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70" r:id="rId4"/>
    <p:sldId id="274" r:id="rId5"/>
    <p:sldId id="319" r:id="rId6"/>
    <p:sldId id="325" r:id="rId7"/>
    <p:sldId id="288" r:id="rId8"/>
    <p:sldId id="295" r:id="rId9"/>
  </p:sldIdLst>
  <p:sldSz cx="18288000" cy="10287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4743BDF-B694-49B8-88B1-716B783B3A38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881" autoAdjust="0"/>
  </p:normalViewPr>
  <p:slideViewPr>
    <p:cSldViewPr snapToGrid="0">
      <p:cViewPr varScale="1">
        <p:scale>
          <a:sx n="42" d="100"/>
          <a:sy n="42" d="100"/>
        </p:scale>
        <p:origin x="8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23283B36-9F45-9EAD-4E27-193F28860F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3" y="685800"/>
            <a:ext cx="6096003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24F49232-6A70-D836-B696-0E1A0893C17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654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8;gce82d15410_0_36:notes">
            <a:extLst>
              <a:ext uri="{FF2B5EF4-FFF2-40B4-BE49-F238E27FC236}">
                <a16:creationId xmlns:a16="http://schemas.microsoft.com/office/drawing/2014/main" id="{5899FEC2-A00F-9465-BD29-A9E437F3B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39;gce82d15410_0_36:notes">
            <a:extLst>
              <a:ext uri="{FF2B5EF4-FFF2-40B4-BE49-F238E27FC236}">
                <a16:creationId xmlns:a16="http://schemas.microsoft.com/office/drawing/2014/main" id="{78CA40F4-9720-D68C-11C0-9BA4840B6B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DF9D47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gcedb840171_0_177:notes">
            <a:extLst>
              <a:ext uri="{FF2B5EF4-FFF2-40B4-BE49-F238E27FC236}">
                <a16:creationId xmlns:a16="http://schemas.microsoft.com/office/drawing/2014/main" id="{3B35C955-C77A-DD54-5E5B-A6C11F2DE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93;gcedb840171_0_177:notes">
            <a:extLst>
              <a:ext uri="{FF2B5EF4-FFF2-40B4-BE49-F238E27FC236}">
                <a16:creationId xmlns:a16="http://schemas.microsoft.com/office/drawing/2014/main" id="{585AF670-9948-3136-9EF8-98774B595A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3;gcf7f3faaea_0_1044:notes">
            <a:extLst>
              <a:ext uri="{FF2B5EF4-FFF2-40B4-BE49-F238E27FC236}">
                <a16:creationId xmlns:a16="http://schemas.microsoft.com/office/drawing/2014/main" id="{E11589A9-BB6B-71AE-AFB1-3510E5C11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14;gcf7f3faaea_0_1044:notes">
            <a:extLst>
              <a:ext uri="{FF2B5EF4-FFF2-40B4-BE49-F238E27FC236}">
                <a16:creationId xmlns:a16="http://schemas.microsoft.com/office/drawing/2014/main" id="{7D40D623-781F-F86D-2D8D-39B447123B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6;gcf7f3faaea_0_16251:notes">
            <a:extLst>
              <a:ext uri="{FF2B5EF4-FFF2-40B4-BE49-F238E27FC236}">
                <a16:creationId xmlns:a16="http://schemas.microsoft.com/office/drawing/2014/main" id="{624C0A0B-EBD0-4889-7373-EF045294D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87;gcf7f3faaea_0_16251:notes">
            <a:extLst>
              <a:ext uri="{FF2B5EF4-FFF2-40B4-BE49-F238E27FC236}">
                <a16:creationId xmlns:a16="http://schemas.microsoft.com/office/drawing/2014/main" id="{CED607CA-2405-9A45-D4DD-2FC16ED906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7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4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02;gcf7f3faaea_0_16632:notes">
            <a:extLst>
              <a:ext uri="{FF2B5EF4-FFF2-40B4-BE49-F238E27FC236}">
                <a16:creationId xmlns:a16="http://schemas.microsoft.com/office/drawing/2014/main" id="{13300C31-4A65-4F2D-0F39-EAAEB5283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003;gcf7f3faaea_0_16632:notes">
            <a:extLst>
              <a:ext uri="{FF2B5EF4-FFF2-40B4-BE49-F238E27FC236}">
                <a16:creationId xmlns:a16="http://schemas.microsoft.com/office/drawing/2014/main" id="{2221E740-5FD4-5CDA-7831-E886ECD819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es-P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21;gcedb840171_0_96:notes">
            <a:extLst>
              <a:ext uri="{FF2B5EF4-FFF2-40B4-BE49-F238E27FC236}">
                <a16:creationId xmlns:a16="http://schemas.microsoft.com/office/drawing/2014/main" id="{0148810F-8336-77AB-FCDF-C1AE99135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422;gcedb840171_0_96:notes">
            <a:extLst>
              <a:ext uri="{FF2B5EF4-FFF2-40B4-BE49-F238E27FC236}">
                <a16:creationId xmlns:a16="http://schemas.microsoft.com/office/drawing/2014/main" id="{48BCB73B-DB80-EF1F-12F0-E062A0E348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es-P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1E612E5A-03BC-B9FE-82BE-CAE70EAC9ED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25602" y="2971589"/>
            <a:ext cx="15036795" cy="3566699"/>
          </a:xfrm>
        </p:spPr>
        <p:txBody>
          <a:bodyPr anchor="b" anchorCtr="1"/>
          <a:lstStyle>
            <a:lvl1pPr algn="ctr">
              <a:defRPr sz="7400"/>
            </a:lvl1pPr>
          </a:lstStyle>
          <a:p>
            <a:pPr lvl="0"/>
            <a:endParaRPr lang="es-PE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DD3B7BE-90ED-53C5-7F63-D2EA2F2E31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25602" y="6549956"/>
            <a:ext cx="15036795" cy="819604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3000"/>
            </a:lvl1pPr>
          </a:lstStyle>
          <a:p>
            <a:pPr lvl="0"/>
            <a:endParaRPr lang="es-PE"/>
          </a:p>
        </p:txBody>
      </p:sp>
      <p:grpSp>
        <p:nvGrpSpPr>
          <p:cNvPr id="4" name="Google Shape;11;p2">
            <a:extLst>
              <a:ext uri="{FF2B5EF4-FFF2-40B4-BE49-F238E27FC236}">
                <a16:creationId xmlns:a16="http://schemas.microsoft.com/office/drawing/2014/main" id="{42123D5F-F1B9-EE33-0001-C4E6F6EEE0A1}"/>
              </a:ext>
            </a:extLst>
          </p:cNvPr>
          <p:cNvGrpSpPr/>
          <p:nvPr/>
        </p:nvGrpSpPr>
        <p:grpSpPr>
          <a:xfrm>
            <a:off x="8971818" y="4242486"/>
            <a:ext cx="7699970" cy="1015916"/>
            <a:chOff x="8971818" y="4242486"/>
            <a:chExt cx="7699970" cy="1015916"/>
          </a:xfrm>
        </p:grpSpPr>
        <p:sp>
          <p:nvSpPr>
            <p:cNvPr id="5" name="Google Shape;17;p2">
              <a:extLst>
                <a:ext uri="{FF2B5EF4-FFF2-40B4-BE49-F238E27FC236}">
                  <a16:creationId xmlns:a16="http://schemas.microsoft.com/office/drawing/2014/main" id="{B5D700CE-0F0F-75D9-DB90-6D95FBE469DB}"/>
                </a:ext>
              </a:extLst>
            </p:cNvPr>
            <p:cNvSpPr/>
            <p:nvPr/>
          </p:nvSpPr>
          <p:spPr>
            <a:xfrm>
              <a:off x="13881460" y="4846512"/>
              <a:ext cx="394225" cy="165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68"/>
                <a:gd name="f4" fmla="val 17168"/>
                <a:gd name="f5" fmla="val 6263"/>
                <a:gd name="f6" fmla="val 1684"/>
                <a:gd name="f7" fmla="val 7466"/>
                <a:gd name="f8" fmla="val 5022"/>
                <a:gd name="f9" fmla="val 8586"/>
                <a:gd name="f10" fmla="val 9123"/>
                <a:gd name="f11" fmla="val 9474"/>
                <a:gd name="f12" fmla="val 12096"/>
                <a:gd name="f13" fmla="val 13336"/>
                <a:gd name="f14" fmla="val 15275"/>
                <a:gd name="f15" fmla="val 15934"/>
                <a:gd name="f16" fmla="val 16209"/>
                <a:gd name="f17" fmla="val 16706"/>
                <a:gd name="f18" fmla="val 17342"/>
                <a:gd name="f19" fmla="val 17167"/>
                <a:gd name="f20" fmla="val 18455"/>
                <a:gd name="f21" fmla="val 19458"/>
                <a:gd name="f22" fmla="val 20445"/>
                <a:gd name="f23" fmla="val 16792"/>
                <a:gd name="f24" fmla="val 21256"/>
                <a:gd name="f25" fmla="val 22760"/>
                <a:gd name="f26" fmla="val 14396"/>
                <a:gd name="f27" fmla="val 23067"/>
                <a:gd name="f28" fmla="val 11217"/>
                <a:gd name="f29" fmla="val 9748"/>
                <a:gd name="f30" fmla="val 16915"/>
                <a:gd name="f31" fmla="val 6159"/>
                <a:gd name="f32" fmla="val 12917"/>
                <a:gd name="f33" fmla="val 1340"/>
                <a:gd name="f34" fmla="val 7243"/>
                <a:gd name="f35" fmla="val 110"/>
                <a:gd name="f36" fmla="val 6904"/>
                <a:gd name="f37" fmla="val 35"/>
                <a:gd name="f38" fmla="val 6577"/>
                <a:gd name="f39" fmla="*/ f0 1 23068"/>
                <a:gd name="f40" fmla="*/ f1 1 171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23068"/>
                <a:gd name="f47" fmla="*/ f44 1 171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23068" h="17168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26"/>
                    <a:pt x="f27" y="f28"/>
                    <a:pt x="f24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8;p2">
              <a:extLst>
                <a:ext uri="{FF2B5EF4-FFF2-40B4-BE49-F238E27FC236}">
                  <a16:creationId xmlns:a16="http://schemas.microsoft.com/office/drawing/2014/main" id="{F7A758D9-1E9A-A55E-5420-527F6C543503}"/>
                </a:ext>
              </a:extLst>
            </p:cNvPr>
            <p:cNvSpPr/>
            <p:nvPr/>
          </p:nvSpPr>
          <p:spPr>
            <a:xfrm>
              <a:off x="12739539" y="4252362"/>
              <a:ext cx="397251" cy="18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245"/>
                <a:gd name="f4" fmla="val 19593"/>
                <a:gd name="f5" fmla="val 17353"/>
                <a:gd name="f6" fmla="val 16661"/>
                <a:gd name="f7" fmla="val 15923"/>
                <a:gd name="f8" fmla="val 218"/>
                <a:gd name="f9" fmla="val 15175"/>
                <a:gd name="f10" fmla="val 720"/>
                <a:gd name="f11" fmla="val 10288"/>
                <a:gd name="f12" fmla="val 4001"/>
                <a:gd name="f13" fmla="val 5400"/>
                <a:gd name="f14" fmla="val 7419"/>
                <a:gd name="f15" fmla="val 1744"/>
                <a:gd name="f16" fmla="val 12135"/>
                <a:gd name="f17" fmla="val 308"/>
                <a:gd name="f18" fmla="val 13981"/>
                <a:gd name="f19" fmla="val 1"/>
                <a:gd name="f20" fmla="val 16510"/>
                <a:gd name="f21" fmla="val 18321"/>
                <a:gd name="f22" fmla="val 2512"/>
                <a:gd name="f23" fmla="val 19125"/>
                <a:gd name="f24" fmla="val 3718"/>
                <a:gd name="f25" fmla="val 19592"/>
                <a:gd name="f26" fmla="val 4900"/>
                <a:gd name="f27" fmla="val 5980"/>
                <a:gd name="f28" fmla="val 7039"/>
                <a:gd name="f29" fmla="val 19202"/>
                <a:gd name="f30" fmla="val 7724"/>
                <a:gd name="f31" fmla="val 10971"/>
                <a:gd name="f32" fmla="val 14151"/>
                <a:gd name="f33" fmla="val 15107"/>
                <a:gd name="f34" fmla="val 11178"/>
                <a:gd name="f35" fmla="val 19413"/>
                <a:gd name="f36" fmla="val 8273"/>
                <a:gd name="f37" fmla="val 5728"/>
                <a:gd name="f38" fmla="val 20903"/>
                <a:gd name="f39" fmla="*/ f0 1 23245"/>
                <a:gd name="f40" fmla="*/ f1 1 19593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23245"/>
                <a:gd name="f47" fmla="*/ f44 1 19593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23245" h="1959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15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21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9;p2">
              <a:extLst>
                <a:ext uri="{FF2B5EF4-FFF2-40B4-BE49-F238E27FC236}">
                  <a16:creationId xmlns:a16="http://schemas.microsoft.com/office/drawing/2014/main" id="{EAA438F9-7048-1029-6A3A-66F0ED4BC9BC}"/>
                </a:ext>
              </a:extLst>
            </p:cNvPr>
            <p:cNvSpPr/>
            <p:nvPr/>
          </p:nvSpPr>
          <p:spPr>
            <a:xfrm>
              <a:off x="12175245" y="4754532"/>
              <a:ext cx="287377" cy="1221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6"/>
                <a:gd name="f4" fmla="val 12709"/>
                <a:gd name="f5" fmla="val 12208"/>
                <a:gd name="f6" fmla="val 1"/>
                <a:gd name="f7" fmla="val 11115"/>
                <a:gd name="f8" fmla="val 10013"/>
                <a:gd name="f9" fmla="val 461"/>
                <a:gd name="f10" fmla="val 9085"/>
                <a:gd name="f11" fmla="val 1237"/>
                <a:gd name="f12" fmla="val 9221"/>
                <a:gd name="f13" fmla="val 1122"/>
                <a:gd name="f14" fmla="val 9250"/>
                <a:gd name="f15" fmla="val 1077"/>
                <a:gd name="f16" fmla="val 9214"/>
                <a:gd name="f17" fmla="val 9103"/>
                <a:gd name="f18" fmla="val 8381"/>
                <a:gd name="f19" fmla="val 1492"/>
                <a:gd name="f20" fmla="val 8203"/>
                <a:gd name="f21" fmla="val 1568"/>
                <a:gd name="f22" fmla="val 7622"/>
                <a:gd name="f23" fmla="val 1841"/>
                <a:gd name="f24" fmla="val 7041"/>
                <a:gd name="f25" fmla="val 2080"/>
                <a:gd name="f26" fmla="val 6494"/>
                <a:gd name="f27" fmla="val 2354"/>
                <a:gd name="f28" fmla="val 5196"/>
                <a:gd name="f29" fmla="val 3003"/>
                <a:gd name="f30" fmla="val 3931"/>
                <a:gd name="f31" fmla="val 3858"/>
                <a:gd name="f32" fmla="val 2667"/>
                <a:gd name="f33" fmla="val 4575"/>
                <a:gd name="f34" fmla="val 650"/>
                <a:gd name="f35" fmla="val 5737"/>
                <a:gd name="f36" fmla="val 8540"/>
                <a:gd name="f37" fmla="val 1129"/>
                <a:gd name="f38" fmla="val 10556"/>
                <a:gd name="f39" fmla="val 1909"/>
                <a:gd name="f40" fmla="val 11932"/>
                <a:gd name="f41" fmla="val 3350"/>
                <a:gd name="f42" fmla="val 12708"/>
                <a:gd name="f43" fmla="val 4824"/>
                <a:gd name="f44" fmla="val 5546"/>
                <a:gd name="f45" fmla="val 6276"/>
                <a:gd name="f46" fmla="val 12522"/>
                <a:gd name="f47" fmla="val 6939"/>
                <a:gd name="f48" fmla="val 12128"/>
                <a:gd name="f49" fmla="val 8340"/>
                <a:gd name="f50" fmla="val 11342"/>
                <a:gd name="f51" fmla="val 9673"/>
                <a:gd name="f52" fmla="val 10419"/>
                <a:gd name="f53" fmla="val 11108"/>
                <a:gd name="f54" fmla="val 9736"/>
                <a:gd name="f55" fmla="val 12510"/>
                <a:gd name="f56" fmla="val 9121"/>
                <a:gd name="f57" fmla="val 13842"/>
                <a:gd name="f58" fmla="val 8369"/>
                <a:gd name="f59" fmla="val 15039"/>
                <a:gd name="f60" fmla="val 7446"/>
                <a:gd name="f61" fmla="val 5977"/>
                <a:gd name="f62" fmla="val 16508"/>
                <a:gd name="f63" fmla="val 2798"/>
                <a:gd name="f64" fmla="val 1260"/>
                <a:gd name="f65" fmla="val 14195"/>
                <a:gd name="f66" fmla="val 384"/>
                <a:gd name="f67" fmla="val 13205"/>
                <a:gd name="f68" fmla="*/ f0 1 16816"/>
                <a:gd name="f69" fmla="*/ f1 1 1270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6816"/>
                <a:gd name="f76" fmla="*/ f73 1 1270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6816" h="127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6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3" y="f61"/>
                    <a:pt x="f62" y="f63"/>
                    <a:pt x="f59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0;p2">
              <a:extLst>
                <a:ext uri="{FF2B5EF4-FFF2-40B4-BE49-F238E27FC236}">
                  <a16:creationId xmlns:a16="http://schemas.microsoft.com/office/drawing/2014/main" id="{71A24FF5-DA23-9BD3-AB03-97D7E34386C7}"/>
                </a:ext>
              </a:extLst>
            </p:cNvPr>
            <p:cNvSpPr/>
            <p:nvPr/>
          </p:nvSpPr>
          <p:spPr>
            <a:xfrm>
              <a:off x="15290605" y="4260427"/>
              <a:ext cx="228389" cy="129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64"/>
                <a:gd name="f4" fmla="val 13483"/>
                <a:gd name="f5" fmla="val 4619"/>
                <a:gd name="f6" fmla="val 3536"/>
                <a:gd name="f7" fmla="val 2463"/>
                <a:gd name="f8" fmla="val 403"/>
                <a:gd name="f9" fmla="val 1709"/>
                <a:gd name="f10" fmla="val 1257"/>
                <a:gd name="f11" fmla="val 172"/>
                <a:gd name="f12" fmla="val 3000"/>
                <a:gd name="f13" fmla="val 1"/>
                <a:gd name="f14" fmla="val 5734"/>
                <a:gd name="f15" fmla="val 7442"/>
                <a:gd name="f16" fmla="val 2427"/>
                <a:gd name="f17" fmla="val 8160"/>
                <a:gd name="f18" fmla="val 3179"/>
                <a:gd name="f19" fmla="val 8844"/>
                <a:gd name="f20" fmla="val 3863"/>
                <a:gd name="f21" fmla="val 9561"/>
                <a:gd name="f22" fmla="val 4033"/>
                <a:gd name="f23" fmla="val 9732"/>
                <a:gd name="f24" fmla="val 4204"/>
                <a:gd name="f25" fmla="val 9937"/>
                <a:gd name="f26" fmla="val 4375"/>
                <a:gd name="f27" fmla="val 10108"/>
                <a:gd name="f28" fmla="val 4546"/>
                <a:gd name="f29" fmla="val 10313"/>
                <a:gd name="f30" fmla="val 4614"/>
                <a:gd name="f31" fmla="val 10416"/>
                <a:gd name="f32" fmla="val 4717"/>
                <a:gd name="f33" fmla="val 10553"/>
                <a:gd name="f34" fmla="val 4751"/>
                <a:gd name="f35" fmla="val 10621"/>
                <a:gd name="f36" fmla="val 4854"/>
                <a:gd name="f37" fmla="val 10826"/>
                <a:gd name="f38" fmla="val 4990"/>
                <a:gd name="f39" fmla="val 11065"/>
                <a:gd name="f40" fmla="val 5093"/>
                <a:gd name="f41" fmla="val 11339"/>
                <a:gd name="f42" fmla="val 5686"/>
                <a:gd name="f43" fmla="val 12731"/>
                <a:gd name="f44" fmla="val 7286"/>
                <a:gd name="f45" fmla="val 8812"/>
                <a:gd name="f46" fmla="val 9571"/>
                <a:gd name="f47" fmla="val 13297"/>
                <a:gd name="f48" fmla="val 10903"/>
                <a:gd name="f49" fmla="val 12911"/>
                <a:gd name="f50" fmla="val 12988"/>
                <a:gd name="f51" fmla="val 11509"/>
                <a:gd name="f52" fmla="val 9151"/>
                <a:gd name="f53" fmla="val 12407"/>
                <a:gd name="f54" fmla="val 6896"/>
                <a:gd name="f55" fmla="val 11416"/>
                <a:gd name="f56" fmla="val 4606"/>
                <a:gd name="f57" fmla="val 9399"/>
                <a:gd name="f58" fmla="val 2965"/>
                <a:gd name="f59" fmla="val 7690"/>
                <a:gd name="f60" fmla="val 6888"/>
                <a:gd name="f61" fmla="val 437"/>
                <a:gd name="f62" fmla="val 5748"/>
                <a:gd name="f63" fmla="*/ f0 1 13364"/>
                <a:gd name="f64" fmla="*/ f1 1 1348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3364"/>
                <a:gd name="f71" fmla="*/ f68 1 1348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3364" h="134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9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"/>
                    <a:pt x="f45" y="f4"/>
                  </a:cubicBezTo>
                  <a:cubicBezTo>
                    <a:pt x="f46" y="f4"/>
                    <a:pt x="f29" y="f47"/>
                    <a:pt x="f48" y="f49"/>
                  </a:cubicBezTo>
                  <a:cubicBezTo>
                    <a:pt x="f50" y="f51"/>
                    <a:pt x="f3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1;p2">
              <a:extLst>
                <a:ext uri="{FF2B5EF4-FFF2-40B4-BE49-F238E27FC236}">
                  <a16:creationId xmlns:a16="http://schemas.microsoft.com/office/drawing/2014/main" id="{083662C8-19F5-ACE4-B65E-E96FF9FDC541}"/>
                </a:ext>
              </a:extLst>
            </p:cNvPr>
            <p:cNvSpPr/>
            <p:nvPr/>
          </p:nvSpPr>
          <p:spPr>
            <a:xfrm>
              <a:off x="13406182" y="4563304"/>
              <a:ext cx="220214" cy="1340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86"/>
                <a:gd name="f4" fmla="val 13943"/>
                <a:gd name="f5" fmla="val 4547"/>
                <a:gd name="f6" fmla="val 1"/>
                <a:gd name="f7" fmla="val 3962"/>
                <a:gd name="f8" fmla="val 3395"/>
                <a:gd name="f9" fmla="val 122"/>
                <a:gd name="f10" fmla="val 2906"/>
                <a:gd name="f11" fmla="val 380"/>
                <a:gd name="f12" fmla="val 616"/>
                <a:gd name="f13" fmla="val 1508"/>
                <a:gd name="f14" fmla="val 3797"/>
                <a:gd name="f15" fmla="val 719"/>
                <a:gd name="f16" fmla="val 6156"/>
                <a:gd name="f17" fmla="val 1436"/>
                <a:gd name="f18" fmla="val 8548"/>
                <a:gd name="f19" fmla="val 3282"/>
                <a:gd name="f20" fmla="val 10428"/>
                <a:gd name="f21" fmla="val 4786"/>
                <a:gd name="f22" fmla="val 12307"/>
                <a:gd name="f23" fmla="val 5605"/>
                <a:gd name="f24" fmla="val 13347"/>
                <a:gd name="f25" fmla="val 6917"/>
                <a:gd name="f26" fmla="val 13942"/>
                <a:gd name="f27" fmla="val 8213"/>
                <a:gd name="f28" fmla="val 9132"/>
                <a:gd name="f29" fmla="val 10043"/>
                <a:gd name="f30" fmla="val 13643"/>
                <a:gd name="f31" fmla="val 10767"/>
                <a:gd name="f32" fmla="val 12991"/>
                <a:gd name="f33" fmla="val 12510"/>
                <a:gd name="f34" fmla="val 11419"/>
                <a:gd name="f35" fmla="val 12885"/>
                <a:gd name="f36" fmla="val 8719"/>
                <a:gd name="f37" fmla="val 11416"/>
                <a:gd name="f38" fmla="val 6839"/>
                <a:gd name="f39" fmla="val 10801"/>
                <a:gd name="f40" fmla="val 6053"/>
                <a:gd name="f41" fmla="val 10151"/>
                <a:gd name="f42" fmla="val 5301"/>
                <a:gd name="f43" fmla="val 9502"/>
                <a:gd name="f44" fmla="val 4481"/>
                <a:gd name="f45" fmla="val 9365"/>
                <a:gd name="f46" fmla="val 4276"/>
                <a:gd name="f47" fmla="val 9229"/>
                <a:gd name="f48" fmla="val 4105"/>
                <a:gd name="f49" fmla="val 9092"/>
                <a:gd name="f50" fmla="val 3900"/>
                <a:gd name="f51" fmla="val 8955"/>
                <a:gd name="f52" fmla="val 3661"/>
                <a:gd name="f53" fmla="val 8887"/>
                <a:gd name="f54" fmla="val 3524"/>
                <a:gd name="f55" fmla="val 8784"/>
                <a:gd name="f56" fmla="val 3387"/>
                <a:gd name="f57" fmla="val 3353"/>
                <a:gd name="f58" fmla="val 8682"/>
                <a:gd name="f59" fmla="val 3114"/>
                <a:gd name="f60" fmla="val 8579"/>
                <a:gd name="f61" fmla="val 2840"/>
                <a:gd name="f62" fmla="val 8511"/>
                <a:gd name="f63" fmla="val 2601"/>
                <a:gd name="f64" fmla="val 8005"/>
                <a:gd name="f65" fmla="val 983"/>
                <a:gd name="f66" fmla="val 6208"/>
                <a:gd name="f67" fmla="*/ f0 1 12886"/>
                <a:gd name="f68" fmla="*/ f1 1 13943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2886"/>
                <a:gd name="f75" fmla="*/ f72 1 13943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2886" h="1394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5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"/>
                    <a:pt x="f5" y="f6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2;p2">
              <a:extLst>
                <a:ext uri="{FF2B5EF4-FFF2-40B4-BE49-F238E27FC236}">
                  <a16:creationId xmlns:a16="http://schemas.microsoft.com/office/drawing/2014/main" id="{E0A9B70F-4871-399B-4B87-9E9669737EBE}"/>
                </a:ext>
              </a:extLst>
            </p:cNvPr>
            <p:cNvSpPr/>
            <p:nvPr/>
          </p:nvSpPr>
          <p:spPr>
            <a:xfrm>
              <a:off x="16450988" y="5124507"/>
              <a:ext cx="220800" cy="133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0"/>
                <a:gd name="f4" fmla="val 13929"/>
                <a:gd name="f5" fmla="val 4555"/>
                <a:gd name="f6" fmla="val 1"/>
                <a:gd name="f7" fmla="val 3970"/>
                <a:gd name="f8" fmla="val 3400"/>
                <a:gd name="f9" fmla="val 118"/>
                <a:gd name="f10" fmla="val 2905"/>
                <a:gd name="f11" fmla="val 365"/>
                <a:gd name="f12" fmla="val 616"/>
                <a:gd name="f13" fmla="val 1493"/>
                <a:gd name="f14" fmla="val 3817"/>
                <a:gd name="f15" fmla="val 718"/>
                <a:gd name="f16" fmla="val 6141"/>
                <a:gd name="f17" fmla="val 1470"/>
                <a:gd name="f18" fmla="val 8534"/>
                <a:gd name="f19" fmla="val 3281"/>
                <a:gd name="f20" fmla="val 10413"/>
                <a:gd name="f21" fmla="val 4819"/>
                <a:gd name="f22" fmla="val 12293"/>
                <a:gd name="f23" fmla="val 5639"/>
                <a:gd name="f24" fmla="val 13333"/>
                <a:gd name="f25" fmla="val 6939"/>
                <a:gd name="f26" fmla="val 13928"/>
                <a:gd name="f27" fmla="val 8232"/>
                <a:gd name="f28" fmla="val 9149"/>
                <a:gd name="f29" fmla="val 10063"/>
                <a:gd name="f30" fmla="val 13629"/>
                <a:gd name="f31" fmla="val 10800"/>
                <a:gd name="f32" fmla="val 12977"/>
                <a:gd name="f33" fmla="val 12543"/>
                <a:gd name="f34" fmla="val 11439"/>
                <a:gd name="f35" fmla="val 12919"/>
                <a:gd name="f36" fmla="val 8704"/>
                <a:gd name="f37" fmla="val 11450"/>
                <a:gd name="f38" fmla="val 6825"/>
                <a:gd name="f39" fmla="val 10834"/>
                <a:gd name="f40" fmla="val 6039"/>
                <a:gd name="f41" fmla="val 10151"/>
                <a:gd name="f42" fmla="val 5287"/>
                <a:gd name="f43" fmla="val 9536"/>
                <a:gd name="f44" fmla="val 4501"/>
                <a:gd name="f45" fmla="val 9399"/>
                <a:gd name="f46" fmla="val 4296"/>
                <a:gd name="f47" fmla="val 9228"/>
                <a:gd name="f48" fmla="val 4091"/>
                <a:gd name="f49" fmla="val 9126"/>
                <a:gd name="f50" fmla="val 3886"/>
                <a:gd name="f51" fmla="val 8955"/>
                <a:gd name="f52" fmla="val 3646"/>
                <a:gd name="f53" fmla="val 8886"/>
                <a:gd name="f54" fmla="val 3544"/>
                <a:gd name="f55" fmla="val 8818"/>
                <a:gd name="f56" fmla="val 3407"/>
                <a:gd name="f57" fmla="val 8784"/>
                <a:gd name="f58" fmla="val 3339"/>
                <a:gd name="f59" fmla="val 8681"/>
                <a:gd name="f60" fmla="val 3100"/>
                <a:gd name="f61" fmla="val 8579"/>
                <a:gd name="f62" fmla="val 2860"/>
                <a:gd name="f63" fmla="val 8510"/>
                <a:gd name="f64" fmla="val 2587"/>
                <a:gd name="f65" fmla="val 8029"/>
                <a:gd name="f66" fmla="val 965"/>
                <a:gd name="f67" fmla="val 6232"/>
                <a:gd name="f68" fmla="*/ f0 1 12920"/>
                <a:gd name="f69" fmla="*/ f1 1 1392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2920"/>
                <a:gd name="f76" fmla="*/ f73 1 1392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2920" h="1392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3;p2">
              <a:extLst>
                <a:ext uri="{FF2B5EF4-FFF2-40B4-BE49-F238E27FC236}">
                  <a16:creationId xmlns:a16="http://schemas.microsoft.com/office/drawing/2014/main" id="{5C5FAB8D-494F-22BC-3FCD-47DEC1C43CCE}"/>
                </a:ext>
              </a:extLst>
            </p:cNvPr>
            <p:cNvSpPr/>
            <p:nvPr/>
          </p:nvSpPr>
          <p:spPr>
            <a:xfrm>
              <a:off x="12841678" y="4872170"/>
              <a:ext cx="256992" cy="1137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38"/>
                <a:gd name="f4" fmla="val 11829"/>
                <a:gd name="f5" fmla="val 10070"/>
                <a:gd name="f6" fmla="val 9287"/>
                <a:gd name="f7" fmla="val 8499"/>
                <a:gd name="f8" fmla="val 227"/>
                <a:gd name="f9" fmla="val 7792"/>
                <a:gd name="f10" fmla="val 711"/>
                <a:gd name="f11" fmla="val 6972"/>
                <a:gd name="f12" fmla="val 1292"/>
                <a:gd name="f13" fmla="val 6186"/>
                <a:gd name="f14" fmla="val 1907"/>
                <a:gd name="f15" fmla="val 5366"/>
                <a:gd name="f16" fmla="val 2488"/>
                <a:gd name="f17" fmla="val 5161"/>
                <a:gd name="f18" fmla="val 2625"/>
                <a:gd name="f19" fmla="val 4922"/>
                <a:gd name="f20" fmla="val 2762"/>
                <a:gd name="f21" fmla="val 4751"/>
                <a:gd name="f22" fmla="val 2898"/>
                <a:gd name="f23" fmla="val 4512"/>
                <a:gd name="f24" fmla="val 3035"/>
                <a:gd name="f25" fmla="val 4204"/>
                <a:gd name="f26" fmla="val 3206"/>
                <a:gd name="f27" fmla="val 3931"/>
                <a:gd name="f28" fmla="val 3274"/>
                <a:gd name="f29" fmla="val 3691"/>
                <a:gd name="f30" fmla="val 3343"/>
                <a:gd name="f31" fmla="val 3418"/>
                <a:gd name="f32" fmla="val 3411"/>
                <a:gd name="f33" fmla="val 1265"/>
                <a:gd name="f34" fmla="val 3924"/>
                <a:gd name="f35" fmla="val 6965"/>
                <a:gd name="f36" fmla="val 820"/>
                <a:gd name="f37" fmla="val 8982"/>
                <a:gd name="f38" fmla="val 1569"/>
                <a:gd name="f39" fmla="val 10922"/>
                <a:gd name="f40" fmla="val 3104"/>
                <a:gd name="f41" fmla="val 11828"/>
                <a:gd name="f42" fmla="val 4915"/>
                <a:gd name="f43" fmla="val 5337"/>
                <a:gd name="f44" fmla="val 5774"/>
                <a:gd name="f45" fmla="val 11779"/>
                <a:gd name="f46" fmla="val 6220"/>
                <a:gd name="f47" fmla="val 11682"/>
                <a:gd name="f48" fmla="val 8579"/>
                <a:gd name="f49" fmla="val 11135"/>
                <a:gd name="f50" fmla="val 10527"/>
                <a:gd name="f51" fmla="val 9392"/>
                <a:gd name="f52" fmla="val 12509"/>
                <a:gd name="f53" fmla="val 7991"/>
                <a:gd name="f54" fmla="val 14354"/>
                <a:gd name="f55" fmla="val 6726"/>
                <a:gd name="f56" fmla="val 3855"/>
                <a:gd name="f57" fmla="val 13671"/>
                <a:gd name="f58" fmla="val 1942"/>
                <a:gd name="f59" fmla="val 12800"/>
                <a:gd name="f60" fmla="val 700"/>
                <a:gd name="f61" fmla="val 11443"/>
                <a:gd name="f62" fmla="*/ f0 1 15038"/>
                <a:gd name="f63" fmla="*/ f1 1 11829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5038"/>
                <a:gd name="f70" fmla="*/ f67 1 11829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5038" h="1182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4;p2">
              <a:extLst>
                <a:ext uri="{FF2B5EF4-FFF2-40B4-BE49-F238E27FC236}">
                  <a16:creationId xmlns:a16="http://schemas.microsoft.com/office/drawing/2014/main" id="{B7505D7A-E2C6-25F9-B3C7-A92F0ADDF6ED}"/>
                </a:ext>
              </a:extLst>
            </p:cNvPr>
            <p:cNvSpPr/>
            <p:nvPr/>
          </p:nvSpPr>
          <p:spPr>
            <a:xfrm>
              <a:off x="8971818" y="4350788"/>
              <a:ext cx="261097" cy="1034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8"/>
                <a:gd name="f4" fmla="val 10766"/>
                <a:gd name="f5" fmla="val 10346"/>
                <a:gd name="f6" fmla="val 1"/>
                <a:gd name="f7" fmla="val 9817"/>
                <a:gd name="f8" fmla="val 9277"/>
                <a:gd name="f9" fmla="val 109"/>
                <a:gd name="f10" fmla="val 8749"/>
                <a:gd name="f11" fmla="val 339"/>
                <a:gd name="f12" fmla="val 7861"/>
                <a:gd name="f13" fmla="val 715"/>
                <a:gd name="f14" fmla="val 6972"/>
                <a:gd name="f15" fmla="val 1194"/>
                <a:gd name="f16" fmla="val 6049"/>
                <a:gd name="f17" fmla="val 1570"/>
                <a:gd name="f18" fmla="val 5810"/>
                <a:gd name="f19" fmla="val 1672"/>
                <a:gd name="f20" fmla="val 5605"/>
                <a:gd name="f21" fmla="val 1775"/>
                <a:gd name="f22" fmla="val 5366"/>
                <a:gd name="f23" fmla="val 1843"/>
                <a:gd name="f24" fmla="val 5092"/>
                <a:gd name="f25" fmla="val 1946"/>
                <a:gd name="f26" fmla="val 4785"/>
                <a:gd name="f27" fmla="val 2014"/>
                <a:gd name="f28" fmla="val 4511"/>
                <a:gd name="f29" fmla="val 2048"/>
                <a:gd name="f30" fmla="val 4272"/>
                <a:gd name="f31" fmla="val 2082"/>
                <a:gd name="f32" fmla="val 3999"/>
                <a:gd name="f33" fmla="val 1777"/>
                <a:gd name="f34" fmla="val 2117"/>
                <a:gd name="f35" fmla="val 4851"/>
                <a:gd name="f36" fmla="val 376"/>
                <a:gd name="f37" fmla="val 7004"/>
                <a:gd name="f38" fmla="val 809"/>
                <a:gd name="f39" fmla="val 9501"/>
                <a:gd name="f40" fmla="val 2670"/>
                <a:gd name="f41" fmla="val 4978"/>
                <a:gd name="f42" fmla="val 5038"/>
                <a:gd name="f43" fmla="val 5099"/>
                <a:gd name="f44" fmla="val 10765"/>
                <a:gd name="f45" fmla="val 5161"/>
                <a:gd name="f46" fmla="val 10763"/>
                <a:gd name="f47" fmla="val 7587"/>
                <a:gd name="f48" fmla="val 10695"/>
                <a:gd name="f49" fmla="val 9843"/>
                <a:gd name="f50" fmla="val 9362"/>
                <a:gd name="f51" fmla="val 12030"/>
                <a:gd name="f52" fmla="val 8405"/>
                <a:gd name="f53" fmla="val 14081"/>
                <a:gd name="f54" fmla="val 7516"/>
                <a:gd name="f55" fmla="val 15277"/>
                <a:gd name="f56" fmla="val 14320"/>
                <a:gd name="f57" fmla="val 2698"/>
                <a:gd name="f58" fmla="val 13568"/>
                <a:gd name="f59" fmla="val 1064"/>
                <a:gd name="f60" fmla="val 12010"/>
                <a:gd name="f61" fmla="*/ f0 1 15278"/>
                <a:gd name="f62" fmla="*/ f1 1 1076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15278"/>
                <a:gd name="f69" fmla="*/ f66 1 1076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15278" h="10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"/>
                    <a:pt x="f41" y="f4"/>
                  </a:cubicBezTo>
                  <a:cubicBezTo>
                    <a:pt x="f42" y="f4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35"/>
                    <a:pt x="f56" y="f57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5;p2">
              <a:extLst>
                <a:ext uri="{FF2B5EF4-FFF2-40B4-BE49-F238E27FC236}">
                  <a16:creationId xmlns:a16="http://schemas.microsoft.com/office/drawing/2014/main" id="{30D6D2A1-1F53-E611-CC05-D04A97B2C0A6}"/>
                </a:ext>
              </a:extLst>
            </p:cNvPr>
            <p:cNvSpPr/>
            <p:nvPr/>
          </p:nvSpPr>
          <p:spPr>
            <a:xfrm>
              <a:off x="10604132" y="4261981"/>
              <a:ext cx="244739" cy="126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21"/>
                <a:gd name="f4" fmla="val 13160"/>
                <a:gd name="f5" fmla="val 4546"/>
                <a:gd name="f6" fmla="val 3452"/>
                <a:gd name="f7" fmla="val 2364"/>
                <a:gd name="f8" fmla="val 403"/>
                <a:gd name="f9" fmla="val 1607"/>
                <a:gd name="f10" fmla="val 1244"/>
                <a:gd name="f11" fmla="val 1"/>
                <a:gd name="f12" fmla="val 3021"/>
                <a:gd name="f13" fmla="val 5687"/>
                <a:gd name="f14" fmla="val 7464"/>
                <a:gd name="f15" fmla="val 3418"/>
                <a:gd name="f16" fmla="val 9344"/>
                <a:gd name="f17" fmla="val 5195"/>
                <a:gd name="f18" fmla="val 11428"/>
                <a:gd name="f19" fmla="val 7519"/>
                <a:gd name="f20" fmla="val 12625"/>
                <a:gd name="f21" fmla="val 8200"/>
                <a:gd name="f22" fmla="val 12976"/>
                <a:gd name="f23" fmla="val 8964"/>
                <a:gd name="f24" fmla="val 13159"/>
                <a:gd name="f25" fmla="val 9721"/>
                <a:gd name="f26" fmla="val 11169"/>
                <a:gd name="f27" fmla="val 12589"/>
                <a:gd name="f28" fmla="val 12489"/>
                <a:gd name="f29" fmla="val 13329"/>
                <a:gd name="f30" fmla="val 11053"/>
                <a:gd name="f31" fmla="val 14320"/>
                <a:gd name="f32" fmla="val 9070"/>
                <a:gd name="f33" fmla="val 13910"/>
                <a:gd name="f34" fmla="val 6131"/>
                <a:gd name="f35" fmla="val 11791"/>
                <a:gd name="f36" fmla="val 5072"/>
                <a:gd name="f37" fmla="val 11415"/>
                <a:gd name="f38" fmla="val 4901"/>
                <a:gd name="f39" fmla="val 11040"/>
                <a:gd name="f40" fmla="val 4662"/>
                <a:gd name="f41" fmla="val 10698"/>
                <a:gd name="f42" fmla="val 4422"/>
                <a:gd name="f43" fmla="val 10629"/>
                <a:gd name="f44" fmla="val 4354"/>
                <a:gd name="f45" fmla="val 10561"/>
                <a:gd name="f46" fmla="val 4251"/>
                <a:gd name="f47" fmla="val 10459"/>
                <a:gd name="f48" fmla="val 4183"/>
                <a:gd name="f49" fmla="val 10253"/>
                <a:gd name="f50" fmla="val 3978"/>
                <a:gd name="f51" fmla="val 10048"/>
                <a:gd name="f52" fmla="val 3807"/>
                <a:gd name="f53" fmla="val 9843"/>
                <a:gd name="f54" fmla="val 3602"/>
                <a:gd name="f55" fmla="val 9057"/>
                <a:gd name="f56" fmla="val 2850"/>
                <a:gd name="f57" fmla="val 8340"/>
                <a:gd name="f58" fmla="val 2030"/>
                <a:gd name="f59" fmla="val 7588"/>
                <a:gd name="f60" fmla="val 6807"/>
                <a:gd name="f61" fmla="val 428"/>
                <a:gd name="f62" fmla="val 5674"/>
                <a:gd name="f63" fmla="*/ f0 1 14321"/>
                <a:gd name="f64" fmla="*/ f1 1 13160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4321"/>
                <a:gd name="f71" fmla="*/ f68 1 13160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4321" h="1316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6;p2">
              <a:extLst>
                <a:ext uri="{FF2B5EF4-FFF2-40B4-BE49-F238E27FC236}">
                  <a16:creationId xmlns:a16="http://schemas.microsoft.com/office/drawing/2014/main" id="{43C34FB6-8577-11D2-F0A4-850D0A03C966}"/>
                </a:ext>
              </a:extLst>
            </p:cNvPr>
            <p:cNvSpPr/>
            <p:nvPr/>
          </p:nvSpPr>
          <p:spPr>
            <a:xfrm>
              <a:off x="9916027" y="4596569"/>
              <a:ext cx="249411" cy="126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94"/>
                <a:gd name="f4" fmla="val 13112"/>
                <a:gd name="f5" fmla="val 9808"/>
                <a:gd name="f6" fmla="val 1"/>
                <a:gd name="f7" fmla="val 8609"/>
                <a:gd name="f8" fmla="val 7435"/>
                <a:gd name="f9" fmla="val 474"/>
                <a:gd name="f10" fmla="val 6699"/>
                <a:gd name="f11" fmla="val 1542"/>
                <a:gd name="f12" fmla="val 6459"/>
                <a:gd name="f13" fmla="val 1884"/>
                <a:gd name="f14" fmla="val 6220"/>
                <a:gd name="f15" fmla="val 2226"/>
                <a:gd name="f16" fmla="val 5947"/>
                <a:gd name="f17" fmla="val 2567"/>
                <a:gd name="f18" fmla="val 5810"/>
                <a:gd name="f19" fmla="val 2602"/>
                <a:gd name="f20" fmla="val 5742"/>
                <a:gd name="f21" fmla="val 2670"/>
                <a:gd name="f22" fmla="val 5639"/>
                <a:gd name="f23" fmla="val 2772"/>
                <a:gd name="f24" fmla="val 5434"/>
                <a:gd name="f25" fmla="val 2943"/>
                <a:gd name="f26" fmla="val 5229"/>
                <a:gd name="f27" fmla="val 3114"/>
                <a:gd name="f28" fmla="val 4990"/>
                <a:gd name="f29" fmla="val 3285"/>
                <a:gd name="f30" fmla="val 4135"/>
                <a:gd name="f31" fmla="val 3969"/>
                <a:gd name="f32" fmla="val 3247"/>
                <a:gd name="f33" fmla="val 4584"/>
                <a:gd name="f34" fmla="val 2392"/>
                <a:gd name="f35" fmla="val 5199"/>
                <a:gd name="f36" fmla="val 581"/>
                <a:gd name="f37" fmla="val 6532"/>
                <a:gd name="f38" fmla="val 9471"/>
                <a:gd name="f39" fmla="val 1401"/>
                <a:gd name="f40" fmla="val 11317"/>
                <a:gd name="f41" fmla="val 2286"/>
                <a:gd name="f42" fmla="val 12455"/>
                <a:gd name="f43" fmla="val 3601"/>
                <a:gd name="f44" fmla="val 4935"/>
                <a:gd name="f45" fmla="val 5764"/>
                <a:gd name="f46" fmla="val 6601"/>
                <a:gd name="f47" fmla="val 12858"/>
                <a:gd name="f48" fmla="val 7348"/>
                <a:gd name="f49" fmla="val 12308"/>
                <a:gd name="f50" fmla="val 9433"/>
                <a:gd name="f51" fmla="val 10770"/>
                <a:gd name="f52" fmla="val 11723"/>
                <a:gd name="f53" fmla="val 9334"/>
                <a:gd name="f54" fmla="val 13226"/>
                <a:gd name="f55" fmla="val 7113"/>
                <a:gd name="f56" fmla="val 14525"/>
                <a:gd name="f57" fmla="val 5267"/>
                <a:gd name="f58" fmla="val 14593"/>
                <a:gd name="f59" fmla="val 2465"/>
                <a:gd name="f60" fmla="val 12680"/>
                <a:gd name="f61" fmla="val 961"/>
                <a:gd name="f62" fmla="val 11876"/>
                <a:gd name="f63" fmla="val 347"/>
                <a:gd name="f64" fmla="val 10833"/>
                <a:gd name="f65" fmla="*/ f0 1 14594"/>
                <a:gd name="f66" fmla="*/ f1 1 13112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594"/>
                <a:gd name="f73" fmla="*/ f70 1 13112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594" h="1311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2" y="f38"/>
                    <a:pt x="f39" y="f40"/>
                  </a:cubicBezTo>
                  <a:cubicBezTo>
                    <a:pt x="f41" y="f42"/>
                    <a:pt x="f43" y="f4"/>
                    <a:pt x="f44" y="f4"/>
                  </a:cubicBezTo>
                  <a:cubicBezTo>
                    <a:pt x="f45" y="f4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"/>
                    <a:pt x="f5" y="f6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7;p2">
              <a:extLst>
                <a:ext uri="{FF2B5EF4-FFF2-40B4-BE49-F238E27FC236}">
                  <a16:creationId xmlns:a16="http://schemas.microsoft.com/office/drawing/2014/main" id="{F4DCA8EC-7B43-A2F4-7EEF-F46DA71401E4}"/>
                </a:ext>
              </a:extLst>
            </p:cNvPr>
            <p:cNvSpPr/>
            <p:nvPr/>
          </p:nvSpPr>
          <p:spPr>
            <a:xfrm>
              <a:off x="9099797" y="5038426"/>
              <a:ext cx="454027" cy="1658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67"/>
                <a:gd name="f4" fmla="val 17256"/>
                <a:gd name="f5" fmla="val 20141"/>
                <a:gd name="f6" fmla="val 19492"/>
                <a:gd name="f7" fmla="val 18807"/>
                <a:gd name="f8" fmla="val 165"/>
                <a:gd name="f9" fmla="val 18109"/>
                <a:gd name="f10" fmla="val 538"/>
                <a:gd name="f11" fmla="val 13222"/>
                <a:gd name="f12" fmla="val 3203"/>
                <a:gd name="f13" fmla="val 8198"/>
                <a:gd name="f14" fmla="val 5596"/>
                <a:gd name="f15" fmla="val 3687"/>
                <a:gd name="f16" fmla="val 8911"/>
                <a:gd name="f17" fmla="val 11577"/>
                <a:gd name="f18" fmla="val 2291"/>
                <a:gd name="f19" fmla="val 17255"/>
                <a:gd name="f20" fmla="val 5736"/>
                <a:gd name="f21" fmla="val 6442"/>
                <a:gd name="f22" fmla="val 7197"/>
                <a:gd name="f23" fmla="val 17016"/>
                <a:gd name="f24" fmla="val 7959"/>
                <a:gd name="f25" fmla="val 16464"/>
                <a:gd name="f26" fmla="val 12402"/>
                <a:gd name="f27" fmla="val 13183"/>
                <a:gd name="f28" fmla="val 17494"/>
                <a:gd name="f29" fmla="val 10791"/>
                <a:gd name="f30" fmla="val 22381"/>
                <a:gd name="f31" fmla="val 8125"/>
                <a:gd name="f32" fmla="val 5842"/>
                <a:gd name="f33" fmla="val 24010"/>
                <a:gd name="f34" fmla="*/ f0 1 26567"/>
                <a:gd name="f35" fmla="*/ f1 1 1725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6567"/>
                <a:gd name="f42" fmla="*/ f39 1 1725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6567" h="172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8;p2">
              <a:extLst>
                <a:ext uri="{FF2B5EF4-FFF2-40B4-BE49-F238E27FC236}">
                  <a16:creationId xmlns:a16="http://schemas.microsoft.com/office/drawing/2014/main" id="{9F771654-0757-2943-284F-5FF069A1B27E}"/>
                </a:ext>
              </a:extLst>
            </p:cNvPr>
            <p:cNvSpPr/>
            <p:nvPr/>
          </p:nvSpPr>
          <p:spPr>
            <a:xfrm>
              <a:off x="13928058" y="4242486"/>
              <a:ext cx="263520" cy="2080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20"/>
                <a:gd name="f4" fmla="val 21648"/>
                <a:gd name="f5" fmla="val 5203"/>
                <a:gd name="f6" fmla="val 1"/>
                <a:gd name="f7" fmla="val 2699"/>
                <a:gd name="f8" fmla="val 2169"/>
                <a:gd name="f9" fmla="val 679"/>
                <a:gd name="f10" fmla="val 5500"/>
                <a:gd name="f11" fmla="val 1636"/>
                <a:gd name="f12" fmla="val 10046"/>
                <a:gd name="f13" fmla="val 4541"/>
                <a:gd name="f14" fmla="val 14284"/>
                <a:gd name="f15" fmla="val 6113"/>
                <a:gd name="f16" fmla="val 18693"/>
                <a:gd name="f17" fmla="val 6841"/>
                <a:gd name="f18" fmla="val 20755"/>
                <a:gd name="f19" fmla="val 8557"/>
                <a:gd name="f20" fmla="val 10254"/>
                <a:gd name="f21" fmla="val 12860"/>
                <a:gd name="f22" fmla="val 15419"/>
                <a:gd name="f23" fmla="val 19542"/>
                <a:gd name="f24" fmla="val 14281"/>
                <a:gd name="f25" fmla="val 16334"/>
                <a:gd name="f26" fmla="val 13426"/>
                <a:gd name="f27" fmla="val 13942"/>
                <a:gd name="f28" fmla="val 12401"/>
                <a:gd name="f29" fmla="val 11584"/>
                <a:gd name="f30" fmla="val 11376"/>
                <a:gd name="f31" fmla="val 9260"/>
                <a:gd name="f32" fmla="val 10521"/>
                <a:gd name="f33" fmla="val 7312"/>
                <a:gd name="f34" fmla="val 9291"/>
                <a:gd name="f35" fmla="val 5261"/>
                <a:gd name="f36" fmla="val 8881"/>
                <a:gd name="f37" fmla="val 3142"/>
                <a:gd name="f38" fmla="val 8432"/>
                <a:gd name="f39" fmla="val 951"/>
                <a:gd name="f40" fmla="val 6860"/>
                <a:gd name="f41" fmla="*/ f0 1 15420"/>
                <a:gd name="f42" fmla="*/ f1 1 21648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5420"/>
                <a:gd name="f49" fmla="*/ f46 1 21648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5420" h="21648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6"/>
                    <a:pt x="f5" y="f6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2751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6;p15">
            <a:extLst>
              <a:ext uri="{FF2B5EF4-FFF2-40B4-BE49-F238E27FC236}">
                <a16:creationId xmlns:a16="http://schemas.microsoft.com/office/drawing/2014/main" id="{3909C308-47F5-16CC-CD99-5FBA4D9732C1}"/>
              </a:ext>
            </a:extLst>
          </p:cNvPr>
          <p:cNvGrpSpPr/>
          <p:nvPr/>
        </p:nvGrpSpPr>
        <p:grpSpPr>
          <a:xfrm>
            <a:off x="869164" y="250984"/>
            <a:ext cx="16711693" cy="3195114"/>
            <a:chOff x="869164" y="250984"/>
            <a:chExt cx="16711693" cy="3195114"/>
          </a:xfrm>
        </p:grpSpPr>
        <p:sp>
          <p:nvSpPr>
            <p:cNvPr id="3" name="Google Shape;229;p15">
              <a:extLst>
                <a:ext uri="{FF2B5EF4-FFF2-40B4-BE49-F238E27FC236}">
                  <a16:creationId xmlns:a16="http://schemas.microsoft.com/office/drawing/2014/main" id="{AE3BB0F8-4BED-FF6B-96CB-F1DC93908FE4}"/>
                </a:ext>
              </a:extLst>
            </p:cNvPr>
            <p:cNvSpPr/>
            <p:nvPr/>
          </p:nvSpPr>
          <p:spPr>
            <a:xfrm rot="10799991">
              <a:off x="869164" y="3164308"/>
              <a:ext cx="496546" cy="281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64"/>
                <a:gd name="f4" fmla="val 13483"/>
                <a:gd name="f5" fmla="val 4619"/>
                <a:gd name="f6" fmla="val 3536"/>
                <a:gd name="f7" fmla="val 2463"/>
                <a:gd name="f8" fmla="val 403"/>
                <a:gd name="f9" fmla="val 1709"/>
                <a:gd name="f10" fmla="val 1257"/>
                <a:gd name="f11" fmla="val 172"/>
                <a:gd name="f12" fmla="val 3000"/>
                <a:gd name="f13" fmla="val 1"/>
                <a:gd name="f14" fmla="val 5734"/>
                <a:gd name="f15" fmla="val 7442"/>
                <a:gd name="f16" fmla="val 2427"/>
                <a:gd name="f17" fmla="val 8160"/>
                <a:gd name="f18" fmla="val 3179"/>
                <a:gd name="f19" fmla="val 8844"/>
                <a:gd name="f20" fmla="val 3863"/>
                <a:gd name="f21" fmla="val 9561"/>
                <a:gd name="f22" fmla="val 4033"/>
                <a:gd name="f23" fmla="val 9732"/>
                <a:gd name="f24" fmla="val 4204"/>
                <a:gd name="f25" fmla="val 9937"/>
                <a:gd name="f26" fmla="val 4375"/>
                <a:gd name="f27" fmla="val 10108"/>
                <a:gd name="f28" fmla="val 4546"/>
                <a:gd name="f29" fmla="val 10313"/>
                <a:gd name="f30" fmla="val 4614"/>
                <a:gd name="f31" fmla="val 10416"/>
                <a:gd name="f32" fmla="val 4717"/>
                <a:gd name="f33" fmla="val 10553"/>
                <a:gd name="f34" fmla="val 4751"/>
                <a:gd name="f35" fmla="val 10621"/>
                <a:gd name="f36" fmla="val 4854"/>
                <a:gd name="f37" fmla="val 10826"/>
                <a:gd name="f38" fmla="val 4990"/>
                <a:gd name="f39" fmla="val 11065"/>
                <a:gd name="f40" fmla="val 5093"/>
                <a:gd name="f41" fmla="val 11339"/>
                <a:gd name="f42" fmla="val 5686"/>
                <a:gd name="f43" fmla="val 12731"/>
                <a:gd name="f44" fmla="val 7286"/>
                <a:gd name="f45" fmla="val 8812"/>
                <a:gd name="f46" fmla="val 9571"/>
                <a:gd name="f47" fmla="val 13297"/>
                <a:gd name="f48" fmla="val 10903"/>
                <a:gd name="f49" fmla="val 12911"/>
                <a:gd name="f50" fmla="val 12988"/>
                <a:gd name="f51" fmla="val 11509"/>
                <a:gd name="f52" fmla="val 9151"/>
                <a:gd name="f53" fmla="val 12407"/>
                <a:gd name="f54" fmla="val 6896"/>
                <a:gd name="f55" fmla="val 11416"/>
                <a:gd name="f56" fmla="val 4606"/>
                <a:gd name="f57" fmla="val 9399"/>
                <a:gd name="f58" fmla="val 2965"/>
                <a:gd name="f59" fmla="val 7690"/>
                <a:gd name="f60" fmla="val 6888"/>
                <a:gd name="f61" fmla="val 437"/>
                <a:gd name="f62" fmla="val 5748"/>
                <a:gd name="f63" fmla="*/ f0 1 13364"/>
                <a:gd name="f64" fmla="*/ f1 1 1348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3364"/>
                <a:gd name="f71" fmla="*/ f68 1 1348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3364" h="134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9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"/>
                    <a:pt x="f45" y="f4"/>
                  </a:cubicBezTo>
                  <a:cubicBezTo>
                    <a:pt x="f46" y="f4"/>
                    <a:pt x="f29" y="f47"/>
                    <a:pt x="f48" y="f49"/>
                  </a:cubicBezTo>
                  <a:cubicBezTo>
                    <a:pt x="f50" y="f51"/>
                    <a:pt x="f3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30;p15">
              <a:extLst>
                <a:ext uri="{FF2B5EF4-FFF2-40B4-BE49-F238E27FC236}">
                  <a16:creationId xmlns:a16="http://schemas.microsoft.com/office/drawing/2014/main" id="{DA02D4B2-36E4-5EE5-1181-A5FECFE46517}"/>
                </a:ext>
              </a:extLst>
            </p:cNvPr>
            <p:cNvSpPr/>
            <p:nvPr/>
          </p:nvSpPr>
          <p:spPr>
            <a:xfrm rot="10799991">
              <a:off x="17048750" y="2558088"/>
              <a:ext cx="532107" cy="275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21"/>
                <a:gd name="f4" fmla="val 13160"/>
                <a:gd name="f5" fmla="val 4546"/>
                <a:gd name="f6" fmla="val 3452"/>
                <a:gd name="f7" fmla="val 2364"/>
                <a:gd name="f8" fmla="val 403"/>
                <a:gd name="f9" fmla="val 1607"/>
                <a:gd name="f10" fmla="val 1244"/>
                <a:gd name="f11" fmla="val 1"/>
                <a:gd name="f12" fmla="val 3021"/>
                <a:gd name="f13" fmla="val 5687"/>
                <a:gd name="f14" fmla="val 7464"/>
                <a:gd name="f15" fmla="val 3418"/>
                <a:gd name="f16" fmla="val 9344"/>
                <a:gd name="f17" fmla="val 5195"/>
                <a:gd name="f18" fmla="val 11428"/>
                <a:gd name="f19" fmla="val 7519"/>
                <a:gd name="f20" fmla="val 12625"/>
                <a:gd name="f21" fmla="val 8200"/>
                <a:gd name="f22" fmla="val 12976"/>
                <a:gd name="f23" fmla="val 8964"/>
                <a:gd name="f24" fmla="val 13159"/>
                <a:gd name="f25" fmla="val 9721"/>
                <a:gd name="f26" fmla="val 11169"/>
                <a:gd name="f27" fmla="val 12589"/>
                <a:gd name="f28" fmla="val 12489"/>
                <a:gd name="f29" fmla="val 13329"/>
                <a:gd name="f30" fmla="val 11053"/>
                <a:gd name="f31" fmla="val 14320"/>
                <a:gd name="f32" fmla="val 9070"/>
                <a:gd name="f33" fmla="val 13910"/>
                <a:gd name="f34" fmla="val 6131"/>
                <a:gd name="f35" fmla="val 11791"/>
                <a:gd name="f36" fmla="val 5072"/>
                <a:gd name="f37" fmla="val 11415"/>
                <a:gd name="f38" fmla="val 4901"/>
                <a:gd name="f39" fmla="val 11040"/>
                <a:gd name="f40" fmla="val 4662"/>
                <a:gd name="f41" fmla="val 10698"/>
                <a:gd name="f42" fmla="val 4422"/>
                <a:gd name="f43" fmla="val 10629"/>
                <a:gd name="f44" fmla="val 4354"/>
                <a:gd name="f45" fmla="val 10561"/>
                <a:gd name="f46" fmla="val 4251"/>
                <a:gd name="f47" fmla="val 10459"/>
                <a:gd name="f48" fmla="val 4183"/>
                <a:gd name="f49" fmla="val 10253"/>
                <a:gd name="f50" fmla="val 3978"/>
                <a:gd name="f51" fmla="val 10048"/>
                <a:gd name="f52" fmla="val 3807"/>
                <a:gd name="f53" fmla="val 9843"/>
                <a:gd name="f54" fmla="val 3602"/>
                <a:gd name="f55" fmla="val 9057"/>
                <a:gd name="f56" fmla="val 2850"/>
                <a:gd name="f57" fmla="val 8340"/>
                <a:gd name="f58" fmla="val 2030"/>
                <a:gd name="f59" fmla="val 7588"/>
                <a:gd name="f60" fmla="val 6807"/>
                <a:gd name="f61" fmla="val 428"/>
                <a:gd name="f62" fmla="val 5674"/>
                <a:gd name="f63" fmla="*/ f0 1 14321"/>
                <a:gd name="f64" fmla="*/ f1 1 13160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4321"/>
                <a:gd name="f71" fmla="*/ f68 1 13160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4321" h="1316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31;p15">
              <a:extLst>
                <a:ext uri="{FF2B5EF4-FFF2-40B4-BE49-F238E27FC236}">
                  <a16:creationId xmlns:a16="http://schemas.microsoft.com/office/drawing/2014/main" id="{6CE67C1B-91E7-DDBF-86CB-82B782A2444B}"/>
                </a:ext>
              </a:extLst>
            </p:cNvPr>
            <p:cNvSpPr/>
            <p:nvPr/>
          </p:nvSpPr>
          <p:spPr>
            <a:xfrm rot="10799991">
              <a:off x="15258528" y="250984"/>
              <a:ext cx="987113" cy="3606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67"/>
                <a:gd name="f4" fmla="val 17256"/>
                <a:gd name="f5" fmla="val 20141"/>
                <a:gd name="f6" fmla="val 19492"/>
                <a:gd name="f7" fmla="val 18807"/>
                <a:gd name="f8" fmla="val 165"/>
                <a:gd name="f9" fmla="val 18109"/>
                <a:gd name="f10" fmla="val 538"/>
                <a:gd name="f11" fmla="val 13222"/>
                <a:gd name="f12" fmla="val 3203"/>
                <a:gd name="f13" fmla="val 8198"/>
                <a:gd name="f14" fmla="val 5596"/>
                <a:gd name="f15" fmla="val 3687"/>
                <a:gd name="f16" fmla="val 8911"/>
                <a:gd name="f17" fmla="val 11577"/>
                <a:gd name="f18" fmla="val 2291"/>
                <a:gd name="f19" fmla="val 17255"/>
                <a:gd name="f20" fmla="val 5736"/>
                <a:gd name="f21" fmla="val 6442"/>
                <a:gd name="f22" fmla="val 7197"/>
                <a:gd name="f23" fmla="val 17016"/>
                <a:gd name="f24" fmla="val 7959"/>
                <a:gd name="f25" fmla="val 16464"/>
                <a:gd name="f26" fmla="val 12402"/>
                <a:gd name="f27" fmla="val 13183"/>
                <a:gd name="f28" fmla="val 17494"/>
                <a:gd name="f29" fmla="val 10791"/>
                <a:gd name="f30" fmla="val 22381"/>
                <a:gd name="f31" fmla="val 8125"/>
                <a:gd name="f32" fmla="val 5842"/>
                <a:gd name="f33" fmla="val 24010"/>
                <a:gd name="f34" fmla="*/ f0 1 26567"/>
                <a:gd name="f35" fmla="*/ f1 1 1725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6567"/>
                <a:gd name="f42" fmla="*/ f39 1 1725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6567" h="172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32;p15">
              <a:extLst>
                <a:ext uri="{FF2B5EF4-FFF2-40B4-BE49-F238E27FC236}">
                  <a16:creationId xmlns:a16="http://schemas.microsoft.com/office/drawing/2014/main" id="{F97EBDED-8930-DD34-1273-5334B71B3801}"/>
                </a:ext>
              </a:extLst>
            </p:cNvPr>
            <p:cNvSpPr/>
            <p:nvPr/>
          </p:nvSpPr>
          <p:spPr>
            <a:xfrm rot="10799991">
              <a:off x="2736982" y="518062"/>
              <a:ext cx="572935" cy="452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20"/>
                <a:gd name="f4" fmla="val 21648"/>
                <a:gd name="f5" fmla="val 5203"/>
                <a:gd name="f6" fmla="val 1"/>
                <a:gd name="f7" fmla="val 2699"/>
                <a:gd name="f8" fmla="val 2169"/>
                <a:gd name="f9" fmla="val 679"/>
                <a:gd name="f10" fmla="val 5500"/>
                <a:gd name="f11" fmla="val 1636"/>
                <a:gd name="f12" fmla="val 10046"/>
                <a:gd name="f13" fmla="val 4541"/>
                <a:gd name="f14" fmla="val 14284"/>
                <a:gd name="f15" fmla="val 6113"/>
                <a:gd name="f16" fmla="val 18693"/>
                <a:gd name="f17" fmla="val 6841"/>
                <a:gd name="f18" fmla="val 20755"/>
                <a:gd name="f19" fmla="val 8557"/>
                <a:gd name="f20" fmla="val 10254"/>
                <a:gd name="f21" fmla="val 12860"/>
                <a:gd name="f22" fmla="val 15419"/>
                <a:gd name="f23" fmla="val 19542"/>
                <a:gd name="f24" fmla="val 14281"/>
                <a:gd name="f25" fmla="val 16334"/>
                <a:gd name="f26" fmla="val 13426"/>
                <a:gd name="f27" fmla="val 13942"/>
                <a:gd name="f28" fmla="val 12401"/>
                <a:gd name="f29" fmla="val 11584"/>
                <a:gd name="f30" fmla="val 11376"/>
                <a:gd name="f31" fmla="val 9260"/>
                <a:gd name="f32" fmla="val 10521"/>
                <a:gd name="f33" fmla="val 7312"/>
                <a:gd name="f34" fmla="val 9291"/>
                <a:gd name="f35" fmla="val 5261"/>
                <a:gd name="f36" fmla="val 8881"/>
                <a:gd name="f37" fmla="val 3142"/>
                <a:gd name="f38" fmla="val 8432"/>
                <a:gd name="f39" fmla="val 951"/>
                <a:gd name="f40" fmla="val 6860"/>
                <a:gd name="f41" fmla="*/ f0 1 15420"/>
                <a:gd name="f42" fmla="*/ f1 1 21648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5420"/>
                <a:gd name="f49" fmla="*/ f46 1 21648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5420" h="21648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Freeform 20">
            <a:extLst>
              <a:ext uri="{FF2B5EF4-FFF2-40B4-BE49-F238E27FC236}">
                <a16:creationId xmlns:a16="http://schemas.microsoft.com/office/drawing/2014/main" id="{8F4BEFFF-8A5D-BF9B-8FF0-4926B97E714A}"/>
              </a:ext>
            </a:extLst>
          </p:cNvPr>
          <p:cNvSpPr/>
          <p:nvPr/>
        </p:nvSpPr>
        <p:spPr>
          <a:xfrm>
            <a:off x="1074740" y="136529"/>
            <a:ext cx="13054010" cy="20288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92"/>
              <a:gd name="f7" fmla="val 447"/>
              <a:gd name="f8" fmla="val 2869"/>
              <a:gd name="f9" fmla="val 271"/>
              <a:gd name="f10" fmla="val 2849"/>
              <a:gd name="f11" fmla="val 259"/>
              <a:gd name="f12" fmla="val 2829"/>
              <a:gd name="f13" fmla="val 258"/>
              <a:gd name="f14" fmla="val 2807"/>
              <a:gd name="f15" fmla="val 269"/>
              <a:gd name="f16" fmla="val 2789"/>
              <a:gd name="f17" fmla="val 279"/>
              <a:gd name="f18" fmla="val 2770"/>
              <a:gd name="f19" fmla="val 284"/>
              <a:gd name="f20" fmla="val 2752"/>
              <a:gd name="f21" fmla="val 291"/>
              <a:gd name="f22" fmla="val 2748"/>
              <a:gd name="f23" fmla="val 295"/>
              <a:gd name="f24" fmla="val 2742"/>
              <a:gd name="f25" fmla="val 297"/>
              <a:gd name="f26" fmla="val 2738"/>
              <a:gd name="f27" fmla="val 294"/>
              <a:gd name="f28" fmla="val 2736"/>
              <a:gd name="f29" fmla="val 293"/>
              <a:gd name="f30" fmla="val 286"/>
              <a:gd name="f31" fmla="val 281"/>
              <a:gd name="f32" fmla="val 2740"/>
              <a:gd name="f33" fmla="val 254"/>
              <a:gd name="f34" fmla="val 228"/>
              <a:gd name="f35" fmla="val 200"/>
              <a:gd name="f36" fmla="val 2728"/>
              <a:gd name="f37" fmla="val 184"/>
              <a:gd name="f38" fmla="val 2709"/>
              <a:gd name="f39" fmla="val 166"/>
              <a:gd name="f40" fmla="val 2692"/>
              <a:gd name="f41" fmla="val 146"/>
              <a:gd name="f42" fmla="val 2685"/>
              <a:gd name="f43" fmla="val 141"/>
              <a:gd name="f44" fmla="val 2677"/>
              <a:gd name="f45" fmla="val 138"/>
              <a:gd name="f46" fmla="val 2673"/>
              <a:gd name="f47" fmla="val 126"/>
              <a:gd name="f48" fmla="val 2690"/>
              <a:gd name="f49" fmla="val 2705"/>
              <a:gd name="f50" fmla="val 2720"/>
              <a:gd name="f51" fmla="val 2735"/>
              <a:gd name="f52" fmla="val 120"/>
              <a:gd name="f53" fmla="val 2750"/>
              <a:gd name="f54" fmla="val 122"/>
              <a:gd name="f55" fmla="val 2765"/>
              <a:gd name="f56" fmla="val 123"/>
              <a:gd name="f57" fmla="val 2783"/>
              <a:gd name="f58" fmla="val 124"/>
              <a:gd name="f59" fmla="val 2795"/>
              <a:gd name="f60" fmla="val 119"/>
              <a:gd name="f61" fmla="val 2801"/>
              <a:gd name="f62" fmla="val 102"/>
              <a:gd name="f63" fmla="val 2803"/>
              <a:gd name="f64" fmla="val 99"/>
              <a:gd name="f65" fmla="val 2806"/>
              <a:gd name="f66" fmla="val 97"/>
              <a:gd name="f67" fmla="val 2808"/>
              <a:gd name="f68" fmla="val 95"/>
              <a:gd name="f69" fmla="val 2810"/>
              <a:gd name="f70" fmla="val 92"/>
              <a:gd name="f71" fmla="val 2811"/>
              <a:gd name="f72" fmla="val 90"/>
              <a:gd name="f73" fmla="val 2813"/>
              <a:gd name="f74" fmla="val 87"/>
              <a:gd name="f75" fmla="val 2816"/>
              <a:gd name="f76" fmla="val 82"/>
              <a:gd name="f77" fmla="val 2819"/>
              <a:gd name="f78" fmla="val 75"/>
              <a:gd name="f79" fmla="val 2823"/>
              <a:gd name="f80" fmla="val 71"/>
              <a:gd name="f81" fmla="val 2838"/>
              <a:gd name="f82" fmla="val 57"/>
              <a:gd name="f83" fmla="val 2837"/>
              <a:gd name="f84" fmla="val 43"/>
              <a:gd name="f85" fmla="val 2824"/>
              <a:gd name="f86" fmla="val 29"/>
              <a:gd name="f87" fmla="val 2818"/>
              <a:gd name="f88" fmla="val 24"/>
              <a:gd name="f89" fmla="val 18"/>
              <a:gd name="f90" fmla="val 2825"/>
              <a:gd name="f91" fmla="val 16"/>
              <a:gd name="f92" fmla="val 2839"/>
              <a:gd name="f93" fmla="val 14"/>
              <a:gd name="f94" fmla="val 2854"/>
              <a:gd name="f95" fmla="val 11"/>
              <a:gd name="f96" fmla="val 2868"/>
              <a:gd name="f97" fmla="val 9"/>
              <a:gd name="f98" fmla="val 2875"/>
              <a:gd name="f99" fmla="val 7"/>
              <a:gd name="f100" fmla="val 2882"/>
              <a:gd name="f101" fmla="val 5"/>
              <a:gd name="f102" fmla="val 2"/>
              <a:gd name="f103" fmla="val 1"/>
              <a:gd name="f104" fmla="val 2848"/>
              <a:gd name="f105" fmla="val 2828"/>
              <a:gd name="f106" fmla="val 2788"/>
              <a:gd name="f107" fmla="val 2768"/>
              <a:gd name="f108" fmla="val 2708"/>
              <a:gd name="f109" fmla="val 2688"/>
              <a:gd name="f110" fmla="val 2668"/>
              <a:gd name="f111" fmla="val 2648"/>
              <a:gd name="f112" fmla="val 2628"/>
              <a:gd name="f113" fmla="val 2608"/>
              <a:gd name="f114" fmla="val 2588"/>
              <a:gd name="f115" fmla="val 2568"/>
              <a:gd name="f116" fmla="val 2548"/>
              <a:gd name="f117" fmla="val 2528"/>
              <a:gd name="f118" fmla="val 2508"/>
              <a:gd name="f119" fmla="val 2488"/>
              <a:gd name="f120" fmla="val 2468"/>
              <a:gd name="f121" fmla="val 2448"/>
              <a:gd name="f122" fmla="val 2428"/>
              <a:gd name="f123" fmla="val 2408"/>
              <a:gd name="f124" fmla="val 2388"/>
              <a:gd name="f125" fmla="val 2368"/>
              <a:gd name="f126" fmla="val 2348"/>
              <a:gd name="f127" fmla="val 2328"/>
              <a:gd name="f128" fmla="val 2308"/>
              <a:gd name="f129" fmla="val 2288"/>
              <a:gd name="f130" fmla="val 2269"/>
              <a:gd name="f131" fmla="val 2249"/>
              <a:gd name="f132" fmla="val 2228"/>
              <a:gd name="f133" fmla="val 2208"/>
              <a:gd name="f134" fmla="val 2189"/>
              <a:gd name="f135" fmla="val 2169"/>
              <a:gd name="f136" fmla="val 2149"/>
              <a:gd name="f137" fmla="val 2129"/>
              <a:gd name="f138" fmla="val 2109"/>
              <a:gd name="f139" fmla="val 2089"/>
              <a:gd name="f140" fmla="val 2069"/>
              <a:gd name="f141" fmla="val 2049"/>
              <a:gd name="f142" fmla="val 2029"/>
              <a:gd name="f143" fmla="val 2009"/>
              <a:gd name="f144" fmla="val 1989"/>
              <a:gd name="f145" fmla="val 1969"/>
              <a:gd name="f146" fmla="val 1949"/>
              <a:gd name="f147" fmla="val 1929"/>
              <a:gd name="f148" fmla="val 1909"/>
              <a:gd name="f149" fmla="val 1889"/>
              <a:gd name="f150" fmla="val 1869"/>
              <a:gd name="f151" fmla="val 1849"/>
              <a:gd name="f152" fmla="val 1829"/>
              <a:gd name="f153" fmla="val 1809"/>
              <a:gd name="f154" fmla="val 1789"/>
              <a:gd name="f155" fmla="val 1769"/>
              <a:gd name="f156" fmla="val 1749"/>
              <a:gd name="f157" fmla="val 1729"/>
              <a:gd name="f158" fmla="val 1709"/>
              <a:gd name="f159" fmla="val 1689"/>
              <a:gd name="f160" fmla="val 1669"/>
              <a:gd name="f161" fmla="val 1649"/>
              <a:gd name="f162" fmla="val 1629"/>
              <a:gd name="f163" fmla="val 1609"/>
              <a:gd name="f164" fmla="val 1589"/>
              <a:gd name="f165" fmla="val 1569"/>
              <a:gd name="f166" fmla="val 1549"/>
              <a:gd name="f167" fmla="val 1529"/>
              <a:gd name="f168" fmla="val 1509"/>
              <a:gd name="f169" fmla="val 1489"/>
              <a:gd name="f170" fmla="val 1469"/>
              <a:gd name="f171" fmla="val 1449"/>
              <a:gd name="f172" fmla="val 1429"/>
              <a:gd name="f173" fmla="val 1409"/>
              <a:gd name="f174" fmla="val 1389"/>
              <a:gd name="f175" fmla="val 1369"/>
              <a:gd name="f176" fmla="val 1349"/>
              <a:gd name="f177" fmla="val 1329"/>
              <a:gd name="f178" fmla="val 1309"/>
              <a:gd name="f179" fmla="val 1289"/>
              <a:gd name="f180" fmla="val 1269"/>
              <a:gd name="f181" fmla="val 1249"/>
              <a:gd name="f182" fmla="val 1229"/>
              <a:gd name="f183" fmla="val 1209"/>
              <a:gd name="f184" fmla="val 1189"/>
              <a:gd name="f185" fmla="val 1169"/>
              <a:gd name="f186" fmla="val 1149"/>
              <a:gd name="f187" fmla="val 1129"/>
              <a:gd name="f188" fmla="val 1109"/>
              <a:gd name="f189" fmla="val 1089"/>
              <a:gd name="f190" fmla="val 1069"/>
              <a:gd name="f191" fmla="val 1049"/>
              <a:gd name="f192" fmla="val 1029"/>
              <a:gd name="f193" fmla="val 1009"/>
              <a:gd name="f194" fmla="val 989"/>
              <a:gd name="f195" fmla="val 969"/>
              <a:gd name="f196" fmla="val 949"/>
              <a:gd name="f197" fmla="val 929"/>
              <a:gd name="f198" fmla="val 909"/>
              <a:gd name="f199" fmla="val 889"/>
              <a:gd name="f200" fmla="val 869"/>
              <a:gd name="f201" fmla="val 849"/>
              <a:gd name="f202" fmla="val 829"/>
              <a:gd name="f203" fmla="val 809"/>
              <a:gd name="f204" fmla="val 789"/>
              <a:gd name="f205" fmla="val 769"/>
              <a:gd name="f206" fmla="val 749"/>
              <a:gd name="f207" fmla="val 730"/>
              <a:gd name="f208" fmla="val 710"/>
              <a:gd name="f209" fmla="val 690"/>
              <a:gd name="f210" fmla="val 670"/>
              <a:gd name="f211" fmla="val 650"/>
              <a:gd name="f212" fmla="val 630"/>
              <a:gd name="f213" fmla="val 610"/>
              <a:gd name="f214" fmla="val 590"/>
              <a:gd name="f215" fmla="val 587"/>
              <a:gd name="f216" fmla="val 586"/>
              <a:gd name="f217" fmla="val 585"/>
              <a:gd name="f218" fmla="val 4"/>
              <a:gd name="f219" fmla="val 112"/>
              <a:gd name="f220" fmla="val 199"/>
              <a:gd name="f221" fmla="val 113"/>
              <a:gd name="f222" fmla="val 227"/>
              <a:gd name="f223" fmla="val 337"/>
              <a:gd name="f224" fmla="val 428"/>
              <a:gd name="f225" fmla="val 13"/>
              <a:gd name="f226" fmla="val 582"/>
              <a:gd name="f227" fmla="val 924"/>
              <a:gd name="f228" fmla="val 1266"/>
              <a:gd name="f229" fmla="val 2644"/>
              <a:gd name="f230" fmla="val 444"/>
              <a:gd name="f231" fmla="val 2693"/>
              <a:gd name="f232" fmla="val 2743"/>
              <a:gd name="f233" fmla="val 2792"/>
              <a:gd name="f234" fmla="val 2804"/>
              <a:gd name="f235" fmla="val 442"/>
              <a:gd name="f236" fmla="val 441"/>
              <a:gd name="f237" fmla="val 440"/>
              <a:gd name="f238" fmla="val 2832"/>
              <a:gd name="f239" fmla="val 420"/>
              <a:gd name="f240" fmla="val 2836"/>
              <a:gd name="f241" fmla="val 401"/>
              <a:gd name="f242" fmla="val 381"/>
              <a:gd name="f243" fmla="val 372"/>
              <a:gd name="f244" fmla="val 365"/>
              <a:gd name="f245" fmla="val 354"/>
              <a:gd name="f246" fmla="val 2794"/>
              <a:gd name="f247" fmla="val 347"/>
              <a:gd name="f248" fmla="val 336"/>
              <a:gd name="f249" fmla="val 2772"/>
              <a:gd name="f250" fmla="val 325"/>
              <a:gd name="f251" fmla="val 323"/>
              <a:gd name="f252" fmla="val 2761"/>
              <a:gd name="f253" fmla="val 321"/>
              <a:gd name="f254" fmla="val 2762"/>
              <a:gd name="f255" fmla="val 316"/>
              <a:gd name="f256" fmla="val 2763"/>
              <a:gd name="f257" fmla="val 310"/>
              <a:gd name="f258" fmla="val 311"/>
              <a:gd name="f259" fmla="val 2775"/>
              <a:gd name="f260" fmla="val 2786"/>
              <a:gd name="f261" fmla="val 309"/>
              <a:gd name="f262" fmla="val 2797"/>
              <a:gd name="f263" fmla="val 308"/>
              <a:gd name="f264" fmla="val 307"/>
              <a:gd name="f265" fmla="val 300"/>
              <a:gd name="f266" fmla="val 2877"/>
              <a:gd name="f267" fmla="val 288"/>
              <a:gd name="f268" fmla="val 2883"/>
              <a:gd name="f269" fmla="val 275"/>
              <a:gd name="f270" fmla="val 2874"/>
              <a:gd name="f271" fmla="val 274"/>
              <a:gd name="f272" fmla="+- 0 0 -90"/>
              <a:gd name="f273" fmla="*/ f3 1 2892"/>
              <a:gd name="f274" fmla="*/ f4 1 447"/>
              <a:gd name="f275" fmla="val f5"/>
              <a:gd name="f276" fmla="val f6"/>
              <a:gd name="f277" fmla="val f7"/>
              <a:gd name="f278" fmla="*/ f272 f0 1"/>
              <a:gd name="f279" fmla="+- f277 0 f275"/>
              <a:gd name="f280" fmla="+- f276 0 f275"/>
              <a:gd name="f281" fmla="*/ f278 1 f2"/>
              <a:gd name="f282" fmla="*/ f280 1 2892"/>
              <a:gd name="f283" fmla="*/ f279 1 447"/>
              <a:gd name="f284" fmla="*/ 2807 f280 1"/>
              <a:gd name="f285" fmla="*/ 269 f279 1"/>
              <a:gd name="f286" fmla="*/ 2738 f280 1"/>
              <a:gd name="f287" fmla="*/ 294 f279 1"/>
              <a:gd name="f288" fmla="*/ 2748 f280 1"/>
              <a:gd name="f289" fmla="*/ 200 f279 1"/>
              <a:gd name="f290" fmla="*/ 2673 f280 1"/>
              <a:gd name="f291" fmla="*/ 126 f279 1"/>
              <a:gd name="f292" fmla="*/ 2765 f280 1"/>
              <a:gd name="f293" fmla="*/ 123 f279 1"/>
              <a:gd name="f294" fmla="*/ 2808 f280 1"/>
              <a:gd name="f295" fmla="*/ 95 f279 1"/>
              <a:gd name="f296" fmla="*/ 2823 f280 1"/>
              <a:gd name="f297" fmla="*/ 71 f279 1"/>
              <a:gd name="f298" fmla="*/ 2825 f280 1"/>
              <a:gd name="f299" fmla="*/ 16 f279 1"/>
              <a:gd name="f300" fmla="*/ 2892 f280 1"/>
              <a:gd name="f301" fmla="*/ 2 f279 1"/>
              <a:gd name="f302" fmla="*/ 0 f279 1"/>
              <a:gd name="f303" fmla="*/ 2688 f280 1"/>
              <a:gd name="f304" fmla="*/ 2568 f280 1"/>
              <a:gd name="f305" fmla="*/ 2448 f280 1"/>
              <a:gd name="f306" fmla="*/ 2328 f280 1"/>
              <a:gd name="f307" fmla="*/ 2208 f280 1"/>
              <a:gd name="f308" fmla="*/ 2089 f280 1"/>
              <a:gd name="f309" fmla="*/ 1969 f280 1"/>
              <a:gd name="f310" fmla="*/ 1849 f280 1"/>
              <a:gd name="f311" fmla="*/ 1729 f280 1"/>
              <a:gd name="f312" fmla="*/ 1609 f280 1"/>
              <a:gd name="f313" fmla="*/ 1489 f280 1"/>
              <a:gd name="f314" fmla="*/ 1369 f280 1"/>
              <a:gd name="f315" fmla="*/ 1249 f280 1"/>
              <a:gd name="f316" fmla="*/ 1129 f280 1"/>
              <a:gd name="f317" fmla="*/ 1009 f280 1"/>
              <a:gd name="f318" fmla="*/ 889 f280 1"/>
              <a:gd name="f319" fmla="*/ 769 f280 1"/>
              <a:gd name="f320" fmla="*/ 650 f280 1"/>
              <a:gd name="f321" fmla="*/ 585 f280 1"/>
              <a:gd name="f322" fmla="*/ 0 f280 1"/>
              <a:gd name="f323" fmla="*/ 4 f279 1"/>
              <a:gd name="f324" fmla="*/ 13 f280 1"/>
              <a:gd name="f325" fmla="*/ 447 f279 1"/>
              <a:gd name="f326" fmla="*/ 2644 f280 1"/>
              <a:gd name="f327" fmla="*/ 444 f279 1"/>
              <a:gd name="f328" fmla="*/ 2828 f280 1"/>
              <a:gd name="f329" fmla="*/ 2839 f280 1"/>
              <a:gd name="f330" fmla="*/ 381 f279 1"/>
              <a:gd name="f331" fmla="*/ 2772 f280 1"/>
              <a:gd name="f332" fmla="*/ 325 f279 1"/>
              <a:gd name="f333" fmla="*/ 2775 f280 1"/>
              <a:gd name="f334" fmla="*/ 311 f279 1"/>
              <a:gd name="f335" fmla="*/ 2868 f280 1"/>
              <a:gd name="f336" fmla="*/ 295 f279 1"/>
              <a:gd name="f337" fmla="*/ 2869 f280 1"/>
              <a:gd name="f338" fmla="*/ 271 f279 1"/>
              <a:gd name="f339" fmla="+- f281 0 f1"/>
              <a:gd name="f340" fmla="*/ f284 1 2892"/>
              <a:gd name="f341" fmla="*/ f285 1 447"/>
              <a:gd name="f342" fmla="*/ f286 1 2892"/>
              <a:gd name="f343" fmla="*/ f287 1 447"/>
              <a:gd name="f344" fmla="*/ f288 1 2892"/>
              <a:gd name="f345" fmla="*/ f289 1 447"/>
              <a:gd name="f346" fmla="*/ f290 1 2892"/>
              <a:gd name="f347" fmla="*/ f291 1 447"/>
              <a:gd name="f348" fmla="*/ f292 1 2892"/>
              <a:gd name="f349" fmla="*/ f293 1 447"/>
              <a:gd name="f350" fmla="*/ f294 1 2892"/>
              <a:gd name="f351" fmla="*/ f295 1 447"/>
              <a:gd name="f352" fmla="*/ f296 1 2892"/>
              <a:gd name="f353" fmla="*/ f297 1 447"/>
              <a:gd name="f354" fmla="*/ f298 1 2892"/>
              <a:gd name="f355" fmla="*/ f299 1 447"/>
              <a:gd name="f356" fmla="*/ f300 1 2892"/>
              <a:gd name="f357" fmla="*/ f301 1 447"/>
              <a:gd name="f358" fmla="*/ f302 1 447"/>
              <a:gd name="f359" fmla="*/ f303 1 2892"/>
              <a:gd name="f360" fmla="*/ f304 1 2892"/>
              <a:gd name="f361" fmla="*/ f305 1 2892"/>
              <a:gd name="f362" fmla="*/ f306 1 2892"/>
              <a:gd name="f363" fmla="*/ f307 1 2892"/>
              <a:gd name="f364" fmla="*/ f308 1 2892"/>
              <a:gd name="f365" fmla="*/ f309 1 2892"/>
              <a:gd name="f366" fmla="*/ f310 1 2892"/>
              <a:gd name="f367" fmla="*/ f311 1 2892"/>
              <a:gd name="f368" fmla="*/ f312 1 2892"/>
              <a:gd name="f369" fmla="*/ f313 1 2892"/>
              <a:gd name="f370" fmla="*/ f314 1 2892"/>
              <a:gd name="f371" fmla="*/ f315 1 2892"/>
              <a:gd name="f372" fmla="*/ f316 1 2892"/>
              <a:gd name="f373" fmla="*/ f317 1 2892"/>
              <a:gd name="f374" fmla="*/ f318 1 2892"/>
              <a:gd name="f375" fmla="*/ f319 1 2892"/>
              <a:gd name="f376" fmla="*/ f320 1 2892"/>
              <a:gd name="f377" fmla="*/ f321 1 2892"/>
              <a:gd name="f378" fmla="*/ f322 1 2892"/>
              <a:gd name="f379" fmla="*/ f323 1 447"/>
              <a:gd name="f380" fmla="*/ f324 1 2892"/>
              <a:gd name="f381" fmla="*/ f325 1 447"/>
              <a:gd name="f382" fmla="*/ f326 1 2892"/>
              <a:gd name="f383" fmla="*/ f327 1 447"/>
              <a:gd name="f384" fmla="*/ f328 1 2892"/>
              <a:gd name="f385" fmla="*/ f329 1 2892"/>
              <a:gd name="f386" fmla="*/ f330 1 447"/>
              <a:gd name="f387" fmla="*/ f331 1 2892"/>
              <a:gd name="f388" fmla="*/ f332 1 447"/>
              <a:gd name="f389" fmla="*/ f333 1 2892"/>
              <a:gd name="f390" fmla="*/ f334 1 447"/>
              <a:gd name="f391" fmla="*/ f335 1 2892"/>
              <a:gd name="f392" fmla="*/ f336 1 447"/>
              <a:gd name="f393" fmla="*/ f337 1 2892"/>
              <a:gd name="f394" fmla="*/ f338 1 447"/>
              <a:gd name="f395" fmla="*/ 0 1 f282"/>
              <a:gd name="f396" fmla="*/ f276 1 f282"/>
              <a:gd name="f397" fmla="*/ 0 1 f283"/>
              <a:gd name="f398" fmla="*/ f277 1 f283"/>
              <a:gd name="f399" fmla="*/ f340 1 f282"/>
              <a:gd name="f400" fmla="*/ f341 1 f283"/>
              <a:gd name="f401" fmla="*/ f342 1 f282"/>
              <a:gd name="f402" fmla="*/ f343 1 f283"/>
              <a:gd name="f403" fmla="*/ f344 1 f282"/>
              <a:gd name="f404" fmla="*/ f345 1 f283"/>
              <a:gd name="f405" fmla="*/ f346 1 f282"/>
              <a:gd name="f406" fmla="*/ f347 1 f283"/>
              <a:gd name="f407" fmla="*/ f348 1 f282"/>
              <a:gd name="f408" fmla="*/ f349 1 f283"/>
              <a:gd name="f409" fmla="*/ f350 1 f282"/>
              <a:gd name="f410" fmla="*/ f351 1 f283"/>
              <a:gd name="f411" fmla="*/ f352 1 f282"/>
              <a:gd name="f412" fmla="*/ f353 1 f283"/>
              <a:gd name="f413" fmla="*/ f354 1 f282"/>
              <a:gd name="f414" fmla="*/ f355 1 f283"/>
              <a:gd name="f415" fmla="*/ f356 1 f282"/>
              <a:gd name="f416" fmla="*/ f357 1 f283"/>
              <a:gd name="f417" fmla="*/ f358 1 f283"/>
              <a:gd name="f418" fmla="*/ f359 1 f282"/>
              <a:gd name="f419" fmla="*/ f360 1 f282"/>
              <a:gd name="f420" fmla="*/ f361 1 f282"/>
              <a:gd name="f421" fmla="*/ f362 1 f282"/>
              <a:gd name="f422" fmla="*/ f363 1 f282"/>
              <a:gd name="f423" fmla="*/ f364 1 f282"/>
              <a:gd name="f424" fmla="*/ f365 1 f282"/>
              <a:gd name="f425" fmla="*/ f366 1 f282"/>
              <a:gd name="f426" fmla="*/ f367 1 f282"/>
              <a:gd name="f427" fmla="*/ f368 1 f282"/>
              <a:gd name="f428" fmla="*/ f369 1 f282"/>
              <a:gd name="f429" fmla="*/ f370 1 f282"/>
              <a:gd name="f430" fmla="*/ f371 1 f282"/>
              <a:gd name="f431" fmla="*/ f372 1 f282"/>
              <a:gd name="f432" fmla="*/ f373 1 f282"/>
              <a:gd name="f433" fmla="*/ f374 1 f282"/>
              <a:gd name="f434" fmla="*/ f375 1 f282"/>
              <a:gd name="f435" fmla="*/ f376 1 f282"/>
              <a:gd name="f436" fmla="*/ f377 1 f282"/>
              <a:gd name="f437" fmla="*/ f378 1 f282"/>
              <a:gd name="f438" fmla="*/ f379 1 f283"/>
              <a:gd name="f439" fmla="*/ f380 1 f282"/>
              <a:gd name="f440" fmla="*/ f381 1 f283"/>
              <a:gd name="f441" fmla="*/ f382 1 f282"/>
              <a:gd name="f442" fmla="*/ f383 1 f283"/>
              <a:gd name="f443" fmla="*/ f384 1 f282"/>
              <a:gd name="f444" fmla="*/ f385 1 f282"/>
              <a:gd name="f445" fmla="*/ f386 1 f283"/>
              <a:gd name="f446" fmla="*/ f387 1 f282"/>
              <a:gd name="f447" fmla="*/ f388 1 f283"/>
              <a:gd name="f448" fmla="*/ f389 1 f282"/>
              <a:gd name="f449" fmla="*/ f390 1 f283"/>
              <a:gd name="f450" fmla="*/ f391 1 f282"/>
              <a:gd name="f451" fmla="*/ f392 1 f283"/>
              <a:gd name="f452" fmla="*/ f393 1 f282"/>
              <a:gd name="f453" fmla="*/ f394 1 f283"/>
              <a:gd name="f454" fmla="*/ f395 f273 1"/>
              <a:gd name="f455" fmla="*/ f396 f273 1"/>
              <a:gd name="f456" fmla="*/ f398 f274 1"/>
              <a:gd name="f457" fmla="*/ f397 f274 1"/>
              <a:gd name="f458" fmla="*/ f399 f273 1"/>
              <a:gd name="f459" fmla="*/ f400 f274 1"/>
              <a:gd name="f460" fmla="*/ f401 f273 1"/>
              <a:gd name="f461" fmla="*/ f402 f274 1"/>
              <a:gd name="f462" fmla="*/ f403 f273 1"/>
              <a:gd name="f463" fmla="*/ f404 f274 1"/>
              <a:gd name="f464" fmla="*/ f405 f273 1"/>
              <a:gd name="f465" fmla="*/ f406 f274 1"/>
              <a:gd name="f466" fmla="*/ f407 f273 1"/>
              <a:gd name="f467" fmla="*/ f408 f274 1"/>
              <a:gd name="f468" fmla="*/ f409 f273 1"/>
              <a:gd name="f469" fmla="*/ f410 f274 1"/>
              <a:gd name="f470" fmla="*/ f411 f273 1"/>
              <a:gd name="f471" fmla="*/ f412 f274 1"/>
              <a:gd name="f472" fmla="*/ f413 f273 1"/>
              <a:gd name="f473" fmla="*/ f414 f274 1"/>
              <a:gd name="f474" fmla="*/ f415 f273 1"/>
              <a:gd name="f475" fmla="*/ f416 f274 1"/>
              <a:gd name="f476" fmla="*/ f417 f274 1"/>
              <a:gd name="f477" fmla="*/ f418 f273 1"/>
              <a:gd name="f478" fmla="*/ f419 f273 1"/>
              <a:gd name="f479" fmla="*/ f420 f273 1"/>
              <a:gd name="f480" fmla="*/ f421 f273 1"/>
              <a:gd name="f481" fmla="*/ f422 f273 1"/>
              <a:gd name="f482" fmla="*/ f423 f273 1"/>
              <a:gd name="f483" fmla="*/ f424 f273 1"/>
              <a:gd name="f484" fmla="*/ f425 f273 1"/>
              <a:gd name="f485" fmla="*/ f426 f273 1"/>
              <a:gd name="f486" fmla="*/ f427 f273 1"/>
              <a:gd name="f487" fmla="*/ f428 f273 1"/>
              <a:gd name="f488" fmla="*/ f429 f273 1"/>
              <a:gd name="f489" fmla="*/ f430 f273 1"/>
              <a:gd name="f490" fmla="*/ f431 f273 1"/>
              <a:gd name="f491" fmla="*/ f432 f273 1"/>
              <a:gd name="f492" fmla="*/ f433 f273 1"/>
              <a:gd name="f493" fmla="*/ f434 f273 1"/>
              <a:gd name="f494" fmla="*/ f435 f273 1"/>
              <a:gd name="f495" fmla="*/ f436 f273 1"/>
              <a:gd name="f496" fmla="*/ f437 f273 1"/>
              <a:gd name="f497" fmla="*/ f438 f274 1"/>
              <a:gd name="f498" fmla="*/ f439 f273 1"/>
              <a:gd name="f499" fmla="*/ f440 f274 1"/>
              <a:gd name="f500" fmla="*/ f441 f273 1"/>
              <a:gd name="f501" fmla="*/ f442 f274 1"/>
              <a:gd name="f502" fmla="*/ f443 f273 1"/>
              <a:gd name="f503" fmla="*/ f444 f273 1"/>
              <a:gd name="f504" fmla="*/ f445 f274 1"/>
              <a:gd name="f505" fmla="*/ f446 f273 1"/>
              <a:gd name="f506" fmla="*/ f447 f274 1"/>
              <a:gd name="f507" fmla="*/ f448 f273 1"/>
              <a:gd name="f508" fmla="*/ f449 f274 1"/>
              <a:gd name="f509" fmla="*/ f450 f273 1"/>
              <a:gd name="f510" fmla="*/ f451 f274 1"/>
              <a:gd name="f511" fmla="*/ f452 f273 1"/>
              <a:gd name="f512" fmla="*/ f453 f27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9">
                <a:pos x="f458" y="f459"/>
              </a:cxn>
              <a:cxn ang="f339">
                <a:pos x="f460" y="f461"/>
              </a:cxn>
              <a:cxn ang="f339">
                <a:pos x="f462" y="f463"/>
              </a:cxn>
              <a:cxn ang="f339">
                <a:pos x="f464" y="f465"/>
              </a:cxn>
              <a:cxn ang="f339">
                <a:pos x="f466" y="f467"/>
              </a:cxn>
              <a:cxn ang="f339">
                <a:pos x="f468" y="f469"/>
              </a:cxn>
              <a:cxn ang="f339">
                <a:pos x="f470" y="f471"/>
              </a:cxn>
              <a:cxn ang="f339">
                <a:pos x="f472" y="f473"/>
              </a:cxn>
              <a:cxn ang="f339">
                <a:pos x="f474" y="f475"/>
              </a:cxn>
              <a:cxn ang="f339">
                <a:pos x="f468" y="f476"/>
              </a:cxn>
              <a:cxn ang="f339">
                <a:pos x="f477" y="f476"/>
              </a:cxn>
              <a:cxn ang="f339">
                <a:pos x="f478" y="f476"/>
              </a:cxn>
              <a:cxn ang="f339">
                <a:pos x="f479" y="f476"/>
              </a:cxn>
              <a:cxn ang="f339">
                <a:pos x="f480" y="f476"/>
              </a:cxn>
              <a:cxn ang="f339">
                <a:pos x="f481" y="f476"/>
              </a:cxn>
              <a:cxn ang="f339">
                <a:pos x="f482" y="f476"/>
              </a:cxn>
              <a:cxn ang="f339">
                <a:pos x="f483" y="f476"/>
              </a:cxn>
              <a:cxn ang="f339">
                <a:pos x="f484" y="f476"/>
              </a:cxn>
              <a:cxn ang="f339">
                <a:pos x="f485" y="f476"/>
              </a:cxn>
              <a:cxn ang="f339">
                <a:pos x="f486" y="f476"/>
              </a:cxn>
              <a:cxn ang="f339">
                <a:pos x="f487" y="f476"/>
              </a:cxn>
              <a:cxn ang="f339">
                <a:pos x="f488" y="f476"/>
              </a:cxn>
              <a:cxn ang="f339">
                <a:pos x="f489" y="f476"/>
              </a:cxn>
              <a:cxn ang="f339">
                <a:pos x="f490" y="f476"/>
              </a:cxn>
              <a:cxn ang="f339">
                <a:pos x="f491" y="f476"/>
              </a:cxn>
              <a:cxn ang="f339">
                <a:pos x="f492" y="f476"/>
              </a:cxn>
              <a:cxn ang="f339">
                <a:pos x="f493" y="f476"/>
              </a:cxn>
              <a:cxn ang="f339">
                <a:pos x="f494" y="f476"/>
              </a:cxn>
              <a:cxn ang="f339">
                <a:pos x="f495" y="f475"/>
              </a:cxn>
              <a:cxn ang="f339">
                <a:pos x="f496" y="f497"/>
              </a:cxn>
              <a:cxn ang="f339">
                <a:pos x="f498" y="f499"/>
              </a:cxn>
              <a:cxn ang="f339">
                <a:pos x="f486" y="f499"/>
              </a:cxn>
              <a:cxn ang="f339">
                <a:pos x="f500" y="f501"/>
              </a:cxn>
              <a:cxn ang="f339">
                <a:pos x="f502" y="f501"/>
              </a:cxn>
              <a:cxn ang="f339">
                <a:pos x="f503" y="f504"/>
              </a:cxn>
              <a:cxn ang="f339">
                <a:pos x="f505" y="f506"/>
              </a:cxn>
              <a:cxn ang="f339">
                <a:pos x="f507" y="f508"/>
              </a:cxn>
              <a:cxn ang="f339">
                <a:pos x="f509" y="f510"/>
              </a:cxn>
              <a:cxn ang="f339">
                <a:pos x="f511" y="f512"/>
              </a:cxn>
            </a:cxnLst>
            <a:rect l="f454" t="f457" r="f455" b="f456"/>
            <a:pathLst>
              <a:path w="2892" h="4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26" y="f30"/>
                  <a:pt x="f26" y="f31"/>
                </a:cubicBezTo>
                <a:cubicBezTo>
                  <a:pt x="f32" y="f33"/>
                  <a:pt x="f22" y="f34"/>
                  <a:pt x="f22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7"/>
                  <a:pt x="f49" y="f47"/>
                  <a:pt x="f50" y="f47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14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6" y="f102"/>
                </a:cubicBezTo>
                <a:cubicBezTo>
                  <a:pt x="f100" y="f103"/>
                  <a:pt x="f98" y="f103"/>
                  <a:pt x="f96" y="f5"/>
                </a:cubicBezTo>
                <a:cubicBezTo>
                  <a:pt x="f104" y="f5"/>
                  <a:pt x="f105" y="f5"/>
                  <a:pt x="f67" y="f5"/>
                </a:cubicBezTo>
                <a:cubicBezTo>
                  <a:pt x="f106" y="f5"/>
                  <a:pt x="f107" y="f5"/>
                  <a:pt x="f22" y="f5"/>
                </a:cubicBezTo>
                <a:cubicBezTo>
                  <a:pt x="f36" y="f5"/>
                  <a:pt x="f108" y="f5"/>
                  <a:pt x="f109" y="f5"/>
                </a:cubicBezTo>
                <a:cubicBezTo>
                  <a:pt x="f110" y="f5"/>
                  <a:pt x="f111" y="f5"/>
                  <a:pt x="f112" y="f5"/>
                </a:cubicBezTo>
                <a:cubicBezTo>
                  <a:pt x="f113" y="f5"/>
                  <a:pt x="f114" y="f5"/>
                  <a:pt x="f115" y="f5"/>
                </a:cubicBezTo>
                <a:cubicBezTo>
                  <a:pt x="f116" y="f5"/>
                  <a:pt x="f117" y="f5"/>
                  <a:pt x="f118" y="f5"/>
                </a:cubicBezTo>
                <a:cubicBezTo>
                  <a:pt x="f119" y="f5"/>
                  <a:pt x="f120" y="f5"/>
                  <a:pt x="f121" y="f5"/>
                </a:cubicBezTo>
                <a:cubicBezTo>
                  <a:pt x="f122" y="f5"/>
                  <a:pt x="f123" y="f5"/>
                  <a:pt x="f124" y="f5"/>
                </a:cubicBezTo>
                <a:cubicBezTo>
                  <a:pt x="f125" y="f5"/>
                  <a:pt x="f126" y="f5"/>
                  <a:pt x="f127" y="f5"/>
                </a:cubicBezTo>
                <a:cubicBezTo>
                  <a:pt x="f128" y="f5"/>
                  <a:pt x="f129" y="f5"/>
                  <a:pt x="f130" y="f5"/>
                </a:cubicBezTo>
                <a:cubicBezTo>
                  <a:pt x="f131" y="f5"/>
                  <a:pt x="f132" y="f5"/>
                  <a:pt x="f133" y="f5"/>
                </a:cubicBezTo>
                <a:cubicBezTo>
                  <a:pt x="f134" y="f5"/>
                  <a:pt x="f135" y="f5"/>
                  <a:pt x="f136" y="f5"/>
                </a:cubicBezTo>
                <a:cubicBezTo>
                  <a:pt x="f137" y="f5"/>
                  <a:pt x="f138" y="f5"/>
                  <a:pt x="f139" y="f5"/>
                </a:cubicBezTo>
                <a:cubicBezTo>
                  <a:pt x="f140" y="f5"/>
                  <a:pt x="f141" y="f5"/>
                  <a:pt x="f142" y="f5"/>
                </a:cubicBezTo>
                <a:cubicBezTo>
                  <a:pt x="f143" y="f5"/>
                  <a:pt x="f144" y="f5"/>
                  <a:pt x="f145" y="f5"/>
                </a:cubicBezTo>
                <a:cubicBezTo>
                  <a:pt x="f146" y="f5"/>
                  <a:pt x="f147" y="f5"/>
                  <a:pt x="f148" y="f5"/>
                </a:cubicBezTo>
                <a:cubicBezTo>
                  <a:pt x="f149" y="f5"/>
                  <a:pt x="f150" y="f5"/>
                  <a:pt x="f151" y="f5"/>
                </a:cubicBezTo>
                <a:cubicBezTo>
                  <a:pt x="f152" y="f5"/>
                  <a:pt x="f153" y="f5"/>
                  <a:pt x="f154" y="f5"/>
                </a:cubicBezTo>
                <a:cubicBezTo>
                  <a:pt x="f155" y="f5"/>
                  <a:pt x="f156" y="f5"/>
                  <a:pt x="f157" y="f5"/>
                </a:cubicBezTo>
                <a:cubicBezTo>
                  <a:pt x="f158" y="f5"/>
                  <a:pt x="f159" y="f5"/>
                  <a:pt x="f160" y="f5"/>
                </a:cubicBezTo>
                <a:cubicBezTo>
                  <a:pt x="f161" y="f5"/>
                  <a:pt x="f162" y="f5"/>
                  <a:pt x="f163" y="f5"/>
                </a:cubicBezTo>
                <a:cubicBezTo>
                  <a:pt x="f164" y="f5"/>
                  <a:pt x="f165" y="f5"/>
                  <a:pt x="f166" y="f5"/>
                </a:cubicBezTo>
                <a:cubicBezTo>
                  <a:pt x="f167" y="f5"/>
                  <a:pt x="f168" y="f5"/>
                  <a:pt x="f169" y="f5"/>
                </a:cubicBezTo>
                <a:cubicBezTo>
                  <a:pt x="f170" y="f5"/>
                  <a:pt x="f171" y="f5"/>
                  <a:pt x="f172" y="f5"/>
                </a:cubicBezTo>
                <a:cubicBezTo>
                  <a:pt x="f173" y="f5"/>
                  <a:pt x="f174" y="f5"/>
                  <a:pt x="f175" y="f5"/>
                </a:cubicBezTo>
                <a:cubicBezTo>
                  <a:pt x="f176" y="f5"/>
                  <a:pt x="f177" y="f5"/>
                  <a:pt x="f178" y="f5"/>
                </a:cubicBezTo>
                <a:cubicBezTo>
                  <a:pt x="f179" y="f5"/>
                  <a:pt x="f180" y="f5"/>
                  <a:pt x="f181" y="f5"/>
                </a:cubicBezTo>
                <a:cubicBezTo>
                  <a:pt x="f182" y="f5"/>
                  <a:pt x="f183" y="f5"/>
                  <a:pt x="f184" y="f5"/>
                </a:cubicBezTo>
                <a:cubicBezTo>
                  <a:pt x="f185" y="f5"/>
                  <a:pt x="f186" y="f5"/>
                  <a:pt x="f187" y="f5"/>
                </a:cubicBezTo>
                <a:cubicBezTo>
                  <a:pt x="f188" y="f5"/>
                  <a:pt x="f189" y="f5"/>
                  <a:pt x="f190" y="f5"/>
                </a:cubicBezTo>
                <a:cubicBezTo>
                  <a:pt x="f191" y="f5"/>
                  <a:pt x="f192" y="f5"/>
                  <a:pt x="f193" y="f5"/>
                </a:cubicBezTo>
                <a:cubicBezTo>
                  <a:pt x="f194" y="f5"/>
                  <a:pt x="f195" y="f5"/>
                  <a:pt x="f196" y="f5"/>
                </a:cubicBezTo>
                <a:cubicBezTo>
                  <a:pt x="f197" y="f5"/>
                  <a:pt x="f198" y="f5"/>
                  <a:pt x="f199" y="f5"/>
                </a:cubicBezTo>
                <a:cubicBezTo>
                  <a:pt x="f200" y="f5"/>
                  <a:pt x="f201" y="f5"/>
                  <a:pt x="f202" y="f5"/>
                </a:cubicBezTo>
                <a:cubicBezTo>
                  <a:pt x="f203" y="f5"/>
                  <a:pt x="f204" y="f5"/>
                  <a:pt x="f205" y="f5"/>
                </a:cubicBezTo>
                <a:cubicBezTo>
                  <a:pt x="f206" y="f5"/>
                  <a:pt x="f207" y="f5"/>
                  <a:pt x="f208" y="f5"/>
                </a:cubicBezTo>
                <a:cubicBezTo>
                  <a:pt x="f209" y="f5"/>
                  <a:pt x="f210" y="f5"/>
                  <a:pt x="f211" y="f5"/>
                </a:cubicBezTo>
                <a:cubicBezTo>
                  <a:pt x="f212" y="f5"/>
                  <a:pt x="f213" y="f5"/>
                  <a:pt x="f214" y="f5"/>
                </a:cubicBezTo>
                <a:cubicBezTo>
                  <a:pt x="f215" y="f103"/>
                  <a:pt x="f216" y="f102"/>
                  <a:pt x="f217" y="f102"/>
                </a:cubicBezTo>
                <a:cubicBezTo>
                  <a:pt x="f5" y="f102"/>
                  <a:pt x="f5" y="f102"/>
                  <a:pt x="f5" y="f102"/>
                </a:cubicBezTo>
                <a:cubicBezTo>
                  <a:pt x="f5" y="f218"/>
                  <a:pt x="f5" y="f218"/>
                  <a:pt x="f5" y="f218"/>
                </a:cubicBezTo>
                <a:cubicBezTo>
                  <a:pt x="f219" y="f89"/>
                  <a:pt x="f220" y="f221"/>
                  <a:pt x="f220" y="f222"/>
                </a:cubicBezTo>
                <a:cubicBezTo>
                  <a:pt x="f220" y="f223"/>
                  <a:pt x="f60" y="f224"/>
                  <a:pt x="f225" y="f7"/>
                </a:cubicBezTo>
                <a:cubicBezTo>
                  <a:pt x="f226" y="f7"/>
                  <a:pt x="f226" y="f7"/>
                  <a:pt x="f226" y="f7"/>
                </a:cubicBezTo>
                <a:cubicBezTo>
                  <a:pt x="f227" y="f7"/>
                  <a:pt x="f228" y="f7"/>
                  <a:pt x="f163" y="f7"/>
                </a:cubicBezTo>
                <a:cubicBezTo>
                  <a:pt x="f229" y="f7"/>
                  <a:pt x="f229" y="f7"/>
                  <a:pt x="f229" y="f7"/>
                </a:cubicBezTo>
                <a:cubicBezTo>
                  <a:pt x="f229" y="f230"/>
                  <a:pt x="f229" y="f230"/>
                  <a:pt x="f229" y="f230"/>
                </a:cubicBezTo>
                <a:cubicBezTo>
                  <a:pt x="f231" y="f230"/>
                  <a:pt x="f232" y="f230"/>
                  <a:pt x="f233" y="f230"/>
                </a:cubicBezTo>
                <a:cubicBezTo>
                  <a:pt x="f234" y="f230"/>
                  <a:pt x="f75" y="f230"/>
                  <a:pt x="f105" y="f230"/>
                </a:cubicBezTo>
                <a:cubicBezTo>
                  <a:pt x="f105" y="f235"/>
                  <a:pt x="f105" y="f236"/>
                  <a:pt x="f12" y="f237"/>
                </a:cubicBezTo>
                <a:cubicBezTo>
                  <a:pt x="f238" y="f239"/>
                  <a:pt x="f240" y="f241"/>
                  <a:pt x="f92" y="f242"/>
                </a:cubicBezTo>
                <a:cubicBezTo>
                  <a:pt x="f12" y="f243"/>
                  <a:pt x="f75" y="f244"/>
                  <a:pt x="f67" y="f245"/>
                </a:cubicBezTo>
                <a:cubicBezTo>
                  <a:pt x="f246" y="f247"/>
                  <a:pt x="f57" y="f248"/>
                  <a:pt x="f249" y="f250"/>
                </a:cubicBezTo>
                <a:cubicBezTo>
                  <a:pt x="f107" y="f251"/>
                  <a:pt x="f252" y="f253"/>
                  <a:pt x="f254" y="f255"/>
                </a:cubicBezTo>
                <a:cubicBezTo>
                  <a:pt x="f256" y="f257"/>
                  <a:pt x="f18" y="f258"/>
                  <a:pt x="f259" y="f258"/>
                </a:cubicBezTo>
                <a:cubicBezTo>
                  <a:pt x="f260" y="f261"/>
                  <a:pt x="f262" y="f263"/>
                  <a:pt x="f67" y="f264"/>
                </a:cubicBezTo>
                <a:cubicBezTo>
                  <a:pt x="f105" y="f265"/>
                  <a:pt x="f104" y="f25"/>
                  <a:pt x="f96" y="f23"/>
                </a:cubicBezTo>
                <a:cubicBezTo>
                  <a:pt x="f266" y="f27"/>
                  <a:pt x="f100" y="f267"/>
                  <a:pt x="f100" y="f31"/>
                </a:cubicBezTo>
                <a:cubicBezTo>
                  <a:pt x="f268" y="f269"/>
                  <a:pt x="f270" y="f271"/>
                  <a:pt x="f8" y="f9"/>
                </a:cubicBezTo>
                <a:close/>
              </a:path>
            </a:pathLst>
          </a:custGeom>
          <a:solidFill>
            <a:srgbClr val="F7D11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" name="Grupo 2">
            <a:extLst>
              <a:ext uri="{FF2B5EF4-FFF2-40B4-BE49-F238E27FC236}">
                <a16:creationId xmlns:a16="http://schemas.microsoft.com/office/drawing/2014/main" id="{AE4F2978-E64B-91BC-7DC5-80D929CBB8AE}"/>
              </a:ext>
            </a:extLst>
          </p:cNvPr>
          <p:cNvGrpSpPr/>
          <p:nvPr/>
        </p:nvGrpSpPr>
        <p:grpSpPr>
          <a:xfrm>
            <a:off x="13388973" y="-4764"/>
            <a:ext cx="4689483" cy="2201865"/>
            <a:chOff x="13388973" y="-4764"/>
            <a:chExt cx="4689483" cy="220186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14177A6-5A59-ABA6-7D4F-61B5A3EE67BB}"/>
                </a:ext>
              </a:extLst>
            </p:cNvPr>
            <p:cNvSpPr/>
            <p:nvPr/>
          </p:nvSpPr>
          <p:spPr>
            <a:xfrm>
              <a:off x="13817598" y="1189040"/>
              <a:ext cx="1055683" cy="1008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"/>
                <a:gd name="f7" fmla="val 221"/>
                <a:gd name="f8" fmla="val 181"/>
                <a:gd name="f9" fmla="val 222"/>
                <a:gd name="f10" fmla="val 177"/>
                <a:gd name="f11" fmla="val 173"/>
                <a:gd name="f12" fmla="val 169"/>
                <a:gd name="f13" fmla="val 168"/>
                <a:gd name="f14" fmla="val 219"/>
                <a:gd name="f15" fmla="val 166"/>
                <a:gd name="f16" fmla="val 217"/>
                <a:gd name="f17" fmla="val 165"/>
                <a:gd name="f18" fmla="val 214"/>
                <a:gd name="f19" fmla="val 151"/>
                <a:gd name="f20" fmla="val 202"/>
                <a:gd name="f21" fmla="val 134"/>
                <a:gd name="f22" fmla="val 198"/>
                <a:gd name="f23" fmla="val 119"/>
                <a:gd name="f24" fmla="val 189"/>
                <a:gd name="f25" fmla="val 114"/>
                <a:gd name="f26" fmla="val 187"/>
                <a:gd name="f27" fmla="val 109"/>
                <a:gd name="f28" fmla="val 184"/>
                <a:gd name="f29" fmla="val 105"/>
                <a:gd name="f30" fmla="val 190"/>
                <a:gd name="f31" fmla="val 87"/>
                <a:gd name="f32" fmla="val 196"/>
                <a:gd name="f33" fmla="val 69"/>
                <a:gd name="f34" fmla="val 204"/>
                <a:gd name="f35" fmla="val 53"/>
                <a:gd name="f36" fmla="val 48"/>
                <a:gd name="f37" fmla="val 215"/>
                <a:gd name="f38" fmla="val 43"/>
                <a:gd name="f39" fmla="val 216"/>
                <a:gd name="f40" fmla="val 37"/>
                <a:gd name="f41" fmla="val 36"/>
                <a:gd name="f42" fmla="val 41"/>
                <a:gd name="f43" fmla="val 46"/>
                <a:gd name="f44" fmla="val 178"/>
                <a:gd name="f45" fmla="val 51"/>
                <a:gd name="f46" fmla="val 160"/>
                <a:gd name="f47" fmla="val 54"/>
                <a:gd name="f48" fmla="val 152"/>
                <a:gd name="f49" fmla="val 146"/>
                <a:gd name="f50" fmla="val 142"/>
                <a:gd name="f51" fmla="val 33"/>
                <a:gd name="f52" fmla="val 125"/>
                <a:gd name="f53" fmla="val 15"/>
                <a:gd name="f54" fmla="val 113"/>
                <a:gd name="f55" fmla="val 98"/>
                <a:gd name="f56" fmla="val 93"/>
                <a:gd name="f57" fmla="val 30"/>
                <a:gd name="f58" fmla="val 92"/>
                <a:gd name="f59" fmla="val 45"/>
                <a:gd name="f60" fmla="val 90"/>
                <a:gd name="f61" fmla="val 71"/>
                <a:gd name="f62" fmla="val 91"/>
                <a:gd name="f63" fmla="val 89"/>
                <a:gd name="f64" fmla="val 83"/>
                <a:gd name="f65" fmla="val 95"/>
                <a:gd name="f66" fmla="val 55"/>
                <a:gd name="f67" fmla="val 96"/>
                <a:gd name="f68" fmla="val 50"/>
                <a:gd name="f69" fmla="val 99"/>
                <a:gd name="f70" fmla="val 101"/>
                <a:gd name="f71" fmla="val 39"/>
                <a:gd name="f72" fmla="val 32"/>
                <a:gd name="f73" fmla="val 106"/>
                <a:gd name="f74" fmla="val 29"/>
                <a:gd name="f75" fmla="val 21"/>
                <a:gd name="f76" fmla="val 8"/>
                <a:gd name="f77" fmla="val 123"/>
                <a:gd name="f78" fmla="val 128"/>
                <a:gd name="f79" fmla="val 12"/>
                <a:gd name="f80" fmla="val 133"/>
                <a:gd name="f81" fmla="val 24"/>
                <a:gd name="f82" fmla="val 137"/>
                <a:gd name="f83" fmla="val 35"/>
                <a:gd name="f84" fmla="val 49"/>
                <a:gd name="f85" fmla="val 147"/>
                <a:gd name="f86" fmla="val 64"/>
                <a:gd name="f87" fmla="val 78"/>
                <a:gd name="f88" fmla="val 154"/>
                <a:gd name="f89" fmla="val 85"/>
                <a:gd name="f90" fmla="val 158"/>
                <a:gd name="f91" fmla="val 88"/>
                <a:gd name="f92" fmla="val 86"/>
                <a:gd name="f93" fmla="val 185"/>
                <a:gd name="f94" fmla="val 205"/>
                <a:gd name="f95" fmla="val 225"/>
                <a:gd name="f96" fmla="val 94"/>
                <a:gd name="f97" fmla="val 228"/>
                <a:gd name="f98" fmla="val 231"/>
                <a:gd name="f99" fmla="val 97"/>
                <a:gd name="f100" fmla="val 104"/>
                <a:gd name="f101" fmla="val 107"/>
                <a:gd name="f102" fmla="val 210"/>
                <a:gd name="f103" fmla="val 195"/>
                <a:gd name="f104" fmla="val 131"/>
                <a:gd name="f105" fmla="val 174"/>
                <a:gd name="f106" fmla="val 171"/>
                <a:gd name="f107" fmla="val 176"/>
                <a:gd name="f108" fmla="val 159"/>
                <a:gd name="f109" fmla="val 182"/>
                <a:gd name="f110" fmla="+- 0 0 -90"/>
                <a:gd name="f111" fmla="*/ f3 1 234"/>
                <a:gd name="f112" fmla="*/ f4 1 221"/>
                <a:gd name="f113" fmla="val f5"/>
                <a:gd name="f114" fmla="val f6"/>
                <a:gd name="f115" fmla="val f7"/>
                <a:gd name="f116" fmla="*/ f110 f0 1"/>
                <a:gd name="f117" fmla="+- f115 0 f113"/>
                <a:gd name="f118" fmla="+- f114 0 f113"/>
                <a:gd name="f119" fmla="*/ f116 1 f2"/>
                <a:gd name="f120" fmla="*/ f118 1 234"/>
                <a:gd name="f121" fmla="*/ f117 1 221"/>
                <a:gd name="f122" fmla="*/ 181 f118 1"/>
                <a:gd name="f123" fmla="*/ 222 f117 1"/>
                <a:gd name="f124" fmla="*/ 169 f118 1"/>
                <a:gd name="f125" fmla="*/ 165 f118 1"/>
                <a:gd name="f126" fmla="*/ 214 f117 1"/>
                <a:gd name="f127" fmla="*/ 119 f118 1"/>
                <a:gd name="f128" fmla="*/ 189 f117 1"/>
                <a:gd name="f129" fmla="*/ 105 f118 1"/>
                <a:gd name="f130" fmla="*/ 190 f117 1"/>
                <a:gd name="f131" fmla="*/ 53 f118 1"/>
                <a:gd name="f132" fmla="*/ 37 f118 1"/>
                <a:gd name="f133" fmla="*/ 217 f117 1"/>
                <a:gd name="f134" fmla="*/ 36 f118 1"/>
                <a:gd name="f135" fmla="*/ 51 f118 1"/>
                <a:gd name="f136" fmla="*/ 160 f117 1"/>
                <a:gd name="f137" fmla="*/ 46 f118 1"/>
                <a:gd name="f138" fmla="*/ 142 f117 1"/>
                <a:gd name="f139" fmla="*/ 0 f118 1"/>
                <a:gd name="f140" fmla="*/ 98 f117 1"/>
                <a:gd name="f141" fmla="*/ 45 f118 1"/>
                <a:gd name="f142" fmla="*/ 90 f117 1"/>
                <a:gd name="f143" fmla="*/ 95 f118 1"/>
                <a:gd name="f144" fmla="*/ 55 f117 1"/>
                <a:gd name="f145" fmla="*/ 101 f118 1"/>
                <a:gd name="f146" fmla="*/ 39 f117 1"/>
                <a:gd name="f147" fmla="*/ 106 f118 1"/>
                <a:gd name="f148" fmla="*/ 29 f117 1"/>
                <a:gd name="f149" fmla="*/ 123 f118 1"/>
                <a:gd name="f150" fmla="*/ 0 f117 1"/>
                <a:gd name="f151" fmla="*/ 137 f118 1"/>
                <a:gd name="f152" fmla="*/ 35 f117 1"/>
                <a:gd name="f153" fmla="*/ 152 f118 1"/>
                <a:gd name="f154" fmla="*/ 78 f117 1"/>
                <a:gd name="f155" fmla="*/ 86 f117 1"/>
                <a:gd name="f156" fmla="*/ 225 f118 1"/>
                <a:gd name="f157" fmla="*/ 94 f117 1"/>
                <a:gd name="f158" fmla="*/ 234 f118 1"/>
                <a:gd name="f159" fmla="*/ 107 f117 1"/>
                <a:gd name="f160" fmla="*/ 180 f118 1"/>
                <a:gd name="f161" fmla="*/ 176 f118 1"/>
                <a:gd name="f162" fmla="*/ 159 f117 1"/>
                <a:gd name="f163" fmla="*/ 182 f118 1"/>
                <a:gd name="f164" fmla="+- f119 0 f1"/>
                <a:gd name="f165" fmla="*/ f122 1 234"/>
                <a:gd name="f166" fmla="*/ f123 1 222"/>
                <a:gd name="f167" fmla="*/ f124 1 234"/>
                <a:gd name="f168" fmla="*/ f125 1 234"/>
                <a:gd name="f169" fmla="*/ f126 1 222"/>
                <a:gd name="f170" fmla="*/ f127 1 234"/>
                <a:gd name="f171" fmla="*/ f128 1 222"/>
                <a:gd name="f172" fmla="*/ f129 1 234"/>
                <a:gd name="f173" fmla="*/ f130 1 222"/>
                <a:gd name="f174" fmla="*/ f131 1 234"/>
                <a:gd name="f175" fmla="*/ f132 1 234"/>
                <a:gd name="f176" fmla="*/ f133 1 222"/>
                <a:gd name="f177" fmla="*/ f134 1 234"/>
                <a:gd name="f178" fmla="*/ f135 1 234"/>
                <a:gd name="f179" fmla="*/ f136 1 222"/>
                <a:gd name="f180" fmla="*/ f137 1 234"/>
                <a:gd name="f181" fmla="*/ f138 1 222"/>
                <a:gd name="f182" fmla="*/ f139 1 234"/>
                <a:gd name="f183" fmla="*/ f140 1 222"/>
                <a:gd name="f184" fmla="*/ f141 1 234"/>
                <a:gd name="f185" fmla="*/ f142 1 222"/>
                <a:gd name="f186" fmla="*/ f143 1 234"/>
                <a:gd name="f187" fmla="*/ f144 1 222"/>
                <a:gd name="f188" fmla="*/ f145 1 234"/>
                <a:gd name="f189" fmla="*/ f146 1 222"/>
                <a:gd name="f190" fmla="*/ f147 1 234"/>
                <a:gd name="f191" fmla="*/ f148 1 222"/>
                <a:gd name="f192" fmla="*/ f149 1 234"/>
                <a:gd name="f193" fmla="*/ f150 1 222"/>
                <a:gd name="f194" fmla="*/ f151 1 234"/>
                <a:gd name="f195" fmla="*/ f152 1 222"/>
                <a:gd name="f196" fmla="*/ f153 1 234"/>
                <a:gd name="f197" fmla="*/ f154 1 222"/>
                <a:gd name="f198" fmla="*/ f155 1 222"/>
                <a:gd name="f199" fmla="*/ f156 1 234"/>
                <a:gd name="f200" fmla="*/ f157 1 222"/>
                <a:gd name="f201" fmla="*/ f158 1 234"/>
                <a:gd name="f202" fmla="*/ f159 1 222"/>
                <a:gd name="f203" fmla="*/ f160 1 234"/>
                <a:gd name="f204" fmla="*/ f161 1 234"/>
                <a:gd name="f205" fmla="*/ f162 1 222"/>
                <a:gd name="f206" fmla="*/ f163 1 234"/>
                <a:gd name="f207" fmla="*/ 0 1 f120"/>
                <a:gd name="f208" fmla="*/ f114 1 f120"/>
                <a:gd name="f209" fmla="*/ 0 1 f121"/>
                <a:gd name="f210" fmla="*/ f115 1 f121"/>
                <a:gd name="f211" fmla="*/ f165 1 f120"/>
                <a:gd name="f212" fmla="*/ f166 1 f121"/>
                <a:gd name="f213" fmla="*/ f167 1 f120"/>
                <a:gd name="f214" fmla="*/ f168 1 f120"/>
                <a:gd name="f215" fmla="*/ f169 1 f121"/>
                <a:gd name="f216" fmla="*/ f170 1 f120"/>
                <a:gd name="f217" fmla="*/ f171 1 f121"/>
                <a:gd name="f218" fmla="*/ f172 1 f120"/>
                <a:gd name="f219" fmla="*/ f173 1 f121"/>
                <a:gd name="f220" fmla="*/ f174 1 f120"/>
                <a:gd name="f221" fmla="*/ f175 1 f120"/>
                <a:gd name="f222" fmla="*/ f176 1 f121"/>
                <a:gd name="f223" fmla="*/ f177 1 f120"/>
                <a:gd name="f224" fmla="*/ f178 1 f120"/>
                <a:gd name="f225" fmla="*/ f179 1 f121"/>
                <a:gd name="f226" fmla="*/ f180 1 f120"/>
                <a:gd name="f227" fmla="*/ f181 1 f121"/>
                <a:gd name="f228" fmla="*/ f182 1 f120"/>
                <a:gd name="f229" fmla="*/ f183 1 f121"/>
                <a:gd name="f230" fmla="*/ f184 1 f120"/>
                <a:gd name="f231" fmla="*/ f185 1 f121"/>
                <a:gd name="f232" fmla="*/ f186 1 f120"/>
                <a:gd name="f233" fmla="*/ f187 1 f121"/>
                <a:gd name="f234" fmla="*/ f188 1 f120"/>
                <a:gd name="f235" fmla="*/ f189 1 f121"/>
                <a:gd name="f236" fmla="*/ f190 1 f120"/>
                <a:gd name="f237" fmla="*/ f191 1 f121"/>
                <a:gd name="f238" fmla="*/ f192 1 f120"/>
                <a:gd name="f239" fmla="*/ f193 1 f121"/>
                <a:gd name="f240" fmla="*/ f194 1 f120"/>
                <a:gd name="f241" fmla="*/ f195 1 f121"/>
                <a:gd name="f242" fmla="*/ f196 1 f120"/>
                <a:gd name="f243" fmla="*/ f197 1 f121"/>
                <a:gd name="f244" fmla="*/ f198 1 f121"/>
                <a:gd name="f245" fmla="*/ f199 1 f120"/>
                <a:gd name="f246" fmla="*/ f200 1 f121"/>
                <a:gd name="f247" fmla="*/ f201 1 f120"/>
                <a:gd name="f248" fmla="*/ f202 1 f121"/>
                <a:gd name="f249" fmla="*/ f203 1 f120"/>
                <a:gd name="f250" fmla="*/ f204 1 f120"/>
                <a:gd name="f251" fmla="*/ f205 1 f121"/>
                <a:gd name="f252" fmla="*/ f206 1 f120"/>
                <a:gd name="f253" fmla="*/ f207 f111 1"/>
                <a:gd name="f254" fmla="*/ f208 f111 1"/>
                <a:gd name="f255" fmla="*/ f210 f112 1"/>
                <a:gd name="f256" fmla="*/ f209 f112 1"/>
                <a:gd name="f257" fmla="*/ f211 f111 1"/>
                <a:gd name="f258" fmla="*/ f212 f112 1"/>
                <a:gd name="f259" fmla="*/ f213 f111 1"/>
                <a:gd name="f260" fmla="*/ f214 f111 1"/>
                <a:gd name="f261" fmla="*/ f215 f112 1"/>
                <a:gd name="f262" fmla="*/ f216 f111 1"/>
                <a:gd name="f263" fmla="*/ f217 f112 1"/>
                <a:gd name="f264" fmla="*/ f218 f111 1"/>
                <a:gd name="f265" fmla="*/ f219 f112 1"/>
                <a:gd name="f266" fmla="*/ f220 f111 1"/>
                <a:gd name="f267" fmla="*/ f221 f111 1"/>
                <a:gd name="f268" fmla="*/ f222 f112 1"/>
                <a:gd name="f269" fmla="*/ f223 f111 1"/>
                <a:gd name="f270" fmla="*/ f224 f111 1"/>
                <a:gd name="f271" fmla="*/ f225 f112 1"/>
                <a:gd name="f272" fmla="*/ f226 f111 1"/>
                <a:gd name="f273" fmla="*/ f227 f112 1"/>
                <a:gd name="f274" fmla="*/ f228 f111 1"/>
                <a:gd name="f275" fmla="*/ f229 f112 1"/>
                <a:gd name="f276" fmla="*/ f230 f111 1"/>
                <a:gd name="f277" fmla="*/ f231 f112 1"/>
                <a:gd name="f278" fmla="*/ f232 f111 1"/>
                <a:gd name="f279" fmla="*/ f233 f112 1"/>
                <a:gd name="f280" fmla="*/ f234 f111 1"/>
                <a:gd name="f281" fmla="*/ f235 f112 1"/>
                <a:gd name="f282" fmla="*/ f236 f111 1"/>
                <a:gd name="f283" fmla="*/ f237 f112 1"/>
                <a:gd name="f284" fmla="*/ f238 f111 1"/>
                <a:gd name="f285" fmla="*/ f239 f112 1"/>
                <a:gd name="f286" fmla="*/ f240 f111 1"/>
                <a:gd name="f287" fmla="*/ f241 f112 1"/>
                <a:gd name="f288" fmla="*/ f242 f111 1"/>
                <a:gd name="f289" fmla="*/ f243 f112 1"/>
                <a:gd name="f290" fmla="*/ f244 f112 1"/>
                <a:gd name="f291" fmla="*/ f245 f111 1"/>
                <a:gd name="f292" fmla="*/ f246 f112 1"/>
                <a:gd name="f293" fmla="*/ f247 f111 1"/>
                <a:gd name="f294" fmla="*/ f248 f112 1"/>
                <a:gd name="f295" fmla="*/ f249 f111 1"/>
                <a:gd name="f296" fmla="*/ f250 f111 1"/>
                <a:gd name="f297" fmla="*/ f251 f112 1"/>
                <a:gd name="f298" fmla="*/ f252 f1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4">
                  <a:pos x="f257" y="f258"/>
                </a:cxn>
                <a:cxn ang="f164">
                  <a:pos x="f259" y="f258"/>
                </a:cxn>
                <a:cxn ang="f164">
                  <a:pos x="f260" y="f261"/>
                </a:cxn>
                <a:cxn ang="f164">
                  <a:pos x="f262" y="f263"/>
                </a:cxn>
                <a:cxn ang="f164">
                  <a:pos x="f264" y="f265"/>
                </a:cxn>
                <a:cxn ang="f164">
                  <a:pos x="f266" y="f261"/>
                </a:cxn>
                <a:cxn ang="f164">
                  <a:pos x="f267" y="f268"/>
                </a:cxn>
                <a:cxn ang="f164">
                  <a:pos x="f269" y="f261"/>
                </a:cxn>
                <a:cxn ang="f164">
                  <a:pos x="f270" y="f271"/>
                </a:cxn>
                <a:cxn ang="f164">
                  <a:pos x="f272" y="f273"/>
                </a:cxn>
                <a:cxn ang="f164">
                  <a:pos x="f274" y="f275"/>
                </a:cxn>
                <a:cxn ang="f164">
                  <a:pos x="f276" y="f277"/>
                </a:cxn>
                <a:cxn ang="f164">
                  <a:pos x="f278" y="f279"/>
                </a:cxn>
                <a:cxn ang="f164">
                  <a:pos x="f280" y="f281"/>
                </a:cxn>
                <a:cxn ang="f164">
                  <a:pos x="f282" y="f283"/>
                </a:cxn>
                <a:cxn ang="f164">
                  <a:pos x="f284" y="f285"/>
                </a:cxn>
                <a:cxn ang="f164">
                  <a:pos x="f286" y="f287"/>
                </a:cxn>
                <a:cxn ang="f164">
                  <a:pos x="f288" y="f289"/>
                </a:cxn>
                <a:cxn ang="f164">
                  <a:pos x="f260" y="f290"/>
                </a:cxn>
                <a:cxn ang="f164">
                  <a:pos x="f291" y="f292"/>
                </a:cxn>
                <a:cxn ang="f164">
                  <a:pos x="f293" y="f275"/>
                </a:cxn>
                <a:cxn ang="f164">
                  <a:pos x="f291" y="f294"/>
                </a:cxn>
                <a:cxn ang="f164">
                  <a:pos x="f295" y="f273"/>
                </a:cxn>
                <a:cxn ang="f164">
                  <a:pos x="f296" y="f297"/>
                </a:cxn>
                <a:cxn ang="f164">
                  <a:pos x="f298" y="f261"/>
                </a:cxn>
                <a:cxn ang="f164">
                  <a:pos x="f257" y="f258"/>
                </a:cxn>
              </a:cxnLst>
              <a:rect l="f253" t="f256" r="f254" b="f255"/>
              <a:pathLst>
                <a:path w="234" h="221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18"/>
                  </a:cubicBezTo>
                  <a:cubicBezTo>
                    <a:pt x="f36" y="f37"/>
                    <a:pt x="f38" y="f39"/>
                    <a:pt x="f40" y="f16"/>
                  </a:cubicBezTo>
                  <a:cubicBezTo>
                    <a:pt x="f40" y="f39"/>
                    <a:pt x="f40" y="f37"/>
                    <a:pt x="f41" y="f18"/>
                  </a:cubicBezTo>
                  <a:cubicBezTo>
                    <a:pt x="f42" y="f32"/>
                    <a:pt x="f43" y="f44"/>
                    <a:pt x="f45" y="f46"/>
                  </a:cubicBezTo>
                  <a:cubicBezTo>
                    <a:pt x="f47" y="f48"/>
                    <a:pt x="f47" y="f49"/>
                    <a:pt x="f43" y="f50"/>
                  </a:cubicBezTo>
                  <a:cubicBezTo>
                    <a:pt x="f51" y="f52"/>
                    <a:pt x="f53" y="f54"/>
                    <a:pt x="f5" y="f55"/>
                  </a:cubicBezTo>
                  <a:cubicBezTo>
                    <a:pt x="f53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59"/>
                    <a:pt x="f70" y="f71"/>
                  </a:cubicBezTo>
                  <a:cubicBezTo>
                    <a:pt x="f29" y="f40"/>
                    <a:pt x="f29" y="f72"/>
                    <a:pt x="f73" y="f74"/>
                  </a:cubicBezTo>
                  <a:cubicBezTo>
                    <a:pt x="f25" y="f75"/>
                    <a:pt x="f54" y="f76"/>
                    <a:pt x="f77" y="f5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50" y="f84"/>
                    <a:pt x="f85" y="f86"/>
                    <a:pt x="f48" y="f87"/>
                  </a:cubicBezTo>
                  <a:cubicBezTo>
                    <a:pt x="f88" y="f89"/>
                    <a:pt x="f90" y="f91"/>
                    <a:pt x="f17" y="f92"/>
                  </a:cubicBezTo>
                  <a:cubicBezTo>
                    <a:pt x="f93" y="f63"/>
                    <a:pt x="f94" y="f58"/>
                    <a:pt x="f95" y="f96"/>
                  </a:cubicBezTo>
                  <a:cubicBezTo>
                    <a:pt x="f97" y="f67"/>
                    <a:pt x="f98" y="f99"/>
                    <a:pt x="f6" y="f55"/>
                  </a:cubicBezTo>
                  <a:cubicBezTo>
                    <a:pt x="f98" y="f70"/>
                    <a:pt x="f97" y="f100"/>
                    <a:pt x="f95" y="f101"/>
                  </a:cubicBezTo>
                  <a:cubicBezTo>
                    <a:pt x="f102" y="f23"/>
                    <a:pt x="f103" y="f104"/>
                    <a:pt x="f2" y="f50"/>
                  </a:cubicBezTo>
                  <a:cubicBezTo>
                    <a:pt x="f105" y="f85"/>
                    <a:pt x="f106" y="f48"/>
                    <a:pt x="f107" y="f108"/>
                  </a:cubicBezTo>
                  <a:cubicBezTo>
                    <a:pt x="f44" y="f10"/>
                    <a:pt x="f2" y="f103"/>
                    <a:pt x="f109" y="f18"/>
                  </a:cubicBezTo>
                  <a:cubicBezTo>
                    <a:pt x="f8" y="f16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C100FB0-97FD-F7F5-0888-34C63B41296C}"/>
                </a:ext>
              </a:extLst>
            </p:cNvPr>
            <p:cNvSpPr/>
            <p:nvPr/>
          </p:nvSpPr>
          <p:spPr>
            <a:xfrm>
              <a:off x="15568610" y="-4764"/>
              <a:ext cx="568327" cy="431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5"/>
                <a:gd name="f7" fmla="val 95"/>
                <a:gd name="f8" fmla="val 17"/>
                <a:gd name="f9" fmla="val 91"/>
                <a:gd name="f10" fmla="val 84"/>
                <a:gd name="f11" fmla="val 22"/>
                <a:gd name="f12" fmla="val 79"/>
                <a:gd name="f13" fmla="val 72"/>
                <a:gd name="f14" fmla="val 31"/>
                <a:gd name="f15" fmla="val 62"/>
                <a:gd name="f16" fmla="val 21"/>
                <a:gd name="f17" fmla="val 54"/>
                <a:gd name="f18" fmla="val 14"/>
                <a:gd name="f19" fmla="val 45"/>
                <a:gd name="f20" fmla="val 11"/>
                <a:gd name="f21" fmla="val 40"/>
                <a:gd name="f22" fmla="val 33"/>
                <a:gd name="f23" fmla="val 43"/>
                <a:gd name="f24" fmla="val 35"/>
                <a:gd name="f25" fmla="val 25"/>
                <a:gd name="f26" fmla="val 73"/>
                <a:gd name="f27" fmla="val 74"/>
                <a:gd name="f28" fmla="val 75"/>
                <a:gd name="f29" fmla="val 77"/>
                <a:gd name="f30" fmla="val 80"/>
                <a:gd name="f31" fmla="val 92"/>
                <a:gd name="f32" fmla="val 126"/>
                <a:gd name="f33" fmla="val 111"/>
                <a:gd name="f34" fmla="val 46"/>
                <a:gd name="f35" fmla="val 101"/>
                <a:gd name="f36" fmla="val 53"/>
                <a:gd name="f37" fmla="val 60"/>
                <a:gd name="f38" fmla="val 83"/>
                <a:gd name="f39" fmla="val 61"/>
                <a:gd name="f40" fmla="val 86"/>
                <a:gd name="f41" fmla="val 69"/>
                <a:gd name="f42" fmla="val 85"/>
                <a:gd name="f43" fmla="val 82"/>
                <a:gd name="f44" fmla="val 90"/>
                <a:gd name="f45" fmla="val 58"/>
                <a:gd name="f46" fmla="val 38"/>
                <a:gd name="f47" fmla="+- 0 0 -90"/>
                <a:gd name="f48" fmla="*/ f3 1 125"/>
                <a:gd name="f49" fmla="*/ f4 1 95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25"/>
                <a:gd name="f58" fmla="*/ f54 1 95"/>
                <a:gd name="f59" fmla="*/ 17 f55 1"/>
                <a:gd name="f60" fmla="*/ 91 f54 1"/>
                <a:gd name="f61" fmla="*/ 72 f54 1"/>
                <a:gd name="f62" fmla="*/ 14 f55 1"/>
                <a:gd name="f63" fmla="*/ 45 f54 1"/>
                <a:gd name="f64" fmla="*/ 31 f54 1"/>
                <a:gd name="f65" fmla="*/ 73 f55 1"/>
                <a:gd name="f66" fmla="*/ 0 f54 1"/>
                <a:gd name="f67" fmla="*/ 77 f55 1"/>
                <a:gd name="f68" fmla="*/ 126 f55 1"/>
                <a:gd name="f69" fmla="*/ 35 f54 1"/>
                <a:gd name="f70" fmla="*/ 92 f55 1"/>
                <a:gd name="f71" fmla="*/ 60 f54 1"/>
                <a:gd name="f72" fmla="*/ 85 f55 1"/>
                <a:gd name="f73" fmla="*/ 74 f54 1"/>
                <a:gd name="f74" fmla="*/ 95 f54 1"/>
                <a:gd name="f75" fmla="+- f56 0 f1"/>
                <a:gd name="f76" fmla="*/ f59 1 126"/>
                <a:gd name="f77" fmla="*/ f60 1 95"/>
                <a:gd name="f78" fmla="*/ f61 1 95"/>
                <a:gd name="f79" fmla="*/ f62 1 126"/>
                <a:gd name="f80" fmla="*/ f63 1 95"/>
                <a:gd name="f81" fmla="*/ f64 1 95"/>
                <a:gd name="f82" fmla="*/ f65 1 126"/>
                <a:gd name="f83" fmla="*/ f66 1 95"/>
                <a:gd name="f84" fmla="*/ f67 1 126"/>
                <a:gd name="f85" fmla="*/ f68 1 126"/>
                <a:gd name="f86" fmla="*/ f69 1 95"/>
                <a:gd name="f87" fmla="*/ f70 1 126"/>
                <a:gd name="f88" fmla="*/ f71 1 95"/>
                <a:gd name="f89" fmla="*/ f72 1 126"/>
                <a:gd name="f90" fmla="*/ f73 1 95"/>
                <a:gd name="f91" fmla="*/ f74 1 95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8"/>
                <a:gd name="f99" fmla="*/ f79 1 f57"/>
                <a:gd name="f100" fmla="*/ f80 1 f58"/>
                <a:gd name="f101" fmla="*/ f81 1 f58"/>
                <a:gd name="f102" fmla="*/ f82 1 f57"/>
                <a:gd name="f103" fmla="*/ f83 1 f58"/>
                <a:gd name="f104" fmla="*/ f84 1 f57"/>
                <a:gd name="f105" fmla="*/ f85 1 f57"/>
                <a:gd name="f106" fmla="*/ f86 1 f58"/>
                <a:gd name="f107" fmla="*/ f87 1 f57"/>
                <a:gd name="f108" fmla="*/ f88 1 f58"/>
                <a:gd name="f109" fmla="*/ f89 1 f57"/>
                <a:gd name="f110" fmla="*/ f90 1 f58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9 1"/>
                <a:gd name="f119" fmla="*/ f99 f48 1"/>
                <a:gd name="f120" fmla="*/ f100 f49 1"/>
                <a:gd name="f121" fmla="*/ f101 f49 1"/>
                <a:gd name="f122" fmla="*/ f102 f48 1"/>
                <a:gd name="f123" fmla="*/ f103 f49 1"/>
                <a:gd name="f124" fmla="*/ f104 f48 1"/>
                <a:gd name="f125" fmla="*/ f105 f48 1"/>
                <a:gd name="f126" fmla="*/ f106 f49 1"/>
                <a:gd name="f127" fmla="*/ f107 f48 1"/>
                <a:gd name="f128" fmla="*/ f108 f49 1"/>
                <a:gd name="f129" fmla="*/ f109 f48 1"/>
                <a:gd name="f130" fmla="*/ f110 f49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6" y="f118"/>
                </a:cxn>
                <a:cxn ang="f75">
                  <a:pos x="f119" y="f120"/>
                </a:cxn>
                <a:cxn ang="f75">
                  <a:pos x="f116" y="f121"/>
                </a:cxn>
                <a:cxn ang="f75">
                  <a:pos x="f122" y="f123"/>
                </a:cxn>
                <a:cxn ang="f75">
                  <a:pos x="f124" y="f123"/>
                </a:cxn>
                <a:cxn ang="f75">
                  <a:pos x="f125" y="f126"/>
                </a:cxn>
                <a:cxn ang="f75">
                  <a:pos x="f127" y="f128"/>
                </a:cxn>
                <a:cxn ang="f75">
                  <a:pos x="f129" y="f130"/>
                </a:cxn>
                <a:cxn ang="f75">
                  <a:pos x="f124" y="f131"/>
                </a:cxn>
                <a:cxn ang="f75">
                  <a:pos x="f116" y="f117"/>
                </a:cxn>
              </a:cxnLst>
              <a:rect l="f112" t="f115" r="f113" b="f114"/>
              <a:pathLst>
                <a:path w="125" h="95">
                  <a:moveTo>
                    <a:pt x="f8" y="f9"/>
                  </a:moveTo>
                  <a:cubicBezTo>
                    <a:pt x="f5" y="f10"/>
                    <a:pt x="f11" y="f12"/>
                    <a:pt x="f8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5" y="f22"/>
                    <a:pt x="f8" y="f14"/>
                  </a:cubicBezTo>
                  <a:cubicBezTo>
                    <a:pt x="f23" y="f24"/>
                    <a:pt x="f15" y="f25"/>
                    <a:pt x="f26" y="f5"/>
                  </a:cubicBezTo>
                  <a:cubicBezTo>
                    <a:pt x="f27" y="f5"/>
                    <a:pt x="f28" y="f5"/>
                    <a:pt x="f29" y="f5"/>
                  </a:cubicBezTo>
                  <a:cubicBezTo>
                    <a:pt x="f30" y="f25"/>
                    <a:pt x="f31" y="f21"/>
                    <a:pt x="f32" y="f24"/>
                  </a:cubicBezTo>
                  <a:cubicBezTo>
                    <a:pt x="f33" y="f34"/>
                    <a:pt x="f35" y="f36"/>
                    <a:pt x="f31" y="f37"/>
                  </a:cubicBezTo>
                  <a:cubicBezTo>
                    <a:pt x="f38" y="f39"/>
                    <a:pt x="f40" y="f41"/>
                    <a:pt x="f42" y="f27"/>
                  </a:cubicBezTo>
                  <a:cubicBezTo>
                    <a:pt x="f38" y="f43"/>
                    <a:pt x="f42" y="f44"/>
                    <a:pt x="f29" y="f7"/>
                  </a:cubicBezTo>
                  <a:cubicBezTo>
                    <a:pt x="f45" y="f29"/>
                    <a:pt x="f46" y="f2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47D0CCA-5844-39D0-B787-21F8D45C92D8}"/>
                </a:ext>
              </a:extLst>
            </p:cNvPr>
            <p:cNvSpPr/>
            <p:nvPr/>
          </p:nvSpPr>
          <p:spPr>
            <a:xfrm>
              <a:off x="17713327" y="109535"/>
              <a:ext cx="365129" cy="2619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57"/>
                <a:gd name="f8" fmla="val 31"/>
                <a:gd name="f9" fmla="val 64"/>
                <a:gd name="f10" fmla="val 32"/>
                <a:gd name="f11" fmla="val 50"/>
                <a:gd name="f12" fmla="val 37"/>
                <a:gd name="f13" fmla="val 49"/>
                <a:gd name="f14" fmla="val 58"/>
                <a:gd name="f15" fmla="val 30"/>
                <a:gd name="f16" fmla="val 39"/>
                <a:gd name="f17" fmla="val 17"/>
                <a:gd name="f18" fmla="val 12"/>
                <a:gd name="f19" fmla="val 5"/>
                <a:gd name="f20" fmla="val 51"/>
                <a:gd name="f21" fmla="val 4"/>
                <a:gd name="f22" fmla="val 48"/>
                <a:gd name="f23" fmla="val 1"/>
                <a:gd name="f24" fmla="val 43"/>
                <a:gd name="f25" fmla="val 9"/>
                <a:gd name="f26" fmla="val 40"/>
                <a:gd name="f27" fmla="val 10"/>
                <a:gd name="f28" fmla="val 35"/>
                <a:gd name="f29" fmla="val 14"/>
                <a:gd name="f30" fmla="val 29"/>
                <a:gd name="f31" fmla="val 25"/>
                <a:gd name="f32" fmla="val 11"/>
                <a:gd name="f33" fmla="val 22"/>
                <a:gd name="f34" fmla="val 20"/>
                <a:gd name="f35" fmla="val 42"/>
                <a:gd name="f36" fmla="val 56"/>
                <a:gd name="f37" fmla="val 53"/>
                <a:gd name="f38" fmla="val 68"/>
                <a:gd name="f39" fmla="val 23"/>
                <a:gd name="f40" fmla="val 27"/>
                <a:gd name="f41" fmla="val 28"/>
                <a:gd name="f42" fmla="+- 0 0 -90"/>
                <a:gd name="f43" fmla="*/ f3 1 81"/>
                <a:gd name="f44" fmla="*/ f4 1 5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81"/>
                <a:gd name="f53" fmla="*/ f49 1 57"/>
                <a:gd name="f54" fmla="*/ 81 f50 1"/>
                <a:gd name="f55" fmla="*/ 31 f49 1"/>
                <a:gd name="f56" fmla="*/ 49 f50 1"/>
                <a:gd name="f57" fmla="*/ 58 f49 1"/>
                <a:gd name="f58" fmla="*/ 17 f50 1"/>
                <a:gd name="f59" fmla="*/ 50 f49 1"/>
                <a:gd name="f60" fmla="*/ 4 f50 1"/>
                <a:gd name="f61" fmla="*/ 48 f49 1"/>
                <a:gd name="f62" fmla="*/ 10 f50 1"/>
                <a:gd name="f63" fmla="*/ 35 f49 1"/>
                <a:gd name="f64" fmla="*/ 12 f50 1"/>
                <a:gd name="f65" fmla="*/ 25 f49 1"/>
                <a:gd name="f66" fmla="*/ 22 f50 1"/>
                <a:gd name="f67" fmla="*/ 11 f49 1"/>
                <a:gd name="f68" fmla="*/ 56 f50 1"/>
                <a:gd name="f69" fmla="*/ 0 f49 1"/>
                <a:gd name="f70" fmla="*/ 27 f49 1"/>
                <a:gd name="f71" fmla="+- f51 0 f1"/>
                <a:gd name="f72" fmla="*/ f54 1 81"/>
                <a:gd name="f73" fmla="*/ f55 1 58"/>
                <a:gd name="f74" fmla="*/ f56 1 81"/>
                <a:gd name="f75" fmla="*/ f57 1 58"/>
                <a:gd name="f76" fmla="*/ f58 1 81"/>
                <a:gd name="f77" fmla="*/ f59 1 58"/>
                <a:gd name="f78" fmla="*/ f60 1 81"/>
                <a:gd name="f79" fmla="*/ f61 1 58"/>
                <a:gd name="f80" fmla="*/ f62 1 81"/>
                <a:gd name="f81" fmla="*/ f63 1 58"/>
                <a:gd name="f82" fmla="*/ f64 1 81"/>
                <a:gd name="f83" fmla="*/ f65 1 58"/>
                <a:gd name="f84" fmla="*/ f66 1 81"/>
                <a:gd name="f85" fmla="*/ f67 1 58"/>
                <a:gd name="f86" fmla="*/ f68 1 81"/>
                <a:gd name="f87" fmla="*/ f69 1 58"/>
                <a:gd name="f88" fmla="*/ f70 1 58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2"/>
                <a:gd name="f96" fmla="*/ f75 1 f53"/>
                <a:gd name="f97" fmla="*/ f76 1 f52"/>
                <a:gd name="f98" fmla="*/ f77 1 f53"/>
                <a:gd name="f99" fmla="*/ f78 1 f52"/>
                <a:gd name="f100" fmla="*/ f79 1 f53"/>
                <a:gd name="f101" fmla="*/ f80 1 f52"/>
                <a:gd name="f102" fmla="*/ f81 1 f53"/>
                <a:gd name="f103" fmla="*/ f82 1 f52"/>
                <a:gd name="f104" fmla="*/ f83 1 f53"/>
                <a:gd name="f105" fmla="*/ f84 1 f52"/>
                <a:gd name="f106" fmla="*/ f85 1 f53"/>
                <a:gd name="f107" fmla="*/ f86 1 f52"/>
                <a:gd name="f108" fmla="*/ f87 1 f53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3 1"/>
                <a:gd name="f117" fmla="*/ f96 f44 1"/>
                <a:gd name="f118" fmla="*/ f97 f43 1"/>
                <a:gd name="f119" fmla="*/ f98 f44 1"/>
                <a:gd name="f120" fmla="*/ f99 f43 1"/>
                <a:gd name="f121" fmla="*/ f100 f44 1"/>
                <a:gd name="f122" fmla="*/ f101 f43 1"/>
                <a:gd name="f123" fmla="*/ f102 f44 1"/>
                <a:gd name="f124" fmla="*/ f103 f43 1"/>
                <a:gd name="f125" fmla="*/ f104 f44 1"/>
                <a:gd name="f126" fmla="*/ f105 f43 1"/>
                <a:gd name="f127" fmla="*/ f106 f44 1"/>
                <a:gd name="f128" fmla="*/ f107 f43 1"/>
                <a:gd name="f129" fmla="*/ f108 f44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9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7"/>
                </a:cxn>
                <a:cxn ang="f71">
                  <a:pos x="f128" y="f129"/>
                </a:cxn>
                <a:cxn ang="f71">
                  <a:pos x="f114" y="f130"/>
                </a:cxn>
                <a:cxn ang="f71">
                  <a:pos x="f114" y="f115"/>
                </a:cxn>
              </a:cxnLst>
              <a:rect l="f110" t="f113" r="f111" b="f112"/>
              <a:pathLst>
                <a:path w="81" h="57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2" y="f14"/>
                    <a:pt x="f15" y="f16"/>
                    <a:pt x="f17" y="f11"/>
                  </a:cubicBezTo>
                  <a:cubicBezTo>
                    <a:pt x="f18" y="f11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10"/>
                    <a:pt x="f29" y="f30"/>
                    <a:pt x="f18" y="f31"/>
                  </a:cubicBezTo>
                  <a:cubicBezTo>
                    <a:pt x="f5" y="f27"/>
                    <a:pt x="f18" y="f32"/>
                    <a:pt x="f33" y="f32"/>
                  </a:cubicBezTo>
                  <a:cubicBezTo>
                    <a:pt x="f12" y="f34"/>
                    <a:pt x="f35" y="f23"/>
                    <a:pt x="f36" y="f5"/>
                  </a:cubicBezTo>
                  <a:cubicBezTo>
                    <a:pt x="f37" y="f34"/>
                    <a:pt x="f38" y="f39"/>
                    <a:pt x="f6" y="f40"/>
                  </a:cubicBezTo>
                  <a:cubicBezTo>
                    <a:pt x="f6" y="f41"/>
                    <a:pt x="f6" y="f30"/>
                    <a:pt x="f6" y="f8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8907797-5EC8-8468-8ECD-4A92658CC5F1}"/>
                </a:ext>
              </a:extLst>
            </p:cNvPr>
            <p:cNvSpPr/>
            <p:nvPr/>
          </p:nvSpPr>
          <p:spPr>
            <a:xfrm>
              <a:off x="14959007" y="1298576"/>
              <a:ext cx="862014" cy="739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"/>
                <a:gd name="f7" fmla="val 163"/>
                <a:gd name="f8" fmla="val 24"/>
                <a:gd name="f9" fmla="val 131"/>
                <a:gd name="f10" fmla="val 41"/>
                <a:gd name="f11" fmla="val 104"/>
                <a:gd name="f12" fmla="val 8"/>
                <a:gd name="f13" fmla="val 71"/>
                <a:gd name="f14" fmla="val 5"/>
                <a:gd name="f15" fmla="val 67"/>
                <a:gd name="f16" fmla="val 3"/>
                <a:gd name="f17" fmla="val 63"/>
                <a:gd name="f18" fmla="val 58"/>
                <a:gd name="f19" fmla="val 12"/>
                <a:gd name="f20" fmla="val 22"/>
                <a:gd name="f21" fmla="val 32"/>
                <a:gd name="f22" fmla="val 56"/>
                <a:gd name="f23" fmla="val 64"/>
                <a:gd name="f24" fmla="val 74"/>
                <a:gd name="f25" fmla="val 85"/>
                <a:gd name="f26" fmla="val 33"/>
                <a:gd name="f27" fmla="val 89"/>
                <a:gd name="f28" fmla="val 96"/>
                <a:gd name="f29" fmla="val 17"/>
                <a:gd name="f30" fmla="val 101"/>
                <a:gd name="f31" fmla="val 9"/>
                <a:gd name="f32" fmla="val 107"/>
                <a:gd name="f33" fmla="val 109"/>
                <a:gd name="f34" fmla="val 7"/>
                <a:gd name="f35" fmla="val 112"/>
                <a:gd name="f36" fmla="val 11"/>
                <a:gd name="f37" fmla="val 114"/>
                <a:gd name="f38" fmla="val 20"/>
                <a:gd name="f39" fmla="val 118"/>
                <a:gd name="f40" fmla="val 28"/>
                <a:gd name="f41" fmla="val 119"/>
                <a:gd name="f42" fmla="val 37"/>
                <a:gd name="f43" fmla="val 121"/>
                <a:gd name="f44" fmla="val 57"/>
                <a:gd name="f45" fmla="val 132"/>
                <a:gd name="f46" fmla="val 152"/>
                <a:gd name="f47" fmla="val 66"/>
                <a:gd name="f48" fmla="val 165"/>
                <a:gd name="f49" fmla="val 68"/>
                <a:gd name="f50" fmla="val 178"/>
                <a:gd name="f51" fmla="val 70"/>
                <a:gd name="f52" fmla="val 72"/>
                <a:gd name="f53" fmla="val 181"/>
                <a:gd name="f54" fmla="val 86"/>
                <a:gd name="f55" fmla="val 145"/>
                <a:gd name="f56" fmla="val 103"/>
                <a:gd name="f57" fmla="val 140"/>
                <a:gd name="f58" fmla="val 106"/>
                <a:gd name="f59" fmla="val 136"/>
                <a:gd name="f60" fmla="val 111"/>
                <a:gd name="f61" fmla="val 128"/>
                <a:gd name="f62" fmla="val 135"/>
                <a:gd name="f63" fmla="val 116"/>
                <a:gd name="f64" fmla="val 160"/>
                <a:gd name="f65" fmla="val 147"/>
                <a:gd name="f66" fmla="val 92"/>
                <a:gd name="f67" fmla="val 143"/>
                <a:gd name="f68" fmla="val 138"/>
                <a:gd name="f69" fmla="val 80"/>
                <a:gd name="f70" fmla="val 133"/>
                <a:gd name="f71" fmla="val 59"/>
                <a:gd name="f72" fmla="val 144"/>
                <a:gd name="f73" fmla="val 45"/>
                <a:gd name="f74" fmla="val 149"/>
                <a:gd name="f75" fmla="val 154"/>
                <a:gd name="f76" fmla="val 25"/>
                <a:gd name="f77" fmla="val 153"/>
                <a:gd name="f78" fmla="val 162"/>
                <a:gd name="f79" fmla="val 158"/>
                <a:gd name="f80" fmla="val 16"/>
                <a:gd name="f81" fmla="val 148"/>
                <a:gd name="f82" fmla="val 139"/>
                <a:gd name="f83" fmla="+- 0 0 -90"/>
                <a:gd name="f84" fmla="*/ f3 1 191"/>
                <a:gd name="f85" fmla="*/ f4 1 163"/>
                <a:gd name="f86" fmla="val f5"/>
                <a:gd name="f87" fmla="val f6"/>
                <a:gd name="f88" fmla="val f7"/>
                <a:gd name="f89" fmla="*/ f83 f0 1"/>
                <a:gd name="f90" fmla="+- f88 0 f86"/>
                <a:gd name="f91" fmla="+- f87 0 f86"/>
                <a:gd name="f92" fmla="*/ f89 1 f2"/>
                <a:gd name="f93" fmla="*/ f91 1 191"/>
                <a:gd name="f94" fmla="*/ f90 1 163"/>
                <a:gd name="f95" fmla="*/ 24 f91 1"/>
                <a:gd name="f96" fmla="*/ 131 f90 1"/>
                <a:gd name="f97" fmla="*/ 8 f91 1"/>
                <a:gd name="f98" fmla="*/ 71 f90 1"/>
                <a:gd name="f99" fmla="*/ 0 f91 1"/>
                <a:gd name="f100" fmla="*/ 58 f90 1"/>
                <a:gd name="f101" fmla="*/ 32 f91 1"/>
                <a:gd name="f102" fmla="*/ 85 f91 1"/>
                <a:gd name="f103" fmla="*/ 33 f90 1"/>
                <a:gd name="f104" fmla="*/ 101 f91 1"/>
                <a:gd name="f105" fmla="*/ 9 f90 1"/>
                <a:gd name="f106" fmla="*/ 112 f91 1"/>
                <a:gd name="f107" fmla="*/ 11 f90 1"/>
                <a:gd name="f108" fmla="*/ 119 f91 1"/>
                <a:gd name="f109" fmla="*/ 37 f90 1"/>
                <a:gd name="f110" fmla="*/ 152 f91 1"/>
                <a:gd name="f111" fmla="*/ 66 f90 1"/>
                <a:gd name="f112" fmla="*/ 191 f91 1"/>
                <a:gd name="f113" fmla="*/ 72 f90 1"/>
                <a:gd name="f114" fmla="*/ 101 f90 1"/>
                <a:gd name="f115" fmla="*/ 136 f91 1"/>
                <a:gd name="f116" fmla="*/ 111 f90 1"/>
                <a:gd name="f117" fmla="*/ 131 f91 1"/>
                <a:gd name="f118" fmla="*/ 163 f90 1"/>
                <a:gd name="f119" fmla="*/ 92 f91 1"/>
                <a:gd name="f120" fmla="*/ 143 f90 1"/>
                <a:gd name="f121" fmla="*/ 71 f91 1"/>
                <a:gd name="f122" fmla="*/ 138 f90 1"/>
                <a:gd name="f123" fmla="*/ 154 f90 1"/>
                <a:gd name="f124" fmla="*/ 12 f91 1"/>
                <a:gd name="f125" fmla="*/ 158 f90 1"/>
                <a:gd name="f126" fmla="+- f92 0 f1"/>
                <a:gd name="f127" fmla="*/ f95 1 191"/>
                <a:gd name="f128" fmla="*/ f96 1 163"/>
                <a:gd name="f129" fmla="*/ f97 1 191"/>
                <a:gd name="f130" fmla="*/ f98 1 163"/>
                <a:gd name="f131" fmla="*/ f99 1 191"/>
                <a:gd name="f132" fmla="*/ f100 1 163"/>
                <a:gd name="f133" fmla="*/ f101 1 191"/>
                <a:gd name="f134" fmla="*/ f102 1 191"/>
                <a:gd name="f135" fmla="*/ f103 1 163"/>
                <a:gd name="f136" fmla="*/ f104 1 191"/>
                <a:gd name="f137" fmla="*/ f105 1 163"/>
                <a:gd name="f138" fmla="*/ f106 1 191"/>
                <a:gd name="f139" fmla="*/ f107 1 163"/>
                <a:gd name="f140" fmla="*/ f108 1 191"/>
                <a:gd name="f141" fmla="*/ f109 1 163"/>
                <a:gd name="f142" fmla="*/ f110 1 191"/>
                <a:gd name="f143" fmla="*/ f111 1 163"/>
                <a:gd name="f144" fmla="*/ f112 1 191"/>
                <a:gd name="f145" fmla="*/ f113 1 163"/>
                <a:gd name="f146" fmla="*/ f114 1 163"/>
                <a:gd name="f147" fmla="*/ f115 1 191"/>
                <a:gd name="f148" fmla="*/ f116 1 163"/>
                <a:gd name="f149" fmla="*/ f117 1 191"/>
                <a:gd name="f150" fmla="*/ f118 1 163"/>
                <a:gd name="f151" fmla="*/ f119 1 191"/>
                <a:gd name="f152" fmla="*/ f120 1 163"/>
                <a:gd name="f153" fmla="*/ f121 1 191"/>
                <a:gd name="f154" fmla="*/ f122 1 163"/>
                <a:gd name="f155" fmla="*/ f123 1 163"/>
                <a:gd name="f156" fmla="*/ f124 1 191"/>
                <a:gd name="f157" fmla="*/ f125 1 163"/>
                <a:gd name="f158" fmla="*/ 0 1 f93"/>
                <a:gd name="f159" fmla="*/ f87 1 f93"/>
                <a:gd name="f160" fmla="*/ 0 1 f94"/>
                <a:gd name="f161" fmla="*/ f88 1 f94"/>
                <a:gd name="f162" fmla="*/ f127 1 f93"/>
                <a:gd name="f163" fmla="*/ f128 1 f94"/>
                <a:gd name="f164" fmla="*/ f129 1 f93"/>
                <a:gd name="f165" fmla="*/ f130 1 f94"/>
                <a:gd name="f166" fmla="*/ f131 1 f93"/>
                <a:gd name="f167" fmla="*/ f132 1 f94"/>
                <a:gd name="f168" fmla="*/ f133 1 f93"/>
                <a:gd name="f169" fmla="*/ f134 1 f93"/>
                <a:gd name="f170" fmla="*/ f135 1 f94"/>
                <a:gd name="f171" fmla="*/ f136 1 f93"/>
                <a:gd name="f172" fmla="*/ f137 1 f94"/>
                <a:gd name="f173" fmla="*/ f138 1 f93"/>
                <a:gd name="f174" fmla="*/ f139 1 f94"/>
                <a:gd name="f175" fmla="*/ f140 1 f93"/>
                <a:gd name="f176" fmla="*/ f141 1 f94"/>
                <a:gd name="f177" fmla="*/ f142 1 f93"/>
                <a:gd name="f178" fmla="*/ f143 1 f94"/>
                <a:gd name="f179" fmla="*/ f144 1 f93"/>
                <a:gd name="f180" fmla="*/ f145 1 f94"/>
                <a:gd name="f181" fmla="*/ f146 1 f94"/>
                <a:gd name="f182" fmla="*/ f147 1 f93"/>
                <a:gd name="f183" fmla="*/ f148 1 f94"/>
                <a:gd name="f184" fmla="*/ f149 1 f93"/>
                <a:gd name="f185" fmla="*/ f150 1 f94"/>
                <a:gd name="f186" fmla="*/ f151 1 f93"/>
                <a:gd name="f187" fmla="*/ f152 1 f94"/>
                <a:gd name="f188" fmla="*/ f153 1 f93"/>
                <a:gd name="f189" fmla="*/ f154 1 f94"/>
                <a:gd name="f190" fmla="*/ f155 1 f94"/>
                <a:gd name="f191" fmla="*/ f156 1 f93"/>
                <a:gd name="f192" fmla="*/ f157 1 f94"/>
                <a:gd name="f193" fmla="*/ f158 f84 1"/>
                <a:gd name="f194" fmla="*/ f159 f84 1"/>
                <a:gd name="f195" fmla="*/ f161 f85 1"/>
                <a:gd name="f196" fmla="*/ f160 f85 1"/>
                <a:gd name="f197" fmla="*/ f162 f84 1"/>
                <a:gd name="f198" fmla="*/ f163 f85 1"/>
                <a:gd name="f199" fmla="*/ f164 f84 1"/>
                <a:gd name="f200" fmla="*/ f165 f85 1"/>
                <a:gd name="f201" fmla="*/ f166 f84 1"/>
                <a:gd name="f202" fmla="*/ f167 f85 1"/>
                <a:gd name="f203" fmla="*/ f168 f84 1"/>
                <a:gd name="f204" fmla="*/ f169 f84 1"/>
                <a:gd name="f205" fmla="*/ f170 f85 1"/>
                <a:gd name="f206" fmla="*/ f171 f84 1"/>
                <a:gd name="f207" fmla="*/ f172 f85 1"/>
                <a:gd name="f208" fmla="*/ f173 f84 1"/>
                <a:gd name="f209" fmla="*/ f174 f85 1"/>
                <a:gd name="f210" fmla="*/ f175 f84 1"/>
                <a:gd name="f211" fmla="*/ f176 f85 1"/>
                <a:gd name="f212" fmla="*/ f177 f84 1"/>
                <a:gd name="f213" fmla="*/ f178 f85 1"/>
                <a:gd name="f214" fmla="*/ f179 f84 1"/>
                <a:gd name="f215" fmla="*/ f180 f85 1"/>
                <a:gd name="f216" fmla="*/ f181 f85 1"/>
                <a:gd name="f217" fmla="*/ f182 f84 1"/>
                <a:gd name="f218" fmla="*/ f183 f85 1"/>
                <a:gd name="f219" fmla="*/ f184 f84 1"/>
                <a:gd name="f220" fmla="*/ f185 f85 1"/>
                <a:gd name="f221" fmla="*/ f186 f84 1"/>
                <a:gd name="f222" fmla="*/ f187 f85 1"/>
                <a:gd name="f223" fmla="*/ f188 f84 1"/>
                <a:gd name="f224" fmla="*/ f189 f85 1"/>
                <a:gd name="f225" fmla="*/ f190 f85 1"/>
                <a:gd name="f226" fmla="*/ f191 f84 1"/>
                <a:gd name="f227" fmla="*/ f1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97" y="f198"/>
                </a:cxn>
                <a:cxn ang="f126">
                  <a:pos x="f199" y="f200"/>
                </a:cxn>
                <a:cxn ang="f126">
                  <a:pos x="f201" y="f202"/>
                </a:cxn>
                <a:cxn ang="f126">
                  <a:pos x="f203" y="f202"/>
                </a:cxn>
                <a:cxn ang="f126">
                  <a:pos x="f204" y="f205"/>
                </a:cxn>
                <a:cxn ang="f126">
                  <a:pos x="f206" y="f207"/>
                </a:cxn>
                <a:cxn ang="f126">
                  <a:pos x="f208" y="f209"/>
                </a:cxn>
                <a:cxn ang="f126">
                  <a:pos x="f210" y="f211"/>
                </a:cxn>
                <a:cxn ang="f126">
                  <a:pos x="f212" y="f213"/>
                </a:cxn>
                <a:cxn ang="f126">
                  <a:pos x="f214" y="f215"/>
                </a:cxn>
                <a:cxn ang="f126">
                  <a:pos x="f212" y="f216"/>
                </a:cxn>
                <a:cxn ang="f126">
                  <a:pos x="f217" y="f218"/>
                </a:cxn>
                <a:cxn ang="f126">
                  <a:pos x="f219" y="f220"/>
                </a:cxn>
                <a:cxn ang="f126">
                  <a:pos x="f221" y="f222"/>
                </a:cxn>
                <a:cxn ang="f126">
                  <a:pos x="f223" y="f224"/>
                </a:cxn>
                <a:cxn ang="f126">
                  <a:pos x="f203" y="f225"/>
                </a:cxn>
                <a:cxn ang="f126">
                  <a:pos x="f226" y="f227"/>
                </a:cxn>
                <a:cxn ang="f126">
                  <a:pos x="f197" y="f198"/>
                </a:cxn>
              </a:cxnLst>
              <a:rect l="f193" t="f196" r="f194" b="f195"/>
              <a:pathLst>
                <a:path w="191" h="163">
                  <a:moveTo>
                    <a:pt x="f8" y="f9"/>
                  </a:moveTo>
                  <a:cubicBezTo>
                    <a:pt x="f10" y="f11"/>
                    <a:pt x="f10" y="f11"/>
                    <a:pt x="f12" y="f13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19" y="f18"/>
                    <a:pt x="f20" y="f18"/>
                    <a:pt x="f21" y="f18"/>
                  </a:cubicBezTo>
                  <a:cubicBezTo>
                    <a:pt x="f22" y="f23"/>
                    <a:pt x="f24" y="f22"/>
                    <a:pt x="f25" y="f26"/>
                  </a:cubicBezTo>
                  <a:cubicBezTo>
                    <a:pt x="f27" y="f8"/>
                    <a:pt x="f28" y="f29"/>
                    <a:pt x="f30" y="f31"/>
                  </a:cubicBezTo>
                  <a:cubicBezTo>
                    <a:pt x="f32" y="f5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15"/>
                    <a:pt x="f46" y="f47"/>
                  </a:cubicBezTo>
                  <a:cubicBezTo>
                    <a:pt x="f48" y="f49"/>
                    <a:pt x="f50" y="f51"/>
                    <a:pt x="f6" y="f52"/>
                  </a:cubicBezTo>
                  <a:cubicBezTo>
                    <a:pt x="f53" y="f54"/>
                    <a:pt x="f7" y="f27"/>
                    <a:pt x="f46" y="f30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1"/>
                    <a:pt x="f62" y="f55"/>
                    <a:pt x="f9" y="f7"/>
                  </a:cubicBezTo>
                  <a:cubicBezTo>
                    <a:pt x="f63" y="f64"/>
                    <a:pt x="f58" y="f65"/>
                    <a:pt x="f66" y="f67"/>
                  </a:cubicBezTo>
                  <a:cubicBezTo>
                    <a:pt x="f54" y="f68"/>
                    <a:pt x="f69" y="f70"/>
                    <a:pt x="f13" y="f68"/>
                  </a:cubicBezTo>
                  <a:cubicBezTo>
                    <a:pt x="f71" y="f72"/>
                    <a:pt x="f73" y="f74"/>
                    <a:pt x="f21" y="f75"/>
                  </a:cubicBezTo>
                  <a:cubicBezTo>
                    <a:pt x="f76" y="f77"/>
                    <a:pt x="f38" y="f78"/>
                    <a:pt x="f19" y="f79"/>
                  </a:cubicBezTo>
                  <a:cubicBezTo>
                    <a:pt x="f80" y="f81"/>
                    <a:pt x="f38" y="f82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59BD296-370A-D0B6-35B9-E1F401BCA04D}"/>
                </a:ext>
              </a:extLst>
            </p:cNvPr>
            <p:cNvSpPr/>
            <p:nvPr/>
          </p:nvSpPr>
          <p:spPr>
            <a:xfrm>
              <a:off x="16168685" y="127001"/>
              <a:ext cx="619121" cy="4857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107"/>
                <a:gd name="f8" fmla="val 64"/>
                <a:gd name="f9" fmla="val 23"/>
                <a:gd name="f10" fmla="val 73"/>
                <a:gd name="f11" fmla="val 16"/>
                <a:gd name="f12" fmla="val 83"/>
                <a:gd name="f13" fmla="val 10"/>
                <a:gd name="f14" fmla="val 98"/>
                <a:gd name="f15" fmla="val 85"/>
                <a:gd name="f16" fmla="val 40"/>
                <a:gd name="f17" fmla="val 114"/>
                <a:gd name="f18" fmla="val 43"/>
                <a:gd name="f19" fmla="val 51"/>
                <a:gd name="f20" fmla="val 134"/>
                <a:gd name="f21" fmla="val 57"/>
                <a:gd name="f22" fmla="val 128"/>
                <a:gd name="f23" fmla="val 58"/>
                <a:gd name="f24" fmla="val 124"/>
                <a:gd name="f25" fmla="val 60"/>
                <a:gd name="f26" fmla="val 109"/>
                <a:gd name="f27" fmla="val 66"/>
                <a:gd name="f28" fmla="val 89"/>
                <a:gd name="f29" fmla="val 67"/>
                <a:gd name="f30" fmla="val 88"/>
                <a:gd name="f31" fmla="val 90"/>
                <a:gd name="f32" fmla="val 84"/>
                <a:gd name="f33" fmla="val 75"/>
                <a:gd name="f34" fmla="val 45"/>
                <a:gd name="f35" fmla="val 24"/>
                <a:gd name="f36" fmla="val 4"/>
                <a:gd name="f37" fmla="val 94"/>
                <a:gd name="f38" fmla="val 3"/>
                <a:gd name="f39" fmla="val 93"/>
                <a:gd name="f40" fmla="val 1"/>
                <a:gd name="f41" fmla="val 92"/>
                <a:gd name="f42" fmla="val 18"/>
                <a:gd name="f43" fmla="val 36"/>
                <a:gd name="f44" fmla="val 55"/>
                <a:gd name="f45" fmla="val 5"/>
                <a:gd name="f46" fmla="val 27"/>
                <a:gd name="f47" fmla="val 21"/>
                <a:gd name="f48" fmla="val 28"/>
                <a:gd name="f49" fmla="val 32"/>
                <a:gd name="f50" fmla="val 29"/>
                <a:gd name="f51" fmla="val 30"/>
                <a:gd name="f52" fmla="+- 0 0 -90"/>
                <a:gd name="f53" fmla="*/ f3 1 137"/>
                <a:gd name="f54" fmla="*/ f4 1 107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137"/>
                <a:gd name="f63" fmla="*/ f59 1 107"/>
                <a:gd name="f64" fmla="*/ 64 f60 1"/>
                <a:gd name="f65" fmla="*/ 23 f59 1"/>
                <a:gd name="f66" fmla="*/ 98 f60 1"/>
                <a:gd name="f67" fmla="*/ 0 f59 1"/>
                <a:gd name="f68" fmla="*/ 137 f60 1"/>
                <a:gd name="f69" fmla="*/ 51 f59 1"/>
                <a:gd name="f70" fmla="*/ 124 f60 1"/>
                <a:gd name="f71" fmla="*/ 60 f59 1"/>
                <a:gd name="f72" fmla="*/ 88 f60 1"/>
                <a:gd name="f73" fmla="*/ 90 f59 1"/>
                <a:gd name="f74" fmla="*/ 98 f59 1"/>
                <a:gd name="f75" fmla="*/ 4 f60 1"/>
                <a:gd name="f76" fmla="*/ 94 f59 1"/>
                <a:gd name="f77" fmla="*/ 0 f60 1"/>
                <a:gd name="f78" fmla="*/ 5 f60 1"/>
                <a:gd name="f79" fmla="*/ 27 f59 1"/>
                <a:gd name="f80" fmla="*/ 43 f60 1"/>
                <a:gd name="f81" fmla="*/ 29 f59 1"/>
                <a:gd name="f82" fmla="+- f61 0 f1"/>
                <a:gd name="f83" fmla="*/ f64 1 137"/>
                <a:gd name="f84" fmla="*/ f65 1 107"/>
                <a:gd name="f85" fmla="*/ f66 1 137"/>
                <a:gd name="f86" fmla="*/ f67 1 107"/>
                <a:gd name="f87" fmla="*/ f68 1 137"/>
                <a:gd name="f88" fmla="*/ f69 1 107"/>
                <a:gd name="f89" fmla="*/ f70 1 137"/>
                <a:gd name="f90" fmla="*/ f71 1 107"/>
                <a:gd name="f91" fmla="*/ f72 1 137"/>
                <a:gd name="f92" fmla="*/ f73 1 107"/>
                <a:gd name="f93" fmla="*/ f74 1 107"/>
                <a:gd name="f94" fmla="*/ f75 1 137"/>
                <a:gd name="f95" fmla="*/ f76 1 107"/>
                <a:gd name="f96" fmla="*/ f77 1 137"/>
                <a:gd name="f97" fmla="*/ f78 1 137"/>
                <a:gd name="f98" fmla="*/ f79 1 107"/>
                <a:gd name="f99" fmla="*/ f80 1 137"/>
                <a:gd name="f100" fmla="*/ f81 1 107"/>
                <a:gd name="f101" fmla="*/ 0 1 f62"/>
                <a:gd name="f102" fmla="*/ f56 1 f62"/>
                <a:gd name="f103" fmla="*/ 0 1 f63"/>
                <a:gd name="f104" fmla="*/ f57 1 f63"/>
                <a:gd name="f105" fmla="*/ f83 1 f62"/>
                <a:gd name="f106" fmla="*/ f84 1 f63"/>
                <a:gd name="f107" fmla="*/ f85 1 f62"/>
                <a:gd name="f108" fmla="*/ f86 1 f63"/>
                <a:gd name="f109" fmla="*/ f87 1 f62"/>
                <a:gd name="f110" fmla="*/ f88 1 f63"/>
                <a:gd name="f111" fmla="*/ f89 1 f62"/>
                <a:gd name="f112" fmla="*/ f90 1 f63"/>
                <a:gd name="f113" fmla="*/ f91 1 f62"/>
                <a:gd name="f114" fmla="*/ f92 1 f63"/>
                <a:gd name="f115" fmla="*/ f93 1 f63"/>
                <a:gd name="f116" fmla="*/ f94 1 f62"/>
                <a:gd name="f117" fmla="*/ f95 1 f63"/>
                <a:gd name="f118" fmla="*/ f96 1 f62"/>
                <a:gd name="f119" fmla="*/ f97 1 f62"/>
                <a:gd name="f120" fmla="*/ f98 1 f63"/>
                <a:gd name="f121" fmla="*/ f99 1 f62"/>
                <a:gd name="f122" fmla="*/ f100 1 f63"/>
                <a:gd name="f123" fmla="*/ f101 f53 1"/>
                <a:gd name="f124" fmla="*/ f102 f53 1"/>
                <a:gd name="f125" fmla="*/ f104 f54 1"/>
                <a:gd name="f126" fmla="*/ f103 f54 1"/>
                <a:gd name="f127" fmla="*/ f105 f53 1"/>
                <a:gd name="f128" fmla="*/ f106 f54 1"/>
                <a:gd name="f129" fmla="*/ f107 f53 1"/>
                <a:gd name="f130" fmla="*/ f108 f54 1"/>
                <a:gd name="f131" fmla="*/ f109 f53 1"/>
                <a:gd name="f132" fmla="*/ f110 f54 1"/>
                <a:gd name="f133" fmla="*/ f111 f53 1"/>
                <a:gd name="f134" fmla="*/ f112 f54 1"/>
                <a:gd name="f135" fmla="*/ f113 f53 1"/>
                <a:gd name="f136" fmla="*/ f114 f54 1"/>
                <a:gd name="f137" fmla="*/ f115 f54 1"/>
                <a:gd name="f138" fmla="*/ f116 f53 1"/>
                <a:gd name="f139" fmla="*/ f117 f54 1"/>
                <a:gd name="f140" fmla="*/ f118 f53 1"/>
                <a:gd name="f141" fmla="*/ f119 f53 1"/>
                <a:gd name="f142" fmla="*/ f120 f54 1"/>
                <a:gd name="f143" fmla="*/ f121 f53 1"/>
                <a:gd name="f144" fmla="*/ f12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27" y="f128"/>
                </a:cxn>
                <a:cxn ang="f82">
                  <a:pos x="f129" y="f130"/>
                </a:cxn>
                <a:cxn ang="f82">
                  <a:pos x="f131" y="f132"/>
                </a:cxn>
                <a:cxn ang="f82">
                  <a:pos x="f133" y="f134"/>
                </a:cxn>
                <a:cxn ang="f82">
                  <a:pos x="f135" y="f136"/>
                </a:cxn>
                <a:cxn ang="f82">
                  <a:pos x="f127" y="f137"/>
                </a:cxn>
                <a:cxn ang="f82">
                  <a:pos x="f138" y="f139"/>
                </a:cxn>
                <a:cxn ang="f82">
                  <a:pos x="f140" y="f136"/>
                </a:cxn>
                <a:cxn ang="f82">
                  <a:pos x="f141" y="f142"/>
                </a:cxn>
                <a:cxn ang="f82">
                  <a:pos x="f143" y="f144"/>
                </a:cxn>
                <a:cxn ang="f82">
                  <a:pos x="f127" y="f128"/>
                </a:cxn>
              </a:cxnLst>
              <a:rect l="f123" t="f126" r="f124" b="f125"/>
              <a:pathLst>
                <a:path w="137" h="107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7"/>
                    <a:pt x="f8" y="f14"/>
                  </a:cubicBezTo>
                  <a:cubicBezTo>
                    <a:pt x="f34" y="f12"/>
                    <a:pt x="f35" y="f30"/>
                    <a:pt x="f36" y="f37"/>
                  </a:cubicBezTo>
                  <a:cubicBezTo>
                    <a:pt x="f38" y="f39"/>
                    <a:pt x="f40" y="f41"/>
                    <a:pt x="f5" y="f31"/>
                  </a:cubicBezTo>
                  <a:cubicBezTo>
                    <a:pt x="f42" y="f10"/>
                    <a:pt x="f43" y="f44"/>
                    <a:pt x="f45" y="f46"/>
                  </a:cubicBezTo>
                  <a:cubicBezTo>
                    <a:pt x="f47" y="f48"/>
                    <a:pt x="f49" y="f46"/>
                    <a:pt x="f18" y="f50"/>
                  </a:cubicBezTo>
                  <a:cubicBezTo>
                    <a:pt x="f19" y="f51"/>
                    <a:pt x="f23" y="f51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B1F75AF-3C21-A0FB-56ED-260F37F36447}"/>
                </a:ext>
              </a:extLst>
            </p:cNvPr>
            <p:cNvSpPr/>
            <p:nvPr/>
          </p:nvSpPr>
          <p:spPr>
            <a:xfrm>
              <a:off x="16927509" y="77788"/>
              <a:ext cx="414332" cy="3222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71"/>
                <a:gd name="f8" fmla="val 76"/>
                <a:gd name="f9" fmla="val 42"/>
                <a:gd name="f10" fmla="val 58"/>
                <a:gd name="f11" fmla="val 43"/>
                <a:gd name="f12" fmla="val 61"/>
                <a:gd name="f13" fmla="val 60"/>
                <a:gd name="f14" fmla="val 54"/>
                <a:gd name="f15" fmla="val 64"/>
                <a:gd name="f16" fmla="val 32"/>
                <a:gd name="f17" fmla="val 52"/>
                <a:gd name="f18" fmla="val 16"/>
                <a:gd name="f19" fmla="val 10"/>
                <a:gd name="f20" fmla="val 57"/>
                <a:gd name="f21" fmla="val 6"/>
                <a:gd name="f22" fmla="val 63"/>
                <a:gd name="f23" fmla="val 49"/>
                <a:gd name="f24" fmla="val 12"/>
                <a:gd name="f25" fmla="val 20"/>
                <a:gd name="f26" fmla="val 34"/>
                <a:gd name="f27" fmla="val 11"/>
                <a:gd name="f28" fmla="val 29"/>
                <a:gd name="f29" fmla="val 8"/>
                <a:gd name="f30" fmla="val 24"/>
                <a:gd name="f31" fmla="val 1"/>
                <a:gd name="f32" fmla="val 13"/>
                <a:gd name="f33" fmla="val 14"/>
                <a:gd name="f34" fmla="val 15"/>
                <a:gd name="f35" fmla="val 36"/>
                <a:gd name="f36" fmla="val 26"/>
                <a:gd name="f37" fmla="val 47"/>
                <a:gd name="f38" fmla="val 62"/>
                <a:gd name="f39" fmla="val 68"/>
                <a:gd name="f40" fmla="val 25"/>
                <a:gd name="f41" fmla="val 81"/>
                <a:gd name="f42" fmla="val 27"/>
                <a:gd name="f43" fmla="val 87"/>
                <a:gd name="f44" fmla="val 31"/>
                <a:gd name="f45" fmla="val 39"/>
                <a:gd name="f46" fmla="val 82"/>
                <a:gd name="f47" fmla="val 79"/>
                <a:gd name="f48" fmla="val 41"/>
                <a:gd name="f49" fmla="val 78"/>
                <a:gd name="f50" fmla="val 77"/>
                <a:gd name="f51" fmla="+- 0 0 -90"/>
                <a:gd name="f52" fmla="*/ f3 1 92"/>
                <a:gd name="f53" fmla="*/ f4 1 71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92"/>
                <a:gd name="f62" fmla="*/ f58 1 71"/>
                <a:gd name="f63" fmla="*/ 76 f59 1"/>
                <a:gd name="f64" fmla="*/ 42 f58 1"/>
                <a:gd name="f65" fmla="*/ 54 f59 1"/>
                <a:gd name="f66" fmla="*/ 71 f58 1"/>
                <a:gd name="f67" fmla="*/ 16 f59 1"/>
                <a:gd name="f68" fmla="*/ 58 f58 1"/>
                <a:gd name="f69" fmla="*/ 0 f59 1"/>
                <a:gd name="f70" fmla="*/ 60 f58 1"/>
                <a:gd name="f71" fmla="*/ 12 f59 1"/>
                <a:gd name="f72" fmla="*/ 8 f59 1"/>
                <a:gd name="f73" fmla="*/ 24 f58 1"/>
                <a:gd name="f74" fmla="*/ 15 f59 1"/>
                <a:gd name="f75" fmla="*/ 15 f58 1"/>
                <a:gd name="f76" fmla="*/ 62 f59 1"/>
                <a:gd name="f77" fmla="*/ 0 f58 1"/>
                <a:gd name="f78" fmla="*/ 25 f58 1"/>
                <a:gd name="f79" fmla="*/ 92 f59 1"/>
                <a:gd name="f80" fmla="*/ 31 f58 1"/>
                <a:gd name="f81" fmla="*/ 79 f59 1"/>
                <a:gd name="f82" fmla="*/ 41 f58 1"/>
                <a:gd name="f83" fmla="+- f60 0 f1"/>
                <a:gd name="f84" fmla="*/ f63 1 92"/>
                <a:gd name="f85" fmla="*/ f64 1 71"/>
                <a:gd name="f86" fmla="*/ f65 1 92"/>
                <a:gd name="f87" fmla="*/ f66 1 71"/>
                <a:gd name="f88" fmla="*/ f67 1 92"/>
                <a:gd name="f89" fmla="*/ f68 1 71"/>
                <a:gd name="f90" fmla="*/ f69 1 92"/>
                <a:gd name="f91" fmla="*/ f70 1 71"/>
                <a:gd name="f92" fmla="*/ f71 1 92"/>
                <a:gd name="f93" fmla="*/ f72 1 92"/>
                <a:gd name="f94" fmla="*/ f73 1 71"/>
                <a:gd name="f95" fmla="*/ f74 1 92"/>
                <a:gd name="f96" fmla="*/ f75 1 71"/>
                <a:gd name="f97" fmla="*/ f76 1 92"/>
                <a:gd name="f98" fmla="*/ f77 1 71"/>
                <a:gd name="f99" fmla="*/ f78 1 71"/>
                <a:gd name="f100" fmla="*/ f79 1 92"/>
                <a:gd name="f101" fmla="*/ f80 1 71"/>
                <a:gd name="f102" fmla="*/ f81 1 92"/>
                <a:gd name="f103" fmla="*/ f82 1 71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1"/>
                <a:gd name="f111" fmla="*/ f87 1 f62"/>
                <a:gd name="f112" fmla="*/ f88 1 f61"/>
                <a:gd name="f113" fmla="*/ f89 1 f62"/>
                <a:gd name="f114" fmla="*/ f90 1 f61"/>
                <a:gd name="f115" fmla="*/ f91 1 f62"/>
                <a:gd name="f116" fmla="*/ f92 1 f61"/>
                <a:gd name="f117" fmla="*/ f93 1 f61"/>
                <a:gd name="f118" fmla="*/ f94 1 f62"/>
                <a:gd name="f119" fmla="*/ f95 1 f61"/>
                <a:gd name="f120" fmla="*/ f96 1 f62"/>
                <a:gd name="f121" fmla="*/ f97 1 f61"/>
                <a:gd name="f122" fmla="*/ f98 1 f62"/>
                <a:gd name="f123" fmla="*/ f99 1 f62"/>
                <a:gd name="f124" fmla="*/ f100 1 f61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2 1"/>
                <a:gd name="f135" fmla="*/ f111 f53 1"/>
                <a:gd name="f136" fmla="*/ f112 f52 1"/>
                <a:gd name="f137" fmla="*/ f113 f53 1"/>
                <a:gd name="f138" fmla="*/ f114 f52 1"/>
                <a:gd name="f139" fmla="*/ f115 f53 1"/>
                <a:gd name="f140" fmla="*/ f116 f52 1"/>
                <a:gd name="f141" fmla="*/ f117 f52 1"/>
                <a:gd name="f142" fmla="*/ f118 f53 1"/>
                <a:gd name="f143" fmla="*/ f119 f52 1"/>
                <a:gd name="f144" fmla="*/ f120 f53 1"/>
                <a:gd name="f145" fmla="*/ f121 f52 1"/>
                <a:gd name="f146" fmla="*/ f122 f53 1"/>
                <a:gd name="f147" fmla="*/ f123 f53 1"/>
                <a:gd name="f148" fmla="*/ f124 f52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40" y="f133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5" y="f146"/>
                </a:cxn>
                <a:cxn ang="f83">
                  <a:pos x="f132" y="f147"/>
                </a:cxn>
                <a:cxn ang="f83">
                  <a:pos x="f148" y="f149"/>
                </a:cxn>
                <a:cxn ang="f83">
                  <a:pos x="f150" y="f151"/>
                </a:cxn>
                <a:cxn ang="f83">
                  <a:pos x="f132" y="f133"/>
                </a:cxn>
              </a:cxnLst>
              <a:rect l="f128" t="f131" r="f129" b="f130"/>
              <a:pathLst>
                <a:path w="92" h="71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9" y="f15"/>
                    <a:pt x="f16" y="f17"/>
                    <a:pt x="f18" y="f10"/>
                  </a:cubicBezTo>
                  <a:cubicBezTo>
                    <a:pt x="f19" y="f20"/>
                    <a:pt x="f21" y="f22"/>
                    <a:pt x="f5" y="f13"/>
                  </a:cubicBezTo>
                  <a:cubicBezTo>
                    <a:pt x="f5" y="f17"/>
                    <a:pt x="f19" y="f23"/>
                    <a:pt x="f24" y="f9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29" y="f33"/>
                    <a:pt x="f34" y="f34"/>
                  </a:cubicBezTo>
                  <a:cubicBezTo>
                    <a:pt x="f35" y="f36"/>
                    <a:pt x="f37" y="f21"/>
                    <a:pt x="f38" y="f5"/>
                  </a:cubicBezTo>
                  <a:cubicBezTo>
                    <a:pt x="f39" y="f29"/>
                    <a:pt x="f10" y="f30"/>
                    <a:pt x="f8" y="f40"/>
                  </a:cubicBezTo>
                  <a:cubicBezTo>
                    <a:pt x="f41" y="f42"/>
                    <a:pt x="f43" y="f28"/>
                    <a:pt x="f6" y="f44"/>
                  </a:cubicBezTo>
                  <a:cubicBezTo>
                    <a:pt x="f6" y="f45"/>
                    <a:pt x="f46" y="f35"/>
                    <a:pt x="f47" y="f48"/>
                  </a:cubicBezTo>
                  <a:cubicBezTo>
                    <a:pt x="f49" y="f48"/>
                    <a:pt x="f50" y="f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11072AF-EB16-7946-7D18-C3A8C5C2AF3A}"/>
                </a:ext>
              </a:extLst>
            </p:cNvPr>
            <p:cNvSpPr/>
            <p:nvPr/>
          </p:nvSpPr>
          <p:spPr>
            <a:xfrm>
              <a:off x="15230475" y="481010"/>
              <a:ext cx="798508" cy="7540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166"/>
                <a:gd name="f8" fmla="val 92"/>
                <a:gd name="f9" fmla="val 10"/>
                <a:gd name="f10" fmla="val 99"/>
                <a:gd name="f11" fmla="val 104"/>
                <a:gd name="f12" fmla="val 4"/>
                <a:gd name="f13" fmla="val 107"/>
                <a:gd name="f14" fmla="val 13"/>
                <a:gd name="f15" fmla="val 116"/>
                <a:gd name="f16" fmla="val 49"/>
                <a:gd name="f17" fmla="val 152"/>
                <a:gd name="f18" fmla="val 48"/>
                <a:gd name="f19" fmla="val 160"/>
                <a:gd name="f20" fmla="val 168"/>
                <a:gd name="f21" fmla="val 173"/>
                <a:gd name="f22" fmla="val 61"/>
                <a:gd name="f23" fmla="val 62"/>
                <a:gd name="f24" fmla="val 155"/>
                <a:gd name="f25" fmla="val 72"/>
                <a:gd name="f26" fmla="val 154"/>
                <a:gd name="f27" fmla="val 73"/>
                <a:gd name="f28" fmla="val 153"/>
                <a:gd name="f29" fmla="val 74"/>
                <a:gd name="f30" fmla="val 151"/>
                <a:gd name="f31" fmla="val 124"/>
                <a:gd name="f32" fmla="val 85"/>
                <a:gd name="f33" fmla="val 125"/>
                <a:gd name="f34" fmla="val 108"/>
                <a:gd name="f35" fmla="val 127"/>
                <a:gd name="f36" fmla="val 132"/>
                <a:gd name="f37" fmla="val 126"/>
                <a:gd name="f38" fmla="val 142"/>
                <a:gd name="f39" fmla="val 123"/>
                <a:gd name="f40" fmla="val 149"/>
                <a:gd name="f41" fmla="val 111"/>
                <a:gd name="f42" fmla="val 141"/>
                <a:gd name="f43" fmla="val 105"/>
                <a:gd name="f44" fmla="val 138"/>
                <a:gd name="f45" fmla="val 98"/>
                <a:gd name="f46" fmla="val 137"/>
                <a:gd name="f47" fmla="val 135"/>
                <a:gd name="f48" fmla="val 82"/>
                <a:gd name="f49" fmla="val 71"/>
                <a:gd name="f50" fmla="val 60"/>
                <a:gd name="f51" fmla="val 51"/>
                <a:gd name="f52" fmla="val 41"/>
                <a:gd name="f53" fmla="val 146"/>
                <a:gd name="f54" fmla="val 32"/>
                <a:gd name="f55" fmla="val 25"/>
                <a:gd name="f56" fmla="val 156"/>
                <a:gd name="f57" fmla="val 18"/>
                <a:gd name="f58" fmla="val 161"/>
                <a:gd name="f59" fmla="val 8"/>
                <a:gd name="f60" fmla="val 16"/>
                <a:gd name="f61" fmla="val 20"/>
                <a:gd name="f62" fmla="val 35"/>
                <a:gd name="f63" fmla="val 103"/>
                <a:gd name="f64" fmla="val 12"/>
                <a:gd name="f65" fmla="val 78"/>
                <a:gd name="f66" fmla="val 75"/>
                <a:gd name="f67" fmla="val 67"/>
                <a:gd name="f68" fmla="val 2"/>
                <a:gd name="f69" fmla="val 65"/>
                <a:gd name="f70" fmla="val 7"/>
                <a:gd name="f71" fmla="val 64"/>
                <a:gd name="f72" fmla="val 17"/>
                <a:gd name="f73" fmla="val 27"/>
                <a:gd name="f74" fmla="val 59"/>
                <a:gd name="f75" fmla="val 37"/>
                <a:gd name="f76" fmla="val 57"/>
                <a:gd name="f77" fmla="val 66"/>
                <a:gd name="f78" fmla="val 88"/>
                <a:gd name="f79" fmla="val 91"/>
                <a:gd name="f80" fmla="val 15"/>
                <a:gd name="f81" fmla="+- 0 0 -90"/>
                <a:gd name="f82" fmla="*/ f3 1 177"/>
                <a:gd name="f83" fmla="*/ f4 1 166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177"/>
                <a:gd name="f92" fmla="*/ f88 1 166"/>
                <a:gd name="f93" fmla="*/ 92 f89 1"/>
                <a:gd name="f94" fmla="*/ 10 f88 1"/>
                <a:gd name="f95" fmla="*/ 107 f89 1"/>
                <a:gd name="f96" fmla="*/ 13 f88 1"/>
                <a:gd name="f97" fmla="*/ 152 f89 1"/>
                <a:gd name="f98" fmla="*/ 48 f88 1"/>
                <a:gd name="f99" fmla="*/ 177 f89 1"/>
                <a:gd name="f100" fmla="*/ 49 f88 1"/>
                <a:gd name="f101" fmla="*/ 155 f89 1"/>
                <a:gd name="f102" fmla="*/ 72 f88 1"/>
                <a:gd name="f103" fmla="*/ 151 f89 1"/>
                <a:gd name="f104" fmla="*/ 74 f88 1"/>
                <a:gd name="f105" fmla="*/ 127 f89 1"/>
                <a:gd name="f106" fmla="*/ 132 f88 1"/>
                <a:gd name="f107" fmla="*/ 111 f89 1"/>
                <a:gd name="f108" fmla="*/ 141 f88 1"/>
                <a:gd name="f109" fmla="*/ 135 f88 1"/>
                <a:gd name="f110" fmla="*/ 60 f89 1"/>
                <a:gd name="f111" fmla="*/ 32 f89 1"/>
                <a:gd name="f112" fmla="*/ 152 f88 1"/>
                <a:gd name="f113" fmla="*/ 8 f89 1"/>
                <a:gd name="f114" fmla="*/ 166 f88 1"/>
                <a:gd name="f115" fmla="*/ 20 f89 1"/>
                <a:gd name="f116" fmla="*/ 12 f89 1"/>
                <a:gd name="f117" fmla="*/ 82 f88 1"/>
                <a:gd name="f118" fmla="*/ 0 f89 1"/>
                <a:gd name="f119" fmla="*/ 7 f89 1"/>
                <a:gd name="f120" fmla="*/ 64 f88 1"/>
                <a:gd name="f121" fmla="*/ 37 f89 1"/>
                <a:gd name="f122" fmla="*/ 57 f88 1"/>
                <a:gd name="f123" fmla="*/ 88 f89 1"/>
                <a:gd name="f124" fmla="*/ 17 f88 1"/>
                <a:gd name="f125" fmla="+- f90 0 f1"/>
                <a:gd name="f126" fmla="*/ f93 1 177"/>
                <a:gd name="f127" fmla="*/ f94 1 166"/>
                <a:gd name="f128" fmla="*/ f95 1 177"/>
                <a:gd name="f129" fmla="*/ f96 1 166"/>
                <a:gd name="f130" fmla="*/ f97 1 177"/>
                <a:gd name="f131" fmla="*/ f98 1 166"/>
                <a:gd name="f132" fmla="*/ f99 1 177"/>
                <a:gd name="f133" fmla="*/ f100 1 166"/>
                <a:gd name="f134" fmla="*/ f101 1 177"/>
                <a:gd name="f135" fmla="*/ f102 1 166"/>
                <a:gd name="f136" fmla="*/ f103 1 177"/>
                <a:gd name="f137" fmla="*/ f104 1 166"/>
                <a:gd name="f138" fmla="*/ f105 1 177"/>
                <a:gd name="f139" fmla="*/ f106 1 166"/>
                <a:gd name="f140" fmla="*/ f107 1 177"/>
                <a:gd name="f141" fmla="*/ f108 1 166"/>
                <a:gd name="f142" fmla="*/ f109 1 166"/>
                <a:gd name="f143" fmla="*/ f110 1 177"/>
                <a:gd name="f144" fmla="*/ f111 1 177"/>
                <a:gd name="f145" fmla="*/ f112 1 166"/>
                <a:gd name="f146" fmla="*/ f113 1 177"/>
                <a:gd name="f147" fmla="*/ f114 1 166"/>
                <a:gd name="f148" fmla="*/ f115 1 177"/>
                <a:gd name="f149" fmla="*/ f116 1 177"/>
                <a:gd name="f150" fmla="*/ f117 1 166"/>
                <a:gd name="f151" fmla="*/ f118 1 177"/>
                <a:gd name="f152" fmla="*/ f119 1 177"/>
                <a:gd name="f153" fmla="*/ f120 1 166"/>
                <a:gd name="f154" fmla="*/ f121 1 177"/>
                <a:gd name="f155" fmla="*/ f122 1 166"/>
                <a:gd name="f156" fmla="*/ f123 1 177"/>
                <a:gd name="f157" fmla="*/ f124 1 166"/>
                <a:gd name="f158" fmla="*/ 0 1 f91"/>
                <a:gd name="f159" fmla="*/ f85 1 f91"/>
                <a:gd name="f160" fmla="*/ 0 1 f92"/>
                <a:gd name="f161" fmla="*/ f86 1 f92"/>
                <a:gd name="f162" fmla="*/ f126 1 f91"/>
                <a:gd name="f163" fmla="*/ f127 1 f92"/>
                <a:gd name="f164" fmla="*/ f128 1 f91"/>
                <a:gd name="f165" fmla="*/ f129 1 f92"/>
                <a:gd name="f166" fmla="*/ f130 1 f91"/>
                <a:gd name="f167" fmla="*/ f131 1 f92"/>
                <a:gd name="f168" fmla="*/ f132 1 f91"/>
                <a:gd name="f169" fmla="*/ f133 1 f92"/>
                <a:gd name="f170" fmla="*/ f134 1 f91"/>
                <a:gd name="f171" fmla="*/ f135 1 f92"/>
                <a:gd name="f172" fmla="*/ f136 1 f91"/>
                <a:gd name="f173" fmla="*/ f137 1 f92"/>
                <a:gd name="f174" fmla="*/ f138 1 f91"/>
                <a:gd name="f175" fmla="*/ f139 1 f92"/>
                <a:gd name="f176" fmla="*/ f140 1 f91"/>
                <a:gd name="f177" fmla="*/ f141 1 f92"/>
                <a:gd name="f178" fmla="*/ f142 1 f92"/>
                <a:gd name="f179" fmla="*/ f143 1 f91"/>
                <a:gd name="f180" fmla="*/ f144 1 f91"/>
                <a:gd name="f181" fmla="*/ f145 1 f92"/>
                <a:gd name="f182" fmla="*/ f146 1 f91"/>
                <a:gd name="f183" fmla="*/ f147 1 f92"/>
                <a:gd name="f184" fmla="*/ f148 1 f91"/>
                <a:gd name="f185" fmla="*/ f149 1 f91"/>
                <a:gd name="f186" fmla="*/ f150 1 f92"/>
                <a:gd name="f187" fmla="*/ f151 1 f91"/>
                <a:gd name="f188" fmla="*/ f152 1 f91"/>
                <a:gd name="f189" fmla="*/ f153 1 f92"/>
                <a:gd name="f190" fmla="*/ f154 1 f91"/>
                <a:gd name="f191" fmla="*/ f155 1 f92"/>
                <a:gd name="f192" fmla="*/ f156 1 f91"/>
                <a:gd name="f193" fmla="*/ f157 1 f92"/>
                <a:gd name="f194" fmla="*/ f158 f82 1"/>
                <a:gd name="f195" fmla="*/ f159 f82 1"/>
                <a:gd name="f196" fmla="*/ f161 f83 1"/>
                <a:gd name="f197" fmla="*/ f160 f83 1"/>
                <a:gd name="f198" fmla="*/ f162 f82 1"/>
                <a:gd name="f199" fmla="*/ f163 f83 1"/>
                <a:gd name="f200" fmla="*/ f164 f82 1"/>
                <a:gd name="f201" fmla="*/ f165 f83 1"/>
                <a:gd name="f202" fmla="*/ f166 f82 1"/>
                <a:gd name="f203" fmla="*/ f167 f83 1"/>
                <a:gd name="f204" fmla="*/ f168 f82 1"/>
                <a:gd name="f205" fmla="*/ f169 f83 1"/>
                <a:gd name="f206" fmla="*/ f170 f82 1"/>
                <a:gd name="f207" fmla="*/ f171 f83 1"/>
                <a:gd name="f208" fmla="*/ f172 f82 1"/>
                <a:gd name="f209" fmla="*/ f173 f83 1"/>
                <a:gd name="f210" fmla="*/ f174 f82 1"/>
                <a:gd name="f211" fmla="*/ f175 f83 1"/>
                <a:gd name="f212" fmla="*/ f176 f82 1"/>
                <a:gd name="f213" fmla="*/ f177 f83 1"/>
                <a:gd name="f214" fmla="*/ f178 f83 1"/>
                <a:gd name="f215" fmla="*/ f179 f82 1"/>
                <a:gd name="f216" fmla="*/ f180 f82 1"/>
                <a:gd name="f217" fmla="*/ f181 f83 1"/>
                <a:gd name="f218" fmla="*/ f182 f82 1"/>
                <a:gd name="f219" fmla="*/ f183 f83 1"/>
                <a:gd name="f220" fmla="*/ f184 f82 1"/>
                <a:gd name="f221" fmla="*/ f185 f82 1"/>
                <a:gd name="f222" fmla="*/ f186 f83 1"/>
                <a:gd name="f223" fmla="*/ f187 f82 1"/>
                <a:gd name="f224" fmla="*/ f188 f82 1"/>
                <a:gd name="f225" fmla="*/ f189 f83 1"/>
                <a:gd name="f226" fmla="*/ f190 f82 1"/>
                <a:gd name="f227" fmla="*/ f191 f83 1"/>
                <a:gd name="f228" fmla="*/ f192 f82 1"/>
                <a:gd name="f229" fmla="*/ f1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198" y="f199"/>
                </a:cxn>
                <a:cxn ang="f125">
                  <a:pos x="f200" y="f201"/>
                </a:cxn>
                <a:cxn ang="f125">
                  <a:pos x="f202" y="f203"/>
                </a:cxn>
                <a:cxn ang="f125">
                  <a:pos x="f204" y="f205"/>
                </a:cxn>
                <a:cxn ang="f125">
                  <a:pos x="f206" y="f207"/>
                </a:cxn>
                <a:cxn ang="f125">
                  <a:pos x="f208" y="f209"/>
                </a:cxn>
                <a:cxn ang="f125">
                  <a:pos x="f210" y="f211"/>
                </a:cxn>
                <a:cxn ang="f125">
                  <a:pos x="f212" y="f213"/>
                </a:cxn>
                <a:cxn ang="f125">
                  <a:pos x="f198" y="f214"/>
                </a:cxn>
                <a:cxn ang="f125">
                  <a:pos x="f215" y="f214"/>
                </a:cxn>
                <a:cxn ang="f125">
                  <a:pos x="f216" y="f217"/>
                </a:cxn>
                <a:cxn ang="f125">
                  <a:pos x="f218" y="f219"/>
                </a:cxn>
                <a:cxn ang="f125">
                  <a:pos x="f220" y="f211"/>
                </a:cxn>
                <a:cxn ang="f125">
                  <a:pos x="f221" y="f222"/>
                </a:cxn>
                <a:cxn ang="f125">
                  <a:pos x="f223" y="f207"/>
                </a:cxn>
                <a:cxn ang="f125">
                  <a:pos x="f224" y="f225"/>
                </a:cxn>
                <a:cxn ang="f125">
                  <a:pos x="f226" y="f227"/>
                </a:cxn>
                <a:cxn ang="f125">
                  <a:pos x="f228" y="f229"/>
                </a:cxn>
                <a:cxn ang="f125">
                  <a:pos x="f198" y="f199"/>
                </a:cxn>
              </a:cxnLst>
              <a:rect l="f194" t="f197" r="f195" b="f196"/>
              <a:pathLst>
                <a:path w="177" h="166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5" y="f16"/>
                    <a:pt x="f17" y="f18"/>
                  </a:cubicBezTo>
                  <a:cubicBezTo>
                    <a:pt x="f19" y="f18"/>
                    <a:pt x="f20" y="f16"/>
                    <a:pt x="f6" y="f16"/>
                  </a:cubicBezTo>
                  <a:cubicBezTo>
                    <a:pt x="f21" y="f22"/>
                    <a:pt x="f19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8" y="f47"/>
                  </a:cubicBezTo>
                  <a:cubicBezTo>
                    <a:pt x="f48" y="f35"/>
                    <a:pt x="f49" y="f37"/>
                    <a:pt x="f50" y="f47"/>
                  </a:cubicBezTo>
                  <a:cubicBezTo>
                    <a:pt x="f51" y="f42"/>
                    <a:pt x="f52" y="f53"/>
                    <a:pt x="f54" y="f17"/>
                  </a:cubicBezTo>
                  <a:cubicBezTo>
                    <a:pt x="f55" y="f56"/>
                    <a:pt x="f57" y="f58"/>
                    <a:pt x="f59" y="f7"/>
                  </a:cubicBezTo>
                  <a:cubicBezTo>
                    <a:pt x="f14" y="f28"/>
                    <a:pt x="f60" y="f38"/>
                    <a:pt x="f61" y="f36"/>
                  </a:cubicBezTo>
                  <a:cubicBezTo>
                    <a:pt x="f62" y="f63"/>
                    <a:pt x="f62" y="f63"/>
                    <a:pt x="f64" y="f48"/>
                  </a:cubicBezTo>
                  <a:cubicBezTo>
                    <a:pt x="f59" y="f65"/>
                    <a:pt x="f12" y="f66"/>
                    <a:pt x="f5" y="f25"/>
                  </a:cubicBezTo>
                  <a:cubicBezTo>
                    <a:pt x="f5" y="f67"/>
                    <a:pt x="f68" y="f69"/>
                    <a:pt x="f70" y="f71"/>
                  </a:cubicBezTo>
                  <a:cubicBezTo>
                    <a:pt x="f72" y="f23"/>
                    <a:pt x="f73" y="f74"/>
                    <a:pt x="f75" y="f76"/>
                  </a:cubicBezTo>
                  <a:cubicBezTo>
                    <a:pt x="f77" y="f74"/>
                    <a:pt x="f66" y="f62"/>
                    <a:pt x="f78" y="f72"/>
                  </a:cubicBezTo>
                  <a:cubicBezTo>
                    <a:pt x="f79" y="f80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794D79B-BF24-C1F5-AB8F-4259AA2C53C5}"/>
                </a:ext>
              </a:extLst>
            </p:cNvPr>
            <p:cNvSpPr/>
            <p:nvPr/>
          </p:nvSpPr>
          <p:spPr>
            <a:xfrm>
              <a:off x="14679613" y="46040"/>
              <a:ext cx="798508" cy="6127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135"/>
                <a:gd name="f8" fmla="val 34"/>
                <a:gd name="f9" fmla="val 32"/>
                <a:gd name="f10" fmla="val 58"/>
                <a:gd name="f11" fmla="val 37"/>
                <a:gd name="f12" fmla="val 79"/>
                <a:gd name="f13" fmla="val 36"/>
                <a:gd name="f14" fmla="val 95"/>
                <a:gd name="f15" fmla="val 14"/>
                <a:gd name="f16" fmla="val 100"/>
                <a:gd name="f17" fmla="val 10"/>
                <a:gd name="f18" fmla="val 105"/>
                <a:gd name="f19" fmla="val 7"/>
                <a:gd name="f20" fmla="val 115"/>
                <a:gd name="f21" fmla="val 112"/>
                <a:gd name="f22" fmla="val 45"/>
                <a:gd name="f23" fmla="val 140"/>
                <a:gd name="f24" fmla="val 61"/>
                <a:gd name="f25" fmla="val 171"/>
                <a:gd name="f26" fmla="val 72"/>
                <a:gd name="f27" fmla="val 160"/>
                <a:gd name="f28" fmla="val 70"/>
                <a:gd name="f29" fmla="val 154"/>
                <a:gd name="f30" fmla="val 77"/>
                <a:gd name="f31" fmla="val 137"/>
                <a:gd name="f32" fmla="val 82"/>
                <a:gd name="f33" fmla="val 119"/>
                <a:gd name="f34" fmla="val 85"/>
                <a:gd name="f35" fmla="val 108"/>
                <a:gd name="f36" fmla="val 117"/>
                <a:gd name="f37" fmla="val 126"/>
                <a:gd name="f38" fmla="val 111"/>
                <a:gd name="f39" fmla="val 131"/>
                <a:gd name="f40" fmla="val 99"/>
                <a:gd name="f41" fmla="val 127"/>
                <a:gd name="f42" fmla="val 94"/>
                <a:gd name="f43" fmla="val 124"/>
                <a:gd name="f44" fmla="val 57"/>
                <a:gd name="f45" fmla="val 102"/>
                <a:gd name="f46" fmla="val 113"/>
                <a:gd name="f47" fmla="val 27"/>
                <a:gd name="f48" fmla="val 21"/>
                <a:gd name="f49" fmla="val 15"/>
                <a:gd name="f50" fmla="val 8"/>
                <a:gd name="f51" fmla="val 9"/>
                <a:gd name="f52" fmla="val 42"/>
                <a:gd name="f53" fmla="val 66"/>
                <a:gd name="f54" fmla="val 38"/>
                <a:gd name="f55" fmla="val 75"/>
                <a:gd name="f56" fmla="val 18"/>
                <a:gd name="f57" fmla="val 49"/>
                <a:gd name="f58" fmla="val 29"/>
                <a:gd name="f59" fmla="+- 0 0 -90"/>
                <a:gd name="f60" fmla="*/ f3 1 177"/>
                <a:gd name="f61" fmla="*/ f4 1 135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177"/>
                <a:gd name="f70" fmla="*/ f66 1 135"/>
                <a:gd name="f71" fmla="*/ 34 f67 1"/>
                <a:gd name="f72" fmla="*/ 32 f66 1"/>
                <a:gd name="f73" fmla="*/ 95 f67 1"/>
                <a:gd name="f74" fmla="*/ 14 f66 1"/>
                <a:gd name="f75" fmla="*/ 115 f67 1"/>
                <a:gd name="f76" fmla="*/ 0 f66 1"/>
                <a:gd name="f77" fmla="*/ 177 f67 1"/>
                <a:gd name="f78" fmla="*/ 61 f66 1"/>
                <a:gd name="f79" fmla="*/ 154 f67 1"/>
                <a:gd name="f80" fmla="*/ 77 f66 1"/>
                <a:gd name="f81" fmla="*/ 119 f67 1"/>
                <a:gd name="f82" fmla="*/ 108 f66 1"/>
                <a:gd name="f83" fmla="*/ 111 f67 1"/>
                <a:gd name="f84" fmla="*/ 135 f66 1"/>
                <a:gd name="f85" fmla="*/ 94 f67 1"/>
                <a:gd name="f86" fmla="*/ 124 f66 1"/>
                <a:gd name="f87" fmla="*/ 113 f66 1"/>
                <a:gd name="f88" fmla="*/ 15 f67 1"/>
                <a:gd name="f89" fmla="*/ 115 f66 1"/>
                <a:gd name="f90" fmla="*/ 10 f67 1"/>
                <a:gd name="f91" fmla="*/ 18 f67 1"/>
                <a:gd name="f92" fmla="*/ 49 f66 1"/>
                <a:gd name="f93" fmla="+- f68 0 f1"/>
                <a:gd name="f94" fmla="*/ f71 1 177"/>
                <a:gd name="f95" fmla="*/ f72 1 135"/>
                <a:gd name="f96" fmla="*/ f73 1 177"/>
                <a:gd name="f97" fmla="*/ f74 1 135"/>
                <a:gd name="f98" fmla="*/ f75 1 177"/>
                <a:gd name="f99" fmla="*/ f76 1 135"/>
                <a:gd name="f100" fmla="*/ f77 1 177"/>
                <a:gd name="f101" fmla="*/ f78 1 135"/>
                <a:gd name="f102" fmla="*/ f79 1 177"/>
                <a:gd name="f103" fmla="*/ f80 1 135"/>
                <a:gd name="f104" fmla="*/ f81 1 177"/>
                <a:gd name="f105" fmla="*/ f82 1 135"/>
                <a:gd name="f106" fmla="*/ f83 1 177"/>
                <a:gd name="f107" fmla="*/ f84 1 135"/>
                <a:gd name="f108" fmla="*/ f85 1 177"/>
                <a:gd name="f109" fmla="*/ f86 1 135"/>
                <a:gd name="f110" fmla="*/ f87 1 135"/>
                <a:gd name="f111" fmla="*/ f88 1 177"/>
                <a:gd name="f112" fmla="*/ f89 1 135"/>
                <a:gd name="f113" fmla="*/ f90 1 177"/>
                <a:gd name="f114" fmla="*/ f91 1 177"/>
                <a:gd name="f115" fmla="*/ f92 1 135"/>
                <a:gd name="f116" fmla="*/ 0 1 f69"/>
                <a:gd name="f117" fmla="*/ f63 1 f69"/>
                <a:gd name="f118" fmla="*/ 0 1 f70"/>
                <a:gd name="f119" fmla="*/ f64 1 f70"/>
                <a:gd name="f120" fmla="*/ f94 1 f69"/>
                <a:gd name="f121" fmla="*/ f95 1 f70"/>
                <a:gd name="f122" fmla="*/ f96 1 f69"/>
                <a:gd name="f123" fmla="*/ f97 1 f70"/>
                <a:gd name="f124" fmla="*/ f98 1 f69"/>
                <a:gd name="f125" fmla="*/ f99 1 f70"/>
                <a:gd name="f126" fmla="*/ f100 1 f69"/>
                <a:gd name="f127" fmla="*/ f101 1 f70"/>
                <a:gd name="f128" fmla="*/ f102 1 f69"/>
                <a:gd name="f129" fmla="*/ f103 1 f70"/>
                <a:gd name="f130" fmla="*/ f104 1 f69"/>
                <a:gd name="f131" fmla="*/ f105 1 f70"/>
                <a:gd name="f132" fmla="*/ f106 1 f69"/>
                <a:gd name="f133" fmla="*/ f107 1 f70"/>
                <a:gd name="f134" fmla="*/ f108 1 f69"/>
                <a:gd name="f135" fmla="*/ f109 1 f70"/>
                <a:gd name="f136" fmla="*/ f110 1 f70"/>
                <a:gd name="f137" fmla="*/ f111 1 f69"/>
                <a:gd name="f138" fmla="*/ f112 1 f70"/>
                <a:gd name="f139" fmla="*/ f113 1 f69"/>
                <a:gd name="f140" fmla="*/ f114 1 f69"/>
                <a:gd name="f141" fmla="*/ f115 1 f70"/>
                <a:gd name="f142" fmla="*/ f116 f60 1"/>
                <a:gd name="f143" fmla="*/ f117 f60 1"/>
                <a:gd name="f144" fmla="*/ f119 f61 1"/>
                <a:gd name="f145" fmla="*/ f118 f61 1"/>
                <a:gd name="f146" fmla="*/ f120 f60 1"/>
                <a:gd name="f147" fmla="*/ f121 f61 1"/>
                <a:gd name="f148" fmla="*/ f122 f60 1"/>
                <a:gd name="f149" fmla="*/ f123 f61 1"/>
                <a:gd name="f150" fmla="*/ f124 f60 1"/>
                <a:gd name="f151" fmla="*/ f125 f61 1"/>
                <a:gd name="f152" fmla="*/ f126 f60 1"/>
                <a:gd name="f153" fmla="*/ f127 f61 1"/>
                <a:gd name="f154" fmla="*/ f128 f60 1"/>
                <a:gd name="f155" fmla="*/ f129 f61 1"/>
                <a:gd name="f156" fmla="*/ f130 f60 1"/>
                <a:gd name="f157" fmla="*/ f131 f61 1"/>
                <a:gd name="f158" fmla="*/ f132 f60 1"/>
                <a:gd name="f159" fmla="*/ f133 f61 1"/>
                <a:gd name="f160" fmla="*/ f134 f60 1"/>
                <a:gd name="f161" fmla="*/ f135 f61 1"/>
                <a:gd name="f162" fmla="*/ f136 f61 1"/>
                <a:gd name="f163" fmla="*/ f137 f60 1"/>
                <a:gd name="f164" fmla="*/ f138 f61 1"/>
                <a:gd name="f165" fmla="*/ f139 f60 1"/>
                <a:gd name="f166" fmla="*/ f140 f60 1"/>
                <a:gd name="f167" fmla="*/ f14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46" y="f147"/>
                </a:cxn>
                <a:cxn ang="f93">
                  <a:pos x="f148" y="f149"/>
                </a:cxn>
                <a:cxn ang="f93">
                  <a:pos x="f150" y="f151"/>
                </a:cxn>
                <a:cxn ang="f93">
                  <a:pos x="f152" y="f153"/>
                </a:cxn>
                <a:cxn ang="f93">
                  <a:pos x="f154" y="f155"/>
                </a:cxn>
                <a:cxn ang="f93">
                  <a:pos x="f156" y="f157"/>
                </a:cxn>
                <a:cxn ang="f93">
                  <a:pos x="f158" y="f159"/>
                </a:cxn>
                <a:cxn ang="f93">
                  <a:pos x="f160" y="f161"/>
                </a:cxn>
                <a:cxn ang="f93">
                  <a:pos x="f146" y="f162"/>
                </a:cxn>
                <a:cxn ang="f93">
                  <a:pos x="f163" y="f164"/>
                </a:cxn>
                <a:cxn ang="f93">
                  <a:pos x="f165" y="f157"/>
                </a:cxn>
                <a:cxn ang="f93">
                  <a:pos x="f166" y="f167"/>
                </a:cxn>
                <a:cxn ang="f93">
                  <a:pos x="f146" y="f147"/>
                </a:cxn>
              </a:cxnLst>
              <a:rect l="f142" t="f145" r="f143" b="f144"/>
              <a:pathLst>
                <a:path w="177" h="13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1" y="f22"/>
                    <a:pt x="f23" y="f10"/>
                    <a:pt x="f6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3" y="f35"/>
                  </a:cubicBezTo>
                  <a:cubicBezTo>
                    <a:pt x="f36" y="f36"/>
                    <a:pt x="f36" y="f37"/>
                    <a:pt x="f38" y="f7"/>
                  </a:cubicBezTo>
                  <a:cubicBezTo>
                    <a:pt x="f18" y="f39"/>
                    <a:pt x="f40" y="f41"/>
                    <a:pt x="f42" y="f43"/>
                  </a:cubicBezTo>
                  <a:cubicBezTo>
                    <a:pt x="f30" y="f18"/>
                    <a:pt x="f44" y="f45"/>
                    <a:pt x="f8" y="f46"/>
                  </a:cubicBezTo>
                  <a:cubicBezTo>
                    <a:pt x="f47" y="f21"/>
                    <a:pt x="f48" y="f46"/>
                    <a:pt x="f49" y="f20"/>
                  </a:cubicBezTo>
                  <a:cubicBezTo>
                    <a:pt x="f50" y="f36"/>
                    <a:pt x="f51" y="f21"/>
                    <a:pt x="f17" y="f35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" y="f48"/>
                    <a:pt x="f58" y="f54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A2ABCCCC-286B-24BB-6053-2ED8FF7C9938}"/>
                </a:ext>
              </a:extLst>
            </p:cNvPr>
            <p:cNvSpPr/>
            <p:nvPr/>
          </p:nvSpPr>
          <p:spPr>
            <a:xfrm>
              <a:off x="13388973" y="500067"/>
              <a:ext cx="969958" cy="8255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5"/>
                <a:gd name="f7" fmla="val 182"/>
                <a:gd name="f8" fmla="val 161"/>
                <a:gd name="f9" fmla="val 124"/>
                <a:gd name="f10" fmla="val 163"/>
                <a:gd name="f11" fmla="val 142"/>
                <a:gd name="f12" fmla="val 166"/>
                <a:gd name="f13" fmla="val 168"/>
                <a:gd name="f14" fmla="val 157"/>
                <a:gd name="f15" fmla="val 181"/>
                <a:gd name="f16" fmla="val 150"/>
                <a:gd name="f17" fmla="val 172"/>
                <a:gd name="f18" fmla="val 140"/>
                <a:gd name="f19" fmla="val 171"/>
                <a:gd name="f20" fmla="val 121"/>
                <a:gd name="f21" fmla="val 160"/>
                <a:gd name="f22" fmla="val 103"/>
                <a:gd name="f23" fmla="val 146"/>
                <a:gd name="f24" fmla="val 80"/>
                <a:gd name="f25" fmla="val 164"/>
                <a:gd name="f26" fmla="val 66"/>
                <a:gd name="f27" fmla="val 170"/>
                <a:gd name="f28" fmla="val 52"/>
                <a:gd name="f29" fmla="val 176"/>
                <a:gd name="f30" fmla="val 37"/>
                <a:gd name="f31" fmla="val 162"/>
                <a:gd name="f32" fmla="val 46"/>
                <a:gd name="f33" fmla="val 48"/>
                <a:gd name="f34" fmla="val 127"/>
                <a:gd name="f35" fmla="val 49"/>
                <a:gd name="f36" fmla="val 122"/>
                <a:gd name="f37" fmla="val 117"/>
                <a:gd name="f38" fmla="val 45"/>
                <a:gd name="f39" fmla="val 112"/>
                <a:gd name="f40" fmla="val 106"/>
                <a:gd name="f41" fmla="val 29"/>
                <a:gd name="f42" fmla="val 98"/>
                <a:gd name="f43" fmla="val 20"/>
                <a:gd name="f44" fmla="val 91"/>
                <a:gd name="f45" fmla="val 18"/>
                <a:gd name="f46" fmla="val 82"/>
                <a:gd name="f47" fmla="val 83"/>
                <a:gd name="f48" fmla="val 5"/>
                <a:gd name="f49" fmla="val 69"/>
                <a:gd name="f50" fmla="val 10"/>
                <a:gd name="f51" fmla="val 68"/>
                <a:gd name="f52" fmla="val 15"/>
                <a:gd name="f53" fmla="val 67"/>
                <a:gd name="f54" fmla="val 35"/>
                <a:gd name="f55" fmla="val 50"/>
                <a:gd name="f56" fmla="val 65"/>
                <a:gd name="f57" fmla="val 64"/>
                <a:gd name="f58" fmla="val 74"/>
                <a:gd name="f59" fmla="val 63"/>
                <a:gd name="f60" fmla="val 79"/>
                <a:gd name="f61" fmla="val 58"/>
                <a:gd name="f62" fmla="val 81"/>
                <a:gd name="f63" fmla="val 88"/>
                <a:gd name="f64" fmla="val 96"/>
                <a:gd name="f65" fmla="val 25"/>
                <a:gd name="f66" fmla="val 104"/>
                <a:gd name="f67" fmla="val 12"/>
                <a:gd name="f68" fmla="val 108"/>
                <a:gd name="f69" fmla="val 109"/>
                <a:gd name="f70" fmla="val 116"/>
                <a:gd name="f71" fmla="val 8"/>
                <a:gd name="f72" fmla="val 123"/>
                <a:gd name="f73" fmla="val 24"/>
                <a:gd name="f74" fmla="val 130"/>
                <a:gd name="f75" fmla="val 39"/>
                <a:gd name="f76" fmla="val 53"/>
                <a:gd name="f77" fmla="val 61"/>
                <a:gd name="f78" fmla="val 145"/>
                <a:gd name="f79" fmla="val 152"/>
                <a:gd name="f80" fmla="val 184"/>
                <a:gd name="f81" fmla="val 200"/>
                <a:gd name="f82" fmla="val 204"/>
                <a:gd name="f83" fmla="val 207"/>
                <a:gd name="f84" fmla="val 211"/>
                <a:gd name="f85" fmla="val 202"/>
                <a:gd name="f86" fmla="val 86"/>
                <a:gd name="f87" fmla="val 186"/>
                <a:gd name="f88" fmla="val 167"/>
                <a:gd name="f89" fmla="+- 0 0 -90"/>
                <a:gd name="f90" fmla="*/ f3 1 215"/>
                <a:gd name="f91" fmla="*/ f4 1 182"/>
                <a:gd name="f92" fmla="val f5"/>
                <a:gd name="f93" fmla="val f6"/>
                <a:gd name="f94" fmla="val f7"/>
                <a:gd name="f95" fmla="*/ f89 f0 1"/>
                <a:gd name="f96" fmla="+- f94 0 f92"/>
                <a:gd name="f97" fmla="+- f93 0 f92"/>
                <a:gd name="f98" fmla="*/ f95 1 f2"/>
                <a:gd name="f99" fmla="*/ f97 1 215"/>
                <a:gd name="f100" fmla="*/ f96 1 182"/>
                <a:gd name="f101" fmla="*/ 161 f97 1"/>
                <a:gd name="f102" fmla="*/ 124 f96 1"/>
                <a:gd name="f103" fmla="*/ 168 f97 1"/>
                <a:gd name="f104" fmla="*/ 180 f96 1"/>
                <a:gd name="f105" fmla="*/ 140 f97 1"/>
                <a:gd name="f106" fmla="*/ 171 f96 1"/>
                <a:gd name="f107" fmla="*/ 80 f97 1"/>
                <a:gd name="f108" fmla="*/ 164 f96 1"/>
                <a:gd name="f109" fmla="*/ 37 f97 1"/>
                <a:gd name="f110" fmla="*/ 182 f96 1"/>
                <a:gd name="f111" fmla="*/ 48 f97 1"/>
                <a:gd name="f112" fmla="*/ 127 f96 1"/>
                <a:gd name="f113" fmla="*/ 45 f97 1"/>
                <a:gd name="f114" fmla="*/ 112 f96 1"/>
                <a:gd name="f115" fmla="*/ 20 f97 1"/>
                <a:gd name="f116" fmla="*/ 91 f96 1"/>
                <a:gd name="f117" fmla="*/ 5 f97 1"/>
                <a:gd name="f118" fmla="*/ 69 f96 1"/>
                <a:gd name="f119" fmla="*/ 67 f96 1"/>
                <a:gd name="f120" fmla="*/ 65 f97 1"/>
                <a:gd name="f121" fmla="*/ 64 f96 1"/>
                <a:gd name="f122" fmla="*/ 81 f97 1"/>
                <a:gd name="f123" fmla="*/ 49 f96 1"/>
                <a:gd name="f124" fmla="*/ 104 f97 1"/>
                <a:gd name="f125" fmla="*/ 12 f96 1"/>
                <a:gd name="f126" fmla="*/ 116 f97 1"/>
                <a:gd name="f127" fmla="*/ 8 f96 1"/>
                <a:gd name="f128" fmla="*/ 53 f96 1"/>
                <a:gd name="f129" fmla="*/ 152 f97 1"/>
                <a:gd name="f130" fmla="*/ 200 f97 1"/>
                <a:gd name="f131" fmla="*/ 68 f96 1"/>
                <a:gd name="f132" fmla="*/ 211 f97 1"/>
                <a:gd name="f133" fmla="*/ 86 f96 1"/>
                <a:gd name="f134" fmla="+- f98 0 f1"/>
                <a:gd name="f135" fmla="*/ f101 1 215"/>
                <a:gd name="f136" fmla="*/ f102 1 182"/>
                <a:gd name="f137" fmla="*/ f103 1 215"/>
                <a:gd name="f138" fmla="*/ f104 1 182"/>
                <a:gd name="f139" fmla="*/ f105 1 215"/>
                <a:gd name="f140" fmla="*/ f106 1 182"/>
                <a:gd name="f141" fmla="*/ f107 1 215"/>
                <a:gd name="f142" fmla="*/ f108 1 182"/>
                <a:gd name="f143" fmla="*/ f109 1 215"/>
                <a:gd name="f144" fmla="*/ f110 1 182"/>
                <a:gd name="f145" fmla="*/ f111 1 215"/>
                <a:gd name="f146" fmla="*/ f112 1 182"/>
                <a:gd name="f147" fmla="*/ f113 1 215"/>
                <a:gd name="f148" fmla="*/ f114 1 182"/>
                <a:gd name="f149" fmla="*/ f115 1 215"/>
                <a:gd name="f150" fmla="*/ f116 1 182"/>
                <a:gd name="f151" fmla="*/ f117 1 215"/>
                <a:gd name="f152" fmla="*/ f118 1 182"/>
                <a:gd name="f153" fmla="*/ f119 1 182"/>
                <a:gd name="f154" fmla="*/ f120 1 215"/>
                <a:gd name="f155" fmla="*/ f121 1 182"/>
                <a:gd name="f156" fmla="*/ f122 1 215"/>
                <a:gd name="f157" fmla="*/ f123 1 182"/>
                <a:gd name="f158" fmla="*/ f124 1 215"/>
                <a:gd name="f159" fmla="*/ f125 1 182"/>
                <a:gd name="f160" fmla="*/ f126 1 215"/>
                <a:gd name="f161" fmla="*/ f127 1 182"/>
                <a:gd name="f162" fmla="*/ f128 1 182"/>
                <a:gd name="f163" fmla="*/ f129 1 215"/>
                <a:gd name="f164" fmla="*/ f130 1 215"/>
                <a:gd name="f165" fmla="*/ f131 1 182"/>
                <a:gd name="f166" fmla="*/ f132 1 215"/>
                <a:gd name="f167" fmla="*/ f133 1 182"/>
                <a:gd name="f168" fmla="*/ 0 1 f99"/>
                <a:gd name="f169" fmla="*/ f93 1 f99"/>
                <a:gd name="f170" fmla="*/ 0 1 f100"/>
                <a:gd name="f171" fmla="*/ f94 1 f100"/>
                <a:gd name="f172" fmla="*/ f135 1 f99"/>
                <a:gd name="f173" fmla="*/ f136 1 f100"/>
                <a:gd name="f174" fmla="*/ f137 1 f99"/>
                <a:gd name="f175" fmla="*/ f138 1 f100"/>
                <a:gd name="f176" fmla="*/ f139 1 f99"/>
                <a:gd name="f177" fmla="*/ f140 1 f100"/>
                <a:gd name="f178" fmla="*/ f141 1 f99"/>
                <a:gd name="f179" fmla="*/ f142 1 f100"/>
                <a:gd name="f180" fmla="*/ f143 1 f99"/>
                <a:gd name="f181" fmla="*/ f144 1 f100"/>
                <a:gd name="f182" fmla="*/ f145 1 f99"/>
                <a:gd name="f183" fmla="*/ f146 1 f100"/>
                <a:gd name="f184" fmla="*/ f147 1 f99"/>
                <a:gd name="f185" fmla="*/ f148 1 f100"/>
                <a:gd name="f186" fmla="*/ f149 1 f99"/>
                <a:gd name="f187" fmla="*/ f150 1 f100"/>
                <a:gd name="f188" fmla="*/ f151 1 f99"/>
                <a:gd name="f189" fmla="*/ f152 1 f100"/>
                <a:gd name="f190" fmla="*/ f153 1 f100"/>
                <a:gd name="f191" fmla="*/ f154 1 f99"/>
                <a:gd name="f192" fmla="*/ f155 1 f100"/>
                <a:gd name="f193" fmla="*/ f156 1 f99"/>
                <a:gd name="f194" fmla="*/ f157 1 f100"/>
                <a:gd name="f195" fmla="*/ f158 1 f99"/>
                <a:gd name="f196" fmla="*/ f159 1 f100"/>
                <a:gd name="f197" fmla="*/ f160 1 f99"/>
                <a:gd name="f198" fmla="*/ f161 1 f100"/>
                <a:gd name="f199" fmla="*/ f162 1 f100"/>
                <a:gd name="f200" fmla="*/ f163 1 f99"/>
                <a:gd name="f201" fmla="*/ f164 1 f99"/>
                <a:gd name="f202" fmla="*/ f165 1 f100"/>
                <a:gd name="f203" fmla="*/ f166 1 f99"/>
                <a:gd name="f204" fmla="*/ f167 1 f100"/>
                <a:gd name="f205" fmla="*/ f168 f90 1"/>
                <a:gd name="f206" fmla="*/ f169 f90 1"/>
                <a:gd name="f207" fmla="*/ f171 f91 1"/>
                <a:gd name="f208" fmla="*/ f170 f91 1"/>
                <a:gd name="f209" fmla="*/ f172 f90 1"/>
                <a:gd name="f210" fmla="*/ f173 f91 1"/>
                <a:gd name="f211" fmla="*/ f174 f90 1"/>
                <a:gd name="f212" fmla="*/ f175 f91 1"/>
                <a:gd name="f213" fmla="*/ f176 f90 1"/>
                <a:gd name="f214" fmla="*/ f177 f91 1"/>
                <a:gd name="f215" fmla="*/ f178 f90 1"/>
                <a:gd name="f216" fmla="*/ f179 f91 1"/>
                <a:gd name="f217" fmla="*/ f180 f90 1"/>
                <a:gd name="f218" fmla="*/ f181 f91 1"/>
                <a:gd name="f219" fmla="*/ f182 f90 1"/>
                <a:gd name="f220" fmla="*/ f183 f91 1"/>
                <a:gd name="f221" fmla="*/ f184 f90 1"/>
                <a:gd name="f222" fmla="*/ f185 f91 1"/>
                <a:gd name="f223" fmla="*/ f186 f90 1"/>
                <a:gd name="f224" fmla="*/ f187 f91 1"/>
                <a:gd name="f225" fmla="*/ f188 f90 1"/>
                <a:gd name="f226" fmla="*/ f189 f91 1"/>
                <a:gd name="f227" fmla="*/ f190 f91 1"/>
                <a:gd name="f228" fmla="*/ f191 f90 1"/>
                <a:gd name="f229" fmla="*/ f192 f91 1"/>
                <a:gd name="f230" fmla="*/ f193 f90 1"/>
                <a:gd name="f231" fmla="*/ f194 f91 1"/>
                <a:gd name="f232" fmla="*/ f195 f90 1"/>
                <a:gd name="f233" fmla="*/ f196 f91 1"/>
                <a:gd name="f234" fmla="*/ f197 f90 1"/>
                <a:gd name="f235" fmla="*/ f198 f91 1"/>
                <a:gd name="f236" fmla="*/ f199 f91 1"/>
                <a:gd name="f237" fmla="*/ f200 f90 1"/>
                <a:gd name="f238" fmla="*/ f201 f90 1"/>
                <a:gd name="f239" fmla="*/ f202 f91 1"/>
                <a:gd name="f240" fmla="*/ f203 f90 1"/>
                <a:gd name="f241" fmla="*/ f204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209" y="f210"/>
                </a:cxn>
                <a:cxn ang="f134">
                  <a:pos x="f211" y="f212"/>
                </a:cxn>
                <a:cxn ang="f134">
                  <a:pos x="f213" y="f214"/>
                </a:cxn>
                <a:cxn ang="f134">
                  <a:pos x="f215" y="f216"/>
                </a:cxn>
                <a:cxn ang="f134">
                  <a:pos x="f217" y="f218"/>
                </a:cxn>
                <a:cxn ang="f134">
                  <a:pos x="f219" y="f220"/>
                </a:cxn>
                <a:cxn ang="f134">
                  <a:pos x="f221" y="f222"/>
                </a:cxn>
                <a:cxn ang="f134">
                  <a:pos x="f223" y="f224"/>
                </a:cxn>
                <a:cxn ang="f134">
                  <a:pos x="f225" y="f226"/>
                </a:cxn>
                <a:cxn ang="f134">
                  <a:pos x="f223" y="f227"/>
                </a:cxn>
                <a:cxn ang="f134">
                  <a:pos x="f228" y="f229"/>
                </a:cxn>
                <a:cxn ang="f134">
                  <a:pos x="f230" y="f231"/>
                </a:cxn>
                <a:cxn ang="f134">
                  <a:pos x="f232" y="f233"/>
                </a:cxn>
                <a:cxn ang="f134">
                  <a:pos x="f234" y="f235"/>
                </a:cxn>
                <a:cxn ang="f134">
                  <a:pos x="f213" y="f236"/>
                </a:cxn>
                <a:cxn ang="f134">
                  <a:pos x="f237" y="f229"/>
                </a:cxn>
                <a:cxn ang="f134">
                  <a:pos x="f238" y="f239"/>
                </a:cxn>
                <a:cxn ang="f134">
                  <a:pos x="f240" y="f226"/>
                </a:cxn>
                <a:cxn ang="f134">
                  <a:pos x="f238" y="f241"/>
                </a:cxn>
                <a:cxn ang="f134">
                  <a:pos x="f209" y="f210"/>
                </a:cxn>
              </a:cxnLst>
              <a:rect l="f205" t="f208" r="f206" b="f207"/>
              <a:pathLst>
                <a:path w="215" h="182">
                  <a:moveTo>
                    <a:pt x="f8" y="f9"/>
                  </a:moveTo>
                  <a:cubicBezTo>
                    <a:pt x="f10" y="f11"/>
                    <a:pt x="f12" y="f8"/>
                    <a:pt x="f13" y="f2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7"/>
                  </a:cubicBezTo>
                  <a:cubicBezTo>
                    <a:pt x="f30" y="f31"/>
                    <a:pt x="f32" y="f23"/>
                    <a:pt x="f33" y="f34"/>
                  </a:cubicBezTo>
                  <a:cubicBezTo>
                    <a:pt x="f35" y="f36"/>
                    <a:pt x="f28" y="f37"/>
                    <a:pt x="f38" y="f39"/>
                  </a:cubicBezTo>
                  <a:cubicBezTo>
                    <a:pt x="f30" y="f40"/>
                    <a:pt x="f41" y="f42"/>
                    <a:pt x="f43" y="f44"/>
                  </a:cubicBezTo>
                  <a:cubicBezTo>
                    <a:pt x="f45" y="f46"/>
                    <a:pt x="f5" y="f47"/>
                    <a:pt x="f48" y="f49"/>
                  </a:cubicBezTo>
                  <a:cubicBezTo>
                    <a:pt x="f50" y="f51"/>
                    <a:pt x="f52" y="f51"/>
                    <a:pt x="f43" y="f53"/>
                  </a:cubicBezTo>
                  <a:cubicBezTo>
                    <a:pt x="f54" y="f26"/>
                    <a:pt x="f55" y="f56"/>
                    <a:pt x="f56" y="f57"/>
                  </a:cubicBezTo>
                  <a:cubicBezTo>
                    <a:pt x="f58" y="f59"/>
                    <a:pt x="f60" y="f61"/>
                    <a:pt x="f62" y="f35"/>
                  </a:cubicBezTo>
                  <a:cubicBezTo>
                    <a:pt x="f63" y="f30"/>
                    <a:pt x="f64" y="f65"/>
                    <a:pt x="f66" y="f67"/>
                  </a:cubicBezTo>
                  <a:cubicBezTo>
                    <a:pt x="f68" y="f50"/>
                    <a:pt x="f69" y="f5"/>
                    <a:pt x="f70" y="f71"/>
                  </a:cubicBezTo>
                  <a:cubicBezTo>
                    <a:pt x="f72" y="f73"/>
                    <a:pt x="f74" y="f75"/>
                    <a:pt x="f18" y="f76"/>
                  </a:cubicBezTo>
                  <a:cubicBezTo>
                    <a:pt x="f18" y="f77"/>
                    <a:pt x="f78" y="f59"/>
                    <a:pt x="f79" y="f57"/>
                  </a:cubicBezTo>
                  <a:cubicBezTo>
                    <a:pt x="f13" y="f56"/>
                    <a:pt x="f80" y="f26"/>
                    <a:pt x="f81" y="f51"/>
                  </a:cubicBezTo>
                  <a:cubicBezTo>
                    <a:pt x="f82" y="f51"/>
                    <a:pt x="f83" y="f51"/>
                    <a:pt x="f84" y="f49"/>
                  </a:cubicBezTo>
                  <a:cubicBezTo>
                    <a:pt x="f6" y="f24"/>
                    <a:pt x="f85" y="f60"/>
                    <a:pt x="f81" y="f86"/>
                  </a:cubicBezTo>
                  <a:cubicBezTo>
                    <a:pt x="f87" y="f42"/>
                    <a:pt x="f88" y="f66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0FCE715E-BF89-9B9F-A4AF-44DC6546779D}"/>
                </a:ext>
              </a:extLst>
            </p:cNvPr>
            <p:cNvSpPr/>
            <p:nvPr/>
          </p:nvSpPr>
          <p:spPr>
            <a:xfrm>
              <a:off x="13920789" y="53977"/>
              <a:ext cx="754059" cy="6810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"/>
                <a:gd name="f7" fmla="val 150"/>
                <a:gd name="f8" fmla="val 83"/>
                <a:gd name="f9" fmla="val 95"/>
                <a:gd name="f10" fmla="val 3"/>
                <a:gd name="f11" fmla="val 97"/>
                <a:gd name="f12" fmla="val 15"/>
                <a:gd name="f13" fmla="val 100"/>
                <a:gd name="f14" fmla="val 23"/>
                <a:gd name="f15" fmla="val 109"/>
                <a:gd name="f16" fmla="val 43"/>
                <a:gd name="f17" fmla="val 122"/>
                <a:gd name="f18" fmla="val 50"/>
                <a:gd name="f19" fmla="val 142"/>
                <a:gd name="f20" fmla="val 47"/>
                <a:gd name="f21" fmla="val 145"/>
                <a:gd name="f22" fmla="val 48"/>
                <a:gd name="f23" fmla="val 148"/>
                <a:gd name="f24" fmla="val 49"/>
                <a:gd name="f25" fmla="val 156"/>
                <a:gd name="f26" fmla="val 51"/>
                <a:gd name="f27" fmla="val 163"/>
                <a:gd name="f28" fmla="val 52"/>
                <a:gd name="f29" fmla="val 158"/>
                <a:gd name="f30" fmla="val 62"/>
                <a:gd name="f31" fmla="val 72"/>
                <a:gd name="f32" fmla="val 141"/>
                <a:gd name="f33" fmla="val 81"/>
                <a:gd name="f34" fmla="val 132"/>
                <a:gd name="f35" fmla="val 85"/>
                <a:gd name="f36" fmla="val 129"/>
                <a:gd name="f37" fmla="val 91"/>
                <a:gd name="f38" fmla="val 101"/>
                <a:gd name="f39" fmla="val 136"/>
                <a:gd name="f40" fmla="val 117"/>
                <a:gd name="f41" fmla="val 144"/>
                <a:gd name="f42" fmla="val 135"/>
                <a:gd name="f43" fmla="val 128"/>
                <a:gd name="f44" fmla="val 139"/>
                <a:gd name="f45" fmla="val 121"/>
                <a:gd name="f46" fmla="val 108"/>
                <a:gd name="f47" fmla="val 131"/>
                <a:gd name="f48" fmla="val 98"/>
                <a:gd name="f49" fmla="val 66"/>
                <a:gd name="f50" fmla="val 127"/>
                <a:gd name="f51" fmla="val 133"/>
                <a:gd name="f52" fmla="val 35"/>
                <a:gd name="f53" fmla="val 140"/>
                <a:gd name="f54" fmla="val 31"/>
                <a:gd name="f55" fmla="val 40"/>
                <a:gd name="f56" fmla="val 118"/>
                <a:gd name="f57" fmla="val 38"/>
                <a:gd name="f58" fmla="val 106"/>
                <a:gd name="f59" fmla="val 87"/>
                <a:gd name="f60" fmla="val 34"/>
                <a:gd name="f61" fmla="val 82"/>
                <a:gd name="f62" fmla="val 22"/>
                <a:gd name="f63" fmla="val 74"/>
                <a:gd name="f64" fmla="val 16"/>
                <a:gd name="f65" fmla="val 67"/>
                <a:gd name="f66" fmla="val 10"/>
                <a:gd name="f67" fmla="val 61"/>
                <a:gd name="f68" fmla="val 42"/>
                <a:gd name="f69" fmla="val 53"/>
                <a:gd name="f70" fmla="+- 0 0 -90"/>
                <a:gd name="f71" fmla="*/ f3 1 167"/>
                <a:gd name="f72" fmla="*/ f4 1 150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167"/>
                <a:gd name="f81" fmla="*/ f77 1 150"/>
                <a:gd name="f82" fmla="*/ 83 f78 1"/>
                <a:gd name="f83" fmla="*/ 0 f77 1"/>
                <a:gd name="f84" fmla="*/ 100 f78 1"/>
                <a:gd name="f85" fmla="*/ 23 f77 1"/>
                <a:gd name="f86" fmla="*/ 142 f78 1"/>
                <a:gd name="f87" fmla="*/ 47 f77 1"/>
                <a:gd name="f88" fmla="*/ 150 f78 1"/>
                <a:gd name="f89" fmla="*/ 50 f77 1"/>
                <a:gd name="f90" fmla="*/ 167 f78 1"/>
                <a:gd name="f91" fmla="*/ 52 f77 1"/>
                <a:gd name="f92" fmla="*/ 141 f78 1"/>
                <a:gd name="f93" fmla="*/ 81 f77 1"/>
                <a:gd name="f94" fmla="*/ 132 f78 1"/>
                <a:gd name="f95" fmla="*/ 101 f77 1"/>
                <a:gd name="f96" fmla="*/ 150 f77 1"/>
                <a:gd name="f97" fmla="*/ 121 f78 1"/>
                <a:gd name="f98" fmla="*/ 136 f77 1"/>
                <a:gd name="f99" fmla="*/ 81 f78 1"/>
                <a:gd name="f100" fmla="*/ 121 f77 1"/>
                <a:gd name="f101" fmla="*/ 35 f78 1"/>
                <a:gd name="f102" fmla="*/ 140 f77 1"/>
                <a:gd name="f103" fmla="*/ 38 f78 1"/>
                <a:gd name="f104" fmla="*/ 106 f77 1"/>
                <a:gd name="f105" fmla="*/ 22 f78 1"/>
                <a:gd name="f106" fmla="*/ 74 f77 1"/>
                <a:gd name="f107" fmla="*/ 0 f78 1"/>
                <a:gd name="f108" fmla="*/ 51 f77 1"/>
                <a:gd name="f109" fmla="+- f79 0 f1"/>
                <a:gd name="f110" fmla="*/ f82 1 167"/>
                <a:gd name="f111" fmla="*/ f83 1 150"/>
                <a:gd name="f112" fmla="*/ f84 1 167"/>
                <a:gd name="f113" fmla="*/ f85 1 150"/>
                <a:gd name="f114" fmla="*/ f86 1 167"/>
                <a:gd name="f115" fmla="*/ f87 1 150"/>
                <a:gd name="f116" fmla="*/ f88 1 167"/>
                <a:gd name="f117" fmla="*/ f89 1 150"/>
                <a:gd name="f118" fmla="*/ f90 1 167"/>
                <a:gd name="f119" fmla="*/ f91 1 150"/>
                <a:gd name="f120" fmla="*/ f92 1 167"/>
                <a:gd name="f121" fmla="*/ f93 1 150"/>
                <a:gd name="f122" fmla="*/ f94 1 167"/>
                <a:gd name="f123" fmla="*/ f95 1 150"/>
                <a:gd name="f124" fmla="*/ f96 1 150"/>
                <a:gd name="f125" fmla="*/ f97 1 167"/>
                <a:gd name="f126" fmla="*/ f98 1 150"/>
                <a:gd name="f127" fmla="*/ f99 1 167"/>
                <a:gd name="f128" fmla="*/ f100 1 150"/>
                <a:gd name="f129" fmla="*/ f101 1 167"/>
                <a:gd name="f130" fmla="*/ f102 1 150"/>
                <a:gd name="f131" fmla="*/ f103 1 167"/>
                <a:gd name="f132" fmla="*/ f104 1 150"/>
                <a:gd name="f133" fmla="*/ f105 1 167"/>
                <a:gd name="f134" fmla="*/ f106 1 150"/>
                <a:gd name="f135" fmla="*/ f107 1 167"/>
                <a:gd name="f136" fmla="*/ f108 1 150"/>
                <a:gd name="f137" fmla="*/ 0 1 f80"/>
                <a:gd name="f138" fmla="*/ f74 1 f80"/>
                <a:gd name="f139" fmla="*/ 0 1 f81"/>
                <a:gd name="f140" fmla="*/ f75 1 f81"/>
                <a:gd name="f141" fmla="*/ f110 1 f80"/>
                <a:gd name="f142" fmla="*/ f111 1 f81"/>
                <a:gd name="f143" fmla="*/ f112 1 f80"/>
                <a:gd name="f144" fmla="*/ f113 1 f81"/>
                <a:gd name="f145" fmla="*/ f114 1 f80"/>
                <a:gd name="f146" fmla="*/ f115 1 f81"/>
                <a:gd name="f147" fmla="*/ f116 1 f80"/>
                <a:gd name="f148" fmla="*/ f117 1 f81"/>
                <a:gd name="f149" fmla="*/ f118 1 f80"/>
                <a:gd name="f150" fmla="*/ f119 1 f81"/>
                <a:gd name="f151" fmla="*/ f120 1 f80"/>
                <a:gd name="f152" fmla="*/ f121 1 f81"/>
                <a:gd name="f153" fmla="*/ f122 1 f80"/>
                <a:gd name="f154" fmla="*/ f123 1 f81"/>
                <a:gd name="f155" fmla="*/ f124 1 f81"/>
                <a:gd name="f156" fmla="*/ f125 1 f80"/>
                <a:gd name="f157" fmla="*/ f126 1 f81"/>
                <a:gd name="f158" fmla="*/ f127 1 f80"/>
                <a:gd name="f159" fmla="*/ f128 1 f81"/>
                <a:gd name="f160" fmla="*/ f129 1 f80"/>
                <a:gd name="f161" fmla="*/ f130 1 f81"/>
                <a:gd name="f162" fmla="*/ f131 1 f80"/>
                <a:gd name="f163" fmla="*/ f132 1 f81"/>
                <a:gd name="f164" fmla="*/ f133 1 f80"/>
                <a:gd name="f165" fmla="*/ f134 1 f81"/>
                <a:gd name="f166" fmla="*/ f135 1 f80"/>
                <a:gd name="f167" fmla="*/ f136 1 f81"/>
                <a:gd name="f168" fmla="*/ f137 f71 1"/>
                <a:gd name="f169" fmla="*/ f138 f71 1"/>
                <a:gd name="f170" fmla="*/ f140 f72 1"/>
                <a:gd name="f171" fmla="*/ f139 f72 1"/>
                <a:gd name="f172" fmla="*/ f141 f71 1"/>
                <a:gd name="f173" fmla="*/ f142 f72 1"/>
                <a:gd name="f174" fmla="*/ f143 f71 1"/>
                <a:gd name="f175" fmla="*/ f144 f72 1"/>
                <a:gd name="f176" fmla="*/ f145 f71 1"/>
                <a:gd name="f177" fmla="*/ f146 f72 1"/>
                <a:gd name="f178" fmla="*/ f147 f71 1"/>
                <a:gd name="f179" fmla="*/ f148 f72 1"/>
                <a:gd name="f180" fmla="*/ f149 f71 1"/>
                <a:gd name="f181" fmla="*/ f150 f72 1"/>
                <a:gd name="f182" fmla="*/ f151 f71 1"/>
                <a:gd name="f183" fmla="*/ f152 f72 1"/>
                <a:gd name="f184" fmla="*/ f153 f71 1"/>
                <a:gd name="f185" fmla="*/ f154 f72 1"/>
                <a:gd name="f186" fmla="*/ f155 f72 1"/>
                <a:gd name="f187" fmla="*/ f156 f71 1"/>
                <a:gd name="f188" fmla="*/ f157 f72 1"/>
                <a:gd name="f189" fmla="*/ f158 f71 1"/>
                <a:gd name="f190" fmla="*/ f159 f72 1"/>
                <a:gd name="f191" fmla="*/ f160 f71 1"/>
                <a:gd name="f192" fmla="*/ f161 f72 1"/>
                <a:gd name="f193" fmla="*/ f162 f71 1"/>
                <a:gd name="f194" fmla="*/ f163 f72 1"/>
                <a:gd name="f195" fmla="*/ f164 f71 1"/>
                <a:gd name="f196" fmla="*/ f165 f72 1"/>
                <a:gd name="f197" fmla="*/ f166 f71 1"/>
                <a:gd name="f198" fmla="*/ f167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2" y="f173"/>
                </a:cxn>
                <a:cxn ang="f109">
                  <a:pos x="f174" y="f175"/>
                </a:cxn>
                <a:cxn ang="f109">
                  <a:pos x="f176" y="f177"/>
                </a:cxn>
                <a:cxn ang="f109">
                  <a:pos x="f178" y="f179"/>
                </a:cxn>
                <a:cxn ang="f109">
                  <a:pos x="f180" y="f181"/>
                </a:cxn>
                <a:cxn ang="f109">
                  <a:pos x="f182" y="f183"/>
                </a:cxn>
                <a:cxn ang="f109">
                  <a:pos x="f184" y="f185"/>
                </a:cxn>
                <a:cxn ang="f109">
                  <a:pos x="f176" y="f186"/>
                </a:cxn>
                <a:cxn ang="f109">
                  <a:pos x="f187" y="f188"/>
                </a:cxn>
                <a:cxn ang="f109">
                  <a:pos x="f189" y="f190"/>
                </a:cxn>
                <a:cxn ang="f109">
                  <a:pos x="f191" y="f192"/>
                </a:cxn>
                <a:cxn ang="f109">
                  <a:pos x="f193" y="f194"/>
                </a:cxn>
                <a:cxn ang="f109">
                  <a:pos x="f195" y="f196"/>
                </a:cxn>
                <a:cxn ang="f109">
                  <a:pos x="f197" y="f198"/>
                </a:cxn>
                <a:cxn ang="f109">
                  <a:pos x="f172" y="f173"/>
                </a:cxn>
              </a:cxnLst>
              <a:rect l="f168" t="f171" r="f169" b="f170"/>
              <a:pathLst>
                <a:path w="167" h="150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7" y="f18"/>
                  </a:cubicBezTo>
                  <a:cubicBezTo>
                    <a:pt x="f25" y="f26"/>
                    <a:pt x="f27" y="f26"/>
                    <a:pt x="f6" y="f28"/>
                  </a:cubicBezTo>
                  <a:cubicBezTo>
                    <a:pt x="f29" y="f30"/>
                    <a:pt x="f7" y="f31"/>
                    <a:pt x="f32" y="f33"/>
                  </a:cubicBezTo>
                  <a:cubicBezTo>
                    <a:pt x="f34" y="f35"/>
                    <a:pt x="f36" y="f37"/>
                    <a:pt x="f34" y="f38"/>
                  </a:cubicBezTo>
                  <a:cubicBezTo>
                    <a:pt x="f39" y="f40"/>
                    <a:pt x="f41" y="f34"/>
                    <a:pt x="f19" y="f7"/>
                  </a:cubicBezTo>
                  <a:cubicBezTo>
                    <a:pt x="f42" y="f21"/>
                    <a:pt x="f43" y="f44"/>
                    <a:pt x="f45" y="f39"/>
                  </a:cubicBezTo>
                  <a:cubicBezTo>
                    <a:pt x="f46" y="f47"/>
                    <a:pt x="f48" y="f40"/>
                    <a:pt x="f33" y="f45"/>
                  </a:cubicBezTo>
                  <a:cubicBezTo>
                    <a:pt x="f49" y="f50"/>
                    <a:pt x="f26" y="f51"/>
                    <a:pt x="f52" y="f53"/>
                  </a:cubicBezTo>
                  <a:cubicBezTo>
                    <a:pt x="f54" y="f43"/>
                    <a:pt x="f55" y="f56"/>
                    <a:pt x="f57" y="f58"/>
                  </a:cubicBezTo>
                  <a:cubicBezTo>
                    <a:pt x="f1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5" y="f26"/>
                  </a:cubicBezTo>
                  <a:cubicBezTo>
                    <a:pt x="f68" y="f69"/>
                    <a:pt x="f63" y="f16"/>
                    <a:pt x="f8" y="f5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F99D03E-6240-DD76-BBB6-A64D55CC19C5}"/>
                </a:ext>
              </a:extLst>
            </p:cNvPr>
            <p:cNvSpPr/>
            <p:nvPr/>
          </p:nvSpPr>
          <p:spPr>
            <a:xfrm>
              <a:off x="14403391" y="808036"/>
              <a:ext cx="754059" cy="622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"/>
                <a:gd name="f7" fmla="val 137"/>
                <a:gd name="f8" fmla="val 35"/>
                <a:gd name="f9" fmla="val 71"/>
                <a:gd name="f10" fmla="val 26"/>
                <a:gd name="f11" fmla="val 65"/>
                <a:gd name="f12" fmla="val 15"/>
                <a:gd name="f13" fmla="val 61"/>
                <a:gd name="f14" fmla="val 4"/>
                <a:gd name="f15" fmla="val 59"/>
                <a:gd name="f16" fmla="val 54"/>
                <a:gd name="f17" fmla="val 1"/>
                <a:gd name="f18" fmla="val 52"/>
                <a:gd name="f19" fmla="val 7"/>
                <a:gd name="f20" fmla="val 50"/>
                <a:gd name="f21" fmla="val 18"/>
                <a:gd name="f22" fmla="val 47"/>
                <a:gd name="f23" fmla="val 29"/>
                <a:gd name="f24" fmla="val 44"/>
                <a:gd name="f25" fmla="val 40"/>
                <a:gd name="f26" fmla="val 41"/>
                <a:gd name="f27" fmla="val 38"/>
                <a:gd name="f28" fmla="val 51"/>
                <a:gd name="f29" fmla="val 20"/>
                <a:gd name="f30" fmla="val 10"/>
                <a:gd name="f31" fmla="val 56"/>
                <a:gd name="f32" fmla="val 58"/>
                <a:gd name="f33" fmla="val 69"/>
                <a:gd name="f34" fmla="val 11"/>
                <a:gd name="f35" fmla="val 81"/>
                <a:gd name="f36" fmla="val 21"/>
                <a:gd name="f37" fmla="val 95"/>
                <a:gd name="f38" fmla="val 27"/>
                <a:gd name="f39" fmla="val 116"/>
                <a:gd name="f40" fmla="val 25"/>
                <a:gd name="f41" fmla="val 136"/>
                <a:gd name="f42" fmla="val 155"/>
                <a:gd name="f43" fmla="val 13"/>
                <a:gd name="f44" fmla="val 163"/>
                <a:gd name="f45" fmla="val 153"/>
                <a:gd name="f46" fmla="val 22"/>
                <a:gd name="f47" fmla="val 154"/>
                <a:gd name="f48" fmla="val 145"/>
                <a:gd name="f49" fmla="val 37"/>
                <a:gd name="f50" fmla="val 131"/>
                <a:gd name="f51" fmla="val 77"/>
                <a:gd name="f52" fmla="val 147"/>
                <a:gd name="f53" fmla="val 84"/>
                <a:gd name="f54" fmla="val 96"/>
                <a:gd name="f55" fmla="val 101"/>
                <a:gd name="f56" fmla="val 103"/>
                <a:gd name="f57" fmla="val 159"/>
                <a:gd name="f58" fmla="val 111"/>
                <a:gd name="f59" fmla="val 158"/>
                <a:gd name="f60" fmla="val 110"/>
                <a:gd name="f61" fmla="val 157"/>
                <a:gd name="f62" fmla="val 109"/>
                <a:gd name="f63" fmla="val 156"/>
                <a:gd name="f64" fmla="val 138"/>
                <a:gd name="f65" fmla="val 118"/>
                <a:gd name="f66" fmla="val 92"/>
                <a:gd name="f67" fmla="val 83"/>
                <a:gd name="f68" fmla="val 98"/>
                <a:gd name="f69" fmla="val 79"/>
                <a:gd name="f70" fmla="val 124"/>
                <a:gd name="f71" fmla="val 63"/>
                <a:gd name="f72" fmla="val 125"/>
                <a:gd name="f73" fmla="val 119"/>
                <a:gd name="f74" fmla="val 82"/>
                <a:gd name="f75" fmla="val 57"/>
                <a:gd name="f76" fmla="val 78"/>
                <a:gd name="f77" fmla="+- 0 0 -90"/>
                <a:gd name="f78" fmla="*/ f3 1 167"/>
                <a:gd name="f79" fmla="*/ f4 1 137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67"/>
                <a:gd name="f88" fmla="*/ f84 1 137"/>
                <a:gd name="f89" fmla="*/ 35 f85 1"/>
                <a:gd name="f90" fmla="*/ 71 f84 1"/>
                <a:gd name="f91" fmla="*/ 4 f85 1"/>
                <a:gd name="f92" fmla="*/ 59 f84 1"/>
                <a:gd name="f93" fmla="*/ 7 f85 1"/>
                <a:gd name="f94" fmla="*/ 50 f84 1"/>
                <a:gd name="f95" fmla="*/ 40 f85 1"/>
                <a:gd name="f96" fmla="*/ 40 f84 1"/>
                <a:gd name="f97" fmla="*/ 51 f85 1"/>
                <a:gd name="f98" fmla="*/ 29 f84 1"/>
                <a:gd name="f99" fmla="*/ 52 f85 1"/>
                <a:gd name="f100" fmla="*/ 0 f84 1"/>
                <a:gd name="f101" fmla="*/ 58 f85 1"/>
                <a:gd name="f102" fmla="*/ 95 f85 1"/>
                <a:gd name="f103" fmla="*/ 27 f84 1"/>
                <a:gd name="f104" fmla="*/ 155 f85 1"/>
                <a:gd name="f105" fmla="*/ 13 f84 1"/>
                <a:gd name="f106" fmla="*/ 154 f85 1"/>
                <a:gd name="f107" fmla="*/ 131 f85 1"/>
                <a:gd name="f108" fmla="*/ 96 f84 1"/>
                <a:gd name="f109" fmla="*/ 159 f85 1"/>
                <a:gd name="f110" fmla="*/ 111 f84 1"/>
                <a:gd name="f111" fmla="*/ 156 f85 1"/>
                <a:gd name="f112" fmla="*/ 109 f84 1"/>
                <a:gd name="f113" fmla="*/ 101 f85 1"/>
                <a:gd name="f114" fmla="*/ 95 f84 1"/>
                <a:gd name="f115" fmla="*/ 65 f85 1"/>
                <a:gd name="f116" fmla="*/ 137 f84 1"/>
                <a:gd name="f117" fmla="*/ 59 f85 1"/>
                <a:gd name="f118" fmla="*/ 119 f84 1"/>
                <a:gd name="f119" fmla="+- f86 0 f1"/>
                <a:gd name="f120" fmla="*/ f89 1 167"/>
                <a:gd name="f121" fmla="*/ f90 1 137"/>
                <a:gd name="f122" fmla="*/ f91 1 167"/>
                <a:gd name="f123" fmla="*/ f92 1 137"/>
                <a:gd name="f124" fmla="*/ f93 1 167"/>
                <a:gd name="f125" fmla="*/ f94 1 137"/>
                <a:gd name="f126" fmla="*/ f95 1 167"/>
                <a:gd name="f127" fmla="*/ f96 1 137"/>
                <a:gd name="f128" fmla="*/ f97 1 167"/>
                <a:gd name="f129" fmla="*/ f98 1 137"/>
                <a:gd name="f130" fmla="*/ f99 1 167"/>
                <a:gd name="f131" fmla="*/ f100 1 137"/>
                <a:gd name="f132" fmla="*/ f101 1 167"/>
                <a:gd name="f133" fmla="*/ f102 1 167"/>
                <a:gd name="f134" fmla="*/ f103 1 137"/>
                <a:gd name="f135" fmla="*/ f104 1 167"/>
                <a:gd name="f136" fmla="*/ f105 1 137"/>
                <a:gd name="f137" fmla="*/ f106 1 167"/>
                <a:gd name="f138" fmla="*/ f107 1 167"/>
                <a:gd name="f139" fmla="*/ f108 1 137"/>
                <a:gd name="f140" fmla="*/ f109 1 167"/>
                <a:gd name="f141" fmla="*/ f110 1 137"/>
                <a:gd name="f142" fmla="*/ f111 1 167"/>
                <a:gd name="f143" fmla="*/ f112 1 137"/>
                <a:gd name="f144" fmla="*/ f113 1 167"/>
                <a:gd name="f145" fmla="*/ f114 1 137"/>
                <a:gd name="f146" fmla="*/ f115 1 167"/>
                <a:gd name="f147" fmla="*/ f116 1 137"/>
                <a:gd name="f148" fmla="*/ f117 1 167"/>
                <a:gd name="f149" fmla="*/ f118 1 137"/>
                <a:gd name="f150" fmla="*/ 0 1 f87"/>
                <a:gd name="f151" fmla="*/ f81 1 f87"/>
                <a:gd name="f152" fmla="*/ 0 1 f88"/>
                <a:gd name="f153" fmla="*/ f82 1 f88"/>
                <a:gd name="f154" fmla="*/ f120 1 f87"/>
                <a:gd name="f155" fmla="*/ f121 1 f88"/>
                <a:gd name="f156" fmla="*/ f122 1 f87"/>
                <a:gd name="f157" fmla="*/ f123 1 f88"/>
                <a:gd name="f158" fmla="*/ f124 1 f87"/>
                <a:gd name="f159" fmla="*/ f125 1 f88"/>
                <a:gd name="f160" fmla="*/ f126 1 f87"/>
                <a:gd name="f161" fmla="*/ f127 1 f88"/>
                <a:gd name="f162" fmla="*/ f128 1 f87"/>
                <a:gd name="f163" fmla="*/ f129 1 f88"/>
                <a:gd name="f164" fmla="*/ f130 1 f87"/>
                <a:gd name="f165" fmla="*/ f131 1 f88"/>
                <a:gd name="f166" fmla="*/ f132 1 f87"/>
                <a:gd name="f167" fmla="*/ f133 1 f87"/>
                <a:gd name="f168" fmla="*/ f134 1 f88"/>
                <a:gd name="f169" fmla="*/ f135 1 f87"/>
                <a:gd name="f170" fmla="*/ f136 1 f88"/>
                <a:gd name="f171" fmla="*/ f137 1 f87"/>
                <a:gd name="f172" fmla="*/ f138 1 f87"/>
                <a:gd name="f173" fmla="*/ f139 1 f88"/>
                <a:gd name="f174" fmla="*/ f140 1 f87"/>
                <a:gd name="f175" fmla="*/ f141 1 f88"/>
                <a:gd name="f176" fmla="*/ f142 1 f87"/>
                <a:gd name="f177" fmla="*/ f143 1 f88"/>
                <a:gd name="f178" fmla="*/ f144 1 f87"/>
                <a:gd name="f179" fmla="*/ f145 1 f88"/>
                <a:gd name="f180" fmla="*/ f146 1 f87"/>
                <a:gd name="f181" fmla="*/ f147 1 f88"/>
                <a:gd name="f182" fmla="*/ f148 1 f87"/>
                <a:gd name="f183" fmla="*/ f149 1 f88"/>
                <a:gd name="f184" fmla="*/ f150 f78 1"/>
                <a:gd name="f185" fmla="*/ f151 f78 1"/>
                <a:gd name="f186" fmla="*/ f153 f79 1"/>
                <a:gd name="f187" fmla="*/ f152 f79 1"/>
                <a:gd name="f188" fmla="*/ f154 f78 1"/>
                <a:gd name="f189" fmla="*/ f155 f79 1"/>
                <a:gd name="f190" fmla="*/ f156 f78 1"/>
                <a:gd name="f191" fmla="*/ f157 f79 1"/>
                <a:gd name="f192" fmla="*/ f158 f78 1"/>
                <a:gd name="f193" fmla="*/ f159 f79 1"/>
                <a:gd name="f194" fmla="*/ f160 f78 1"/>
                <a:gd name="f195" fmla="*/ f161 f79 1"/>
                <a:gd name="f196" fmla="*/ f162 f78 1"/>
                <a:gd name="f197" fmla="*/ f163 f79 1"/>
                <a:gd name="f198" fmla="*/ f164 f78 1"/>
                <a:gd name="f199" fmla="*/ f165 f79 1"/>
                <a:gd name="f200" fmla="*/ f166 f78 1"/>
                <a:gd name="f201" fmla="*/ f167 f78 1"/>
                <a:gd name="f202" fmla="*/ f168 f79 1"/>
                <a:gd name="f203" fmla="*/ f169 f78 1"/>
                <a:gd name="f204" fmla="*/ f170 f79 1"/>
                <a:gd name="f205" fmla="*/ f171 f78 1"/>
                <a:gd name="f206" fmla="*/ f172 f78 1"/>
                <a:gd name="f207" fmla="*/ f173 f79 1"/>
                <a:gd name="f208" fmla="*/ f174 f78 1"/>
                <a:gd name="f209" fmla="*/ f175 f79 1"/>
                <a:gd name="f210" fmla="*/ f176 f78 1"/>
                <a:gd name="f211" fmla="*/ f177 f79 1"/>
                <a:gd name="f212" fmla="*/ f178 f78 1"/>
                <a:gd name="f213" fmla="*/ f179 f79 1"/>
                <a:gd name="f214" fmla="*/ f180 f78 1"/>
                <a:gd name="f215" fmla="*/ f181 f79 1"/>
                <a:gd name="f216" fmla="*/ f182 f78 1"/>
                <a:gd name="f217" fmla="*/ f183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199"/>
                </a:cxn>
                <a:cxn ang="f119">
                  <a:pos x="f201" y="f202"/>
                </a:cxn>
                <a:cxn ang="f119">
                  <a:pos x="f203" y="f204"/>
                </a:cxn>
                <a:cxn ang="f119">
                  <a:pos x="f205" y="f202"/>
                </a:cxn>
                <a:cxn ang="f119">
                  <a:pos x="f206" y="f191"/>
                </a:cxn>
                <a:cxn ang="f119">
                  <a:pos x="f203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212" y="f213"/>
                </a:cxn>
                <a:cxn ang="f119">
                  <a:pos x="f214" y="f215"/>
                </a:cxn>
                <a:cxn ang="f119">
                  <a:pos x="f216" y="f217"/>
                </a:cxn>
                <a:cxn ang="f119">
                  <a:pos x="f188" y="f189"/>
                </a:cxn>
              </a:cxnLst>
              <a:rect l="f184" t="f187" r="f185" b="f186"/>
              <a:pathLst>
                <a:path w="167" h="13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5"/>
                  </a:cubicBezTo>
                  <a:cubicBezTo>
                    <a:pt x="f22" y="f26"/>
                    <a:pt x="f18" y="f27"/>
                    <a:pt x="f28" y="f23"/>
                  </a:cubicBezTo>
                  <a:cubicBezTo>
                    <a:pt x="f28" y="f29"/>
                    <a:pt x="f18" y="f30"/>
                    <a:pt x="f18" y="f5"/>
                  </a:cubicBezTo>
                  <a:cubicBezTo>
                    <a:pt x="f16" y="f5"/>
                    <a:pt x="f31" y="f5"/>
                    <a:pt x="f32" y="f5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36"/>
                    <a:pt x="f42" y="f43"/>
                  </a:cubicBezTo>
                  <a:cubicBezTo>
                    <a:pt x="f44" y="f21"/>
                    <a:pt x="f45" y="f46"/>
                    <a:pt x="f47" y="f38"/>
                  </a:cubicBezTo>
                  <a:cubicBezTo>
                    <a:pt x="f48" y="f49"/>
                    <a:pt x="f7" y="f22"/>
                    <a:pt x="f50" y="f15"/>
                  </a:cubicBezTo>
                  <a:cubicBezTo>
                    <a:pt x="f50" y="f51"/>
                    <a:pt x="f52" y="f53"/>
                    <a:pt x="f42" y="f54"/>
                  </a:cubicBezTo>
                  <a:cubicBezTo>
                    <a:pt x="f42" y="f55"/>
                    <a:pt x="f6" y="f5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56"/>
                    <a:pt x="f65" y="f66"/>
                    <a:pt x="f55" y="f37"/>
                  </a:cubicBezTo>
                  <a:cubicBezTo>
                    <a:pt x="f67" y="f68"/>
                    <a:pt x="f69" y="f70"/>
                    <a:pt x="f11" y="f7"/>
                  </a:cubicBezTo>
                  <a:cubicBezTo>
                    <a:pt x="f71" y="f50"/>
                    <a:pt x="f13" y="f72"/>
                    <a:pt x="f15" y="f73"/>
                  </a:cubicBezTo>
                  <a:cubicBezTo>
                    <a:pt x="f15" y="f74"/>
                    <a:pt x="f75" y="f76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1E8212AC-2547-F0F6-9F02-8465C7DF66D5}"/>
                </a:ext>
              </a:extLst>
            </p:cNvPr>
            <p:cNvSpPr/>
            <p:nvPr/>
          </p:nvSpPr>
          <p:spPr>
            <a:xfrm>
              <a:off x="16114708" y="1366835"/>
              <a:ext cx="595310" cy="434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2"/>
                <a:gd name="f7" fmla="val 96"/>
                <a:gd name="f8" fmla="val 75"/>
                <a:gd name="f9" fmla="val 82"/>
                <a:gd name="f10" fmla="val 71"/>
                <a:gd name="f11" fmla="val 87"/>
                <a:gd name="f12" fmla="val 69"/>
                <a:gd name="f13" fmla="val 61"/>
                <a:gd name="f14" fmla="val 49"/>
                <a:gd name="f15" fmla="val 72"/>
                <a:gd name="f16" fmla="val 33"/>
                <a:gd name="f17" fmla="val 70"/>
                <a:gd name="f18" fmla="val 16"/>
                <a:gd name="f19" fmla="val 76"/>
                <a:gd name="f20" fmla="val 11"/>
                <a:gd name="f21" fmla="val 6"/>
                <a:gd name="f22" fmla="val 5"/>
                <a:gd name="f23" fmla="val 9"/>
                <a:gd name="f24" fmla="val 63"/>
                <a:gd name="f25" fmla="val 14"/>
                <a:gd name="f26" fmla="val 56"/>
                <a:gd name="f27" fmla="val 26"/>
                <a:gd name="f28" fmla="val 47"/>
                <a:gd name="f29" fmla="val 40"/>
                <a:gd name="f30" fmla="val 12"/>
                <a:gd name="f31" fmla="val 8"/>
                <a:gd name="f32" fmla="val 27"/>
                <a:gd name="f33" fmla="val 1"/>
                <a:gd name="f34" fmla="val 20"/>
                <a:gd name="f35" fmla="val 41"/>
                <a:gd name="f36" fmla="val 28"/>
                <a:gd name="f37" fmla="val 60"/>
                <a:gd name="f38" fmla="val 19"/>
                <a:gd name="f39" fmla="val 79"/>
                <a:gd name="f40" fmla="val 84"/>
                <a:gd name="f41" fmla="val 83"/>
                <a:gd name="f42" fmla="val 91"/>
                <a:gd name="f43" fmla="val 34"/>
                <a:gd name="f44" fmla="val 110"/>
                <a:gd name="f45" fmla="val 39"/>
                <a:gd name="f46" fmla="val 45"/>
                <a:gd name="f47" fmla="val 106"/>
                <a:gd name="f48" fmla="val 108"/>
                <a:gd name="f49" fmla="val 52"/>
                <a:gd name="f50" fmla="val 89"/>
                <a:gd name="f51" fmla="val 53"/>
                <a:gd name="f52" fmla="+- 0 0 -90"/>
                <a:gd name="f53" fmla="*/ f3 1 132"/>
                <a:gd name="f54" fmla="*/ f4 1 96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132"/>
                <a:gd name="f63" fmla="*/ f59 1 96"/>
                <a:gd name="f64" fmla="*/ 75 f60 1"/>
                <a:gd name="f65" fmla="*/ 82 f59 1"/>
                <a:gd name="f66" fmla="*/ 61 f60 1"/>
                <a:gd name="f67" fmla="*/ 87 f59 1"/>
                <a:gd name="f68" fmla="*/ 16 f60 1"/>
                <a:gd name="f69" fmla="*/ 76 f59 1"/>
                <a:gd name="f70" fmla="*/ 0 f60 1"/>
                <a:gd name="f71" fmla="*/ 14 f60 1"/>
                <a:gd name="f72" fmla="*/ 56 f59 1"/>
                <a:gd name="f73" fmla="*/ 12 f60 1"/>
                <a:gd name="f74" fmla="*/ 33 f59 1"/>
                <a:gd name="f75" fmla="*/ 20 f59 1"/>
                <a:gd name="f76" fmla="*/ 76 f60 1"/>
                <a:gd name="f77" fmla="*/ 1 f59 1"/>
                <a:gd name="f78" fmla="*/ 83 f60 1"/>
                <a:gd name="f79" fmla="*/ 5 f59 1"/>
                <a:gd name="f80" fmla="*/ 110 f60 1"/>
                <a:gd name="f81" fmla="*/ 39 f59 1"/>
                <a:gd name="f82" fmla="*/ 108 f60 1"/>
                <a:gd name="f83" fmla="*/ 52 f59 1"/>
                <a:gd name="f84" fmla="+- f61 0 f1"/>
                <a:gd name="f85" fmla="*/ f64 1 132"/>
                <a:gd name="f86" fmla="*/ f65 1 96"/>
                <a:gd name="f87" fmla="*/ f66 1 132"/>
                <a:gd name="f88" fmla="*/ f67 1 96"/>
                <a:gd name="f89" fmla="*/ f68 1 132"/>
                <a:gd name="f90" fmla="*/ f69 1 96"/>
                <a:gd name="f91" fmla="*/ f70 1 132"/>
                <a:gd name="f92" fmla="*/ f71 1 132"/>
                <a:gd name="f93" fmla="*/ f72 1 96"/>
                <a:gd name="f94" fmla="*/ f73 1 132"/>
                <a:gd name="f95" fmla="*/ f74 1 96"/>
                <a:gd name="f96" fmla="*/ f75 1 96"/>
                <a:gd name="f97" fmla="*/ f76 1 132"/>
                <a:gd name="f98" fmla="*/ f77 1 96"/>
                <a:gd name="f99" fmla="*/ f78 1 132"/>
                <a:gd name="f100" fmla="*/ f79 1 96"/>
                <a:gd name="f101" fmla="*/ f80 1 132"/>
                <a:gd name="f102" fmla="*/ f81 1 96"/>
                <a:gd name="f103" fmla="*/ f82 1 132"/>
                <a:gd name="f104" fmla="*/ f83 1 96"/>
                <a:gd name="f105" fmla="*/ 0 1 f62"/>
                <a:gd name="f106" fmla="*/ f56 1 f62"/>
                <a:gd name="f107" fmla="*/ 0 1 f63"/>
                <a:gd name="f108" fmla="*/ f57 1 f63"/>
                <a:gd name="f109" fmla="*/ f85 1 f62"/>
                <a:gd name="f110" fmla="*/ f86 1 f63"/>
                <a:gd name="f111" fmla="*/ f87 1 f62"/>
                <a:gd name="f112" fmla="*/ f88 1 f63"/>
                <a:gd name="f113" fmla="*/ f89 1 f62"/>
                <a:gd name="f114" fmla="*/ f90 1 f63"/>
                <a:gd name="f115" fmla="*/ f91 1 f62"/>
                <a:gd name="f116" fmla="*/ f92 1 f62"/>
                <a:gd name="f117" fmla="*/ f93 1 f63"/>
                <a:gd name="f118" fmla="*/ f94 1 f62"/>
                <a:gd name="f119" fmla="*/ f95 1 f63"/>
                <a:gd name="f120" fmla="*/ f96 1 f63"/>
                <a:gd name="f121" fmla="*/ f97 1 f62"/>
                <a:gd name="f122" fmla="*/ f98 1 f63"/>
                <a:gd name="f123" fmla="*/ f99 1 f62"/>
                <a:gd name="f124" fmla="*/ f100 1 f63"/>
                <a:gd name="f125" fmla="*/ f101 1 f62"/>
                <a:gd name="f126" fmla="*/ f102 1 f63"/>
                <a:gd name="f127" fmla="*/ f103 1 f62"/>
                <a:gd name="f128" fmla="*/ f104 1 f63"/>
                <a:gd name="f129" fmla="*/ f105 f53 1"/>
                <a:gd name="f130" fmla="*/ f106 f53 1"/>
                <a:gd name="f131" fmla="*/ f108 f54 1"/>
                <a:gd name="f132" fmla="*/ f107 f54 1"/>
                <a:gd name="f133" fmla="*/ f109 f53 1"/>
                <a:gd name="f134" fmla="*/ f110 f54 1"/>
                <a:gd name="f135" fmla="*/ f111 f53 1"/>
                <a:gd name="f136" fmla="*/ f112 f54 1"/>
                <a:gd name="f137" fmla="*/ f113 f53 1"/>
                <a:gd name="f138" fmla="*/ f114 f54 1"/>
                <a:gd name="f139" fmla="*/ f115 f53 1"/>
                <a:gd name="f140" fmla="*/ f116 f53 1"/>
                <a:gd name="f141" fmla="*/ f117 f54 1"/>
                <a:gd name="f142" fmla="*/ f118 f53 1"/>
                <a:gd name="f143" fmla="*/ f119 f54 1"/>
                <a:gd name="f144" fmla="*/ f120 f54 1"/>
                <a:gd name="f145" fmla="*/ f121 f53 1"/>
                <a:gd name="f146" fmla="*/ f122 f54 1"/>
                <a:gd name="f147" fmla="*/ f123 f53 1"/>
                <a:gd name="f148" fmla="*/ f124 f54 1"/>
                <a:gd name="f149" fmla="*/ f125 f53 1"/>
                <a:gd name="f150" fmla="*/ f126 f54 1"/>
                <a:gd name="f151" fmla="*/ f127 f53 1"/>
                <a:gd name="f152" fmla="*/ f128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38"/>
                </a:cxn>
                <a:cxn ang="f84">
                  <a:pos x="f140" y="f141"/>
                </a:cxn>
                <a:cxn ang="f84">
                  <a:pos x="f142" y="f143"/>
                </a:cxn>
                <a:cxn ang="f84">
                  <a:pos x="f137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49" y="f150"/>
                </a:cxn>
                <a:cxn ang="f84">
                  <a:pos x="f151" y="f152"/>
                </a:cxn>
                <a:cxn ang="f84">
                  <a:pos x="f133" y="f134"/>
                </a:cxn>
              </a:cxnLst>
              <a:rect l="f129" t="f132" r="f130" b="f131"/>
              <a:pathLst>
                <a:path w="132" h="96">
                  <a:moveTo>
                    <a:pt x="f8" y="f9"/>
                  </a:moveTo>
                  <a:cubicBezTo>
                    <a:pt x="f10" y="f11"/>
                    <a:pt x="f12" y="f7"/>
                    <a:pt x="f13" y="f11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8"/>
                    <a:pt x="f21" y="f9"/>
                    <a:pt x="f5" y="f19"/>
                  </a:cubicBezTo>
                  <a:cubicBezTo>
                    <a:pt x="f22" y="f17"/>
                    <a:pt x="f23" y="f24"/>
                    <a:pt x="f25" y="f26"/>
                  </a:cubicBezTo>
                  <a:cubicBezTo>
                    <a:pt x="f27" y="f28"/>
                    <a:pt x="f18" y="f29"/>
                    <a:pt x="f30" y="f16"/>
                  </a:cubicBezTo>
                  <a:cubicBezTo>
                    <a:pt x="f31" y="f32"/>
                    <a:pt x="f33" y="f34"/>
                    <a:pt x="f18" y="f34"/>
                  </a:cubicBezTo>
                  <a:cubicBezTo>
                    <a:pt x="f35" y="f36"/>
                    <a:pt x="f37" y="f38"/>
                    <a:pt x="f19" y="f33"/>
                  </a:cubicBezTo>
                  <a:cubicBezTo>
                    <a:pt x="f39" y="f5"/>
                    <a:pt x="f40" y="f33"/>
                    <a:pt x="f41" y="f22"/>
                  </a:cubicBezTo>
                  <a:cubicBezTo>
                    <a:pt x="f39" y="f32"/>
                    <a:pt x="f42" y="f43"/>
                    <a:pt x="f44" y="f45"/>
                  </a:cubicBezTo>
                  <a:cubicBezTo>
                    <a:pt x="f6" y="f46"/>
                    <a:pt x="f47" y="f28"/>
                    <a:pt x="f48" y="f49"/>
                  </a:cubicBezTo>
                  <a:cubicBezTo>
                    <a:pt x="f50" y="f51"/>
                    <a:pt x="f19" y="f13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875B841-05E9-E2AC-EFDA-BF695944396E}"/>
                </a:ext>
              </a:extLst>
            </p:cNvPr>
            <p:cNvSpPr/>
            <p:nvPr/>
          </p:nvSpPr>
          <p:spPr>
            <a:xfrm>
              <a:off x="16841784" y="503240"/>
              <a:ext cx="590546" cy="4730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104"/>
                <a:gd name="f8" fmla="val 14"/>
                <a:gd name="f9" fmla="val 67"/>
                <a:gd name="f10" fmla="val 34"/>
                <a:gd name="f11" fmla="val 50"/>
                <a:gd name="f12" fmla="val 6"/>
                <a:gd name="f13" fmla="val 41"/>
                <a:gd name="f14" fmla="val 8"/>
                <a:gd name="f15" fmla="val 27"/>
                <a:gd name="f16" fmla="val 17"/>
                <a:gd name="f17" fmla="val 26"/>
                <a:gd name="f18" fmla="val 35"/>
                <a:gd name="f19" fmla="val 55"/>
                <a:gd name="f20" fmla="val 32"/>
                <a:gd name="f21" fmla="val 19"/>
                <a:gd name="f22" fmla="val 79"/>
                <a:gd name="f23" fmla="val 7"/>
                <a:gd name="f24" fmla="val 83"/>
                <a:gd name="f25" fmla="val 91"/>
                <a:gd name="f26" fmla="val 89"/>
                <a:gd name="f27" fmla="val 84"/>
                <a:gd name="f28" fmla="val 40"/>
                <a:gd name="f29" fmla="val 109"/>
                <a:gd name="f30" fmla="val 42"/>
                <a:gd name="f31" fmla="val 49"/>
                <a:gd name="f32" fmla="val 123"/>
                <a:gd name="f33" fmla="val 60"/>
                <a:gd name="f34" fmla="val 57"/>
                <a:gd name="f35" fmla="val 101"/>
                <a:gd name="f36" fmla="val 66"/>
                <a:gd name="f37" fmla="val 99"/>
                <a:gd name="f38" fmla="val 97"/>
                <a:gd name="f39" fmla="val 95"/>
                <a:gd name="f40" fmla="val 80"/>
                <a:gd name="f41" fmla="val 75"/>
                <a:gd name="f42" fmla="val 86"/>
                <a:gd name="f43" fmla="val 93"/>
                <a:gd name="f44" fmla="val 76"/>
                <a:gd name="f45" fmla="val 68"/>
                <a:gd name="f46" fmla="val 100"/>
                <a:gd name="f47" fmla="val 61"/>
                <a:gd name="f48" fmla="val 47"/>
                <a:gd name="f49" fmla="val 82"/>
                <a:gd name="f50" fmla="val 39"/>
                <a:gd name="f51" fmla="val 30"/>
                <a:gd name="f52" fmla="val 20"/>
                <a:gd name="f53" fmla="val 87"/>
                <a:gd name="f54" fmla="val 10"/>
                <a:gd name="f55" fmla="val 88"/>
                <a:gd name="f56" fmla="val 2"/>
                <a:gd name="f57" fmla="val 78"/>
                <a:gd name="f58" fmla="val 12"/>
                <a:gd name="f59" fmla="+- 0 0 -90"/>
                <a:gd name="f60" fmla="*/ f3 1 131"/>
                <a:gd name="f61" fmla="*/ f4 1 104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131"/>
                <a:gd name="f70" fmla="*/ f66 1 104"/>
                <a:gd name="f71" fmla="*/ 14 f67 1"/>
                <a:gd name="f72" fmla="*/ 67 f66 1"/>
                <a:gd name="f73" fmla="*/ 8 f67 1"/>
                <a:gd name="f74" fmla="*/ 27 f66 1"/>
                <a:gd name="f75" fmla="*/ 35 f67 1"/>
                <a:gd name="f76" fmla="*/ 79 f67 1"/>
                <a:gd name="f77" fmla="*/ 7 f66 1"/>
                <a:gd name="f78" fmla="*/ 89 f67 1"/>
                <a:gd name="f79" fmla="*/ 8 f66 1"/>
                <a:gd name="f80" fmla="*/ 131 f67 1"/>
                <a:gd name="f81" fmla="*/ 49 f66 1"/>
                <a:gd name="f82" fmla="*/ 101 f67 1"/>
                <a:gd name="f83" fmla="*/ 66 f66 1"/>
                <a:gd name="f84" fmla="*/ 95 f67 1"/>
                <a:gd name="f85" fmla="*/ 76 f67 1"/>
                <a:gd name="f86" fmla="*/ 104 f66 1"/>
                <a:gd name="f87" fmla="*/ 55 f67 1"/>
                <a:gd name="f88" fmla="*/ 89 f66 1"/>
                <a:gd name="f89" fmla="*/ 30 f67 1"/>
                <a:gd name="f90" fmla="*/ 86 f66 1"/>
                <a:gd name="f91" fmla="*/ 0 f67 1"/>
                <a:gd name="f92" fmla="+- f68 0 f1"/>
                <a:gd name="f93" fmla="*/ f71 1 131"/>
                <a:gd name="f94" fmla="*/ f72 1 104"/>
                <a:gd name="f95" fmla="*/ f73 1 131"/>
                <a:gd name="f96" fmla="*/ f74 1 104"/>
                <a:gd name="f97" fmla="*/ f75 1 131"/>
                <a:gd name="f98" fmla="*/ f76 1 131"/>
                <a:gd name="f99" fmla="*/ f77 1 104"/>
                <a:gd name="f100" fmla="*/ f78 1 131"/>
                <a:gd name="f101" fmla="*/ f79 1 104"/>
                <a:gd name="f102" fmla="*/ f80 1 131"/>
                <a:gd name="f103" fmla="*/ f81 1 104"/>
                <a:gd name="f104" fmla="*/ f82 1 131"/>
                <a:gd name="f105" fmla="*/ f83 1 104"/>
                <a:gd name="f106" fmla="*/ f84 1 131"/>
                <a:gd name="f107" fmla="*/ f85 1 131"/>
                <a:gd name="f108" fmla="*/ f86 1 104"/>
                <a:gd name="f109" fmla="*/ f87 1 131"/>
                <a:gd name="f110" fmla="*/ f88 1 104"/>
                <a:gd name="f111" fmla="*/ f89 1 131"/>
                <a:gd name="f112" fmla="*/ f90 1 104"/>
                <a:gd name="f113" fmla="*/ f91 1 131"/>
                <a:gd name="f114" fmla="*/ 0 1 f69"/>
                <a:gd name="f115" fmla="*/ f63 1 f69"/>
                <a:gd name="f116" fmla="*/ 0 1 f70"/>
                <a:gd name="f117" fmla="*/ f64 1 f70"/>
                <a:gd name="f118" fmla="*/ f93 1 f69"/>
                <a:gd name="f119" fmla="*/ f94 1 f70"/>
                <a:gd name="f120" fmla="*/ f95 1 f69"/>
                <a:gd name="f121" fmla="*/ f96 1 f70"/>
                <a:gd name="f122" fmla="*/ f97 1 f69"/>
                <a:gd name="f123" fmla="*/ f98 1 f69"/>
                <a:gd name="f124" fmla="*/ f99 1 f70"/>
                <a:gd name="f125" fmla="*/ f100 1 f69"/>
                <a:gd name="f126" fmla="*/ f101 1 f70"/>
                <a:gd name="f127" fmla="*/ f102 1 f69"/>
                <a:gd name="f128" fmla="*/ f103 1 f70"/>
                <a:gd name="f129" fmla="*/ f104 1 f69"/>
                <a:gd name="f130" fmla="*/ f105 1 f70"/>
                <a:gd name="f131" fmla="*/ f106 1 f69"/>
                <a:gd name="f132" fmla="*/ f107 1 f69"/>
                <a:gd name="f133" fmla="*/ f108 1 f70"/>
                <a:gd name="f134" fmla="*/ f109 1 f69"/>
                <a:gd name="f135" fmla="*/ f110 1 f70"/>
                <a:gd name="f136" fmla="*/ f111 1 f69"/>
                <a:gd name="f137" fmla="*/ f112 1 f70"/>
                <a:gd name="f138" fmla="*/ f113 1 f69"/>
                <a:gd name="f139" fmla="*/ f114 f60 1"/>
                <a:gd name="f140" fmla="*/ f115 f60 1"/>
                <a:gd name="f141" fmla="*/ f117 f61 1"/>
                <a:gd name="f142" fmla="*/ f116 f61 1"/>
                <a:gd name="f143" fmla="*/ f118 f60 1"/>
                <a:gd name="f144" fmla="*/ f119 f61 1"/>
                <a:gd name="f145" fmla="*/ f120 f60 1"/>
                <a:gd name="f146" fmla="*/ f121 f61 1"/>
                <a:gd name="f147" fmla="*/ f122 f60 1"/>
                <a:gd name="f148" fmla="*/ f123 f60 1"/>
                <a:gd name="f149" fmla="*/ f124 f61 1"/>
                <a:gd name="f150" fmla="*/ f125 f60 1"/>
                <a:gd name="f151" fmla="*/ f126 f61 1"/>
                <a:gd name="f152" fmla="*/ f127 f60 1"/>
                <a:gd name="f153" fmla="*/ f128 f61 1"/>
                <a:gd name="f154" fmla="*/ f129 f60 1"/>
                <a:gd name="f155" fmla="*/ f130 f61 1"/>
                <a:gd name="f156" fmla="*/ f131 f60 1"/>
                <a:gd name="f157" fmla="*/ f132 f60 1"/>
                <a:gd name="f158" fmla="*/ f133 f61 1"/>
                <a:gd name="f159" fmla="*/ f134 f60 1"/>
                <a:gd name="f160" fmla="*/ f135 f61 1"/>
                <a:gd name="f161" fmla="*/ f136 f60 1"/>
                <a:gd name="f162" fmla="*/ f137 f61 1"/>
                <a:gd name="f163" fmla="*/ f13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6"/>
                </a:cxn>
                <a:cxn ang="f92">
                  <a:pos x="f148" y="f149"/>
                </a:cxn>
                <a:cxn ang="f92">
                  <a:pos x="f150" y="f151"/>
                </a:cxn>
                <a:cxn ang="f92">
                  <a:pos x="f152" y="f153"/>
                </a:cxn>
                <a:cxn ang="f92">
                  <a:pos x="f154" y="f155"/>
                </a:cxn>
                <a:cxn ang="f92">
                  <a:pos x="f156" y="f144"/>
                </a:cxn>
                <a:cxn ang="f92">
                  <a:pos x="f157" y="f158"/>
                </a:cxn>
                <a:cxn ang="f92">
                  <a:pos x="f159" y="f160"/>
                </a:cxn>
                <a:cxn ang="f92">
                  <a:pos x="f161" y="f162"/>
                </a:cxn>
                <a:cxn ang="f92">
                  <a:pos x="f163" y="f160"/>
                </a:cxn>
                <a:cxn ang="f92">
                  <a:pos x="f143" y="f144"/>
                </a:cxn>
              </a:cxnLst>
              <a:rect l="f139" t="f142" r="f140" b="f141"/>
              <a:pathLst>
                <a:path w="131" h="10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7" y="f15"/>
                    <a:pt x="f18" y="f15"/>
                  </a:cubicBezTo>
                  <a:cubicBezTo>
                    <a:pt x="f19" y="f20"/>
                    <a:pt x="f9" y="f21"/>
                    <a:pt x="f22" y="f23"/>
                  </a:cubicBezTo>
                  <a:cubicBezTo>
                    <a:pt x="f24" y="f23"/>
                    <a:pt x="f25" y="f5"/>
                    <a:pt x="f26" y="f14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33"/>
                    <a:pt x="f29" y="f34"/>
                    <a:pt x="f35" y="f36"/>
                  </a:cubicBezTo>
                  <a:cubicBezTo>
                    <a:pt x="f37" y="f36"/>
                    <a:pt x="f38" y="f9"/>
                    <a:pt x="f39" y="f9"/>
                  </a:cubicBezTo>
                  <a:cubicBezTo>
                    <a:pt x="f40" y="f41"/>
                    <a:pt x="f42" y="f43"/>
                    <a:pt x="f44" y="f7"/>
                  </a:cubicBezTo>
                  <a:cubicBezTo>
                    <a:pt x="f45" y="f46"/>
                    <a:pt x="f47" y="f39"/>
                    <a:pt x="f19" y="f26"/>
                  </a:cubicBezTo>
                  <a:cubicBezTo>
                    <a:pt x="f48" y="f49"/>
                    <a:pt x="f50" y="f40"/>
                    <a:pt x="f51" y="f42"/>
                  </a:cubicBezTo>
                  <a:cubicBezTo>
                    <a:pt x="f52" y="f53"/>
                    <a:pt x="f54" y="f55"/>
                    <a:pt x="f5" y="f26"/>
                  </a:cubicBezTo>
                  <a:cubicBezTo>
                    <a:pt x="f56" y="f57"/>
                    <a:pt x="f58" y="f41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BA18174-3E0A-2692-E36B-4743EDA3D3AB}"/>
                </a:ext>
              </a:extLst>
            </p:cNvPr>
            <p:cNvSpPr/>
            <p:nvPr/>
          </p:nvSpPr>
          <p:spPr>
            <a:xfrm>
              <a:off x="15695611" y="1203322"/>
              <a:ext cx="338135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62"/>
                <a:gd name="f8" fmla="val 9"/>
                <a:gd name="f9" fmla="val 32"/>
                <a:gd name="f10" fmla="val 1"/>
                <a:gd name="f11" fmla="val 21"/>
                <a:gd name="f12" fmla="val 13"/>
                <a:gd name="f13" fmla="val 17"/>
                <a:gd name="f14" fmla="val 16"/>
                <a:gd name="f15" fmla="val 19"/>
                <a:gd name="f16" fmla="val 39"/>
                <a:gd name="f17" fmla="val 6"/>
                <a:gd name="f18" fmla="val 49"/>
                <a:gd name="f19" fmla="val 51"/>
                <a:gd name="f20" fmla="val 15"/>
                <a:gd name="f21" fmla="val 58"/>
                <a:gd name="f22" fmla="val 25"/>
                <a:gd name="f23" fmla="val 74"/>
                <a:gd name="f24" fmla="val 26"/>
                <a:gd name="f25" fmla="val 30"/>
                <a:gd name="f26" fmla="val 59"/>
                <a:gd name="f27" fmla="val 35"/>
                <a:gd name="f28" fmla="val 47"/>
                <a:gd name="f29" fmla="val 43"/>
                <a:gd name="f30" fmla="val 48"/>
                <a:gd name="f31" fmla="val 63"/>
                <a:gd name="f32" fmla="val 33"/>
                <a:gd name="f33" fmla="val 55"/>
                <a:gd name="f34" fmla="val 45"/>
                <a:gd name="f35" fmla="val 46"/>
                <a:gd name="f36" fmla="val 12"/>
                <a:gd name="f37" fmla="val 42"/>
                <a:gd name="f38" fmla="+- 0 0 -90"/>
                <a:gd name="f39" fmla="*/ f3 1 75"/>
                <a:gd name="f40" fmla="*/ f4 1 62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75"/>
                <a:gd name="f49" fmla="*/ f45 1 62"/>
                <a:gd name="f50" fmla="*/ 9 f46 1"/>
                <a:gd name="f51" fmla="*/ 32 f45 1"/>
                <a:gd name="f52" fmla="*/ 17 f46 1"/>
                <a:gd name="f53" fmla="*/ 16 f45 1"/>
                <a:gd name="f54" fmla="*/ 49 f46 1"/>
                <a:gd name="f55" fmla="*/ 0 f45 1"/>
                <a:gd name="f56" fmla="*/ 74 f46 1"/>
                <a:gd name="f57" fmla="*/ 26 f45 1"/>
                <a:gd name="f58" fmla="*/ 75 f46 1"/>
                <a:gd name="f59" fmla="*/ 48 f46 1"/>
                <a:gd name="f60" fmla="*/ 63 f45 1"/>
                <a:gd name="f61" fmla="*/ 1 f46 1"/>
                <a:gd name="f62" fmla="*/ 58 f45 1"/>
                <a:gd name="f63" fmla="+- f47 0 f1"/>
                <a:gd name="f64" fmla="*/ f50 1 75"/>
                <a:gd name="f65" fmla="*/ f51 1 63"/>
                <a:gd name="f66" fmla="*/ f52 1 75"/>
                <a:gd name="f67" fmla="*/ f53 1 63"/>
                <a:gd name="f68" fmla="*/ f54 1 75"/>
                <a:gd name="f69" fmla="*/ f55 1 63"/>
                <a:gd name="f70" fmla="*/ f56 1 75"/>
                <a:gd name="f71" fmla="*/ f57 1 63"/>
                <a:gd name="f72" fmla="*/ f58 1 75"/>
                <a:gd name="f73" fmla="*/ f59 1 75"/>
                <a:gd name="f74" fmla="*/ f60 1 63"/>
                <a:gd name="f75" fmla="*/ f61 1 75"/>
                <a:gd name="f76" fmla="*/ f62 1 63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8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39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99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75" h="62">
                  <a:moveTo>
                    <a:pt x="f8" y="f9"/>
                  </a:moveTo>
                  <a:cubicBezTo>
                    <a:pt x="f10" y="f11"/>
                    <a:pt x="f5" y="f12"/>
                    <a:pt x="f13" y="f14"/>
                  </a:cubicBezTo>
                  <a:cubicBezTo>
                    <a:pt x="f9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6" y="f24"/>
                    <a:pt x="f6" y="f25"/>
                    <a:pt x="f6" y="f9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15" y="f34"/>
                    <a:pt x="f10" y="f21"/>
                  </a:cubicBezTo>
                  <a:cubicBezTo>
                    <a:pt x="f5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4A12C7D-BAFF-654C-F20C-7AC4E849F77D}"/>
                </a:ext>
              </a:extLst>
            </p:cNvPr>
            <p:cNvSpPr/>
            <p:nvPr/>
          </p:nvSpPr>
          <p:spPr>
            <a:xfrm>
              <a:off x="16173450" y="771525"/>
              <a:ext cx="455608" cy="3413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75"/>
                <a:gd name="f8" fmla="val 3"/>
                <a:gd name="f9" fmla="val 67"/>
                <a:gd name="f10" fmla="val 2"/>
                <a:gd name="f11" fmla="val 1"/>
                <a:gd name="f12" fmla="val 64"/>
                <a:gd name="f13" fmla="val 62"/>
                <a:gd name="f14" fmla="val 60"/>
                <a:gd name="f15" fmla="val 20"/>
                <a:gd name="f16" fmla="val 50"/>
                <a:gd name="f17" fmla="val 36"/>
                <a:gd name="f18" fmla="val 9"/>
                <a:gd name="f19" fmla="val 26"/>
                <a:gd name="f20" fmla="val 18"/>
                <a:gd name="f21" fmla="val 44"/>
                <a:gd name="f22" fmla="val 55"/>
                <a:gd name="f23" fmla="val 8"/>
                <a:gd name="f24" fmla="val 59"/>
                <a:gd name="f25" fmla="val 5"/>
                <a:gd name="f26" fmla="val 63"/>
                <a:gd name="f27" fmla="val 71"/>
                <a:gd name="f28" fmla="val 70"/>
                <a:gd name="f29" fmla="val 33"/>
                <a:gd name="f30" fmla="val 91"/>
                <a:gd name="f31" fmla="val 27"/>
                <a:gd name="f32" fmla="val 101"/>
                <a:gd name="f33" fmla="val 37"/>
                <a:gd name="f34" fmla="val 86"/>
                <a:gd name="f35" fmla="val 46"/>
                <a:gd name="f36" fmla="val 65"/>
                <a:gd name="f37" fmla="val 45"/>
                <a:gd name="f38" fmla="val 68"/>
                <a:gd name="f39" fmla="val 73"/>
                <a:gd name="f40" fmla="val 24"/>
                <a:gd name="f41" fmla="+- 0 0 -90"/>
                <a:gd name="f42" fmla="*/ f3 1 100"/>
                <a:gd name="f43" fmla="*/ f4 1 75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100"/>
                <a:gd name="f52" fmla="*/ f48 1 75"/>
                <a:gd name="f53" fmla="*/ 3 f49 1"/>
                <a:gd name="f54" fmla="*/ 67 f48 1"/>
                <a:gd name="f55" fmla="*/ 0 f49 1"/>
                <a:gd name="f56" fmla="*/ 60 f48 1"/>
                <a:gd name="f57" fmla="*/ 9 f49 1"/>
                <a:gd name="f58" fmla="*/ 20 f48 1"/>
                <a:gd name="f59" fmla="*/ 55 f49 1"/>
                <a:gd name="f60" fmla="*/ 8 f48 1"/>
                <a:gd name="f61" fmla="*/ 67 f49 1"/>
                <a:gd name="f62" fmla="*/ 0 f48 1"/>
                <a:gd name="f63" fmla="*/ 71 f49 1"/>
                <a:gd name="f64" fmla="*/ 101 f49 1"/>
                <a:gd name="f65" fmla="*/ 37 f48 1"/>
                <a:gd name="f66" fmla="*/ 64 f49 1"/>
                <a:gd name="f67" fmla="*/ 68 f48 1"/>
                <a:gd name="f68" fmla="*/ 62 f49 1"/>
                <a:gd name="f69" fmla="*/ 75 f48 1"/>
                <a:gd name="f70" fmla="+- f50 0 f1"/>
                <a:gd name="f71" fmla="*/ f53 1 101"/>
                <a:gd name="f72" fmla="*/ f54 1 75"/>
                <a:gd name="f73" fmla="*/ f55 1 101"/>
                <a:gd name="f74" fmla="*/ f56 1 75"/>
                <a:gd name="f75" fmla="*/ f57 1 101"/>
                <a:gd name="f76" fmla="*/ f58 1 75"/>
                <a:gd name="f77" fmla="*/ f59 1 101"/>
                <a:gd name="f78" fmla="*/ f60 1 75"/>
                <a:gd name="f79" fmla="*/ f61 1 101"/>
                <a:gd name="f80" fmla="*/ f62 1 75"/>
                <a:gd name="f81" fmla="*/ f63 1 101"/>
                <a:gd name="f82" fmla="*/ f64 1 101"/>
                <a:gd name="f83" fmla="*/ f65 1 75"/>
                <a:gd name="f84" fmla="*/ f66 1 101"/>
                <a:gd name="f85" fmla="*/ f67 1 75"/>
                <a:gd name="f86" fmla="*/ f68 1 101"/>
                <a:gd name="f87" fmla="*/ f69 1 75"/>
                <a:gd name="f88" fmla="*/ 0 1 f51"/>
                <a:gd name="f89" fmla="*/ f45 1 f51"/>
                <a:gd name="f90" fmla="*/ 0 1 f52"/>
                <a:gd name="f91" fmla="*/ f46 1 f52"/>
                <a:gd name="f92" fmla="*/ f71 1 f51"/>
                <a:gd name="f93" fmla="*/ f72 1 f52"/>
                <a:gd name="f94" fmla="*/ f73 1 f51"/>
                <a:gd name="f95" fmla="*/ f74 1 f52"/>
                <a:gd name="f96" fmla="*/ f75 1 f51"/>
                <a:gd name="f97" fmla="*/ f76 1 f52"/>
                <a:gd name="f98" fmla="*/ f77 1 f51"/>
                <a:gd name="f99" fmla="*/ f78 1 f52"/>
                <a:gd name="f100" fmla="*/ f79 1 f51"/>
                <a:gd name="f101" fmla="*/ f80 1 f52"/>
                <a:gd name="f102" fmla="*/ f81 1 f51"/>
                <a:gd name="f103" fmla="*/ f82 1 f51"/>
                <a:gd name="f104" fmla="*/ f83 1 f52"/>
                <a:gd name="f105" fmla="*/ f84 1 f51"/>
                <a:gd name="f106" fmla="*/ f85 1 f52"/>
                <a:gd name="f107" fmla="*/ f86 1 f51"/>
                <a:gd name="f108" fmla="*/ f87 1 f52"/>
                <a:gd name="f109" fmla="*/ f88 f42 1"/>
                <a:gd name="f110" fmla="*/ f89 f42 1"/>
                <a:gd name="f111" fmla="*/ f91 f43 1"/>
                <a:gd name="f112" fmla="*/ f90 f43 1"/>
                <a:gd name="f113" fmla="*/ f92 f42 1"/>
                <a:gd name="f114" fmla="*/ f93 f43 1"/>
                <a:gd name="f115" fmla="*/ f94 f42 1"/>
                <a:gd name="f116" fmla="*/ f95 f43 1"/>
                <a:gd name="f117" fmla="*/ f96 f42 1"/>
                <a:gd name="f118" fmla="*/ f97 f43 1"/>
                <a:gd name="f119" fmla="*/ f98 f42 1"/>
                <a:gd name="f120" fmla="*/ f99 f43 1"/>
                <a:gd name="f121" fmla="*/ f100 f42 1"/>
                <a:gd name="f122" fmla="*/ f101 f43 1"/>
                <a:gd name="f123" fmla="*/ f102 f42 1"/>
                <a:gd name="f124" fmla="*/ f103 f42 1"/>
                <a:gd name="f125" fmla="*/ f104 f43 1"/>
                <a:gd name="f126" fmla="*/ f105 f42 1"/>
                <a:gd name="f127" fmla="*/ f106 f43 1"/>
                <a:gd name="f128" fmla="*/ f107 f42 1"/>
                <a:gd name="f129" fmla="*/ f108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3" y="f114"/>
                </a:cxn>
                <a:cxn ang="f70">
                  <a:pos x="f115" y="f114"/>
                </a:cxn>
                <a:cxn ang="f70">
                  <a:pos x="f113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21" y="f122"/>
                </a:cxn>
                <a:cxn ang="f70">
                  <a:pos x="f123" y="f120"/>
                </a:cxn>
                <a:cxn ang="f70">
                  <a:pos x="f124" y="f125"/>
                </a:cxn>
                <a:cxn ang="f70">
                  <a:pos x="f126" y="f127"/>
                </a:cxn>
                <a:cxn ang="f70">
                  <a:pos x="f128" y="f129"/>
                </a:cxn>
                <a:cxn ang="f70">
                  <a:pos x="f113" y="f114"/>
                </a:cxn>
              </a:cxnLst>
              <a:rect l="f109" t="f112" r="f110" b="f111"/>
              <a:pathLst>
                <a:path w="100" h="75">
                  <a:moveTo>
                    <a:pt x="f8" y="f9"/>
                  </a:moveTo>
                  <a:cubicBezTo>
                    <a:pt x="f10" y="f9"/>
                    <a:pt x="f11" y="f9"/>
                    <a:pt x="f5" y="f9"/>
                  </a:cubicBezTo>
                  <a:cubicBezTo>
                    <a:pt x="f11" y="f12"/>
                    <a:pt x="f10" y="f13"/>
                    <a:pt x="f8" y="f14"/>
                  </a:cubicBezTo>
                  <a:cubicBezTo>
                    <a:pt x="f15" y="f16"/>
                    <a:pt x="f15" y="f17"/>
                    <a:pt x="f18" y="f15"/>
                  </a:cubicBezTo>
                  <a:cubicBezTo>
                    <a:pt x="f19" y="f20"/>
                    <a:pt x="f21" y="f19"/>
                    <a:pt x="f22" y="f23"/>
                  </a:cubicBezTo>
                  <a:cubicBezTo>
                    <a:pt x="f24" y="f25"/>
                    <a:pt x="f26" y="f8"/>
                    <a:pt x="f9" y="f5"/>
                  </a:cubicBezTo>
                  <a:cubicBezTo>
                    <a:pt x="f27" y="f11"/>
                    <a:pt x="f28" y="f25"/>
                    <a:pt x="f27" y="f23"/>
                  </a:cubicBezTo>
                  <a:cubicBezTo>
                    <a:pt x="f12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12" y="f38"/>
                  </a:cubicBezTo>
                  <a:cubicBezTo>
                    <a:pt x="f26" y="f28"/>
                    <a:pt x="f26" y="f39"/>
                    <a:pt x="f13" y="f7"/>
                  </a:cubicBezTo>
                  <a:cubicBezTo>
                    <a:pt x="f21" y="f12"/>
                    <a:pt x="f40" y="f12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Oval 21">
            <a:extLst>
              <a:ext uri="{FF2B5EF4-FFF2-40B4-BE49-F238E27FC236}">
                <a16:creationId xmlns:a16="http://schemas.microsoft.com/office/drawing/2014/main" id="{DA0964A1-CA7F-C5A0-59D8-64D63CE28552}"/>
              </a:ext>
            </a:extLst>
          </p:cNvPr>
          <p:cNvSpPr/>
          <p:nvPr/>
        </p:nvSpPr>
        <p:spPr>
          <a:xfrm>
            <a:off x="168277" y="295278"/>
            <a:ext cx="1736729" cy="171609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F9D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219;p15">
            <a:extLst>
              <a:ext uri="{FF2B5EF4-FFF2-40B4-BE49-F238E27FC236}">
                <a16:creationId xmlns:a16="http://schemas.microsoft.com/office/drawing/2014/main" id="{2E1A312C-0471-54EE-1D67-142401EE0B7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271470" y="4083710"/>
            <a:ext cx="8433063" cy="744595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6" name="Google Shape;220;p15">
            <a:extLst>
              <a:ext uri="{FF2B5EF4-FFF2-40B4-BE49-F238E27FC236}">
                <a16:creationId xmlns:a16="http://schemas.microsoft.com/office/drawing/2014/main" id="{E846ABBA-ED0C-E969-7F5A-BF60F11365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77553" y="4083701"/>
            <a:ext cx="2609066" cy="744595"/>
          </a:xfrm>
        </p:spPr>
        <p:txBody>
          <a:bodyPr anchor="ctr" anchorCtr="1"/>
          <a:lstStyle>
            <a:lvl1pPr algn="ctr">
              <a:defRPr sz="4800">
                <a:solidFill>
                  <a:srgbClr val="F07E48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7" name="Google Shape;221;p15">
            <a:extLst>
              <a:ext uri="{FF2B5EF4-FFF2-40B4-BE49-F238E27FC236}">
                <a16:creationId xmlns:a16="http://schemas.microsoft.com/office/drawing/2014/main" id="{A93F6821-0AB6-07DC-D5A9-E26D920A344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271470" y="5877571"/>
            <a:ext cx="8433063" cy="744595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8" name="Google Shape;222;p15">
            <a:extLst>
              <a:ext uri="{FF2B5EF4-FFF2-40B4-BE49-F238E27FC236}">
                <a16:creationId xmlns:a16="http://schemas.microsoft.com/office/drawing/2014/main" id="{316B2942-55F3-BD83-3058-FC53A11D52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77553" y="5879509"/>
            <a:ext cx="2614397" cy="740700"/>
          </a:xfrm>
        </p:spPr>
        <p:txBody>
          <a:bodyPr anchor="ctr" anchorCtr="1"/>
          <a:lstStyle>
            <a:lvl1pPr algn="ctr">
              <a:defRPr sz="4800">
                <a:solidFill>
                  <a:srgbClr val="4AB4EE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9" name="Google Shape;223;p15">
            <a:extLst>
              <a:ext uri="{FF2B5EF4-FFF2-40B4-BE49-F238E27FC236}">
                <a16:creationId xmlns:a16="http://schemas.microsoft.com/office/drawing/2014/main" id="{3B3B093D-87A4-FF6E-CADD-81AAD5392B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271470" y="7671431"/>
            <a:ext cx="8433063" cy="740700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0" name="Google Shape;224;p15">
            <a:extLst>
              <a:ext uri="{FF2B5EF4-FFF2-40B4-BE49-F238E27FC236}">
                <a16:creationId xmlns:a16="http://schemas.microsoft.com/office/drawing/2014/main" id="{FEC3BD40-B174-683D-CCF8-6FEE5BF5C1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77553" y="7671422"/>
            <a:ext cx="2614397" cy="740700"/>
          </a:xfrm>
        </p:spPr>
        <p:txBody>
          <a:bodyPr anchor="ctr" anchorCtr="1"/>
          <a:lstStyle>
            <a:lvl1pPr algn="ctr">
              <a:defRPr sz="4800">
                <a:solidFill>
                  <a:srgbClr val="ECC017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1" name="Google Shape;225;p15">
            <a:extLst>
              <a:ext uri="{FF2B5EF4-FFF2-40B4-BE49-F238E27FC236}">
                <a16:creationId xmlns:a16="http://schemas.microsoft.com/office/drawing/2014/main" id="{0BE43E6B-057F-0FA9-64B8-5928510A59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17433" y="500350"/>
            <a:ext cx="12683203" cy="11453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43794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BC1B896-46A8-4AF2-A315-A6ED735F9B69}"/>
              </a:ext>
            </a:extLst>
          </p:cNvPr>
          <p:cNvGrpSpPr/>
          <p:nvPr/>
        </p:nvGrpSpPr>
        <p:grpSpPr>
          <a:xfrm>
            <a:off x="1443042" y="295278"/>
            <a:ext cx="15713067" cy="1339852"/>
            <a:chOff x="1443042" y="295278"/>
            <a:chExt cx="15713067" cy="1339852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B1EA586F-6768-9B29-3E6F-2B6478D292AD}"/>
                </a:ext>
              </a:extLst>
            </p:cNvPr>
            <p:cNvSpPr/>
            <p:nvPr/>
          </p:nvSpPr>
          <p:spPr>
            <a:xfrm>
              <a:off x="1443042" y="468309"/>
              <a:ext cx="754059" cy="1008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70"/>
                <a:gd name="f8" fmla="val 7"/>
                <a:gd name="f9" fmla="val 6"/>
                <a:gd name="f10" fmla="val 5"/>
                <a:gd name="f11" fmla="val 4"/>
                <a:gd name="f12" fmla="val 3"/>
                <a:gd name="f13" fmla="val 1"/>
                <a:gd name="f14" fmla="val 10"/>
                <a:gd name="f15" fmla="val 11"/>
                <a:gd name="f16" fmla="val 13"/>
                <a:gd name="f17" fmla="val 15"/>
                <a:gd name="f18" fmla="val 33"/>
                <a:gd name="f19" fmla="val 50"/>
                <a:gd name="f20" fmla="val 68"/>
                <a:gd name="f21" fmla="val 71"/>
                <a:gd name="f22" fmla="val 73"/>
                <a:gd name="f23" fmla="val 76"/>
                <a:gd name="f24" fmla="val 84"/>
                <a:gd name="f25" fmla="val 24"/>
                <a:gd name="f26" fmla="val 45"/>
                <a:gd name="f27" fmla="val 65"/>
                <a:gd name="f28" fmla="val 59"/>
                <a:gd name="f29" fmla="val 69"/>
                <a:gd name="f30" fmla="val 42"/>
                <a:gd name="f31" fmla="val 25"/>
                <a:gd name="f32" fmla="val 23"/>
                <a:gd name="f33" fmla="val 22"/>
                <a:gd name="f34" fmla="val 20"/>
                <a:gd name="f35" fmla="val 2"/>
                <a:gd name="f36" fmla="val 67"/>
                <a:gd name="f37" fmla="val 12"/>
                <a:gd name="f38" fmla="val 57"/>
                <a:gd name="f39" fmla="val 21"/>
                <a:gd name="f40" fmla="val 46"/>
                <a:gd name="f41" fmla="val 31"/>
                <a:gd name="f42" fmla="val 36"/>
                <a:gd name="f43" fmla="val 32"/>
                <a:gd name="f44" fmla="val 35"/>
                <a:gd name="f45" fmla="val 34"/>
                <a:gd name="f46" fmla="val 26"/>
                <a:gd name="f47" fmla="val 17"/>
                <a:gd name="f48" fmla="val 18"/>
                <a:gd name="f49" fmla="val 8"/>
                <a:gd name="f50" fmla="+- 0 0 -90"/>
                <a:gd name="f51" fmla="*/ f3 1 85"/>
                <a:gd name="f52" fmla="*/ f4 1 70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85"/>
                <a:gd name="f61" fmla="*/ f57 1 70"/>
                <a:gd name="f62" fmla="*/ 7 f58 1"/>
                <a:gd name="f63" fmla="*/ 7 f57 1"/>
                <a:gd name="f64" fmla="*/ 4 f58 1"/>
                <a:gd name="f65" fmla="*/ 3 f57 1"/>
                <a:gd name="f66" fmla="*/ 10 f58 1"/>
                <a:gd name="f67" fmla="*/ 0 f57 1"/>
                <a:gd name="f68" fmla="*/ 15 f58 1"/>
                <a:gd name="f69" fmla="*/ 68 f58 1"/>
                <a:gd name="f70" fmla="*/ 76 f58 1"/>
                <a:gd name="f71" fmla="*/ 85 f58 1"/>
                <a:gd name="f72" fmla="*/ 4 f57 1"/>
                <a:gd name="f73" fmla="*/ 65 f57 1"/>
                <a:gd name="f74" fmla="*/ 68 f57 1"/>
                <a:gd name="f75" fmla="*/ 25 f58 1"/>
                <a:gd name="f76" fmla="*/ 69 f57 1"/>
                <a:gd name="f77" fmla="*/ 20 f58 1"/>
                <a:gd name="f78" fmla="*/ 5 f58 1"/>
                <a:gd name="f79" fmla="*/ 3 f58 1"/>
                <a:gd name="f80" fmla="*/ 67 f57 1"/>
                <a:gd name="f81" fmla="*/ 31 f58 1"/>
                <a:gd name="f82" fmla="*/ 36 f57 1"/>
                <a:gd name="f83" fmla="*/ 33 f57 1"/>
                <a:gd name="f84" fmla="*/ 11 f57 1"/>
                <a:gd name="f85" fmla="+- f59 0 f1"/>
                <a:gd name="f86" fmla="*/ f62 1 85"/>
                <a:gd name="f87" fmla="*/ f63 1 70"/>
                <a:gd name="f88" fmla="*/ f64 1 85"/>
                <a:gd name="f89" fmla="*/ f65 1 70"/>
                <a:gd name="f90" fmla="*/ f66 1 85"/>
                <a:gd name="f91" fmla="*/ f67 1 70"/>
                <a:gd name="f92" fmla="*/ f68 1 85"/>
                <a:gd name="f93" fmla="*/ f69 1 85"/>
                <a:gd name="f94" fmla="*/ f70 1 85"/>
                <a:gd name="f95" fmla="*/ f71 1 85"/>
                <a:gd name="f96" fmla="*/ f72 1 70"/>
                <a:gd name="f97" fmla="*/ f73 1 70"/>
                <a:gd name="f98" fmla="*/ f74 1 70"/>
                <a:gd name="f99" fmla="*/ f75 1 85"/>
                <a:gd name="f100" fmla="*/ f76 1 70"/>
                <a:gd name="f101" fmla="*/ f77 1 85"/>
                <a:gd name="f102" fmla="*/ f78 1 85"/>
                <a:gd name="f103" fmla="*/ f79 1 85"/>
                <a:gd name="f104" fmla="*/ f80 1 70"/>
                <a:gd name="f105" fmla="*/ f81 1 85"/>
                <a:gd name="f106" fmla="*/ f82 1 70"/>
                <a:gd name="f107" fmla="*/ f83 1 70"/>
                <a:gd name="f108" fmla="*/ f84 1 70"/>
                <a:gd name="f109" fmla="*/ 0 1 f60"/>
                <a:gd name="f110" fmla="*/ f54 1 f60"/>
                <a:gd name="f111" fmla="*/ 0 1 f61"/>
                <a:gd name="f112" fmla="*/ f55 1 f61"/>
                <a:gd name="f113" fmla="*/ f86 1 f60"/>
                <a:gd name="f114" fmla="*/ f87 1 f61"/>
                <a:gd name="f115" fmla="*/ f88 1 f60"/>
                <a:gd name="f116" fmla="*/ f89 1 f61"/>
                <a:gd name="f117" fmla="*/ f90 1 f60"/>
                <a:gd name="f118" fmla="*/ f91 1 f61"/>
                <a:gd name="f119" fmla="*/ f92 1 f60"/>
                <a:gd name="f120" fmla="*/ f93 1 f60"/>
                <a:gd name="f121" fmla="*/ f94 1 f60"/>
                <a:gd name="f122" fmla="*/ f95 1 f60"/>
                <a:gd name="f123" fmla="*/ f96 1 f61"/>
                <a:gd name="f124" fmla="*/ f97 1 f61"/>
                <a:gd name="f125" fmla="*/ f98 1 f61"/>
                <a:gd name="f126" fmla="*/ f99 1 f60"/>
                <a:gd name="f127" fmla="*/ f100 1 f61"/>
                <a:gd name="f128" fmla="*/ f101 1 f60"/>
                <a:gd name="f129" fmla="*/ f102 1 f60"/>
                <a:gd name="f130" fmla="*/ f103 1 f60"/>
                <a:gd name="f131" fmla="*/ f104 1 f61"/>
                <a:gd name="f132" fmla="*/ f105 1 f60"/>
                <a:gd name="f133" fmla="*/ f106 1 f61"/>
                <a:gd name="f134" fmla="*/ f107 1 f61"/>
                <a:gd name="f135" fmla="*/ f108 1 f61"/>
                <a:gd name="f136" fmla="*/ f109 f51 1"/>
                <a:gd name="f137" fmla="*/ f110 f51 1"/>
                <a:gd name="f138" fmla="*/ f112 f52 1"/>
                <a:gd name="f139" fmla="*/ f111 f52 1"/>
                <a:gd name="f140" fmla="*/ f113 f51 1"/>
                <a:gd name="f141" fmla="*/ f114 f52 1"/>
                <a:gd name="f142" fmla="*/ f115 f51 1"/>
                <a:gd name="f143" fmla="*/ f116 f52 1"/>
                <a:gd name="f144" fmla="*/ f117 f51 1"/>
                <a:gd name="f145" fmla="*/ f118 f52 1"/>
                <a:gd name="f146" fmla="*/ f119 f51 1"/>
                <a:gd name="f147" fmla="*/ f120 f51 1"/>
                <a:gd name="f148" fmla="*/ f121 f51 1"/>
                <a:gd name="f149" fmla="*/ f122 f51 1"/>
                <a:gd name="f150" fmla="*/ f123 f52 1"/>
                <a:gd name="f151" fmla="*/ f124 f52 1"/>
                <a:gd name="f152" fmla="*/ f125 f52 1"/>
                <a:gd name="f153" fmla="*/ f126 f51 1"/>
                <a:gd name="f154" fmla="*/ f127 f52 1"/>
                <a:gd name="f155" fmla="*/ f128 f51 1"/>
                <a:gd name="f156" fmla="*/ f129 f51 1"/>
                <a:gd name="f157" fmla="*/ f130 f51 1"/>
                <a:gd name="f158" fmla="*/ f131 f52 1"/>
                <a:gd name="f159" fmla="*/ f132 f51 1"/>
                <a:gd name="f160" fmla="*/ f133 f52 1"/>
                <a:gd name="f161" fmla="*/ f134 f52 1"/>
                <a:gd name="f162" fmla="*/ f13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5"/>
                </a:cxn>
                <a:cxn ang="f85">
                  <a:pos x="f147" y="f145"/>
                </a:cxn>
                <a:cxn ang="f85">
                  <a:pos x="f148" y="f145"/>
                </a:cxn>
                <a:cxn ang="f85">
                  <a:pos x="f149" y="f150"/>
                </a:cxn>
                <a:cxn ang="f85">
                  <a:pos x="f149" y="f151"/>
                </a:cxn>
                <a:cxn ang="f85">
                  <a:pos x="f148" y="f152"/>
                </a:cxn>
                <a:cxn ang="f85">
                  <a:pos x="f153" y="f154"/>
                </a:cxn>
                <a:cxn ang="f85">
                  <a:pos x="f155" y="f154"/>
                </a:cxn>
                <a:cxn ang="f85">
                  <a:pos x="f156" y="f154"/>
                </a:cxn>
                <a:cxn ang="f85">
                  <a:pos x="f157" y="f158"/>
                </a:cxn>
                <a:cxn ang="f85">
                  <a:pos x="f159" y="f160"/>
                </a:cxn>
                <a:cxn ang="f85">
                  <a:pos x="f159" y="f161"/>
                </a:cxn>
                <a:cxn ang="f85">
                  <a:pos x="f144" y="f162"/>
                </a:cxn>
                <a:cxn ang="f85">
                  <a:pos x="f140" y="f141"/>
                </a:cxn>
              </a:cxnLst>
              <a:rect l="f136" t="f139" r="f137" b="f138"/>
              <a:pathLst>
                <a:path w="85" h="70">
                  <a:moveTo>
                    <a:pt x="f8" y="f8"/>
                  </a:moveTo>
                  <a:cubicBezTo>
                    <a:pt x="f9" y="f9"/>
                    <a:pt x="f10" y="f11"/>
                    <a:pt x="f11" y="f12"/>
                  </a:cubicBezTo>
                  <a:cubicBezTo>
                    <a:pt x="f13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5"/>
                    <a:pt x="f23" y="f5"/>
                  </a:cubicBezTo>
                  <a:cubicBezTo>
                    <a:pt x="f24" y="f13"/>
                    <a:pt x="f6" y="f13"/>
                    <a:pt x="f6" y="f11"/>
                  </a:cubicBezTo>
                  <a:cubicBezTo>
                    <a:pt x="f6" y="f25"/>
                    <a:pt x="f6" y="f26"/>
                    <a:pt x="f6" y="f27"/>
                  </a:cubicBezTo>
                  <a:cubicBezTo>
                    <a:pt x="f6" y="f20"/>
                    <a:pt x="f24" y="f20"/>
                    <a:pt x="f23" y="f20"/>
                  </a:cubicBezTo>
                  <a:cubicBezTo>
                    <a:pt x="f28" y="f29"/>
                    <a:pt x="f30" y="f20"/>
                    <a:pt x="f31" y="f29"/>
                  </a:cubicBezTo>
                  <a:cubicBezTo>
                    <a:pt x="f32" y="f29"/>
                    <a:pt x="f33" y="f29"/>
                    <a:pt x="f34" y="f29"/>
                  </a:cubicBezTo>
                  <a:cubicBezTo>
                    <a:pt x="f17" y="f7"/>
                    <a:pt x="f14" y="f29"/>
                    <a:pt x="f10" y="f29"/>
                  </a:cubicBezTo>
                  <a:cubicBezTo>
                    <a:pt x="f5" y="f29"/>
                    <a:pt x="f35" y="f20"/>
                    <a:pt x="f12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3" y="f45"/>
                    <a:pt x="f41" y="f18"/>
                  </a:cubicBezTo>
                  <a:cubicBezTo>
                    <a:pt x="f25" y="f46"/>
                    <a:pt x="f47" y="f48"/>
                    <a:pt x="f14" y="f15"/>
                  </a:cubicBezTo>
                  <a:cubicBezTo>
                    <a:pt x="f10" y="f14"/>
                    <a:pt x="f49" y="f49"/>
                    <a:pt x="f8" y="f8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265C988-A357-AD6F-4A83-389D3350438D}"/>
                </a:ext>
              </a:extLst>
            </p:cNvPr>
            <p:cNvSpPr/>
            <p:nvPr/>
          </p:nvSpPr>
          <p:spPr>
            <a:xfrm>
              <a:off x="16394113" y="468309"/>
              <a:ext cx="761996" cy="9937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69"/>
                <a:gd name="f8" fmla="val 4"/>
                <a:gd name="f9" fmla="val 28"/>
                <a:gd name="f10" fmla="val 53"/>
                <a:gd name="f11" fmla="val 78"/>
                <a:gd name="f12" fmla="val 84"/>
                <a:gd name="f13" fmla="val 85"/>
                <a:gd name="f14" fmla="val 1"/>
                <a:gd name="f15" fmla="val 83"/>
                <a:gd name="f16" fmla="val 3"/>
                <a:gd name="f17" fmla="val 75"/>
                <a:gd name="f18" fmla="val 12"/>
                <a:gd name="f19" fmla="val 67"/>
                <a:gd name="f20" fmla="val 20"/>
                <a:gd name="f21" fmla="val 59"/>
                <a:gd name="f22" fmla="val 29"/>
                <a:gd name="f23" fmla="val 58"/>
                <a:gd name="f24" fmla="val 30"/>
                <a:gd name="f25" fmla="val 57"/>
                <a:gd name="f26" fmla="val 31"/>
                <a:gd name="f27" fmla="val 32"/>
                <a:gd name="f28" fmla="val 56"/>
                <a:gd name="f29" fmla="val 33"/>
                <a:gd name="f30" fmla="val 35"/>
                <a:gd name="f31" fmla="val 36"/>
                <a:gd name="f32" fmla="val 60"/>
                <a:gd name="f33" fmla="val 37"/>
                <a:gd name="f34" fmla="val 61"/>
                <a:gd name="f35" fmla="val 38"/>
                <a:gd name="f36" fmla="val 39"/>
                <a:gd name="f37" fmla="val 65"/>
                <a:gd name="f38" fmla="val 45"/>
                <a:gd name="f39" fmla="val 72"/>
                <a:gd name="f40" fmla="val 51"/>
                <a:gd name="f41" fmla="val 77"/>
                <a:gd name="f42" fmla="val 80"/>
                <a:gd name="f43" fmla="val 62"/>
                <a:gd name="f44" fmla="val 82"/>
                <a:gd name="f45" fmla="val 68"/>
                <a:gd name="f46" fmla="val 81"/>
                <a:gd name="f47" fmla="val 15"/>
                <a:gd name="f48" fmla="val 64"/>
                <a:gd name="f49" fmla="val 44"/>
                <a:gd name="f50" fmla="val 24"/>
                <a:gd name="f51" fmla="val 5"/>
                <a:gd name="f52" fmla="val 2"/>
                <a:gd name="f53" fmla="+- 0 0 -90"/>
                <a:gd name="f54" fmla="*/ f3 1 86"/>
                <a:gd name="f55" fmla="*/ f4 1 69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86"/>
                <a:gd name="f64" fmla="*/ f60 1 69"/>
                <a:gd name="f65" fmla="*/ 4 f61 1"/>
                <a:gd name="f66" fmla="*/ 0 f60 1"/>
                <a:gd name="f67" fmla="*/ 78 f61 1"/>
                <a:gd name="f68" fmla="*/ 83 f61 1"/>
                <a:gd name="f69" fmla="*/ 3 f60 1"/>
                <a:gd name="f70" fmla="*/ 59 f61 1"/>
                <a:gd name="f71" fmla="*/ 29 f60 1"/>
                <a:gd name="f72" fmla="*/ 58 f61 1"/>
                <a:gd name="f73" fmla="*/ 32 f60 1"/>
                <a:gd name="f74" fmla="*/ 36 f60 1"/>
                <a:gd name="f75" fmla="*/ 61 f61 1"/>
                <a:gd name="f76" fmla="*/ 39 f60 1"/>
                <a:gd name="f77" fmla="*/ 77 f61 1"/>
                <a:gd name="f78" fmla="*/ 58 f60 1"/>
                <a:gd name="f79" fmla="*/ 60 f60 1"/>
                <a:gd name="f80" fmla="*/ 84 f61 1"/>
                <a:gd name="f81" fmla="*/ 67 f60 1"/>
                <a:gd name="f82" fmla="*/ 81 f61 1"/>
                <a:gd name="f83" fmla="*/ 69 f60 1"/>
                <a:gd name="f84" fmla="*/ 15 f61 1"/>
                <a:gd name="f85" fmla="*/ 68 f60 1"/>
                <a:gd name="f86" fmla="*/ 1 f61 1"/>
                <a:gd name="f87" fmla="*/ 64 f60 1"/>
                <a:gd name="f88" fmla="*/ 5 f60 1"/>
                <a:gd name="f89" fmla="+- f62 0 f1"/>
                <a:gd name="f90" fmla="*/ f65 1 86"/>
                <a:gd name="f91" fmla="*/ f66 1 69"/>
                <a:gd name="f92" fmla="*/ f67 1 86"/>
                <a:gd name="f93" fmla="*/ f68 1 86"/>
                <a:gd name="f94" fmla="*/ f69 1 69"/>
                <a:gd name="f95" fmla="*/ f70 1 86"/>
                <a:gd name="f96" fmla="*/ f71 1 69"/>
                <a:gd name="f97" fmla="*/ f72 1 86"/>
                <a:gd name="f98" fmla="*/ f73 1 69"/>
                <a:gd name="f99" fmla="*/ f74 1 69"/>
                <a:gd name="f100" fmla="*/ f75 1 86"/>
                <a:gd name="f101" fmla="*/ f76 1 69"/>
                <a:gd name="f102" fmla="*/ f77 1 86"/>
                <a:gd name="f103" fmla="*/ f78 1 69"/>
                <a:gd name="f104" fmla="*/ f79 1 69"/>
                <a:gd name="f105" fmla="*/ f80 1 86"/>
                <a:gd name="f106" fmla="*/ f81 1 69"/>
                <a:gd name="f107" fmla="*/ f82 1 86"/>
                <a:gd name="f108" fmla="*/ f83 1 69"/>
                <a:gd name="f109" fmla="*/ f84 1 86"/>
                <a:gd name="f110" fmla="*/ f85 1 69"/>
                <a:gd name="f111" fmla="*/ f86 1 86"/>
                <a:gd name="f112" fmla="*/ f87 1 69"/>
                <a:gd name="f113" fmla="*/ f88 1 69"/>
                <a:gd name="f114" fmla="*/ 0 1 f63"/>
                <a:gd name="f115" fmla="*/ f57 1 f63"/>
                <a:gd name="f116" fmla="*/ 0 1 f64"/>
                <a:gd name="f117" fmla="*/ f58 1 f64"/>
                <a:gd name="f118" fmla="*/ f90 1 f63"/>
                <a:gd name="f119" fmla="*/ f91 1 f64"/>
                <a:gd name="f120" fmla="*/ f92 1 f63"/>
                <a:gd name="f121" fmla="*/ f93 1 f63"/>
                <a:gd name="f122" fmla="*/ f94 1 f64"/>
                <a:gd name="f123" fmla="*/ f95 1 f63"/>
                <a:gd name="f124" fmla="*/ f96 1 f64"/>
                <a:gd name="f125" fmla="*/ f97 1 f63"/>
                <a:gd name="f126" fmla="*/ f98 1 f64"/>
                <a:gd name="f127" fmla="*/ f99 1 f64"/>
                <a:gd name="f128" fmla="*/ f100 1 f63"/>
                <a:gd name="f129" fmla="*/ f101 1 f64"/>
                <a:gd name="f130" fmla="*/ f102 1 f63"/>
                <a:gd name="f131" fmla="*/ f103 1 f64"/>
                <a:gd name="f132" fmla="*/ f104 1 f64"/>
                <a:gd name="f133" fmla="*/ f105 1 f63"/>
                <a:gd name="f134" fmla="*/ f106 1 f64"/>
                <a:gd name="f135" fmla="*/ f107 1 f63"/>
                <a:gd name="f136" fmla="*/ f108 1 f64"/>
                <a:gd name="f137" fmla="*/ f109 1 f63"/>
                <a:gd name="f138" fmla="*/ f110 1 f64"/>
                <a:gd name="f139" fmla="*/ f111 1 f63"/>
                <a:gd name="f140" fmla="*/ f112 1 f64"/>
                <a:gd name="f141" fmla="*/ f113 1 f64"/>
                <a:gd name="f142" fmla="*/ f114 f54 1"/>
                <a:gd name="f143" fmla="*/ f115 f54 1"/>
                <a:gd name="f144" fmla="*/ f117 f55 1"/>
                <a:gd name="f145" fmla="*/ f116 f55 1"/>
                <a:gd name="f146" fmla="*/ f118 f54 1"/>
                <a:gd name="f147" fmla="*/ f119 f55 1"/>
                <a:gd name="f148" fmla="*/ f120 f54 1"/>
                <a:gd name="f149" fmla="*/ f121 f54 1"/>
                <a:gd name="f150" fmla="*/ f122 f55 1"/>
                <a:gd name="f151" fmla="*/ f123 f54 1"/>
                <a:gd name="f152" fmla="*/ f124 f55 1"/>
                <a:gd name="f153" fmla="*/ f125 f54 1"/>
                <a:gd name="f154" fmla="*/ f126 f55 1"/>
                <a:gd name="f155" fmla="*/ f127 f55 1"/>
                <a:gd name="f156" fmla="*/ f128 f54 1"/>
                <a:gd name="f157" fmla="*/ f129 f55 1"/>
                <a:gd name="f158" fmla="*/ f130 f54 1"/>
                <a:gd name="f159" fmla="*/ f131 f55 1"/>
                <a:gd name="f160" fmla="*/ f132 f55 1"/>
                <a:gd name="f161" fmla="*/ f133 f54 1"/>
                <a:gd name="f162" fmla="*/ f134 f55 1"/>
                <a:gd name="f163" fmla="*/ f135 f54 1"/>
                <a:gd name="f164" fmla="*/ f136 f55 1"/>
                <a:gd name="f165" fmla="*/ f137 f54 1"/>
                <a:gd name="f166" fmla="*/ f138 f55 1"/>
                <a:gd name="f167" fmla="*/ f139 f54 1"/>
                <a:gd name="f168" fmla="*/ f140 f55 1"/>
                <a:gd name="f169" fmla="*/ f141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6" y="f147"/>
                </a:cxn>
                <a:cxn ang="f89">
                  <a:pos x="f148" y="f147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4"/>
                </a:cxn>
                <a:cxn ang="f89">
                  <a:pos x="f151" y="f155"/>
                </a:cxn>
                <a:cxn ang="f89">
                  <a:pos x="f156" y="f157"/>
                </a:cxn>
                <a:cxn ang="f89">
                  <a:pos x="f158" y="f159"/>
                </a:cxn>
                <a:cxn ang="f89">
                  <a:pos x="f158" y="f160"/>
                </a:cxn>
                <a:cxn ang="f89">
                  <a:pos x="f161" y="f162"/>
                </a:cxn>
                <a:cxn ang="f89">
                  <a:pos x="f163" y="f164"/>
                </a:cxn>
                <a:cxn ang="f89">
                  <a:pos x="f165" y="f166"/>
                </a:cxn>
                <a:cxn ang="f89">
                  <a:pos x="f167" y="f168"/>
                </a:cxn>
                <a:cxn ang="f89">
                  <a:pos x="f167" y="f169"/>
                </a:cxn>
                <a:cxn ang="f89">
                  <a:pos x="f146" y="f147"/>
                </a:cxn>
              </a:cxnLst>
              <a:rect l="f142" t="f145" r="f143" b="f144"/>
              <a:pathLst>
                <a:path w="86" h="69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9"/>
                    <a:pt x="f28" y="f30"/>
                    <a:pt x="f21" y="f31"/>
                  </a:cubicBezTo>
                  <a:cubicBezTo>
                    <a:pt x="f32" y="f33"/>
                    <a:pt x="f34" y="f35"/>
                    <a:pt x="f34" y="f36"/>
                  </a:cubicBezTo>
                  <a:cubicBezTo>
                    <a:pt x="f37" y="f38"/>
                    <a:pt x="f39" y="f40"/>
                    <a:pt x="f41" y="f23"/>
                  </a:cubicBezTo>
                  <a:cubicBezTo>
                    <a:pt x="f11" y="f23"/>
                    <a:pt x="f11" y="f21"/>
                    <a:pt x="f41" y="f32"/>
                  </a:cubicBezTo>
                  <a:cubicBezTo>
                    <a:pt x="f42" y="f43"/>
                    <a:pt x="f44" y="f37"/>
                    <a:pt x="f12" y="f19"/>
                  </a:cubicBezTo>
                  <a:cubicBezTo>
                    <a:pt x="f13" y="f45"/>
                    <a:pt x="f6" y="f7"/>
                    <a:pt x="f46" y="f7"/>
                  </a:cubicBezTo>
                  <a:cubicBezTo>
                    <a:pt x="f21" y="f45"/>
                    <a:pt x="f33" y="f7"/>
                    <a:pt x="f47" y="f45"/>
                  </a:cubicBezTo>
                  <a:cubicBezTo>
                    <a:pt x="f14" y="f45"/>
                    <a:pt x="f14" y="f45"/>
                    <a:pt x="f14" y="f48"/>
                  </a:cubicBezTo>
                  <a:cubicBezTo>
                    <a:pt x="f14" y="f49"/>
                    <a:pt x="f14" y="f50"/>
                    <a:pt x="f14" y="f51"/>
                  </a:cubicBezTo>
                  <a:cubicBezTo>
                    <a:pt x="f14" y="f16"/>
                    <a:pt x="f5" y="f52"/>
                    <a:pt x="f8" y="f5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98292E8-D9EE-36D9-73C9-3D61A43EFEF2}"/>
                </a:ext>
              </a:extLst>
            </p:cNvPr>
            <p:cNvSpPr/>
            <p:nvPr/>
          </p:nvSpPr>
          <p:spPr>
            <a:xfrm>
              <a:off x="15949614" y="323853"/>
              <a:ext cx="1163638" cy="1281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89"/>
                <a:gd name="f8" fmla="val 54"/>
                <a:gd name="f9" fmla="val 10"/>
                <a:gd name="f10" fmla="val 32"/>
                <a:gd name="f11" fmla="val 75"/>
                <a:gd name="f12" fmla="val 78"/>
                <a:gd name="f13" fmla="val 55"/>
                <a:gd name="f14" fmla="val 62"/>
                <a:gd name="f15" fmla="val 82"/>
                <a:gd name="f16" fmla="val 103"/>
                <a:gd name="f17" fmla="val 124"/>
                <a:gd name="f18" fmla="val 126"/>
                <a:gd name="f19" fmla="val 129"/>
                <a:gd name="f20" fmla="val 79"/>
                <a:gd name="f21" fmla="val 107"/>
                <a:gd name="f22" fmla="val 83"/>
                <a:gd name="f23" fmla="val 59"/>
                <a:gd name="f24" fmla="val 56"/>
                <a:gd name="f25" fmla="val 53"/>
                <a:gd name="f26" fmla="val 50"/>
                <a:gd name="f27" fmla="val 80"/>
                <a:gd name="f28" fmla="val 36"/>
                <a:gd name="f29" fmla="val 21"/>
                <a:gd name="f30" fmla="val 85"/>
                <a:gd name="f31" fmla="val 7"/>
                <a:gd name="f32" fmla="val 88"/>
                <a:gd name="f33" fmla="val 5"/>
                <a:gd name="f34" fmla="val 3"/>
                <a:gd name="f35" fmla="val 1"/>
                <a:gd name="f36" fmla="val 30"/>
                <a:gd name="f37" fmla="val 2"/>
                <a:gd name="f38" fmla="val 4"/>
                <a:gd name="f39" fmla="val 17"/>
                <a:gd name="f40" fmla="val 29"/>
                <a:gd name="f41" fmla="val 42"/>
                <a:gd name="f42" fmla="val 8"/>
                <a:gd name="f43" fmla="val 46"/>
                <a:gd name="f44" fmla="val 9"/>
                <a:gd name="f45" fmla="+- 0 0 -90"/>
                <a:gd name="f46" fmla="*/ f3 1 131"/>
                <a:gd name="f47" fmla="*/ f4 1 89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31"/>
                <a:gd name="f56" fmla="*/ f52 1 89"/>
                <a:gd name="f57" fmla="*/ 54 f53 1"/>
                <a:gd name="f58" fmla="*/ 10 f52 1"/>
                <a:gd name="f59" fmla="*/ 75 f52 1"/>
                <a:gd name="f60" fmla="*/ 62 f53 1"/>
                <a:gd name="f61" fmla="*/ 78 f52 1"/>
                <a:gd name="f62" fmla="*/ 124 f53 1"/>
                <a:gd name="f63" fmla="*/ 131 f53 1"/>
                <a:gd name="f64" fmla="*/ 79 f52 1"/>
                <a:gd name="f65" fmla="*/ 59 f53 1"/>
                <a:gd name="f66" fmla="*/ 50 f53 1"/>
                <a:gd name="f67" fmla="*/ 80 f52 1"/>
                <a:gd name="f68" fmla="*/ 7 f53 1"/>
                <a:gd name="f69" fmla="*/ 88 f52 1"/>
                <a:gd name="f70" fmla="*/ 0 f53 1"/>
                <a:gd name="f71" fmla="*/ 89 f52 1"/>
                <a:gd name="f72" fmla="*/ 1 f53 1"/>
                <a:gd name="f73" fmla="*/ 1 f52 1"/>
                <a:gd name="f74" fmla="*/ 4 f53 1"/>
                <a:gd name="f75" fmla="*/ 0 f52 1"/>
                <a:gd name="f76" fmla="*/ 42 f53 1"/>
                <a:gd name="f77" fmla="*/ 8 f52 1"/>
                <a:gd name="f78" fmla="+- f54 0 f1"/>
                <a:gd name="f79" fmla="*/ f57 1 131"/>
                <a:gd name="f80" fmla="*/ f58 1 89"/>
                <a:gd name="f81" fmla="*/ f59 1 89"/>
                <a:gd name="f82" fmla="*/ f60 1 131"/>
                <a:gd name="f83" fmla="*/ f61 1 89"/>
                <a:gd name="f84" fmla="*/ f62 1 131"/>
                <a:gd name="f85" fmla="*/ f63 1 131"/>
                <a:gd name="f86" fmla="*/ f64 1 89"/>
                <a:gd name="f87" fmla="*/ f65 1 131"/>
                <a:gd name="f88" fmla="*/ f66 1 131"/>
                <a:gd name="f89" fmla="*/ f67 1 89"/>
                <a:gd name="f90" fmla="*/ f68 1 131"/>
                <a:gd name="f91" fmla="*/ f69 1 89"/>
                <a:gd name="f92" fmla="*/ f70 1 131"/>
                <a:gd name="f93" fmla="*/ f71 1 89"/>
                <a:gd name="f94" fmla="*/ f72 1 131"/>
                <a:gd name="f95" fmla="*/ f73 1 89"/>
                <a:gd name="f96" fmla="*/ f74 1 131"/>
                <a:gd name="f97" fmla="*/ f75 1 89"/>
                <a:gd name="f98" fmla="*/ f76 1 131"/>
                <a:gd name="f99" fmla="*/ f77 1 89"/>
                <a:gd name="f100" fmla="*/ 0 1 f55"/>
                <a:gd name="f101" fmla="*/ f49 1 f55"/>
                <a:gd name="f102" fmla="*/ 0 1 f56"/>
                <a:gd name="f103" fmla="*/ f50 1 f56"/>
                <a:gd name="f104" fmla="*/ f79 1 f55"/>
                <a:gd name="f105" fmla="*/ f80 1 f56"/>
                <a:gd name="f106" fmla="*/ f81 1 f56"/>
                <a:gd name="f107" fmla="*/ f82 1 f55"/>
                <a:gd name="f108" fmla="*/ f83 1 f56"/>
                <a:gd name="f109" fmla="*/ f84 1 f55"/>
                <a:gd name="f110" fmla="*/ f85 1 f55"/>
                <a:gd name="f111" fmla="*/ f86 1 f56"/>
                <a:gd name="f112" fmla="*/ f87 1 f55"/>
                <a:gd name="f113" fmla="*/ f88 1 f55"/>
                <a:gd name="f114" fmla="*/ f89 1 f56"/>
                <a:gd name="f115" fmla="*/ f90 1 f55"/>
                <a:gd name="f116" fmla="*/ f91 1 f56"/>
                <a:gd name="f117" fmla="*/ f92 1 f55"/>
                <a:gd name="f118" fmla="*/ f93 1 f56"/>
                <a:gd name="f119" fmla="*/ f94 1 f55"/>
                <a:gd name="f120" fmla="*/ f95 1 f56"/>
                <a:gd name="f121" fmla="*/ f96 1 f55"/>
                <a:gd name="f122" fmla="*/ f97 1 f56"/>
                <a:gd name="f123" fmla="*/ f98 1 f55"/>
                <a:gd name="f124" fmla="*/ f99 1 f56"/>
                <a:gd name="f125" fmla="*/ f100 f46 1"/>
                <a:gd name="f126" fmla="*/ f101 f46 1"/>
                <a:gd name="f127" fmla="*/ f103 f47 1"/>
                <a:gd name="f128" fmla="*/ f102 f47 1"/>
                <a:gd name="f129" fmla="*/ f104 f46 1"/>
                <a:gd name="f130" fmla="*/ f105 f47 1"/>
                <a:gd name="f131" fmla="*/ f106 f47 1"/>
                <a:gd name="f132" fmla="*/ f107 f46 1"/>
                <a:gd name="f133" fmla="*/ f108 f47 1"/>
                <a:gd name="f134" fmla="*/ f109 f46 1"/>
                <a:gd name="f135" fmla="*/ f110 f46 1"/>
                <a:gd name="f136" fmla="*/ f111 f47 1"/>
                <a:gd name="f137" fmla="*/ f112 f46 1"/>
                <a:gd name="f138" fmla="*/ f113 f46 1"/>
                <a:gd name="f139" fmla="*/ f114 f47 1"/>
                <a:gd name="f140" fmla="*/ f115 f46 1"/>
                <a:gd name="f141" fmla="*/ f116 f47 1"/>
                <a:gd name="f142" fmla="*/ f117 f46 1"/>
                <a:gd name="f143" fmla="*/ f118 f47 1"/>
                <a:gd name="f144" fmla="*/ f119 f46 1"/>
                <a:gd name="f145" fmla="*/ f120 f47 1"/>
                <a:gd name="f146" fmla="*/ f121 f46 1"/>
                <a:gd name="f147" fmla="*/ f122 f47 1"/>
                <a:gd name="f148" fmla="*/ f123 f46 1"/>
                <a:gd name="f149" fmla="*/ f12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9" y="f130"/>
                </a:cxn>
                <a:cxn ang="f78">
                  <a:pos x="f129" y="f131"/>
                </a:cxn>
                <a:cxn ang="f78">
                  <a:pos x="f132" y="f133"/>
                </a:cxn>
                <a:cxn ang="f78">
                  <a:pos x="f134" y="f133"/>
                </a:cxn>
                <a:cxn ang="f78">
                  <a:pos x="f135" y="f136"/>
                </a:cxn>
                <a:cxn ang="f78">
                  <a:pos x="f137" y="f136"/>
                </a:cxn>
                <a:cxn ang="f78">
                  <a:pos x="f138" y="f139"/>
                </a:cxn>
                <a:cxn ang="f78">
                  <a:pos x="f140" y="f141"/>
                </a:cxn>
                <a:cxn ang="f78">
                  <a:pos x="f142" y="f143"/>
                </a:cxn>
                <a:cxn ang="f78">
                  <a:pos x="f144" y="f141"/>
                </a:cxn>
                <a:cxn ang="f78">
                  <a:pos x="f144" y="f145"/>
                </a:cxn>
                <a:cxn ang="f78">
                  <a:pos x="f146" y="f147"/>
                </a:cxn>
                <a:cxn ang="f78">
                  <a:pos x="f148" y="f149"/>
                </a:cxn>
                <a:cxn ang="f78">
                  <a:pos x="f129" y="f130"/>
                </a:cxn>
              </a:cxnLst>
              <a:rect l="f125" t="f128" r="f126" b="f127"/>
              <a:pathLst>
                <a:path w="131" h="89">
                  <a:moveTo>
                    <a:pt x="f8" y="f9"/>
                  </a:moveTo>
                  <a:cubicBezTo>
                    <a:pt x="f8" y="f10"/>
                    <a:pt x="f8" y="f8"/>
                    <a:pt x="f8" y="f11"/>
                  </a:cubicBezTo>
                  <a:cubicBezTo>
                    <a:pt x="f8" y="f12"/>
                    <a:pt x="f13" y="f12"/>
                    <a:pt x="f14" y="f12"/>
                  </a:cubicBezTo>
                  <a:cubicBezTo>
                    <a:pt x="f15" y="f12"/>
                    <a:pt x="f16" y="f12"/>
                    <a:pt x="f17" y="f12"/>
                  </a:cubicBezTo>
                  <a:cubicBezTo>
                    <a:pt x="f18" y="f12"/>
                    <a:pt x="f19" y="f12"/>
                    <a:pt x="f6" y="f20"/>
                  </a:cubicBezTo>
                  <a:cubicBezTo>
                    <a:pt x="f21" y="f20"/>
                    <a:pt x="f22" y="f20"/>
                    <a:pt x="f23" y="f20"/>
                  </a:cubicBezTo>
                  <a:cubicBezTo>
                    <a:pt x="f24" y="f20"/>
                    <a:pt x="f25" y="f20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7"/>
                    <a:pt x="f34" y="f7"/>
                    <a:pt x="f5" y="f7"/>
                  </a:cubicBezTo>
                  <a:cubicBezTo>
                    <a:pt x="f5" y="f7"/>
                    <a:pt x="f35" y="f32"/>
                    <a:pt x="f35" y="f32"/>
                  </a:cubicBezTo>
                  <a:cubicBezTo>
                    <a:pt x="f35" y="f23"/>
                    <a:pt x="f35" y="f36"/>
                    <a:pt x="f35" y="f35"/>
                  </a:cubicBezTo>
                  <a:cubicBezTo>
                    <a:pt x="f35" y="f5"/>
                    <a:pt x="f37" y="f5"/>
                    <a:pt x="f38" y="f5"/>
                  </a:cubicBezTo>
                  <a:cubicBezTo>
                    <a:pt x="f39" y="f34"/>
                    <a:pt x="f40" y="f33"/>
                    <a:pt x="f41" y="f42"/>
                  </a:cubicBezTo>
                  <a:cubicBezTo>
                    <a:pt x="f43" y="f44"/>
                    <a:pt x="f26" y="f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80CFF6E-3008-AD24-BF63-DC64EE8E70D3}"/>
                </a:ext>
              </a:extLst>
            </p:cNvPr>
            <p:cNvSpPr/>
            <p:nvPr/>
          </p:nvSpPr>
          <p:spPr>
            <a:xfrm>
              <a:off x="1665286" y="323853"/>
              <a:ext cx="993779" cy="1296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2"/>
                <a:gd name="f7" fmla="val 90"/>
                <a:gd name="f8" fmla="val 79"/>
                <a:gd name="f9" fmla="val 2"/>
                <a:gd name="f10" fmla="val 78"/>
                <a:gd name="f11" fmla="val 4"/>
                <a:gd name="f12" fmla="val 7"/>
                <a:gd name="f13" fmla="val 22"/>
                <a:gd name="f14" fmla="val 36"/>
                <a:gd name="f15" fmla="val 51"/>
                <a:gd name="f16" fmla="val 56"/>
                <a:gd name="f17" fmla="val 58"/>
                <a:gd name="f18" fmla="val 76"/>
                <a:gd name="f19" fmla="val 55"/>
                <a:gd name="f20" fmla="val 34"/>
                <a:gd name="f21" fmla="val 13"/>
                <a:gd name="f22" fmla="val 11"/>
                <a:gd name="f23" fmla="val 54"/>
                <a:gd name="f24" fmla="val 10"/>
                <a:gd name="f25" fmla="val 61"/>
                <a:gd name="f26" fmla="val 65"/>
                <a:gd name="f27" fmla="val 9"/>
                <a:gd name="f28" fmla="val 6"/>
                <a:gd name="f29" fmla="val 92"/>
                <a:gd name="f30" fmla="val 3"/>
                <a:gd name="f31" fmla="val 105"/>
                <a:gd name="f32" fmla="val 1"/>
                <a:gd name="f33" fmla="val 107"/>
                <a:gd name="f34" fmla="val 109"/>
                <a:gd name="f35" fmla="val 111"/>
                <a:gd name="f36" fmla="val 31"/>
                <a:gd name="f37" fmla="val 59"/>
                <a:gd name="f38" fmla="val 87"/>
                <a:gd name="f39" fmla="val 88"/>
                <a:gd name="f40" fmla="val 89"/>
                <a:gd name="f41" fmla="val 110"/>
                <a:gd name="f42" fmla="val 104"/>
                <a:gd name="f43" fmla="val 101"/>
                <a:gd name="f44" fmla="val 85"/>
                <a:gd name="f45" fmla="val 73"/>
                <a:gd name="f46" fmla="val 82"/>
                <a:gd name="f47" fmla="val 57"/>
                <a:gd name="f48" fmla="val 52"/>
                <a:gd name="f49" fmla="val 35"/>
                <a:gd name="f50" fmla="val 17"/>
                <a:gd name="f51" fmla="+- 0 0 -90"/>
                <a:gd name="f52" fmla="*/ f3 1 112"/>
                <a:gd name="f53" fmla="*/ f4 1 90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12"/>
                <a:gd name="f62" fmla="*/ f58 1 90"/>
                <a:gd name="f63" fmla="*/ 0 f59 1"/>
                <a:gd name="f64" fmla="*/ 79 f58 1"/>
                <a:gd name="f65" fmla="*/ 7 f59 1"/>
                <a:gd name="f66" fmla="*/ 78 f58 1"/>
                <a:gd name="f67" fmla="*/ 51 f59 1"/>
                <a:gd name="f68" fmla="*/ 58 f59 1"/>
                <a:gd name="f69" fmla="*/ 76 f58 1"/>
                <a:gd name="f70" fmla="*/ 13 f58 1"/>
                <a:gd name="f71" fmla="*/ 10 f58 1"/>
                <a:gd name="f72" fmla="*/ 65 f59 1"/>
                <a:gd name="f73" fmla="*/ 9 f58 1"/>
                <a:gd name="f74" fmla="*/ 105 f59 1"/>
                <a:gd name="f75" fmla="*/ 1 f58 1"/>
                <a:gd name="f76" fmla="*/ 112 f59 1"/>
                <a:gd name="f77" fmla="*/ 0 f58 1"/>
                <a:gd name="f78" fmla="*/ 111 f59 1"/>
                <a:gd name="f79" fmla="*/ 2 f58 1"/>
                <a:gd name="f80" fmla="*/ 87 f58 1"/>
                <a:gd name="f81" fmla="*/ 89 f58 1"/>
                <a:gd name="f82" fmla="*/ 110 f59 1"/>
                <a:gd name="f83" fmla="*/ 90 f58 1"/>
                <a:gd name="f84" fmla="*/ 101 f59 1"/>
                <a:gd name="f85" fmla="*/ 88 f58 1"/>
                <a:gd name="f86" fmla="*/ 59 f59 1"/>
                <a:gd name="f87" fmla="*/ 52 f59 1"/>
                <a:gd name="f88" fmla="+- f60 0 f1"/>
                <a:gd name="f89" fmla="*/ f63 1 112"/>
                <a:gd name="f90" fmla="*/ f64 1 90"/>
                <a:gd name="f91" fmla="*/ f65 1 112"/>
                <a:gd name="f92" fmla="*/ f66 1 90"/>
                <a:gd name="f93" fmla="*/ f67 1 112"/>
                <a:gd name="f94" fmla="*/ f68 1 112"/>
                <a:gd name="f95" fmla="*/ f69 1 90"/>
                <a:gd name="f96" fmla="*/ f70 1 90"/>
                <a:gd name="f97" fmla="*/ f71 1 90"/>
                <a:gd name="f98" fmla="*/ f72 1 112"/>
                <a:gd name="f99" fmla="*/ f73 1 90"/>
                <a:gd name="f100" fmla="*/ f74 1 112"/>
                <a:gd name="f101" fmla="*/ f75 1 90"/>
                <a:gd name="f102" fmla="*/ f76 1 112"/>
                <a:gd name="f103" fmla="*/ f77 1 90"/>
                <a:gd name="f104" fmla="*/ f78 1 112"/>
                <a:gd name="f105" fmla="*/ f79 1 90"/>
                <a:gd name="f106" fmla="*/ f80 1 90"/>
                <a:gd name="f107" fmla="*/ f81 1 90"/>
                <a:gd name="f108" fmla="*/ f82 1 112"/>
                <a:gd name="f109" fmla="*/ f83 1 90"/>
                <a:gd name="f110" fmla="*/ f84 1 112"/>
                <a:gd name="f111" fmla="*/ f85 1 90"/>
                <a:gd name="f112" fmla="*/ f86 1 112"/>
                <a:gd name="f113" fmla="*/ f87 1 112"/>
                <a:gd name="f114" fmla="*/ 0 1 f61"/>
                <a:gd name="f115" fmla="*/ f55 1 f61"/>
                <a:gd name="f116" fmla="*/ 0 1 f62"/>
                <a:gd name="f117" fmla="*/ f56 1 f62"/>
                <a:gd name="f118" fmla="*/ f89 1 f61"/>
                <a:gd name="f119" fmla="*/ f90 1 f62"/>
                <a:gd name="f120" fmla="*/ f91 1 f61"/>
                <a:gd name="f121" fmla="*/ f92 1 f62"/>
                <a:gd name="f122" fmla="*/ f93 1 f61"/>
                <a:gd name="f123" fmla="*/ f94 1 f61"/>
                <a:gd name="f124" fmla="*/ f95 1 f62"/>
                <a:gd name="f125" fmla="*/ f96 1 f62"/>
                <a:gd name="f126" fmla="*/ f97 1 f62"/>
                <a:gd name="f127" fmla="*/ f98 1 f61"/>
                <a:gd name="f128" fmla="*/ f99 1 f62"/>
                <a:gd name="f129" fmla="*/ f100 1 f61"/>
                <a:gd name="f130" fmla="*/ f101 1 f62"/>
                <a:gd name="f131" fmla="*/ f102 1 f61"/>
                <a:gd name="f132" fmla="*/ f103 1 f62"/>
                <a:gd name="f133" fmla="*/ f104 1 f61"/>
                <a:gd name="f134" fmla="*/ f105 1 f62"/>
                <a:gd name="f135" fmla="*/ f106 1 f62"/>
                <a:gd name="f136" fmla="*/ f107 1 f62"/>
                <a:gd name="f137" fmla="*/ f108 1 f61"/>
                <a:gd name="f138" fmla="*/ f109 1 f62"/>
                <a:gd name="f139" fmla="*/ f110 1 f61"/>
                <a:gd name="f140" fmla="*/ f111 1 f62"/>
                <a:gd name="f141" fmla="*/ f112 1 f61"/>
                <a:gd name="f142" fmla="*/ f113 1 f61"/>
                <a:gd name="f143" fmla="*/ f114 f52 1"/>
                <a:gd name="f144" fmla="*/ f115 f52 1"/>
                <a:gd name="f145" fmla="*/ f117 f53 1"/>
                <a:gd name="f146" fmla="*/ f116 f53 1"/>
                <a:gd name="f147" fmla="*/ f118 f52 1"/>
                <a:gd name="f148" fmla="*/ f119 f53 1"/>
                <a:gd name="f149" fmla="*/ f120 f52 1"/>
                <a:gd name="f150" fmla="*/ f121 f53 1"/>
                <a:gd name="f151" fmla="*/ f122 f52 1"/>
                <a:gd name="f152" fmla="*/ f123 f52 1"/>
                <a:gd name="f153" fmla="*/ f124 f53 1"/>
                <a:gd name="f154" fmla="*/ f125 f53 1"/>
                <a:gd name="f155" fmla="*/ f126 f53 1"/>
                <a:gd name="f156" fmla="*/ f127 f52 1"/>
                <a:gd name="f157" fmla="*/ f128 f53 1"/>
                <a:gd name="f158" fmla="*/ f129 f52 1"/>
                <a:gd name="f159" fmla="*/ f130 f53 1"/>
                <a:gd name="f160" fmla="*/ f131 f52 1"/>
                <a:gd name="f161" fmla="*/ f132 f53 1"/>
                <a:gd name="f162" fmla="*/ f133 f52 1"/>
                <a:gd name="f163" fmla="*/ f134 f53 1"/>
                <a:gd name="f164" fmla="*/ f135 f53 1"/>
                <a:gd name="f165" fmla="*/ f136 f53 1"/>
                <a:gd name="f166" fmla="*/ f137 f52 1"/>
                <a:gd name="f167" fmla="*/ f138 f53 1"/>
                <a:gd name="f168" fmla="*/ f139 f52 1"/>
                <a:gd name="f169" fmla="*/ f140 f53 1"/>
                <a:gd name="f170" fmla="*/ f141 f52 1"/>
                <a:gd name="f171" fmla="*/ f14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0"/>
                </a:cxn>
                <a:cxn ang="f88">
                  <a:pos x="f152" y="f153"/>
                </a:cxn>
                <a:cxn ang="f88">
                  <a:pos x="f152" y="f154"/>
                </a:cxn>
                <a:cxn ang="f88">
                  <a:pos x="f151" y="f155"/>
                </a:cxn>
                <a:cxn ang="f88">
                  <a:pos x="f156" y="f157"/>
                </a:cxn>
                <a:cxn ang="f88">
                  <a:pos x="f158" y="f159"/>
                </a:cxn>
                <a:cxn ang="f88">
                  <a:pos x="f160" y="f161"/>
                </a:cxn>
                <a:cxn ang="f88">
                  <a:pos x="f162" y="f163"/>
                </a:cxn>
                <a:cxn ang="f88">
                  <a:pos x="f162" y="f164"/>
                </a:cxn>
                <a:cxn ang="f88">
                  <a:pos x="f160" y="f165"/>
                </a:cxn>
                <a:cxn ang="f88">
                  <a:pos x="f166" y="f167"/>
                </a:cxn>
                <a:cxn ang="f88">
                  <a:pos x="f168" y="f169"/>
                </a:cxn>
                <a:cxn ang="f88">
                  <a:pos x="f170" y="f148"/>
                </a:cxn>
                <a:cxn ang="f88">
                  <a:pos x="f171" y="f148"/>
                </a:cxn>
                <a:cxn ang="f88">
                  <a:pos x="f147" y="f148"/>
                </a:cxn>
              </a:cxnLst>
              <a:rect l="f143" t="f146" r="f144" b="f145"/>
              <a:pathLst>
                <a:path w="112" h="90">
                  <a:moveTo>
                    <a:pt x="f5" y="f8"/>
                  </a:moveTo>
                  <a:cubicBezTo>
                    <a:pt x="f9" y="f10"/>
                    <a:pt x="f11" y="f10"/>
                    <a:pt x="f12" y="f10"/>
                  </a:cubicBezTo>
                  <a:cubicBezTo>
                    <a:pt x="f13" y="f10"/>
                    <a:pt x="f14" y="f10"/>
                    <a:pt x="f15" y="f10"/>
                  </a:cubicBezTo>
                  <a:cubicBezTo>
                    <a:pt x="f16" y="f10"/>
                    <a:pt x="f17" y="f10"/>
                    <a:pt x="f17" y="f18"/>
                  </a:cubicBezTo>
                  <a:cubicBezTo>
                    <a:pt x="f17" y="f19"/>
                    <a:pt x="f17" y="f20"/>
                    <a:pt x="f17" y="f21"/>
                  </a:cubicBezTo>
                  <a:cubicBezTo>
                    <a:pt x="f17" y="f22"/>
                    <a:pt x="f23" y="f22"/>
                    <a:pt x="f15" y="f24"/>
                  </a:cubicBezTo>
                  <a:cubicBezTo>
                    <a:pt x="f16" y="f22"/>
                    <a:pt x="f25" y="f24"/>
                    <a:pt x="f26" y="f27"/>
                  </a:cubicBezTo>
                  <a:cubicBezTo>
                    <a:pt x="f8" y="f28"/>
                    <a:pt x="f29" y="f30"/>
                    <a:pt x="f31" y="f32"/>
                  </a:cubicBezTo>
                  <a:cubicBezTo>
                    <a:pt x="f33" y="f5"/>
                    <a:pt x="f34" y="f5"/>
                    <a:pt x="f6" y="f5"/>
                  </a:cubicBezTo>
                  <a:cubicBezTo>
                    <a:pt x="f35" y="f32"/>
                    <a:pt x="f35" y="f32"/>
                    <a:pt x="f35" y="f9"/>
                  </a:cubicBezTo>
                  <a:cubicBezTo>
                    <a:pt x="f35" y="f36"/>
                    <a:pt x="f35" y="f37"/>
                    <a:pt x="f35" y="f38"/>
                  </a:cubicBezTo>
                  <a:cubicBezTo>
                    <a:pt x="f35" y="f39"/>
                    <a:pt x="f35" y="f40"/>
                    <a:pt x="f6" y="f40"/>
                  </a:cubicBezTo>
                  <a:cubicBezTo>
                    <a:pt x="f35" y="f40"/>
                    <a:pt x="f35" y="f7"/>
                    <a:pt x="f41" y="f7"/>
                  </a:cubicBezTo>
                  <a:cubicBezTo>
                    <a:pt x="f33" y="f40"/>
                    <a:pt x="f42" y="f39"/>
                    <a:pt x="f43" y="f39"/>
                  </a:cubicBezTo>
                  <a:cubicBezTo>
                    <a:pt x="f38" y="f44"/>
                    <a:pt x="f45" y="f46"/>
                    <a:pt x="f37" y="f8"/>
                  </a:cubicBezTo>
                  <a:cubicBezTo>
                    <a:pt x="f47" y="f8"/>
                    <a:pt x="f23" y="f8"/>
                    <a:pt x="f48" y="f8"/>
                  </a:cubicBezTo>
                  <a:cubicBezTo>
                    <a:pt x="f49" y="f8"/>
                    <a:pt x="f50" y="f8"/>
                    <a:pt x="f5" y="f8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7DA0C6C-1A17-F599-1E6D-79DC253102F1}"/>
                </a:ext>
              </a:extLst>
            </p:cNvPr>
            <p:cNvSpPr/>
            <p:nvPr/>
          </p:nvSpPr>
          <p:spPr>
            <a:xfrm>
              <a:off x="5967410" y="295278"/>
              <a:ext cx="6007095" cy="42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7"/>
                <a:gd name="f7" fmla="val 3"/>
                <a:gd name="f8" fmla="val 674"/>
                <a:gd name="f9" fmla="val 2"/>
                <a:gd name="f10" fmla="val 675"/>
                <a:gd name="f11" fmla="val 676"/>
                <a:gd name="f12" fmla="val 631"/>
                <a:gd name="f13" fmla="val 588"/>
                <a:gd name="f14" fmla="val 544"/>
                <a:gd name="f15" fmla="val 447"/>
                <a:gd name="f16" fmla="val 349"/>
                <a:gd name="f17" fmla="val 252"/>
                <a:gd name="f18" fmla="val 170"/>
                <a:gd name="f19" fmla="val 89"/>
                <a:gd name="f20" fmla="val 8"/>
                <a:gd name="f21" fmla="val 5"/>
                <a:gd name="f22" fmla="val 67"/>
                <a:gd name="f23" fmla="val 135"/>
                <a:gd name="f24" fmla="val 202"/>
                <a:gd name="f25" fmla="val 206"/>
                <a:gd name="f26" fmla="val 209"/>
                <a:gd name="f27" fmla="val 1"/>
                <a:gd name="f28" fmla="val 212"/>
                <a:gd name="f29" fmla="val 219"/>
                <a:gd name="f30" fmla="val 226"/>
                <a:gd name="f31" fmla="val 233"/>
                <a:gd name="f32" fmla="val 237"/>
                <a:gd name="f33" fmla="val 242"/>
                <a:gd name="f34" fmla="val 247"/>
                <a:gd name="f35" fmla="val 312"/>
                <a:gd name="f36" fmla="val 377"/>
                <a:gd name="f37" fmla="val 442"/>
                <a:gd name="f38" fmla="val 445"/>
                <a:gd name="f39" fmla="val 448"/>
                <a:gd name="f40" fmla="val 451"/>
                <a:gd name="f41" fmla="val 452"/>
                <a:gd name="f42" fmla="val 454"/>
                <a:gd name="f43" fmla="val 455"/>
                <a:gd name="f44" fmla="val 475"/>
                <a:gd name="f45" fmla="val 495"/>
                <a:gd name="f46" fmla="val 514"/>
                <a:gd name="f47" fmla="val 517"/>
                <a:gd name="f48" fmla="val 520"/>
                <a:gd name="f49" fmla="val 522"/>
                <a:gd name="f50" fmla="val 524"/>
                <a:gd name="f51" fmla="val 527"/>
                <a:gd name="f52" fmla="val 530"/>
                <a:gd name="f53" fmla="val 536"/>
                <a:gd name="f54" fmla="val 542"/>
                <a:gd name="f55" fmla="val 548"/>
                <a:gd name="f56" fmla="val 590"/>
                <a:gd name="f57" fmla="val 632"/>
                <a:gd name="f58" fmla="+- 0 0 -90"/>
                <a:gd name="f59" fmla="*/ f3 1 677"/>
                <a:gd name="f60" fmla="*/ f4 1 3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5 1 3"/>
                <a:gd name="f69" fmla="*/ f66 1 677"/>
                <a:gd name="f70" fmla="*/ 674 f66 1"/>
                <a:gd name="f71" fmla="*/ 2 f65 1"/>
                <a:gd name="f72" fmla="*/ 677 f66 1"/>
                <a:gd name="f73" fmla="*/ 544 f66 1"/>
                <a:gd name="f74" fmla="*/ 252 f66 1"/>
                <a:gd name="f75" fmla="*/ 8 f66 1"/>
                <a:gd name="f76" fmla="*/ 0 f66 1"/>
                <a:gd name="f77" fmla="*/ 202 f66 1"/>
                <a:gd name="f78" fmla="*/ 212 f66 1"/>
                <a:gd name="f79" fmla="*/ 1 f65 1"/>
                <a:gd name="f80" fmla="*/ 233 f66 1"/>
                <a:gd name="f81" fmla="*/ 247 f66 1"/>
                <a:gd name="f82" fmla="*/ 442 f66 1"/>
                <a:gd name="f83" fmla="*/ 451 f66 1"/>
                <a:gd name="f84" fmla="*/ 455 f66 1"/>
                <a:gd name="f85" fmla="*/ 514 f66 1"/>
                <a:gd name="f86" fmla="*/ 522 f66 1"/>
                <a:gd name="f87" fmla="*/ 530 f66 1"/>
                <a:gd name="f88" fmla="*/ 548 f66 1"/>
                <a:gd name="f89" fmla="+- f67 0 f1"/>
                <a:gd name="f90" fmla="*/ f70 1 677"/>
                <a:gd name="f91" fmla="*/ f71 1 3"/>
                <a:gd name="f92" fmla="*/ f72 1 677"/>
                <a:gd name="f93" fmla="*/ f73 1 677"/>
                <a:gd name="f94" fmla="*/ f74 1 677"/>
                <a:gd name="f95" fmla="*/ f75 1 677"/>
                <a:gd name="f96" fmla="*/ f76 1 677"/>
                <a:gd name="f97" fmla="*/ f77 1 677"/>
                <a:gd name="f98" fmla="*/ f78 1 677"/>
                <a:gd name="f99" fmla="*/ f79 1 3"/>
                <a:gd name="f100" fmla="*/ f80 1 677"/>
                <a:gd name="f101" fmla="*/ f81 1 677"/>
                <a:gd name="f102" fmla="*/ f82 1 677"/>
                <a:gd name="f103" fmla="*/ f83 1 677"/>
                <a:gd name="f104" fmla="*/ f84 1 677"/>
                <a:gd name="f105" fmla="*/ f85 1 677"/>
                <a:gd name="f106" fmla="*/ f86 1 677"/>
                <a:gd name="f107" fmla="*/ f87 1 677"/>
                <a:gd name="f108" fmla="*/ f88 1 677"/>
                <a:gd name="f109" fmla="*/ 0 1 f69"/>
                <a:gd name="f110" fmla="*/ f62 1 f69"/>
                <a:gd name="f111" fmla="*/ 0 1 f68"/>
                <a:gd name="f112" fmla="*/ f63 1 f68"/>
                <a:gd name="f113" fmla="*/ f90 1 f69"/>
                <a:gd name="f114" fmla="*/ f91 1 f68"/>
                <a:gd name="f115" fmla="*/ f92 1 f69"/>
                <a:gd name="f116" fmla="*/ f93 1 f69"/>
                <a:gd name="f117" fmla="*/ f94 1 f69"/>
                <a:gd name="f118" fmla="*/ f95 1 f69"/>
                <a:gd name="f119" fmla="*/ f96 1 f69"/>
                <a:gd name="f120" fmla="*/ f97 1 f69"/>
                <a:gd name="f121" fmla="*/ f98 1 f69"/>
                <a:gd name="f122" fmla="*/ f99 1 f68"/>
                <a:gd name="f123" fmla="*/ f100 1 f69"/>
                <a:gd name="f124" fmla="*/ f101 1 f69"/>
                <a:gd name="f125" fmla="*/ f102 1 f69"/>
                <a:gd name="f126" fmla="*/ f103 1 f69"/>
                <a:gd name="f127" fmla="*/ f104 1 f69"/>
                <a:gd name="f128" fmla="*/ f105 1 f69"/>
                <a:gd name="f129" fmla="*/ f106 1 f69"/>
                <a:gd name="f130" fmla="*/ f107 1 f69"/>
                <a:gd name="f131" fmla="*/ f108 1 f69"/>
                <a:gd name="f132" fmla="*/ f109 f59 1"/>
                <a:gd name="f133" fmla="*/ f110 f59 1"/>
                <a:gd name="f134" fmla="*/ f112 f60 1"/>
                <a:gd name="f135" fmla="*/ f111 f60 1"/>
                <a:gd name="f136" fmla="*/ f113 f59 1"/>
                <a:gd name="f137" fmla="*/ f114 f60 1"/>
                <a:gd name="f138" fmla="*/ f115 f59 1"/>
                <a:gd name="f139" fmla="*/ f116 f59 1"/>
                <a:gd name="f140" fmla="*/ f117 f59 1"/>
                <a:gd name="f141" fmla="*/ f118 f59 1"/>
                <a:gd name="f142" fmla="*/ f119 f59 1"/>
                <a:gd name="f143" fmla="*/ f120 f59 1"/>
                <a:gd name="f144" fmla="*/ f121 f59 1"/>
                <a:gd name="f145" fmla="*/ f122 f60 1"/>
                <a:gd name="f146" fmla="*/ f123 f59 1"/>
                <a:gd name="f147" fmla="*/ f124 f59 1"/>
                <a:gd name="f148" fmla="*/ f125 f59 1"/>
                <a:gd name="f149" fmla="*/ f126 f59 1"/>
                <a:gd name="f150" fmla="*/ f127 f59 1"/>
                <a:gd name="f151" fmla="*/ f128 f59 1"/>
                <a:gd name="f152" fmla="*/ f129 f59 1"/>
                <a:gd name="f153" fmla="*/ f130 f59 1"/>
                <a:gd name="f154" fmla="*/ f131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6" y="f137"/>
                </a:cxn>
                <a:cxn ang="f89">
                  <a:pos x="f138" y="f137"/>
                </a:cxn>
                <a:cxn ang="f89">
                  <a:pos x="f136" y="f137"/>
                </a:cxn>
                <a:cxn ang="f89">
                  <a:pos x="f139" y="f137"/>
                </a:cxn>
                <a:cxn ang="f89">
                  <a:pos x="f140" y="f137"/>
                </a:cxn>
                <a:cxn ang="f89">
                  <a:pos x="f141" y="f137"/>
                </a:cxn>
                <a:cxn ang="f89">
                  <a:pos x="f142" y="f137"/>
                </a:cxn>
                <a:cxn ang="f89">
                  <a:pos x="f143" y="f137"/>
                </a:cxn>
                <a:cxn ang="f89">
                  <a:pos x="f144" y="f145"/>
                </a:cxn>
                <a:cxn ang="f89">
                  <a:pos x="f146" y="f145"/>
                </a:cxn>
                <a:cxn ang="f89">
                  <a:pos x="f147" y="f137"/>
                </a:cxn>
                <a:cxn ang="f89">
                  <a:pos x="f148" y="f137"/>
                </a:cxn>
                <a:cxn ang="f89">
                  <a:pos x="f149" y="f145"/>
                </a:cxn>
                <a:cxn ang="f89">
                  <a:pos x="f150" y="f145"/>
                </a:cxn>
                <a:cxn ang="f89">
                  <a:pos x="f151" y="f145"/>
                </a:cxn>
                <a:cxn ang="f89">
                  <a:pos x="f152" y="f145"/>
                </a:cxn>
                <a:cxn ang="f89">
                  <a:pos x="f153" y="f145"/>
                </a:cxn>
                <a:cxn ang="f89">
                  <a:pos x="f154" y="f137"/>
                </a:cxn>
                <a:cxn ang="f89">
                  <a:pos x="f136" y="f137"/>
                </a:cxn>
              </a:cxnLst>
              <a:rect l="f132" t="f135" r="f133" b="f134"/>
              <a:pathLst>
                <a:path w="677" h="3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11" y="f9"/>
                    <a:pt x="f10" y="f9"/>
                    <a:pt x="f8" y="f9"/>
                  </a:cubicBezTo>
                  <a:cubicBezTo>
                    <a:pt x="f12" y="f9"/>
                    <a:pt x="f13" y="f9"/>
                    <a:pt x="f14" y="f9"/>
                  </a:cubicBezTo>
                  <a:cubicBezTo>
                    <a:pt x="f15" y="f9"/>
                    <a:pt x="f16" y="f9"/>
                    <a:pt x="f17" y="f9"/>
                  </a:cubicBezTo>
                  <a:cubicBezTo>
                    <a:pt x="f18" y="f9"/>
                    <a:pt x="f19" y="f9"/>
                    <a:pt x="f20" y="f9"/>
                  </a:cubicBezTo>
                  <a:cubicBezTo>
                    <a:pt x="f21" y="f9"/>
                    <a:pt x="f9" y="f7"/>
                    <a:pt x="f5" y="f9"/>
                  </a:cubicBezTo>
                  <a:cubicBezTo>
                    <a:pt x="f22" y="f9"/>
                    <a:pt x="f23" y="f9"/>
                    <a:pt x="f24" y="f9"/>
                  </a:cubicBezTo>
                  <a:cubicBezTo>
                    <a:pt x="f25" y="f9"/>
                    <a:pt x="f26" y="f27"/>
                    <a:pt x="f28" y="f27"/>
                  </a:cubicBezTo>
                  <a:cubicBezTo>
                    <a:pt x="f29" y="f27"/>
                    <a:pt x="f30" y="f27"/>
                    <a:pt x="f31" y="f27"/>
                  </a:cubicBezTo>
                  <a:cubicBezTo>
                    <a:pt x="f32" y="f27"/>
                    <a:pt x="f33" y="f9"/>
                    <a:pt x="f34" y="f9"/>
                  </a:cubicBezTo>
                  <a:cubicBezTo>
                    <a:pt x="f35" y="f9"/>
                    <a:pt x="f36" y="f9"/>
                    <a:pt x="f37" y="f9"/>
                  </a:cubicBezTo>
                  <a:cubicBezTo>
                    <a:pt x="f38" y="f9"/>
                    <a:pt x="f39" y="f27"/>
                    <a:pt x="f40" y="f27"/>
                  </a:cubicBezTo>
                  <a:cubicBezTo>
                    <a:pt x="f41" y="f27"/>
                    <a:pt x="f42" y="f27"/>
                    <a:pt x="f43" y="f27"/>
                  </a:cubicBezTo>
                  <a:cubicBezTo>
                    <a:pt x="f44" y="f5"/>
                    <a:pt x="f45" y="f27"/>
                    <a:pt x="f46" y="f27"/>
                  </a:cubicBezTo>
                  <a:cubicBezTo>
                    <a:pt x="f47" y="f27"/>
                    <a:pt x="f48" y="f27"/>
                    <a:pt x="f49" y="f27"/>
                  </a:cubicBezTo>
                  <a:cubicBezTo>
                    <a:pt x="f50" y="f9"/>
                    <a:pt x="f51" y="f9"/>
                    <a:pt x="f52" y="f27"/>
                  </a:cubicBezTo>
                  <a:cubicBezTo>
                    <a:pt x="f53" y="f27"/>
                    <a:pt x="f54" y="f9"/>
                    <a:pt x="f55" y="f9"/>
                  </a:cubicBezTo>
                  <a:cubicBezTo>
                    <a:pt x="f56" y="f9"/>
                    <a:pt x="f57" y="f9"/>
                    <a:pt x="f8" y="f9"/>
                  </a:cubicBezTo>
                  <a:close/>
                </a:path>
              </a:pathLst>
            </a:custGeom>
            <a:solidFill>
              <a:srgbClr val="B834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C5F6041A-DEF8-B8F6-3176-2E66CACA7111}"/>
                </a:ext>
              </a:extLst>
            </p:cNvPr>
            <p:cNvSpPr/>
            <p:nvPr/>
          </p:nvSpPr>
          <p:spPr>
            <a:xfrm>
              <a:off x="13279438" y="309560"/>
              <a:ext cx="531815" cy="142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1"/>
                <a:gd name="f8" fmla="val 3"/>
                <a:gd name="f9" fmla="val 22"/>
                <a:gd name="f10" fmla="val 41"/>
                <a:gd name="f11" fmla="val 58"/>
                <a:gd name="f12" fmla="val 57"/>
                <a:gd name="f13" fmla="val 55"/>
                <a:gd name="f14" fmla="val 38"/>
                <a:gd name="f15" fmla="val 21"/>
                <a:gd name="f16" fmla="val 5"/>
                <a:gd name="f17" fmla="val 2"/>
                <a:gd name="f18" fmla="+- 0 0 -90"/>
                <a:gd name="f19" fmla="*/ f3 1 60"/>
                <a:gd name="f20" fmla="*/ f4 1 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0"/>
                <a:gd name="f29" fmla="val f25"/>
                <a:gd name="f30" fmla="*/ 3 f26 1"/>
                <a:gd name="f31" fmla="*/ 0 f25 1"/>
                <a:gd name="f32" fmla="*/ 60 f26 1"/>
                <a:gd name="f33" fmla="*/ 1 f25 1"/>
                <a:gd name="f34" fmla="*/ 55 f26 1"/>
                <a:gd name="f35" fmla="*/ 5 f26 1"/>
                <a:gd name="f36" fmla="*/ 0 f26 1"/>
                <a:gd name="f37" fmla="+- f27 0 f1"/>
                <a:gd name="f38" fmla="*/ f30 1 60"/>
                <a:gd name="f39" fmla="*/ f32 1 60"/>
                <a:gd name="f40" fmla="*/ f34 1 60"/>
                <a:gd name="f41" fmla="*/ f35 1 60"/>
                <a:gd name="f42" fmla="*/ f36 1 60"/>
                <a:gd name="f43" fmla="*/ f31 1 f29"/>
                <a:gd name="f44" fmla="*/ f33 1 f29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8"/>
                <a:gd name="f51" fmla="*/ f40 1 f28"/>
                <a:gd name="f52" fmla="*/ f41 1 f28"/>
                <a:gd name="f53" fmla="*/ f42 1 f28"/>
                <a:gd name="f54" fmla="*/ f45 f19 1"/>
                <a:gd name="f55" fmla="*/ f46 f19 1"/>
                <a:gd name="f56" fmla="*/ f48 f20 1"/>
                <a:gd name="f57" fmla="*/ f47 f20 1"/>
                <a:gd name="f58" fmla="*/ f43 f20 1"/>
                <a:gd name="f59" fmla="*/ f44 f20 1"/>
                <a:gd name="f60" fmla="*/ f49 f19 1"/>
                <a:gd name="f61" fmla="*/ f50 f19 1"/>
                <a:gd name="f62" fmla="*/ f51 f19 1"/>
                <a:gd name="f63" fmla="*/ f52 f19 1"/>
                <a:gd name="f64" fmla="*/ f5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58"/>
                </a:cxn>
                <a:cxn ang="f37">
                  <a:pos x="f61" y="f58"/>
                </a:cxn>
                <a:cxn ang="f37">
                  <a:pos x="f61" y="f59"/>
                </a:cxn>
                <a:cxn ang="f37">
                  <a:pos x="f62" y="f59"/>
                </a:cxn>
                <a:cxn ang="f37">
                  <a:pos x="f63" y="f59"/>
                </a:cxn>
                <a:cxn ang="f37">
                  <a:pos x="f64" y="f59"/>
                </a:cxn>
                <a:cxn ang="f37">
                  <a:pos x="f60" y="f58"/>
                </a:cxn>
              </a:cxnLst>
              <a:rect l="f54" t="f57" r="f55" b="f56"/>
              <a:pathLst>
                <a:path w="60" h="1">
                  <a:moveTo>
                    <a:pt x="f8" y="f5"/>
                  </a:moveTo>
                  <a:cubicBezTo>
                    <a:pt x="f9" y="f7"/>
                    <a:pt x="f10" y="f5"/>
                    <a:pt x="f6" y="f5"/>
                  </a:cubicBezTo>
                  <a:cubicBezTo>
                    <a:pt x="f6" y="f5"/>
                    <a:pt x="f6" y="f5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7"/>
                    <a:pt x="f15" y="f7"/>
                    <a:pt x="f16" y="f7"/>
                  </a:cubicBezTo>
                  <a:cubicBezTo>
                    <a:pt x="f8" y="f7"/>
                    <a:pt x="f7" y="f7"/>
                    <a:pt x="f5" y="f7"/>
                  </a:cubicBezTo>
                  <a:cubicBezTo>
                    <a:pt x="f7" y="f5"/>
                    <a:pt x="f17" y="f5"/>
                    <a:pt x="f8" y="f5"/>
                  </a:cubicBezTo>
                  <a:close/>
                </a:path>
              </a:pathLst>
            </a:custGeom>
            <a:solidFill>
              <a:srgbClr val="9C5A3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07861F7-845C-0276-BCC0-45273F822D94}"/>
                </a:ext>
              </a:extLst>
            </p:cNvPr>
            <p:cNvSpPr/>
            <p:nvPr/>
          </p:nvSpPr>
          <p:spPr>
            <a:xfrm>
              <a:off x="2614617" y="295278"/>
              <a:ext cx="13371508" cy="13398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7"/>
                <a:gd name="f7" fmla="val 93"/>
                <a:gd name="f8" fmla="val 1506"/>
                <a:gd name="f9" fmla="val 87"/>
                <a:gd name="f10" fmla="val 60"/>
                <a:gd name="f11" fmla="val 33"/>
                <a:gd name="f12" fmla="val 6"/>
                <a:gd name="f13" fmla="val 5"/>
                <a:gd name="f14" fmla="val 4"/>
                <a:gd name="f15" fmla="val 3"/>
                <a:gd name="f16" fmla="val 1503"/>
                <a:gd name="f17" fmla="val 1496"/>
                <a:gd name="f18" fmla="val 1489"/>
                <a:gd name="f19" fmla="val 1479"/>
                <a:gd name="f20" fmla="val 2"/>
                <a:gd name="f21" fmla="val 1469"/>
                <a:gd name="f22" fmla="val 1"/>
                <a:gd name="f23" fmla="val 1460"/>
                <a:gd name="f24" fmla="val 1455"/>
                <a:gd name="f25" fmla="val 1450"/>
                <a:gd name="f26" fmla="val 1446"/>
                <a:gd name="f27" fmla="val 1427"/>
                <a:gd name="f28" fmla="val 1409"/>
                <a:gd name="f29" fmla="val 1390"/>
                <a:gd name="f30" fmla="val 1388"/>
                <a:gd name="f31" fmla="val 1386"/>
                <a:gd name="f32" fmla="val 1384"/>
                <a:gd name="f33" fmla="val 1380"/>
                <a:gd name="f34" fmla="val 1377"/>
                <a:gd name="f35" fmla="val 1374"/>
                <a:gd name="f36" fmla="val 1337"/>
                <a:gd name="f37" fmla="val 1299"/>
                <a:gd name="f38" fmla="val 1262"/>
                <a:gd name="f39" fmla="val 1242"/>
                <a:gd name="f40" fmla="val 1222"/>
                <a:gd name="f41" fmla="val 1202"/>
                <a:gd name="f42" fmla="val 1157"/>
                <a:gd name="f43" fmla="val 1113"/>
                <a:gd name="f44" fmla="val 1069"/>
                <a:gd name="f45" fmla="val 1063"/>
                <a:gd name="f46" fmla="val 1057"/>
                <a:gd name="f47" fmla="val 1052"/>
                <a:gd name="f48" fmla="val 997"/>
                <a:gd name="f49" fmla="val 941"/>
                <a:gd name="f50" fmla="val 886"/>
                <a:gd name="f51" fmla="val 864"/>
                <a:gd name="f52" fmla="val 842"/>
                <a:gd name="f53" fmla="val 820"/>
                <a:gd name="f54" fmla="val 740"/>
                <a:gd name="f55" fmla="val 660"/>
                <a:gd name="f56" fmla="val 579"/>
                <a:gd name="f57" fmla="val 515"/>
                <a:gd name="f58" fmla="val 450"/>
                <a:gd name="f59" fmla="val 385"/>
                <a:gd name="f60" fmla="val 383"/>
                <a:gd name="f61" fmla="val 380"/>
                <a:gd name="f62" fmla="val 378"/>
                <a:gd name="f63" fmla="val 377"/>
                <a:gd name="f64" fmla="val 374"/>
                <a:gd name="f65" fmla="val 370"/>
                <a:gd name="f66" fmla="val 367"/>
                <a:gd name="f67" fmla="val 366"/>
                <a:gd name="f68" fmla="val 363"/>
                <a:gd name="f69" fmla="val 361"/>
                <a:gd name="f70" fmla="val 330"/>
                <a:gd name="f71" fmla="val 299"/>
                <a:gd name="f72" fmla="val 268"/>
                <a:gd name="f73" fmla="val 265"/>
                <a:gd name="f74" fmla="val 263"/>
                <a:gd name="f75" fmla="val 261"/>
                <a:gd name="f76" fmla="val 255"/>
                <a:gd name="f77" fmla="val 248"/>
                <a:gd name="f78" fmla="val 242"/>
                <a:gd name="f79" fmla="val 240"/>
                <a:gd name="f80" fmla="val 237"/>
                <a:gd name="f81" fmla="val 235"/>
                <a:gd name="f82" fmla="val 161"/>
                <a:gd name="f83" fmla="val 86"/>
                <a:gd name="f84" fmla="val 12"/>
                <a:gd name="f85" fmla="val 10"/>
                <a:gd name="f86" fmla="val 7"/>
                <a:gd name="f87" fmla="val 25"/>
                <a:gd name="f88" fmla="val 45"/>
                <a:gd name="f89" fmla="val 64"/>
                <a:gd name="f90" fmla="val 72"/>
                <a:gd name="f91" fmla="val 80"/>
                <a:gd name="f92" fmla="val 89"/>
                <a:gd name="f93" fmla="val 90"/>
                <a:gd name="f94" fmla="val 91"/>
                <a:gd name="f95" fmla="val 9"/>
                <a:gd name="f96" fmla="val 92"/>
                <a:gd name="f97" fmla="val 11"/>
                <a:gd name="f98" fmla="val 120"/>
                <a:gd name="f99" fmla="val 230"/>
                <a:gd name="f100" fmla="val 339"/>
                <a:gd name="f101" fmla="val 342"/>
                <a:gd name="f102" fmla="val 345"/>
                <a:gd name="f103" fmla="val 348"/>
                <a:gd name="f104" fmla="val 350"/>
                <a:gd name="f105" fmla="val 351"/>
                <a:gd name="f106" fmla="val 353"/>
                <a:gd name="f107" fmla="val 388"/>
                <a:gd name="f108" fmla="val 406"/>
                <a:gd name="f109" fmla="val 409"/>
                <a:gd name="f110" fmla="val 413"/>
                <a:gd name="f111" fmla="val 416"/>
                <a:gd name="f112" fmla="val 421"/>
                <a:gd name="f113" fmla="val 426"/>
                <a:gd name="f114" fmla="val 431"/>
                <a:gd name="f115" fmla="val 433"/>
                <a:gd name="f116" fmla="val 434"/>
                <a:gd name="f117" fmla="val 436"/>
                <a:gd name="f118" fmla="val 514"/>
                <a:gd name="f119" fmla="val 592"/>
                <a:gd name="f120" fmla="val 669"/>
                <a:gd name="f121" fmla="val 678"/>
                <a:gd name="f122" fmla="val 687"/>
                <a:gd name="f123" fmla="val 696"/>
                <a:gd name="f124" fmla="val 721"/>
                <a:gd name="f125" fmla="val 746"/>
                <a:gd name="f126" fmla="val 772"/>
                <a:gd name="f127" fmla="val 780"/>
                <a:gd name="f128" fmla="val 788"/>
                <a:gd name="f129" fmla="val 797"/>
                <a:gd name="f130" fmla="val 804"/>
                <a:gd name="f131" fmla="val 811"/>
                <a:gd name="f132" fmla="val 818"/>
                <a:gd name="f133" fmla="val 821"/>
                <a:gd name="f134" fmla="val 823"/>
                <a:gd name="f135" fmla="val 825"/>
                <a:gd name="f136" fmla="val 827"/>
                <a:gd name="f137" fmla="val 828"/>
                <a:gd name="f138" fmla="val 831"/>
                <a:gd name="f139" fmla="val 834"/>
                <a:gd name="f140" fmla="val 837"/>
                <a:gd name="f141" fmla="val 881"/>
                <a:gd name="f142" fmla="val 924"/>
                <a:gd name="f143" fmla="val 968"/>
                <a:gd name="f144" fmla="val 975"/>
                <a:gd name="f145" fmla="val 982"/>
                <a:gd name="f146" fmla="val 988"/>
                <a:gd name="f147" fmla="val 1049"/>
                <a:gd name="f148" fmla="val 1109"/>
                <a:gd name="f149" fmla="val 1170"/>
                <a:gd name="f150" fmla="val 1172"/>
                <a:gd name="f151" fmla="val 1175"/>
                <a:gd name="f152" fmla="val 1177"/>
                <a:gd name="f153" fmla="val 1184"/>
                <a:gd name="f154" fmla="val 1192"/>
                <a:gd name="f155" fmla="val 1199"/>
                <a:gd name="f156" fmla="val 1230"/>
                <a:gd name="f157" fmla="val 1293"/>
                <a:gd name="f158" fmla="val 1298"/>
                <a:gd name="f159" fmla="val 1302"/>
                <a:gd name="f160" fmla="val 1307"/>
                <a:gd name="f161" fmla="val 1309"/>
                <a:gd name="f162" fmla="val 1311"/>
                <a:gd name="f163" fmla="val 1314"/>
                <a:gd name="f164" fmla="val 1361"/>
                <a:gd name="f165" fmla="val 1408"/>
                <a:gd name="f166" fmla="val 1458"/>
                <a:gd name="f167" fmla="val 1462"/>
                <a:gd name="f168" fmla="val 1465"/>
                <a:gd name="f169" fmla="val 1471"/>
                <a:gd name="f170" fmla="val 1476"/>
                <a:gd name="f171" fmla="val 1482"/>
                <a:gd name="f172" fmla="+- 0 0 -90"/>
                <a:gd name="f173" fmla="*/ f3 1 1507"/>
                <a:gd name="f174" fmla="*/ f4 1 93"/>
                <a:gd name="f175" fmla="val f5"/>
                <a:gd name="f176" fmla="val f6"/>
                <a:gd name="f177" fmla="val f7"/>
                <a:gd name="f178" fmla="*/ f172 f0 1"/>
                <a:gd name="f179" fmla="+- f177 0 f175"/>
                <a:gd name="f180" fmla="+- f176 0 f175"/>
                <a:gd name="f181" fmla="*/ f178 1 f2"/>
                <a:gd name="f182" fmla="*/ f180 1 1507"/>
                <a:gd name="f183" fmla="*/ f179 1 93"/>
                <a:gd name="f184" fmla="*/ 1506 f180 1"/>
                <a:gd name="f185" fmla="*/ 87 f179 1"/>
                <a:gd name="f186" fmla="*/ 1507 f180 1"/>
                <a:gd name="f187" fmla="*/ 6 f179 1"/>
                <a:gd name="f188" fmla="*/ 3 f179 1"/>
                <a:gd name="f189" fmla="*/ 1489 f180 1"/>
                <a:gd name="f190" fmla="*/ 0 f179 1"/>
                <a:gd name="f191" fmla="*/ 1460 f180 1"/>
                <a:gd name="f192" fmla="*/ 1 f179 1"/>
                <a:gd name="f193" fmla="*/ 1446 f180 1"/>
                <a:gd name="f194" fmla="*/ 2 f179 1"/>
                <a:gd name="f195" fmla="*/ 1390 f180 1"/>
                <a:gd name="f196" fmla="*/ 1384 f180 1"/>
                <a:gd name="f197" fmla="*/ 1374 f180 1"/>
                <a:gd name="f198" fmla="*/ 1262 f180 1"/>
                <a:gd name="f199" fmla="*/ 1202 f180 1"/>
                <a:gd name="f200" fmla="*/ 1069 f180 1"/>
                <a:gd name="f201" fmla="*/ 1052 f180 1"/>
                <a:gd name="f202" fmla="*/ 886 f180 1"/>
                <a:gd name="f203" fmla="*/ 820 f180 1"/>
                <a:gd name="f204" fmla="*/ 579 f180 1"/>
                <a:gd name="f205" fmla="*/ 385 f180 1"/>
                <a:gd name="f206" fmla="*/ 378 f180 1"/>
                <a:gd name="f207" fmla="*/ 377 f180 1"/>
                <a:gd name="f208" fmla="*/ 367 f180 1"/>
                <a:gd name="f209" fmla="*/ 361 f180 1"/>
                <a:gd name="f210" fmla="*/ 268 f180 1"/>
                <a:gd name="f211" fmla="*/ 261 f180 1"/>
                <a:gd name="f212" fmla="*/ 242 f180 1"/>
                <a:gd name="f213" fmla="*/ 235 f180 1"/>
                <a:gd name="f214" fmla="*/ 12 f180 1"/>
                <a:gd name="f215" fmla="*/ 5 f180 1"/>
                <a:gd name="f216" fmla="*/ 1 f180 1"/>
                <a:gd name="f217" fmla="*/ 64 f179 1"/>
                <a:gd name="f218" fmla="*/ 91 f179 1"/>
                <a:gd name="f219" fmla="*/ 11 f180 1"/>
                <a:gd name="f220" fmla="*/ 92 f179 1"/>
                <a:gd name="f221" fmla="*/ 339 f180 1"/>
                <a:gd name="f222" fmla="*/ 348 f180 1"/>
                <a:gd name="f223" fmla="*/ 353 f180 1"/>
                <a:gd name="f224" fmla="*/ 406 f180 1"/>
                <a:gd name="f225" fmla="*/ 416 f180 1"/>
                <a:gd name="f226" fmla="*/ 431 f180 1"/>
                <a:gd name="f227" fmla="*/ 436 f180 1"/>
                <a:gd name="f228" fmla="*/ 669 f180 1"/>
                <a:gd name="f229" fmla="*/ 696 f180 1"/>
                <a:gd name="f230" fmla="*/ 772 f180 1"/>
                <a:gd name="f231" fmla="*/ 797 f180 1"/>
                <a:gd name="f232" fmla="*/ 818 f180 1"/>
                <a:gd name="f233" fmla="*/ 823 f180 1"/>
                <a:gd name="f234" fmla="*/ 828 f180 1"/>
                <a:gd name="f235" fmla="*/ 837 f180 1"/>
                <a:gd name="f236" fmla="*/ 968 f180 1"/>
                <a:gd name="f237" fmla="*/ 988 f180 1"/>
                <a:gd name="f238" fmla="*/ 1170 f180 1"/>
                <a:gd name="f239" fmla="*/ 1177 f180 1"/>
                <a:gd name="f240" fmla="*/ 1199 f180 1"/>
                <a:gd name="f241" fmla="*/ 1293 f180 1"/>
                <a:gd name="f242" fmla="*/ 1307 f180 1"/>
                <a:gd name="f243" fmla="*/ 1314 f180 1"/>
                <a:gd name="f244" fmla="*/ 1455 f180 1"/>
                <a:gd name="f245" fmla="*/ 1465 f180 1"/>
                <a:gd name="f246" fmla="*/ 1482 f180 1"/>
                <a:gd name="f247" fmla="*/ 1503 f180 1"/>
                <a:gd name="f248" fmla="+- f181 0 f1"/>
                <a:gd name="f249" fmla="*/ f184 1 1507"/>
                <a:gd name="f250" fmla="*/ f185 1 93"/>
                <a:gd name="f251" fmla="*/ f186 1 1507"/>
                <a:gd name="f252" fmla="*/ f187 1 93"/>
                <a:gd name="f253" fmla="*/ f188 1 93"/>
                <a:gd name="f254" fmla="*/ f189 1 1507"/>
                <a:gd name="f255" fmla="*/ f190 1 93"/>
                <a:gd name="f256" fmla="*/ f191 1 1507"/>
                <a:gd name="f257" fmla="*/ f192 1 93"/>
                <a:gd name="f258" fmla="*/ f193 1 1507"/>
                <a:gd name="f259" fmla="*/ f194 1 93"/>
                <a:gd name="f260" fmla="*/ f195 1 1507"/>
                <a:gd name="f261" fmla="*/ f196 1 1507"/>
                <a:gd name="f262" fmla="*/ f197 1 1507"/>
                <a:gd name="f263" fmla="*/ f198 1 1507"/>
                <a:gd name="f264" fmla="*/ f199 1 1507"/>
                <a:gd name="f265" fmla="*/ f200 1 1507"/>
                <a:gd name="f266" fmla="*/ f201 1 1507"/>
                <a:gd name="f267" fmla="*/ f202 1 1507"/>
                <a:gd name="f268" fmla="*/ f203 1 1507"/>
                <a:gd name="f269" fmla="*/ f204 1 1507"/>
                <a:gd name="f270" fmla="*/ f205 1 1507"/>
                <a:gd name="f271" fmla="*/ f206 1 1507"/>
                <a:gd name="f272" fmla="*/ f207 1 1507"/>
                <a:gd name="f273" fmla="*/ f208 1 1507"/>
                <a:gd name="f274" fmla="*/ f209 1 1507"/>
                <a:gd name="f275" fmla="*/ f210 1 1507"/>
                <a:gd name="f276" fmla="*/ f211 1 1507"/>
                <a:gd name="f277" fmla="*/ f212 1 1507"/>
                <a:gd name="f278" fmla="*/ f213 1 1507"/>
                <a:gd name="f279" fmla="*/ f214 1 1507"/>
                <a:gd name="f280" fmla="*/ f215 1 1507"/>
                <a:gd name="f281" fmla="*/ f216 1 1507"/>
                <a:gd name="f282" fmla="*/ f217 1 93"/>
                <a:gd name="f283" fmla="*/ f218 1 93"/>
                <a:gd name="f284" fmla="*/ f219 1 1507"/>
                <a:gd name="f285" fmla="*/ f220 1 93"/>
                <a:gd name="f286" fmla="*/ f221 1 1507"/>
                <a:gd name="f287" fmla="*/ f222 1 1507"/>
                <a:gd name="f288" fmla="*/ f223 1 1507"/>
                <a:gd name="f289" fmla="*/ f224 1 1507"/>
                <a:gd name="f290" fmla="*/ f225 1 1507"/>
                <a:gd name="f291" fmla="*/ f226 1 1507"/>
                <a:gd name="f292" fmla="*/ f227 1 1507"/>
                <a:gd name="f293" fmla="*/ f228 1 1507"/>
                <a:gd name="f294" fmla="*/ f229 1 1507"/>
                <a:gd name="f295" fmla="*/ f230 1 1507"/>
                <a:gd name="f296" fmla="*/ f231 1 1507"/>
                <a:gd name="f297" fmla="*/ f232 1 1507"/>
                <a:gd name="f298" fmla="*/ f233 1 1507"/>
                <a:gd name="f299" fmla="*/ f234 1 1507"/>
                <a:gd name="f300" fmla="*/ f235 1 1507"/>
                <a:gd name="f301" fmla="*/ f236 1 1507"/>
                <a:gd name="f302" fmla="*/ f237 1 1507"/>
                <a:gd name="f303" fmla="*/ f238 1 1507"/>
                <a:gd name="f304" fmla="*/ f239 1 1507"/>
                <a:gd name="f305" fmla="*/ f240 1 1507"/>
                <a:gd name="f306" fmla="*/ f241 1 1507"/>
                <a:gd name="f307" fmla="*/ f242 1 1507"/>
                <a:gd name="f308" fmla="*/ f243 1 1507"/>
                <a:gd name="f309" fmla="*/ f244 1 1507"/>
                <a:gd name="f310" fmla="*/ f245 1 1507"/>
                <a:gd name="f311" fmla="*/ f246 1 1507"/>
                <a:gd name="f312" fmla="*/ f247 1 1507"/>
                <a:gd name="f313" fmla="*/ 0 1 f182"/>
                <a:gd name="f314" fmla="*/ f176 1 f182"/>
                <a:gd name="f315" fmla="*/ 0 1 f183"/>
                <a:gd name="f316" fmla="*/ f177 1 f183"/>
                <a:gd name="f317" fmla="*/ f249 1 f182"/>
                <a:gd name="f318" fmla="*/ f250 1 f183"/>
                <a:gd name="f319" fmla="*/ f251 1 f182"/>
                <a:gd name="f320" fmla="*/ f252 1 f183"/>
                <a:gd name="f321" fmla="*/ f253 1 f183"/>
                <a:gd name="f322" fmla="*/ f254 1 f182"/>
                <a:gd name="f323" fmla="*/ f255 1 f183"/>
                <a:gd name="f324" fmla="*/ f256 1 f182"/>
                <a:gd name="f325" fmla="*/ f257 1 f183"/>
                <a:gd name="f326" fmla="*/ f258 1 f182"/>
                <a:gd name="f327" fmla="*/ f259 1 f183"/>
                <a:gd name="f328" fmla="*/ f260 1 f182"/>
                <a:gd name="f329" fmla="*/ f261 1 f182"/>
                <a:gd name="f330" fmla="*/ f262 1 f182"/>
                <a:gd name="f331" fmla="*/ f263 1 f182"/>
                <a:gd name="f332" fmla="*/ f264 1 f182"/>
                <a:gd name="f333" fmla="*/ f265 1 f182"/>
                <a:gd name="f334" fmla="*/ f266 1 f182"/>
                <a:gd name="f335" fmla="*/ f267 1 f182"/>
                <a:gd name="f336" fmla="*/ f268 1 f182"/>
                <a:gd name="f337" fmla="*/ f269 1 f182"/>
                <a:gd name="f338" fmla="*/ f270 1 f182"/>
                <a:gd name="f339" fmla="*/ f271 1 f182"/>
                <a:gd name="f340" fmla="*/ f272 1 f182"/>
                <a:gd name="f341" fmla="*/ f273 1 f182"/>
                <a:gd name="f342" fmla="*/ f274 1 f182"/>
                <a:gd name="f343" fmla="*/ f275 1 f182"/>
                <a:gd name="f344" fmla="*/ f276 1 f182"/>
                <a:gd name="f345" fmla="*/ f277 1 f182"/>
                <a:gd name="f346" fmla="*/ f278 1 f182"/>
                <a:gd name="f347" fmla="*/ f279 1 f182"/>
                <a:gd name="f348" fmla="*/ f280 1 f182"/>
                <a:gd name="f349" fmla="*/ f281 1 f182"/>
                <a:gd name="f350" fmla="*/ f282 1 f183"/>
                <a:gd name="f351" fmla="*/ f283 1 f183"/>
                <a:gd name="f352" fmla="*/ f284 1 f182"/>
                <a:gd name="f353" fmla="*/ f285 1 f183"/>
                <a:gd name="f354" fmla="*/ f286 1 f182"/>
                <a:gd name="f355" fmla="*/ f287 1 f182"/>
                <a:gd name="f356" fmla="*/ f288 1 f182"/>
                <a:gd name="f357" fmla="*/ f289 1 f182"/>
                <a:gd name="f358" fmla="*/ f290 1 f182"/>
                <a:gd name="f359" fmla="*/ f291 1 f182"/>
                <a:gd name="f360" fmla="*/ f292 1 f182"/>
                <a:gd name="f361" fmla="*/ f293 1 f182"/>
                <a:gd name="f362" fmla="*/ f294 1 f182"/>
                <a:gd name="f363" fmla="*/ f295 1 f182"/>
                <a:gd name="f364" fmla="*/ f296 1 f182"/>
                <a:gd name="f365" fmla="*/ f297 1 f182"/>
                <a:gd name="f366" fmla="*/ f298 1 f182"/>
                <a:gd name="f367" fmla="*/ f299 1 f182"/>
                <a:gd name="f368" fmla="*/ f300 1 f182"/>
                <a:gd name="f369" fmla="*/ f301 1 f182"/>
                <a:gd name="f370" fmla="*/ f302 1 f182"/>
                <a:gd name="f371" fmla="*/ f303 1 f182"/>
                <a:gd name="f372" fmla="*/ f304 1 f182"/>
                <a:gd name="f373" fmla="*/ f305 1 f182"/>
                <a:gd name="f374" fmla="*/ f306 1 f182"/>
                <a:gd name="f375" fmla="*/ f307 1 f182"/>
                <a:gd name="f376" fmla="*/ f308 1 f182"/>
                <a:gd name="f377" fmla="*/ f309 1 f182"/>
                <a:gd name="f378" fmla="*/ f310 1 f182"/>
                <a:gd name="f379" fmla="*/ f311 1 f182"/>
                <a:gd name="f380" fmla="*/ f312 1 f182"/>
                <a:gd name="f381" fmla="*/ f313 f173 1"/>
                <a:gd name="f382" fmla="*/ f314 f173 1"/>
                <a:gd name="f383" fmla="*/ f316 f174 1"/>
                <a:gd name="f384" fmla="*/ f315 f174 1"/>
                <a:gd name="f385" fmla="*/ f317 f173 1"/>
                <a:gd name="f386" fmla="*/ f318 f174 1"/>
                <a:gd name="f387" fmla="*/ f319 f173 1"/>
                <a:gd name="f388" fmla="*/ f320 f174 1"/>
                <a:gd name="f389" fmla="*/ f321 f174 1"/>
                <a:gd name="f390" fmla="*/ f322 f173 1"/>
                <a:gd name="f391" fmla="*/ f323 f174 1"/>
                <a:gd name="f392" fmla="*/ f324 f173 1"/>
                <a:gd name="f393" fmla="*/ f325 f174 1"/>
                <a:gd name="f394" fmla="*/ f326 f173 1"/>
                <a:gd name="f395" fmla="*/ f327 f174 1"/>
                <a:gd name="f396" fmla="*/ f328 f173 1"/>
                <a:gd name="f397" fmla="*/ f329 f173 1"/>
                <a:gd name="f398" fmla="*/ f330 f173 1"/>
                <a:gd name="f399" fmla="*/ f331 f173 1"/>
                <a:gd name="f400" fmla="*/ f332 f173 1"/>
                <a:gd name="f401" fmla="*/ f333 f173 1"/>
                <a:gd name="f402" fmla="*/ f334 f173 1"/>
                <a:gd name="f403" fmla="*/ f335 f173 1"/>
                <a:gd name="f404" fmla="*/ f336 f173 1"/>
                <a:gd name="f405" fmla="*/ f337 f173 1"/>
                <a:gd name="f406" fmla="*/ f338 f173 1"/>
                <a:gd name="f407" fmla="*/ f339 f173 1"/>
                <a:gd name="f408" fmla="*/ f340 f173 1"/>
                <a:gd name="f409" fmla="*/ f341 f173 1"/>
                <a:gd name="f410" fmla="*/ f342 f173 1"/>
                <a:gd name="f411" fmla="*/ f343 f173 1"/>
                <a:gd name="f412" fmla="*/ f344 f173 1"/>
                <a:gd name="f413" fmla="*/ f345 f173 1"/>
                <a:gd name="f414" fmla="*/ f346 f173 1"/>
                <a:gd name="f415" fmla="*/ f347 f173 1"/>
                <a:gd name="f416" fmla="*/ f348 f173 1"/>
                <a:gd name="f417" fmla="*/ f349 f173 1"/>
                <a:gd name="f418" fmla="*/ f350 f174 1"/>
                <a:gd name="f419" fmla="*/ f351 f174 1"/>
                <a:gd name="f420" fmla="*/ f352 f173 1"/>
                <a:gd name="f421" fmla="*/ f353 f174 1"/>
                <a:gd name="f422" fmla="*/ f354 f173 1"/>
                <a:gd name="f423" fmla="*/ f355 f173 1"/>
                <a:gd name="f424" fmla="*/ f356 f173 1"/>
                <a:gd name="f425" fmla="*/ f357 f173 1"/>
                <a:gd name="f426" fmla="*/ f358 f173 1"/>
                <a:gd name="f427" fmla="*/ f359 f173 1"/>
                <a:gd name="f428" fmla="*/ f360 f173 1"/>
                <a:gd name="f429" fmla="*/ f361 f173 1"/>
                <a:gd name="f430" fmla="*/ f362 f173 1"/>
                <a:gd name="f431" fmla="*/ f363 f173 1"/>
                <a:gd name="f432" fmla="*/ f364 f173 1"/>
                <a:gd name="f433" fmla="*/ f365 f173 1"/>
                <a:gd name="f434" fmla="*/ f366 f173 1"/>
                <a:gd name="f435" fmla="*/ f367 f173 1"/>
                <a:gd name="f436" fmla="*/ f368 f173 1"/>
                <a:gd name="f437" fmla="*/ f369 f173 1"/>
                <a:gd name="f438" fmla="*/ f370 f173 1"/>
                <a:gd name="f439" fmla="*/ f371 f173 1"/>
                <a:gd name="f440" fmla="*/ f372 f173 1"/>
                <a:gd name="f441" fmla="*/ f373 f173 1"/>
                <a:gd name="f442" fmla="*/ f374 f173 1"/>
                <a:gd name="f443" fmla="*/ f375 f173 1"/>
                <a:gd name="f444" fmla="*/ f376 f173 1"/>
                <a:gd name="f445" fmla="*/ f377 f173 1"/>
                <a:gd name="f446" fmla="*/ f378 f173 1"/>
                <a:gd name="f447" fmla="*/ f379 f173 1"/>
                <a:gd name="f448" fmla="*/ f380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8">
                  <a:pos x="f385" y="f386"/>
                </a:cxn>
                <a:cxn ang="f248">
                  <a:pos x="f387" y="f388"/>
                </a:cxn>
                <a:cxn ang="f248">
                  <a:pos x="f385" y="f389"/>
                </a:cxn>
                <a:cxn ang="f248">
                  <a:pos x="f390" y="f391"/>
                </a:cxn>
                <a:cxn ang="f248">
                  <a:pos x="f392" y="f393"/>
                </a:cxn>
                <a:cxn ang="f248">
                  <a:pos x="f394" y="f395"/>
                </a:cxn>
                <a:cxn ang="f248">
                  <a:pos x="f396" y="f393"/>
                </a:cxn>
                <a:cxn ang="f248">
                  <a:pos x="f397" y="f393"/>
                </a:cxn>
                <a:cxn ang="f248">
                  <a:pos x="f398" y="f395"/>
                </a:cxn>
                <a:cxn ang="f248">
                  <a:pos x="f399" y="f395"/>
                </a:cxn>
                <a:cxn ang="f248">
                  <a:pos x="f400" y="f395"/>
                </a:cxn>
                <a:cxn ang="f248">
                  <a:pos x="f401" y="f395"/>
                </a:cxn>
                <a:cxn ang="f248">
                  <a:pos x="f402" y="f395"/>
                </a:cxn>
                <a:cxn ang="f248">
                  <a:pos x="f403" y="f395"/>
                </a:cxn>
                <a:cxn ang="f248">
                  <a:pos x="f404" y="f395"/>
                </a:cxn>
                <a:cxn ang="f248">
                  <a:pos x="f405" y="f395"/>
                </a:cxn>
                <a:cxn ang="f248">
                  <a:pos x="f406" y="f395"/>
                </a:cxn>
                <a:cxn ang="f248">
                  <a:pos x="f407" y="f395"/>
                </a:cxn>
                <a:cxn ang="f248">
                  <a:pos x="f408" y="f393"/>
                </a:cxn>
                <a:cxn ang="f248">
                  <a:pos x="f409" y="f393"/>
                </a:cxn>
                <a:cxn ang="f248">
                  <a:pos x="f410" y="f395"/>
                </a:cxn>
                <a:cxn ang="f248">
                  <a:pos x="f411" y="f395"/>
                </a:cxn>
                <a:cxn ang="f248">
                  <a:pos x="f412" y="f393"/>
                </a:cxn>
                <a:cxn ang="f248">
                  <a:pos x="f413" y="f393"/>
                </a:cxn>
                <a:cxn ang="f248">
                  <a:pos x="f414" y="f395"/>
                </a:cxn>
                <a:cxn ang="f248">
                  <a:pos x="f415" y="f395"/>
                </a:cxn>
                <a:cxn ang="f248">
                  <a:pos x="f416" y="f395"/>
                </a:cxn>
                <a:cxn ang="f248">
                  <a:pos x="f417" y="f388"/>
                </a:cxn>
                <a:cxn ang="f248">
                  <a:pos x="f417" y="f418"/>
                </a:cxn>
                <a:cxn ang="f248">
                  <a:pos x="f417" y="f386"/>
                </a:cxn>
                <a:cxn ang="f248">
                  <a:pos x="f416" y="f419"/>
                </a:cxn>
                <a:cxn ang="f248">
                  <a:pos x="f420" y="f421"/>
                </a:cxn>
                <a:cxn ang="f248">
                  <a:pos x="f422" y="f421"/>
                </a:cxn>
                <a:cxn ang="f248">
                  <a:pos x="f423" y="f421"/>
                </a:cxn>
                <a:cxn ang="f248">
                  <a:pos x="f424" y="f421"/>
                </a:cxn>
                <a:cxn ang="f248">
                  <a:pos x="f425" y="f421"/>
                </a:cxn>
                <a:cxn ang="f248">
                  <a:pos x="f426" y="f421"/>
                </a:cxn>
                <a:cxn ang="f248">
                  <a:pos x="f427" y="f421"/>
                </a:cxn>
                <a:cxn ang="f248">
                  <a:pos x="f428" y="f421"/>
                </a:cxn>
                <a:cxn ang="f248">
                  <a:pos x="f429" y="f421"/>
                </a:cxn>
                <a:cxn ang="f248">
                  <a:pos x="f430" y="f421"/>
                </a:cxn>
                <a:cxn ang="f248">
                  <a:pos x="f431" y="f421"/>
                </a:cxn>
                <a:cxn ang="f248">
                  <a:pos x="f432" y="f421"/>
                </a:cxn>
                <a:cxn ang="f248">
                  <a:pos x="f433" y="f421"/>
                </a:cxn>
                <a:cxn ang="f248">
                  <a:pos x="f434" y="f421"/>
                </a:cxn>
                <a:cxn ang="f248">
                  <a:pos x="f435" y="f421"/>
                </a:cxn>
                <a:cxn ang="f248">
                  <a:pos x="f436" y="f421"/>
                </a:cxn>
                <a:cxn ang="f248">
                  <a:pos x="f437" y="f421"/>
                </a:cxn>
                <a:cxn ang="f248">
                  <a:pos x="f438" y="f421"/>
                </a:cxn>
                <a:cxn ang="f248">
                  <a:pos x="f439" y="f421"/>
                </a:cxn>
                <a:cxn ang="f248">
                  <a:pos x="f440" y="f421"/>
                </a:cxn>
                <a:cxn ang="f248">
                  <a:pos x="f441" y="f421"/>
                </a:cxn>
                <a:cxn ang="f248">
                  <a:pos x="f442" y="f421"/>
                </a:cxn>
                <a:cxn ang="f248">
                  <a:pos x="f443" y="f421"/>
                </a:cxn>
                <a:cxn ang="f248">
                  <a:pos x="f444" y="f421"/>
                </a:cxn>
                <a:cxn ang="f248">
                  <a:pos x="f445" y="f421"/>
                </a:cxn>
                <a:cxn ang="f248">
                  <a:pos x="f446" y="f421"/>
                </a:cxn>
                <a:cxn ang="f248">
                  <a:pos x="f447" y="f421"/>
                </a:cxn>
                <a:cxn ang="f248">
                  <a:pos x="f448" y="f419"/>
                </a:cxn>
                <a:cxn ang="f248">
                  <a:pos x="f385" y="f386"/>
                </a:cxn>
              </a:cxnLst>
              <a:rect l="f381" t="f384" r="f382" b="f383"/>
              <a:pathLst>
                <a:path w="1507" h="93">
                  <a:moveTo>
                    <a:pt x="f8" y="f9"/>
                  </a:moveTo>
                  <a:cubicBezTo>
                    <a:pt x="f6" y="f10"/>
                    <a:pt x="f6" y="f11"/>
                    <a:pt x="f6" y="f12"/>
                  </a:cubicBezTo>
                  <a:cubicBezTo>
                    <a:pt x="f6" y="f13"/>
                    <a:pt x="f6" y="f14"/>
                    <a:pt x="f8" y="f15"/>
                  </a:cubicBezTo>
                  <a:cubicBezTo>
                    <a:pt x="f16" y="f5"/>
                    <a:pt x="f17" y="f5"/>
                    <a:pt x="f18" y="f5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2"/>
                    <a:pt x="f26" y="f20"/>
                  </a:cubicBezTo>
                  <a:cubicBezTo>
                    <a:pt x="f27" y="f20"/>
                    <a:pt x="f28" y="f20"/>
                    <a:pt x="f29" y="f22"/>
                  </a:cubicBezTo>
                  <a:cubicBezTo>
                    <a:pt x="f30" y="f22"/>
                    <a:pt x="f31" y="f22"/>
                    <a:pt x="f32" y="f22"/>
                  </a:cubicBezTo>
                  <a:cubicBezTo>
                    <a:pt x="f33" y="f22"/>
                    <a:pt x="f34" y="f20"/>
                    <a:pt x="f35" y="f20"/>
                  </a:cubicBezTo>
                  <a:cubicBezTo>
                    <a:pt x="f36" y="f20"/>
                    <a:pt x="f37" y="f20"/>
                    <a:pt x="f38" y="f20"/>
                  </a:cubicBezTo>
                  <a:cubicBezTo>
                    <a:pt x="f39" y="f22"/>
                    <a:pt x="f40" y="f22"/>
                    <a:pt x="f41" y="f20"/>
                  </a:cubicBezTo>
                  <a:cubicBezTo>
                    <a:pt x="f42" y="f20"/>
                    <a:pt x="f43" y="f20"/>
                    <a:pt x="f44" y="f20"/>
                  </a:cubicBezTo>
                  <a:cubicBezTo>
                    <a:pt x="f45" y="f5"/>
                    <a:pt x="f46" y="f5"/>
                    <a:pt x="f47" y="f20"/>
                  </a:cubicBezTo>
                  <a:cubicBezTo>
                    <a:pt x="f48" y="f20"/>
                    <a:pt x="f49" y="f20"/>
                    <a:pt x="f50" y="f20"/>
                  </a:cubicBezTo>
                  <a:cubicBezTo>
                    <a:pt x="f51" y="f22"/>
                    <a:pt x="f52" y="f20"/>
                    <a:pt x="f53" y="f20"/>
                  </a:cubicBezTo>
                  <a:cubicBezTo>
                    <a:pt x="f54" y="f20"/>
                    <a:pt x="f55" y="f20"/>
                    <a:pt x="f56" y="f20"/>
                  </a:cubicBezTo>
                  <a:cubicBezTo>
                    <a:pt x="f57" y="f20"/>
                    <a:pt x="f58" y="f20"/>
                    <a:pt x="f59" y="f20"/>
                  </a:cubicBezTo>
                  <a:cubicBezTo>
                    <a:pt x="f60" y="f20"/>
                    <a:pt x="f61" y="f20"/>
                    <a:pt x="f62" y="f20"/>
                  </a:cubicBezTo>
                  <a:cubicBezTo>
                    <a:pt x="f62" y="f22"/>
                    <a:pt x="f63" y="f22"/>
                    <a:pt x="f63" y="f22"/>
                  </a:cubicBezTo>
                  <a:cubicBezTo>
                    <a:pt x="f64" y="f22"/>
                    <a:pt x="f65" y="f22"/>
                    <a:pt x="f66" y="f22"/>
                  </a:cubicBezTo>
                  <a:cubicBezTo>
                    <a:pt x="f67" y="f20"/>
                    <a:pt x="f68" y="f20"/>
                    <a:pt x="f69" y="f20"/>
                  </a:cubicBezTo>
                  <a:cubicBezTo>
                    <a:pt x="f70" y="f20"/>
                    <a:pt x="f71" y="f20"/>
                    <a:pt x="f72" y="f20"/>
                  </a:cubicBezTo>
                  <a:cubicBezTo>
                    <a:pt x="f73" y="f20"/>
                    <a:pt x="f74" y="f20"/>
                    <a:pt x="f75" y="f22"/>
                  </a:cubicBezTo>
                  <a:cubicBezTo>
                    <a:pt x="f76" y="f22"/>
                    <a:pt x="f77" y="f22"/>
                    <a:pt x="f78" y="f22"/>
                  </a:cubicBezTo>
                  <a:cubicBezTo>
                    <a:pt x="f79" y="f20"/>
                    <a:pt x="f80" y="f20"/>
                    <a:pt x="f81" y="f20"/>
                  </a:cubicBezTo>
                  <a:cubicBezTo>
                    <a:pt x="f82" y="f20"/>
                    <a:pt x="f83" y="f20"/>
                    <a:pt x="f84" y="f20"/>
                  </a:cubicBezTo>
                  <a:cubicBezTo>
                    <a:pt x="f85" y="f20"/>
                    <a:pt x="f86" y="f20"/>
                    <a:pt x="f13" y="f20"/>
                  </a:cubicBezTo>
                  <a:cubicBezTo>
                    <a:pt x="f5" y="f15"/>
                    <a:pt x="f22" y="f13"/>
                    <a:pt x="f22" y="f12"/>
                  </a:cubicBezTo>
                  <a:cubicBezTo>
                    <a:pt x="f22" y="f87"/>
                    <a:pt x="f22" y="f88"/>
                    <a:pt x="f22" y="f89"/>
                  </a:cubicBezTo>
                  <a:cubicBezTo>
                    <a:pt x="f22" y="f90"/>
                    <a:pt x="f22" y="f91"/>
                    <a:pt x="f22" y="f9"/>
                  </a:cubicBezTo>
                  <a:cubicBezTo>
                    <a:pt x="f22" y="f92"/>
                    <a:pt x="f22" y="f93"/>
                    <a:pt x="f13" y="f94"/>
                  </a:cubicBezTo>
                  <a:cubicBezTo>
                    <a:pt x="f86" y="f94"/>
                    <a:pt x="f95" y="f96"/>
                    <a:pt x="f97" y="f96"/>
                  </a:cubicBezTo>
                  <a:cubicBezTo>
                    <a:pt x="f98" y="f96"/>
                    <a:pt x="f99" y="f96"/>
                    <a:pt x="f100" y="f96"/>
                  </a:cubicBezTo>
                  <a:cubicBezTo>
                    <a:pt x="f101" y="f96"/>
                    <a:pt x="f102" y="f94"/>
                    <a:pt x="f103" y="f96"/>
                  </a:cubicBezTo>
                  <a:cubicBezTo>
                    <a:pt x="f104" y="f96"/>
                    <a:pt x="f105" y="f96"/>
                    <a:pt x="f106" y="f96"/>
                  </a:cubicBezTo>
                  <a:cubicBezTo>
                    <a:pt x="f65" y="f96"/>
                    <a:pt x="f107" y="f96"/>
                    <a:pt x="f108" y="f96"/>
                  </a:cubicBezTo>
                  <a:cubicBezTo>
                    <a:pt x="f109" y="f94"/>
                    <a:pt x="f110" y="f94"/>
                    <a:pt x="f111" y="f96"/>
                  </a:cubicBezTo>
                  <a:cubicBezTo>
                    <a:pt x="f112" y="f94"/>
                    <a:pt x="f113" y="f94"/>
                    <a:pt x="f114" y="f96"/>
                  </a:cubicBezTo>
                  <a:cubicBezTo>
                    <a:pt x="f115" y="f96"/>
                    <a:pt x="f116" y="f96"/>
                    <a:pt x="f117" y="f96"/>
                  </a:cubicBezTo>
                  <a:cubicBezTo>
                    <a:pt x="f118" y="f96"/>
                    <a:pt x="f119" y="f96"/>
                    <a:pt x="f120" y="f96"/>
                  </a:cubicBezTo>
                  <a:cubicBezTo>
                    <a:pt x="f121" y="f96"/>
                    <a:pt x="f122" y="f96"/>
                    <a:pt x="f123" y="f96"/>
                  </a:cubicBezTo>
                  <a:cubicBezTo>
                    <a:pt x="f124" y="f96"/>
                    <a:pt x="f125" y="f96"/>
                    <a:pt x="f126" y="f96"/>
                  </a:cubicBezTo>
                  <a:cubicBezTo>
                    <a:pt x="f127" y="f96"/>
                    <a:pt x="f128" y="f94"/>
                    <a:pt x="f129" y="f96"/>
                  </a:cubicBezTo>
                  <a:cubicBezTo>
                    <a:pt x="f130" y="f7"/>
                    <a:pt x="f131" y="f96"/>
                    <a:pt x="f132" y="f96"/>
                  </a:cubicBezTo>
                  <a:cubicBezTo>
                    <a:pt x="f53" y="f96"/>
                    <a:pt x="f133" y="f94"/>
                    <a:pt x="f134" y="f96"/>
                  </a:cubicBezTo>
                  <a:cubicBezTo>
                    <a:pt x="f135" y="f96"/>
                    <a:pt x="f136" y="f96"/>
                    <a:pt x="f137" y="f96"/>
                  </a:cubicBezTo>
                  <a:cubicBezTo>
                    <a:pt x="f138" y="f94"/>
                    <a:pt x="f139" y="f96"/>
                    <a:pt x="f140" y="f96"/>
                  </a:cubicBezTo>
                  <a:cubicBezTo>
                    <a:pt x="f141" y="f96"/>
                    <a:pt x="f142" y="f96"/>
                    <a:pt x="f143" y="f96"/>
                  </a:cubicBezTo>
                  <a:cubicBezTo>
                    <a:pt x="f144" y="f96"/>
                    <a:pt x="f145" y="f96"/>
                    <a:pt x="f146" y="f96"/>
                  </a:cubicBezTo>
                  <a:cubicBezTo>
                    <a:pt x="f147" y="f96"/>
                    <a:pt x="f148" y="f96"/>
                    <a:pt x="f149" y="f96"/>
                  </a:cubicBezTo>
                  <a:cubicBezTo>
                    <a:pt x="f150" y="f96"/>
                    <a:pt x="f151" y="f94"/>
                    <a:pt x="f152" y="f96"/>
                  </a:cubicBezTo>
                  <a:cubicBezTo>
                    <a:pt x="f153" y="f94"/>
                    <a:pt x="f154" y="f94"/>
                    <a:pt x="f155" y="f96"/>
                  </a:cubicBezTo>
                  <a:cubicBezTo>
                    <a:pt x="f156" y="f94"/>
                    <a:pt x="f38" y="f94"/>
                    <a:pt x="f157" y="f96"/>
                  </a:cubicBezTo>
                  <a:cubicBezTo>
                    <a:pt x="f158" y="f94"/>
                    <a:pt x="f159" y="f96"/>
                    <a:pt x="f160" y="f96"/>
                  </a:cubicBezTo>
                  <a:cubicBezTo>
                    <a:pt x="f161" y="f94"/>
                    <a:pt x="f162" y="f96"/>
                    <a:pt x="f163" y="f96"/>
                  </a:cubicBezTo>
                  <a:cubicBezTo>
                    <a:pt x="f164" y="f96"/>
                    <a:pt x="f165" y="f96"/>
                    <a:pt x="f24" y="f96"/>
                  </a:cubicBezTo>
                  <a:cubicBezTo>
                    <a:pt x="f166" y="f96"/>
                    <a:pt x="f167" y="f96"/>
                    <a:pt x="f168" y="f96"/>
                  </a:cubicBezTo>
                  <a:cubicBezTo>
                    <a:pt x="f169" y="f96"/>
                    <a:pt x="f170" y="f7"/>
                    <a:pt x="f171" y="f96"/>
                  </a:cubicBezTo>
                  <a:cubicBezTo>
                    <a:pt x="f18" y="f94"/>
                    <a:pt x="f17" y="f96"/>
                    <a:pt x="f16" y="f94"/>
                  </a:cubicBezTo>
                  <a:cubicBezTo>
                    <a:pt x="f6" y="f93"/>
                    <a:pt x="f8" y="f92"/>
                    <a:pt x="f8" y="f9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234;p16">
            <a:extLst>
              <a:ext uri="{FF2B5EF4-FFF2-40B4-BE49-F238E27FC236}">
                <a16:creationId xmlns:a16="http://schemas.microsoft.com/office/drawing/2014/main" id="{9820C3BA-9A0B-4AC4-C97B-0A4BA07473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30871" y="2403948"/>
            <a:ext cx="6479465" cy="1672199"/>
          </a:xfrm>
        </p:spPr>
        <p:txBody>
          <a:bodyPr anchor="ctr" anchorCtr="1"/>
          <a:lstStyle>
            <a:lvl1pPr algn="ctr">
              <a:defRPr>
                <a:solidFill>
                  <a:srgbClr val="4AB4EE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1" name="Google Shape;235;p16">
            <a:extLst>
              <a:ext uri="{FF2B5EF4-FFF2-40B4-BE49-F238E27FC236}">
                <a16:creationId xmlns:a16="http://schemas.microsoft.com/office/drawing/2014/main" id="{EAE8E971-E579-4705-709C-4BAF0A5285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77663" y="2403948"/>
            <a:ext cx="6479465" cy="1672199"/>
          </a:xfrm>
        </p:spPr>
        <p:txBody>
          <a:bodyPr anchor="ctr" anchorCtr="1"/>
          <a:lstStyle>
            <a:lvl1pPr algn="ctr">
              <a:defRPr>
                <a:solidFill>
                  <a:srgbClr val="F07E48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2" name="Google Shape;236;p16">
            <a:extLst>
              <a:ext uri="{FF2B5EF4-FFF2-40B4-BE49-F238E27FC236}">
                <a16:creationId xmlns:a16="http://schemas.microsoft.com/office/drawing/2014/main" id="{F6E91784-2E65-ABA8-8FF5-57179879EA0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204600" y="7732696"/>
            <a:ext cx="6225600" cy="16721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3" name="Google Shape;237;p16">
            <a:extLst>
              <a:ext uri="{FF2B5EF4-FFF2-40B4-BE49-F238E27FC236}">
                <a16:creationId xmlns:a16="http://schemas.microsoft.com/office/drawing/2014/main" id="{C3BC163E-A222-47BD-52A3-1822DFD435D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35264" y="6762829"/>
            <a:ext cx="6964271" cy="893697"/>
          </a:xfrm>
        </p:spPr>
        <p:txBody>
          <a:bodyPr anchorCtr="1"/>
          <a:lstStyle>
            <a:lvl1pPr algn="ctr">
              <a:lnSpc>
                <a:spcPct val="8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14" name="Google Shape;238;p16">
            <a:extLst>
              <a:ext uri="{FF2B5EF4-FFF2-40B4-BE49-F238E27FC236}">
                <a16:creationId xmlns:a16="http://schemas.microsoft.com/office/drawing/2014/main" id="{107F48FB-11B1-80F3-4F1E-54931EBDBC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488463" y="6762673"/>
            <a:ext cx="6964271" cy="893697"/>
          </a:xfrm>
        </p:spPr>
        <p:txBody>
          <a:bodyPr anchorCtr="1"/>
          <a:lstStyle>
            <a:lvl1pPr algn="ctr">
              <a:lnSpc>
                <a:spcPct val="8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15" name="Google Shape;239;p16">
            <a:extLst>
              <a:ext uri="{FF2B5EF4-FFF2-40B4-BE49-F238E27FC236}">
                <a16:creationId xmlns:a16="http://schemas.microsoft.com/office/drawing/2014/main" id="{9722A979-D6A1-3FDF-9F74-3671B040F40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857533" y="7732577"/>
            <a:ext cx="6226131" cy="1672199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6" name="Google Shape;240;p16">
            <a:extLst>
              <a:ext uri="{FF2B5EF4-FFF2-40B4-BE49-F238E27FC236}">
                <a16:creationId xmlns:a16="http://schemas.microsoft.com/office/drawing/2014/main" id="{6828B2BB-4BCA-5513-EC82-6D945A67B0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02398" y="459824"/>
            <a:ext cx="12683203" cy="11453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92876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0;p17">
            <a:extLst>
              <a:ext uri="{FF2B5EF4-FFF2-40B4-BE49-F238E27FC236}">
                <a16:creationId xmlns:a16="http://schemas.microsoft.com/office/drawing/2014/main" id="{E84A33C4-069C-C1F3-CB66-BAD77A3DF7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1110" y="6441234"/>
            <a:ext cx="13642665" cy="1266901"/>
          </a:xfrm>
        </p:spPr>
        <p:txBody>
          <a:bodyPr anchor="ctr" anchorCtr="1"/>
          <a:lstStyle>
            <a:lvl1pPr algn="ctr">
              <a:defRPr sz="4000"/>
            </a:lvl1pPr>
          </a:lstStyle>
          <a:p>
            <a:pPr lvl="0"/>
            <a:endParaRPr lang="es-PE"/>
          </a:p>
        </p:txBody>
      </p:sp>
      <p:sp>
        <p:nvSpPr>
          <p:cNvPr id="3" name="Google Shape;261;p17">
            <a:extLst>
              <a:ext uri="{FF2B5EF4-FFF2-40B4-BE49-F238E27FC236}">
                <a16:creationId xmlns:a16="http://schemas.microsoft.com/office/drawing/2014/main" id="{1EC29E4B-43BD-D69D-BDDF-742F95050A2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98978" y="3160157"/>
            <a:ext cx="14326928" cy="32810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/>
            </a:lvl1pPr>
          </a:lstStyle>
          <a:p>
            <a:pPr lvl="0"/>
            <a:endParaRPr lang="es-PE"/>
          </a:p>
        </p:txBody>
      </p:sp>
      <p:grpSp>
        <p:nvGrpSpPr>
          <p:cNvPr id="4" name="Google Shape;273;p17">
            <a:extLst>
              <a:ext uri="{FF2B5EF4-FFF2-40B4-BE49-F238E27FC236}">
                <a16:creationId xmlns:a16="http://schemas.microsoft.com/office/drawing/2014/main" id="{825A8F9D-2731-7B97-4BB6-C72A588D1B2E}"/>
              </a:ext>
            </a:extLst>
          </p:cNvPr>
          <p:cNvGrpSpPr/>
          <p:nvPr/>
        </p:nvGrpSpPr>
        <p:grpSpPr>
          <a:xfrm>
            <a:off x="527627" y="174595"/>
            <a:ext cx="17136925" cy="2324898"/>
            <a:chOff x="527627" y="174595"/>
            <a:chExt cx="17136925" cy="2324898"/>
          </a:xfrm>
        </p:grpSpPr>
        <p:grpSp>
          <p:nvGrpSpPr>
            <p:cNvPr id="5" name="Google Shape;274;p17">
              <a:extLst>
                <a:ext uri="{FF2B5EF4-FFF2-40B4-BE49-F238E27FC236}">
                  <a16:creationId xmlns:a16="http://schemas.microsoft.com/office/drawing/2014/main" id="{E179E5BD-C0B0-7A5A-EDD7-891BF625E87C}"/>
                </a:ext>
              </a:extLst>
            </p:cNvPr>
            <p:cNvGrpSpPr/>
            <p:nvPr/>
          </p:nvGrpSpPr>
          <p:grpSpPr>
            <a:xfrm>
              <a:off x="527627" y="174595"/>
              <a:ext cx="17136925" cy="2324898"/>
              <a:chOff x="527627" y="174595"/>
              <a:chExt cx="17136925" cy="2324898"/>
            </a:xfrm>
          </p:grpSpPr>
          <p:sp>
            <p:nvSpPr>
              <p:cNvPr id="6" name="Google Shape;275;p17">
                <a:extLst>
                  <a:ext uri="{FF2B5EF4-FFF2-40B4-BE49-F238E27FC236}">
                    <a16:creationId xmlns:a16="http://schemas.microsoft.com/office/drawing/2014/main" id="{20EE9A1B-46E1-0AF6-030D-2681D9645E8E}"/>
                  </a:ext>
                </a:extLst>
              </p:cNvPr>
              <p:cNvSpPr/>
              <p:nvPr/>
            </p:nvSpPr>
            <p:spPr>
              <a:xfrm flipH="1">
                <a:off x="527627" y="1199573"/>
                <a:ext cx="1063986" cy="129992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36"/>
                  <a:gd name="f4" fmla="val 62197"/>
                  <a:gd name="f5" fmla="val 22216"/>
                  <a:gd name="f6" fmla="val 21273"/>
                  <a:gd name="f7" fmla="val 20298"/>
                  <a:gd name="f8" fmla="val 337"/>
                  <a:gd name="f9" fmla="val 19413"/>
                  <a:gd name="f10" fmla="val 1134"/>
                  <a:gd name="f11" fmla="val 15722"/>
                  <a:gd name="f12" fmla="val 4449"/>
                  <a:gd name="f13" fmla="val 11210"/>
                  <a:gd name="f14" fmla="val 6670"/>
                  <a:gd name="f15" fmla="val 7622"/>
                  <a:gd name="f16" fmla="val 10122"/>
                  <a:gd name="f17" fmla="val 3726"/>
                  <a:gd name="f18" fmla="val 13779"/>
                  <a:gd name="f19" fmla="val 1265"/>
                  <a:gd name="f20" fmla="val 18735"/>
                  <a:gd name="f21" fmla="val 684"/>
                  <a:gd name="f22" fmla="val 24032"/>
                  <a:gd name="f23" fmla="val 29705"/>
                  <a:gd name="f24" fmla="val 1641"/>
                  <a:gd name="f25" fmla="val 34558"/>
                  <a:gd name="f26" fmla="val 3965"/>
                  <a:gd name="f27" fmla="val 39616"/>
                  <a:gd name="f28" fmla="val 5298"/>
                  <a:gd name="f29" fmla="val 42453"/>
                  <a:gd name="f30" fmla="val 6767"/>
                  <a:gd name="f31" fmla="val 45290"/>
                  <a:gd name="f32" fmla="val 7212"/>
                  <a:gd name="f33" fmla="val 48434"/>
                  <a:gd name="f34" fmla="val 51305"/>
                  <a:gd name="f35" fmla="val 6801"/>
                  <a:gd name="f36" fmla="val 54005"/>
                  <a:gd name="f37" fmla="val 6186"/>
                  <a:gd name="f38" fmla="val 56739"/>
                  <a:gd name="f39" fmla="val 5425"/>
                  <a:gd name="f40" fmla="val 60032"/>
                  <a:gd name="f41" fmla="val 8084"/>
                  <a:gd name="f42" fmla="val 10596"/>
                  <a:gd name="f43" fmla="val 12256"/>
                  <a:gd name="f44" fmla="val 13851"/>
                  <a:gd name="f45" fmla="val 61252"/>
                  <a:gd name="f46" fmla="val 14354"/>
                  <a:gd name="f47" fmla="val 59063"/>
                  <a:gd name="f48" fmla="val 15414"/>
                  <a:gd name="f49" fmla="val 54483"/>
                  <a:gd name="f50" fmla="val 16303"/>
                  <a:gd name="f51" fmla="val 50143"/>
                  <a:gd name="f52" fmla="val 15277"/>
                  <a:gd name="f53" fmla="val 45461"/>
                  <a:gd name="f54" fmla="val 14047"/>
                  <a:gd name="f55" fmla="val 39753"/>
                  <a:gd name="f56" fmla="val 10151"/>
                  <a:gd name="f57" fmla="val 34968"/>
                  <a:gd name="f58" fmla="val 9160"/>
                  <a:gd name="f59" fmla="val 29261"/>
                  <a:gd name="f60" fmla="val 7143"/>
                  <a:gd name="f61" fmla="val 17675"/>
                  <a:gd name="f62" fmla="val 18524"/>
                  <a:gd name="f63" fmla="val 13540"/>
                  <a:gd name="f64" fmla="val 25393"/>
                  <a:gd name="f65" fmla="val 7354"/>
                  <a:gd name="f66" fmla="val 4433"/>
                  <a:gd name="f67" fmla="val 25639"/>
                  <a:gd name="f68" fmla="*/ f0 1 28636"/>
                  <a:gd name="f69" fmla="*/ f1 1 62197"/>
                  <a:gd name="f70" fmla="val f2"/>
                  <a:gd name="f71" fmla="val f3"/>
                  <a:gd name="f72" fmla="val f4"/>
                  <a:gd name="f73" fmla="+- f72 0 f70"/>
                  <a:gd name="f74" fmla="+- f71 0 f70"/>
                  <a:gd name="f75" fmla="*/ f74 1 28636"/>
                  <a:gd name="f76" fmla="*/ f73 1 62197"/>
                  <a:gd name="f77" fmla="*/ f70 1 f75"/>
                  <a:gd name="f78" fmla="*/ f71 1 f75"/>
                  <a:gd name="f79" fmla="*/ f70 1 f76"/>
                  <a:gd name="f80" fmla="*/ f72 1 f76"/>
                  <a:gd name="f81" fmla="*/ f77 f68 1"/>
                  <a:gd name="f82" fmla="*/ f78 f68 1"/>
                  <a:gd name="f83" fmla="*/ f80 f69 1"/>
                  <a:gd name="f84" fmla="*/ f79 f6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1" t="f84" r="f82" b="f83"/>
                <a:pathLst>
                  <a:path w="28636" h="62197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15" y="f34"/>
                      <a:pt x="f35" y="f36"/>
                      <a:pt x="f37" y="f38"/>
                    </a:cubicBezTo>
                    <a:cubicBezTo>
                      <a:pt x="f39" y="f40"/>
                      <a:pt x="f41" y="f4"/>
                      <a:pt x="f42" y="f4"/>
                    </a:cubicBezTo>
                    <a:cubicBezTo>
                      <a:pt x="f43" y="f4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cubicBezTo>
                      <a:pt x="f3" y="f66"/>
                      <a:pt x="f67" y="f2"/>
                      <a:pt x="f5" y="f2"/>
                    </a:cubicBezTo>
                    <a:close/>
                  </a:path>
                </a:pathLst>
              </a:custGeom>
              <a:solidFill>
                <a:srgbClr val="F07E4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276;p17">
                <a:extLst>
                  <a:ext uri="{FF2B5EF4-FFF2-40B4-BE49-F238E27FC236}">
                    <a16:creationId xmlns:a16="http://schemas.microsoft.com/office/drawing/2014/main" id="{132573B1-F8B1-6483-065F-77E979555436}"/>
                  </a:ext>
                </a:extLst>
              </p:cNvPr>
              <p:cNvSpPr/>
              <p:nvPr/>
            </p:nvSpPr>
            <p:spPr>
              <a:xfrm flipH="1">
                <a:off x="15445322" y="174595"/>
                <a:ext cx="2219230" cy="17466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9727"/>
                  <a:gd name="f4" fmla="val 83571"/>
                  <a:gd name="f5" fmla="val 54632"/>
                  <a:gd name="f6" fmla="val 54142"/>
                  <a:gd name="f7" fmla="val 53611"/>
                  <a:gd name="f8" fmla="val 111"/>
                  <a:gd name="f9" fmla="val 53043"/>
                  <a:gd name="f10" fmla="val 356"/>
                  <a:gd name="f11" fmla="val 48805"/>
                  <a:gd name="f12" fmla="val 2202"/>
                  <a:gd name="f13" fmla="val 44020"/>
                  <a:gd name="f14" fmla="val 2099"/>
                  <a:gd name="f15" fmla="val 39885"/>
                  <a:gd name="f16" fmla="val 4252"/>
                  <a:gd name="f17" fmla="val 35886"/>
                  <a:gd name="f18" fmla="val 6337"/>
                  <a:gd name="f19" fmla="val 33254"/>
                  <a:gd name="f20" fmla="val 10199"/>
                  <a:gd name="f21" fmla="val 32127"/>
                  <a:gd name="f22" fmla="val 14642"/>
                  <a:gd name="f23" fmla="val 30896"/>
                  <a:gd name="f24" fmla="val 19461"/>
                  <a:gd name="f25" fmla="val 31409"/>
                  <a:gd name="f26" fmla="val 24382"/>
                  <a:gd name="f27" fmla="val 31990"/>
                  <a:gd name="f28" fmla="val 29270"/>
                  <a:gd name="f29" fmla="val 32571"/>
                  <a:gd name="f30" fmla="val 34020"/>
                  <a:gd name="f31" fmla="val 33733"/>
                  <a:gd name="f32" fmla="val 39693"/>
                  <a:gd name="f33" fmla="val 30520"/>
                  <a:gd name="f34" fmla="val 43692"/>
                  <a:gd name="f35" fmla="val 24608"/>
                  <a:gd name="f36" fmla="val 51074"/>
                  <a:gd name="f37" fmla="val 14970"/>
                  <a:gd name="f38" fmla="val 50186"/>
                  <a:gd name="f39" fmla="val 8066"/>
                  <a:gd name="f40" fmla="val 55688"/>
                  <a:gd name="f41" fmla="val 958"/>
                  <a:gd name="f42" fmla="val 61361"/>
                  <a:gd name="f43" fmla="val 1"/>
                  <a:gd name="f44" fmla="val 72024"/>
                  <a:gd name="f45" fmla="val 2188"/>
                  <a:gd name="f46" fmla="val 80466"/>
                  <a:gd name="f47" fmla="val 2746"/>
                  <a:gd name="f48" fmla="val 82631"/>
                  <a:gd name="f49" fmla="val 4379"/>
                  <a:gd name="f50" fmla="val 83570"/>
                  <a:gd name="f51" fmla="val 6053"/>
                  <a:gd name="f52" fmla="val 8580"/>
                  <a:gd name="f53" fmla="val 11199"/>
                  <a:gd name="f54" fmla="val 81431"/>
                  <a:gd name="f55" fmla="val 10356"/>
                  <a:gd name="f56" fmla="val 78142"/>
                  <a:gd name="f57" fmla="val 9365"/>
                  <a:gd name="f58" fmla="val 74280"/>
                  <a:gd name="f59" fmla="val 9194"/>
                  <a:gd name="f60" fmla="val 69940"/>
                  <a:gd name="f61" fmla="val 10732"/>
                  <a:gd name="f62" fmla="val 66180"/>
                  <a:gd name="f63" fmla="val 12373"/>
                  <a:gd name="f64" fmla="val 62113"/>
                  <a:gd name="f65" fmla="val 15927"/>
                  <a:gd name="f66" fmla="val 61019"/>
                  <a:gd name="f67" fmla="val 19686"/>
                  <a:gd name="f68" fmla="val 59857"/>
                  <a:gd name="f69" fmla="val 26658"/>
                  <a:gd name="f70" fmla="val 57739"/>
                  <a:gd name="f71" fmla="val 33528"/>
                  <a:gd name="f72" fmla="val 54321"/>
                  <a:gd name="f73" fmla="val 37937"/>
                  <a:gd name="f74" fmla="val 48101"/>
                  <a:gd name="f75" fmla="val 42961"/>
                  <a:gd name="f76" fmla="val 40958"/>
                  <a:gd name="f77" fmla="val 40534"/>
                  <a:gd name="f78" fmla="val 32277"/>
                  <a:gd name="f79" fmla="val 39919"/>
                  <a:gd name="f80" fmla="val 24246"/>
                  <a:gd name="f81" fmla="val 39611"/>
                  <a:gd name="f82" fmla="val 20315"/>
                  <a:gd name="f83" fmla="val 39577"/>
                  <a:gd name="f84" fmla="val 14950"/>
                  <a:gd name="f85" fmla="val 43063"/>
                  <a:gd name="f86" fmla="val 12455"/>
                  <a:gd name="f87" fmla="val 46412"/>
                  <a:gd name="f88" fmla="val 10062"/>
                  <a:gd name="f89" fmla="val 51573"/>
                  <a:gd name="f90" fmla="val 10438"/>
                  <a:gd name="f91" fmla="val 55298"/>
                  <a:gd name="f92" fmla="val 8832"/>
                  <a:gd name="f93" fmla="val 59728"/>
                  <a:gd name="f94" fmla="val 6921"/>
                  <a:gd name="f95" fmla="val 58502"/>
                  <a:gd name="f96" fmla="*/ f0 1 59727"/>
                  <a:gd name="f97" fmla="*/ f1 1 83571"/>
                  <a:gd name="f98" fmla="val f2"/>
                  <a:gd name="f99" fmla="val f3"/>
                  <a:gd name="f100" fmla="val f4"/>
                  <a:gd name="f101" fmla="+- f100 0 f98"/>
                  <a:gd name="f102" fmla="+- f99 0 f98"/>
                  <a:gd name="f103" fmla="*/ f102 1 59727"/>
                  <a:gd name="f104" fmla="*/ f101 1 83571"/>
                  <a:gd name="f105" fmla="*/ f98 1 f103"/>
                  <a:gd name="f106" fmla="*/ f99 1 f103"/>
                  <a:gd name="f107" fmla="*/ f98 1 f104"/>
                  <a:gd name="f108" fmla="*/ f100 1 f104"/>
                  <a:gd name="f109" fmla="*/ f105 f96 1"/>
                  <a:gd name="f110" fmla="*/ f106 f96 1"/>
                  <a:gd name="f111" fmla="*/ f108 f97 1"/>
                  <a:gd name="f112" fmla="*/ f107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9" t="f112" r="f110" b="f111"/>
                <a:pathLst>
                  <a:path w="59727" h="83571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42"/>
                      <a:pt x="f43" y="f44"/>
                      <a:pt x="f45" y="f46"/>
                    </a:cubicBezTo>
                    <a:cubicBezTo>
                      <a:pt x="f47" y="f48"/>
                      <a:pt x="f49" y="f50"/>
                      <a:pt x="f51" y="f50"/>
                    </a:cubicBezTo>
                    <a:cubicBezTo>
                      <a:pt x="f52" y="f50"/>
                      <a:pt x="f53" y="f54"/>
                      <a:pt x="f55" y="f56"/>
                    </a:cubicBezTo>
                    <a:cubicBezTo>
                      <a:pt x="f57" y="f58"/>
                      <a:pt x="f59" y="f60"/>
                      <a:pt x="f61" y="f62"/>
                    </a:cubicBezTo>
                    <a:cubicBezTo>
                      <a:pt x="f63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90"/>
                      <a:pt x="f91" y="f92"/>
                    </a:cubicBezTo>
                    <a:cubicBezTo>
                      <a:pt x="f93" y="f94"/>
                      <a:pt x="f95" y="f2"/>
                      <a:pt x="f5" y="f2"/>
                    </a:cubicBezTo>
                    <a:close/>
                  </a:path>
                </a:pathLst>
              </a:custGeom>
              <a:solidFill>
                <a:srgbClr val="F3ACA4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277;p17">
                <a:extLst>
                  <a:ext uri="{FF2B5EF4-FFF2-40B4-BE49-F238E27FC236}">
                    <a16:creationId xmlns:a16="http://schemas.microsoft.com/office/drawing/2014/main" id="{10ADB414-04EB-0CF3-CFAF-4C0E77CD27B3}"/>
                  </a:ext>
                </a:extLst>
              </p:cNvPr>
              <p:cNvSpPr/>
              <p:nvPr/>
            </p:nvSpPr>
            <p:spPr>
              <a:xfrm flipH="1">
                <a:off x="16295065" y="2091369"/>
                <a:ext cx="987113" cy="3606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567"/>
                  <a:gd name="f4" fmla="val 17256"/>
                  <a:gd name="f5" fmla="val 20141"/>
                  <a:gd name="f6" fmla="val 19492"/>
                  <a:gd name="f7" fmla="val 18807"/>
                  <a:gd name="f8" fmla="val 165"/>
                  <a:gd name="f9" fmla="val 18109"/>
                  <a:gd name="f10" fmla="val 538"/>
                  <a:gd name="f11" fmla="val 13222"/>
                  <a:gd name="f12" fmla="val 3203"/>
                  <a:gd name="f13" fmla="val 8198"/>
                  <a:gd name="f14" fmla="val 5596"/>
                  <a:gd name="f15" fmla="val 3687"/>
                  <a:gd name="f16" fmla="val 8911"/>
                  <a:gd name="f17" fmla="val 11577"/>
                  <a:gd name="f18" fmla="val 2291"/>
                  <a:gd name="f19" fmla="val 17255"/>
                  <a:gd name="f20" fmla="val 5736"/>
                  <a:gd name="f21" fmla="val 6442"/>
                  <a:gd name="f22" fmla="val 7197"/>
                  <a:gd name="f23" fmla="val 17016"/>
                  <a:gd name="f24" fmla="val 7959"/>
                  <a:gd name="f25" fmla="val 16464"/>
                  <a:gd name="f26" fmla="val 12402"/>
                  <a:gd name="f27" fmla="val 13183"/>
                  <a:gd name="f28" fmla="val 17494"/>
                  <a:gd name="f29" fmla="val 10791"/>
                  <a:gd name="f30" fmla="val 22381"/>
                  <a:gd name="f31" fmla="val 8125"/>
                  <a:gd name="f32" fmla="val 5842"/>
                  <a:gd name="f33" fmla="val 24010"/>
                  <a:gd name="f34" fmla="*/ f0 1 26567"/>
                  <a:gd name="f35" fmla="*/ f1 1 17256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26567"/>
                  <a:gd name="f42" fmla="*/ f39 1 17256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26567" h="1725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7"/>
                      <a:pt x="f18" y="f19"/>
                      <a:pt x="f20" y="f19"/>
                    </a:cubicBezTo>
                    <a:cubicBezTo>
                      <a:pt x="f21" y="f19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" y="f32"/>
                      <a:pt x="f33" y="f2"/>
                      <a:pt x="f5" y="f2"/>
                    </a:cubicBezTo>
                    <a:close/>
                  </a:path>
                </a:pathLst>
              </a:custGeom>
              <a:solidFill>
                <a:srgbClr val="E86E8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278;p17">
                <a:extLst>
                  <a:ext uri="{FF2B5EF4-FFF2-40B4-BE49-F238E27FC236}">
                    <a16:creationId xmlns:a16="http://schemas.microsoft.com/office/drawing/2014/main" id="{0124A0FC-CEAA-995A-AAD6-6209B3215D97}"/>
                  </a:ext>
                </a:extLst>
              </p:cNvPr>
              <p:cNvSpPr/>
              <p:nvPr/>
            </p:nvSpPr>
            <p:spPr>
              <a:xfrm flipH="1">
                <a:off x="16992752" y="596344"/>
                <a:ext cx="567659" cy="2250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278"/>
                  <a:gd name="f4" fmla="val 10766"/>
                  <a:gd name="f5" fmla="val 10346"/>
                  <a:gd name="f6" fmla="val 1"/>
                  <a:gd name="f7" fmla="val 9817"/>
                  <a:gd name="f8" fmla="val 9277"/>
                  <a:gd name="f9" fmla="val 109"/>
                  <a:gd name="f10" fmla="val 8749"/>
                  <a:gd name="f11" fmla="val 339"/>
                  <a:gd name="f12" fmla="val 7861"/>
                  <a:gd name="f13" fmla="val 715"/>
                  <a:gd name="f14" fmla="val 6972"/>
                  <a:gd name="f15" fmla="val 1194"/>
                  <a:gd name="f16" fmla="val 6049"/>
                  <a:gd name="f17" fmla="val 1570"/>
                  <a:gd name="f18" fmla="val 5810"/>
                  <a:gd name="f19" fmla="val 1672"/>
                  <a:gd name="f20" fmla="val 5605"/>
                  <a:gd name="f21" fmla="val 1775"/>
                  <a:gd name="f22" fmla="val 5366"/>
                  <a:gd name="f23" fmla="val 1843"/>
                  <a:gd name="f24" fmla="val 5092"/>
                  <a:gd name="f25" fmla="val 1946"/>
                  <a:gd name="f26" fmla="val 4785"/>
                  <a:gd name="f27" fmla="val 2014"/>
                  <a:gd name="f28" fmla="val 4511"/>
                  <a:gd name="f29" fmla="val 2048"/>
                  <a:gd name="f30" fmla="val 4272"/>
                  <a:gd name="f31" fmla="val 2082"/>
                  <a:gd name="f32" fmla="val 3999"/>
                  <a:gd name="f33" fmla="val 1777"/>
                  <a:gd name="f34" fmla="val 2117"/>
                  <a:gd name="f35" fmla="val 4851"/>
                  <a:gd name="f36" fmla="val 376"/>
                  <a:gd name="f37" fmla="val 7004"/>
                  <a:gd name="f38" fmla="val 809"/>
                  <a:gd name="f39" fmla="val 9501"/>
                  <a:gd name="f40" fmla="val 2670"/>
                  <a:gd name="f41" fmla="val 4978"/>
                  <a:gd name="f42" fmla="val 5038"/>
                  <a:gd name="f43" fmla="val 5099"/>
                  <a:gd name="f44" fmla="val 10765"/>
                  <a:gd name="f45" fmla="val 5161"/>
                  <a:gd name="f46" fmla="val 10763"/>
                  <a:gd name="f47" fmla="val 7587"/>
                  <a:gd name="f48" fmla="val 10695"/>
                  <a:gd name="f49" fmla="val 9843"/>
                  <a:gd name="f50" fmla="val 9362"/>
                  <a:gd name="f51" fmla="val 12030"/>
                  <a:gd name="f52" fmla="val 8405"/>
                  <a:gd name="f53" fmla="val 14081"/>
                  <a:gd name="f54" fmla="val 7516"/>
                  <a:gd name="f55" fmla="val 15277"/>
                  <a:gd name="f56" fmla="val 14320"/>
                  <a:gd name="f57" fmla="val 2698"/>
                  <a:gd name="f58" fmla="val 13568"/>
                  <a:gd name="f59" fmla="val 1064"/>
                  <a:gd name="f60" fmla="val 12010"/>
                  <a:gd name="f61" fmla="*/ f0 1 15278"/>
                  <a:gd name="f62" fmla="*/ f1 1 10766"/>
                  <a:gd name="f63" fmla="val f2"/>
                  <a:gd name="f64" fmla="val f3"/>
                  <a:gd name="f65" fmla="val f4"/>
                  <a:gd name="f66" fmla="+- f65 0 f63"/>
                  <a:gd name="f67" fmla="+- f64 0 f63"/>
                  <a:gd name="f68" fmla="*/ f67 1 15278"/>
                  <a:gd name="f69" fmla="*/ f66 1 10766"/>
                  <a:gd name="f70" fmla="*/ f63 1 f68"/>
                  <a:gd name="f71" fmla="*/ f64 1 f68"/>
                  <a:gd name="f72" fmla="*/ f63 1 f69"/>
                  <a:gd name="f73" fmla="*/ f65 1 f69"/>
                  <a:gd name="f74" fmla="*/ f70 f61 1"/>
                  <a:gd name="f75" fmla="*/ f71 f61 1"/>
                  <a:gd name="f76" fmla="*/ f73 f62 1"/>
                  <a:gd name="f77" fmla="*/ f72 f6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4" t="f77" r="f75" b="f76"/>
                <a:pathLst>
                  <a:path w="15278" h="10766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lnTo>
                      <a:pt x="f24" y="f25"/>
                    </a:lnTo>
                    <a:lnTo>
                      <a:pt x="f26" y="f27"/>
                    </a:ln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4"/>
                      <a:pt x="f2" y="f35"/>
                      <a:pt x="f36" y="f37"/>
                    </a:cubicBezTo>
                    <a:cubicBezTo>
                      <a:pt x="f38" y="f39"/>
                      <a:pt x="f40" y="f4"/>
                      <a:pt x="f41" y="f4"/>
                    </a:cubicBezTo>
                    <a:cubicBezTo>
                      <a:pt x="f42" y="f4"/>
                      <a:pt x="f43" y="f44"/>
                      <a:pt x="f45" y="f46"/>
                    </a:cubicBezTo>
                    <a:cubicBezTo>
                      <a:pt x="f47" y="f48"/>
                      <a:pt x="f49" y="f50"/>
                      <a:pt x="f51" y="f52"/>
                    </a:cubicBezTo>
                    <a:cubicBezTo>
                      <a:pt x="f53" y="f54"/>
                      <a:pt x="f55" y="f35"/>
                      <a:pt x="f56" y="f57"/>
                    </a:cubicBezTo>
                    <a:cubicBezTo>
                      <a:pt x="f58" y="f59"/>
                      <a:pt x="f60" y="f6"/>
                      <a:pt x="f5" y="f6"/>
                    </a:cubicBezTo>
                    <a:close/>
                  </a:path>
                </a:pathLst>
              </a:custGeom>
              <a:solidFill>
                <a:srgbClr val="56A68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279;p17">
                <a:extLst>
                  <a:ext uri="{FF2B5EF4-FFF2-40B4-BE49-F238E27FC236}">
                    <a16:creationId xmlns:a16="http://schemas.microsoft.com/office/drawing/2014/main" id="{AED829C9-32CD-0957-8D97-D480CF447BC4}"/>
                  </a:ext>
                </a:extLst>
              </p:cNvPr>
              <p:cNvSpPr/>
              <p:nvPr/>
            </p:nvSpPr>
            <p:spPr>
              <a:xfrm flipH="1">
                <a:off x="13479426" y="403268"/>
                <a:ext cx="532107" cy="2750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321"/>
                  <a:gd name="f4" fmla="val 13160"/>
                  <a:gd name="f5" fmla="val 4546"/>
                  <a:gd name="f6" fmla="val 3452"/>
                  <a:gd name="f7" fmla="val 2364"/>
                  <a:gd name="f8" fmla="val 403"/>
                  <a:gd name="f9" fmla="val 1607"/>
                  <a:gd name="f10" fmla="val 1244"/>
                  <a:gd name="f11" fmla="val 1"/>
                  <a:gd name="f12" fmla="val 3021"/>
                  <a:gd name="f13" fmla="val 5687"/>
                  <a:gd name="f14" fmla="val 7464"/>
                  <a:gd name="f15" fmla="val 3418"/>
                  <a:gd name="f16" fmla="val 9344"/>
                  <a:gd name="f17" fmla="val 5195"/>
                  <a:gd name="f18" fmla="val 11428"/>
                  <a:gd name="f19" fmla="val 7519"/>
                  <a:gd name="f20" fmla="val 12625"/>
                  <a:gd name="f21" fmla="val 8200"/>
                  <a:gd name="f22" fmla="val 12976"/>
                  <a:gd name="f23" fmla="val 8964"/>
                  <a:gd name="f24" fmla="val 13159"/>
                  <a:gd name="f25" fmla="val 9721"/>
                  <a:gd name="f26" fmla="val 11169"/>
                  <a:gd name="f27" fmla="val 12589"/>
                  <a:gd name="f28" fmla="val 12489"/>
                  <a:gd name="f29" fmla="val 13329"/>
                  <a:gd name="f30" fmla="val 11053"/>
                  <a:gd name="f31" fmla="val 14320"/>
                  <a:gd name="f32" fmla="val 9070"/>
                  <a:gd name="f33" fmla="val 13910"/>
                  <a:gd name="f34" fmla="val 6131"/>
                  <a:gd name="f35" fmla="val 11791"/>
                  <a:gd name="f36" fmla="val 5072"/>
                  <a:gd name="f37" fmla="val 11415"/>
                  <a:gd name="f38" fmla="val 4901"/>
                  <a:gd name="f39" fmla="val 11040"/>
                  <a:gd name="f40" fmla="val 4662"/>
                  <a:gd name="f41" fmla="val 10698"/>
                  <a:gd name="f42" fmla="val 4422"/>
                  <a:gd name="f43" fmla="val 10629"/>
                  <a:gd name="f44" fmla="val 4354"/>
                  <a:gd name="f45" fmla="val 10561"/>
                  <a:gd name="f46" fmla="val 4251"/>
                  <a:gd name="f47" fmla="val 10459"/>
                  <a:gd name="f48" fmla="val 4183"/>
                  <a:gd name="f49" fmla="val 10253"/>
                  <a:gd name="f50" fmla="val 3978"/>
                  <a:gd name="f51" fmla="val 10048"/>
                  <a:gd name="f52" fmla="val 3807"/>
                  <a:gd name="f53" fmla="val 9843"/>
                  <a:gd name="f54" fmla="val 3602"/>
                  <a:gd name="f55" fmla="val 9057"/>
                  <a:gd name="f56" fmla="val 2850"/>
                  <a:gd name="f57" fmla="val 8340"/>
                  <a:gd name="f58" fmla="val 2030"/>
                  <a:gd name="f59" fmla="val 7588"/>
                  <a:gd name="f60" fmla="val 6807"/>
                  <a:gd name="f61" fmla="val 428"/>
                  <a:gd name="f62" fmla="val 5674"/>
                  <a:gd name="f63" fmla="*/ f0 1 14321"/>
                  <a:gd name="f64" fmla="*/ f1 1 13160"/>
                  <a:gd name="f65" fmla="val f2"/>
                  <a:gd name="f66" fmla="val f3"/>
                  <a:gd name="f67" fmla="val f4"/>
                  <a:gd name="f68" fmla="+- f67 0 f65"/>
                  <a:gd name="f69" fmla="+- f66 0 f65"/>
                  <a:gd name="f70" fmla="*/ f69 1 14321"/>
                  <a:gd name="f71" fmla="*/ f68 1 13160"/>
                  <a:gd name="f72" fmla="*/ f65 1 f70"/>
                  <a:gd name="f73" fmla="*/ f66 1 f70"/>
                  <a:gd name="f74" fmla="*/ f65 1 f71"/>
                  <a:gd name="f75" fmla="*/ f67 1 f71"/>
                  <a:gd name="f76" fmla="*/ f72 f63 1"/>
                  <a:gd name="f77" fmla="*/ f73 f63 1"/>
                  <a:gd name="f78" fmla="*/ f75 f64 1"/>
                  <a:gd name="f79" fmla="*/ f74 f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6" t="f79" r="f77" b="f78"/>
                <a:pathLst>
                  <a:path w="14321" h="1316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1" y="f13"/>
                      <a:pt x="f9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10"/>
                    </a:cubicBezTo>
                    <a:cubicBezTo>
                      <a:pt x="f60" y="f61"/>
                      <a:pt x="f62" y="f2"/>
                      <a:pt x="f5" y="f2"/>
                    </a:cubicBezTo>
                    <a:close/>
                  </a:path>
                </a:pathLst>
              </a:custGeom>
              <a:solidFill>
                <a:srgbClr val="E86E8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280;p17">
                <a:extLst>
                  <a:ext uri="{FF2B5EF4-FFF2-40B4-BE49-F238E27FC236}">
                    <a16:creationId xmlns:a16="http://schemas.microsoft.com/office/drawing/2014/main" id="{3B98312B-370C-2DEA-F27F-A10A453DD877}"/>
                  </a:ext>
                </a:extLst>
              </p:cNvPr>
              <p:cNvSpPr/>
              <p:nvPr/>
            </p:nvSpPr>
            <p:spPr>
              <a:xfrm rot="2325310" flipH="1">
                <a:off x="14965363" y="1130720"/>
                <a:ext cx="542220" cy="274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4"/>
                  <a:gd name="f4" fmla="val 13112"/>
                  <a:gd name="f5" fmla="val 9808"/>
                  <a:gd name="f6" fmla="val 1"/>
                  <a:gd name="f7" fmla="val 8609"/>
                  <a:gd name="f8" fmla="val 7435"/>
                  <a:gd name="f9" fmla="val 474"/>
                  <a:gd name="f10" fmla="val 6699"/>
                  <a:gd name="f11" fmla="val 1542"/>
                  <a:gd name="f12" fmla="val 6459"/>
                  <a:gd name="f13" fmla="val 1884"/>
                  <a:gd name="f14" fmla="val 6220"/>
                  <a:gd name="f15" fmla="val 2226"/>
                  <a:gd name="f16" fmla="val 5947"/>
                  <a:gd name="f17" fmla="val 2567"/>
                  <a:gd name="f18" fmla="val 5810"/>
                  <a:gd name="f19" fmla="val 2602"/>
                  <a:gd name="f20" fmla="val 5742"/>
                  <a:gd name="f21" fmla="val 2670"/>
                  <a:gd name="f22" fmla="val 5639"/>
                  <a:gd name="f23" fmla="val 2772"/>
                  <a:gd name="f24" fmla="val 5434"/>
                  <a:gd name="f25" fmla="val 2943"/>
                  <a:gd name="f26" fmla="val 5229"/>
                  <a:gd name="f27" fmla="val 3114"/>
                  <a:gd name="f28" fmla="val 4990"/>
                  <a:gd name="f29" fmla="val 3285"/>
                  <a:gd name="f30" fmla="val 4135"/>
                  <a:gd name="f31" fmla="val 3969"/>
                  <a:gd name="f32" fmla="val 3247"/>
                  <a:gd name="f33" fmla="val 4584"/>
                  <a:gd name="f34" fmla="val 2392"/>
                  <a:gd name="f35" fmla="val 5199"/>
                  <a:gd name="f36" fmla="val 581"/>
                  <a:gd name="f37" fmla="val 6532"/>
                  <a:gd name="f38" fmla="val 9471"/>
                  <a:gd name="f39" fmla="val 1401"/>
                  <a:gd name="f40" fmla="val 11317"/>
                  <a:gd name="f41" fmla="val 2286"/>
                  <a:gd name="f42" fmla="val 12455"/>
                  <a:gd name="f43" fmla="val 3601"/>
                  <a:gd name="f44" fmla="val 4935"/>
                  <a:gd name="f45" fmla="val 5764"/>
                  <a:gd name="f46" fmla="val 6601"/>
                  <a:gd name="f47" fmla="val 12858"/>
                  <a:gd name="f48" fmla="val 7348"/>
                  <a:gd name="f49" fmla="val 12308"/>
                  <a:gd name="f50" fmla="val 9433"/>
                  <a:gd name="f51" fmla="val 10770"/>
                  <a:gd name="f52" fmla="val 11723"/>
                  <a:gd name="f53" fmla="val 9334"/>
                  <a:gd name="f54" fmla="val 13226"/>
                  <a:gd name="f55" fmla="val 7113"/>
                  <a:gd name="f56" fmla="val 14525"/>
                  <a:gd name="f57" fmla="val 5267"/>
                  <a:gd name="f58" fmla="val 14593"/>
                  <a:gd name="f59" fmla="val 2465"/>
                  <a:gd name="f60" fmla="val 12680"/>
                  <a:gd name="f61" fmla="val 961"/>
                  <a:gd name="f62" fmla="val 11876"/>
                  <a:gd name="f63" fmla="val 347"/>
                  <a:gd name="f64" fmla="val 10833"/>
                  <a:gd name="f65" fmla="*/ f0 1 14594"/>
                  <a:gd name="f66" fmla="*/ f1 1 13112"/>
                  <a:gd name="f67" fmla="val f2"/>
                  <a:gd name="f68" fmla="val f3"/>
                  <a:gd name="f69" fmla="val f4"/>
                  <a:gd name="f70" fmla="+- f69 0 f67"/>
                  <a:gd name="f71" fmla="+- f68 0 f67"/>
                  <a:gd name="f72" fmla="*/ f71 1 14594"/>
                  <a:gd name="f73" fmla="*/ f70 1 13112"/>
                  <a:gd name="f74" fmla="*/ f67 1 f72"/>
                  <a:gd name="f75" fmla="*/ f68 1 f72"/>
                  <a:gd name="f76" fmla="*/ f67 1 f73"/>
                  <a:gd name="f77" fmla="*/ f69 1 f73"/>
                  <a:gd name="f78" fmla="*/ f74 f65 1"/>
                  <a:gd name="f79" fmla="*/ f75 f65 1"/>
                  <a:gd name="f80" fmla="*/ f77 f66 1"/>
                  <a:gd name="f81" fmla="*/ f76 f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8" t="f81" r="f79" b="f80"/>
                <a:pathLst>
                  <a:path w="14594" h="13112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2" y="f38"/>
                      <a:pt x="f39" y="f40"/>
                    </a:cubicBezTo>
                    <a:cubicBezTo>
                      <a:pt x="f41" y="f42"/>
                      <a:pt x="f43" y="f4"/>
                      <a:pt x="f44" y="f4"/>
                    </a:cubicBezTo>
                    <a:cubicBezTo>
                      <a:pt x="f45" y="f4"/>
                      <a:pt x="f46" y="f47"/>
                      <a:pt x="f48" y="f49"/>
                    </a:cubicBezTo>
                    <a:cubicBezTo>
                      <a:pt x="f50" y="f51"/>
                      <a:pt x="f52" y="f53"/>
                      <a:pt x="f54" y="f55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"/>
                      <a:pt x="f5" y="f6"/>
                    </a:cubicBezTo>
                    <a:close/>
                  </a:path>
                </a:pathLst>
              </a:custGeom>
              <a:solidFill>
                <a:srgbClr val="ECC01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281;p17">
                <a:extLst>
                  <a:ext uri="{FF2B5EF4-FFF2-40B4-BE49-F238E27FC236}">
                    <a16:creationId xmlns:a16="http://schemas.microsoft.com/office/drawing/2014/main" id="{7E201A15-FD79-FCBF-41CE-9108A9A5F7C7}"/>
                  </a:ext>
                </a:extLst>
              </p:cNvPr>
              <p:cNvSpPr/>
              <p:nvPr/>
            </p:nvSpPr>
            <p:spPr>
              <a:xfrm rot="1621672" flipH="1">
                <a:off x="13313527" y="1346062"/>
                <a:ext cx="624809" cy="26561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816"/>
                  <a:gd name="f4" fmla="val 12709"/>
                  <a:gd name="f5" fmla="val 12208"/>
                  <a:gd name="f6" fmla="val 1"/>
                  <a:gd name="f7" fmla="val 11115"/>
                  <a:gd name="f8" fmla="val 10013"/>
                  <a:gd name="f9" fmla="val 461"/>
                  <a:gd name="f10" fmla="val 9085"/>
                  <a:gd name="f11" fmla="val 1237"/>
                  <a:gd name="f12" fmla="val 9221"/>
                  <a:gd name="f13" fmla="val 1122"/>
                  <a:gd name="f14" fmla="val 9250"/>
                  <a:gd name="f15" fmla="val 1077"/>
                  <a:gd name="f16" fmla="val 9214"/>
                  <a:gd name="f17" fmla="val 9103"/>
                  <a:gd name="f18" fmla="val 8381"/>
                  <a:gd name="f19" fmla="val 1492"/>
                  <a:gd name="f20" fmla="val 8203"/>
                  <a:gd name="f21" fmla="val 1568"/>
                  <a:gd name="f22" fmla="val 7622"/>
                  <a:gd name="f23" fmla="val 1841"/>
                  <a:gd name="f24" fmla="val 7041"/>
                  <a:gd name="f25" fmla="val 2080"/>
                  <a:gd name="f26" fmla="val 6494"/>
                  <a:gd name="f27" fmla="val 2354"/>
                  <a:gd name="f28" fmla="val 5196"/>
                  <a:gd name="f29" fmla="val 3003"/>
                  <a:gd name="f30" fmla="val 3931"/>
                  <a:gd name="f31" fmla="val 3858"/>
                  <a:gd name="f32" fmla="val 2667"/>
                  <a:gd name="f33" fmla="val 4575"/>
                  <a:gd name="f34" fmla="val 650"/>
                  <a:gd name="f35" fmla="val 5737"/>
                  <a:gd name="f36" fmla="val 8540"/>
                  <a:gd name="f37" fmla="val 1129"/>
                  <a:gd name="f38" fmla="val 10556"/>
                  <a:gd name="f39" fmla="val 1909"/>
                  <a:gd name="f40" fmla="val 11932"/>
                  <a:gd name="f41" fmla="val 3350"/>
                  <a:gd name="f42" fmla="val 12708"/>
                  <a:gd name="f43" fmla="val 4824"/>
                  <a:gd name="f44" fmla="val 5546"/>
                  <a:gd name="f45" fmla="val 6276"/>
                  <a:gd name="f46" fmla="val 12522"/>
                  <a:gd name="f47" fmla="val 6939"/>
                  <a:gd name="f48" fmla="val 12128"/>
                  <a:gd name="f49" fmla="val 8340"/>
                  <a:gd name="f50" fmla="val 11342"/>
                  <a:gd name="f51" fmla="val 9673"/>
                  <a:gd name="f52" fmla="val 10419"/>
                  <a:gd name="f53" fmla="val 11108"/>
                  <a:gd name="f54" fmla="val 9736"/>
                  <a:gd name="f55" fmla="val 12510"/>
                  <a:gd name="f56" fmla="val 9121"/>
                  <a:gd name="f57" fmla="val 13842"/>
                  <a:gd name="f58" fmla="val 8369"/>
                  <a:gd name="f59" fmla="val 15039"/>
                  <a:gd name="f60" fmla="val 7446"/>
                  <a:gd name="f61" fmla="val 5977"/>
                  <a:gd name="f62" fmla="val 16508"/>
                  <a:gd name="f63" fmla="val 2798"/>
                  <a:gd name="f64" fmla="val 1260"/>
                  <a:gd name="f65" fmla="val 14195"/>
                  <a:gd name="f66" fmla="val 384"/>
                  <a:gd name="f67" fmla="val 13205"/>
                  <a:gd name="f68" fmla="*/ f0 1 16816"/>
                  <a:gd name="f69" fmla="*/ f1 1 12709"/>
                  <a:gd name="f70" fmla="val f2"/>
                  <a:gd name="f71" fmla="val f3"/>
                  <a:gd name="f72" fmla="val f4"/>
                  <a:gd name="f73" fmla="+- f72 0 f70"/>
                  <a:gd name="f74" fmla="+- f71 0 f70"/>
                  <a:gd name="f75" fmla="*/ f74 1 16816"/>
                  <a:gd name="f76" fmla="*/ f73 1 12709"/>
                  <a:gd name="f77" fmla="*/ f70 1 f75"/>
                  <a:gd name="f78" fmla="*/ f71 1 f75"/>
                  <a:gd name="f79" fmla="*/ f70 1 f76"/>
                  <a:gd name="f80" fmla="*/ f72 1 f76"/>
                  <a:gd name="f81" fmla="*/ f77 f68 1"/>
                  <a:gd name="f82" fmla="*/ f78 f68 1"/>
                  <a:gd name="f83" fmla="*/ f80 f69 1"/>
                  <a:gd name="f84" fmla="*/ f79 f6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1" t="f84" r="f82" b="f83"/>
                <a:pathLst>
                  <a:path w="16816" h="12709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0" y="f11"/>
                    </a:ln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17" y="f15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6" y="f36"/>
                      <a:pt x="f37" y="f38"/>
                    </a:cubicBezTo>
                    <a:cubicBezTo>
                      <a:pt x="f39" y="f40"/>
                      <a:pt x="f41" y="f42"/>
                      <a:pt x="f43" y="f42"/>
                    </a:cubicBezTo>
                    <a:cubicBezTo>
                      <a:pt x="f44" y="f42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3" y="f61"/>
                      <a:pt x="f62" y="f63"/>
                      <a:pt x="f59" y="f64"/>
                    </a:cubicBezTo>
                    <a:cubicBezTo>
                      <a:pt x="f65" y="f66"/>
                      <a:pt x="f67" y="f6"/>
                      <a:pt x="f5" y="f6"/>
                    </a:cubicBezTo>
                    <a:close/>
                  </a:path>
                </a:pathLst>
              </a:custGeom>
              <a:solidFill>
                <a:srgbClr val="4AB4E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282;p17">
                <a:extLst>
                  <a:ext uri="{FF2B5EF4-FFF2-40B4-BE49-F238E27FC236}">
                    <a16:creationId xmlns:a16="http://schemas.microsoft.com/office/drawing/2014/main" id="{F95205D5-042D-C8D4-94F2-C773D1C42498}"/>
                  </a:ext>
                </a:extLst>
              </p:cNvPr>
              <p:cNvSpPr/>
              <p:nvPr/>
            </p:nvSpPr>
            <p:spPr>
              <a:xfrm rot="1621672" flipH="1">
                <a:off x="10907162" y="894446"/>
                <a:ext cx="558744" cy="2472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038"/>
                  <a:gd name="f4" fmla="val 11829"/>
                  <a:gd name="f5" fmla="val 10070"/>
                  <a:gd name="f6" fmla="val 9287"/>
                  <a:gd name="f7" fmla="val 8499"/>
                  <a:gd name="f8" fmla="val 227"/>
                  <a:gd name="f9" fmla="val 7792"/>
                  <a:gd name="f10" fmla="val 711"/>
                  <a:gd name="f11" fmla="val 6972"/>
                  <a:gd name="f12" fmla="val 1292"/>
                  <a:gd name="f13" fmla="val 6186"/>
                  <a:gd name="f14" fmla="val 1907"/>
                  <a:gd name="f15" fmla="val 5366"/>
                  <a:gd name="f16" fmla="val 2488"/>
                  <a:gd name="f17" fmla="val 5161"/>
                  <a:gd name="f18" fmla="val 2625"/>
                  <a:gd name="f19" fmla="val 4922"/>
                  <a:gd name="f20" fmla="val 2762"/>
                  <a:gd name="f21" fmla="val 4751"/>
                  <a:gd name="f22" fmla="val 2898"/>
                  <a:gd name="f23" fmla="val 4512"/>
                  <a:gd name="f24" fmla="val 3035"/>
                  <a:gd name="f25" fmla="val 4204"/>
                  <a:gd name="f26" fmla="val 3206"/>
                  <a:gd name="f27" fmla="val 3931"/>
                  <a:gd name="f28" fmla="val 3274"/>
                  <a:gd name="f29" fmla="val 3691"/>
                  <a:gd name="f30" fmla="val 3343"/>
                  <a:gd name="f31" fmla="val 3418"/>
                  <a:gd name="f32" fmla="val 3411"/>
                  <a:gd name="f33" fmla="val 1265"/>
                  <a:gd name="f34" fmla="val 3924"/>
                  <a:gd name="f35" fmla="val 6965"/>
                  <a:gd name="f36" fmla="val 820"/>
                  <a:gd name="f37" fmla="val 8982"/>
                  <a:gd name="f38" fmla="val 1569"/>
                  <a:gd name="f39" fmla="val 10922"/>
                  <a:gd name="f40" fmla="val 3104"/>
                  <a:gd name="f41" fmla="val 11828"/>
                  <a:gd name="f42" fmla="val 4915"/>
                  <a:gd name="f43" fmla="val 5337"/>
                  <a:gd name="f44" fmla="val 5774"/>
                  <a:gd name="f45" fmla="val 11779"/>
                  <a:gd name="f46" fmla="val 6220"/>
                  <a:gd name="f47" fmla="val 11682"/>
                  <a:gd name="f48" fmla="val 8579"/>
                  <a:gd name="f49" fmla="val 11135"/>
                  <a:gd name="f50" fmla="val 10527"/>
                  <a:gd name="f51" fmla="val 9392"/>
                  <a:gd name="f52" fmla="val 12509"/>
                  <a:gd name="f53" fmla="val 7991"/>
                  <a:gd name="f54" fmla="val 14354"/>
                  <a:gd name="f55" fmla="val 6726"/>
                  <a:gd name="f56" fmla="val 3855"/>
                  <a:gd name="f57" fmla="val 13671"/>
                  <a:gd name="f58" fmla="val 1942"/>
                  <a:gd name="f59" fmla="val 12800"/>
                  <a:gd name="f60" fmla="val 700"/>
                  <a:gd name="f61" fmla="val 11443"/>
                  <a:gd name="f62" fmla="*/ f0 1 15038"/>
                  <a:gd name="f63" fmla="*/ f1 1 11829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15038"/>
                  <a:gd name="f70" fmla="*/ f67 1 11829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15038" h="11829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lnTo>
                      <a:pt x="f23" y="f24"/>
                    </a:lnTo>
                    <a:lnTo>
                      <a:pt x="f25" y="f26"/>
                    </a:ln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2" y="f35"/>
                      <a:pt x="f36" y="f37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3" y="f56"/>
                      <a:pt x="f57" y="f58"/>
                    </a:cubicBezTo>
                    <a:cubicBezTo>
                      <a:pt x="f59" y="f60"/>
                      <a:pt x="f61" y="f2"/>
                      <a:pt x="f5" y="f2"/>
                    </a:cubicBezTo>
                    <a:close/>
                  </a:path>
                </a:pathLst>
              </a:custGeom>
              <a:solidFill>
                <a:srgbClr val="ECC01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283;p17">
                <a:extLst>
                  <a:ext uri="{FF2B5EF4-FFF2-40B4-BE49-F238E27FC236}">
                    <a16:creationId xmlns:a16="http://schemas.microsoft.com/office/drawing/2014/main" id="{EB89742D-1E1A-36EE-0390-4B4626156A07}"/>
                  </a:ext>
                </a:extLst>
              </p:cNvPr>
              <p:cNvSpPr/>
              <p:nvPr/>
            </p:nvSpPr>
            <p:spPr>
              <a:xfrm rot="1621672" flipH="1">
                <a:off x="8449776" y="267189"/>
                <a:ext cx="478788" cy="2914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886"/>
                  <a:gd name="f4" fmla="val 13943"/>
                  <a:gd name="f5" fmla="val 4547"/>
                  <a:gd name="f6" fmla="val 1"/>
                  <a:gd name="f7" fmla="val 3962"/>
                  <a:gd name="f8" fmla="val 3395"/>
                  <a:gd name="f9" fmla="val 122"/>
                  <a:gd name="f10" fmla="val 2906"/>
                  <a:gd name="f11" fmla="val 380"/>
                  <a:gd name="f12" fmla="val 616"/>
                  <a:gd name="f13" fmla="val 1508"/>
                  <a:gd name="f14" fmla="val 3797"/>
                  <a:gd name="f15" fmla="val 719"/>
                  <a:gd name="f16" fmla="val 6156"/>
                  <a:gd name="f17" fmla="val 1436"/>
                  <a:gd name="f18" fmla="val 8548"/>
                  <a:gd name="f19" fmla="val 3282"/>
                  <a:gd name="f20" fmla="val 10428"/>
                  <a:gd name="f21" fmla="val 4786"/>
                  <a:gd name="f22" fmla="val 12307"/>
                  <a:gd name="f23" fmla="val 5605"/>
                  <a:gd name="f24" fmla="val 13347"/>
                  <a:gd name="f25" fmla="val 6917"/>
                  <a:gd name="f26" fmla="val 13942"/>
                  <a:gd name="f27" fmla="val 8213"/>
                  <a:gd name="f28" fmla="val 9132"/>
                  <a:gd name="f29" fmla="val 10043"/>
                  <a:gd name="f30" fmla="val 13643"/>
                  <a:gd name="f31" fmla="val 10767"/>
                  <a:gd name="f32" fmla="val 12991"/>
                  <a:gd name="f33" fmla="val 12510"/>
                  <a:gd name="f34" fmla="val 11419"/>
                  <a:gd name="f35" fmla="val 12885"/>
                  <a:gd name="f36" fmla="val 8719"/>
                  <a:gd name="f37" fmla="val 11416"/>
                  <a:gd name="f38" fmla="val 6839"/>
                  <a:gd name="f39" fmla="val 10801"/>
                  <a:gd name="f40" fmla="val 6053"/>
                  <a:gd name="f41" fmla="val 10151"/>
                  <a:gd name="f42" fmla="val 5301"/>
                  <a:gd name="f43" fmla="val 9502"/>
                  <a:gd name="f44" fmla="val 4481"/>
                  <a:gd name="f45" fmla="val 9365"/>
                  <a:gd name="f46" fmla="val 4276"/>
                  <a:gd name="f47" fmla="val 9229"/>
                  <a:gd name="f48" fmla="val 4105"/>
                  <a:gd name="f49" fmla="val 9092"/>
                  <a:gd name="f50" fmla="val 3900"/>
                  <a:gd name="f51" fmla="val 8955"/>
                  <a:gd name="f52" fmla="val 3661"/>
                  <a:gd name="f53" fmla="val 8887"/>
                  <a:gd name="f54" fmla="val 3524"/>
                  <a:gd name="f55" fmla="val 8784"/>
                  <a:gd name="f56" fmla="val 3387"/>
                  <a:gd name="f57" fmla="val 3353"/>
                  <a:gd name="f58" fmla="val 8682"/>
                  <a:gd name="f59" fmla="val 3114"/>
                  <a:gd name="f60" fmla="val 8579"/>
                  <a:gd name="f61" fmla="val 2840"/>
                  <a:gd name="f62" fmla="val 8511"/>
                  <a:gd name="f63" fmla="val 2601"/>
                  <a:gd name="f64" fmla="val 8005"/>
                  <a:gd name="f65" fmla="val 983"/>
                  <a:gd name="f66" fmla="val 6208"/>
                  <a:gd name="f67" fmla="*/ f0 1 12886"/>
                  <a:gd name="f68" fmla="*/ f1 1 13943"/>
                  <a:gd name="f69" fmla="val f2"/>
                  <a:gd name="f70" fmla="val f3"/>
                  <a:gd name="f71" fmla="val f4"/>
                  <a:gd name="f72" fmla="+- f71 0 f69"/>
                  <a:gd name="f73" fmla="+- f70 0 f69"/>
                  <a:gd name="f74" fmla="*/ f73 1 12886"/>
                  <a:gd name="f75" fmla="*/ f72 1 13943"/>
                  <a:gd name="f76" fmla="*/ f69 1 f74"/>
                  <a:gd name="f77" fmla="*/ f70 1 f74"/>
                  <a:gd name="f78" fmla="*/ f69 1 f75"/>
                  <a:gd name="f79" fmla="*/ f71 1 f75"/>
                  <a:gd name="f80" fmla="*/ f76 f67 1"/>
                  <a:gd name="f81" fmla="*/ f77 f67 1"/>
                  <a:gd name="f82" fmla="*/ f79 f68 1"/>
                  <a:gd name="f83" fmla="*/ f78 f6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0" t="f83" r="f81" b="f82"/>
                <a:pathLst>
                  <a:path w="12886" h="13943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6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6"/>
                    </a:cubicBezTo>
                    <a:cubicBezTo>
                      <a:pt x="f28" y="f26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lnTo>
                      <a:pt x="f51" y="f52"/>
                    </a:lnTo>
                    <a:cubicBezTo>
                      <a:pt x="f53" y="f54"/>
                      <a:pt x="f55" y="f56"/>
                      <a:pt x="f55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"/>
                      <a:pt x="f5" y="f6"/>
                    </a:cubicBezTo>
                    <a:close/>
                  </a:path>
                </a:pathLst>
              </a:custGeom>
              <a:solidFill>
                <a:srgbClr val="F07E4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284;p17">
                <a:extLst>
                  <a:ext uri="{FF2B5EF4-FFF2-40B4-BE49-F238E27FC236}">
                    <a16:creationId xmlns:a16="http://schemas.microsoft.com/office/drawing/2014/main" id="{E86B11BC-71F0-3E11-D77E-676B121FD448}"/>
                  </a:ext>
                </a:extLst>
              </p:cNvPr>
              <p:cNvSpPr/>
              <p:nvPr/>
            </p:nvSpPr>
            <p:spPr>
              <a:xfrm flipH="1">
                <a:off x="6211912" y="360895"/>
                <a:ext cx="572935" cy="45244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420"/>
                  <a:gd name="f4" fmla="val 21648"/>
                  <a:gd name="f5" fmla="val 5203"/>
                  <a:gd name="f6" fmla="val 1"/>
                  <a:gd name="f7" fmla="val 2699"/>
                  <a:gd name="f8" fmla="val 2169"/>
                  <a:gd name="f9" fmla="val 679"/>
                  <a:gd name="f10" fmla="val 5500"/>
                  <a:gd name="f11" fmla="val 1636"/>
                  <a:gd name="f12" fmla="val 10046"/>
                  <a:gd name="f13" fmla="val 4541"/>
                  <a:gd name="f14" fmla="val 14284"/>
                  <a:gd name="f15" fmla="val 6113"/>
                  <a:gd name="f16" fmla="val 18693"/>
                  <a:gd name="f17" fmla="val 6841"/>
                  <a:gd name="f18" fmla="val 20755"/>
                  <a:gd name="f19" fmla="val 8557"/>
                  <a:gd name="f20" fmla="val 10254"/>
                  <a:gd name="f21" fmla="val 12860"/>
                  <a:gd name="f22" fmla="val 15419"/>
                  <a:gd name="f23" fmla="val 19542"/>
                  <a:gd name="f24" fmla="val 14281"/>
                  <a:gd name="f25" fmla="val 16334"/>
                  <a:gd name="f26" fmla="val 13426"/>
                  <a:gd name="f27" fmla="val 13942"/>
                  <a:gd name="f28" fmla="val 12401"/>
                  <a:gd name="f29" fmla="val 11584"/>
                  <a:gd name="f30" fmla="val 11376"/>
                  <a:gd name="f31" fmla="val 9260"/>
                  <a:gd name="f32" fmla="val 10521"/>
                  <a:gd name="f33" fmla="val 7312"/>
                  <a:gd name="f34" fmla="val 9291"/>
                  <a:gd name="f35" fmla="val 5261"/>
                  <a:gd name="f36" fmla="val 8881"/>
                  <a:gd name="f37" fmla="val 3142"/>
                  <a:gd name="f38" fmla="val 8432"/>
                  <a:gd name="f39" fmla="val 951"/>
                  <a:gd name="f40" fmla="val 6860"/>
                  <a:gd name="f41" fmla="*/ f0 1 15420"/>
                  <a:gd name="f42" fmla="*/ f1 1 21648"/>
                  <a:gd name="f43" fmla="val f2"/>
                  <a:gd name="f44" fmla="val f3"/>
                  <a:gd name="f45" fmla="val f4"/>
                  <a:gd name="f46" fmla="+- f45 0 f43"/>
                  <a:gd name="f47" fmla="+- f44 0 f43"/>
                  <a:gd name="f48" fmla="*/ f47 1 15420"/>
                  <a:gd name="f49" fmla="*/ f46 1 21648"/>
                  <a:gd name="f50" fmla="*/ f43 1 f48"/>
                  <a:gd name="f51" fmla="*/ f44 1 f48"/>
                  <a:gd name="f52" fmla="*/ f43 1 f49"/>
                  <a:gd name="f53" fmla="*/ f45 1 f49"/>
                  <a:gd name="f54" fmla="*/ f50 f41 1"/>
                  <a:gd name="f55" fmla="*/ f51 f41 1"/>
                  <a:gd name="f56" fmla="*/ f53 f42 1"/>
                  <a:gd name="f57" fmla="*/ f52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7" r="f55" b="f56"/>
                <a:pathLst>
                  <a:path w="15420" h="21648">
                    <a:moveTo>
                      <a:pt x="f5" y="f6"/>
                    </a:moveTo>
                    <a:cubicBezTo>
                      <a:pt x="f7" y="f6"/>
                      <a:pt x="f2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6"/>
                      <a:pt x="f5" y="f6"/>
                    </a:cubicBezTo>
                    <a:close/>
                  </a:path>
                </a:pathLst>
              </a:custGeom>
              <a:solidFill>
                <a:srgbClr val="E86E8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285;p17">
                <a:extLst>
                  <a:ext uri="{FF2B5EF4-FFF2-40B4-BE49-F238E27FC236}">
                    <a16:creationId xmlns:a16="http://schemas.microsoft.com/office/drawing/2014/main" id="{2EB00D70-9F9B-49C9-E9A1-E69D10297712}"/>
                  </a:ext>
                </a:extLst>
              </p:cNvPr>
              <p:cNvSpPr/>
              <p:nvPr/>
            </p:nvSpPr>
            <p:spPr>
              <a:xfrm flipH="1">
                <a:off x="2422108" y="411297"/>
                <a:ext cx="3139089" cy="16901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4485"/>
                  <a:gd name="f4" fmla="val 80867"/>
                  <a:gd name="f5" fmla="val 6575"/>
                  <a:gd name="f6" fmla="val 4452"/>
                  <a:gd name="f7" fmla="val 2290"/>
                  <a:gd name="f8" fmla="val 1410"/>
                  <a:gd name="f9" fmla="val 2222"/>
                  <a:gd name="f10" fmla="val 4230"/>
                  <a:gd name="f11" fmla="val 2085"/>
                  <a:gd name="f12" fmla="val 9459"/>
                  <a:gd name="f13" fmla="val 14517"/>
                  <a:gd name="f14" fmla="val 786"/>
                  <a:gd name="f15" fmla="val 19814"/>
                  <a:gd name="f16" fmla="val 1504"/>
                  <a:gd name="f17" fmla="val 24633"/>
                  <a:gd name="f18" fmla="val 4306"/>
                  <a:gd name="f19" fmla="val 29008"/>
                  <a:gd name="f20" fmla="val 7690"/>
                  <a:gd name="f21" fmla="val 32357"/>
                  <a:gd name="f22" fmla="val 15072"/>
                  <a:gd name="f23" fmla="val 39678"/>
                  <a:gd name="f24" fmla="val 24486"/>
                  <a:gd name="f25" fmla="val 41837"/>
                  <a:gd name="f26" fmla="val 34284"/>
                  <a:gd name="f27" fmla="val 35417"/>
                  <a:gd name="f28" fmla="val 36556"/>
                  <a:gd name="f29" fmla="val 41809"/>
                  <a:gd name="f30" fmla="val 37697"/>
                  <a:gd name="f31" fmla="val 41755"/>
                  <a:gd name="f32" fmla="val 40981"/>
                  <a:gd name="f33" fmla="val 41612"/>
                  <a:gd name="f34" fmla="val 44388"/>
                  <a:gd name="f35" fmla="val 41185"/>
                  <a:gd name="f36" fmla="val 47756"/>
                  <a:gd name="f37" fmla="val 49996"/>
                  <a:gd name="f38" fmla="val 52218"/>
                  <a:gd name="f39" fmla="val 41373"/>
                  <a:gd name="f40" fmla="val 54375"/>
                  <a:gd name="f41" fmla="val 41960"/>
                  <a:gd name="f42" fmla="val 58852"/>
                  <a:gd name="f43" fmla="val 43157"/>
                  <a:gd name="f44" fmla="val 62543"/>
                  <a:gd name="f45" fmla="val 45959"/>
                  <a:gd name="f46" fmla="val 65653"/>
                  <a:gd name="f47" fmla="val 49479"/>
                  <a:gd name="f48" fmla="val 71942"/>
                  <a:gd name="f49" fmla="val 56520"/>
                  <a:gd name="f50" fmla="val 75530"/>
                  <a:gd name="f51" fmla="val 67080"/>
                  <a:gd name="f52" fmla="val 75018"/>
                  <a:gd name="f53" fmla="val 76650"/>
                  <a:gd name="f54" fmla="val 74864"/>
                  <a:gd name="f55" fmla="val 79465"/>
                  <a:gd name="f56" fmla="val 76900"/>
                  <a:gd name="f57" fmla="val 80866"/>
                  <a:gd name="f58" fmla="val 79015"/>
                  <a:gd name="f59" fmla="val 81137"/>
                  <a:gd name="f60" fmla="val 83339"/>
                  <a:gd name="f61" fmla="val 79456"/>
                  <a:gd name="f62" fmla="val 83493"/>
                  <a:gd name="f63" fmla="val 58741"/>
                  <a:gd name="f64" fmla="val 73104"/>
                  <a:gd name="f65" fmla="val 36663"/>
                  <a:gd name="f66" fmla="val 54888"/>
                  <a:gd name="f67" fmla="val 33109"/>
                  <a:gd name="f68" fmla="val 52553"/>
                  <a:gd name="f69" fmla="val 32652"/>
                  <a:gd name="f70" fmla="val 50188"/>
                  <a:gd name="f71" fmla="val 32498"/>
                  <a:gd name="f72" fmla="val 47809"/>
                  <a:gd name="f73" fmla="val 42875"/>
                  <a:gd name="f74" fmla="val 37880"/>
                  <a:gd name="f75" fmla="val 33161"/>
                  <a:gd name="f76" fmla="val 32962"/>
                  <a:gd name="f77" fmla="val 28902"/>
                  <a:gd name="f78" fmla="val 24895"/>
                  <a:gd name="f79" fmla="val 32709"/>
                  <a:gd name="f80" fmla="val 21019"/>
                  <a:gd name="f81" fmla="val 31058"/>
                  <a:gd name="f82" fmla="val 16405"/>
                  <a:gd name="f83" fmla="val 29110"/>
                  <a:gd name="f84" fmla="val 11244"/>
                  <a:gd name="f85" fmla="val 25214"/>
                  <a:gd name="f86" fmla="val 9535"/>
                  <a:gd name="f87" fmla="val 20122"/>
                  <a:gd name="f88" fmla="val 7895"/>
                  <a:gd name="f89" fmla="val 15234"/>
                  <a:gd name="f90" fmla="val 10595"/>
                  <a:gd name="f91" fmla="val 9254"/>
                  <a:gd name="f92" fmla="val 10697"/>
                  <a:gd name="f93" fmla="val 10783"/>
                  <a:gd name="f94" fmla="val 8698"/>
                  <a:gd name="f95" fmla="*/ f0 1 84485"/>
                  <a:gd name="f96" fmla="*/ f1 1 80867"/>
                  <a:gd name="f97" fmla="val f2"/>
                  <a:gd name="f98" fmla="val f3"/>
                  <a:gd name="f99" fmla="val f4"/>
                  <a:gd name="f100" fmla="+- f99 0 f97"/>
                  <a:gd name="f101" fmla="+- f98 0 f97"/>
                  <a:gd name="f102" fmla="*/ f101 1 84485"/>
                  <a:gd name="f103" fmla="*/ f100 1 80867"/>
                  <a:gd name="f104" fmla="*/ f97 1 f102"/>
                  <a:gd name="f105" fmla="*/ f98 1 f102"/>
                  <a:gd name="f106" fmla="*/ f97 1 f103"/>
                  <a:gd name="f107" fmla="*/ f99 1 f103"/>
                  <a:gd name="f108" fmla="*/ f104 f95 1"/>
                  <a:gd name="f109" fmla="*/ f105 f95 1"/>
                  <a:gd name="f110" fmla="*/ f107 f96 1"/>
                  <a:gd name="f111" fmla="*/ f106 f9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8" t="f111" r="f109" b="f110"/>
                <a:pathLst>
                  <a:path w="84485" h="80867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5"/>
                    </a:cubicBezTo>
                    <a:cubicBezTo>
                      <a:pt x="f27" y="f25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40" y="f41"/>
                    </a:cubicBez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7"/>
                    </a:cubicBezTo>
                    <a:cubicBezTo>
                      <a:pt x="f59" y="f57"/>
                      <a:pt x="f60" y="f61"/>
                      <a:pt x="f62" y="f53"/>
                    </a:cubicBezTo>
                    <a:cubicBezTo>
                      <a:pt x="f3" y="f63"/>
                      <a:pt x="f64" y="f65"/>
                      <a:pt x="f66" y="f67"/>
                    </a:cubicBezTo>
                    <a:cubicBezTo>
                      <a:pt x="f68" y="f69"/>
                      <a:pt x="f70" y="f71"/>
                      <a:pt x="f72" y="f71"/>
                    </a:cubicBezTo>
                    <a:cubicBezTo>
                      <a:pt x="f73" y="f71"/>
                      <a:pt x="f74" y="f75"/>
                      <a:pt x="f76" y="f75"/>
                    </a:cubicBezTo>
                    <a:cubicBezTo>
                      <a:pt x="f77" y="f75"/>
                      <a:pt x="f78" y="f79"/>
                      <a:pt x="f80" y="f81"/>
                    </a:cubicBezTo>
                    <a:cubicBezTo>
                      <a:pt x="f82" y="f83"/>
                      <a:pt x="f84" y="f85"/>
                      <a:pt x="f86" y="f87"/>
                    </a:cubicBezTo>
                    <a:cubicBezTo>
                      <a:pt x="f88" y="f89"/>
                      <a:pt x="f90" y="f91"/>
                      <a:pt x="f92" y="f10"/>
                    </a:cubicBezTo>
                    <a:cubicBezTo>
                      <a:pt x="f93" y="f8"/>
                      <a:pt x="f94" y="f2"/>
                      <a:pt x="f5" y="f2"/>
                    </a:cubicBezTo>
                    <a:close/>
                  </a:path>
                </a:pathLst>
              </a:custGeom>
              <a:solidFill>
                <a:srgbClr val="ECC01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286;p17">
                <a:extLst>
                  <a:ext uri="{FF2B5EF4-FFF2-40B4-BE49-F238E27FC236}">
                    <a16:creationId xmlns:a16="http://schemas.microsoft.com/office/drawing/2014/main" id="{A2C616CD-8848-EFE6-B8B2-BC610A2A34A3}"/>
                  </a:ext>
                </a:extLst>
              </p:cNvPr>
              <p:cNvSpPr/>
              <p:nvPr/>
            </p:nvSpPr>
            <p:spPr>
              <a:xfrm flipH="1">
                <a:off x="3325947" y="399894"/>
                <a:ext cx="496546" cy="2817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64"/>
                  <a:gd name="f4" fmla="val 13483"/>
                  <a:gd name="f5" fmla="val 4619"/>
                  <a:gd name="f6" fmla="val 3536"/>
                  <a:gd name="f7" fmla="val 2463"/>
                  <a:gd name="f8" fmla="val 403"/>
                  <a:gd name="f9" fmla="val 1709"/>
                  <a:gd name="f10" fmla="val 1257"/>
                  <a:gd name="f11" fmla="val 172"/>
                  <a:gd name="f12" fmla="val 3000"/>
                  <a:gd name="f13" fmla="val 1"/>
                  <a:gd name="f14" fmla="val 5734"/>
                  <a:gd name="f15" fmla="val 7442"/>
                  <a:gd name="f16" fmla="val 2427"/>
                  <a:gd name="f17" fmla="val 8160"/>
                  <a:gd name="f18" fmla="val 3179"/>
                  <a:gd name="f19" fmla="val 8844"/>
                  <a:gd name="f20" fmla="val 3863"/>
                  <a:gd name="f21" fmla="val 9561"/>
                  <a:gd name="f22" fmla="val 4033"/>
                  <a:gd name="f23" fmla="val 9732"/>
                  <a:gd name="f24" fmla="val 4204"/>
                  <a:gd name="f25" fmla="val 9937"/>
                  <a:gd name="f26" fmla="val 4375"/>
                  <a:gd name="f27" fmla="val 10108"/>
                  <a:gd name="f28" fmla="val 4546"/>
                  <a:gd name="f29" fmla="val 10313"/>
                  <a:gd name="f30" fmla="val 4614"/>
                  <a:gd name="f31" fmla="val 10416"/>
                  <a:gd name="f32" fmla="val 4717"/>
                  <a:gd name="f33" fmla="val 10553"/>
                  <a:gd name="f34" fmla="val 4751"/>
                  <a:gd name="f35" fmla="val 10621"/>
                  <a:gd name="f36" fmla="val 4854"/>
                  <a:gd name="f37" fmla="val 10826"/>
                  <a:gd name="f38" fmla="val 4990"/>
                  <a:gd name="f39" fmla="val 11065"/>
                  <a:gd name="f40" fmla="val 5093"/>
                  <a:gd name="f41" fmla="val 11339"/>
                  <a:gd name="f42" fmla="val 5686"/>
                  <a:gd name="f43" fmla="val 12731"/>
                  <a:gd name="f44" fmla="val 7286"/>
                  <a:gd name="f45" fmla="val 8812"/>
                  <a:gd name="f46" fmla="val 9571"/>
                  <a:gd name="f47" fmla="val 13297"/>
                  <a:gd name="f48" fmla="val 10903"/>
                  <a:gd name="f49" fmla="val 12911"/>
                  <a:gd name="f50" fmla="val 12988"/>
                  <a:gd name="f51" fmla="val 11509"/>
                  <a:gd name="f52" fmla="val 9151"/>
                  <a:gd name="f53" fmla="val 12407"/>
                  <a:gd name="f54" fmla="val 6896"/>
                  <a:gd name="f55" fmla="val 11416"/>
                  <a:gd name="f56" fmla="val 4606"/>
                  <a:gd name="f57" fmla="val 9399"/>
                  <a:gd name="f58" fmla="val 2965"/>
                  <a:gd name="f59" fmla="val 7690"/>
                  <a:gd name="f60" fmla="val 6888"/>
                  <a:gd name="f61" fmla="val 437"/>
                  <a:gd name="f62" fmla="val 5748"/>
                  <a:gd name="f63" fmla="*/ f0 1 13364"/>
                  <a:gd name="f64" fmla="*/ f1 1 13483"/>
                  <a:gd name="f65" fmla="val f2"/>
                  <a:gd name="f66" fmla="val f3"/>
                  <a:gd name="f67" fmla="val f4"/>
                  <a:gd name="f68" fmla="+- f67 0 f65"/>
                  <a:gd name="f69" fmla="+- f66 0 f65"/>
                  <a:gd name="f70" fmla="*/ f69 1 13364"/>
                  <a:gd name="f71" fmla="*/ f68 1 13483"/>
                  <a:gd name="f72" fmla="*/ f65 1 f70"/>
                  <a:gd name="f73" fmla="*/ f66 1 f70"/>
                  <a:gd name="f74" fmla="*/ f65 1 f71"/>
                  <a:gd name="f75" fmla="*/ f67 1 f71"/>
                  <a:gd name="f76" fmla="*/ f72 f63 1"/>
                  <a:gd name="f77" fmla="*/ f73 f63 1"/>
                  <a:gd name="f78" fmla="*/ f75 f64 1"/>
                  <a:gd name="f79" fmla="*/ f74 f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6" t="f79" r="f77" b="f78"/>
                <a:pathLst>
                  <a:path w="13364" h="1348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9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lnTo>
                      <a:pt x="f28" y="f29"/>
                    </a:ln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"/>
                      <a:pt x="f45" y="f4"/>
                    </a:cubicBezTo>
                    <a:cubicBezTo>
                      <a:pt x="f46" y="f4"/>
                      <a:pt x="f29" y="f47"/>
                      <a:pt x="f48" y="f49"/>
                    </a:cubicBezTo>
                    <a:cubicBezTo>
                      <a:pt x="f50" y="f51"/>
                      <a:pt x="f3" y="f52"/>
                      <a:pt x="f53" y="f54"/>
                    </a:cubicBezTo>
                    <a:cubicBezTo>
                      <a:pt x="f55" y="f56"/>
                      <a:pt x="f57" y="f58"/>
                      <a:pt x="f59" y="f10"/>
                    </a:cubicBezTo>
                    <a:cubicBezTo>
                      <a:pt x="f60" y="f61"/>
                      <a:pt x="f62" y="f2"/>
                      <a:pt x="f5" y="f2"/>
                    </a:cubicBezTo>
                    <a:close/>
                  </a:path>
                </a:pathLst>
              </a:custGeom>
              <a:solidFill>
                <a:srgbClr val="E86E8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8" name="Google Shape;287;p17">
              <a:extLst>
                <a:ext uri="{FF2B5EF4-FFF2-40B4-BE49-F238E27FC236}">
                  <a16:creationId xmlns:a16="http://schemas.microsoft.com/office/drawing/2014/main" id="{D568C6C7-2C23-543F-786E-E7B03D9DECD1}"/>
                </a:ext>
              </a:extLst>
            </p:cNvPr>
            <p:cNvSpPr/>
            <p:nvPr/>
          </p:nvSpPr>
          <p:spPr>
            <a:xfrm rot="18577327" flipH="1">
              <a:off x="924608" y="336525"/>
              <a:ext cx="270013" cy="5175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0"/>
                <a:gd name="f4" fmla="val 13929"/>
                <a:gd name="f5" fmla="val 4555"/>
                <a:gd name="f6" fmla="val 1"/>
                <a:gd name="f7" fmla="val 3970"/>
                <a:gd name="f8" fmla="val 3400"/>
                <a:gd name="f9" fmla="val 118"/>
                <a:gd name="f10" fmla="val 2905"/>
                <a:gd name="f11" fmla="val 365"/>
                <a:gd name="f12" fmla="val 616"/>
                <a:gd name="f13" fmla="val 1493"/>
                <a:gd name="f14" fmla="val 3817"/>
                <a:gd name="f15" fmla="val 718"/>
                <a:gd name="f16" fmla="val 6141"/>
                <a:gd name="f17" fmla="val 1470"/>
                <a:gd name="f18" fmla="val 8534"/>
                <a:gd name="f19" fmla="val 3281"/>
                <a:gd name="f20" fmla="val 10413"/>
                <a:gd name="f21" fmla="val 4819"/>
                <a:gd name="f22" fmla="val 12293"/>
                <a:gd name="f23" fmla="val 5639"/>
                <a:gd name="f24" fmla="val 13333"/>
                <a:gd name="f25" fmla="val 6939"/>
                <a:gd name="f26" fmla="val 13928"/>
                <a:gd name="f27" fmla="val 8232"/>
                <a:gd name="f28" fmla="val 9149"/>
                <a:gd name="f29" fmla="val 10063"/>
                <a:gd name="f30" fmla="val 13629"/>
                <a:gd name="f31" fmla="val 10800"/>
                <a:gd name="f32" fmla="val 12977"/>
                <a:gd name="f33" fmla="val 12543"/>
                <a:gd name="f34" fmla="val 11439"/>
                <a:gd name="f35" fmla="val 12919"/>
                <a:gd name="f36" fmla="val 8704"/>
                <a:gd name="f37" fmla="val 11450"/>
                <a:gd name="f38" fmla="val 6825"/>
                <a:gd name="f39" fmla="val 10834"/>
                <a:gd name="f40" fmla="val 6039"/>
                <a:gd name="f41" fmla="val 10151"/>
                <a:gd name="f42" fmla="val 5287"/>
                <a:gd name="f43" fmla="val 9536"/>
                <a:gd name="f44" fmla="val 4501"/>
                <a:gd name="f45" fmla="val 9399"/>
                <a:gd name="f46" fmla="val 4296"/>
                <a:gd name="f47" fmla="val 9228"/>
                <a:gd name="f48" fmla="val 4091"/>
                <a:gd name="f49" fmla="val 9126"/>
                <a:gd name="f50" fmla="val 3886"/>
                <a:gd name="f51" fmla="val 8955"/>
                <a:gd name="f52" fmla="val 3646"/>
                <a:gd name="f53" fmla="val 8886"/>
                <a:gd name="f54" fmla="val 3544"/>
                <a:gd name="f55" fmla="val 8818"/>
                <a:gd name="f56" fmla="val 3407"/>
                <a:gd name="f57" fmla="val 8784"/>
                <a:gd name="f58" fmla="val 3339"/>
                <a:gd name="f59" fmla="val 8681"/>
                <a:gd name="f60" fmla="val 3100"/>
                <a:gd name="f61" fmla="val 8579"/>
                <a:gd name="f62" fmla="val 2860"/>
                <a:gd name="f63" fmla="val 8510"/>
                <a:gd name="f64" fmla="val 2587"/>
                <a:gd name="f65" fmla="val 8029"/>
                <a:gd name="f66" fmla="val 965"/>
                <a:gd name="f67" fmla="val 6232"/>
                <a:gd name="f68" fmla="*/ f0 1 12920"/>
                <a:gd name="f69" fmla="*/ f1 1 1392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2920"/>
                <a:gd name="f76" fmla="*/ f73 1 1392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2920" h="1392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rupo 2">
            <a:extLst>
              <a:ext uri="{FF2B5EF4-FFF2-40B4-BE49-F238E27FC236}">
                <a16:creationId xmlns:a16="http://schemas.microsoft.com/office/drawing/2014/main" id="{F222E54C-4F6E-18E6-2CD7-81FF0C58508A}"/>
              </a:ext>
            </a:extLst>
          </p:cNvPr>
          <p:cNvGrpSpPr/>
          <p:nvPr/>
        </p:nvGrpSpPr>
        <p:grpSpPr>
          <a:xfrm>
            <a:off x="1287466" y="201625"/>
            <a:ext cx="15713066" cy="844658"/>
            <a:chOff x="1287466" y="201625"/>
            <a:chExt cx="15713066" cy="84465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29A478E-5890-951B-F44B-DA9AE15E0783}"/>
                </a:ext>
              </a:extLst>
            </p:cNvPr>
            <p:cNvSpPr/>
            <p:nvPr/>
          </p:nvSpPr>
          <p:spPr>
            <a:xfrm>
              <a:off x="1287466" y="310713"/>
              <a:ext cx="754059" cy="635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70"/>
                <a:gd name="f8" fmla="val 7"/>
                <a:gd name="f9" fmla="val 6"/>
                <a:gd name="f10" fmla="val 5"/>
                <a:gd name="f11" fmla="val 4"/>
                <a:gd name="f12" fmla="val 3"/>
                <a:gd name="f13" fmla="val 1"/>
                <a:gd name="f14" fmla="val 10"/>
                <a:gd name="f15" fmla="val 11"/>
                <a:gd name="f16" fmla="val 13"/>
                <a:gd name="f17" fmla="val 15"/>
                <a:gd name="f18" fmla="val 33"/>
                <a:gd name="f19" fmla="val 50"/>
                <a:gd name="f20" fmla="val 68"/>
                <a:gd name="f21" fmla="val 71"/>
                <a:gd name="f22" fmla="val 73"/>
                <a:gd name="f23" fmla="val 76"/>
                <a:gd name="f24" fmla="val 84"/>
                <a:gd name="f25" fmla="val 24"/>
                <a:gd name="f26" fmla="val 45"/>
                <a:gd name="f27" fmla="val 65"/>
                <a:gd name="f28" fmla="val 59"/>
                <a:gd name="f29" fmla="val 69"/>
                <a:gd name="f30" fmla="val 42"/>
                <a:gd name="f31" fmla="val 25"/>
                <a:gd name="f32" fmla="val 23"/>
                <a:gd name="f33" fmla="val 22"/>
                <a:gd name="f34" fmla="val 20"/>
                <a:gd name="f35" fmla="val 2"/>
                <a:gd name="f36" fmla="val 67"/>
                <a:gd name="f37" fmla="val 12"/>
                <a:gd name="f38" fmla="val 57"/>
                <a:gd name="f39" fmla="val 21"/>
                <a:gd name="f40" fmla="val 46"/>
                <a:gd name="f41" fmla="val 31"/>
                <a:gd name="f42" fmla="val 36"/>
                <a:gd name="f43" fmla="val 32"/>
                <a:gd name="f44" fmla="val 35"/>
                <a:gd name="f45" fmla="val 34"/>
                <a:gd name="f46" fmla="val 26"/>
                <a:gd name="f47" fmla="val 17"/>
                <a:gd name="f48" fmla="val 18"/>
                <a:gd name="f49" fmla="val 8"/>
                <a:gd name="f50" fmla="+- 0 0 -90"/>
                <a:gd name="f51" fmla="*/ f3 1 85"/>
                <a:gd name="f52" fmla="*/ f4 1 70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85"/>
                <a:gd name="f61" fmla="*/ f57 1 70"/>
                <a:gd name="f62" fmla="*/ 7 f58 1"/>
                <a:gd name="f63" fmla="*/ 7 f57 1"/>
                <a:gd name="f64" fmla="*/ 4 f58 1"/>
                <a:gd name="f65" fmla="*/ 3 f57 1"/>
                <a:gd name="f66" fmla="*/ 10 f58 1"/>
                <a:gd name="f67" fmla="*/ 0 f57 1"/>
                <a:gd name="f68" fmla="*/ 15 f58 1"/>
                <a:gd name="f69" fmla="*/ 68 f58 1"/>
                <a:gd name="f70" fmla="*/ 76 f58 1"/>
                <a:gd name="f71" fmla="*/ 85 f58 1"/>
                <a:gd name="f72" fmla="*/ 4 f57 1"/>
                <a:gd name="f73" fmla="*/ 65 f57 1"/>
                <a:gd name="f74" fmla="*/ 68 f57 1"/>
                <a:gd name="f75" fmla="*/ 25 f58 1"/>
                <a:gd name="f76" fmla="*/ 69 f57 1"/>
                <a:gd name="f77" fmla="*/ 20 f58 1"/>
                <a:gd name="f78" fmla="*/ 5 f58 1"/>
                <a:gd name="f79" fmla="*/ 3 f58 1"/>
                <a:gd name="f80" fmla="*/ 67 f57 1"/>
                <a:gd name="f81" fmla="*/ 31 f58 1"/>
                <a:gd name="f82" fmla="*/ 36 f57 1"/>
                <a:gd name="f83" fmla="*/ 33 f57 1"/>
                <a:gd name="f84" fmla="*/ 11 f57 1"/>
                <a:gd name="f85" fmla="+- f59 0 f1"/>
                <a:gd name="f86" fmla="*/ f62 1 85"/>
                <a:gd name="f87" fmla="*/ f63 1 70"/>
                <a:gd name="f88" fmla="*/ f64 1 85"/>
                <a:gd name="f89" fmla="*/ f65 1 70"/>
                <a:gd name="f90" fmla="*/ f66 1 85"/>
                <a:gd name="f91" fmla="*/ f67 1 70"/>
                <a:gd name="f92" fmla="*/ f68 1 85"/>
                <a:gd name="f93" fmla="*/ f69 1 85"/>
                <a:gd name="f94" fmla="*/ f70 1 85"/>
                <a:gd name="f95" fmla="*/ f71 1 85"/>
                <a:gd name="f96" fmla="*/ f72 1 70"/>
                <a:gd name="f97" fmla="*/ f73 1 70"/>
                <a:gd name="f98" fmla="*/ f74 1 70"/>
                <a:gd name="f99" fmla="*/ f75 1 85"/>
                <a:gd name="f100" fmla="*/ f76 1 70"/>
                <a:gd name="f101" fmla="*/ f77 1 85"/>
                <a:gd name="f102" fmla="*/ f78 1 85"/>
                <a:gd name="f103" fmla="*/ f79 1 85"/>
                <a:gd name="f104" fmla="*/ f80 1 70"/>
                <a:gd name="f105" fmla="*/ f81 1 85"/>
                <a:gd name="f106" fmla="*/ f82 1 70"/>
                <a:gd name="f107" fmla="*/ f83 1 70"/>
                <a:gd name="f108" fmla="*/ f84 1 70"/>
                <a:gd name="f109" fmla="*/ 0 1 f60"/>
                <a:gd name="f110" fmla="*/ f54 1 f60"/>
                <a:gd name="f111" fmla="*/ 0 1 f61"/>
                <a:gd name="f112" fmla="*/ f55 1 f61"/>
                <a:gd name="f113" fmla="*/ f86 1 f60"/>
                <a:gd name="f114" fmla="*/ f87 1 f61"/>
                <a:gd name="f115" fmla="*/ f88 1 f60"/>
                <a:gd name="f116" fmla="*/ f89 1 f61"/>
                <a:gd name="f117" fmla="*/ f90 1 f60"/>
                <a:gd name="f118" fmla="*/ f91 1 f61"/>
                <a:gd name="f119" fmla="*/ f92 1 f60"/>
                <a:gd name="f120" fmla="*/ f93 1 f60"/>
                <a:gd name="f121" fmla="*/ f94 1 f60"/>
                <a:gd name="f122" fmla="*/ f95 1 f60"/>
                <a:gd name="f123" fmla="*/ f96 1 f61"/>
                <a:gd name="f124" fmla="*/ f97 1 f61"/>
                <a:gd name="f125" fmla="*/ f98 1 f61"/>
                <a:gd name="f126" fmla="*/ f99 1 f60"/>
                <a:gd name="f127" fmla="*/ f100 1 f61"/>
                <a:gd name="f128" fmla="*/ f101 1 f60"/>
                <a:gd name="f129" fmla="*/ f102 1 f60"/>
                <a:gd name="f130" fmla="*/ f103 1 f60"/>
                <a:gd name="f131" fmla="*/ f104 1 f61"/>
                <a:gd name="f132" fmla="*/ f105 1 f60"/>
                <a:gd name="f133" fmla="*/ f106 1 f61"/>
                <a:gd name="f134" fmla="*/ f107 1 f61"/>
                <a:gd name="f135" fmla="*/ f108 1 f61"/>
                <a:gd name="f136" fmla="*/ f109 f51 1"/>
                <a:gd name="f137" fmla="*/ f110 f51 1"/>
                <a:gd name="f138" fmla="*/ f112 f52 1"/>
                <a:gd name="f139" fmla="*/ f111 f52 1"/>
                <a:gd name="f140" fmla="*/ f113 f51 1"/>
                <a:gd name="f141" fmla="*/ f114 f52 1"/>
                <a:gd name="f142" fmla="*/ f115 f51 1"/>
                <a:gd name="f143" fmla="*/ f116 f52 1"/>
                <a:gd name="f144" fmla="*/ f117 f51 1"/>
                <a:gd name="f145" fmla="*/ f118 f52 1"/>
                <a:gd name="f146" fmla="*/ f119 f51 1"/>
                <a:gd name="f147" fmla="*/ f120 f51 1"/>
                <a:gd name="f148" fmla="*/ f121 f51 1"/>
                <a:gd name="f149" fmla="*/ f122 f51 1"/>
                <a:gd name="f150" fmla="*/ f123 f52 1"/>
                <a:gd name="f151" fmla="*/ f124 f52 1"/>
                <a:gd name="f152" fmla="*/ f125 f52 1"/>
                <a:gd name="f153" fmla="*/ f126 f51 1"/>
                <a:gd name="f154" fmla="*/ f127 f52 1"/>
                <a:gd name="f155" fmla="*/ f128 f51 1"/>
                <a:gd name="f156" fmla="*/ f129 f51 1"/>
                <a:gd name="f157" fmla="*/ f130 f51 1"/>
                <a:gd name="f158" fmla="*/ f131 f52 1"/>
                <a:gd name="f159" fmla="*/ f132 f51 1"/>
                <a:gd name="f160" fmla="*/ f133 f52 1"/>
                <a:gd name="f161" fmla="*/ f134 f52 1"/>
                <a:gd name="f162" fmla="*/ f13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5"/>
                </a:cxn>
                <a:cxn ang="f85">
                  <a:pos x="f147" y="f145"/>
                </a:cxn>
                <a:cxn ang="f85">
                  <a:pos x="f148" y="f145"/>
                </a:cxn>
                <a:cxn ang="f85">
                  <a:pos x="f149" y="f150"/>
                </a:cxn>
                <a:cxn ang="f85">
                  <a:pos x="f149" y="f151"/>
                </a:cxn>
                <a:cxn ang="f85">
                  <a:pos x="f148" y="f152"/>
                </a:cxn>
                <a:cxn ang="f85">
                  <a:pos x="f153" y="f154"/>
                </a:cxn>
                <a:cxn ang="f85">
                  <a:pos x="f155" y="f154"/>
                </a:cxn>
                <a:cxn ang="f85">
                  <a:pos x="f156" y="f154"/>
                </a:cxn>
                <a:cxn ang="f85">
                  <a:pos x="f157" y="f158"/>
                </a:cxn>
                <a:cxn ang="f85">
                  <a:pos x="f159" y="f160"/>
                </a:cxn>
                <a:cxn ang="f85">
                  <a:pos x="f159" y="f161"/>
                </a:cxn>
                <a:cxn ang="f85">
                  <a:pos x="f144" y="f162"/>
                </a:cxn>
                <a:cxn ang="f85">
                  <a:pos x="f140" y="f141"/>
                </a:cxn>
              </a:cxnLst>
              <a:rect l="f136" t="f139" r="f137" b="f138"/>
              <a:pathLst>
                <a:path w="85" h="70">
                  <a:moveTo>
                    <a:pt x="f8" y="f8"/>
                  </a:moveTo>
                  <a:cubicBezTo>
                    <a:pt x="f9" y="f9"/>
                    <a:pt x="f10" y="f11"/>
                    <a:pt x="f11" y="f12"/>
                  </a:cubicBezTo>
                  <a:cubicBezTo>
                    <a:pt x="f13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5"/>
                    <a:pt x="f23" y="f5"/>
                  </a:cubicBezTo>
                  <a:cubicBezTo>
                    <a:pt x="f24" y="f13"/>
                    <a:pt x="f6" y="f13"/>
                    <a:pt x="f6" y="f11"/>
                  </a:cubicBezTo>
                  <a:cubicBezTo>
                    <a:pt x="f6" y="f25"/>
                    <a:pt x="f6" y="f26"/>
                    <a:pt x="f6" y="f27"/>
                  </a:cubicBezTo>
                  <a:cubicBezTo>
                    <a:pt x="f6" y="f20"/>
                    <a:pt x="f24" y="f20"/>
                    <a:pt x="f23" y="f20"/>
                  </a:cubicBezTo>
                  <a:cubicBezTo>
                    <a:pt x="f28" y="f29"/>
                    <a:pt x="f30" y="f20"/>
                    <a:pt x="f31" y="f29"/>
                  </a:cubicBezTo>
                  <a:cubicBezTo>
                    <a:pt x="f32" y="f29"/>
                    <a:pt x="f33" y="f29"/>
                    <a:pt x="f34" y="f29"/>
                  </a:cubicBezTo>
                  <a:cubicBezTo>
                    <a:pt x="f17" y="f7"/>
                    <a:pt x="f14" y="f29"/>
                    <a:pt x="f10" y="f29"/>
                  </a:cubicBezTo>
                  <a:cubicBezTo>
                    <a:pt x="f5" y="f29"/>
                    <a:pt x="f35" y="f20"/>
                    <a:pt x="f12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3" y="f45"/>
                    <a:pt x="f41" y="f18"/>
                  </a:cubicBezTo>
                  <a:cubicBezTo>
                    <a:pt x="f25" y="f46"/>
                    <a:pt x="f47" y="f48"/>
                    <a:pt x="f14" y="f15"/>
                  </a:cubicBezTo>
                  <a:cubicBezTo>
                    <a:pt x="f10" y="f14"/>
                    <a:pt x="f49" y="f49"/>
                    <a:pt x="f8" y="f8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4E5E7AA-D086-5CA5-1105-175FE11FF0A1}"/>
                </a:ext>
              </a:extLst>
            </p:cNvPr>
            <p:cNvSpPr/>
            <p:nvPr/>
          </p:nvSpPr>
          <p:spPr>
            <a:xfrm>
              <a:off x="16238536" y="310713"/>
              <a:ext cx="761996" cy="626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69"/>
                <a:gd name="f8" fmla="val 4"/>
                <a:gd name="f9" fmla="val 28"/>
                <a:gd name="f10" fmla="val 53"/>
                <a:gd name="f11" fmla="val 78"/>
                <a:gd name="f12" fmla="val 84"/>
                <a:gd name="f13" fmla="val 85"/>
                <a:gd name="f14" fmla="val 1"/>
                <a:gd name="f15" fmla="val 83"/>
                <a:gd name="f16" fmla="val 3"/>
                <a:gd name="f17" fmla="val 75"/>
                <a:gd name="f18" fmla="val 12"/>
                <a:gd name="f19" fmla="val 67"/>
                <a:gd name="f20" fmla="val 20"/>
                <a:gd name="f21" fmla="val 59"/>
                <a:gd name="f22" fmla="val 29"/>
                <a:gd name="f23" fmla="val 58"/>
                <a:gd name="f24" fmla="val 30"/>
                <a:gd name="f25" fmla="val 57"/>
                <a:gd name="f26" fmla="val 31"/>
                <a:gd name="f27" fmla="val 32"/>
                <a:gd name="f28" fmla="val 56"/>
                <a:gd name="f29" fmla="val 33"/>
                <a:gd name="f30" fmla="val 35"/>
                <a:gd name="f31" fmla="val 36"/>
                <a:gd name="f32" fmla="val 60"/>
                <a:gd name="f33" fmla="val 37"/>
                <a:gd name="f34" fmla="val 61"/>
                <a:gd name="f35" fmla="val 38"/>
                <a:gd name="f36" fmla="val 39"/>
                <a:gd name="f37" fmla="val 65"/>
                <a:gd name="f38" fmla="val 45"/>
                <a:gd name="f39" fmla="val 72"/>
                <a:gd name="f40" fmla="val 51"/>
                <a:gd name="f41" fmla="val 77"/>
                <a:gd name="f42" fmla="val 80"/>
                <a:gd name="f43" fmla="val 62"/>
                <a:gd name="f44" fmla="val 82"/>
                <a:gd name="f45" fmla="val 68"/>
                <a:gd name="f46" fmla="val 81"/>
                <a:gd name="f47" fmla="val 15"/>
                <a:gd name="f48" fmla="val 64"/>
                <a:gd name="f49" fmla="val 44"/>
                <a:gd name="f50" fmla="val 24"/>
                <a:gd name="f51" fmla="val 5"/>
                <a:gd name="f52" fmla="val 2"/>
                <a:gd name="f53" fmla="+- 0 0 -90"/>
                <a:gd name="f54" fmla="*/ f3 1 86"/>
                <a:gd name="f55" fmla="*/ f4 1 69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86"/>
                <a:gd name="f64" fmla="*/ f60 1 69"/>
                <a:gd name="f65" fmla="*/ 4 f61 1"/>
                <a:gd name="f66" fmla="*/ 0 f60 1"/>
                <a:gd name="f67" fmla="*/ 78 f61 1"/>
                <a:gd name="f68" fmla="*/ 83 f61 1"/>
                <a:gd name="f69" fmla="*/ 3 f60 1"/>
                <a:gd name="f70" fmla="*/ 59 f61 1"/>
                <a:gd name="f71" fmla="*/ 29 f60 1"/>
                <a:gd name="f72" fmla="*/ 58 f61 1"/>
                <a:gd name="f73" fmla="*/ 32 f60 1"/>
                <a:gd name="f74" fmla="*/ 36 f60 1"/>
                <a:gd name="f75" fmla="*/ 61 f61 1"/>
                <a:gd name="f76" fmla="*/ 39 f60 1"/>
                <a:gd name="f77" fmla="*/ 77 f61 1"/>
                <a:gd name="f78" fmla="*/ 58 f60 1"/>
                <a:gd name="f79" fmla="*/ 60 f60 1"/>
                <a:gd name="f80" fmla="*/ 84 f61 1"/>
                <a:gd name="f81" fmla="*/ 67 f60 1"/>
                <a:gd name="f82" fmla="*/ 81 f61 1"/>
                <a:gd name="f83" fmla="*/ 69 f60 1"/>
                <a:gd name="f84" fmla="*/ 15 f61 1"/>
                <a:gd name="f85" fmla="*/ 68 f60 1"/>
                <a:gd name="f86" fmla="*/ 1 f61 1"/>
                <a:gd name="f87" fmla="*/ 64 f60 1"/>
                <a:gd name="f88" fmla="*/ 5 f60 1"/>
                <a:gd name="f89" fmla="+- f62 0 f1"/>
                <a:gd name="f90" fmla="*/ f65 1 86"/>
                <a:gd name="f91" fmla="*/ f66 1 69"/>
                <a:gd name="f92" fmla="*/ f67 1 86"/>
                <a:gd name="f93" fmla="*/ f68 1 86"/>
                <a:gd name="f94" fmla="*/ f69 1 69"/>
                <a:gd name="f95" fmla="*/ f70 1 86"/>
                <a:gd name="f96" fmla="*/ f71 1 69"/>
                <a:gd name="f97" fmla="*/ f72 1 86"/>
                <a:gd name="f98" fmla="*/ f73 1 69"/>
                <a:gd name="f99" fmla="*/ f74 1 69"/>
                <a:gd name="f100" fmla="*/ f75 1 86"/>
                <a:gd name="f101" fmla="*/ f76 1 69"/>
                <a:gd name="f102" fmla="*/ f77 1 86"/>
                <a:gd name="f103" fmla="*/ f78 1 69"/>
                <a:gd name="f104" fmla="*/ f79 1 69"/>
                <a:gd name="f105" fmla="*/ f80 1 86"/>
                <a:gd name="f106" fmla="*/ f81 1 69"/>
                <a:gd name="f107" fmla="*/ f82 1 86"/>
                <a:gd name="f108" fmla="*/ f83 1 69"/>
                <a:gd name="f109" fmla="*/ f84 1 86"/>
                <a:gd name="f110" fmla="*/ f85 1 69"/>
                <a:gd name="f111" fmla="*/ f86 1 86"/>
                <a:gd name="f112" fmla="*/ f87 1 69"/>
                <a:gd name="f113" fmla="*/ f88 1 69"/>
                <a:gd name="f114" fmla="*/ 0 1 f63"/>
                <a:gd name="f115" fmla="*/ f57 1 f63"/>
                <a:gd name="f116" fmla="*/ 0 1 f64"/>
                <a:gd name="f117" fmla="*/ f58 1 f64"/>
                <a:gd name="f118" fmla="*/ f90 1 f63"/>
                <a:gd name="f119" fmla="*/ f91 1 f64"/>
                <a:gd name="f120" fmla="*/ f92 1 f63"/>
                <a:gd name="f121" fmla="*/ f93 1 f63"/>
                <a:gd name="f122" fmla="*/ f94 1 f64"/>
                <a:gd name="f123" fmla="*/ f95 1 f63"/>
                <a:gd name="f124" fmla="*/ f96 1 f64"/>
                <a:gd name="f125" fmla="*/ f97 1 f63"/>
                <a:gd name="f126" fmla="*/ f98 1 f64"/>
                <a:gd name="f127" fmla="*/ f99 1 f64"/>
                <a:gd name="f128" fmla="*/ f100 1 f63"/>
                <a:gd name="f129" fmla="*/ f101 1 f64"/>
                <a:gd name="f130" fmla="*/ f102 1 f63"/>
                <a:gd name="f131" fmla="*/ f103 1 f64"/>
                <a:gd name="f132" fmla="*/ f104 1 f64"/>
                <a:gd name="f133" fmla="*/ f105 1 f63"/>
                <a:gd name="f134" fmla="*/ f106 1 f64"/>
                <a:gd name="f135" fmla="*/ f107 1 f63"/>
                <a:gd name="f136" fmla="*/ f108 1 f64"/>
                <a:gd name="f137" fmla="*/ f109 1 f63"/>
                <a:gd name="f138" fmla="*/ f110 1 f64"/>
                <a:gd name="f139" fmla="*/ f111 1 f63"/>
                <a:gd name="f140" fmla="*/ f112 1 f64"/>
                <a:gd name="f141" fmla="*/ f113 1 f64"/>
                <a:gd name="f142" fmla="*/ f114 f54 1"/>
                <a:gd name="f143" fmla="*/ f115 f54 1"/>
                <a:gd name="f144" fmla="*/ f117 f55 1"/>
                <a:gd name="f145" fmla="*/ f116 f55 1"/>
                <a:gd name="f146" fmla="*/ f118 f54 1"/>
                <a:gd name="f147" fmla="*/ f119 f55 1"/>
                <a:gd name="f148" fmla="*/ f120 f54 1"/>
                <a:gd name="f149" fmla="*/ f121 f54 1"/>
                <a:gd name="f150" fmla="*/ f122 f55 1"/>
                <a:gd name="f151" fmla="*/ f123 f54 1"/>
                <a:gd name="f152" fmla="*/ f124 f55 1"/>
                <a:gd name="f153" fmla="*/ f125 f54 1"/>
                <a:gd name="f154" fmla="*/ f126 f55 1"/>
                <a:gd name="f155" fmla="*/ f127 f55 1"/>
                <a:gd name="f156" fmla="*/ f128 f54 1"/>
                <a:gd name="f157" fmla="*/ f129 f55 1"/>
                <a:gd name="f158" fmla="*/ f130 f54 1"/>
                <a:gd name="f159" fmla="*/ f131 f55 1"/>
                <a:gd name="f160" fmla="*/ f132 f55 1"/>
                <a:gd name="f161" fmla="*/ f133 f54 1"/>
                <a:gd name="f162" fmla="*/ f134 f55 1"/>
                <a:gd name="f163" fmla="*/ f135 f54 1"/>
                <a:gd name="f164" fmla="*/ f136 f55 1"/>
                <a:gd name="f165" fmla="*/ f137 f54 1"/>
                <a:gd name="f166" fmla="*/ f138 f55 1"/>
                <a:gd name="f167" fmla="*/ f139 f54 1"/>
                <a:gd name="f168" fmla="*/ f140 f55 1"/>
                <a:gd name="f169" fmla="*/ f141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6" y="f147"/>
                </a:cxn>
                <a:cxn ang="f89">
                  <a:pos x="f148" y="f147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4"/>
                </a:cxn>
                <a:cxn ang="f89">
                  <a:pos x="f151" y="f155"/>
                </a:cxn>
                <a:cxn ang="f89">
                  <a:pos x="f156" y="f157"/>
                </a:cxn>
                <a:cxn ang="f89">
                  <a:pos x="f158" y="f159"/>
                </a:cxn>
                <a:cxn ang="f89">
                  <a:pos x="f158" y="f160"/>
                </a:cxn>
                <a:cxn ang="f89">
                  <a:pos x="f161" y="f162"/>
                </a:cxn>
                <a:cxn ang="f89">
                  <a:pos x="f163" y="f164"/>
                </a:cxn>
                <a:cxn ang="f89">
                  <a:pos x="f165" y="f166"/>
                </a:cxn>
                <a:cxn ang="f89">
                  <a:pos x="f167" y="f168"/>
                </a:cxn>
                <a:cxn ang="f89">
                  <a:pos x="f167" y="f169"/>
                </a:cxn>
                <a:cxn ang="f89">
                  <a:pos x="f146" y="f147"/>
                </a:cxn>
              </a:cxnLst>
              <a:rect l="f142" t="f145" r="f143" b="f144"/>
              <a:pathLst>
                <a:path w="86" h="69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9"/>
                    <a:pt x="f28" y="f30"/>
                    <a:pt x="f21" y="f31"/>
                  </a:cubicBezTo>
                  <a:cubicBezTo>
                    <a:pt x="f32" y="f33"/>
                    <a:pt x="f34" y="f35"/>
                    <a:pt x="f34" y="f36"/>
                  </a:cubicBezTo>
                  <a:cubicBezTo>
                    <a:pt x="f37" y="f38"/>
                    <a:pt x="f39" y="f40"/>
                    <a:pt x="f41" y="f23"/>
                  </a:cubicBezTo>
                  <a:cubicBezTo>
                    <a:pt x="f11" y="f23"/>
                    <a:pt x="f11" y="f21"/>
                    <a:pt x="f41" y="f32"/>
                  </a:cubicBezTo>
                  <a:cubicBezTo>
                    <a:pt x="f42" y="f43"/>
                    <a:pt x="f44" y="f37"/>
                    <a:pt x="f12" y="f19"/>
                  </a:cubicBezTo>
                  <a:cubicBezTo>
                    <a:pt x="f13" y="f45"/>
                    <a:pt x="f6" y="f7"/>
                    <a:pt x="f46" y="f7"/>
                  </a:cubicBezTo>
                  <a:cubicBezTo>
                    <a:pt x="f21" y="f45"/>
                    <a:pt x="f33" y="f7"/>
                    <a:pt x="f47" y="f45"/>
                  </a:cubicBezTo>
                  <a:cubicBezTo>
                    <a:pt x="f14" y="f45"/>
                    <a:pt x="f14" y="f45"/>
                    <a:pt x="f14" y="f48"/>
                  </a:cubicBezTo>
                  <a:cubicBezTo>
                    <a:pt x="f14" y="f49"/>
                    <a:pt x="f14" y="f50"/>
                    <a:pt x="f14" y="f51"/>
                  </a:cubicBezTo>
                  <a:cubicBezTo>
                    <a:pt x="f14" y="f16"/>
                    <a:pt x="f5" y="f52"/>
                    <a:pt x="f8" y="f5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E8720209-91CD-01C0-4490-CC3B878BF35D}"/>
                </a:ext>
              </a:extLst>
            </p:cNvPr>
            <p:cNvSpPr/>
            <p:nvPr/>
          </p:nvSpPr>
          <p:spPr>
            <a:xfrm>
              <a:off x="15794038" y="219638"/>
              <a:ext cx="1163638" cy="8076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89"/>
                <a:gd name="f8" fmla="val 54"/>
                <a:gd name="f9" fmla="val 10"/>
                <a:gd name="f10" fmla="val 32"/>
                <a:gd name="f11" fmla="val 75"/>
                <a:gd name="f12" fmla="val 78"/>
                <a:gd name="f13" fmla="val 55"/>
                <a:gd name="f14" fmla="val 62"/>
                <a:gd name="f15" fmla="val 82"/>
                <a:gd name="f16" fmla="val 103"/>
                <a:gd name="f17" fmla="val 124"/>
                <a:gd name="f18" fmla="val 126"/>
                <a:gd name="f19" fmla="val 129"/>
                <a:gd name="f20" fmla="val 79"/>
                <a:gd name="f21" fmla="val 107"/>
                <a:gd name="f22" fmla="val 83"/>
                <a:gd name="f23" fmla="val 59"/>
                <a:gd name="f24" fmla="val 56"/>
                <a:gd name="f25" fmla="val 53"/>
                <a:gd name="f26" fmla="val 50"/>
                <a:gd name="f27" fmla="val 80"/>
                <a:gd name="f28" fmla="val 36"/>
                <a:gd name="f29" fmla="val 21"/>
                <a:gd name="f30" fmla="val 85"/>
                <a:gd name="f31" fmla="val 7"/>
                <a:gd name="f32" fmla="val 88"/>
                <a:gd name="f33" fmla="val 5"/>
                <a:gd name="f34" fmla="val 3"/>
                <a:gd name="f35" fmla="val 1"/>
                <a:gd name="f36" fmla="val 30"/>
                <a:gd name="f37" fmla="val 2"/>
                <a:gd name="f38" fmla="val 4"/>
                <a:gd name="f39" fmla="val 17"/>
                <a:gd name="f40" fmla="val 29"/>
                <a:gd name="f41" fmla="val 42"/>
                <a:gd name="f42" fmla="val 8"/>
                <a:gd name="f43" fmla="val 46"/>
                <a:gd name="f44" fmla="val 9"/>
                <a:gd name="f45" fmla="+- 0 0 -90"/>
                <a:gd name="f46" fmla="*/ f3 1 131"/>
                <a:gd name="f47" fmla="*/ f4 1 89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31"/>
                <a:gd name="f56" fmla="*/ f52 1 89"/>
                <a:gd name="f57" fmla="*/ 54 f53 1"/>
                <a:gd name="f58" fmla="*/ 10 f52 1"/>
                <a:gd name="f59" fmla="*/ 75 f52 1"/>
                <a:gd name="f60" fmla="*/ 62 f53 1"/>
                <a:gd name="f61" fmla="*/ 78 f52 1"/>
                <a:gd name="f62" fmla="*/ 124 f53 1"/>
                <a:gd name="f63" fmla="*/ 131 f53 1"/>
                <a:gd name="f64" fmla="*/ 79 f52 1"/>
                <a:gd name="f65" fmla="*/ 59 f53 1"/>
                <a:gd name="f66" fmla="*/ 50 f53 1"/>
                <a:gd name="f67" fmla="*/ 80 f52 1"/>
                <a:gd name="f68" fmla="*/ 7 f53 1"/>
                <a:gd name="f69" fmla="*/ 88 f52 1"/>
                <a:gd name="f70" fmla="*/ 0 f53 1"/>
                <a:gd name="f71" fmla="*/ 89 f52 1"/>
                <a:gd name="f72" fmla="*/ 1 f53 1"/>
                <a:gd name="f73" fmla="*/ 1 f52 1"/>
                <a:gd name="f74" fmla="*/ 4 f53 1"/>
                <a:gd name="f75" fmla="*/ 0 f52 1"/>
                <a:gd name="f76" fmla="*/ 42 f53 1"/>
                <a:gd name="f77" fmla="*/ 8 f52 1"/>
                <a:gd name="f78" fmla="+- f54 0 f1"/>
                <a:gd name="f79" fmla="*/ f57 1 131"/>
                <a:gd name="f80" fmla="*/ f58 1 89"/>
                <a:gd name="f81" fmla="*/ f59 1 89"/>
                <a:gd name="f82" fmla="*/ f60 1 131"/>
                <a:gd name="f83" fmla="*/ f61 1 89"/>
                <a:gd name="f84" fmla="*/ f62 1 131"/>
                <a:gd name="f85" fmla="*/ f63 1 131"/>
                <a:gd name="f86" fmla="*/ f64 1 89"/>
                <a:gd name="f87" fmla="*/ f65 1 131"/>
                <a:gd name="f88" fmla="*/ f66 1 131"/>
                <a:gd name="f89" fmla="*/ f67 1 89"/>
                <a:gd name="f90" fmla="*/ f68 1 131"/>
                <a:gd name="f91" fmla="*/ f69 1 89"/>
                <a:gd name="f92" fmla="*/ f70 1 131"/>
                <a:gd name="f93" fmla="*/ f71 1 89"/>
                <a:gd name="f94" fmla="*/ f72 1 131"/>
                <a:gd name="f95" fmla="*/ f73 1 89"/>
                <a:gd name="f96" fmla="*/ f74 1 131"/>
                <a:gd name="f97" fmla="*/ f75 1 89"/>
                <a:gd name="f98" fmla="*/ f76 1 131"/>
                <a:gd name="f99" fmla="*/ f77 1 89"/>
                <a:gd name="f100" fmla="*/ 0 1 f55"/>
                <a:gd name="f101" fmla="*/ f49 1 f55"/>
                <a:gd name="f102" fmla="*/ 0 1 f56"/>
                <a:gd name="f103" fmla="*/ f50 1 f56"/>
                <a:gd name="f104" fmla="*/ f79 1 f55"/>
                <a:gd name="f105" fmla="*/ f80 1 f56"/>
                <a:gd name="f106" fmla="*/ f81 1 f56"/>
                <a:gd name="f107" fmla="*/ f82 1 f55"/>
                <a:gd name="f108" fmla="*/ f83 1 f56"/>
                <a:gd name="f109" fmla="*/ f84 1 f55"/>
                <a:gd name="f110" fmla="*/ f85 1 f55"/>
                <a:gd name="f111" fmla="*/ f86 1 f56"/>
                <a:gd name="f112" fmla="*/ f87 1 f55"/>
                <a:gd name="f113" fmla="*/ f88 1 f55"/>
                <a:gd name="f114" fmla="*/ f89 1 f56"/>
                <a:gd name="f115" fmla="*/ f90 1 f55"/>
                <a:gd name="f116" fmla="*/ f91 1 f56"/>
                <a:gd name="f117" fmla="*/ f92 1 f55"/>
                <a:gd name="f118" fmla="*/ f93 1 f56"/>
                <a:gd name="f119" fmla="*/ f94 1 f55"/>
                <a:gd name="f120" fmla="*/ f95 1 f56"/>
                <a:gd name="f121" fmla="*/ f96 1 f55"/>
                <a:gd name="f122" fmla="*/ f97 1 f56"/>
                <a:gd name="f123" fmla="*/ f98 1 f55"/>
                <a:gd name="f124" fmla="*/ f99 1 f56"/>
                <a:gd name="f125" fmla="*/ f100 f46 1"/>
                <a:gd name="f126" fmla="*/ f101 f46 1"/>
                <a:gd name="f127" fmla="*/ f103 f47 1"/>
                <a:gd name="f128" fmla="*/ f102 f47 1"/>
                <a:gd name="f129" fmla="*/ f104 f46 1"/>
                <a:gd name="f130" fmla="*/ f105 f47 1"/>
                <a:gd name="f131" fmla="*/ f106 f47 1"/>
                <a:gd name="f132" fmla="*/ f107 f46 1"/>
                <a:gd name="f133" fmla="*/ f108 f47 1"/>
                <a:gd name="f134" fmla="*/ f109 f46 1"/>
                <a:gd name="f135" fmla="*/ f110 f46 1"/>
                <a:gd name="f136" fmla="*/ f111 f47 1"/>
                <a:gd name="f137" fmla="*/ f112 f46 1"/>
                <a:gd name="f138" fmla="*/ f113 f46 1"/>
                <a:gd name="f139" fmla="*/ f114 f47 1"/>
                <a:gd name="f140" fmla="*/ f115 f46 1"/>
                <a:gd name="f141" fmla="*/ f116 f47 1"/>
                <a:gd name="f142" fmla="*/ f117 f46 1"/>
                <a:gd name="f143" fmla="*/ f118 f47 1"/>
                <a:gd name="f144" fmla="*/ f119 f46 1"/>
                <a:gd name="f145" fmla="*/ f120 f47 1"/>
                <a:gd name="f146" fmla="*/ f121 f46 1"/>
                <a:gd name="f147" fmla="*/ f122 f47 1"/>
                <a:gd name="f148" fmla="*/ f123 f46 1"/>
                <a:gd name="f149" fmla="*/ f12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9" y="f130"/>
                </a:cxn>
                <a:cxn ang="f78">
                  <a:pos x="f129" y="f131"/>
                </a:cxn>
                <a:cxn ang="f78">
                  <a:pos x="f132" y="f133"/>
                </a:cxn>
                <a:cxn ang="f78">
                  <a:pos x="f134" y="f133"/>
                </a:cxn>
                <a:cxn ang="f78">
                  <a:pos x="f135" y="f136"/>
                </a:cxn>
                <a:cxn ang="f78">
                  <a:pos x="f137" y="f136"/>
                </a:cxn>
                <a:cxn ang="f78">
                  <a:pos x="f138" y="f139"/>
                </a:cxn>
                <a:cxn ang="f78">
                  <a:pos x="f140" y="f141"/>
                </a:cxn>
                <a:cxn ang="f78">
                  <a:pos x="f142" y="f143"/>
                </a:cxn>
                <a:cxn ang="f78">
                  <a:pos x="f144" y="f141"/>
                </a:cxn>
                <a:cxn ang="f78">
                  <a:pos x="f144" y="f145"/>
                </a:cxn>
                <a:cxn ang="f78">
                  <a:pos x="f146" y="f147"/>
                </a:cxn>
                <a:cxn ang="f78">
                  <a:pos x="f148" y="f149"/>
                </a:cxn>
                <a:cxn ang="f78">
                  <a:pos x="f129" y="f130"/>
                </a:cxn>
              </a:cxnLst>
              <a:rect l="f125" t="f128" r="f126" b="f127"/>
              <a:pathLst>
                <a:path w="131" h="89">
                  <a:moveTo>
                    <a:pt x="f8" y="f9"/>
                  </a:moveTo>
                  <a:cubicBezTo>
                    <a:pt x="f8" y="f10"/>
                    <a:pt x="f8" y="f8"/>
                    <a:pt x="f8" y="f11"/>
                  </a:cubicBezTo>
                  <a:cubicBezTo>
                    <a:pt x="f8" y="f12"/>
                    <a:pt x="f13" y="f12"/>
                    <a:pt x="f14" y="f12"/>
                  </a:cubicBezTo>
                  <a:cubicBezTo>
                    <a:pt x="f15" y="f12"/>
                    <a:pt x="f16" y="f12"/>
                    <a:pt x="f17" y="f12"/>
                  </a:cubicBezTo>
                  <a:cubicBezTo>
                    <a:pt x="f18" y="f12"/>
                    <a:pt x="f19" y="f12"/>
                    <a:pt x="f6" y="f20"/>
                  </a:cubicBezTo>
                  <a:cubicBezTo>
                    <a:pt x="f21" y="f20"/>
                    <a:pt x="f22" y="f20"/>
                    <a:pt x="f23" y="f20"/>
                  </a:cubicBezTo>
                  <a:cubicBezTo>
                    <a:pt x="f24" y="f20"/>
                    <a:pt x="f25" y="f20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7"/>
                    <a:pt x="f34" y="f7"/>
                    <a:pt x="f5" y="f7"/>
                  </a:cubicBezTo>
                  <a:cubicBezTo>
                    <a:pt x="f5" y="f7"/>
                    <a:pt x="f35" y="f32"/>
                    <a:pt x="f35" y="f32"/>
                  </a:cubicBezTo>
                  <a:cubicBezTo>
                    <a:pt x="f35" y="f23"/>
                    <a:pt x="f35" y="f36"/>
                    <a:pt x="f35" y="f35"/>
                  </a:cubicBezTo>
                  <a:cubicBezTo>
                    <a:pt x="f35" y="f5"/>
                    <a:pt x="f37" y="f5"/>
                    <a:pt x="f38" y="f5"/>
                  </a:cubicBezTo>
                  <a:cubicBezTo>
                    <a:pt x="f39" y="f34"/>
                    <a:pt x="f40" y="f33"/>
                    <a:pt x="f41" y="f42"/>
                  </a:cubicBezTo>
                  <a:cubicBezTo>
                    <a:pt x="f43" y="f44"/>
                    <a:pt x="f26" y="f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7312B68-20C9-0135-617F-95A07B67F989}"/>
                </a:ext>
              </a:extLst>
            </p:cNvPr>
            <p:cNvSpPr/>
            <p:nvPr/>
          </p:nvSpPr>
          <p:spPr>
            <a:xfrm>
              <a:off x="1509710" y="219638"/>
              <a:ext cx="993779" cy="817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2"/>
                <a:gd name="f7" fmla="val 90"/>
                <a:gd name="f8" fmla="val 79"/>
                <a:gd name="f9" fmla="val 2"/>
                <a:gd name="f10" fmla="val 78"/>
                <a:gd name="f11" fmla="val 4"/>
                <a:gd name="f12" fmla="val 7"/>
                <a:gd name="f13" fmla="val 22"/>
                <a:gd name="f14" fmla="val 36"/>
                <a:gd name="f15" fmla="val 51"/>
                <a:gd name="f16" fmla="val 56"/>
                <a:gd name="f17" fmla="val 58"/>
                <a:gd name="f18" fmla="val 76"/>
                <a:gd name="f19" fmla="val 55"/>
                <a:gd name="f20" fmla="val 34"/>
                <a:gd name="f21" fmla="val 13"/>
                <a:gd name="f22" fmla="val 11"/>
                <a:gd name="f23" fmla="val 54"/>
                <a:gd name="f24" fmla="val 10"/>
                <a:gd name="f25" fmla="val 61"/>
                <a:gd name="f26" fmla="val 65"/>
                <a:gd name="f27" fmla="val 9"/>
                <a:gd name="f28" fmla="val 6"/>
                <a:gd name="f29" fmla="val 92"/>
                <a:gd name="f30" fmla="val 3"/>
                <a:gd name="f31" fmla="val 105"/>
                <a:gd name="f32" fmla="val 1"/>
                <a:gd name="f33" fmla="val 107"/>
                <a:gd name="f34" fmla="val 109"/>
                <a:gd name="f35" fmla="val 111"/>
                <a:gd name="f36" fmla="val 31"/>
                <a:gd name="f37" fmla="val 59"/>
                <a:gd name="f38" fmla="val 87"/>
                <a:gd name="f39" fmla="val 88"/>
                <a:gd name="f40" fmla="val 89"/>
                <a:gd name="f41" fmla="val 110"/>
                <a:gd name="f42" fmla="val 104"/>
                <a:gd name="f43" fmla="val 101"/>
                <a:gd name="f44" fmla="val 85"/>
                <a:gd name="f45" fmla="val 73"/>
                <a:gd name="f46" fmla="val 82"/>
                <a:gd name="f47" fmla="val 57"/>
                <a:gd name="f48" fmla="val 52"/>
                <a:gd name="f49" fmla="val 35"/>
                <a:gd name="f50" fmla="val 17"/>
                <a:gd name="f51" fmla="+- 0 0 -90"/>
                <a:gd name="f52" fmla="*/ f3 1 112"/>
                <a:gd name="f53" fmla="*/ f4 1 90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12"/>
                <a:gd name="f62" fmla="*/ f58 1 90"/>
                <a:gd name="f63" fmla="*/ 0 f59 1"/>
                <a:gd name="f64" fmla="*/ 79 f58 1"/>
                <a:gd name="f65" fmla="*/ 7 f59 1"/>
                <a:gd name="f66" fmla="*/ 78 f58 1"/>
                <a:gd name="f67" fmla="*/ 51 f59 1"/>
                <a:gd name="f68" fmla="*/ 58 f59 1"/>
                <a:gd name="f69" fmla="*/ 76 f58 1"/>
                <a:gd name="f70" fmla="*/ 13 f58 1"/>
                <a:gd name="f71" fmla="*/ 10 f58 1"/>
                <a:gd name="f72" fmla="*/ 65 f59 1"/>
                <a:gd name="f73" fmla="*/ 9 f58 1"/>
                <a:gd name="f74" fmla="*/ 105 f59 1"/>
                <a:gd name="f75" fmla="*/ 1 f58 1"/>
                <a:gd name="f76" fmla="*/ 112 f59 1"/>
                <a:gd name="f77" fmla="*/ 0 f58 1"/>
                <a:gd name="f78" fmla="*/ 111 f59 1"/>
                <a:gd name="f79" fmla="*/ 2 f58 1"/>
                <a:gd name="f80" fmla="*/ 87 f58 1"/>
                <a:gd name="f81" fmla="*/ 89 f58 1"/>
                <a:gd name="f82" fmla="*/ 110 f59 1"/>
                <a:gd name="f83" fmla="*/ 90 f58 1"/>
                <a:gd name="f84" fmla="*/ 101 f59 1"/>
                <a:gd name="f85" fmla="*/ 88 f58 1"/>
                <a:gd name="f86" fmla="*/ 59 f59 1"/>
                <a:gd name="f87" fmla="*/ 52 f59 1"/>
                <a:gd name="f88" fmla="+- f60 0 f1"/>
                <a:gd name="f89" fmla="*/ f63 1 112"/>
                <a:gd name="f90" fmla="*/ f64 1 90"/>
                <a:gd name="f91" fmla="*/ f65 1 112"/>
                <a:gd name="f92" fmla="*/ f66 1 90"/>
                <a:gd name="f93" fmla="*/ f67 1 112"/>
                <a:gd name="f94" fmla="*/ f68 1 112"/>
                <a:gd name="f95" fmla="*/ f69 1 90"/>
                <a:gd name="f96" fmla="*/ f70 1 90"/>
                <a:gd name="f97" fmla="*/ f71 1 90"/>
                <a:gd name="f98" fmla="*/ f72 1 112"/>
                <a:gd name="f99" fmla="*/ f73 1 90"/>
                <a:gd name="f100" fmla="*/ f74 1 112"/>
                <a:gd name="f101" fmla="*/ f75 1 90"/>
                <a:gd name="f102" fmla="*/ f76 1 112"/>
                <a:gd name="f103" fmla="*/ f77 1 90"/>
                <a:gd name="f104" fmla="*/ f78 1 112"/>
                <a:gd name="f105" fmla="*/ f79 1 90"/>
                <a:gd name="f106" fmla="*/ f80 1 90"/>
                <a:gd name="f107" fmla="*/ f81 1 90"/>
                <a:gd name="f108" fmla="*/ f82 1 112"/>
                <a:gd name="f109" fmla="*/ f83 1 90"/>
                <a:gd name="f110" fmla="*/ f84 1 112"/>
                <a:gd name="f111" fmla="*/ f85 1 90"/>
                <a:gd name="f112" fmla="*/ f86 1 112"/>
                <a:gd name="f113" fmla="*/ f87 1 112"/>
                <a:gd name="f114" fmla="*/ 0 1 f61"/>
                <a:gd name="f115" fmla="*/ f55 1 f61"/>
                <a:gd name="f116" fmla="*/ 0 1 f62"/>
                <a:gd name="f117" fmla="*/ f56 1 f62"/>
                <a:gd name="f118" fmla="*/ f89 1 f61"/>
                <a:gd name="f119" fmla="*/ f90 1 f62"/>
                <a:gd name="f120" fmla="*/ f91 1 f61"/>
                <a:gd name="f121" fmla="*/ f92 1 f62"/>
                <a:gd name="f122" fmla="*/ f93 1 f61"/>
                <a:gd name="f123" fmla="*/ f94 1 f61"/>
                <a:gd name="f124" fmla="*/ f95 1 f62"/>
                <a:gd name="f125" fmla="*/ f96 1 f62"/>
                <a:gd name="f126" fmla="*/ f97 1 f62"/>
                <a:gd name="f127" fmla="*/ f98 1 f61"/>
                <a:gd name="f128" fmla="*/ f99 1 f62"/>
                <a:gd name="f129" fmla="*/ f100 1 f61"/>
                <a:gd name="f130" fmla="*/ f101 1 f62"/>
                <a:gd name="f131" fmla="*/ f102 1 f61"/>
                <a:gd name="f132" fmla="*/ f103 1 f62"/>
                <a:gd name="f133" fmla="*/ f104 1 f61"/>
                <a:gd name="f134" fmla="*/ f105 1 f62"/>
                <a:gd name="f135" fmla="*/ f106 1 f62"/>
                <a:gd name="f136" fmla="*/ f107 1 f62"/>
                <a:gd name="f137" fmla="*/ f108 1 f61"/>
                <a:gd name="f138" fmla="*/ f109 1 f62"/>
                <a:gd name="f139" fmla="*/ f110 1 f61"/>
                <a:gd name="f140" fmla="*/ f111 1 f62"/>
                <a:gd name="f141" fmla="*/ f112 1 f61"/>
                <a:gd name="f142" fmla="*/ f113 1 f61"/>
                <a:gd name="f143" fmla="*/ f114 f52 1"/>
                <a:gd name="f144" fmla="*/ f115 f52 1"/>
                <a:gd name="f145" fmla="*/ f117 f53 1"/>
                <a:gd name="f146" fmla="*/ f116 f53 1"/>
                <a:gd name="f147" fmla="*/ f118 f52 1"/>
                <a:gd name="f148" fmla="*/ f119 f53 1"/>
                <a:gd name="f149" fmla="*/ f120 f52 1"/>
                <a:gd name="f150" fmla="*/ f121 f53 1"/>
                <a:gd name="f151" fmla="*/ f122 f52 1"/>
                <a:gd name="f152" fmla="*/ f123 f52 1"/>
                <a:gd name="f153" fmla="*/ f124 f53 1"/>
                <a:gd name="f154" fmla="*/ f125 f53 1"/>
                <a:gd name="f155" fmla="*/ f126 f53 1"/>
                <a:gd name="f156" fmla="*/ f127 f52 1"/>
                <a:gd name="f157" fmla="*/ f128 f53 1"/>
                <a:gd name="f158" fmla="*/ f129 f52 1"/>
                <a:gd name="f159" fmla="*/ f130 f53 1"/>
                <a:gd name="f160" fmla="*/ f131 f52 1"/>
                <a:gd name="f161" fmla="*/ f132 f53 1"/>
                <a:gd name="f162" fmla="*/ f133 f52 1"/>
                <a:gd name="f163" fmla="*/ f134 f53 1"/>
                <a:gd name="f164" fmla="*/ f135 f53 1"/>
                <a:gd name="f165" fmla="*/ f136 f53 1"/>
                <a:gd name="f166" fmla="*/ f137 f52 1"/>
                <a:gd name="f167" fmla="*/ f138 f53 1"/>
                <a:gd name="f168" fmla="*/ f139 f52 1"/>
                <a:gd name="f169" fmla="*/ f140 f53 1"/>
                <a:gd name="f170" fmla="*/ f141 f52 1"/>
                <a:gd name="f171" fmla="*/ f14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0"/>
                </a:cxn>
                <a:cxn ang="f88">
                  <a:pos x="f152" y="f153"/>
                </a:cxn>
                <a:cxn ang="f88">
                  <a:pos x="f152" y="f154"/>
                </a:cxn>
                <a:cxn ang="f88">
                  <a:pos x="f151" y="f155"/>
                </a:cxn>
                <a:cxn ang="f88">
                  <a:pos x="f156" y="f157"/>
                </a:cxn>
                <a:cxn ang="f88">
                  <a:pos x="f158" y="f159"/>
                </a:cxn>
                <a:cxn ang="f88">
                  <a:pos x="f160" y="f161"/>
                </a:cxn>
                <a:cxn ang="f88">
                  <a:pos x="f162" y="f163"/>
                </a:cxn>
                <a:cxn ang="f88">
                  <a:pos x="f162" y="f164"/>
                </a:cxn>
                <a:cxn ang="f88">
                  <a:pos x="f160" y="f165"/>
                </a:cxn>
                <a:cxn ang="f88">
                  <a:pos x="f166" y="f167"/>
                </a:cxn>
                <a:cxn ang="f88">
                  <a:pos x="f168" y="f169"/>
                </a:cxn>
                <a:cxn ang="f88">
                  <a:pos x="f170" y="f148"/>
                </a:cxn>
                <a:cxn ang="f88">
                  <a:pos x="f171" y="f148"/>
                </a:cxn>
                <a:cxn ang="f88">
                  <a:pos x="f147" y="f148"/>
                </a:cxn>
              </a:cxnLst>
              <a:rect l="f143" t="f146" r="f144" b="f145"/>
              <a:pathLst>
                <a:path w="112" h="90">
                  <a:moveTo>
                    <a:pt x="f5" y="f8"/>
                  </a:moveTo>
                  <a:cubicBezTo>
                    <a:pt x="f9" y="f10"/>
                    <a:pt x="f11" y="f10"/>
                    <a:pt x="f12" y="f10"/>
                  </a:cubicBezTo>
                  <a:cubicBezTo>
                    <a:pt x="f13" y="f10"/>
                    <a:pt x="f14" y="f10"/>
                    <a:pt x="f15" y="f10"/>
                  </a:cubicBezTo>
                  <a:cubicBezTo>
                    <a:pt x="f16" y="f10"/>
                    <a:pt x="f17" y="f10"/>
                    <a:pt x="f17" y="f18"/>
                  </a:cubicBezTo>
                  <a:cubicBezTo>
                    <a:pt x="f17" y="f19"/>
                    <a:pt x="f17" y="f20"/>
                    <a:pt x="f17" y="f21"/>
                  </a:cubicBezTo>
                  <a:cubicBezTo>
                    <a:pt x="f17" y="f22"/>
                    <a:pt x="f23" y="f22"/>
                    <a:pt x="f15" y="f24"/>
                  </a:cubicBezTo>
                  <a:cubicBezTo>
                    <a:pt x="f16" y="f22"/>
                    <a:pt x="f25" y="f24"/>
                    <a:pt x="f26" y="f27"/>
                  </a:cubicBezTo>
                  <a:cubicBezTo>
                    <a:pt x="f8" y="f28"/>
                    <a:pt x="f29" y="f30"/>
                    <a:pt x="f31" y="f32"/>
                  </a:cubicBezTo>
                  <a:cubicBezTo>
                    <a:pt x="f33" y="f5"/>
                    <a:pt x="f34" y="f5"/>
                    <a:pt x="f6" y="f5"/>
                  </a:cubicBezTo>
                  <a:cubicBezTo>
                    <a:pt x="f35" y="f32"/>
                    <a:pt x="f35" y="f32"/>
                    <a:pt x="f35" y="f9"/>
                  </a:cubicBezTo>
                  <a:cubicBezTo>
                    <a:pt x="f35" y="f36"/>
                    <a:pt x="f35" y="f37"/>
                    <a:pt x="f35" y="f38"/>
                  </a:cubicBezTo>
                  <a:cubicBezTo>
                    <a:pt x="f35" y="f39"/>
                    <a:pt x="f35" y="f40"/>
                    <a:pt x="f6" y="f40"/>
                  </a:cubicBezTo>
                  <a:cubicBezTo>
                    <a:pt x="f35" y="f40"/>
                    <a:pt x="f35" y="f7"/>
                    <a:pt x="f41" y="f7"/>
                  </a:cubicBezTo>
                  <a:cubicBezTo>
                    <a:pt x="f33" y="f40"/>
                    <a:pt x="f42" y="f39"/>
                    <a:pt x="f43" y="f39"/>
                  </a:cubicBezTo>
                  <a:cubicBezTo>
                    <a:pt x="f38" y="f44"/>
                    <a:pt x="f45" y="f46"/>
                    <a:pt x="f37" y="f8"/>
                  </a:cubicBezTo>
                  <a:cubicBezTo>
                    <a:pt x="f47" y="f8"/>
                    <a:pt x="f23" y="f8"/>
                    <a:pt x="f48" y="f8"/>
                  </a:cubicBezTo>
                  <a:cubicBezTo>
                    <a:pt x="f49" y="f8"/>
                    <a:pt x="f50" y="f8"/>
                    <a:pt x="f5" y="f8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8A71C59B-AF97-B60B-CE74-5F8854284E7D}"/>
                </a:ext>
              </a:extLst>
            </p:cNvPr>
            <p:cNvSpPr/>
            <p:nvPr/>
          </p:nvSpPr>
          <p:spPr>
            <a:xfrm>
              <a:off x="5811834" y="201625"/>
              <a:ext cx="6007095" cy="270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7"/>
                <a:gd name="f7" fmla="val 3"/>
                <a:gd name="f8" fmla="val 674"/>
                <a:gd name="f9" fmla="val 2"/>
                <a:gd name="f10" fmla="val 675"/>
                <a:gd name="f11" fmla="val 676"/>
                <a:gd name="f12" fmla="val 631"/>
                <a:gd name="f13" fmla="val 588"/>
                <a:gd name="f14" fmla="val 544"/>
                <a:gd name="f15" fmla="val 447"/>
                <a:gd name="f16" fmla="val 349"/>
                <a:gd name="f17" fmla="val 252"/>
                <a:gd name="f18" fmla="val 170"/>
                <a:gd name="f19" fmla="val 89"/>
                <a:gd name="f20" fmla="val 8"/>
                <a:gd name="f21" fmla="val 5"/>
                <a:gd name="f22" fmla="val 67"/>
                <a:gd name="f23" fmla="val 135"/>
                <a:gd name="f24" fmla="val 202"/>
                <a:gd name="f25" fmla="val 206"/>
                <a:gd name="f26" fmla="val 209"/>
                <a:gd name="f27" fmla="val 1"/>
                <a:gd name="f28" fmla="val 212"/>
                <a:gd name="f29" fmla="val 219"/>
                <a:gd name="f30" fmla="val 226"/>
                <a:gd name="f31" fmla="val 233"/>
                <a:gd name="f32" fmla="val 237"/>
                <a:gd name="f33" fmla="val 242"/>
                <a:gd name="f34" fmla="val 247"/>
                <a:gd name="f35" fmla="val 312"/>
                <a:gd name="f36" fmla="val 377"/>
                <a:gd name="f37" fmla="val 442"/>
                <a:gd name="f38" fmla="val 445"/>
                <a:gd name="f39" fmla="val 448"/>
                <a:gd name="f40" fmla="val 451"/>
                <a:gd name="f41" fmla="val 452"/>
                <a:gd name="f42" fmla="val 454"/>
                <a:gd name="f43" fmla="val 455"/>
                <a:gd name="f44" fmla="val 475"/>
                <a:gd name="f45" fmla="val 495"/>
                <a:gd name="f46" fmla="val 514"/>
                <a:gd name="f47" fmla="val 517"/>
                <a:gd name="f48" fmla="val 520"/>
                <a:gd name="f49" fmla="val 522"/>
                <a:gd name="f50" fmla="val 524"/>
                <a:gd name="f51" fmla="val 527"/>
                <a:gd name="f52" fmla="val 530"/>
                <a:gd name="f53" fmla="val 536"/>
                <a:gd name="f54" fmla="val 542"/>
                <a:gd name="f55" fmla="val 548"/>
                <a:gd name="f56" fmla="val 590"/>
                <a:gd name="f57" fmla="val 632"/>
                <a:gd name="f58" fmla="+- 0 0 -90"/>
                <a:gd name="f59" fmla="*/ f3 1 677"/>
                <a:gd name="f60" fmla="*/ f4 1 3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5 1 3"/>
                <a:gd name="f69" fmla="*/ f66 1 677"/>
                <a:gd name="f70" fmla="*/ 674 f66 1"/>
                <a:gd name="f71" fmla="*/ 2 f65 1"/>
                <a:gd name="f72" fmla="*/ 677 f66 1"/>
                <a:gd name="f73" fmla="*/ 544 f66 1"/>
                <a:gd name="f74" fmla="*/ 252 f66 1"/>
                <a:gd name="f75" fmla="*/ 8 f66 1"/>
                <a:gd name="f76" fmla="*/ 0 f66 1"/>
                <a:gd name="f77" fmla="*/ 202 f66 1"/>
                <a:gd name="f78" fmla="*/ 212 f66 1"/>
                <a:gd name="f79" fmla="*/ 1 f65 1"/>
                <a:gd name="f80" fmla="*/ 233 f66 1"/>
                <a:gd name="f81" fmla="*/ 247 f66 1"/>
                <a:gd name="f82" fmla="*/ 442 f66 1"/>
                <a:gd name="f83" fmla="*/ 451 f66 1"/>
                <a:gd name="f84" fmla="*/ 455 f66 1"/>
                <a:gd name="f85" fmla="*/ 514 f66 1"/>
                <a:gd name="f86" fmla="*/ 522 f66 1"/>
                <a:gd name="f87" fmla="*/ 530 f66 1"/>
                <a:gd name="f88" fmla="*/ 548 f66 1"/>
                <a:gd name="f89" fmla="+- f67 0 f1"/>
                <a:gd name="f90" fmla="*/ f70 1 677"/>
                <a:gd name="f91" fmla="*/ f71 1 3"/>
                <a:gd name="f92" fmla="*/ f72 1 677"/>
                <a:gd name="f93" fmla="*/ f73 1 677"/>
                <a:gd name="f94" fmla="*/ f74 1 677"/>
                <a:gd name="f95" fmla="*/ f75 1 677"/>
                <a:gd name="f96" fmla="*/ f76 1 677"/>
                <a:gd name="f97" fmla="*/ f77 1 677"/>
                <a:gd name="f98" fmla="*/ f78 1 677"/>
                <a:gd name="f99" fmla="*/ f79 1 3"/>
                <a:gd name="f100" fmla="*/ f80 1 677"/>
                <a:gd name="f101" fmla="*/ f81 1 677"/>
                <a:gd name="f102" fmla="*/ f82 1 677"/>
                <a:gd name="f103" fmla="*/ f83 1 677"/>
                <a:gd name="f104" fmla="*/ f84 1 677"/>
                <a:gd name="f105" fmla="*/ f85 1 677"/>
                <a:gd name="f106" fmla="*/ f86 1 677"/>
                <a:gd name="f107" fmla="*/ f87 1 677"/>
                <a:gd name="f108" fmla="*/ f88 1 677"/>
                <a:gd name="f109" fmla="*/ 0 1 f69"/>
                <a:gd name="f110" fmla="*/ f62 1 f69"/>
                <a:gd name="f111" fmla="*/ 0 1 f68"/>
                <a:gd name="f112" fmla="*/ f63 1 f68"/>
                <a:gd name="f113" fmla="*/ f90 1 f69"/>
                <a:gd name="f114" fmla="*/ f91 1 f68"/>
                <a:gd name="f115" fmla="*/ f92 1 f69"/>
                <a:gd name="f116" fmla="*/ f93 1 f69"/>
                <a:gd name="f117" fmla="*/ f94 1 f69"/>
                <a:gd name="f118" fmla="*/ f95 1 f69"/>
                <a:gd name="f119" fmla="*/ f96 1 f69"/>
                <a:gd name="f120" fmla="*/ f97 1 f69"/>
                <a:gd name="f121" fmla="*/ f98 1 f69"/>
                <a:gd name="f122" fmla="*/ f99 1 f68"/>
                <a:gd name="f123" fmla="*/ f100 1 f69"/>
                <a:gd name="f124" fmla="*/ f101 1 f69"/>
                <a:gd name="f125" fmla="*/ f102 1 f69"/>
                <a:gd name="f126" fmla="*/ f103 1 f69"/>
                <a:gd name="f127" fmla="*/ f104 1 f69"/>
                <a:gd name="f128" fmla="*/ f105 1 f69"/>
                <a:gd name="f129" fmla="*/ f106 1 f69"/>
                <a:gd name="f130" fmla="*/ f107 1 f69"/>
                <a:gd name="f131" fmla="*/ f108 1 f69"/>
                <a:gd name="f132" fmla="*/ f109 f59 1"/>
                <a:gd name="f133" fmla="*/ f110 f59 1"/>
                <a:gd name="f134" fmla="*/ f112 f60 1"/>
                <a:gd name="f135" fmla="*/ f111 f60 1"/>
                <a:gd name="f136" fmla="*/ f113 f59 1"/>
                <a:gd name="f137" fmla="*/ f114 f60 1"/>
                <a:gd name="f138" fmla="*/ f115 f59 1"/>
                <a:gd name="f139" fmla="*/ f116 f59 1"/>
                <a:gd name="f140" fmla="*/ f117 f59 1"/>
                <a:gd name="f141" fmla="*/ f118 f59 1"/>
                <a:gd name="f142" fmla="*/ f119 f59 1"/>
                <a:gd name="f143" fmla="*/ f120 f59 1"/>
                <a:gd name="f144" fmla="*/ f121 f59 1"/>
                <a:gd name="f145" fmla="*/ f122 f60 1"/>
                <a:gd name="f146" fmla="*/ f123 f59 1"/>
                <a:gd name="f147" fmla="*/ f124 f59 1"/>
                <a:gd name="f148" fmla="*/ f125 f59 1"/>
                <a:gd name="f149" fmla="*/ f126 f59 1"/>
                <a:gd name="f150" fmla="*/ f127 f59 1"/>
                <a:gd name="f151" fmla="*/ f128 f59 1"/>
                <a:gd name="f152" fmla="*/ f129 f59 1"/>
                <a:gd name="f153" fmla="*/ f130 f59 1"/>
                <a:gd name="f154" fmla="*/ f131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6" y="f137"/>
                </a:cxn>
                <a:cxn ang="f89">
                  <a:pos x="f138" y="f137"/>
                </a:cxn>
                <a:cxn ang="f89">
                  <a:pos x="f136" y="f137"/>
                </a:cxn>
                <a:cxn ang="f89">
                  <a:pos x="f139" y="f137"/>
                </a:cxn>
                <a:cxn ang="f89">
                  <a:pos x="f140" y="f137"/>
                </a:cxn>
                <a:cxn ang="f89">
                  <a:pos x="f141" y="f137"/>
                </a:cxn>
                <a:cxn ang="f89">
                  <a:pos x="f142" y="f137"/>
                </a:cxn>
                <a:cxn ang="f89">
                  <a:pos x="f143" y="f137"/>
                </a:cxn>
                <a:cxn ang="f89">
                  <a:pos x="f144" y="f145"/>
                </a:cxn>
                <a:cxn ang="f89">
                  <a:pos x="f146" y="f145"/>
                </a:cxn>
                <a:cxn ang="f89">
                  <a:pos x="f147" y="f137"/>
                </a:cxn>
                <a:cxn ang="f89">
                  <a:pos x="f148" y="f137"/>
                </a:cxn>
                <a:cxn ang="f89">
                  <a:pos x="f149" y="f145"/>
                </a:cxn>
                <a:cxn ang="f89">
                  <a:pos x="f150" y="f145"/>
                </a:cxn>
                <a:cxn ang="f89">
                  <a:pos x="f151" y="f145"/>
                </a:cxn>
                <a:cxn ang="f89">
                  <a:pos x="f152" y="f145"/>
                </a:cxn>
                <a:cxn ang="f89">
                  <a:pos x="f153" y="f145"/>
                </a:cxn>
                <a:cxn ang="f89">
                  <a:pos x="f154" y="f137"/>
                </a:cxn>
                <a:cxn ang="f89">
                  <a:pos x="f136" y="f137"/>
                </a:cxn>
              </a:cxnLst>
              <a:rect l="f132" t="f135" r="f133" b="f134"/>
              <a:pathLst>
                <a:path w="677" h="3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11" y="f9"/>
                    <a:pt x="f10" y="f9"/>
                    <a:pt x="f8" y="f9"/>
                  </a:cubicBezTo>
                  <a:cubicBezTo>
                    <a:pt x="f12" y="f9"/>
                    <a:pt x="f13" y="f9"/>
                    <a:pt x="f14" y="f9"/>
                  </a:cubicBezTo>
                  <a:cubicBezTo>
                    <a:pt x="f15" y="f9"/>
                    <a:pt x="f16" y="f9"/>
                    <a:pt x="f17" y="f9"/>
                  </a:cubicBezTo>
                  <a:cubicBezTo>
                    <a:pt x="f18" y="f9"/>
                    <a:pt x="f19" y="f9"/>
                    <a:pt x="f20" y="f9"/>
                  </a:cubicBezTo>
                  <a:cubicBezTo>
                    <a:pt x="f21" y="f9"/>
                    <a:pt x="f9" y="f7"/>
                    <a:pt x="f5" y="f9"/>
                  </a:cubicBezTo>
                  <a:cubicBezTo>
                    <a:pt x="f22" y="f9"/>
                    <a:pt x="f23" y="f9"/>
                    <a:pt x="f24" y="f9"/>
                  </a:cubicBezTo>
                  <a:cubicBezTo>
                    <a:pt x="f25" y="f9"/>
                    <a:pt x="f26" y="f27"/>
                    <a:pt x="f28" y="f27"/>
                  </a:cubicBezTo>
                  <a:cubicBezTo>
                    <a:pt x="f29" y="f27"/>
                    <a:pt x="f30" y="f27"/>
                    <a:pt x="f31" y="f27"/>
                  </a:cubicBezTo>
                  <a:cubicBezTo>
                    <a:pt x="f32" y="f27"/>
                    <a:pt x="f33" y="f9"/>
                    <a:pt x="f34" y="f9"/>
                  </a:cubicBezTo>
                  <a:cubicBezTo>
                    <a:pt x="f35" y="f9"/>
                    <a:pt x="f36" y="f9"/>
                    <a:pt x="f37" y="f9"/>
                  </a:cubicBezTo>
                  <a:cubicBezTo>
                    <a:pt x="f38" y="f9"/>
                    <a:pt x="f39" y="f27"/>
                    <a:pt x="f40" y="f27"/>
                  </a:cubicBezTo>
                  <a:cubicBezTo>
                    <a:pt x="f41" y="f27"/>
                    <a:pt x="f42" y="f27"/>
                    <a:pt x="f43" y="f27"/>
                  </a:cubicBezTo>
                  <a:cubicBezTo>
                    <a:pt x="f44" y="f5"/>
                    <a:pt x="f45" y="f27"/>
                    <a:pt x="f46" y="f27"/>
                  </a:cubicBezTo>
                  <a:cubicBezTo>
                    <a:pt x="f47" y="f27"/>
                    <a:pt x="f48" y="f27"/>
                    <a:pt x="f49" y="f27"/>
                  </a:cubicBezTo>
                  <a:cubicBezTo>
                    <a:pt x="f50" y="f9"/>
                    <a:pt x="f51" y="f9"/>
                    <a:pt x="f52" y="f27"/>
                  </a:cubicBezTo>
                  <a:cubicBezTo>
                    <a:pt x="f53" y="f27"/>
                    <a:pt x="f54" y="f9"/>
                    <a:pt x="f55" y="f9"/>
                  </a:cubicBezTo>
                  <a:cubicBezTo>
                    <a:pt x="f56" y="f9"/>
                    <a:pt x="f57" y="f9"/>
                    <a:pt x="f8" y="f9"/>
                  </a:cubicBezTo>
                  <a:close/>
                </a:path>
              </a:pathLst>
            </a:custGeom>
            <a:solidFill>
              <a:srgbClr val="B834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289E147-DCD9-75A6-D969-2E4C726BC210}"/>
                </a:ext>
              </a:extLst>
            </p:cNvPr>
            <p:cNvSpPr/>
            <p:nvPr/>
          </p:nvSpPr>
          <p:spPr>
            <a:xfrm>
              <a:off x="13123861" y="210632"/>
              <a:ext cx="531815" cy="90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1"/>
                <a:gd name="f8" fmla="val 3"/>
                <a:gd name="f9" fmla="val 22"/>
                <a:gd name="f10" fmla="val 41"/>
                <a:gd name="f11" fmla="val 58"/>
                <a:gd name="f12" fmla="val 57"/>
                <a:gd name="f13" fmla="val 55"/>
                <a:gd name="f14" fmla="val 38"/>
                <a:gd name="f15" fmla="val 21"/>
                <a:gd name="f16" fmla="val 5"/>
                <a:gd name="f17" fmla="val 2"/>
                <a:gd name="f18" fmla="+- 0 0 -90"/>
                <a:gd name="f19" fmla="*/ f3 1 60"/>
                <a:gd name="f20" fmla="*/ f4 1 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0"/>
                <a:gd name="f29" fmla="val f25"/>
                <a:gd name="f30" fmla="*/ 3 f26 1"/>
                <a:gd name="f31" fmla="*/ 0 f25 1"/>
                <a:gd name="f32" fmla="*/ 60 f26 1"/>
                <a:gd name="f33" fmla="*/ 1 f25 1"/>
                <a:gd name="f34" fmla="*/ 55 f26 1"/>
                <a:gd name="f35" fmla="*/ 5 f26 1"/>
                <a:gd name="f36" fmla="*/ 0 f26 1"/>
                <a:gd name="f37" fmla="+- f27 0 f1"/>
                <a:gd name="f38" fmla="*/ f30 1 60"/>
                <a:gd name="f39" fmla="*/ f32 1 60"/>
                <a:gd name="f40" fmla="*/ f34 1 60"/>
                <a:gd name="f41" fmla="*/ f35 1 60"/>
                <a:gd name="f42" fmla="*/ f36 1 60"/>
                <a:gd name="f43" fmla="*/ f31 1 f29"/>
                <a:gd name="f44" fmla="*/ f33 1 f29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8"/>
                <a:gd name="f51" fmla="*/ f40 1 f28"/>
                <a:gd name="f52" fmla="*/ f41 1 f28"/>
                <a:gd name="f53" fmla="*/ f42 1 f28"/>
                <a:gd name="f54" fmla="*/ f45 f19 1"/>
                <a:gd name="f55" fmla="*/ f46 f19 1"/>
                <a:gd name="f56" fmla="*/ f48 f20 1"/>
                <a:gd name="f57" fmla="*/ f47 f20 1"/>
                <a:gd name="f58" fmla="*/ f43 f20 1"/>
                <a:gd name="f59" fmla="*/ f44 f20 1"/>
                <a:gd name="f60" fmla="*/ f49 f19 1"/>
                <a:gd name="f61" fmla="*/ f50 f19 1"/>
                <a:gd name="f62" fmla="*/ f51 f19 1"/>
                <a:gd name="f63" fmla="*/ f52 f19 1"/>
                <a:gd name="f64" fmla="*/ f5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58"/>
                </a:cxn>
                <a:cxn ang="f37">
                  <a:pos x="f61" y="f58"/>
                </a:cxn>
                <a:cxn ang="f37">
                  <a:pos x="f61" y="f59"/>
                </a:cxn>
                <a:cxn ang="f37">
                  <a:pos x="f62" y="f59"/>
                </a:cxn>
                <a:cxn ang="f37">
                  <a:pos x="f63" y="f59"/>
                </a:cxn>
                <a:cxn ang="f37">
                  <a:pos x="f64" y="f59"/>
                </a:cxn>
                <a:cxn ang="f37">
                  <a:pos x="f60" y="f58"/>
                </a:cxn>
              </a:cxnLst>
              <a:rect l="f54" t="f57" r="f55" b="f56"/>
              <a:pathLst>
                <a:path w="60" h="1">
                  <a:moveTo>
                    <a:pt x="f8" y="f5"/>
                  </a:moveTo>
                  <a:cubicBezTo>
                    <a:pt x="f9" y="f7"/>
                    <a:pt x="f10" y="f5"/>
                    <a:pt x="f6" y="f5"/>
                  </a:cubicBezTo>
                  <a:cubicBezTo>
                    <a:pt x="f6" y="f5"/>
                    <a:pt x="f6" y="f5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7"/>
                    <a:pt x="f15" y="f7"/>
                    <a:pt x="f16" y="f7"/>
                  </a:cubicBezTo>
                  <a:cubicBezTo>
                    <a:pt x="f8" y="f7"/>
                    <a:pt x="f7" y="f7"/>
                    <a:pt x="f5" y="f7"/>
                  </a:cubicBezTo>
                  <a:cubicBezTo>
                    <a:pt x="f7" y="f5"/>
                    <a:pt x="f17" y="f5"/>
                    <a:pt x="f8" y="f5"/>
                  </a:cubicBezTo>
                  <a:close/>
                </a:path>
              </a:pathLst>
            </a:custGeom>
            <a:solidFill>
              <a:srgbClr val="9C5A3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CE19ED36-3053-C777-7621-B89BCA242267}"/>
                </a:ext>
              </a:extLst>
            </p:cNvPr>
            <p:cNvSpPr/>
            <p:nvPr/>
          </p:nvSpPr>
          <p:spPr>
            <a:xfrm>
              <a:off x="2459041" y="201625"/>
              <a:ext cx="13371508" cy="8446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7"/>
                <a:gd name="f7" fmla="val 93"/>
                <a:gd name="f8" fmla="val 1506"/>
                <a:gd name="f9" fmla="val 87"/>
                <a:gd name="f10" fmla="val 60"/>
                <a:gd name="f11" fmla="val 33"/>
                <a:gd name="f12" fmla="val 6"/>
                <a:gd name="f13" fmla="val 5"/>
                <a:gd name="f14" fmla="val 4"/>
                <a:gd name="f15" fmla="val 3"/>
                <a:gd name="f16" fmla="val 1503"/>
                <a:gd name="f17" fmla="val 1496"/>
                <a:gd name="f18" fmla="val 1489"/>
                <a:gd name="f19" fmla="val 1479"/>
                <a:gd name="f20" fmla="val 2"/>
                <a:gd name="f21" fmla="val 1469"/>
                <a:gd name="f22" fmla="val 1"/>
                <a:gd name="f23" fmla="val 1460"/>
                <a:gd name="f24" fmla="val 1455"/>
                <a:gd name="f25" fmla="val 1450"/>
                <a:gd name="f26" fmla="val 1446"/>
                <a:gd name="f27" fmla="val 1427"/>
                <a:gd name="f28" fmla="val 1409"/>
                <a:gd name="f29" fmla="val 1390"/>
                <a:gd name="f30" fmla="val 1388"/>
                <a:gd name="f31" fmla="val 1386"/>
                <a:gd name="f32" fmla="val 1384"/>
                <a:gd name="f33" fmla="val 1380"/>
                <a:gd name="f34" fmla="val 1377"/>
                <a:gd name="f35" fmla="val 1374"/>
                <a:gd name="f36" fmla="val 1337"/>
                <a:gd name="f37" fmla="val 1299"/>
                <a:gd name="f38" fmla="val 1262"/>
                <a:gd name="f39" fmla="val 1242"/>
                <a:gd name="f40" fmla="val 1222"/>
                <a:gd name="f41" fmla="val 1202"/>
                <a:gd name="f42" fmla="val 1157"/>
                <a:gd name="f43" fmla="val 1113"/>
                <a:gd name="f44" fmla="val 1069"/>
                <a:gd name="f45" fmla="val 1063"/>
                <a:gd name="f46" fmla="val 1057"/>
                <a:gd name="f47" fmla="val 1052"/>
                <a:gd name="f48" fmla="val 997"/>
                <a:gd name="f49" fmla="val 941"/>
                <a:gd name="f50" fmla="val 886"/>
                <a:gd name="f51" fmla="val 864"/>
                <a:gd name="f52" fmla="val 842"/>
                <a:gd name="f53" fmla="val 820"/>
                <a:gd name="f54" fmla="val 740"/>
                <a:gd name="f55" fmla="val 660"/>
                <a:gd name="f56" fmla="val 579"/>
                <a:gd name="f57" fmla="val 515"/>
                <a:gd name="f58" fmla="val 450"/>
                <a:gd name="f59" fmla="val 385"/>
                <a:gd name="f60" fmla="val 383"/>
                <a:gd name="f61" fmla="val 380"/>
                <a:gd name="f62" fmla="val 378"/>
                <a:gd name="f63" fmla="val 377"/>
                <a:gd name="f64" fmla="val 374"/>
                <a:gd name="f65" fmla="val 370"/>
                <a:gd name="f66" fmla="val 367"/>
                <a:gd name="f67" fmla="val 366"/>
                <a:gd name="f68" fmla="val 363"/>
                <a:gd name="f69" fmla="val 361"/>
                <a:gd name="f70" fmla="val 330"/>
                <a:gd name="f71" fmla="val 299"/>
                <a:gd name="f72" fmla="val 268"/>
                <a:gd name="f73" fmla="val 265"/>
                <a:gd name="f74" fmla="val 263"/>
                <a:gd name="f75" fmla="val 261"/>
                <a:gd name="f76" fmla="val 255"/>
                <a:gd name="f77" fmla="val 248"/>
                <a:gd name="f78" fmla="val 242"/>
                <a:gd name="f79" fmla="val 240"/>
                <a:gd name="f80" fmla="val 237"/>
                <a:gd name="f81" fmla="val 235"/>
                <a:gd name="f82" fmla="val 161"/>
                <a:gd name="f83" fmla="val 86"/>
                <a:gd name="f84" fmla="val 12"/>
                <a:gd name="f85" fmla="val 10"/>
                <a:gd name="f86" fmla="val 7"/>
                <a:gd name="f87" fmla="val 25"/>
                <a:gd name="f88" fmla="val 45"/>
                <a:gd name="f89" fmla="val 64"/>
                <a:gd name="f90" fmla="val 72"/>
                <a:gd name="f91" fmla="val 80"/>
                <a:gd name="f92" fmla="val 89"/>
                <a:gd name="f93" fmla="val 90"/>
                <a:gd name="f94" fmla="val 91"/>
                <a:gd name="f95" fmla="val 9"/>
                <a:gd name="f96" fmla="val 92"/>
                <a:gd name="f97" fmla="val 11"/>
                <a:gd name="f98" fmla="val 120"/>
                <a:gd name="f99" fmla="val 230"/>
                <a:gd name="f100" fmla="val 339"/>
                <a:gd name="f101" fmla="val 342"/>
                <a:gd name="f102" fmla="val 345"/>
                <a:gd name="f103" fmla="val 348"/>
                <a:gd name="f104" fmla="val 350"/>
                <a:gd name="f105" fmla="val 351"/>
                <a:gd name="f106" fmla="val 353"/>
                <a:gd name="f107" fmla="val 388"/>
                <a:gd name="f108" fmla="val 406"/>
                <a:gd name="f109" fmla="val 409"/>
                <a:gd name="f110" fmla="val 413"/>
                <a:gd name="f111" fmla="val 416"/>
                <a:gd name="f112" fmla="val 421"/>
                <a:gd name="f113" fmla="val 426"/>
                <a:gd name="f114" fmla="val 431"/>
                <a:gd name="f115" fmla="val 433"/>
                <a:gd name="f116" fmla="val 434"/>
                <a:gd name="f117" fmla="val 436"/>
                <a:gd name="f118" fmla="val 514"/>
                <a:gd name="f119" fmla="val 592"/>
                <a:gd name="f120" fmla="val 669"/>
                <a:gd name="f121" fmla="val 678"/>
                <a:gd name="f122" fmla="val 687"/>
                <a:gd name="f123" fmla="val 696"/>
                <a:gd name="f124" fmla="val 721"/>
                <a:gd name="f125" fmla="val 746"/>
                <a:gd name="f126" fmla="val 772"/>
                <a:gd name="f127" fmla="val 780"/>
                <a:gd name="f128" fmla="val 788"/>
                <a:gd name="f129" fmla="val 797"/>
                <a:gd name="f130" fmla="val 804"/>
                <a:gd name="f131" fmla="val 811"/>
                <a:gd name="f132" fmla="val 818"/>
                <a:gd name="f133" fmla="val 821"/>
                <a:gd name="f134" fmla="val 823"/>
                <a:gd name="f135" fmla="val 825"/>
                <a:gd name="f136" fmla="val 827"/>
                <a:gd name="f137" fmla="val 828"/>
                <a:gd name="f138" fmla="val 831"/>
                <a:gd name="f139" fmla="val 834"/>
                <a:gd name="f140" fmla="val 837"/>
                <a:gd name="f141" fmla="val 881"/>
                <a:gd name="f142" fmla="val 924"/>
                <a:gd name="f143" fmla="val 968"/>
                <a:gd name="f144" fmla="val 975"/>
                <a:gd name="f145" fmla="val 982"/>
                <a:gd name="f146" fmla="val 988"/>
                <a:gd name="f147" fmla="val 1049"/>
                <a:gd name="f148" fmla="val 1109"/>
                <a:gd name="f149" fmla="val 1170"/>
                <a:gd name="f150" fmla="val 1172"/>
                <a:gd name="f151" fmla="val 1175"/>
                <a:gd name="f152" fmla="val 1177"/>
                <a:gd name="f153" fmla="val 1184"/>
                <a:gd name="f154" fmla="val 1192"/>
                <a:gd name="f155" fmla="val 1199"/>
                <a:gd name="f156" fmla="val 1230"/>
                <a:gd name="f157" fmla="val 1293"/>
                <a:gd name="f158" fmla="val 1298"/>
                <a:gd name="f159" fmla="val 1302"/>
                <a:gd name="f160" fmla="val 1307"/>
                <a:gd name="f161" fmla="val 1309"/>
                <a:gd name="f162" fmla="val 1311"/>
                <a:gd name="f163" fmla="val 1314"/>
                <a:gd name="f164" fmla="val 1361"/>
                <a:gd name="f165" fmla="val 1408"/>
                <a:gd name="f166" fmla="val 1458"/>
                <a:gd name="f167" fmla="val 1462"/>
                <a:gd name="f168" fmla="val 1465"/>
                <a:gd name="f169" fmla="val 1471"/>
                <a:gd name="f170" fmla="val 1476"/>
                <a:gd name="f171" fmla="val 1482"/>
                <a:gd name="f172" fmla="+- 0 0 -90"/>
                <a:gd name="f173" fmla="*/ f3 1 1507"/>
                <a:gd name="f174" fmla="*/ f4 1 93"/>
                <a:gd name="f175" fmla="val f5"/>
                <a:gd name="f176" fmla="val f6"/>
                <a:gd name="f177" fmla="val f7"/>
                <a:gd name="f178" fmla="*/ f172 f0 1"/>
                <a:gd name="f179" fmla="+- f177 0 f175"/>
                <a:gd name="f180" fmla="+- f176 0 f175"/>
                <a:gd name="f181" fmla="*/ f178 1 f2"/>
                <a:gd name="f182" fmla="*/ f180 1 1507"/>
                <a:gd name="f183" fmla="*/ f179 1 93"/>
                <a:gd name="f184" fmla="*/ 1506 f180 1"/>
                <a:gd name="f185" fmla="*/ 87 f179 1"/>
                <a:gd name="f186" fmla="*/ 1507 f180 1"/>
                <a:gd name="f187" fmla="*/ 6 f179 1"/>
                <a:gd name="f188" fmla="*/ 3 f179 1"/>
                <a:gd name="f189" fmla="*/ 1489 f180 1"/>
                <a:gd name="f190" fmla="*/ 0 f179 1"/>
                <a:gd name="f191" fmla="*/ 1460 f180 1"/>
                <a:gd name="f192" fmla="*/ 1 f179 1"/>
                <a:gd name="f193" fmla="*/ 1446 f180 1"/>
                <a:gd name="f194" fmla="*/ 2 f179 1"/>
                <a:gd name="f195" fmla="*/ 1390 f180 1"/>
                <a:gd name="f196" fmla="*/ 1384 f180 1"/>
                <a:gd name="f197" fmla="*/ 1374 f180 1"/>
                <a:gd name="f198" fmla="*/ 1262 f180 1"/>
                <a:gd name="f199" fmla="*/ 1202 f180 1"/>
                <a:gd name="f200" fmla="*/ 1069 f180 1"/>
                <a:gd name="f201" fmla="*/ 1052 f180 1"/>
                <a:gd name="f202" fmla="*/ 886 f180 1"/>
                <a:gd name="f203" fmla="*/ 820 f180 1"/>
                <a:gd name="f204" fmla="*/ 579 f180 1"/>
                <a:gd name="f205" fmla="*/ 385 f180 1"/>
                <a:gd name="f206" fmla="*/ 378 f180 1"/>
                <a:gd name="f207" fmla="*/ 377 f180 1"/>
                <a:gd name="f208" fmla="*/ 367 f180 1"/>
                <a:gd name="f209" fmla="*/ 361 f180 1"/>
                <a:gd name="f210" fmla="*/ 268 f180 1"/>
                <a:gd name="f211" fmla="*/ 261 f180 1"/>
                <a:gd name="f212" fmla="*/ 242 f180 1"/>
                <a:gd name="f213" fmla="*/ 235 f180 1"/>
                <a:gd name="f214" fmla="*/ 12 f180 1"/>
                <a:gd name="f215" fmla="*/ 5 f180 1"/>
                <a:gd name="f216" fmla="*/ 1 f180 1"/>
                <a:gd name="f217" fmla="*/ 64 f179 1"/>
                <a:gd name="f218" fmla="*/ 91 f179 1"/>
                <a:gd name="f219" fmla="*/ 11 f180 1"/>
                <a:gd name="f220" fmla="*/ 92 f179 1"/>
                <a:gd name="f221" fmla="*/ 339 f180 1"/>
                <a:gd name="f222" fmla="*/ 348 f180 1"/>
                <a:gd name="f223" fmla="*/ 353 f180 1"/>
                <a:gd name="f224" fmla="*/ 406 f180 1"/>
                <a:gd name="f225" fmla="*/ 416 f180 1"/>
                <a:gd name="f226" fmla="*/ 431 f180 1"/>
                <a:gd name="f227" fmla="*/ 436 f180 1"/>
                <a:gd name="f228" fmla="*/ 669 f180 1"/>
                <a:gd name="f229" fmla="*/ 696 f180 1"/>
                <a:gd name="f230" fmla="*/ 772 f180 1"/>
                <a:gd name="f231" fmla="*/ 797 f180 1"/>
                <a:gd name="f232" fmla="*/ 818 f180 1"/>
                <a:gd name="f233" fmla="*/ 823 f180 1"/>
                <a:gd name="f234" fmla="*/ 828 f180 1"/>
                <a:gd name="f235" fmla="*/ 837 f180 1"/>
                <a:gd name="f236" fmla="*/ 968 f180 1"/>
                <a:gd name="f237" fmla="*/ 988 f180 1"/>
                <a:gd name="f238" fmla="*/ 1170 f180 1"/>
                <a:gd name="f239" fmla="*/ 1177 f180 1"/>
                <a:gd name="f240" fmla="*/ 1199 f180 1"/>
                <a:gd name="f241" fmla="*/ 1293 f180 1"/>
                <a:gd name="f242" fmla="*/ 1307 f180 1"/>
                <a:gd name="f243" fmla="*/ 1314 f180 1"/>
                <a:gd name="f244" fmla="*/ 1455 f180 1"/>
                <a:gd name="f245" fmla="*/ 1465 f180 1"/>
                <a:gd name="f246" fmla="*/ 1482 f180 1"/>
                <a:gd name="f247" fmla="*/ 1503 f180 1"/>
                <a:gd name="f248" fmla="+- f181 0 f1"/>
                <a:gd name="f249" fmla="*/ f184 1 1507"/>
                <a:gd name="f250" fmla="*/ f185 1 93"/>
                <a:gd name="f251" fmla="*/ f186 1 1507"/>
                <a:gd name="f252" fmla="*/ f187 1 93"/>
                <a:gd name="f253" fmla="*/ f188 1 93"/>
                <a:gd name="f254" fmla="*/ f189 1 1507"/>
                <a:gd name="f255" fmla="*/ f190 1 93"/>
                <a:gd name="f256" fmla="*/ f191 1 1507"/>
                <a:gd name="f257" fmla="*/ f192 1 93"/>
                <a:gd name="f258" fmla="*/ f193 1 1507"/>
                <a:gd name="f259" fmla="*/ f194 1 93"/>
                <a:gd name="f260" fmla="*/ f195 1 1507"/>
                <a:gd name="f261" fmla="*/ f196 1 1507"/>
                <a:gd name="f262" fmla="*/ f197 1 1507"/>
                <a:gd name="f263" fmla="*/ f198 1 1507"/>
                <a:gd name="f264" fmla="*/ f199 1 1507"/>
                <a:gd name="f265" fmla="*/ f200 1 1507"/>
                <a:gd name="f266" fmla="*/ f201 1 1507"/>
                <a:gd name="f267" fmla="*/ f202 1 1507"/>
                <a:gd name="f268" fmla="*/ f203 1 1507"/>
                <a:gd name="f269" fmla="*/ f204 1 1507"/>
                <a:gd name="f270" fmla="*/ f205 1 1507"/>
                <a:gd name="f271" fmla="*/ f206 1 1507"/>
                <a:gd name="f272" fmla="*/ f207 1 1507"/>
                <a:gd name="f273" fmla="*/ f208 1 1507"/>
                <a:gd name="f274" fmla="*/ f209 1 1507"/>
                <a:gd name="f275" fmla="*/ f210 1 1507"/>
                <a:gd name="f276" fmla="*/ f211 1 1507"/>
                <a:gd name="f277" fmla="*/ f212 1 1507"/>
                <a:gd name="f278" fmla="*/ f213 1 1507"/>
                <a:gd name="f279" fmla="*/ f214 1 1507"/>
                <a:gd name="f280" fmla="*/ f215 1 1507"/>
                <a:gd name="f281" fmla="*/ f216 1 1507"/>
                <a:gd name="f282" fmla="*/ f217 1 93"/>
                <a:gd name="f283" fmla="*/ f218 1 93"/>
                <a:gd name="f284" fmla="*/ f219 1 1507"/>
                <a:gd name="f285" fmla="*/ f220 1 93"/>
                <a:gd name="f286" fmla="*/ f221 1 1507"/>
                <a:gd name="f287" fmla="*/ f222 1 1507"/>
                <a:gd name="f288" fmla="*/ f223 1 1507"/>
                <a:gd name="f289" fmla="*/ f224 1 1507"/>
                <a:gd name="f290" fmla="*/ f225 1 1507"/>
                <a:gd name="f291" fmla="*/ f226 1 1507"/>
                <a:gd name="f292" fmla="*/ f227 1 1507"/>
                <a:gd name="f293" fmla="*/ f228 1 1507"/>
                <a:gd name="f294" fmla="*/ f229 1 1507"/>
                <a:gd name="f295" fmla="*/ f230 1 1507"/>
                <a:gd name="f296" fmla="*/ f231 1 1507"/>
                <a:gd name="f297" fmla="*/ f232 1 1507"/>
                <a:gd name="f298" fmla="*/ f233 1 1507"/>
                <a:gd name="f299" fmla="*/ f234 1 1507"/>
                <a:gd name="f300" fmla="*/ f235 1 1507"/>
                <a:gd name="f301" fmla="*/ f236 1 1507"/>
                <a:gd name="f302" fmla="*/ f237 1 1507"/>
                <a:gd name="f303" fmla="*/ f238 1 1507"/>
                <a:gd name="f304" fmla="*/ f239 1 1507"/>
                <a:gd name="f305" fmla="*/ f240 1 1507"/>
                <a:gd name="f306" fmla="*/ f241 1 1507"/>
                <a:gd name="f307" fmla="*/ f242 1 1507"/>
                <a:gd name="f308" fmla="*/ f243 1 1507"/>
                <a:gd name="f309" fmla="*/ f244 1 1507"/>
                <a:gd name="f310" fmla="*/ f245 1 1507"/>
                <a:gd name="f311" fmla="*/ f246 1 1507"/>
                <a:gd name="f312" fmla="*/ f247 1 1507"/>
                <a:gd name="f313" fmla="*/ 0 1 f182"/>
                <a:gd name="f314" fmla="*/ f176 1 f182"/>
                <a:gd name="f315" fmla="*/ 0 1 f183"/>
                <a:gd name="f316" fmla="*/ f177 1 f183"/>
                <a:gd name="f317" fmla="*/ f249 1 f182"/>
                <a:gd name="f318" fmla="*/ f250 1 f183"/>
                <a:gd name="f319" fmla="*/ f251 1 f182"/>
                <a:gd name="f320" fmla="*/ f252 1 f183"/>
                <a:gd name="f321" fmla="*/ f253 1 f183"/>
                <a:gd name="f322" fmla="*/ f254 1 f182"/>
                <a:gd name="f323" fmla="*/ f255 1 f183"/>
                <a:gd name="f324" fmla="*/ f256 1 f182"/>
                <a:gd name="f325" fmla="*/ f257 1 f183"/>
                <a:gd name="f326" fmla="*/ f258 1 f182"/>
                <a:gd name="f327" fmla="*/ f259 1 f183"/>
                <a:gd name="f328" fmla="*/ f260 1 f182"/>
                <a:gd name="f329" fmla="*/ f261 1 f182"/>
                <a:gd name="f330" fmla="*/ f262 1 f182"/>
                <a:gd name="f331" fmla="*/ f263 1 f182"/>
                <a:gd name="f332" fmla="*/ f264 1 f182"/>
                <a:gd name="f333" fmla="*/ f265 1 f182"/>
                <a:gd name="f334" fmla="*/ f266 1 f182"/>
                <a:gd name="f335" fmla="*/ f267 1 f182"/>
                <a:gd name="f336" fmla="*/ f268 1 f182"/>
                <a:gd name="f337" fmla="*/ f269 1 f182"/>
                <a:gd name="f338" fmla="*/ f270 1 f182"/>
                <a:gd name="f339" fmla="*/ f271 1 f182"/>
                <a:gd name="f340" fmla="*/ f272 1 f182"/>
                <a:gd name="f341" fmla="*/ f273 1 f182"/>
                <a:gd name="f342" fmla="*/ f274 1 f182"/>
                <a:gd name="f343" fmla="*/ f275 1 f182"/>
                <a:gd name="f344" fmla="*/ f276 1 f182"/>
                <a:gd name="f345" fmla="*/ f277 1 f182"/>
                <a:gd name="f346" fmla="*/ f278 1 f182"/>
                <a:gd name="f347" fmla="*/ f279 1 f182"/>
                <a:gd name="f348" fmla="*/ f280 1 f182"/>
                <a:gd name="f349" fmla="*/ f281 1 f182"/>
                <a:gd name="f350" fmla="*/ f282 1 f183"/>
                <a:gd name="f351" fmla="*/ f283 1 f183"/>
                <a:gd name="f352" fmla="*/ f284 1 f182"/>
                <a:gd name="f353" fmla="*/ f285 1 f183"/>
                <a:gd name="f354" fmla="*/ f286 1 f182"/>
                <a:gd name="f355" fmla="*/ f287 1 f182"/>
                <a:gd name="f356" fmla="*/ f288 1 f182"/>
                <a:gd name="f357" fmla="*/ f289 1 f182"/>
                <a:gd name="f358" fmla="*/ f290 1 f182"/>
                <a:gd name="f359" fmla="*/ f291 1 f182"/>
                <a:gd name="f360" fmla="*/ f292 1 f182"/>
                <a:gd name="f361" fmla="*/ f293 1 f182"/>
                <a:gd name="f362" fmla="*/ f294 1 f182"/>
                <a:gd name="f363" fmla="*/ f295 1 f182"/>
                <a:gd name="f364" fmla="*/ f296 1 f182"/>
                <a:gd name="f365" fmla="*/ f297 1 f182"/>
                <a:gd name="f366" fmla="*/ f298 1 f182"/>
                <a:gd name="f367" fmla="*/ f299 1 f182"/>
                <a:gd name="f368" fmla="*/ f300 1 f182"/>
                <a:gd name="f369" fmla="*/ f301 1 f182"/>
                <a:gd name="f370" fmla="*/ f302 1 f182"/>
                <a:gd name="f371" fmla="*/ f303 1 f182"/>
                <a:gd name="f372" fmla="*/ f304 1 f182"/>
                <a:gd name="f373" fmla="*/ f305 1 f182"/>
                <a:gd name="f374" fmla="*/ f306 1 f182"/>
                <a:gd name="f375" fmla="*/ f307 1 f182"/>
                <a:gd name="f376" fmla="*/ f308 1 f182"/>
                <a:gd name="f377" fmla="*/ f309 1 f182"/>
                <a:gd name="f378" fmla="*/ f310 1 f182"/>
                <a:gd name="f379" fmla="*/ f311 1 f182"/>
                <a:gd name="f380" fmla="*/ f312 1 f182"/>
                <a:gd name="f381" fmla="*/ f313 f173 1"/>
                <a:gd name="f382" fmla="*/ f314 f173 1"/>
                <a:gd name="f383" fmla="*/ f316 f174 1"/>
                <a:gd name="f384" fmla="*/ f315 f174 1"/>
                <a:gd name="f385" fmla="*/ f317 f173 1"/>
                <a:gd name="f386" fmla="*/ f318 f174 1"/>
                <a:gd name="f387" fmla="*/ f319 f173 1"/>
                <a:gd name="f388" fmla="*/ f320 f174 1"/>
                <a:gd name="f389" fmla="*/ f321 f174 1"/>
                <a:gd name="f390" fmla="*/ f322 f173 1"/>
                <a:gd name="f391" fmla="*/ f323 f174 1"/>
                <a:gd name="f392" fmla="*/ f324 f173 1"/>
                <a:gd name="f393" fmla="*/ f325 f174 1"/>
                <a:gd name="f394" fmla="*/ f326 f173 1"/>
                <a:gd name="f395" fmla="*/ f327 f174 1"/>
                <a:gd name="f396" fmla="*/ f328 f173 1"/>
                <a:gd name="f397" fmla="*/ f329 f173 1"/>
                <a:gd name="f398" fmla="*/ f330 f173 1"/>
                <a:gd name="f399" fmla="*/ f331 f173 1"/>
                <a:gd name="f400" fmla="*/ f332 f173 1"/>
                <a:gd name="f401" fmla="*/ f333 f173 1"/>
                <a:gd name="f402" fmla="*/ f334 f173 1"/>
                <a:gd name="f403" fmla="*/ f335 f173 1"/>
                <a:gd name="f404" fmla="*/ f336 f173 1"/>
                <a:gd name="f405" fmla="*/ f337 f173 1"/>
                <a:gd name="f406" fmla="*/ f338 f173 1"/>
                <a:gd name="f407" fmla="*/ f339 f173 1"/>
                <a:gd name="f408" fmla="*/ f340 f173 1"/>
                <a:gd name="f409" fmla="*/ f341 f173 1"/>
                <a:gd name="f410" fmla="*/ f342 f173 1"/>
                <a:gd name="f411" fmla="*/ f343 f173 1"/>
                <a:gd name="f412" fmla="*/ f344 f173 1"/>
                <a:gd name="f413" fmla="*/ f345 f173 1"/>
                <a:gd name="f414" fmla="*/ f346 f173 1"/>
                <a:gd name="f415" fmla="*/ f347 f173 1"/>
                <a:gd name="f416" fmla="*/ f348 f173 1"/>
                <a:gd name="f417" fmla="*/ f349 f173 1"/>
                <a:gd name="f418" fmla="*/ f350 f174 1"/>
                <a:gd name="f419" fmla="*/ f351 f174 1"/>
                <a:gd name="f420" fmla="*/ f352 f173 1"/>
                <a:gd name="f421" fmla="*/ f353 f174 1"/>
                <a:gd name="f422" fmla="*/ f354 f173 1"/>
                <a:gd name="f423" fmla="*/ f355 f173 1"/>
                <a:gd name="f424" fmla="*/ f356 f173 1"/>
                <a:gd name="f425" fmla="*/ f357 f173 1"/>
                <a:gd name="f426" fmla="*/ f358 f173 1"/>
                <a:gd name="f427" fmla="*/ f359 f173 1"/>
                <a:gd name="f428" fmla="*/ f360 f173 1"/>
                <a:gd name="f429" fmla="*/ f361 f173 1"/>
                <a:gd name="f430" fmla="*/ f362 f173 1"/>
                <a:gd name="f431" fmla="*/ f363 f173 1"/>
                <a:gd name="f432" fmla="*/ f364 f173 1"/>
                <a:gd name="f433" fmla="*/ f365 f173 1"/>
                <a:gd name="f434" fmla="*/ f366 f173 1"/>
                <a:gd name="f435" fmla="*/ f367 f173 1"/>
                <a:gd name="f436" fmla="*/ f368 f173 1"/>
                <a:gd name="f437" fmla="*/ f369 f173 1"/>
                <a:gd name="f438" fmla="*/ f370 f173 1"/>
                <a:gd name="f439" fmla="*/ f371 f173 1"/>
                <a:gd name="f440" fmla="*/ f372 f173 1"/>
                <a:gd name="f441" fmla="*/ f373 f173 1"/>
                <a:gd name="f442" fmla="*/ f374 f173 1"/>
                <a:gd name="f443" fmla="*/ f375 f173 1"/>
                <a:gd name="f444" fmla="*/ f376 f173 1"/>
                <a:gd name="f445" fmla="*/ f377 f173 1"/>
                <a:gd name="f446" fmla="*/ f378 f173 1"/>
                <a:gd name="f447" fmla="*/ f379 f173 1"/>
                <a:gd name="f448" fmla="*/ f380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8">
                  <a:pos x="f385" y="f386"/>
                </a:cxn>
                <a:cxn ang="f248">
                  <a:pos x="f387" y="f388"/>
                </a:cxn>
                <a:cxn ang="f248">
                  <a:pos x="f385" y="f389"/>
                </a:cxn>
                <a:cxn ang="f248">
                  <a:pos x="f390" y="f391"/>
                </a:cxn>
                <a:cxn ang="f248">
                  <a:pos x="f392" y="f393"/>
                </a:cxn>
                <a:cxn ang="f248">
                  <a:pos x="f394" y="f395"/>
                </a:cxn>
                <a:cxn ang="f248">
                  <a:pos x="f396" y="f393"/>
                </a:cxn>
                <a:cxn ang="f248">
                  <a:pos x="f397" y="f393"/>
                </a:cxn>
                <a:cxn ang="f248">
                  <a:pos x="f398" y="f395"/>
                </a:cxn>
                <a:cxn ang="f248">
                  <a:pos x="f399" y="f395"/>
                </a:cxn>
                <a:cxn ang="f248">
                  <a:pos x="f400" y="f395"/>
                </a:cxn>
                <a:cxn ang="f248">
                  <a:pos x="f401" y="f395"/>
                </a:cxn>
                <a:cxn ang="f248">
                  <a:pos x="f402" y="f395"/>
                </a:cxn>
                <a:cxn ang="f248">
                  <a:pos x="f403" y="f395"/>
                </a:cxn>
                <a:cxn ang="f248">
                  <a:pos x="f404" y="f395"/>
                </a:cxn>
                <a:cxn ang="f248">
                  <a:pos x="f405" y="f395"/>
                </a:cxn>
                <a:cxn ang="f248">
                  <a:pos x="f406" y="f395"/>
                </a:cxn>
                <a:cxn ang="f248">
                  <a:pos x="f407" y="f395"/>
                </a:cxn>
                <a:cxn ang="f248">
                  <a:pos x="f408" y="f393"/>
                </a:cxn>
                <a:cxn ang="f248">
                  <a:pos x="f409" y="f393"/>
                </a:cxn>
                <a:cxn ang="f248">
                  <a:pos x="f410" y="f395"/>
                </a:cxn>
                <a:cxn ang="f248">
                  <a:pos x="f411" y="f395"/>
                </a:cxn>
                <a:cxn ang="f248">
                  <a:pos x="f412" y="f393"/>
                </a:cxn>
                <a:cxn ang="f248">
                  <a:pos x="f413" y="f393"/>
                </a:cxn>
                <a:cxn ang="f248">
                  <a:pos x="f414" y="f395"/>
                </a:cxn>
                <a:cxn ang="f248">
                  <a:pos x="f415" y="f395"/>
                </a:cxn>
                <a:cxn ang="f248">
                  <a:pos x="f416" y="f395"/>
                </a:cxn>
                <a:cxn ang="f248">
                  <a:pos x="f417" y="f388"/>
                </a:cxn>
                <a:cxn ang="f248">
                  <a:pos x="f417" y="f418"/>
                </a:cxn>
                <a:cxn ang="f248">
                  <a:pos x="f417" y="f386"/>
                </a:cxn>
                <a:cxn ang="f248">
                  <a:pos x="f416" y="f419"/>
                </a:cxn>
                <a:cxn ang="f248">
                  <a:pos x="f420" y="f421"/>
                </a:cxn>
                <a:cxn ang="f248">
                  <a:pos x="f422" y="f421"/>
                </a:cxn>
                <a:cxn ang="f248">
                  <a:pos x="f423" y="f421"/>
                </a:cxn>
                <a:cxn ang="f248">
                  <a:pos x="f424" y="f421"/>
                </a:cxn>
                <a:cxn ang="f248">
                  <a:pos x="f425" y="f421"/>
                </a:cxn>
                <a:cxn ang="f248">
                  <a:pos x="f426" y="f421"/>
                </a:cxn>
                <a:cxn ang="f248">
                  <a:pos x="f427" y="f421"/>
                </a:cxn>
                <a:cxn ang="f248">
                  <a:pos x="f428" y="f421"/>
                </a:cxn>
                <a:cxn ang="f248">
                  <a:pos x="f429" y="f421"/>
                </a:cxn>
                <a:cxn ang="f248">
                  <a:pos x="f430" y="f421"/>
                </a:cxn>
                <a:cxn ang="f248">
                  <a:pos x="f431" y="f421"/>
                </a:cxn>
                <a:cxn ang="f248">
                  <a:pos x="f432" y="f421"/>
                </a:cxn>
                <a:cxn ang="f248">
                  <a:pos x="f433" y="f421"/>
                </a:cxn>
                <a:cxn ang="f248">
                  <a:pos x="f434" y="f421"/>
                </a:cxn>
                <a:cxn ang="f248">
                  <a:pos x="f435" y="f421"/>
                </a:cxn>
                <a:cxn ang="f248">
                  <a:pos x="f436" y="f421"/>
                </a:cxn>
                <a:cxn ang="f248">
                  <a:pos x="f437" y="f421"/>
                </a:cxn>
                <a:cxn ang="f248">
                  <a:pos x="f438" y="f421"/>
                </a:cxn>
                <a:cxn ang="f248">
                  <a:pos x="f439" y="f421"/>
                </a:cxn>
                <a:cxn ang="f248">
                  <a:pos x="f440" y="f421"/>
                </a:cxn>
                <a:cxn ang="f248">
                  <a:pos x="f441" y="f421"/>
                </a:cxn>
                <a:cxn ang="f248">
                  <a:pos x="f442" y="f421"/>
                </a:cxn>
                <a:cxn ang="f248">
                  <a:pos x="f443" y="f421"/>
                </a:cxn>
                <a:cxn ang="f248">
                  <a:pos x="f444" y="f421"/>
                </a:cxn>
                <a:cxn ang="f248">
                  <a:pos x="f445" y="f421"/>
                </a:cxn>
                <a:cxn ang="f248">
                  <a:pos x="f446" y="f421"/>
                </a:cxn>
                <a:cxn ang="f248">
                  <a:pos x="f447" y="f421"/>
                </a:cxn>
                <a:cxn ang="f248">
                  <a:pos x="f448" y="f419"/>
                </a:cxn>
                <a:cxn ang="f248">
                  <a:pos x="f385" y="f386"/>
                </a:cxn>
              </a:cxnLst>
              <a:rect l="f381" t="f384" r="f382" b="f383"/>
              <a:pathLst>
                <a:path w="1507" h="93">
                  <a:moveTo>
                    <a:pt x="f8" y="f9"/>
                  </a:moveTo>
                  <a:cubicBezTo>
                    <a:pt x="f6" y="f10"/>
                    <a:pt x="f6" y="f11"/>
                    <a:pt x="f6" y="f12"/>
                  </a:cubicBezTo>
                  <a:cubicBezTo>
                    <a:pt x="f6" y="f13"/>
                    <a:pt x="f6" y="f14"/>
                    <a:pt x="f8" y="f15"/>
                  </a:cubicBezTo>
                  <a:cubicBezTo>
                    <a:pt x="f16" y="f5"/>
                    <a:pt x="f17" y="f5"/>
                    <a:pt x="f18" y="f5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2"/>
                    <a:pt x="f26" y="f20"/>
                  </a:cubicBezTo>
                  <a:cubicBezTo>
                    <a:pt x="f27" y="f20"/>
                    <a:pt x="f28" y="f20"/>
                    <a:pt x="f29" y="f22"/>
                  </a:cubicBezTo>
                  <a:cubicBezTo>
                    <a:pt x="f30" y="f22"/>
                    <a:pt x="f31" y="f22"/>
                    <a:pt x="f32" y="f22"/>
                  </a:cubicBezTo>
                  <a:cubicBezTo>
                    <a:pt x="f33" y="f22"/>
                    <a:pt x="f34" y="f20"/>
                    <a:pt x="f35" y="f20"/>
                  </a:cubicBezTo>
                  <a:cubicBezTo>
                    <a:pt x="f36" y="f20"/>
                    <a:pt x="f37" y="f20"/>
                    <a:pt x="f38" y="f20"/>
                  </a:cubicBezTo>
                  <a:cubicBezTo>
                    <a:pt x="f39" y="f22"/>
                    <a:pt x="f40" y="f22"/>
                    <a:pt x="f41" y="f20"/>
                  </a:cubicBezTo>
                  <a:cubicBezTo>
                    <a:pt x="f42" y="f20"/>
                    <a:pt x="f43" y="f20"/>
                    <a:pt x="f44" y="f20"/>
                  </a:cubicBezTo>
                  <a:cubicBezTo>
                    <a:pt x="f45" y="f5"/>
                    <a:pt x="f46" y="f5"/>
                    <a:pt x="f47" y="f20"/>
                  </a:cubicBezTo>
                  <a:cubicBezTo>
                    <a:pt x="f48" y="f20"/>
                    <a:pt x="f49" y="f20"/>
                    <a:pt x="f50" y="f20"/>
                  </a:cubicBezTo>
                  <a:cubicBezTo>
                    <a:pt x="f51" y="f22"/>
                    <a:pt x="f52" y="f20"/>
                    <a:pt x="f53" y="f20"/>
                  </a:cubicBezTo>
                  <a:cubicBezTo>
                    <a:pt x="f54" y="f20"/>
                    <a:pt x="f55" y="f20"/>
                    <a:pt x="f56" y="f20"/>
                  </a:cubicBezTo>
                  <a:cubicBezTo>
                    <a:pt x="f57" y="f20"/>
                    <a:pt x="f58" y="f20"/>
                    <a:pt x="f59" y="f20"/>
                  </a:cubicBezTo>
                  <a:cubicBezTo>
                    <a:pt x="f60" y="f20"/>
                    <a:pt x="f61" y="f20"/>
                    <a:pt x="f62" y="f20"/>
                  </a:cubicBezTo>
                  <a:cubicBezTo>
                    <a:pt x="f62" y="f22"/>
                    <a:pt x="f63" y="f22"/>
                    <a:pt x="f63" y="f22"/>
                  </a:cubicBezTo>
                  <a:cubicBezTo>
                    <a:pt x="f64" y="f22"/>
                    <a:pt x="f65" y="f22"/>
                    <a:pt x="f66" y="f22"/>
                  </a:cubicBezTo>
                  <a:cubicBezTo>
                    <a:pt x="f67" y="f20"/>
                    <a:pt x="f68" y="f20"/>
                    <a:pt x="f69" y="f20"/>
                  </a:cubicBezTo>
                  <a:cubicBezTo>
                    <a:pt x="f70" y="f20"/>
                    <a:pt x="f71" y="f20"/>
                    <a:pt x="f72" y="f20"/>
                  </a:cubicBezTo>
                  <a:cubicBezTo>
                    <a:pt x="f73" y="f20"/>
                    <a:pt x="f74" y="f20"/>
                    <a:pt x="f75" y="f22"/>
                  </a:cubicBezTo>
                  <a:cubicBezTo>
                    <a:pt x="f76" y="f22"/>
                    <a:pt x="f77" y="f22"/>
                    <a:pt x="f78" y="f22"/>
                  </a:cubicBezTo>
                  <a:cubicBezTo>
                    <a:pt x="f79" y="f20"/>
                    <a:pt x="f80" y="f20"/>
                    <a:pt x="f81" y="f20"/>
                  </a:cubicBezTo>
                  <a:cubicBezTo>
                    <a:pt x="f82" y="f20"/>
                    <a:pt x="f83" y="f20"/>
                    <a:pt x="f84" y="f20"/>
                  </a:cubicBezTo>
                  <a:cubicBezTo>
                    <a:pt x="f85" y="f20"/>
                    <a:pt x="f86" y="f20"/>
                    <a:pt x="f13" y="f20"/>
                  </a:cubicBezTo>
                  <a:cubicBezTo>
                    <a:pt x="f5" y="f15"/>
                    <a:pt x="f22" y="f13"/>
                    <a:pt x="f22" y="f12"/>
                  </a:cubicBezTo>
                  <a:cubicBezTo>
                    <a:pt x="f22" y="f87"/>
                    <a:pt x="f22" y="f88"/>
                    <a:pt x="f22" y="f89"/>
                  </a:cubicBezTo>
                  <a:cubicBezTo>
                    <a:pt x="f22" y="f90"/>
                    <a:pt x="f22" y="f91"/>
                    <a:pt x="f22" y="f9"/>
                  </a:cubicBezTo>
                  <a:cubicBezTo>
                    <a:pt x="f22" y="f92"/>
                    <a:pt x="f22" y="f93"/>
                    <a:pt x="f13" y="f94"/>
                  </a:cubicBezTo>
                  <a:cubicBezTo>
                    <a:pt x="f86" y="f94"/>
                    <a:pt x="f95" y="f96"/>
                    <a:pt x="f97" y="f96"/>
                  </a:cubicBezTo>
                  <a:cubicBezTo>
                    <a:pt x="f98" y="f96"/>
                    <a:pt x="f99" y="f96"/>
                    <a:pt x="f100" y="f96"/>
                  </a:cubicBezTo>
                  <a:cubicBezTo>
                    <a:pt x="f101" y="f96"/>
                    <a:pt x="f102" y="f94"/>
                    <a:pt x="f103" y="f96"/>
                  </a:cubicBezTo>
                  <a:cubicBezTo>
                    <a:pt x="f104" y="f96"/>
                    <a:pt x="f105" y="f96"/>
                    <a:pt x="f106" y="f96"/>
                  </a:cubicBezTo>
                  <a:cubicBezTo>
                    <a:pt x="f65" y="f96"/>
                    <a:pt x="f107" y="f96"/>
                    <a:pt x="f108" y="f96"/>
                  </a:cubicBezTo>
                  <a:cubicBezTo>
                    <a:pt x="f109" y="f94"/>
                    <a:pt x="f110" y="f94"/>
                    <a:pt x="f111" y="f96"/>
                  </a:cubicBezTo>
                  <a:cubicBezTo>
                    <a:pt x="f112" y="f94"/>
                    <a:pt x="f113" y="f94"/>
                    <a:pt x="f114" y="f96"/>
                  </a:cubicBezTo>
                  <a:cubicBezTo>
                    <a:pt x="f115" y="f96"/>
                    <a:pt x="f116" y="f96"/>
                    <a:pt x="f117" y="f96"/>
                  </a:cubicBezTo>
                  <a:cubicBezTo>
                    <a:pt x="f118" y="f96"/>
                    <a:pt x="f119" y="f96"/>
                    <a:pt x="f120" y="f96"/>
                  </a:cubicBezTo>
                  <a:cubicBezTo>
                    <a:pt x="f121" y="f96"/>
                    <a:pt x="f122" y="f96"/>
                    <a:pt x="f123" y="f96"/>
                  </a:cubicBezTo>
                  <a:cubicBezTo>
                    <a:pt x="f124" y="f96"/>
                    <a:pt x="f125" y="f96"/>
                    <a:pt x="f126" y="f96"/>
                  </a:cubicBezTo>
                  <a:cubicBezTo>
                    <a:pt x="f127" y="f96"/>
                    <a:pt x="f128" y="f94"/>
                    <a:pt x="f129" y="f96"/>
                  </a:cubicBezTo>
                  <a:cubicBezTo>
                    <a:pt x="f130" y="f7"/>
                    <a:pt x="f131" y="f96"/>
                    <a:pt x="f132" y="f96"/>
                  </a:cubicBezTo>
                  <a:cubicBezTo>
                    <a:pt x="f53" y="f96"/>
                    <a:pt x="f133" y="f94"/>
                    <a:pt x="f134" y="f96"/>
                  </a:cubicBezTo>
                  <a:cubicBezTo>
                    <a:pt x="f135" y="f96"/>
                    <a:pt x="f136" y="f96"/>
                    <a:pt x="f137" y="f96"/>
                  </a:cubicBezTo>
                  <a:cubicBezTo>
                    <a:pt x="f138" y="f94"/>
                    <a:pt x="f139" y="f96"/>
                    <a:pt x="f140" y="f96"/>
                  </a:cubicBezTo>
                  <a:cubicBezTo>
                    <a:pt x="f141" y="f96"/>
                    <a:pt x="f142" y="f96"/>
                    <a:pt x="f143" y="f96"/>
                  </a:cubicBezTo>
                  <a:cubicBezTo>
                    <a:pt x="f144" y="f96"/>
                    <a:pt x="f145" y="f96"/>
                    <a:pt x="f146" y="f96"/>
                  </a:cubicBezTo>
                  <a:cubicBezTo>
                    <a:pt x="f147" y="f96"/>
                    <a:pt x="f148" y="f96"/>
                    <a:pt x="f149" y="f96"/>
                  </a:cubicBezTo>
                  <a:cubicBezTo>
                    <a:pt x="f150" y="f96"/>
                    <a:pt x="f151" y="f94"/>
                    <a:pt x="f152" y="f96"/>
                  </a:cubicBezTo>
                  <a:cubicBezTo>
                    <a:pt x="f153" y="f94"/>
                    <a:pt x="f154" y="f94"/>
                    <a:pt x="f155" y="f96"/>
                  </a:cubicBezTo>
                  <a:cubicBezTo>
                    <a:pt x="f156" y="f94"/>
                    <a:pt x="f38" y="f94"/>
                    <a:pt x="f157" y="f96"/>
                  </a:cubicBezTo>
                  <a:cubicBezTo>
                    <a:pt x="f158" y="f94"/>
                    <a:pt x="f159" y="f96"/>
                    <a:pt x="f160" y="f96"/>
                  </a:cubicBezTo>
                  <a:cubicBezTo>
                    <a:pt x="f161" y="f94"/>
                    <a:pt x="f162" y="f96"/>
                    <a:pt x="f163" y="f96"/>
                  </a:cubicBezTo>
                  <a:cubicBezTo>
                    <a:pt x="f164" y="f96"/>
                    <a:pt x="f165" y="f96"/>
                    <a:pt x="f24" y="f96"/>
                  </a:cubicBezTo>
                  <a:cubicBezTo>
                    <a:pt x="f166" y="f96"/>
                    <a:pt x="f167" y="f96"/>
                    <a:pt x="f168" y="f96"/>
                  </a:cubicBezTo>
                  <a:cubicBezTo>
                    <a:pt x="f169" y="f96"/>
                    <a:pt x="f170" y="f7"/>
                    <a:pt x="f171" y="f96"/>
                  </a:cubicBezTo>
                  <a:cubicBezTo>
                    <a:pt x="f18" y="f94"/>
                    <a:pt x="f17" y="f96"/>
                    <a:pt x="f16" y="f94"/>
                  </a:cubicBezTo>
                  <a:cubicBezTo>
                    <a:pt x="f6" y="f93"/>
                    <a:pt x="f8" y="f92"/>
                    <a:pt x="f8" y="f9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1070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bg>
      <p:bgPr>
        <a:solidFill>
          <a:srgbClr val="56A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9;p18">
            <a:extLst>
              <a:ext uri="{FF2B5EF4-FFF2-40B4-BE49-F238E27FC236}">
                <a16:creationId xmlns:a16="http://schemas.microsoft.com/office/drawing/2014/main" id="{46E995D7-77B5-178B-9B10-FC86E10D8C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5602" y="2842823"/>
            <a:ext cx="15080531" cy="1463104"/>
          </a:xfrm>
        </p:spPr>
        <p:txBody>
          <a:bodyPr anchor="ctr" anchorCtr="1"/>
          <a:lstStyle>
            <a:lvl1pPr algn="ctr">
              <a:defRPr sz="8500"/>
            </a:lvl1pPr>
          </a:lstStyle>
          <a:p>
            <a:pPr lvl="0"/>
            <a:endParaRPr lang="es-PE"/>
          </a:p>
        </p:txBody>
      </p:sp>
      <p:sp>
        <p:nvSpPr>
          <p:cNvPr id="3" name="Google Shape;290;p18">
            <a:extLst>
              <a:ext uri="{FF2B5EF4-FFF2-40B4-BE49-F238E27FC236}">
                <a16:creationId xmlns:a16="http://schemas.microsoft.com/office/drawing/2014/main" id="{313BC613-B33B-5775-9A32-11161616CE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25602" y="8401552"/>
            <a:ext cx="15080531" cy="8186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3000"/>
            </a:lvl1pPr>
          </a:lstStyle>
          <a:p>
            <a:pPr lvl="0"/>
            <a:endParaRPr lang="es-PE"/>
          </a:p>
        </p:txBody>
      </p:sp>
      <p:sp>
        <p:nvSpPr>
          <p:cNvPr id="4" name="Google Shape;291;p18">
            <a:extLst>
              <a:ext uri="{FF2B5EF4-FFF2-40B4-BE49-F238E27FC236}">
                <a16:creationId xmlns:a16="http://schemas.microsoft.com/office/drawing/2014/main" id="{C8E9DAF5-72FD-4D3B-7E5F-9EDE882BA9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8400" y="234022"/>
            <a:ext cx="6651199" cy="2913598"/>
          </a:xfrm>
        </p:spPr>
        <p:txBody>
          <a:bodyPr anchor="ctr" anchorCtr="1"/>
          <a:lstStyle>
            <a:lvl1pPr algn="ctr">
              <a:defRPr sz="13000" b="1">
                <a:solidFill>
                  <a:srgbClr val="FFFEEA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294;p18">
            <a:extLst>
              <a:ext uri="{FF2B5EF4-FFF2-40B4-BE49-F238E27FC236}">
                <a16:creationId xmlns:a16="http://schemas.microsoft.com/office/drawing/2014/main" id="{8E728BC7-2BBC-DFBB-FEBE-F7131BEEFB4C}"/>
              </a:ext>
            </a:extLst>
          </p:cNvPr>
          <p:cNvSpPr/>
          <p:nvPr/>
        </p:nvSpPr>
        <p:spPr>
          <a:xfrm rot="10799991">
            <a:off x="4456876" y="2097514"/>
            <a:ext cx="496546" cy="281790"/>
          </a:xfrm>
          <a:custGeom>
            <a:avLst/>
            <a:gdLst>
              <a:gd name="f0" fmla="val w"/>
              <a:gd name="f1" fmla="val h"/>
              <a:gd name="f2" fmla="val 0"/>
              <a:gd name="f3" fmla="val 13364"/>
              <a:gd name="f4" fmla="val 13483"/>
              <a:gd name="f5" fmla="val 4619"/>
              <a:gd name="f6" fmla="val 3536"/>
              <a:gd name="f7" fmla="val 2463"/>
              <a:gd name="f8" fmla="val 403"/>
              <a:gd name="f9" fmla="val 1709"/>
              <a:gd name="f10" fmla="val 1257"/>
              <a:gd name="f11" fmla="val 172"/>
              <a:gd name="f12" fmla="val 3000"/>
              <a:gd name="f13" fmla="val 1"/>
              <a:gd name="f14" fmla="val 5734"/>
              <a:gd name="f15" fmla="val 7442"/>
              <a:gd name="f16" fmla="val 2427"/>
              <a:gd name="f17" fmla="val 8160"/>
              <a:gd name="f18" fmla="val 3179"/>
              <a:gd name="f19" fmla="val 8844"/>
              <a:gd name="f20" fmla="val 3863"/>
              <a:gd name="f21" fmla="val 9561"/>
              <a:gd name="f22" fmla="val 4033"/>
              <a:gd name="f23" fmla="val 9732"/>
              <a:gd name="f24" fmla="val 4204"/>
              <a:gd name="f25" fmla="val 9937"/>
              <a:gd name="f26" fmla="val 4375"/>
              <a:gd name="f27" fmla="val 10108"/>
              <a:gd name="f28" fmla="val 4546"/>
              <a:gd name="f29" fmla="val 10313"/>
              <a:gd name="f30" fmla="val 4614"/>
              <a:gd name="f31" fmla="val 10416"/>
              <a:gd name="f32" fmla="val 4717"/>
              <a:gd name="f33" fmla="val 10553"/>
              <a:gd name="f34" fmla="val 4751"/>
              <a:gd name="f35" fmla="val 10621"/>
              <a:gd name="f36" fmla="val 4854"/>
              <a:gd name="f37" fmla="val 10826"/>
              <a:gd name="f38" fmla="val 4990"/>
              <a:gd name="f39" fmla="val 11065"/>
              <a:gd name="f40" fmla="val 5093"/>
              <a:gd name="f41" fmla="val 11339"/>
              <a:gd name="f42" fmla="val 5686"/>
              <a:gd name="f43" fmla="val 12731"/>
              <a:gd name="f44" fmla="val 7286"/>
              <a:gd name="f45" fmla="val 8812"/>
              <a:gd name="f46" fmla="val 9571"/>
              <a:gd name="f47" fmla="val 13297"/>
              <a:gd name="f48" fmla="val 10903"/>
              <a:gd name="f49" fmla="val 12911"/>
              <a:gd name="f50" fmla="val 12988"/>
              <a:gd name="f51" fmla="val 11509"/>
              <a:gd name="f52" fmla="val 9151"/>
              <a:gd name="f53" fmla="val 12407"/>
              <a:gd name="f54" fmla="val 6896"/>
              <a:gd name="f55" fmla="val 11416"/>
              <a:gd name="f56" fmla="val 4606"/>
              <a:gd name="f57" fmla="val 9399"/>
              <a:gd name="f58" fmla="val 2965"/>
              <a:gd name="f59" fmla="val 7690"/>
              <a:gd name="f60" fmla="val 6888"/>
              <a:gd name="f61" fmla="val 437"/>
              <a:gd name="f62" fmla="val 5748"/>
              <a:gd name="f63" fmla="*/ f0 1 13364"/>
              <a:gd name="f64" fmla="*/ f1 1 13483"/>
              <a:gd name="f65" fmla="val f2"/>
              <a:gd name="f66" fmla="val f3"/>
              <a:gd name="f67" fmla="val f4"/>
              <a:gd name="f68" fmla="+- f67 0 f65"/>
              <a:gd name="f69" fmla="+- f66 0 f65"/>
              <a:gd name="f70" fmla="*/ f69 1 13364"/>
              <a:gd name="f71" fmla="*/ f68 1 13483"/>
              <a:gd name="f72" fmla="*/ f65 1 f70"/>
              <a:gd name="f73" fmla="*/ f66 1 f70"/>
              <a:gd name="f74" fmla="*/ f65 1 f71"/>
              <a:gd name="f75" fmla="*/ f67 1 f71"/>
              <a:gd name="f76" fmla="*/ f72 f63 1"/>
              <a:gd name="f77" fmla="*/ f73 f63 1"/>
              <a:gd name="f78" fmla="*/ f75 f64 1"/>
              <a:gd name="f79" fmla="*/ f74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13364" h="1348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9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28" y="f29"/>
                </a:ln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"/>
                  <a:pt x="f45" y="f4"/>
                </a:cubicBezTo>
                <a:cubicBezTo>
                  <a:pt x="f46" y="f4"/>
                  <a:pt x="f29" y="f47"/>
                  <a:pt x="f48" y="f49"/>
                </a:cubicBezTo>
                <a:cubicBezTo>
                  <a:pt x="f50" y="f51"/>
                  <a:pt x="f3" y="f52"/>
                  <a:pt x="f53" y="f54"/>
                </a:cubicBezTo>
                <a:cubicBezTo>
                  <a:pt x="f55" y="f56"/>
                  <a:pt x="f57" y="f58"/>
                  <a:pt x="f59" y="f10"/>
                </a:cubicBezTo>
                <a:cubicBezTo>
                  <a:pt x="f60" y="f61"/>
                  <a:pt x="f62" y="f2"/>
                  <a:pt x="f5" y="f2"/>
                </a:cubicBezTo>
                <a:close/>
              </a:path>
            </a:pathLst>
          </a:custGeom>
          <a:solidFill>
            <a:srgbClr val="FFFE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95;p18">
            <a:extLst>
              <a:ext uri="{FF2B5EF4-FFF2-40B4-BE49-F238E27FC236}">
                <a16:creationId xmlns:a16="http://schemas.microsoft.com/office/drawing/2014/main" id="{CEDC0881-95E2-17FA-5077-2E63C3C7C50F}"/>
              </a:ext>
            </a:extLst>
          </p:cNvPr>
          <p:cNvSpPr/>
          <p:nvPr/>
        </p:nvSpPr>
        <p:spPr>
          <a:xfrm rot="10799991">
            <a:off x="731318" y="1657341"/>
            <a:ext cx="480050" cy="291117"/>
          </a:xfrm>
          <a:custGeom>
            <a:avLst/>
            <a:gdLst>
              <a:gd name="f0" fmla="val w"/>
              <a:gd name="f1" fmla="val h"/>
              <a:gd name="f2" fmla="val 0"/>
              <a:gd name="f3" fmla="val 12920"/>
              <a:gd name="f4" fmla="val 13929"/>
              <a:gd name="f5" fmla="val 4555"/>
              <a:gd name="f6" fmla="val 1"/>
              <a:gd name="f7" fmla="val 3970"/>
              <a:gd name="f8" fmla="val 3400"/>
              <a:gd name="f9" fmla="val 118"/>
              <a:gd name="f10" fmla="val 2905"/>
              <a:gd name="f11" fmla="val 365"/>
              <a:gd name="f12" fmla="val 616"/>
              <a:gd name="f13" fmla="val 1493"/>
              <a:gd name="f14" fmla="val 3817"/>
              <a:gd name="f15" fmla="val 718"/>
              <a:gd name="f16" fmla="val 6141"/>
              <a:gd name="f17" fmla="val 1470"/>
              <a:gd name="f18" fmla="val 8534"/>
              <a:gd name="f19" fmla="val 3281"/>
              <a:gd name="f20" fmla="val 10413"/>
              <a:gd name="f21" fmla="val 4819"/>
              <a:gd name="f22" fmla="val 12293"/>
              <a:gd name="f23" fmla="val 5639"/>
              <a:gd name="f24" fmla="val 13333"/>
              <a:gd name="f25" fmla="val 6939"/>
              <a:gd name="f26" fmla="val 13928"/>
              <a:gd name="f27" fmla="val 8232"/>
              <a:gd name="f28" fmla="val 9149"/>
              <a:gd name="f29" fmla="val 10063"/>
              <a:gd name="f30" fmla="val 13629"/>
              <a:gd name="f31" fmla="val 10800"/>
              <a:gd name="f32" fmla="val 12977"/>
              <a:gd name="f33" fmla="val 12543"/>
              <a:gd name="f34" fmla="val 11439"/>
              <a:gd name="f35" fmla="val 12919"/>
              <a:gd name="f36" fmla="val 8704"/>
              <a:gd name="f37" fmla="val 11450"/>
              <a:gd name="f38" fmla="val 6825"/>
              <a:gd name="f39" fmla="val 10834"/>
              <a:gd name="f40" fmla="val 6039"/>
              <a:gd name="f41" fmla="val 10151"/>
              <a:gd name="f42" fmla="val 5287"/>
              <a:gd name="f43" fmla="val 9536"/>
              <a:gd name="f44" fmla="val 4501"/>
              <a:gd name="f45" fmla="val 9399"/>
              <a:gd name="f46" fmla="val 4296"/>
              <a:gd name="f47" fmla="val 9228"/>
              <a:gd name="f48" fmla="val 4091"/>
              <a:gd name="f49" fmla="val 9126"/>
              <a:gd name="f50" fmla="val 3886"/>
              <a:gd name="f51" fmla="val 8955"/>
              <a:gd name="f52" fmla="val 3646"/>
              <a:gd name="f53" fmla="val 8886"/>
              <a:gd name="f54" fmla="val 3544"/>
              <a:gd name="f55" fmla="val 8818"/>
              <a:gd name="f56" fmla="val 3407"/>
              <a:gd name="f57" fmla="val 8784"/>
              <a:gd name="f58" fmla="val 3339"/>
              <a:gd name="f59" fmla="val 8681"/>
              <a:gd name="f60" fmla="val 3100"/>
              <a:gd name="f61" fmla="val 8579"/>
              <a:gd name="f62" fmla="val 2860"/>
              <a:gd name="f63" fmla="val 8510"/>
              <a:gd name="f64" fmla="val 2587"/>
              <a:gd name="f65" fmla="val 8029"/>
              <a:gd name="f66" fmla="val 965"/>
              <a:gd name="f67" fmla="val 6232"/>
              <a:gd name="f68" fmla="*/ f0 1 12920"/>
              <a:gd name="f69" fmla="*/ f1 1 13929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2920"/>
              <a:gd name="f76" fmla="*/ f73 1 13929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2920" h="13929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lnTo>
                  <a:pt x="f51" y="f52"/>
                </a:ln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"/>
                  <a:pt x="f5" y="f6"/>
                </a:cubicBezTo>
                <a:close/>
              </a:path>
            </a:pathLst>
          </a:custGeom>
          <a:solidFill>
            <a:srgbClr val="F3ACA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296;p18">
            <a:extLst>
              <a:ext uri="{FF2B5EF4-FFF2-40B4-BE49-F238E27FC236}">
                <a16:creationId xmlns:a16="http://schemas.microsoft.com/office/drawing/2014/main" id="{44BEFD80-A2FB-2F51-0602-CED66BD15153}"/>
              </a:ext>
            </a:extLst>
          </p:cNvPr>
          <p:cNvSpPr/>
          <p:nvPr/>
        </p:nvSpPr>
        <p:spPr>
          <a:xfrm rot="10799991">
            <a:off x="13391150" y="2329488"/>
            <a:ext cx="532107" cy="275042"/>
          </a:xfrm>
          <a:custGeom>
            <a:avLst/>
            <a:gdLst>
              <a:gd name="f0" fmla="val w"/>
              <a:gd name="f1" fmla="val h"/>
              <a:gd name="f2" fmla="val 0"/>
              <a:gd name="f3" fmla="val 14321"/>
              <a:gd name="f4" fmla="val 13160"/>
              <a:gd name="f5" fmla="val 4546"/>
              <a:gd name="f6" fmla="val 3452"/>
              <a:gd name="f7" fmla="val 2364"/>
              <a:gd name="f8" fmla="val 403"/>
              <a:gd name="f9" fmla="val 1607"/>
              <a:gd name="f10" fmla="val 1244"/>
              <a:gd name="f11" fmla="val 1"/>
              <a:gd name="f12" fmla="val 3021"/>
              <a:gd name="f13" fmla="val 5687"/>
              <a:gd name="f14" fmla="val 7464"/>
              <a:gd name="f15" fmla="val 3418"/>
              <a:gd name="f16" fmla="val 9344"/>
              <a:gd name="f17" fmla="val 5195"/>
              <a:gd name="f18" fmla="val 11428"/>
              <a:gd name="f19" fmla="val 7519"/>
              <a:gd name="f20" fmla="val 12625"/>
              <a:gd name="f21" fmla="val 8200"/>
              <a:gd name="f22" fmla="val 12976"/>
              <a:gd name="f23" fmla="val 8964"/>
              <a:gd name="f24" fmla="val 13159"/>
              <a:gd name="f25" fmla="val 9721"/>
              <a:gd name="f26" fmla="val 11169"/>
              <a:gd name="f27" fmla="val 12589"/>
              <a:gd name="f28" fmla="val 12489"/>
              <a:gd name="f29" fmla="val 13329"/>
              <a:gd name="f30" fmla="val 11053"/>
              <a:gd name="f31" fmla="val 14320"/>
              <a:gd name="f32" fmla="val 9070"/>
              <a:gd name="f33" fmla="val 13910"/>
              <a:gd name="f34" fmla="val 6131"/>
              <a:gd name="f35" fmla="val 11791"/>
              <a:gd name="f36" fmla="val 5072"/>
              <a:gd name="f37" fmla="val 11415"/>
              <a:gd name="f38" fmla="val 4901"/>
              <a:gd name="f39" fmla="val 11040"/>
              <a:gd name="f40" fmla="val 4662"/>
              <a:gd name="f41" fmla="val 10698"/>
              <a:gd name="f42" fmla="val 4422"/>
              <a:gd name="f43" fmla="val 10629"/>
              <a:gd name="f44" fmla="val 4354"/>
              <a:gd name="f45" fmla="val 10561"/>
              <a:gd name="f46" fmla="val 4251"/>
              <a:gd name="f47" fmla="val 10459"/>
              <a:gd name="f48" fmla="val 4183"/>
              <a:gd name="f49" fmla="val 10253"/>
              <a:gd name="f50" fmla="val 3978"/>
              <a:gd name="f51" fmla="val 10048"/>
              <a:gd name="f52" fmla="val 3807"/>
              <a:gd name="f53" fmla="val 9843"/>
              <a:gd name="f54" fmla="val 3602"/>
              <a:gd name="f55" fmla="val 9057"/>
              <a:gd name="f56" fmla="val 2850"/>
              <a:gd name="f57" fmla="val 8340"/>
              <a:gd name="f58" fmla="val 2030"/>
              <a:gd name="f59" fmla="val 7588"/>
              <a:gd name="f60" fmla="val 6807"/>
              <a:gd name="f61" fmla="val 428"/>
              <a:gd name="f62" fmla="val 5674"/>
              <a:gd name="f63" fmla="*/ f0 1 14321"/>
              <a:gd name="f64" fmla="*/ f1 1 13160"/>
              <a:gd name="f65" fmla="val f2"/>
              <a:gd name="f66" fmla="val f3"/>
              <a:gd name="f67" fmla="val f4"/>
              <a:gd name="f68" fmla="+- f67 0 f65"/>
              <a:gd name="f69" fmla="+- f66 0 f65"/>
              <a:gd name="f70" fmla="*/ f69 1 14321"/>
              <a:gd name="f71" fmla="*/ f68 1 13160"/>
              <a:gd name="f72" fmla="*/ f65 1 f70"/>
              <a:gd name="f73" fmla="*/ f66 1 f70"/>
              <a:gd name="f74" fmla="*/ f65 1 f71"/>
              <a:gd name="f75" fmla="*/ f67 1 f71"/>
              <a:gd name="f76" fmla="*/ f72 f63 1"/>
              <a:gd name="f77" fmla="*/ f73 f63 1"/>
              <a:gd name="f78" fmla="*/ f75 f64 1"/>
              <a:gd name="f79" fmla="*/ f74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14321" h="1316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1" y="f13"/>
                  <a:pt x="f9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10"/>
                </a:cubicBezTo>
                <a:cubicBezTo>
                  <a:pt x="f60" y="f61"/>
                  <a:pt x="f62" y="f2"/>
                  <a:pt x="f5" y="f2"/>
                </a:cubicBezTo>
                <a:close/>
              </a:path>
            </a:pathLst>
          </a:custGeom>
          <a:solidFill>
            <a:srgbClr val="FFFE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297;p18">
            <a:extLst>
              <a:ext uri="{FF2B5EF4-FFF2-40B4-BE49-F238E27FC236}">
                <a16:creationId xmlns:a16="http://schemas.microsoft.com/office/drawing/2014/main" id="{19CAB101-823A-119E-CD56-F1420B5F50DF}"/>
              </a:ext>
            </a:extLst>
          </p:cNvPr>
          <p:cNvSpPr/>
          <p:nvPr/>
        </p:nvSpPr>
        <p:spPr>
          <a:xfrm rot="10799991">
            <a:off x="16231724" y="688652"/>
            <a:ext cx="542248" cy="274036"/>
          </a:xfrm>
          <a:custGeom>
            <a:avLst/>
            <a:gdLst>
              <a:gd name="f0" fmla="val w"/>
              <a:gd name="f1" fmla="val h"/>
              <a:gd name="f2" fmla="val 0"/>
              <a:gd name="f3" fmla="val 14594"/>
              <a:gd name="f4" fmla="val 13112"/>
              <a:gd name="f5" fmla="val 9808"/>
              <a:gd name="f6" fmla="val 1"/>
              <a:gd name="f7" fmla="val 8609"/>
              <a:gd name="f8" fmla="val 7435"/>
              <a:gd name="f9" fmla="val 474"/>
              <a:gd name="f10" fmla="val 6699"/>
              <a:gd name="f11" fmla="val 1542"/>
              <a:gd name="f12" fmla="val 6459"/>
              <a:gd name="f13" fmla="val 1884"/>
              <a:gd name="f14" fmla="val 6220"/>
              <a:gd name="f15" fmla="val 2226"/>
              <a:gd name="f16" fmla="val 5947"/>
              <a:gd name="f17" fmla="val 2567"/>
              <a:gd name="f18" fmla="val 5810"/>
              <a:gd name="f19" fmla="val 2602"/>
              <a:gd name="f20" fmla="val 5742"/>
              <a:gd name="f21" fmla="val 2670"/>
              <a:gd name="f22" fmla="val 5639"/>
              <a:gd name="f23" fmla="val 2772"/>
              <a:gd name="f24" fmla="val 5434"/>
              <a:gd name="f25" fmla="val 2943"/>
              <a:gd name="f26" fmla="val 5229"/>
              <a:gd name="f27" fmla="val 3114"/>
              <a:gd name="f28" fmla="val 4990"/>
              <a:gd name="f29" fmla="val 3285"/>
              <a:gd name="f30" fmla="val 4135"/>
              <a:gd name="f31" fmla="val 3969"/>
              <a:gd name="f32" fmla="val 3247"/>
              <a:gd name="f33" fmla="val 4584"/>
              <a:gd name="f34" fmla="val 2392"/>
              <a:gd name="f35" fmla="val 5199"/>
              <a:gd name="f36" fmla="val 581"/>
              <a:gd name="f37" fmla="val 6532"/>
              <a:gd name="f38" fmla="val 9471"/>
              <a:gd name="f39" fmla="val 1401"/>
              <a:gd name="f40" fmla="val 11317"/>
              <a:gd name="f41" fmla="val 2286"/>
              <a:gd name="f42" fmla="val 12455"/>
              <a:gd name="f43" fmla="val 3601"/>
              <a:gd name="f44" fmla="val 4935"/>
              <a:gd name="f45" fmla="val 5764"/>
              <a:gd name="f46" fmla="val 6601"/>
              <a:gd name="f47" fmla="val 12858"/>
              <a:gd name="f48" fmla="val 7348"/>
              <a:gd name="f49" fmla="val 12308"/>
              <a:gd name="f50" fmla="val 9433"/>
              <a:gd name="f51" fmla="val 10770"/>
              <a:gd name="f52" fmla="val 11723"/>
              <a:gd name="f53" fmla="val 9334"/>
              <a:gd name="f54" fmla="val 13226"/>
              <a:gd name="f55" fmla="val 7113"/>
              <a:gd name="f56" fmla="val 14525"/>
              <a:gd name="f57" fmla="val 5267"/>
              <a:gd name="f58" fmla="val 14593"/>
              <a:gd name="f59" fmla="val 2465"/>
              <a:gd name="f60" fmla="val 12680"/>
              <a:gd name="f61" fmla="val 961"/>
              <a:gd name="f62" fmla="val 11876"/>
              <a:gd name="f63" fmla="val 347"/>
              <a:gd name="f64" fmla="val 10833"/>
              <a:gd name="f65" fmla="*/ f0 1 14594"/>
              <a:gd name="f66" fmla="*/ f1 1 13112"/>
              <a:gd name="f67" fmla="val f2"/>
              <a:gd name="f68" fmla="val f3"/>
              <a:gd name="f69" fmla="val f4"/>
              <a:gd name="f70" fmla="+- f69 0 f67"/>
              <a:gd name="f71" fmla="+- f68 0 f67"/>
              <a:gd name="f72" fmla="*/ f71 1 14594"/>
              <a:gd name="f73" fmla="*/ f70 1 13112"/>
              <a:gd name="f74" fmla="*/ f67 1 f72"/>
              <a:gd name="f75" fmla="*/ f68 1 f72"/>
              <a:gd name="f76" fmla="*/ f67 1 f73"/>
              <a:gd name="f77" fmla="*/ f69 1 f73"/>
              <a:gd name="f78" fmla="*/ f74 f65 1"/>
              <a:gd name="f79" fmla="*/ f75 f65 1"/>
              <a:gd name="f80" fmla="*/ f77 f66 1"/>
              <a:gd name="f81" fmla="*/ f76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4594" h="1311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2" y="f38"/>
                  <a:pt x="f39" y="f40"/>
                </a:cubicBezTo>
                <a:cubicBezTo>
                  <a:pt x="f41" y="f42"/>
                  <a:pt x="f43" y="f4"/>
                  <a:pt x="f44" y="f4"/>
                </a:cubicBezTo>
                <a:cubicBezTo>
                  <a:pt x="f45" y="f4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"/>
                  <a:pt x="f5" y="f6"/>
                </a:cubicBezTo>
                <a:close/>
              </a:path>
            </a:pathLst>
          </a:custGeom>
          <a:solidFill>
            <a:srgbClr val="ECC01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298;p18">
            <a:extLst>
              <a:ext uri="{FF2B5EF4-FFF2-40B4-BE49-F238E27FC236}">
                <a16:creationId xmlns:a16="http://schemas.microsoft.com/office/drawing/2014/main" id="{D090D6CE-835A-2ED6-E9D1-249DFC10E35D}"/>
              </a:ext>
            </a:extLst>
          </p:cNvPr>
          <p:cNvSpPr/>
          <p:nvPr/>
        </p:nvSpPr>
        <p:spPr>
          <a:xfrm rot="10799991">
            <a:off x="16206788" y="1774978"/>
            <a:ext cx="987113" cy="360648"/>
          </a:xfrm>
          <a:custGeom>
            <a:avLst/>
            <a:gdLst>
              <a:gd name="f0" fmla="val w"/>
              <a:gd name="f1" fmla="val h"/>
              <a:gd name="f2" fmla="val 0"/>
              <a:gd name="f3" fmla="val 26567"/>
              <a:gd name="f4" fmla="val 17256"/>
              <a:gd name="f5" fmla="val 20141"/>
              <a:gd name="f6" fmla="val 19492"/>
              <a:gd name="f7" fmla="val 18807"/>
              <a:gd name="f8" fmla="val 165"/>
              <a:gd name="f9" fmla="val 18109"/>
              <a:gd name="f10" fmla="val 538"/>
              <a:gd name="f11" fmla="val 13222"/>
              <a:gd name="f12" fmla="val 3203"/>
              <a:gd name="f13" fmla="val 8198"/>
              <a:gd name="f14" fmla="val 5596"/>
              <a:gd name="f15" fmla="val 3687"/>
              <a:gd name="f16" fmla="val 8911"/>
              <a:gd name="f17" fmla="val 11577"/>
              <a:gd name="f18" fmla="val 2291"/>
              <a:gd name="f19" fmla="val 17255"/>
              <a:gd name="f20" fmla="val 5736"/>
              <a:gd name="f21" fmla="val 6442"/>
              <a:gd name="f22" fmla="val 7197"/>
              <a:gd name="f23" fmla="val 17016"/>
              <a:gd name="f24" fmla="val 7959"/>
              <a:gd name="f25" fmla="val 16464"/>
              <a:gd name="f26" fmla="val 12402"/>
              <a:gd name="f27" fmla="val 13183"/>
              <a:gd name="f28" fmla="val 17494"/>
              <a:gd name="f29" fmla="val 10791"/>
              <a:gd name="f30" fmla="val 22381"/>
              <a:gd name="f31" fmla="val 8125"/>
              <a:gd name="f32" fmla="val 5842"/>
              <a:gd name="f33" fmla="val 24010"/>
              <a:gd name="f34" fmla="*/ f0 1 26567"/>
              <a:gd name="f35" fmla="*/ f1 1 17256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26567"/>
              <a:gd name="f42" fmla="*/ f39 1 17256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6567" h="17256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7"/>
                  <a:pt x="f18" y="f19"/>
                  <a:pt x="f20" y="f19"/>
                </a:cubicBezTo>
                <a:cubicBezTo>
                  <a:pt x="f21" y="f19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" y="f32"/>
                  <a:pt x="f33" y="f2"/>
                  <a:pt x="f5" y="f2"/>
                </a:cubicBezTo>
                <a:close/>
              </a:path>
            </a:pathLst>
          </a:custGeom>
          <a:solidFill>
            <a:srgbClr val="FFFE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299;p18">
            <a:extLst>
              <a:ext uri="{FF2B5EF4-FFF2-40B4-BE49-F238E27FC236}">
                <a16:creationId xmlns:a16="http://schemas.microsoft.com/office/drawing/2014/main" id="{8693A5DC-E098-A6E7-E161-128B20881D01}"/>
              </a:ext>
            </a:extLst>
          </p:cNvPr>
          <p:cNvSpPr/>
          <p:nvPr/>
        </p:nvSpPr>
        <p:spPr>
          <a:xfrm rot="10799991">
            <a:off x="4498043" y="518062"/>
            <a:ext cx="572935" cy="452445"/>
          </a:xfrm>
          <a:custGeom>
            <a:avLst/>
            <a:gdLst>
              <a:gd name="f0" fmla="val w"/>
              <a:gd name="f1" fmla="val h"/>
              <a:gd name="f2" fmla="val 0"/>
              <a:gd name="f3" fmla="val 15420"/>
              <a:gd name="f4" fmla="val 21648"/>
              <a:gd name="f5" fmla="val 5203"/>
              <a:gd name="f6" fmla="val 1"/>
              <a:gd name="f7" fmla="val 2699"/>
              <a:gd name="f8" fmla="val 2169"/>
              <a:gd name="f9" fmla="val 679"/>
              <a:gd name="f10" fmla="val 5500"/>
              <a:gd name="f11" fmla="val 1636"/>
              <a:gd name="f12" fmla="val 10046"/>
              <a:gd name="f13" fmla="val 4541"/>
              <a:gd name="f14" fmla="val 14284"/>
              <a:gd name="f15" fmla="val 6113"/>
              <a:gd name="f16" fmla="val 18693"/>
              <a:gd name="f17" fmla="val 6841"/>
              <a:gd name="f18" fmla="val 20755"/>
              <a:gd name="f19" fmla="val 8557"/>
              <a:gd name="f20" fmla="val 10254"/>
              <a:gd name="f21" fmla="val 12860"/>
              <a:gd name="f22" fmla="val 15419"/>
              <a:gd name="f23" fmla="val 19542"/>
              <a:gd name="f24" fmla="val 14281"/>
              <a:gd name="f25" fmla="val 16334"/>
              <a:gd name="f26" fmla="val 13426"/>
              <a:gd name="f27" fmla="val 13942"/>
              <a:gd name="f28" fmla="val 12401"/>
              <a:gd name="f29" fmla="val 11584"/>
              <a:gd name="f30" fmla="val 11376"/>
              <a:gd name="f31" fmla="val 9260"/>
              <a:gd name="f32" fmla="val 10521"/>
              <a:gd name="f33" fmla="val 7312"/>
              <a:gd name="f34" fmla="val 9291"/>
              <a:gd name="f35" fmla="val 5261"/>
              <a:gd name="f36" fmla="val 8881"/>
              <a:gd name="f37" fmla="val 3142"/>
              <a:gd name="f38" fmla="val 8432"/>
              <a:gd name="f39" fmla="val 951"/>
              <a:gd name="f40" fmla="val 6860"/>
              <a:gd name="f41" fmla="*/ f0 1 15420"/>
              <a:gd name="f42" fmla="*/ f1 1 21648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15420"/>
              <a:gd name="f49" fmla="*/ f46 1 21648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15420" h="21648">
                <a:moveTo>
                  <a:pt x="f5" y="f6"/>
                </a:moveTo>
                <a:cubicBezTo>
                  <a:pt x="f7" y="f6"/>
                  <a:pt x="f2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4"/>
                  <a:pt x="f20" y="f4"/>
                </a:cubicBezTo>
                <a:cubicBezTo>
                  <a:pt x="f21" y="f4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6"/>
                  <a:pt x="f5" y="f6"/>
                </a:cubicBezTo>
                <a:close/>
              </a:path>
            </a:pathLst>
          </a:custGeom>
          <a:solidFill>
            <a:srgbClr val="FFFE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1745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">
    <p:bg>
      <p:bgPr>
        <a:solidFill>
          <a:srgbClr val="4AB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19">
            <a:extLst>
              <a:ext uri="{FF2B5EF4-FFF2-40B4-BE49-F238E27FC236}">
                <a16:creationId xmlns:a16="http://schemas.microsoft.com/office/drawing/2014/main" id="{1AF2AC71-38BE-04BD-7974-1FC839A66A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5602" y="6938576"/>
            <a:ext cx="15080531" cy="1463104"/>
          </a:xfrm>
        </p:spPr>
        <p:txBody>
          <a:bodyPr anchor="ctr" anchorCtr="1"/>
          <a:lstStyle>
            <a:lvl1pPr algn="ctr">
              <a:defRPr sz="8300"/>
            </a:lvl1pPr>
          </a:lstStyle>
          <a:p>
            <a:pPr lvl="0"/>
            <a:endParaRPr lang="es-PE"/>
          </a:p>
        </p:txBody>
      </p:sp>
      <p:sp>
        <p:nvSpPr>
          <p:cNvPr id="3" name="Google Shape;302;p19">
            <a:extLst>
              <a:ext uri="{FF2B5EF4-FFF2-40B4-BE49-F238E27FC236}">
                <a16:creationId xmlns:a16="http://schemas.microsoft.com/office/drawing/2014/main" id="{21FB2C07-0E4A-7F26-CC97-51590787174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25602" y="8401552"/>
            <a:ext cx="15080531" cy="8186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3000"/>
            </a:lvl1pPr>
          </a:lstStyle>
          <a:p>
            <a:pPr lvl="0"/>
            <a:endParaRPr lang="es-PE"/>
          </a:p>
        </p:txBody>
      </p:sp>
      <p:sp>
        <p:nvSpPr>
          <p:cNvPr id="4" name="Google Shape;303;p19">
            <a:extLst>
              <a:ext uri="{FF2B5EF4-FFF2-40B4-BE49-F238E27FC236}">
                <a16:creationId xmlns:a16="http://schemas.microsoft.com/office/drawing/2014/main" id="{93ADD834-2C35-04AD-DFC1-602DAB16DA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101602" y="234022"/>
            <a:ext cx="6651199" cy="2913598"/>
          </a:xfrm>
        </p:spPr>
        <p:txBody>
          <a:bodyPr anchor="ctr" anchorCtr="1"/>
          <a:lstStyle>
            <a:lvl1pPr algn="ctr">
              <a:defRPr sz="13000" b="1">
                <a:solidFill>
                  <a:srgbClr val="FFFEEA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371505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">
    <p:bg>
      <p:bgPr>
        <a:solidFill>
          <a:srgbClr val="ECC0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5;p20">
            <a:extLst>
              <a:ext uri="{FF2B5EF4-FFF2-40B4-BE49-F238E27FC236}">
                <a16:creationId xmlns:a16="http://schemas.microsoft.com/office/drawing/2014/main" id="{AD925054-9F84-0C0F-B2BF-5C82AA37E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4000" y="6938576"/>
            <a:ext cx="15080531" cy="1463104"/>
          </a:xfrm>
        </p:spPr>
        <p:txBody>
          <a:bodyPr anchor="ctr" anchorCtr="1"/>
          <a:lstStyle>
            <a:lvl1pPr algn="ctr">
              <a:defRPr sz="8500"/>
            </a:lvl1pPr>
          </a:lstStyle>
          <a:p>
            <a:pPr lvl="0"/>
            <a:endParaRPr lang="es-PE"/>
          </a:p>
        </p:txBody>
      </p:sp>
      <p:sp>
        <p:nvSpPr>
          <p:cNvPr id="3" name="Google Shape;306;p20">
            <a:extLst>
              <a:ext uri="{FF2B5EF4-FFF2-40B4-BE49-F238E27FC236}">
                <a16:creationId xmlns:a16="http://schemas.microsoft.com/office/drawing/2014/main" id="{08C831C6-FFE1-745E-929E-8EE955AF26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24000" y="8401552"/>
            <a:ext cx="15080531" cy="8186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3000"/>
            </a:lvl1pPr>
          </a:lstStyle>
          <a:p>
            <a:pPr lvl="0"/>
            <a:endParaRPr lang="es-PE"/>
          </a:p>
        </p:txBody>
      </p:sp>
      <p:sp>
        <p:nvSpPr>
          <p:cNvPr id="4" name="Google Shape;307;p20">
            <a:extLst>
              <a:ext uri="{FF2B5EF4-FFF2-40B4-BE49-F238E27FC236}">
                <a16:creationId xmlns:a16="http://schemas.microsoft.com/office/drawing/2014/main" id="{242FB7DE-D0D2-E801-7A70-5A372467CB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332" y="234022"/>
            <a:ext cx="6651199" cy="2913598"/>
          </a:xfrm>
        </p:spPr>
        <p:txBody>
          <a:bodyPr anchor="ctr" anchorCtr="1"/>
          <a:lstStyle>
            <a:lvl1pPr algn="ctr">
              <a:defRPr sz="13000" b="1">
                <a:solidFill>
                  <a:srgbClr val="FFFEEA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016912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1">
    <p:bg>
      <p:bgPr>
        <a:solidFill>
          <a:srgbClr val="F07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9;p21">
            <a:extLst>
              <a:ext uri="{FF2B5EF4-FFF2-40B4-BE49-F238E27FC236}">
                <a16:creationId xmlns:a16="http://schemas.microsoft.com/office/drawing/2014/main" id="{A556CD26-7C18-AE69-10D5-4F1763D319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5871" y="4819646"/>
            <a:ext cx="9550395" cy="2913598"/>
          </a:xfrm>
        </p:spPr>
        <p:txBody>
          <a:bodyPr anchor="ctr"/>
          <a:lstStyle>
            <a:lvl1pPr algn="r">
              <a:defRPr sz="8500"/>
            </a:lvl1pPr>
          </a:lstStyle>
          <a:p>
            <a:pPr lvl="0"/>
            <a:endParaRPr lang="es-PE"/>
          </a:p>
        </p:txBody>
      </p:sp>
      <p:sp>
        <p:nvSpPr>
          <p:cNvPr id="3" name="Google Shape;310;p21">
            <a:extLst>
              <a:ext uri="{FF2B5EF4-FFF2-40B4-BE49-F238E27FC236}">
                <a16:creationId xmlns:a16="http://schemas.microsoft.com/office/drawing/2014/main" id="{B842727D-DE01-D820-2B9A-2646EF572E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45871" y="7868146"/>
            <a:ext cx="9550395" cy="1237795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3000"/>
            </a:lvl1pPr>
          </a:lstStyle>
          <a:p>
            <a:pPr lvl="0"/>
            <a:endParaRPr lang="es-PE"/>
          </a:p>
        </p:txBody>
      </p:sp>
      <p:sp>
        <p:nvSpPr>
          <p:cNvPr id="4" name="Google Shape;311;p21">
            <a:extLst>
              <a:ext uri="{FF2B5EF4-FFF2-40B4-BE49-F238E27FC236}">
                <a16:creationId xmlns:a16="http://schemas.microsoft.com/office/drawing/2014/main" id="{2E9DC8B4-4674-1CCC-81BC-1CE481CFA1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45068" y="1396069"/>
            <a:ext cx="6651199" cy="2913598"/>
          </a:xfrm>
        </p:spPr>
        <p:txBody>
          <a:bodyPr anchor="ctr"/>
          <a:lstStyle>
            <a:lvl1pPr algn="r">
              <a:defRPr sz="13000" b="1">
                <a:solidFill>
                  <a:srgbClr val="E86E8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grpSp>
        <p:nvGrpSpPr>
          <p:cNvPr id="5" name="Google Shape;312;p21">
            <a:extLst>
              <a:ext uri="{FF2B5EF4-FFF2-40B4-BE49-F238E27FC236}">
                <a16:creationId xmlns:a16="http://schemas.microsoft.com/office/drawing/2014/main" id="{629DE20F-50D9-0AE2-97AA-35F5B8A12468}"/>
              </a:ext>
            </a:extLst>
          </p:cNvPr>
          <p:cNvGrpSpPr/>
          <p:nvPr/>
        </p:nvGrpSpPr>
        <p:grpSpPr>
          <a:xfrm>
            <a:off x="850007" y="303745"/>
            <a:ext cx="16740817" cy="2208760"/>
            <a:chOff x="850007" y="303745"/>
            <a:chExt cx="16740817" cy="2208760"/>
          </a:xfrm>
        </p:grpSpPr>
        <p:sp>
          <p:nvSpPr>
            <p:cNvPr id="6" name="Google Shape;315;p21">
              <a:extLst>
                <a:ext uri="{FF2B5EF4-FFF2-40B4-BE49-F238E27FC236}">
                  <a16:creationId xmlns:a16="http://schemas.microsoft.com/office/drawing/2014/main" id="{198BBB87-9B9A-6975-61C8-5967E578F970}"/>
                </a:ext>
              </a:extLst>
            </p:cNvPr>
            <p:cNvSpPr/>
            <p:nvPr/>
          </p:nvSpPr>
          <p:spPr>
            <a:xfrm>
              <a:off x="11524247" y="1616979"/>
              <a:ext cx="857103" cy="3588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68"/>
                <a:gd name="f4" fmla="val 17168"/>
                <a:gd name="f5" fmla="val 6263"/>
                <a:gd name="f6" fmla="val 1684"/>
                <a:gd name="f7" fmla="val 7466"/>
                <a:gd name="f8" fmla="val 5022"/>
                <a:gd name="f9" fmla="val 8586"/>
                <a:gd name="f10" fmla="val 9123"/>
                <a:gd name="f11" fmla="val 9474"/>
                <a:gd name="f12" fmla="val 12096"/>
                <a:gd name="f13" fmla="val 13336"/>
                <a:gd name="f14" fmla="val 15275"/>
                <a:gd name="f15" fmla="val 15934"/>
                <a:gd name="f16" fmla="val 16209"/>
                <a:gd name="f17" fmla="val 16706"/>
                <a:gd name="f18" fmla="val 17342"/>
                <a:gd name="f19" fmla="val 17167"/>
                <a:gd name="f20" fmla="val 18455"/>
                <a:gd name="f21" fmla="val 19458"/>
                <a:gd name="f22" fmla="val 20445"/>
                <a:gd name="f23" fmla="val 16792"/>
                <a:gd name="f24" fmla="val 21256"/>
                <a:gd name="f25" fmla="val 22760"/>
                <a:gd name="f26" fmla="val 14396"/>
                <a:gd name="f27" fmla="val 23067"/>
                <a:gd name="f28" fmla="val 11217"/>
                <a:gd name="f29" fmla="val 9748"/>
                <a:gd name="f30" fmla="val 16915"/>
                <a:gd name="f31" fmla="val 6159"/>
                <a:gd name="f32" fmla="val 12917"/>
                <a:gd name="f33" fmla="val 1340"/>
                <a:gd name="f34" fmla="val 7243"/>
                <a:gd name="f35" fmla="val 110"/>
                <a:gd name="f36" fmla="val 6904"/>
                <a:gd name="f37" fmla="val 35"/>
                <a:gd name="f38" fmla="val 6577"/>
                <a:gd name="f39" fmla="*/ f0 1 23068"/>
                <a:gd name="f40" fmla="*/ f1 1 171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23068"/>
                <a:gd name="f47" fmla="*/ f44 1 171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23068" h="17168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26"/>
                    <a:pt x="f27" y="f28"/>
                    <a:pt x="f24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16;p21">
              <a:extLst>
                <a:ext uri="{FF2B5EF4-FFF2-40B4-BE49-F238E27FC236}">
                  <a16:creationId xmlns:a16="http://schemas.microsoft.com/office/drawing/2014/main" id="{402AFC34-FE97-5093-3F68-C5D3644F8114}"/>
                </a:ext>
              </a:extLst>
            </p:cNvPr>
            <p:cNvSpPr/>
            <p:nvPr/>
          </p:nvSpPr>
          <p:spPr>
            <a:xfrm>
              <a:off x="9041550" y="325215"/>
              <a:ext cx="863678" cy="409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245"/>
                <a:gd name="f4" fmla="val 19593"/>
                <a:gd name="f5" fmla="val 17353"/>
                <a:gd name="f6" fmla="val 16661"/>
                <a:gd name="f7" fmla="val 15923"/>
                <a:gd name="f8" fmla="val 218"/>
                <a:gd name="f9" fmla="val 15175"/>
                <a:gd name="f10" fmla="val 720"/>
                <a:gd name="f11" fmla="val 10288"/>
                <a:gd name="f12" fmla="val 4001"/>
                <a:gd name="f13" fmla="val 5400"/>
                <a:gd name="f14" fmla="val 7419"/>
                <a:gd name="f15" fmla="val 1744"/>
                <a:gd name="f16" fmla="val 12135"/>
                <a:gd name="f17" fmla="val 308"/>
                <a:gd name="f18" fmla="val 13981"/>
                <a:gd name="f19" fmla="val 1"/>
                <a:gd name="f20" fmla="val 16510"/>
                <a:gd name="f21" fmla="val 18321"/>
                <a:gd name="f22" fmla="val 2512"/>
                <a:gd name="f23" fmla="val 19125"/>
                <a:gd name="f24" fmla="val 3718"/>
                <a:gd name="f25" fmla="val 19592"/>
                <a:gd name="f26" fmla="val 4900"/>
                <a:gd name="f27" fmla="val 5980"/>
                <a:gd name="f28" fmla="val 7039"/>
                <a:gd name="f29" fmla="val 19202"/>
                <a:gd name="f30" fmla="val 7724"/>
                <a:gd name="f31" fmla="val 10971"/>
                <a:gd name="f32" fmla="val 14151"/>
                <a:gd name="f33" fmla="val 15107"/>
                <a:gd name="f34" fmla="val 11178"/>
                <a:gd name="f35" fmla="val 19413"/>
                <a:gd name="f36" fmla="val 8273"/>
                <a:gd name="f37" fmla="val 5728"/>
                <a:gd name="f38" fmla="val 20903"/>
                <a:gd name="f39" fmla="*/ f0 1 23245"/>
                <a:gd name="f40" fmla="*/ f1 1 19593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23245"/>
                <a:gd name="f47" fmla="*/ f44 1 19593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23245" h="1959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15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21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17;p21">
              <a:extLst>
                <a:ext uri="{FF2B5EF4-FFF2-40B4-BE49-F238E27FC236}">
                  <a16:creationId xmlns:a16="http://schemas.microsoft.com/office/drawing/2014/main" id="{FD80320F-9035-5B69-D599-37A28E199773}"/>
                </a:ext>
              </a:extLst>
            </p:cNvPr>
            <p:cNvSpPr/>
            <p:nvPr/>
          </p:nvSpPr>
          <p:spPr>
            <a:xfrm>
              <a:off x="8627501" y="1112184"/>
              <a:ext cx="624809" cy="2656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6"/>
                <a:gd name="f4" fmla="val 12709"/>
                <a:gd name="f5" fmla="val 12208"/>
                <a:gd name="f6" fmla="val 1"/>
                <a:gd name="f7" fmla="val 11115"/>
                <a:gd name="f8" fmla="val 10013"/>
                <a:gd name="f9" fmla="val 461"/>
                <a:gd name="f10" fmla="val 9085"/>
                <a:gd name="f11" fmla="val 1237"/>
                <a:gd name="f12" fmla="val 9221"/>
                <a:gd name="f13" fmla="val 1122"/>
                <a:gd name="f14" fmla="val 9250"/>
                <a:gd name="f15" fmla="val 1077"/>
                <a:gd name="f16" fmla="val 9214"/>
                <a:gd name="f17" fmla="val 9103"/>
                <a:gd name="f18" fmla="val 8381"/>
                <a:gd name="f19" fmla="val 1492"/>
                <a:gd name="f20" fmla="val 8203"/>
                <a:gd name="f21" fmla="val 1568"/>
                <a:gd name="f22" fmla="val 7622"/>
                <a:gd name="f23" fmla="val 1841"/>
                <a:gd name="f24" fmla="val 7041"/>
                <a:gd name="f25" fmla="val 2080"/>
                <a:gd name="f26" fmla="val 6494"/>
                <a:gd name="f27" fmla="val 2354"/>
                <a:gd name="f28" fmla="val 5196"/>
                <a:gd name="f29" fmla="val 3003"/>
                <a:gd name="f30" fmla="val 3931"/>
                <a:gd name="f31" fmla="val 3858"/>
                <a:gd name="f32" fmla="val 2667"/>
                <a:gd name="f33" fmla="val 4575"/>
                <a:gd name="f34" fmla="val 650"/>
                <a:gd name="f35" fmla="val 5737"/>
                <a:gd name="f36" fmla="val 8540"/>
                <a:gd name="f37" fmla="val 1129"/>
                <a:gd name="f38" fmla="val 10556"/>
                <a:gd name="f39" fmla="val 1909"/>
                <a:gd name="f40" fmla="val 11932"/>
                <a:gd name="f41" fmla="val 3350"/>
                <a:gd name="f42" fmla="val 12708"/>
                <a:gd name="f43" fmla="val 4824"/>
                <a:gd name="f44" fmla="val 5546"/>
                <a:gd name="f45" fmla="val 6276"/>
                <a:gd name="f46" fmla="val 12522"/>
                <a:gd name="f47" fmla="val 6939"/>
                <a:gd name="f48" fmla="val 12128"/>
                <a:gd name="f49" fmla="val 8340"/>
                <a:gd name="f50" fmla="val 11342"/>
                <a:gd name="f51" fmla="val 9673"/>
                <a:gd name="f52" fmla="val 10419"/>
                <a:gd name="f53" fmla="val 11108"/>
                <a:gd name="f54" fmla="val 9736"/>
                <a:gd name="f55" fmla="val 12510"/>
                <a:gd name="f56" fmla="val 9121"/>
                <a:gd name="f57" fmla="val 13842"/>
                <a:gd name="f58" fmla="val 8369"/>
                <a:gd name="f59" fmla="val 15039"/>
                <a:gd name="f60" fmla="val 7446"/>
                <a:gd name="f61" fmla="val 5977"/>
                <a:gd name="f62" fmla="val 16508"/>
                <a:gd name="f63" fmla="val 2798"/>
                <a:gd name="f64" fmla="val 1260"/>
                <a:gd name="f65" fmla="val 14195"/>
                <a:gd name="f66" fmla="val 384"/>
                <a:gd name="f67" fmla="val 13205"/>
                <a:gd name="f68" fmla="*/ f0 1 16816"/>
                <a:gd name="f69" fmla="*/ f1 1 1270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6816"/>
                <a:gd name="f76" fmla="*/ f73 1 1270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6816" h="127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6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3" y="f61"/>
                    <a:pt x="f62" y="f63"/>
                    <a:pt x="f59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18;p21">
              <a:extLst>
                <a:ext uri="{FF2B5EF4-FFF2-40B4-BE49-F238E27FC236}">
                  <a16:creationId xmlns:a16="http://schemas.microsoft.com/office/drawing/2014/main" id="{597D9882-F5C9-9857-704B-FD2A4AFB703C}"/>
                </a:ext>
              </a:extLst>
            </p:cNvPr>
            <p:cNvSpPr/>
            <p:nvPr/>
          </p:nvSpPr>
          <p:spPr>
            <a:xfrm>
              <a:off x="14587926" y="342753"/>
              <a:ext cx="496546" cy="281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64"/>
                <a:gd name="f4" fmla="val 13483"/>
                <a:gd name="f5" fmla="val 4619"/>
                <a:gd name="f6" fmla="val 3536"/>
                <a:gd name="f7" fmla="val 2463"/>
                <a:gd name="f8" fmla="val 403"/>
                <a:gd name="f9" fmla="val 1709"/>
                <a:gd name="f10" fmla="val 1257"/>
                <a:gd name="f11" fmla="val 172"/>
                <a:gd name="f12" fmla="val 3000"/>
                <a:gd name="f13" fmla="val 1"/>
                <a:gd name="f14" fmla="val 5734"/>
                <a:gd name="f15" fmla="val 7442"/>
                <a:gd name="f16" fmla="val 2427"/>
                <a:gd name="f17" fmla="val 8160"/>
                <a:gd name="f18" fmla="val 3179"/>
                <a:gd name="f19" fmla="val 8844"/>
                <a:gd name="f20" fmla="val 3863"/>
                <a:gd name="f21" fmla="val 9561"/>
                <a:gd name="f22" fmla="val 4033"/>
                <a:gd name="f23" fmla="val 9732"/>
                <a:gd name="f24" fmla="val 4204"/>
                <a:gd name="f25" fmla="val 9937"/>
                <a:gd name="f26" fmla="val 4375"/>
                <a:gd name="f27" fmla="val 10108"/>
                <a:gd name="f28" fmla="val 4546"/>
                <a:gd name="f29" fmla="val 10313"/>
                <a:gd name="f30" fmla="val 4614"/>
                <a:gd name="f31" fmla="val 10416"/>
                <a:gd name="f32" fmla="val 4717"/>
                <a:gd name="f33" fmla="val 10553"/>
                <a:gd name="f34" fmla="val 4751"/>
                <a:gd name="f35" fmla="val 10621"/>
                <a:gd name="f36" fmla="val 4854"/>
                <a:gd name="f37" fmla="val 10826"/>
                <a:gd name="f38" fmla="val 4990"/>
                <a:gd name="f39" fmla="val 11065"/>
                <a:gd name="f40" fmla="val 5093"/>
                <a:gd name="f41" fmla="val 11339"/>
                <a:gd name="f42" fmla="val 5686"/>
                <a:gd name="f43" fmla="val 12731"/>
                <a:gd name="f44" fmla="val 7286"/>
                <a:gd name="f45" fmla="val 8812"/>
                <a:gd name="f46" fmla="val 9571"/>
                <a:gd name="f47" fmla="val 13297"/>
                <a:gd name="f48" fmla="val 10903"/>
                <a:gd name="f49" fmla="val 12911"/>
                <a:gd name="f50" fmla="val 12988"/>
                <a:gd name="f51" fmla="val 11509"/>
                <a:gd name="f52" fmla="val 9151"/>
                <a:gd name="f53" fmla="val 12407"/>
                <a:gd name="f54" fmla="val 6896"/>
                <a:gd name="f55" fmla="val 11416"/>
                <a:gd name="f56" fmla="val 4606"/>
                <a:gd name="f57" fmla="val 9399"/>
                <a:gd name="f58" fmla="val 2965"/>
                <a:gd name="f59" fmla="val 7690"/>
                <a:gd name="f60" fmla="val 6888"/>
                <a:gd name="f61" fmla="val 437"/>
                <a:gd name="f62" fmla="val 5748"/>
                <a:gd name="f63" fmla="*/ f0 1 13364"/>
                <a:gd name="f64" fmla="*/ f1 1 1348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3364"/>
                <a:gd name="f71" fmla="*/ f68 1 1348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3364" h="134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9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"/>
                    <a:pt x="f45" y="f4"/>
                  </a:cubicBezTo>
                  <a:cubicBezTo>
                    <a:pt x="f46" y="f4"/>
                    <a:pt x="f29" y="f47"/>
                    <a:pt x="f48" y="f49"/>
                  </a:cubicBezTo>
                  <a:cubicBezTo>
                    <a:pt x="f50" y="f51"/>
                    <a:pt x="f3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19;p21">
              <a:extLst>
                <a:ext uri="{FF2B5EF4-FFF2-40B4-BE49-F238E27FC236}">
                  <a16:creationId xmlns:a16="http://schemas.microsoft.com/office/drawing/2014/main" id="{816C5AC7-99C1-8BA4-660D-A81F8D22C942}"/>
                </a:ext>
              </a:extLst>
            </p:cNvPr>
            <p:cNvSpPr/>
            <p:nvPr/>
          </p:nvSpPr>
          <p:spPr>
            <a:xfrm>
              <a:off x="10490929" y="1001249"/>
              <a:ext cx="478788" cy="291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86"/>
                <a:gd name="f4" fmla="val 13943"/>
                <a:gd name="f5" fmla="val 4547"/>
                <a:gd name="f6" fmla="val 1"/>
                <a:gd name="f7" fmla="val 3962"/>
                <a:gd name="f8" fmla="val 3395"/>
                <a:gd name="f9" fmla="val 122"/>
                <a:gd name="f10" fmla="val 2906"/>
                <a:gd name="f11" fmla="val 380"/>
                <a:gd name="f12" fmla="val 616"/>
                <a:gd name="f13" fmla="val 1508"/>
                <a:gd name="f14" fmla="val 3797"/>
                <a:gd name="f15" fmla="val 719"/>
                <a:gd name="f16" fmla="val 6156"/>
                <a:gd name="f17" fmla="val 1436"/>
                <a:gd name="f18" fmla="val 8548"/>
                <a:gd name="f19" fmla="val 3282"/>
                <a:gd name="f20" fmla="val 10428"/>
                <a:gd name="f21" fmla="val 4786"/>
                <a:gd name="f22" fmla="val 12307"/>
                <a:gd name="f23" fmla="val 5605"/>
                <a:gd name="f24" fmla="val 13347"/>
                <a:gd name="f25" fmla="val 6917"/>
                <a:gd name="f26" fmla="val 13942"/>
                <a:gd name="f27" fmla="val 8213"/>
                <a:gd name="f28" fmla="val 9132"/>
                <a:gd name="f29" fmla="val 10043"/>
                <a:gd name="f30" fmla="val 13643"/>
                <a:gd name="f31" fmla="val 10767"/>
                <a:gd name="f32" fmla="val 12991"/>
                <a:gd name="f33" fmla="val 12510"/>
                <a:gd name="f34" fmla="val 11419"/>
                <a:gd name="f35" fmla="val 12885"/>
                <a:gd name="f36" fmla="val 8719"/>
                <a:gd name="f37" fmla="val 11416"/>
                <a:gd name="f38" fmla="val 6839"/>
                <a:gd name="f39" fmla="val 10801"/>
                <a:gd name="f40" fmla="val 6053"/>
                <a:gd name="f41" fmla="val 10151"/>
                <a:gd name="f42" fmla="val 5301"/>
                <a:gd name="f43" fmla="val 9502"/>
                <a:gd name="f44" fmla="val 4481"/>
                <a:gd name="f45" fmla="val 9365"/>
                <a:gd name="f46" fmla="val 4276"/>
                <a:gd name="f47" fmla="val 9229"/>
                <a:gd name="f48" fmla="val 4105"/>
                <a:gd name="f49" fmla="val 9092"/>
                <a:gd name="f50" fmla="val 3900"/>
                <a:gd name="f51" fmla="val 8955"/>
                <a:gd name="f52" fmla="val 3661"/>
                <a:gd name="f53" fmla="val 8887"/>
                <a:gd name="f54" fmla="val 3524"/>
                <a:gd name="f55" fmla="val 8784"/>
                <a:gd name="f56" fmla="val 3387"/>
                <a:gd name="f57" fmla="val 3353"/>
                <a:gd name="f58" fmla="val 8682"/>
                <a:gd name="f59" fmla="val 3114"/>
                <a:gd name="f60" fmla="val 8579"/>
                <a:gd name="f61" fmla="val 2840"/>
                <a:gd name="f62" fmla="val 8511"/>
                <a:gd name="f63" fmla="val 2601"/>
                <a:gd name="f64" fmla="val 8005"/>
                <a:gd name="f65" fmla="val 983"/>
                <a:gd name="f66" fmla="val 6208"/>
                <a:gd name="f67" fmla="*/ f0 1 12886"/>
                <a:gd name="f68" fmla="*/ f1 1 13943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2886"/>
                <a:gd name="f75" fmla="*/ f72 1 13943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2886" h="1394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5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"/>
                    <a:pt x="f5" y="f6"/>
                  </a:cubicBezTo>
                  <a:close/>
                </a:path>
              </a:pathLst>
            </a:custGeom>
            <a:solidFill>
              <a:srgbClr val="F3ACA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20;p21">
              <a:extLst>
                <a:ext uri="{FF2B5EF4-FFF2-40B4-BE49-F238E27FC236}">
                  <a16:creationId xmlns:a16="http://schemas.microsoft.com/office/drawing/2014/main" id="{42C8CE69-2534-43FC-BEAD-537D9B5322F4}"/>
                </a:ext>
              </a:extLst>
            </p:cNvPr>
            <p:cNvSpPr/>
            <p:nvPr/>
          </p:nvSpPr>
          <p:spPr>
            <a:xfrm>
              <a:off x="17110774" y="2221388"/>
              <a:ext cx="480050" cy="291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0"/>
                <a:gd name="f4" fmla="val 13929"/>
                <a:gd name="f5" fmla="val 4555"/>
                <a:gd name="f6" fmla="val 1"/>
                <a:gd name="f7" fmla="val 3970"/>
                <a:gd name="f8" fmla="val 3400"/>
                <a:gd name="f9" fmla="val 118"/>
                <a:gd name="f10" fmla="val 2905"/>
                <a:gd name="f11" fmla="val 365"/>
                <a:gd name="f12" fmla="val 616"/>
                <a:gd name="f13" fmla="val 1493"/>
                <a:gd name="f14" fmla="val 3817"/>
                <a:gd name="f15" fmla="val 718"/>
                <a:gd name="f16" fmla="val 6141"/>
                <a:gd name="f17" fmla="val 1470"/>
                <a:gd name="f18" fmla="val 8534"/>
                <a:gd name="f19" fmla="val 3281"/>
                <a:gd name="f20" fmla="val 10413"/>
                <a:gd name="f21" fmla="val 4819"/>
                <a:gd name="f22" fmla="val 12293"/>
                <a:gd name="f23" fmla="val 5639"/>
                <a:gd name="f24" fmla="val 13333"/>
                <a:gd name="f25" fmla="val 6939"/>
                <a:gd name="f26" fmla="val 13928"/>
                <a:gd name="f27" fmla="val 8232"/>
                <a:gd name="f28" fmla="val 9149"/>
                <a:gd name="f29" fmla="val 10063"/>
                <a:gd name="f30" fmla="val 13629"/>
                <a:gd name="f31" fmla="val 10800"/>
                <a:gd name="f32" fmla="val 12977"/>
                <a:gd name="f33" fmla="val 12543"/>
                <a:gd name="f34" fmla="val 11439"/>
                <a:gd name="f35" fmla="val 12919"/>
                <a:gd name="f36" fmla="val 8704"/>
                <a:gd name="f37" fmla="val 11450"/>
                <a:gd name="f38" fmla="val 6825"/>
                <a:gd name="f39" fmla="val 10834"/>
                <a:gd name="f40" fmla="val 6039"/>
                <a:gd name="f41" fmla="val 10151"/>
                <a:gd name="f42" fmla="val 5287"/>
                <a:gd name="f43" fmla="val 9536"/>
                <a:gd name="f44" fmla="val 4501"/>
                <a:gd name="f45" fmla="val 9399"/>
                <a:gd name="f46" fmla="val 4296"/>
                <a:gd name="f47" fmla="val 9228"/>
                <a:gd name="f48" fmla="val 4091"/>
                <a:gd name="f49" fmla="val 9126"/>
                <a:gd name="f50" fmla="val 3886"/>
                <a:gd name="f51" fmla="val 8955"/>
                <a:gd name="f52" fmla="val 3646"/>
                <a:gd name="f53" fmla="val 8886"/>
                <a:gd name="f54" fmla="val 3544"/>
                <a:gd name="f55" fmla="val 8818"/>
                <a:gd name="f56" fmla="val 3407"/>
                <a:gd name="f57" fmla="val 8784"/>
                <a:gd name="f58" fmla="val 3339"/>
                <a:gd name="f59" fmla="val 8681"/>
                <a:gd name="f60" fmla="val 3100"/>
                <a:gd name="f61" fmla="val 8579"/>
                <a:gd name="f62" fmla="val 2860"/>
                <a:gd name="f63" fmla="val 8510"/>
                <a:gd name="f64" fmla="val 2587"/>
                <a:gd name="f65" fmla="val 8029"/>
                <a:gd name="f66" fmla="val 965"/>
                <a:gd name="f67" fmla="val 6232"/>
                <a:gd name="f68" fmla="*/ f0 1 12920"/>
                <a:gd name="f69" fmla="*/ f1 1 1392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2920"/>
                <a:gd name="f76" fmla="*/ f73 1 1392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2920" h="1392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21;p21">
              <a:extLst>
                <a:ext uri="{FF2B5EF4-FFF2-40B4-BE49-F238E27FC236}">
                  <a16:creationId xmlns:a16="http://schemas.microsoft.com/office/drawing/2014/main" id="{07929991-9F57-22D8-C641-C3BA45FE3C21}"/>
                </a:ext>
              </a:extLst>
            </p:cNvPr>
            <p:cNvSpPr/>
            <p:nvPr/>
          </p:nvSpPr>
          <p:spPr>
            <a:xfrm>
              <a:off x="9263612" y="1672766"/>
              <a:ext cx="558744" cy="2472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38"/>
                <a:gd name="f4" fmla="val 11829"/>
                <a:gd name="f5" fmla="val 10070"/>
                <a:gd name="f6" fmla="val 9287"/>
                <a:gd name="f7" fmla="val 8499"/>
                <a:gd name="f8" fmla="val 227"/>
                <a:gd name="f9" fmla="val 7792"/>
                <a:gd name="f10" fmla="val 711"/>
                <a:gd name="f11" fmla="val 6972"/>
                <a:gd name="f12" fmla="val 1292"/>
                <a:gd name="f13" fmla="val 6186"/>
                <a:gd name="f14" fmla="val 1907"/>
                <a:gd name="f15" fmla="val 5366"/>
                <a:gd name="f16" fmla="val 2488"/>
                <a:gd name="f17" fmla="val 5161"/>
                <a:gd name="f18" fmla="val 2625"/>
                <a:gd name="f19" fmla="val 4922"/>
                <a:gd name="f20" fmla="val 2762"/>
                <a:gd name="f21" fmla="val 4751"/>
                <a:gd name="f22" fmla="val 2898"/>
                <a:gd name="f23" fmla="val 4512"/>
                <a:gd name="f24" fmla="val 3035"/>
                <a:gd name="f25" fmla="val 4204"/>
                <a:gd name="f26" fmla="val 3206"/>
                <a:gd name="f27" fmla="val 3931"/>
                <a:gd name="f28" fmla="val 3274"/>
                <a:gd name="f29" fmla="val 3691"/>
                <a:gd name="f30" fmla="val 3343"/>
                <a:gd name="f31" fmla="val 3418"/>
                <a:gd name="f32" fmla="val 3411"/>
                <a:gd name="f33" fmla="val 1265"/>
                <a:gd name="f34" fmla="val 3924"/>
                <a:gd name="f35" fmla="val 6965"/>
                <a:gd name="f36" fmla="val 820"/>
                <a:gd name="f37" fmla="val 8982"/>
                <a:gd name="f38" fmla="val 1569"/>
                <a:gd name="f39" fmla="val 10922"/>
                <a:gd name="f40" fmla="val 3104"/>
                <a:gd name="f41" fmla="val 11828"/>
                <a:gd name="f42" fmla="val 4915"/>
                <a:gd name="f43" fmla="val 5337"/>
                <a:gd name="f44" fmla="val 5774"/>
                <a:gd name="f45" fmla="val 11779"/>
                <a:gd name="f46" fmla="val 6220"/>
                <a:gd name="f47" fmla="val 11682"/>
                <a:gd name="f48" fmla="val 8579"/>
                <a:gd name="f49" fmla="val 11135"/>
                <a:gd name="f50" fmla="val 10527"/>
                <a:gd name="f51" fmla="val 9392"/>
                <a:gd name="f52" fmla="val 12509"/>
                <a:gd name="f53" fmla="val 7991"/>
                <a:gd name="f54" fmla="val 14354"/>
                <a:gd name="f55" fmla="val 6726"/>
                <a:gd name="f56" fmla="val 3855"/>
                <a:gd name="f57" fmla="val 13671"/>
                <a:gd name="f58" fmla="val 1942"/>
                <a:gd name="f59" fmla="val 12800"/>
                <a:gd name="f60" fmla="val 700"/>
                <a:gd name="f61" fmla="val 11443"/>
                <a:gd name="f62" fmla="*/ f0 1 15038"/>
                <a:gd name="f63" fmla="*/ f1 1 11829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5038"/>
                <a:gd name="f70" fmla="*/ f67 1 11829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5038" h="1182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22;p21">
              <a:extLst>
                <a:ext uri="{FF2B5EF4-FFF2-40B4-BE49-F238E27FC236}">
                  <a16:creationId xmlns:a16="http://schemas.microsoft.com/office/drawing/2014/main" id="{0B91B85D-6C27-0967-72CF-636AB2CB6BC9}"/>
                </a:ext>
              </a:extLst>
            </p:cNvPr>
            <p:cNvSpPr/>
            <p:nvPr/>
          </p:nvSpPr>
          <p:spPr>
            <a:xfrm>
              <a:off x="850007" y="539194"/>
              <a:ext cx="567659" cy="2250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8"/>
                <a:gd name="f4" fmla="val 10766"/>
                <a:gd name="f5" fmla="val 10346"/>
                <a:gd name="f6" fmla="val 1"/>
                <a:gd name="f7" fmla="val 9817"/>
                <a:gd name="f8" fmla="val 9277"/>
                <a:gd name="f9" fmla="val 109"/>
                <a:gd name="f10" fmla="val 8749"/>
                <a:gd name="f11" fmla="val 339"/>
                <a:gd name="f12" fmla="val 7861"/>
                <a:gd name="f13" fmla="val 715"/>
                <a:gd name="f14" fmla="val 6972"/>
                <a:gd name="f15" fmla="val 1194"/>
                <a:gd name="f16" fmla="val 6049"/>
                <a:gd name="f17" fmla="val 1570"/>
                <a:gd name="f18" fmla="val 5810"/>
                <a:gd name="f19" fmla="val 1672"/>
                <a:gd name="f20" fmla="val 5605"/>
                <a:gd name="f21" fmla="val 1775"/>
                <a:gd name="f22" fmla="val 5366"/>
                <a:gd name="f23" fmla="val 1843"/>
                <a:gd name="f24" fmla="val 5092"/>
                <a:gd name="f25" fmla="val 1946"/>
                <a:gd name="f26" fmla="val 4785"/>
                <a:gd name="f27" fmla="val 2014"/>
                <a:gd name="f28" fmla="val 4511"/>
                <a:gd name="f29" fmla="val 2048"/>
                <a:gd name="f30" fmla="val 4272"/>
                <a:gd name="f31" fmla="val 2082"/>
                <a:gd name="f32" fmla="val 3999"/>
                <a:gd name="f33" fmla="val 1777"/>
                <a:gd name="f34" fmla="val 2117"/>
                <a:gd name="f35" fmla="val 4851"/>
                <a:gd name="f36" fmla="val 376"/>
                <a:gd name="f37" fmla="val 7004"/>
                <a:gd name="f38" fmla="val 809"/>
                <a:gd name="f39" fmla="val 9501"/>
                <a:gd name="f40" fmla="val 2670"/>
                <a:gd name="f41" fmla="val 4978"/>
                <a:gd name="f42" fmla="val 5038"/>
                <a:gd name="f43" fmla="val 5099"/>
                <a:gd name="f44" fmla="val 10765"/>
                <a:gd name="f45" fmla="val 5161"/>
                <a:gd name="f46" fmla="val 10763"/>
                <a:gd name="f47" fmla="val 7587"/>
                <a:gd name="f48" fmla="val 10695"/>
                <a:gd name="f49" fmla="val 9843"/>
                <a:gd name="f50" fmla="val 9362"/>
                <a:gd name="f51" fmla="val 12030"/>
                <a:gd name="f52" fmla="val 8405"/>
                <a:gd name="f53" fmla="val 14081"/>
                <a:gd name="f54" fmla="val 7516"/>
                <a:gd name="f55" fmla="val 15277"/>
                <a:gd name="f56" fmla="val 14320"/>
                <a:gd name="f57" fmla="val 2698"/>
                <a:gd name="f58" fmla="val 13568"/>
                <a:gd name="f59" fmla="val 1064"/>
                <a:gd name="f60" fmla="val 12010"/>
                <a:gd name="f61" fmla="*/ f0 1 15278"/>
                <a:gd name="f62" fmla="*/ f1 1 1076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15278"/>
                <a:gd name="f69" fmla="*/ f66 1 1076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15278" h="10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"/>
                    <a:pt x="f41" y="f4"/>
                  </a:cubicBezTo>
                  <a:cubicBezTo>
                    <a:pt x="f42" y="f4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35"/>
                    <a:pt x="f56" y="f57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23;p21">
              <a:extLst>
                <a:ext uri="{FF2B5EF4-FFF2-40B4-BE49-F238E27FC236}">
                  <a16:creationId xmlns:a16="http://schemas.microsoft.com/office/drawing/2014/main" id="{F16A09C3-71E0-D34A-D17F-AC91A862C36E}"/>
                </a:ext>
              </a:extLst>
            </p:cNvPr>
            <p:cNvSpPr/>
            <p:nvPr/>
          </p:nvSpPr>
          <p:spPr>
            <a:xfrm>
              <a:off x="4398894" y="346118"/>
              <a:ext cx="532107" cy="275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21"/>
                <a:gd name="f4" fmla="val 13160"/>
                <a:gd name="f5" fmla="val 4546"/>
                <a:gd name="f6" fmla="val 3452"/>
                <a:gd name="f7" fmla="val 2364"/>
                <a:gd name="f8" fmla="val 403"/>
                <a:gd name="f9" fmla="val 1607"/>
                <a:gd name="f10" fmla="val 1244"/>
                <a:gd name="f11" fmla="val 1"/>
                <a:gd name="f12" fmla="val 3021"/>
                <a:gd name="f13" fmla="val 5687"/>
                <a:gd name="f14" fmla="val 7464"/>
                <a:gd name="f15" fmla="val 3418"/>
                <a:gd name="f16" fmla="val 9344"/>
                <a:gd name="f17" fmla="val 5195"/>
                <a:gd name="f18" fmla="val 11428"/>
                <a:gd name="f19" fmla="val 7519"/>
                <a:gd name="f20" fmla="val 12625"/>
                <a:gd name="f21" fmla="val 8200"/>
                <a:gd name="f22" fmla="val 12976"/>
                <a:gd name="f23" fmla="val 8964"/>
                <a:gd name="f24" fmla="val 13159"/>
                <a:gd name="f25" fmla="val 9721"/>
                <a:gd name="f26" fmla="val 11169"/>
                <a:gd name="f27" fmla="val 12589"/>
                <a:gd name="f28" fmla="val 12489"/>
                <a:gd name="f29" fmla="val 13329"/>
                <a:gd name="f30" fmla="val 11053"/>
                <a:gd name="f31" fmla="val 14320"/>
                <a:gd name="f32" fmla="val 9070"/>
                <a:gd name="f33" fmla="val 13910"/>
                <a:gd name="f34" fmla="val 6131"/>
                <a:gd name="f35" fmla="val 11791"/>
                <a:gd name="f36" fmla="val 5072"/>
                <a:gd name="f37" fmla="val 11415"/>
                <a:gd name="f38" fmla="val 4901"/>
                <a:gd name="f39" fmla="val 11040"/>
                <a:gd name="f40" fmla="val 4662"/>
                <a:gd name="f41" fmla="val 10698"/>
                <a:gd name="f42" fmla="val 4422"/>
                <a:gd name="f43" fmla="val 10629"/>
                <a:gd name="f44" fmla="val 4354"/>
                <a:gd name="f45" fmla="val 10561"/>
                <a:gd name="f46" fmla="val 4251"/>
                <a:gd name="f47" fmla="val 10459"/>
                <a:gd name="f48" fmla="val 4183"/>
                <a:gd name="f49" fmla="val 10253"/>
                <a:gd name="f50" fmla="val 3978"/>
                <a:gd name="f51" fmla="val 10048"/>
                <a:gd name="f52" fmla="val 3807"/>
                <a:gd name="f53" fmla="val 9843"/>
                <a:gd name="f54" fmla="val 3602"/>
                <a:gd name="f55" fmla="val 9057"/>
                <a:gd name="f56" fmla="val 2850"/>
                <a:gd name="f57" fmla="val 8340"/>
                <a:gd name="f58" fmla="val 2030"/>
                <a:gd name="f59" fmla="val 7588"/>
                <a:gd name="f60" fmla="val 6807"/>
                <a:gd name="f61" fmla="val 428"/>
                <a:gd name="f62" fmla="val 5674"/>
                <a:gd name="f63" fmla="*/ f0 1 14321"/>
                <a:gd name="f64" fmla="*/ f1 1 13160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4321"/>
                <a:gd name="f71" fmla="*/ f68 1 13160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4321" h="1316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24;p21">
              <a:extLst>
                <a:ext uri="{FF2B5EF4-FFF2-40B4-BE49-F238E27FC236}">
                  <a16:creationId xmlns:a16="http://schemas.microsoft.com/office/drawing/2014/main" id="{FFF51F53-B52A-E928-1CD9-C09E6316E598}"/>
                </a:ext>
              </a:extLst>
            </p:cNvPr>
            <p:cNvSpPr/>
            <p:nvPr/>
          </p:nvSpPr>
          <p:spPr>
            <a:xfrm>
              <a:off x="2902845" y="1073560"/>
              <a:ext cx="542248" cy="27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94"/>
                <a:gd name="f4" fmla="val 13112"/>
                <a:gd name="f5" fmla="val 9808"/>
                <a:gd name="f6" fmla="val 1"/>
                <a:gd name="f7" fmla="val 8609"/>
                <a:gd name="f8" fmla="val 7435"/>
                <a:gd name="f9" fmla="val 474"/>
                <a:gd name="f10" fmla="val 6699"/>
                <a:gd name="f11" fmla="val 1542"/>
                <a:gd name="f12" fmla="val 6459"/>
                <a:gd name="f13" fmla="val 1884"/>
                <a:gd name="f14" fmla="val 6220"/>
                <a:gd name="f15" fmla="val 2226"/>
                <a:gd name="f16" fmla="val 5947"/>
                <a:gd name="f17" fmla="val 2567"/>
                <a:gd name="f18" fmla="val 5810"/>
                <a:gd name="f19" fmla="val 2602"/>
                <a:gd name="f20" fmla="val 5742"/>
                <a:gd name="f21" fmla="val 2670"/>
                <a:gd name="f22" fmla="val 5639"/>
                <a:gd name="f23" fmla="val 2772"/>
                <a:gd name="f24" fmla="val 5434"/>
                <a:gd name="f25" fmla="val 2943"/>
                <a:gd name="f26" fmla="val 5229"/>
                <a:gd name="f27" fmla="val 3114"/>
                <a:gd name="f28" fmla="val 4990"/>
                <a:gd name="f29" fmla="val 3285"/>
                <a:gd name="f30" fmla="val 4135"/>
                <a:gd name="f31" fmla="val 3969"/>
                <a:gd name="f32" fmla="val 3247"/>
                <a:gd name="f33" fmla="val 4584"/>
                <a:gd name="f34" fmla="val 2392"/>
                <a:gd name="f35" fmla="val 5199"/>
                <a:gd name="f36" fmla="val 581"/>
                <a:gd name="f37" fmla="val 6532"/>
                <a:gd name="f38" fmla="val 9471"/>
                <a:gd name="f39" fmla="val 1401"/>
                <a:gd name="f40" fmla="val 11317"/>
                <a:gd name="f41" fmla="val 2286"/>
                <a:gd name="f42" fmla="val 12455"/>
                <a:gd name="f43" fmla="val 3601"/>
                <a:gd name="f44" fmla="val 4935"/>
                <a:gd name="f45" fmla="val 5764"/>
                <a:gd name="f46" fmla="val 6601"/>
                <a:gd name="f47" fmla="val 12858"/>
                <a:gd name="f48" fmla="val 7348"/>
                <a:gd name="f49" fmla="val 12308"/>
                <a:gd name="f50" fmla="val 9433"/>
                <a:gd name="f51" fmla="val 10770"/>
                <a:gd name="f52" fmla="val 11723"/>
                <a:gd name="f53" fmla="val 9334"/>
                <a:gd name="f54" fmla="val 13226"/>
                <a:gd name="f55" fmla="val 7113"/>
                <a:gd name="f56" fmla="val 14525"/>
                <a:gd name="f57" fmla="val 5267"/>
                <a:gd name="f58" fmla="val 14593"/>
                <a:gd name="f59" fmla="val 2465"/>
                <a:gd name="f60" fmla="val 12680"/>
                <a:gd name="f61" fmla="val 961"/>
                <a:gd name="f62" fmla="val 11876"/>
                <a:gd name="f63" fmla="val 347"/>
                <a:gd name="f64" fmla="val 10833"/>
                <a:gd name="f65" fmla="*/ f0 1 14594"/>
                <a:gd name="f66" fmla="*/ f1 1 13112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594"/>
                <a:gd name="f73" fmla="*/ f70 1 13112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594" h="1311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2" y="f38"/>
                    <a:pt x="f39" y="f40"/>
                  </a:cubicBezTo>
                  <a:cubicBezTo>
                    <a:pt x="f41" y="f42"/>
                    <a:pt x="f43" y="f4"/>
                    <a:pt x="f44" y="f4"/>
                  </a:cubicBezTo>
                  <a:cubicBezTo>
                    <a:pt x="f45" y="f4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"/>
                    <a:pt x="f5" y="f6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25;p21">
              <a:extLst>
                <a:ext uri="{FF2B5EF4-FFF2-40B4-BE49-F238E27FC236}">
                  <a16:creationId xmlns:a16="http://schemas.microsoft.com/office/drawing/2014/main" id="{CA254613-6392-9A08-D731-F084B11F559E}"/>
                </a:ext>
              </a:extLst>
            </p:cNvPr>
            <p:cNvSpPr/>
            <p:nvPr/>
          </p:nvSpPr>
          <p:spPr>
            <a:xfrm>
              <a:off x="1128241" y="2034219"/>
              <a:ext cx="987113" cy="3606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67"/>
                <a:gd name="f4" fmla="val 17256"/>
                <a:gd name="f5" fmla="val 20141"/>
                <a:gd name="f6" fmla="val 19492"/>
                <a:gd name="f7" fmla="val 18807"/>
                <a:gd name="f8" fmla="val 165"/>
                <a:gd name="f9" fmla="val 18109"/>
                <a:gd name="f10" fmla="val 538"/>
                <a:gd name="f11" fmla="val 13222"/>
                <a:gd name="f12" fmla="val 3203"/>
                <a:gd name="f13" fmla="val 8198"/>
                <a:gd name="f14" fmla="val 5596"/>
                <a:gd name="f15" fmla="val 3687"/>
                <a:gd name="f16" fmla="val 8911"/>
                <a:gd name="f17" fmla="val 11577"/>
                <a:gd name="f18" fmla="val 2291"/>
                <a:gd name="f19" fmla="val 17255"/>
                <a:gd name="f20" fmla="val 5736"/>
                <a:gd name="f21" fmla="val 6442"/>
                <a:gd name="f22" fmla="val 7197"/>
                <a:gd name="f23" fmla="val 17016"/>
                <a:gd name="f24" fmla="val 7959"/>
                <a:gd name="f25" fmla="val 16464"/>
                <a:gd name="f26" fmla="val 12402"/>
                <a:gd name="f27" fmla="val 13183"/>
                <a:gd name="f28" fmla="val 17494"/>
                <a:gd name="f29" fmla="val 10791"/>
                <a:gd name="f30" fmla="val 22381"/>
                <a:gd name="f31" fmla="val 8125"/>
                <a:gd name="f32" fmla="val 5842"/>
                <a:gd name="f33" fmla="val 24010"/>
                <a:gd name="f34" fmla="*/ f0 1 26567"/>
                <a:gd name="f35" fmla="*/ f1 1 1725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6567"/>
                <a:gd name="f42" fmla="*/ f39 1 1725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6567" h="172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26;p21">
              <a:extLst>
                <a:ext uri="{FF2B5EF4-FFF2-40B4-BE49-F238E27FC236}">
                  <a16:creationId xmlns:a16="http://schemas.microsoft.com/office/drawing/2014/main" id="{A0B7D97A-C719-7E85-AAB8-DB2D1A546050}"/>
                </a:ext>
              </a:extLst>
            </p:cNvPr>
            <p:cNvSpPr/>
            <p:nvPr/>
          </p:nvSpPr>
          <p:spPr>
            <a:xfrm>
              <a:off x="11625571" y="303745"/>
              <a:ext cx="572935" cy="452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20"/>
                <a:gd name="f4" fmla="val 21648"/>
                <a:gd name="f5" fmla="val 5203"/>
                <a:gd name="f6" fmla="val 1"/>
                <a:gd name="f7" fmla="val 2699"/>
                <a:gd name="f8" fmla="val 2169"/>
                <a:gd name="f9" fmla="val 679"/>
                <a:gd name="f10" fmla="val 5500"/>
                <a:gd name="f11" fmla="val 1636"/>
                <a:gd name="f12" fmla="val 10046"/>
                <a:gd name="f13" fmla="val 4541"/>
                <a:gd name="f14" fmla="val 14284"/>
                <a:gd name="f15" fmla="val 6113"/>
                <a:gd name="f16" fmla="val 18693"/>
                <a:gd name="f17" fmla="val 6841"/>
                <a:gd name="f18" fmla="val 20755"/>
                <a:gd name="f19" fmla="val 8557"/>
                <a:gd name="f20" fmla="val 10254"/>
                <a:gd name="f21" fmla="val 12860"/>
                <a:gd name="f22" fmla="val 15419"/>
                <a:gd name="f23" fmla="val 19542"/>
                <a:gd name="f24" fmla="val 14281"/>
                <a:gd name="f25" fmla="val 16334"/>
                <a:gd name="f26" fmla="val 13426"/>
                <a:gd name="f27" fmla="val 13942"/>
                <a:gd name="f28" fmla="val 12401"/>
                <a:gd name="f29" fmla="val 11584"/>
                <a:gd name="f30" fmla="val 11376"/>
                <a:gd name="f31" fmla="val 9260"/>
                <a:gd name="f32" fmla="val 10521"/>
                <a:gd name="f33" fmla="val 7312"/>
                <a:gd name="f34" fmla="val 9291"/>
                <a:gd name="f35" fmla="val 5261"/>
                <a:gd name="f36" fmla="val 8881"/>
                <a:gd name="f37" fmla="val 3142"/>
                <a:gd name="f38" fmla="val 8432"/>
                <a:gd name="f39" fmla="val 951"/>
                <a:gd name="f40" fmla="val 6860"/>
                <a:gd name="f41" fmla="*/ f0 1 15420"/>
                <a:gd name="f42" fmla="*/ f1 1 21648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5420"/>
                <a:gd name="f49" fmla="*/ f46 1 21648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5420" h="21648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6"/>
                    <a:pt x="f5" y="f6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20706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5">
    <p:bg>
      <p:bgPr>
        <a:solidFill>
          <a:srgbClr val="F3A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8;p22">
            <a:extLst>
              <a:ext uri="{FF2B5EF4-FFF2-40B4-BE49-F238E27FC236}">
                <a16:creationId xmlns:a16="http://schemas.microsoft.com/office/drawing/2014/main" id="{826E9CA9-ABFD-1CAC-A8BE-081AF7EC5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1732" y="4819646"/>
            <a:ext cx="9550395" cy="2913598"/>
          </a:xfrm>
        </p:spPr>
        <p:txBody>
          <a:bodyPr anchor="ctr"/>
          <a:lstStyle>
            <a:lvl1pPr>
              <a:defRPr sz="8500"/>
            </a:lvl1pPr>
          </a:lstStyle>
          <a:p>
            <a:pPr lvl="0"/>
            <a:endParaRPr lang="es-PE"/>
          </a:p>
        </p:txBody>
      </p:sp>
      <p:sp>
        <p:nvSpPr>
          <p:cNvPr id="3" name="Google Shape;329;p22">
            <a:extLst>
              <a:ext uri="{FF2B5EF4-FFF2-40B4-BE49-F238E27FC236}">
                <a16:creationId xmlns:a16="http://schemas.microsoft.com/office/drawing/2014/main" id="{9B98EF03-7A42-9A37-E2F5-B1F59250A44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91732" y="7868146"/>
            <a:ext cx="9550395" cy="1237795"/>
          </a:xfrm>
        </p:spPr>
        <p:txBody>
          <a:bodyPr/>
          <a:lstStyle>
            <a:lvl1pPr>
              <a:lnSpc>
                <a:spcPct val="100000"/>
              </a:lnSpc>
              <a:buNone/>
              <a:defRPr sz="3000"/>
            </a:lvl1pPr>
          </a:lstStyle>
          <a:p>
            <a:pPr lvl="0"/>
            <a:endParaRPr lang="es-PE"/>
          </a:p>
        </p:txBody>
      </p:sp>
      <p:sp>
        <p:nvSpPr>
          <p:cNvPr id="4" name="Google Shape;330;p22">
            <a:extLst>
              <a:ext uri="{FF2B5EF4-FFF2-40B4-BE49-F238E27FC236}">
                <a16:creationId xmlns:a16="http://schemas.microsoft.com/office/drawing/2014/main" id="{09018464-908E-F45C-470B-3ADD7E17B8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91732" y="1396069"/>
            <a:ext cx="6651199" cy="2913598"/>
          </a:xfrm>
        </p:spPr>
        <p:txBody>
          <a:bodyPr anchor="ctr"/>
          <a:lstStyle>
            <a:lvl1pPr>
              <a:defRPr sz="13000" b="1">
                <a:solidFill>
                  <a:srgbClr val="ECC017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grpSp>
        <p:nvGrpSpPr>
          <p:cNvPr id="5" name="Google Shape;331;p22">
            <a:extLst>
              <a:ext uri="{FF2B5EF4-FFF2-40B4-BE49-F238E27FC236}">
                <a16:creationId xmlns:a16="http://schemas.microsoft.com/office/drawing/2014/main" id="{5FA620A7-738E-8838-4CD3-7B01AFFB9EC0}"/>
              </a:ext>
            </a:extLst>
          </p:cNvPr>
          <p:cNvGrpSpPr/>
          <p:nvPr/>
        </p:nvGrpSpPr>
        <p:grpSpPr>
          <a:xfrm>
            <a:off x="745866" y="303745"/>
            <a:ext cx="16740817" cy="2208760"/>
            <a:chOff x="745866" y="303745"/>
            <a:chExt cx="16740817" cy="2208760"/>
          </a:xfrm>
        </p:grpSpPr>
        <p:sp>
          <p:nvSpPr>
            <p:cNvPr id="6" name="Google Shape;334;p22">
              <a:extLst>
                <a:ext uri="{FF2B5EF4-FFF2-40B4-BE49-F238E27FC236}">
                  <a16:creationId xmlns:a16="http://schemas.microsoft.com/office/drawing/2014/main" id="{98FA38E7-FF37-33BD-F1A5-8D6527D48B75}"/>
                </a:ext>
              </a:extLst>
            </p:cNvPr>
            <p:cNvSpPr/>
            <p:nvPr/>
          </p:nvSpPr>
          <p:spPr>
            <a:xfrm flipH="1">
              <a:off x="5955340" y="1616979"/>
              <a:ext cx="857103" cy="3588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68"/>
                <a:gd name="f4" fmla="val 17168"/>
                <a:gd name="f5" fmla="val 6263"/>
                <a:gd name="f6" fmla="val 1684"/>
                <a:gd name="f7" fmla="val 7466"/>
                <a:gd name="f8" fmla="val 5022"/>
                <a:gd name="f9" fmla="val 8586"/>
                <a:gd name="f10" fmla="val 9123"/>
                <a:gd name="f11" fmla="val 9474"/>
                <a:gd name="f12" fmla="val 12096"/>
                <a:gd name="f13" fmla="val 13336"/>
                <a:gd name="f14" fmla="val 15275"/>
                <a:gd name="f15" fmla="val 15934"/>
                <a:gd name="f16" fmla="val 16209"/>
                <a:gd name="f17" fmla="val 16706"/>
                <a:gd name="f18" fmla="val 17342"/>
                <a:gd name="f19" fmla="val 17167"/>
                <a:gd name="f20" fmla="val 18455"/>
                <a:gd name="f21" fmla="val 19458"/>
                <a:gd name="f22" fmla="val 20445"/>
                <a:gd name="f23" fmla="val 16792"/>
                <a:gd name="f24" fmla="val 21256"/>
                <a:gd name="f25" fmla="val 22760"/>
                <a:gd name="f26" fmla="val 14396"/>
                <a:gd name="f27" fmla="val 23067"/>
                <a:gd name="f28" fmla="val 11217"/>
                <a:gd name="f29" fmla="val 9748"/>
                <a:gd name="f30" fmla="val 16915"/>
                <a:gd name="f31" fmla="val 6159"/>
                <a:gd name="f32" fmla="val 12917"/>
                <a:gd name="f33" fmla="val 1340"/>
                <a:gd name="f34" fmla="val 7243"/>
                <a:gd name="f35" fmla="val 110"/>
                <a:gd name="f36" fmla="val 6904"/>
                <a:gd name="f37" fmla="val 35"/>
                <a:gd name="f38" fmla="val 6577"/>
                <a:gd name="f39" fmla="*/ f0 1 23068"/>
                <a:gd name="f40" fmla="*/ f1 1 171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23068"/>
                <a:gd name="f47" fmla="*/ f44 1 171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23068" h="17168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26"/>
                    <a:pt x="f27" y="f28"/>
                    <a:pt x="f24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35;p22">
              <a:extLst>
                <a:ext uri="{FF2B5EF4-FFF2-40B4-BE49-F238E27FC236}">
                  <a16:creationId xmlns:a16="http://schemas.microsoft.com/office/drawing/2014/main" id="{D8050BBB-E527-93C0-7191-015AC032BA25}"/>
                </a:ext>
              </a:extLst>
            </p:cNvPr>
            <p:cNvSpPr/>
            <p:nvPr/>
          </p:nvSpPr>
          <p:spPr>
            <a:xfrm flipH="1">
              <a:off x="8431453" y="325215"/>
              <a:ext cx="863678" cy="409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245"/>
                <a:gd name="f4" fmla="val 19593"/>
                <a:gd name="f5" fmla="val 17353"/>
                <a:gd name="f6" fmla="val 16661"/>
                <a:gd name="f7" fmla="val 15923"/>
                <a:gd name="f8" fmla="val 218"/>
                <a:gd name="f9" fmla="val 15175"/>
                <a:gd name="f10" fmla="val 720"/>
                <a:gd name="f11" fmla="val 10288"/>
                <a:gd name="f12" fmla="val 4001"/>
                <a:gd name="f13" fmla="val 5400"/>
                <a:gd name="f14" fmla="val 7419"/>
                <a:gd name="f15" fmla="val 1744"/>
                <a:gd name="f16" fmla="val 12135"/>
                <a:gd name="f17" fmla="val 308"/>
                <a:gd name="f18" fmla="val 13981"/>
                <a:gd name="f19" fmla="val 1"/>
                <a:gd name="f20" fmla="val 16510"/>
                <a:gd name="f21" fmla="val 18321"/>
                <a:gd name="f22" fmla="val 2512"/>
                <a:gd name="f23" fmla="val 19125"/>
                <a:gd name="f24" fmla="val 3718"/>
                <a:gd name="f25" fmla="val 19592"/>
                <a:gd name="f26" fmla="val 4900"/>
                <a:gd name="f27" fmla="val 5980"/>
                <a:gd name="f28" fmla="val 7039"/>
                <a:gd name="f29" fmla="val 19202"/>
                <a:gd name="f30" fmla="val 7724"/>
                <a:gd name="f31" fmla="val 10971"/>
                <a:gd name="f32" fmla="val 14151"/>
                <a:gd name="f33" fmla="val 15107"/>
                <a:gd name="f34" fmla="val 11178"/>
                <a:gd name="f35" fmla="val 19413"/>
                <a:gd name="f36" fmla="val 8273"/>
                <a:gd name="f37" fmla="val 5728"/>
                <a:gd name="f38" fmla="val 20903"/>
                <a:gd name="f39" fmla="*/ f0 1 23245"/>
                <a:gd name="f40" fmla="*/ f1 1 19593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23245"/>
                <a:gd name="f47" fmla="*/ f44 1 19593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23245" h="1959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15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21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36;p22">
              <a:extLst>
                <a:ext uri="{FF2B5EF4-FFF2-40B4-BE49-F238E27FC236}">
                  <a16:creationId xmlns:a16="http://schemas.microsoft.com/office/drawing/2014/main" id="{4AFAD7D1-675B-8819-B0FF-C4C4345BF085}"/>
                </a:ext>
              </a:extLst>
            </p:cNvPr>
            <p:cNvSpPr/>
            <p:nvPr/>
          </p:nvSpPr>
          <p:spPr>
            <a:xfrm flipH="1">
              <a:off x="9084381" y="1112184"/>
              <a:ext cx="624809" cy="2656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6"/>
                <a:gd name="f4" fmla="val 12709"/>
                <a:gd name="f5" fmla="val 12208"/>
                <a:gd name="f6" fmla="val 1"/>
                <a:gd name="f7" fmla="val 11115"/>
                <a:gd name="f8" fmla="val 10013"/>
                <a:gd name="f9" fmla="val 461"/>
                <a:gd name="f10" fmla="val 9085"/>
                <a:gd name="f11" fmla="val 1237"/>
                <a:gd name="f12" fmla="val 9221"/>
                <a:gd name="f13" fmla="val 1122"/>
                <a:gd name="f14" fmla="val 9250"/>
                <a:gd name="f15" fmla="val 1077"/>
                <a:gd name="f16" fmla="val 9214"/>
                <a:gd name="f17" fmla="val 9103"/>
                <a:gd name="f18" fmla="val 8381"/>
                <a:gd name="f19" fmla="val 1492"/>
                <a:gd name="f20" fmla="val 8203"/>
                <a:gd name="f21" fmla="val 1568"/>
                <a:gd name="f22" fmla="val 7622"/>
                <a:gd name="f23" fmla="val 1841"/>
                <a:gd name="f24" fmla="val 7041"/>
                <a:gd name="f25" fmla="val 2080"/>
                <a:gd name="f26" fmla="val 6494"/>
                <a:gd name="f27" fmla="val 2354"/>
                <a:gd name="f28" fmla="val 5196"/>
                <a:gd name="f29" fmla="val 3003"/>
                <a:gd name="f30" fmla="val 3931"/>
                <a:gd name="f31" fmla="val 3858"/>
                <a:gd name="f32" fmla="val 2667"/>
                <a:gd name="f33" fmla="val 4575"/>
                <a:gd name="f34" fmla="val 650"/>
                <a:gd name="f35" fmla="val 5737"/>
                <a:gd name="f36" fmla="val 8540"/>
                <a:gd name="f37" fmla="val 1129"/>
                <a:gd name="f38" fmla="val 10556"/>
                <a:gd name="f39" fmla="val 1909"/>
                <a:gd name="f40" fmla="val 11932"/>
                <a:gd name="f41" fmla="val 3350"/>
                <a:gd name="f42" fmla="val 12708"/>
                <a:gd name="f43" fmla="val 4824"/>
                <a:gd name="f44" fmla="val 5546"/>
                <a:gd name="f45" fmla="val 6276"/>
                <a:gd name="f46" fmla="val 12522"/>
                <a:gd name="f47" fmla="val 6939"/>
                <a:gd name="f48" fmla="val 12128"/>
                <a:gd name="f49" fmla="val 8340"/>
                <a:gd name="f50" fmla="val 11342"/>
                <a:gd name="f51" fmla="val 9673"/>
                <a:gd name="f52" fmla="val 10419"/>
                <a:gd name="f53" fmla="val 11108"/>
                <a:gd name="f54" fmla="val 9736"/>
                <a:gd name="f55" fmla="val 12510"/>
                <a:gd name="f56" fmla="val 9121"/>
                <a:gd name="f57" fmla="val 13842"/>
                <a:gd name="f58" fmla="val 8369"/>
                <a:gd name="f59" fmla="val 15039"/>
                <a:gd name="f60" fmla="val 7446"/>
                <a:gd name="f61" fmla="val 5977"/>
                <a:gd name="f62" fmla="val 16508"/>
                <a:gd name="f63" fmla="val 2798"/>
                <a:gd name="f64" fmla="val 1260"/>
                <a:gd name="f65" fmla="val 14195"/>
                <a:gd name="f66" fmla="val 384"/>
                <a:gd name="f67" fmla="val 13205"/>
                <a:gd name="f68" fmla="*/ f0 1 16816"/>
                <a:gd name="f69" fmla="*/ f1 1 1270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6816"/>
                <a:gd name="f76" fmla="*/ f73 1 1270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6816" h="127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6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3" y="f61"/>
                    <a:pt x="f62" y="f63"/>
                    <a:pt x="f59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37;p22">
              <a:extLst>
                <a:ext uri="{FF2B5EF4-FFF2-40B4-BE49-F238E27FC236}">
                  <a16:creationId xmlns:a16="http://schemas.microsoft.com/office/drawing/2014/main" id="{3525F502-B72D-9675-20B7-ECD2808AE038}"/>
                </a:ext>
              </a:extLst>
            </p:cNvPr>
            <p:cNvSpPr/>
            <p:nvPr/>
          </p:nvSpPr>
          <p:spPr>
            <a:xfrm flipH="1">
              <a:off x="3252219" y="342753"/>
              <a:ext cx="496546" cy="281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64"/>
                <a:gd name="f4" fmla="val 13483"/>
                <a:gd name="f5" fmla="val 4619"/>
                <a:gd name="f6" fmla="val 3536"/>
                <a:gd name="f7" fmla="val 2463"/>
                <a:gd name="f8" fmla="val 403"/>
                <a:gd name="f9" fmla="val 1709"/>
                <a:gd name="f10" fmla="val 1257"/>
                <a:gd name="f11" fmla="val 172"/>
                <a:gd name="f12" fmla="val 3000"/>
                <a:gd name="f13" fmla="val 1"/>
                <a:gd name="f14" fmla="val 5734"/>
                <a:gd name="f15" fmla="val 7442"/>
                <a:gd name="f16" fmla="val 2427"/>
                <a:gd name="f17" fmla="val 8160"/>
                <a:gd name="f18" fmla="val 3179"/>
                <a:gd name="f19" fmla="val 8844"/>
                <a:gd name="f20" fmla="val 3863"/>
                <a:gd name="f21" fmla="val 9561"/>
                <a:gd name="f22" fmla="val 4033"/>
                <a:gd name="f23" fmla="val 9732"/>
                <a:gd name="f24" fmla="val 4204"/>
                <a:gd name="f25" fmla="val 9937"/>
                <a:gd name="f26" fmla="val 4375"/>
                <a:gd name="f27" fmla="val 10108"/>
                <a:gd name="f28" fmla="val 4546"/>
                <a:gd name="f29" fmla="val 10313"/>
                <a:gd name="f30" fmla="val 4614"/>
                <a:gd name="f31" fmla="val 10416"/>
                <a:gd name="f32" fmla="val 4717"/>
                <a:gd name="f33" fmla="val 10553"/>
                <a:gd name="f34" fmla="val 4751"/>
                <a:gd name="f35" fmla="val 10621"/>
                <a:gd name="f36" fmla="val 4854"/>
                <a:gd name="f37" fmla="val 10826"/>
                <a:gd name="f38" fmla="val 4990"/>
                <a:gd name="f39" fmla="val 11065"/>
                <a:gd name="f40" fmla="val 5093"/>
                <a:gd name="f41" fmla="val 11339"/>
                <a:gd name="f42" fmla="val 5686"/>
                <a:gd name="f43" fmla="val 12731"/>
                <a:gd name="f44" fmla="val 7286"/>
                <a:gd name="f45" fmla="val 8812"/>
                <a:gd name="f46" fmla="val 9571"/>
                <a:gd name="f47" fmla="val 13297"/>
                <a:gd name="f48" fmla="val 10903"/>
                <a:gd name="f49" fmla="val 12911"/>
                <a:gd name="f50" fmla="val 12988"/>
                <a:gd name="f51" fmla="val 11509"/>
                <a:gd name="f52" fmla="val 9151"/>
                <a:gd name="f53" fmla="val 12407"/>
                <a:gd name="f54" fmla="val 6896"/>
                <a:gd name="f55" fmla="val 11416"/>
                <a:gd name="f56" fmla="val 4606"/>
                <a:gd name="f57" fmla="val 9399"/>
                <a:gd name="f58" fmla="val 2965"/>
                <a:gd name="f59" fmla="val 7690"/>
                <a:gd name="f60" fmla="val 6888"/>
                <a:gd name="f61" fmla="val 437"/>
                <a:gd name="f62" fmla="val 5748"/>
                <a:gd name="f63" fmla="*/ f0 1 13364"/>
                <a:gd name="f64" fmla="*/ f1 1 1348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3364"/>
                <a:gd name="f71" fmla="*/ f68 1 1348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3364" h="134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9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"/>
                    <a:pt x="f45" y="f4"/>
                  </a:cubicBezTo>
                  <a:cubicBezTo>
                    <a:pt x="f46" y="f4"/>
                    <a:pt x="f29" y="f47"/>
                    <a:pt x="f48" y="f49"/>
                  </a:cubicBezTo>
                  <a:cubicBezTo>
                    <a:pt x="f50" y="f51"/>
                    <a:pt x="f3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38;p22">
              <a:extLst>
                <a:ext uri="{FF2B5EF4-FFF2-40B4-BE49-F238E27FC236}">
                  <a16:creationId xmlns:a16="http://schemas.microsoft.com/office/drawing/2014/main" id="{87C0EABF-10E9-6ADB-C66E-DC2220773726}"/>
                </a:ext>
              </a:extLst>
            </p:cNvPr>
            <p:cNvSpPr/>
            <p:nvPr/>
          </p:nvSpPr>
          <p:spPr>
            <a:xfrm flipH="1">
              <a:off x="7366973" y="1001249"/>
              <a:ext cx="478788" cy="291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86"/>
                <a:gd name="f4" fmla="val 13943"/>
                <a:gd name="f5" fmla="val 4547"/>
                <a:gd name="f6" fmla="val 1"/>
                <a:gd name="f7" fmla="val 3962"/>
                <a:gd name="f8" fmla="val 3395"/>
                <a:gd name="f9" fmla="val 122"/>
                <a:gd name="f10" fmla="val 2906"/>
                <a:gd name="f11" fmla="val 380"/>
                <a:gd name="f12" fmla="val 616"/>
                <a:gd name="f13" fmla="val 1508"/>
                <a:gd name="f14" fmla="val 3797"/>
                <a:gd name="f15" fmla="val 719"/>
                <a:gd name="f16" fmla="val 6156"/>
                <a:gd name="f17" fmla="val 1436"/>
                <a:gd name="f18" fmla="val 8548"/>
                <a:gd name="f19" fmla="val 3282"/>
                <a:gd name="f20" fmla="val 10428"/>
                <a:gd name="f21" fmla="val 4786"/>
                <a:gd name="f22" fmla="val 12307"/>
                <a:gd name="f23" fmla="val 5605"/>
                <a:gd name="f24" fmla="val 13347"/>
                <a:gd name="f25" fmla="val 6917"/>
                <a:gd name="f26" fmla="val 13942"/>
                <a:gd name="f27" fmla="val 8213"/>
                <a:gd name="f28" fmla="val 9132"/>
                <a:gd name="f29" fmla="val 10043"/>
                <a:gd name="f30" fmla="val 13643"/>
                <a:gd name="f31" fmla="val 10767"/>
                <a:gd name="f32" fmla="val 12991"/>
                <a:gd name="f33" fmla="val 12510"/>
                <a:gd name="f34" fmla="val 11419"/>
                <a:gd name="f35" fmla="val 12885"/>
                <a:gd name="f36" fmla="val 8719"/>
                <a:gd name="f37" fmla="val 11416"/>
                <a:gd name="f38" fmla="val 6839"/>
                <a:gd name="f39" fmla="val 10801"/>
                <a:gd name="f40" fmla="val 6053"/>
                <a:gd name="f41" fmla="val 10151"/>
                <a:gd name="f42" fmla="val 5301"/>
                <a:gd name="f43" fmla="val 9502"/>
                <a:gd name="f44" fmla="val 4481"/>
                <a:gd name="f45" fmla="val 9365"/>
                <a:gd name="f46" fmla="val 4276"/>
                <a:gd name="f47" fmla="val 9229"/>
                <a:gd name="f48" fmla="val 4105"/>
                <a:gd name="f49" fmla="val 9092"/>
                <a:gd name="f50" fmla="val 3900"/>
                <a:gd name="f51" fmla="val 8955"/>
                <a:gd name="f52" fmla="val 3661"/>
                <a:gd name="f53" fmla="val 8887"/>
                <a:gd name="f54" fmla="val 3524"/>
                <a:gd name="f55" fmla="val 8784"/>
                <a:gd name="f56" fmla="val 3387"/>
                <a:gd name="f57" fmla="val 3353"/>
                <a:gd name="f58" fmla="val 8682"/>
                <a:gd name="f59" fmla="val 3114"/>
                <a:gd name="f60" fmla="val 8579"/>
                <a:gd name="f61" fmla="val 2840"/>
                <a:gd name="f62" fmla="val 8511"/>
                <a:gd name="f63" fmla="val 2601"/>
                <a:gd name="f64" fmla="val 8005"/>
                <a:gd name="f65" fmla="val 983"/>
                <a:gd name="f66" fmla="val 6208"/>
                <a:gd name="f67" fmla="*/ f0 1 12886"/>
                <a:gd name="f68" fmla="*/ f1 1 13943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2886"/>
                <a:gd name="f75" fmla="*/ f72 1 13943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2886" h="1394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5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"/>
                    <a:pt x="f5" y="f6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39;p22">
              <a:extLst>
                <a:ext uri="{FF2B5EF4-FFF2-40B4-BE49-F238E27FC236}">
                  <a16:creationId xmlns:a16="http://schemas.microsoft.com/office/drawing/2014/main" id="{A7D891DB-7B19-5F8B-3533-04343165856D}"/>
                </a:ext>
              </a:extLst>
            </p:cNvPr>
            <p:cNvSpPr/>
            <p:nvPr/>
          </p:nvSpPr>
          <p:spPr>
            <a:xfrm flipH="1">
              <a:off x="745866" y="2221388"/>
              <a:ext cx="480050" cy="291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0"/>
                <a:gd name="f4" fmla="val 13929"/>
                <a:gd name="f5" fmla="val 4555"/>
                <a:gd name="f6" fmla="val 1"/>
                <a:gd name="f7" fmla="val 3970"/>
                <a:gd name="f8" fmla="val 3400"/>
                <a:gd name="f9" fmla="val 118"/>
                <a:gd name="f10" fmla="val 2905"/>
                <a:gd name="f11" fmla="val 365"/>
                <a:gd name="f12" fmla="val 616"/>
                <a:gd name="f13" fmla="val 1493"/>
                <a:gd name="f14" fmla="val 3817"/>
                <a:gd name="f15" fmla="val 718"/>
                <a:gd name="f16" fmla="val 6141"/>
                <a:gd name="f17" fmla="val 1470"/>
                <a:gd name="f18" fmla="val 8534"/>
                <a:gd name="f19" fmla="val 3281"/>
                <a:gd name="f20" fmla="val 10413"/>
                <a:gd name="f21" fmla="val 4819"/>
                <a:gd name="f22" fmla="val 12293"/>
                <a:gd name="f23" fmla="val 5639"/>
                <a:gd name="f24" fmla="val 13333"/>
                <a:gd name="f25" fmla="val 6939"/>
                <a:gd name="f26" fmla="val 13928"/>
                <a:gd name="f27" fmla="val 8232"/>
                <a:gd name="f28" fmla="val 9149"/>
                <a:gd name="f29" fmla="val 10063"/>
                <a:gd name="f30" fmla="val 13629"/>
                <a:gd name="f31" fmla="val 10800"/>
                <a:gd name="f32" fmla="val 12977"/>
                <a:gd name="f33" fmla="val 12543"/>
                <a:gd name="f34" fmla="val 11439"/>
                <a:gd name="f35" fmla="val 12919"/>
                <a:gd name="f36" fmla="val 8704"/>
                <a:gd name="f37" fmla="val 11450"/>
                <a:gd name="f38" fmla="val 6825"/>
                <a:gd name="f39" fmla="val 10834"/>
                <a:gd name="f40" fmla="val 6039"/>
                <a:gd name="f41" fmla="val 10151"/>
                <a:gd name="f42" fmla="val 5287"/>
                <a:gd name="f43" fmla="val 9536"/>
                <a:gd name="f44" fmla="val 4501"/>
                <a:gd name="f45" fmla="val 9399"/>
                <a:gd name="f46" fmla="val 4296"/>
                <a:gd name="f47" fmla="val 9228"/>
                <a:gd name="f48" fmla="val 4091"/>
                <a:gd name="f49" fmla="val 9126"/>
                <a:gd name="f50" fmla="val 3886"/>
                <a:gd name="f51" fmla="val 8955"/>
                <a:gd name="f52" fmla="val 3646"/>
                <a:gd name="f53" fmla="val 8886"/>
                <a:gd name="f54" fmla="val 3544"/>
                <a:gd name="f55" fmla="val 8818"/>
                <a:gd name="f56" fmla="val 3407"/>
                <a:gd name="f57" fmla="val 8784"/>
                <a:gd name="f58" fmla="val 3339"/>
                <a:gd name="f59" fmla="val 8681"/>
                <a:gd name="f60" fmla="val 3100"/>
                <a:gd name="f61" fmla="val 8579"/>
                <a:gd name="f62" fmla="val 2860"/>
                <a:gd name="f63" fmla="val 8510"/>
                <a:gd name="f64" fmla="val 2587"/>
                <a:gd name="f65" fmla="val 8029"/>
                <a:gd name="f66" fmla="val 965"/>
                <a:gd name="f67" fmla="val 6232"/>
                <a:gd name="f68" fmla="*/ f0 1 12920"/>
                <a:gd name="f69" fmla="*/ f1 1 1392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2920"/>
                <a:gd name="f76" fmla="*/ f73 1 1392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2920" h="1392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40;p22">
              <a:extLst>
                <a:ext uri="{FF2B5EF4-FFF2-40B4-BE49-F238E27FC236}">
                  <a16:creationId xmlns:a16="http://schemas.microsoft.com/office/drawing/2014/main" id="{438244E2-B89F-B966-AB2F-124565D47903}"/>
                </a:ext>
              </a:extLst>
            </p:cNvPr>
            <p:cNvSpPr/>
            <p:nvPr/>
          </p:nvSpPr>
          <p:spPr>
            <a:xfrm flipH="1">
              <a:off x="8514335" y="1672766"/>
              <a:ext cx="558744" cy="2472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38"/>
                <a:gd name="f4" fmla="val 11829"/>
                <a:gd name="f5" fmla="val 10070"/>
                <a:gd name="f6" fmla="val 9287"/>
                <a:gd name="f7" fmla="val 8499"/>
                <a:gd name="f8" fmla="val 227"/>
                <a:gd name="f9" fmla="val 7792"/>
                <a:gd name="f10" fmla="val 711"/>
                <a:gd name="f11" fmla="val 6972"/>
                <a:gd name="f12" fmla="val 1292"/>
                <a:gd name="f13" fmla="val 6186"/>
                <a:gd name="f14" fmla="val 1907"/>
                <a:gd name="f15" fmla="val 5366"/>
                <a:gd name="f16" fmla="val 2488"/>
                <a:gd name="f17" fmla="val 5161"/>
                <a:gd name="f18" fmla="val 2625"/>
                <a:gd name="f19" fmla="val 4922"/>
                <a:gd name="f20" fmla="val 2762"/>
                <a:gd name="f21" fmla="val 4751"/>
                <a:gd name="f22" fmla="val 2898"/>
                <a:gd name="f23" fmla="val 4512"/>
                <a:gd name="f24" fmla="val 3035"/>
                <a:gd name="f25" fmla="val 4204"/>
                <a:gd name="f26" fmla="val 3206"/>
                <a:gd name="f27" fmla="val 3931"/>
                <a:gd name="f28" fmla="val 3274"/>
                <a:gd name="f29" fmla="val 3691"/>
                <a:gd name="f30" fmla="val 3343"/>
                <a:gd name="f31" fmla="val 3418"/>
                <a:gd name="f32" fmla="val 3411"/>
                <a:gd name="f33" fmla="val 1265"/>
                <a:gd name="f34" fmla="val 3924"/>
                <a:gd name="f35" fmla="val 6965"/>
                <a:gd name="f36" fmla="val 820"/>
                <a:gd name="f37" fmla="val 8982"/>
                <a:gd name="f38" fmla="val 1569"/>
                <a:gd name="f39" fmla="val 10922"/>
                <a:gd name="f40" fmla="val 3104"/>
                <a:gd name="f41" fmla="val 11828"/>
                <a:gd name="f42" fmla="val 4915"/>
                <a:gd name="f43" fmla="val 5337"/>
                <a:gd name="f44" fmla="val 5774"/>
                <a:gd name="f45" fmla="val 11779"/>
                <a:gd name="f46" fmla="val 6220"/>
                <a:gd name="f47" fmla="val 11682"/>
                <a:gd name="f48" fmla="val 8579"/>
                <a:gd name="f49" fmla="val 11135"/>
                <a:gd name="f50" fmla="val 10527"/>
                <a:gd name="f51" fmla="val 9392"/>
                <a:gd name="f52" fmla="val 12509"/>
                <a:gd name="f53" fmla="val 7991"/>
                <a:gd name="f54" fmla="val 14354"/>
                <a:gd name="f55" fmla="val 6726"/>
                <a:gd name="f56" fmla="val 3855"/>
                <a:gd name="f57" fmla="val 13671"/>
                <a:gd name="f58" fmla="val 1942"/>
                <a:gd name="f59" fmla="val 12800"/>
                <a:gd name="f60" fmla="val 700"/>
                <a:gd name="f61" fmla="val 11443"/>
                <a:gd name="f62" fmla="*/ f0 1 15038"/>
                <a:gd name="f63" fmla="*/ f1 1 11829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5038"/>
                <a:gd name="f70" fmla="*/ f67 1 11829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5038" h="1182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41;p22">
              <a:extLst>
                <a:ext uri="{FF2B5EF4-FFF2-40B4-BE49-F238E27FC236}">
                  <a16:creationId xmlns:a16="http://schemas.microsoft.com/office/drawing/2014/main" id="{21C0C168-DDEA-48AD-CFA0-A3E4A194367C}"/>
                </a:ext>
              </a:extLst>
            </p:cNvPr>
            <p:cNvSpPr/>
            <p:nvPr/>
          </p:nvSpPr>
          <p:spPr>
            <a:xfrm flipH="1">
              <a:off x="16919024" y="539194"/>
              <a:ext cx="567659" cy="2250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8"/>
                <a:gd name="f4" fmla="val 10766"/>
                <a:gd name="f5" fmla="val 10346"/>
                <a:gd name="f6" fmla="val 1"/>
                <a:gd name="f7" fmla="val 9817"/>
                <a:gd name="f8" fmla="val 9277"/>
                <a:gd name="f9" fmla="val 109"/>
                <a:gd name="f10" fmla="val 8749"/>
                <a:gd name="f11" fmla="val 339"/>
                <a:gd name="f12" fmla="val 7861"/>
                <a:gd name="f13" fmla="val 715"/>
                <a:gd name="f14" fmla="val 6972"/>
                <a:gd name="f15" fmla="val 1194"/>
                <a:gd name="f16" fmla="val 6049"/>
                <a:gd name="f17" fmla="val 1570"/>
                <a:gd name="f18" fmla="val 5810"/>
                <a:gd name="f19" fmla="val 1672"/>
                <a:gd name="f20" fmla="val 5605"/>
                <a:gd name="f21" fmla="val 1775"/>
                <a:gd name="f22" fmla="val 5366"/>
                <a:gd name="f23" fmla="val 1843"/>
                <a:gd name="f24" fmla="val 5092"/>
                <a:gd name="f25" fmla="val 1946"/>
                <a:gd name="f26" fmla="val 4785"/>
                <a:gd name="f27" fmla="val 2014"/>
                <a:gd name="f28" fmla="val 4511"/>
                <a:gd name="f29" fmla="val 2048"/>
                <a:gd name="f30" fmla="val 4272"/>
                <a:gd name="f31" fmla="val 2082"/>
                <a:gd name="f32" fmla="val 3999"/>
                <a:gd name="f33" fmla="val 1777"/>
                <a:gd name="f34" fmla="val 2117"/>
                <a:gd name="f35" fmla="val 4851"/>
                <a:gd name="f36" fmla="val 376"/>
                <a:gd name="f37" fmla="val 7004"/>
                <a:gd name="f38" fmla="val 809"/>
                <a:gd name="f39" fmla="val 9501"/>
                <a:gd name="f40" fmla="val 2670"/>
                <a:gd name="f41" fmla="val 4978"/>
                <a:gd name="f42" fmla="val 5038"/>
                <a:gd name="f43" fmla="val 5099"/>
                <a:gd name="f44" fmla="val 10765"/>
                <a:gd name="f45" fmla="val 5161"/>
                <a:gd name="f46" fmla="val 10763"/>
                <a:gd name="f47" fmla="val 7587"/>
                <a:gd name="f48" fmla="val 10695"/>
                <a:gd name="f49" fmla="val 9843"/>
                <a:gd name="f50" fmla="val 9362"/>
                <a:gd name="f51" fmla="val 12030"/>
                <a:gd name="f52" fmla="val 8405"/>
                <a:gd name="f53" fmla="val 14081"/>
                <a:gd name="f54" fmla="val 7516"/>
                <a:gd name="f55" fmla="val 15277"/>
                <a:gd name="f56" fmla="val 14320"/>
                <a:gd name="f57" fmla="val 2698"/>
                <a:gd name="f58" fmla="val 13568"/>
                <a:gd name="f59" fmla="val 1064"/>
                <a:gd name="f60" fmla="val 12010"/>
                <a:gd name="f61" fmla="*/ f0 1 15278"/>
                <a:gd name="f62" fmla="*/ f1 1 1076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15278"/>
                <a:gd name="f69" fmla="*/ f66 1 1076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15278" h="10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"/>
                    <a:pt x="f41" y="f4"/>
                  </a:cubicBezTo>
                  <a:cubicBezTo>
                    <a:pt x="f42" y="f4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35"/>
                    <a:pt x="f56" y="f57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42;p22">
              <a:extLst>
                <a:ext uri="{FF2B5EF4-FFF2-40B4-BE49-F238E27FC236}">
                  <a16:creationId xmlns:a16="http://schemas.microsoft.com/office/drawing/2014/main" id="{F5CE2925-0F8E-8814-BFD2-AEC9E6D79CCF}"/>
                </a:ext>
              </a:extLst>
            </p:cNvPr>
            <p:cNvSpPr/>
            <p:nvPr/>
          </p:nvSpPr>
          <p:spPr>
            <a:xfrm flipH="1">
              <a:off x="13405698" y="346118"/>
              <a:ext cx="532107" cy="275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21"/>
                <a:gd name="f4" fmla="val 13160"/>
                <a:gd name="f5" fmla="val 4546"/>
                <a:gd name="f6" fmla="val 3452"/>
                <a:gd name="f7" fmla="val 2364"/>
                <a:gd name="f8" fmla="val 403"/>
                <a:gd name="f9" fmla="val 1607"/>
                <a:gd name="f10" fmla="val 1244"/>
                <a:gd name="f11" fmla="val 1"/>
                <a:gd name="f12" fmla="val 3021"/>
                <a:gd name="f13" fmla="val 5687"/>
                <a:gd name="f14" fmla="val 7464"/>
                <a:gd name="f15" fmla="val 3418"/>
                <a:gd name="f16" fmla="val 9344"/>
                <a:gd name="f17" fmla="val 5195"/>
                <a:gd name="f18" fmla="val 11428"/>
                <a:gd name="f19" fmla="val 7519"/>
                <a:gd name="f20" fmla="val 12625"/>
                <a:gd name="f21" fmla="val 8200"/>
                <a:gd name="f22" fmla="val 12976"/>
                <a:gd name="f23" fmla="val 8964"/>
                <a:gd name="f24" fmla="val 13159"/>
                <a:gd name="f25" fmla="val 9721"/>
                <a:gd name="f26" fmla="val 11169"/>
                <a:gd name="f27" fmla="val 12589"/>
                <a:gd name="f28" fmla="val 12489"/>
                <a:gd name="f29" fmla="val 13329"/>
                <a:gd name="f30" fmla="val 11053"/>
                <a:gd name="f31" fmla="val 14320"/>
                <a:gd name="f32" fmla="val 9070"/>
                <a:gd name="f33" fmla="val 13910"/>
                <a:gd name="f34" fmla="val 6131"/>
                <a:gd name="f35" fmla="val 11791"/>
                <a:gd name="f36" fmla="val 5072"/>
                <a:gd name="f37" fmla="val 11415"/>
                <a:gd name="f38" fmla="val 4901"/>
                <a:gd name="f39" fmla="val 11040"/>
                <a:gd name="f40" fmla="val 4662"/>
                <a:gd name="f41" fmla="val 10698"/>
                <a:gd name="f42" fmla="val 4422"/>
                <a:gd name="f43" fmla="val 10629"/>
                <a:gd name="f44" fmla="val 4354"/>
                <a:gd name="f45" fmla="val 10561"/>
                <a:gd name="f46" fmla="val 4251"/>
                <a:gd name="f47" fmla="val 10459"/>
                <a:gd name="f48" fmla="val 4183"/>
                <a:gd name="f49" fmla="val 10253"/>
                <a:gd name="f50" fmla="val 3978"/>
                <a:gd name="f51" fmla="val 10048"/>
                <a:gd name="f52" fmla="val 3807"/>
                <a:gd name="f53" fmla="val 9843"/>
                <a:gd name="f54" fmla="val 3602"/>
                <a:gd name="f55" fmla="val 9057"/>
                <a:gd name="f56" fmla="val 2850"/>
                <a:gd name="f57" fmla="val 8340"/>
                <a:gd name="f58" fmla="val 2030"/>
                <a:gd name="f59" fmla="val 7588"/>
                <a:gd name="f60" fmla="val 6807"/>
                <a:gd name="f61" fmla="val 428"/>
                <a:gd name="f62" fmla="val 5674"/>
                <a:gd name="f63" fmla="*/ f0 1 14321"/>
                <a:gd name="f64" fmla="*/ f1 1 13160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4321"/>
                <a:gd name="f71" fmla="*/ f68 1 13160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4321" h="1316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43;p22">
              <a:extLst>
                <a:ext uri="{FF2B5EF4-FFF2-40B4-BE49-F238E27FC236}">
                  <a16:creationId xmlns:a16="http://schemas.microsoft.com/office/drawing/2014/main" id="{D4CB35CB-3633-A81C-DBD6-11CFDBE2B918}"/>
                </a:ext>
              </a:extLst>
            </p:cNvPr>
            <p:cNvSpPr/>
            <p:nvPr/>
          </p:nvSpPr>
          <p:spPr>
            <a:xfrm flipH="1">
              <a:off x="14891607" y="1073560"/>
              <a:ext cx="542248" cy="27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94"/>
                <a:gd name="f4" fmla="val 13112"/>
                <a:gd name="f5" fmla="val 9808"/>
                <a:gd name="f6" fmla="val 1"/>
                <a:gd name="f7" fmla="val 8609"/>
                <a:gd name="f8" fmla="val 7435"/>
                <a:gd name="f9" fmla="val 474"/>
                <a:gd name="f10" fmla="val 6699"/>
                <a:gd name="f11" fmla="val 1542"/>
                <a:gd name="f12" fmla="val 6459"/>
                <a:gd name="f13" fmla="val 1884"/>
                <a:gd name="f14" fmla="val 6220"/>
                <a:gd name="f15" fmla="val 2226"/>
                <a:gd name="f16" fmla="val 5947"/>
                <a:gd name="f17" fmla="val 2567"/>
                <a:gd name="f18" fmla="val 5810"/>
                <a:gd name="f19" fmla="val 2602"/>
                <a:gd name="f20" fmla="val 5742"/>
                <a:gd name="f21" fmla="val 2670"/>
                <a:gd name="f22" fmla="val 5639"/>
                <a:gd name="f23" fmla="val 2772"/>
                <a:gd name="f24" fmla="val 5434"/>
                <a:gd name="f25" fmla="val 2943"/>
                <a:gd name="f26" fmla="val 5229"/>
                <a:gd name="f27" fmla="val 3114"/>
                <a:gd name="f28" fmla="val 4990"/>
                <a:gd name="f29" fmla="val 3285"/>
                <a:gd name="f30" fmla="val 4135"/>
                <a:gd name="f31" fmla="val 3969"/>
                <a:gd name="f32" fmla="val 3247"/>
                <a:gd name="f33" fmla="val 4584"/>
                <a:gd name="f34" fmla="val 2392"/>
                <a:gd name="f35" fmla="val 5199"/>
                <a:gd name="f36" fmla="val 581"/>
                <a:gd name="f37" fmla="val 6532"/>
                <a:gd name="f38" fmla="val 9471"/>
                <a:gd name="f39" fmla="val 1401"/>
                <a:gd name="f40" fmla="val 11317"/>
                <a:gd name="f41" fmla="val 2286"/>
                <a:gd name="f42" fmla="val 12455"/>
                <a:gd name="f43" fmla="val 3601"/>
                <a:gd name="f44" fmla="val 4935"/>
                <a:gd name="f45" fmla="val 5764"/>
                <a:gd name="f46" fmla="val 6601"/>
                <a:gd name="f47" fmla="val 12858"/>
                <a:gd name="f48" fmla="val 7348"/>
                <a:gd name="f49" fmla="val 12308"/>
                <a:gd name="f50" fmla="val 9433"/>
                <a:gd name="f51" fmla="val 10770"/>
                <a:gd name="f52" fmla="val 11723"/>
                <a:gd name="f53" fmla="val 9334"/>
                <a:gd name="f54" fmla="val 13226"/>
                <a:gd name="f55" fmla="val 7113"/>
                <a:gd name="f56" fmla="val 14525"/>
                <a:gd name="f57" fmla="val 5267"/>
                <a:gd name="f58" fmla="val 14593"/>
                <a:gd name="f59" fmla="val 2465"/>
                <a:gd name="f60" fmla="val 12680"/>
                <a:gd name="f61" fmla="val 961"/>
                <a:gd name="f62" fmla="val 11876"/>
                <a:gd name="f63" fmla="val 347"/>
                <a:gd name="f64" fmla="val 10833"/>
                <a:gd name="f65" fmla="*/ f0 1 14594"/>
                <a:gd name="f66" fmla="*/ f1 1 13112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594"/>
                <a:gd name="f73" fmla="*/ f70 1 13112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594" h="1311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2" y="f38"/>
                    <a:pt x="f39" y="f40"/>
                  </a:cubicBezTo>
                  <a:cubicBezTo>
                    <a:pt x="f41" y="f42"/>
                    <a:pt x="f43" y="f4"/>
                    <a:pt x="f44" y="f4"/>
                  </a:cubicBezTo>
                  <a:cubicBezTo>
                    <a:pt x="f45" y="f4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"/>
                    <a:pt x="f5" y="f6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44;p22">
              <a:extLst>
                <a:ext uri="{FF2B5EF4-FFF2-40B4-BE49-F238E27FC236}">
                  <a16:creationId xmlns:a16="http://schemas.microsoft.com/office/drawing/2014/main" id="{0AE7E7DA-D4F2-38B6-1206-F62B1F77A784}"/>
                </a:ext>
              </a:extLst>
            </p:cNvPr>
            <p:cNvSpPr/>
            <p:nvPr/>
          </p:nvSpPr>
          <p:spPr>
            <a:xfrm flipH="1">
              <a:off x="16221337" y="2034219"/>
              <a:ext cx="987113" cy="3606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67"/>
                <a:gd name="f4" fmla="val 17256"/>
                <a:gd name="f5" fmla="val 20141"/>
                <a:gd name="f6" fmla="val 19492"/>
                <a:gd name="f7" fmla="val 18807"/>
                <a:gd name="f8" fmla="val 165"/>
                <a:gd name="f9" fmla="val 18109"/>
                <a:gd name="f10" fmla="val 538"/>
                <a:gd name="f11" fmla="val 13222"/>
                <a:gd name="f12" fmla="val 3203"/>
                <a:gd name="f13" fmla="val 8198"/>
                <a:gd name="f14" fmla="val 5596"/>
                <a:gd name="f15" fmla="val 3687"/>
                <a:gd name="f16" fmla="val 8911"/>
                <a:gd name="f17" fmla="val 11577"/>
                <a:gd name="f18" fmla="val 2291"/>
                <a:gd name="f19" fmla="val 17255"/>
                <a:gd name="f20" fmla="val 5736"/>
                <a:gd name="f21" fmla="val 6442"/>
                <a:gd name="f22" fmla="val 7197"/>
                <a:gd name="f23" fmla="val 17016"/>
                <a:gd name="f24" fmla="val 7959"/>
                <a:gd name="f25" fmla="val 16464"/>
                <a:gd name="f26" fmla="val 12402"/>
                <a:gd name="f27" fmla="val 13183"/>
                <a:gd name="f28" fmla="val 17494"/>
                <a:gd name="f29" fmla="val 10791"/>
                <a:gd name="f30" fmla="val 22381"/>
                <a:gd name="f31" fmla="val 8125"/>
                <a:gd name="f32" fmla="val 5842"/>
                <a:gd name="f33" fmla="val 24010"/>
                <a:gd name="f34" fmla="*/ f0 1 26567"/>
                <a:gd name="f35" fmla="*/ f1 1 1725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6567"/>
                <a:gd name="f42" fmla="*/ f39 1 1725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6567" h="172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45;p22">
              <a:extLst>
                <a:ext uri="{FF2B5EF4-FFF2-40B4-BE49-F238E27FC236}">
                  <a16:creationId xmlns:a16="http://schemas.microsoft.com/office/drawing/2014/main" id="{0C932693-3B43-4D03-AD49-1B453B5B579A}"/>
                </a:ext>
              </a:extLst>
            </p:cNvPr>
            <p:cNvSpPr/>
            <p:nvPr/>
          </p:nvSpPr>
          <p:spPr>
            <a:xfrm flipH="1">
              <a:off x="6138184" y="303745"/>
              <a:ext cx="572935" cy="452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20"/>
                <a:gd name="f4" fmla="val 21648"/>
                <a:gd name="f5" fmla="val 5203"/>
                <a:gd name="f6" fmla="val 1"/>
                <a:gd name="f7" fmla="val 2699"/>
                <a:gd name="f8" fmla="val 2169"/>
                <a:gd name="f9" fmla="val 679"/>
                <a:gd name="f10" fmla="val 5500"/>
                <a:gd name="f11" fmla="val 1636"/>
                <a:gd name="f12" fmla="val 10046"/>
                <a:gd name="f13" fmla="val 4541"/>
                <a:gd name="f14" fmla="val 14284"/>
                <a:gd name="f15" fmla="val 6113"/>
                <a:gd name="f16" fmla="val 18693"/>
                <a:gd name="f17" fmla="val 6841"/>
                <a:gd name="f18" fmla="val 20755"/>
                <a:gd name="f19" fmla="val 8557"/>
                <a:gd name="f20" fmla="val 10254"/>
                <a:gd name="f21" fmla="val 12860"/>
                <a:gd name="f22" fmla="val 15419"/>
                <a:gd name="f23" fmla="val 19542"/>
                <a:gd name="f24" fmla="val 14281"/>
                <a:gd name="f25" fmla="val 16334"/>
                <a:gd name="f26" fmla="val 13426"/>
                <a:gd name="f27" fmla="val 13942"/>
                <a:gd name="f28" fmla="val 12401"/>
                <a:gd name="f29" fmla="val 11584"/>
                <a:gd name="f30" fmla="val 11376"/>
                <a:gd name="f31" fmla="val 9260"/>
                <a:gd name="f32" fmla="val 10521"/>
                <a:gd name="f33" fmla="val 7312"/>
                <a:gd name="f34" fmla="val 9291"/>
                <a:gd name="f35" fmla="val 5261"/>
                <a:gd name="f36" fmla="val 8881"/>
                <a:gd name="f37" fmla="val 3142"/>
                <a:gd name="f38" fmla="val 8432"/>
                <a:gd name="f39" fmla="val 951"/>
                <a:gd name="f40" fmla="val 6860"/>
                <a:gd name="f41" fmla="*/ f0 1 15420"/>
                <a:gd name="f42" fmla="*/ f1 1 21648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5420"/>
                <a:gd name="f49" fmla="*/ f46 1 21648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5420" h="21648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6"/>
                    <a:pt x="f5" y="f6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01072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3674727-EA89-4E15-4154-E7A1B33315B9}"/>
              </a:ext>
            </a:extLst>
          </p:cNvPr>
          <p:cNvGrpSpPr/>
          <p:nvPr/>
        </p:nvGrpSpPr>
        <p:grpSpPr>
          <a:xfrm>
            <a:off x="1443042" y="295278"/>
            <a:ext cx="15713067" cy="1339852"/>
            <a:chOff x="1443042" y="295278"/>
            <a:chExt cx="15713067" cy="1339852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B0F8A74B-25BA-7994-2A33-4DACD369E41F}"/>
                </a:ext>
              </a:extLst>
            </p:cNvPr>
            <p:cNvSpPr/>
            <p:nvPr/>
          </p:nvSpPr>
          <p:spPr>
            <a:xfrm>
              <a:off x="1443042" y="468309"/>
              <a:ext cx="754059" cy="1008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70"/>
                <a:gd name="f8" fmla="val 7"/>
                <a:gd name="f9" fmla="val 6"/>
                <a:gd name="f10" fmla="val 5"/>
                <a:gd name="f11" fmla="val 4"/>
                <a:gd name="f12" fmla="val 3"/>
                <a:gd name="f13" fmla="val 1"/>
                <a:gd name="f14" fmla="val 10"/>
                <a:gd name="f15" fmla="val 11"/>
                <a:gd name="f16" fmla="val 13"/>
                <a:gd name="f17" fmla="val 15"/>
                <a:gd name="f18" fmla="val 33"/>
                <a:gd name="f19" fmla="val 50"/>
                <a:gd name="f20" fmla="val 68"/>
                <a:gd name="f21" fmla="val 71"/>
                <a:gd name="f22" fmla="val 73"/>
                <a:gd name="f23" fmla="val 76"/>
                <a:gd name="f24" fmla="val 84"/>
                <a:gd name="f25" fmla="val 24"/>
                <a:gd name="f26" fmla="val 45"/>
                <a:gd name="f27" fmla="val 65"/>
                <a:gd name="f28" fmla="val 59"/>
                <a:gd name="f29" fmla="val 69"/>
                <a:gd name="f30" fmla="val 42"/>
                <a:gd name="f31" fmla="val 25"/>
                <a:gd name="f32" fmla="val 23"/>
                <a:gd name="f33" fmla="val 22"/>
                <a:gd name="f34" fmla="val 20"/>
                <a:gd name="f35" fmla="val 2"/>
                <a:gd name="f36" fmla="val 67"/>
                <a:gd name="f37" fmla="val 12"/>
                <a:gd name="f38" fmla="val 57"/>
                <a:gd name="f39" fmla="val 21"/>
                <a:gd name="f40" fmla="val 46"/>
                <a:gd name="f41" fmla="val 31"/>
                <a:gd name="f42" fmla="val 36"/>
                <a:gd name="f43" fmla="val 32"/>
                <a:gd name="f44" fmla="val 35"/>
                <a:gd name="f45" fmla="val 34"/>
                <a:gd name="f46" fmla="val 26"/>
                <a:gd name="f47" fmla="val 17"/>
                <a:gd name="f48" fmla="val 18"/>
                <a:gd name="f49" fmla="val 8"/>
                <a:gd name="f50" fmla="+- 0 0 -90"/>
                <a:gd name="f51" fmla="*/ f3 1 85"/>
                <a:gd name="f52" fmla="*/ f4 1 70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85"/>
                <a:gd name="f61" fmla="*/ f57 1 70"/>
                <a:gd name="f62" fmla="*/ 7 f58 1"/>
                <a:gd name="f63" fmla="*/ 7 f57 1"/>
                <a:gd name="f64" fmla="*/ 4 f58 1"/>
                <a:gd name="f65" fmla="*/ 3 f57 1"/>
                <a:gd name="f66" fmla="*/ 10 f58 1"/>
                <a:gd name="f67" fmla="*/ 0 f57 1"/>
                <a:gd name="f68" fmla="*/ 15 f58 1"/>
                <a:gd name="f69" fmla="*/ 68 f58 1"/>
                <a:gd name="f70" fmla="*/ 76 f58 1"/>
                <a:gd name="f71" fmla="*/ 85 f58 1"/>
                <a:gd name="f72" fmla="*/ 4 f57 1"/>
                <a:gd name="f73" fmla="*/ 65 f57 1"/>
                <a:gd name="f74" fmla="*/ 68 f57 1"/>
                <a:gd name="f75" fmla="*/ 25 f58 1"/>
                <a:gd name="f76" fmla="*/ 69 f57 1"/>
                <a:gd name="f77" fmla="*/ 20 f58 1"/>
                <a:gd name="f78" fmla="*/ 5 f58 1"/>
                <a:gd name="f79" fmla="*/ 3 f58 1"/>
                <a:gd name="f80" fmla="*/ 67 f57 1"/>
                <a:gd name="f81" fmla="*/ 31 f58 1"/>
                <a:gd name="f82" fmla="*/ 36 f57 1"/>
                <a:gd name="f83" fmla="*/ 33 f57 1"/>
                <a:gd name="f84" fmla="*/ 11 f57 1"/>
                <a:gd name="f85" fmla="+- f59 0 f1"/>
                <a:gd name="f86" fmla="*/ f62 1 85"/>
                <a:gd name="f87" fmla="*/ f63 1 70"/>
                <a:gd name="f88" fmla="*/ f64 1 85"/>
                <a:gd name="f89" fmla="*/ f65 1 70"/>
                <a:gd name="f90" fmla="*/ f66 1 85"/>
                <a:gd name="f91" fmla="*/ f67 1 70"/>
                <a:gd name="f92" fmla="*/ f68 1 85"/>
                <a:gd name="f93" fmla="*/ f69 1 85"/>
                <a:gd name="f94" fmla="*/ f70 1 85"/>
                <a:gd name="f95" fmla="*/ f71 1 85"/>
                <a:gd name="f96" fmla="*/ f72 1 70"/>
                <a:gd name="f97" fmla="*/ f73 1 70"/>
                <a:gd name="f98" fmla="*/ f74 1 70"/>
                <a:gd name="f99" fmla="*/ f75 1 85"/>
                <a:gd name="f100" fmla="*/ f76 1 70"/>
                <a:gd name="f101" fmla="*/ f77 1 85"/>
                <a:gd name="f102" fmla="*/ f78 1 85"/>
                <a:gd name="f103" fmla="*/ f79 1 85"/>
                <a:gd name="f104" fmla="*/ f80 1 70"/>
                <a:gd name="f105" fmla="*/ f81 1 85"/>
                <a:gd name="f106" fmla="*/ f82 1 70"/>
                <a:gd name="f107" fmla="*/ f83 1 70"/>
                <a:gd name="f108" fmla="*/ f84 1 70"/>
                <a:gd name="f109" fmla="*/ 0 1 f60"/>
                <a:gd name="f110" fmla="*/ f54 1 f60"/>
                <a:gd name="f111" fmla="*/ 0 1 f61"/>
                <a:gd name="f112" fmla="*/ f55 1 f61"/>
                <a:gd name="f113" fmla="*/ f86 1 f60"/>
                <a:gd name="f114" fmla="*/ f87 1 f61"/>
                <a:gd name="f115" fmla="*/ f88 1 f60"/>
                <a:gd name="f116" fmla="*/ f89 1 f61"/>
                <a:gd name="f117" fmla="*/ f90 1 f60"/>
                <a:gd name="f118" fmla="*/ f91 1 f61"/>
                <a:gd name="f119" fmla="*/ f92 1 f60"/>
                <a:gd name="f120" fmla="*/ f93 1 f60"/>
                <a:gd name="f121" fmla="*/ f94 1 f60"/>
                <a:gd name="f122" fmla="*/ f95 1 f60"/>
                <a:gd name="f123" fmla="*/ f96 1 f61"/>
                <a:gd name="f124" fmla="*/ f97 1 f61"/>
                <a:gd name="f125" fmla="*/ f98 1 f61"/>
                <a:gd name="f126" fmla="*/ f99 1 f60"/>
                <a:gd name="f127" fmla="*/ f100 1 f61"/>
                <a:gd name="f128" fmla="*/ f101 1 f60"/>
                <a:gd name="f129" fmla="*/ f102 1 f60"/>
                <a:gd name="f130" fmla="*/ f103 1 f60"/>
                <a:gd name="f131" fmla="*/ f104 1 f61"/>
                <a:gd name="f132" fmla="*/ f105 1 f60"/>
                <a:gd name="f133" fmla="*/ f106 1 f61"/>
                <a:gd name="f134" fmla="*/ f107 1 f61"/>
                <a:gd name="f135" fmla="*/ f108 1 f61"/>
                <a:gd name="f136" fmla="*/ f109 f51 1"/>
                <a:gd name="f137" fmla="*/ f110 f51 1"/>
                <a:gd name="f138" fmla="*/ f112 f52 1"/>
                <a:gd name="f139" fmla="*/ f111 f52 1"/>
                <a:gd name="f140" fmla="*/ f113 f51 1"/>
                <a:gd name="f141" fmla="*/ f114 f52 1"/>
                <a:gd name="f142" fmla="*/ f115 f51 1"/>
                <a:gd name="f143" fmla="*/ f116 f52 1"/>
                <a:gd name="f144" fmla="*/ f117 f51 1"/>
                <a:gd name="f145" fmla="*/ f118 f52 1"/>
                <a:gd name="f146" fmla="*/ f119 f51 1"/>
                <a:gd name="f147" fmla="*/ f120 f51 1"/>
                <a:gd name="f148" fmla="*/ f121 f51 1"/>
                <a:gd name="f149" fmla="*/ f122 f51 1"/>
                <a:gd name="f150" fmla="*/ f123 f52 1"/>
                <a:gd name="f151" fmla="*/ f124 f52 1"/>
                <a:gd name="f152" fmla="*/ f125 f52 1"/>
                <a:gd name="f153" fmla="*/ f126 f51 1"/>
                <a:gd name="f154" fmla="*/ f127 f52 1"/>
                <a:gd name="f155" fmla="*/ f128 f51 1"/>
                <a:gd name="f156" fmla="*/ f129 f51 1"/>
                <a:gd name="f157" fmla="*/ f130 f51 1"/>
                <a:gd name="f158" fmla="*/ f131 f52 1"/>
                <a:gd name="f159" fmla="*/ f132 f51 1"/>
                <a:gd name="f160" fmla="*/ f133 f52 1"/>
                <a:gd name="f161" fmla="*/ f134 f52 1"/>
                <a:gd name="f162" fmla="*/ f13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5"/>
                </a:cxn>
                <a:cxn ang="f85">
                  <a:pos x="f147" y="f145"/>
                </a:cxn>
                <a:cxn ang="f85">
                  <a:pos x="f148" y="f145"/>
                </a:cxn>
                <a:cxn ang="f85">
                  <a:pos x="f149" y="f150"/>
                </a:cxn>
                <a:cxn ang="f85">
                  <a:pos x="f149" y="f151"/>
                </a:cxn>
                <a:cxn ang="f85">
                  <a:pos x="f148" y="f152"/>
                </a:cxn>
                <a:cxn ang="f85">
                  <a:pos x="f153" y="f154"/>
                </a:cxn>
                <a:cxn ang="f85">
                  <a:pos x="f155" y="f154"/>
                </a:cxn>
                <a:cxn ang="f85">
                  <a:pos x="f156" y="f154"/>
                </a:cxn>
                <a:cxn ang="f85">
                  <a:pos x="f157" y="f158"/>
                </a:cxn>
                <a:cxn ang="f85">
                  <a:pos x="f159" y="f160"/>
                </a:cxn>
                <a:cxn ang="f85">
                  <a:pos x="f159" y="f161"/>
                </a:cxn>
                <a:cxn ang="f85">
                  <a:pos x="f144" y="f162"/>
                </a:cxn>
                <a:cxn ang="f85">
                  <a:pos x="f140" y="f141"/>
                </a:cxn>
              </a:cxnLst>
              <a:rect l="f136" t="f139" r="f137" b="f138"/>
              <a:pathLst>
                <a:path w="85" h="70">
                  <a:moveTo>
                    <a:pt x="f8" y="f8"/>
                  </a:moveTo>
                  <a:cubicBezTo>
                    <a:pt x="f9" y="f9"/>
                    <a:pt x="f10" y="f11"/>
                    <a:pt x="f11" y="f12"/>
                  </a:cubicBezTo>
                  <a:cubicBezTo>
                    <a:pt x="f13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5"/>
                    <a:pt x="f23" y="f5"/>
                  </a:cubicBezTo>
                  <a:cubicBezTo>
                    <a:pt x="f24" y="f13"/>
                    <a:pt x="f6" y="f13"/>
                    <a:pt x="f6" y="f11"/>
                  </a:cubicBezTo>
                  <a:cubicBezTo>
                    <a:pt x="f6" y="f25"/>
                    <a:pt x="f6" y="f26"/>
                    <a:pt x="f6" y="f27"/>
                  </a:cubicBezTo>
                  <a:cubicBezTo>
                    <a:pt x="f6" y="f20"/>
                    <a:pt x="f24" y="f20"/>
                    <a:pt x="f23" y="f20"/>
                  </a:cubicBezTo>
                  <a:cubicBezTo>
                    <a:pt x="f28" y="f29"/>
                    <a:pt x="f30" y="f20"/>
                    <a:pt x="f31" y="f29"/>
                  </a:cubicBezTo>
                  <a:cubicBezTo>
                    <a:pt x="f32" y="f29"/>
                    <a:pt x="f33" y="f29"/>
                    <a:pt x="f34" y="f29"/>
                  </a:cubicBezTo>
                  <a:cubicBezTo>
                    <a:pt x="f17" y="f7"/>
                    <a:pt x="f14" y="f29"/>
                    <a:pt x="f10" y="f29"/>
                  </a:cubicBezTo>
                  <a:cubicBezTo>
                    <a:pt x="f5" y="f29"/>
                    <a:pt x="f35" y="f20"/>
                    <a:pt x="f12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3" y="f45"/>
                    <a:pt x="f41" y="f18"/>
                  </a:cubicBezTo>
                  <a:cubicBezTo>
                    <a:pt x="f25" y="f46"/>
                    <a:pt x="f47" y="f48"/>
                    <a:pt x="f14" y="f15"/>
                  </a:cubicBezTo>
                  <a:cubicBezTo>
                    <a:pt x="f10" y="f14"/>
                    <a:pt x="f49" y="f49"/>
                    <a:pt x="f8" y="f8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F9CBD17-94CB-B1DF-C60A-75AE7F36CB2D}"/>
                </a:ext>
              </a:extLst>
            </p:cNvPr>
            <p:cNvSpPr/>
            <p:nvPr/>
          </p:nvSpPr>
          <p:spPr>
            <a:xfrm>
              <a:off x="16394113" y="468309"/>
              <a:ext cx="761996" cy="9937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69"/>
                <a:gd name="f8" fmla="val 4"/>
                <a:gd name="f9" fmla="val 28"/>
                <a:gd name="f10" fmla="val 53"/>
                <a:gd name="f11" fmla="val 78"/>
                <a:gd name="f12" fmla="val 84"/>
                <a:gd name="f13" fmla="val 85"/>
                <a:gd name="f14" fmla="val 1"/>
                <a:gd name="f15" fmla="val 83"/>
                <a:gd name="f16" fmla="val 3"/>
                <a:gd name="f17" fmla="val 75"/>
                <a:gd name="f18" fmla="val 12"/>
                <a:gd name="f19" fmla="val 67"/>
                <a:gd name="f20" fmla="val 20"/>
                <a:gd name="f21" fmla="val 59"/>
                <a:gd name="f22" fmla="val 29"/>
                <a:gd name="f23" fmla="val 58"/>
                <a:gd name="f24" fmla="val 30"/>
                <a:gd name="f25" fmla="val 57"/>
                <a:gd name="f26" fmla="val 31"/>
                <a:gd name="f27" fmla="val 32"/>
                <a:gd name="f28" fmla="val 56"/>
                <a:gd name="f29" fmla="val 33"/>
                <a:gd name="f30" fmla="val 35"/>
                <a:gd name="f31" fmla="val 36"/>
                <a:gd name="f32" fmla="val 60"/>
                <a:gd name="f33" fmla="val 37"/>
                <a:gd name="f34" fmla="val 61"/>
                <a:gd name="f35" fmla="val 38"/>
                <a:gd name="f36" fmla="val 39"/>
                <a:gd name="f37" fmla="val 65"/>
                <a:gd name="f38" fmla="val 45"/>
                <a:gd name="f39" fmla="val 72"/>
                <a:gd name="f40" fmla="val 51"/>
                <a:gd name="f41" fmla="val 77"/>
                <a:gd name="f42" fmla="val 80"/>
                <a:gd name="f43" fmla="val 62"/>
                <a:gd name="f44" fmla="val 82"/>
                <a:gd name="f45" fmla="val 68"/>
                <a:gd name="f46" fmla="val 81"/>
                <a:gd name="f47" fmla="val 15"/>
                <a:gd name="f48" fmla="val 64"/>
                <a:gd name="f49" fmla="val 44"/>
                <a:gd name="f50" fmla="val 24"/>
                <a:gd name="f51" fmla="val 5"/>
                <a:gd name="f52" fmla="val 2"/>
                <a:gd name="f53" fmla="+- 0 0 -90"/>
                <a:gd name="f54" fmla="*/ f3 1 86"/>
                <a:gd name="f55" fmla="*/ f4 1 69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86"/>
                <a:gd name="f64" fmla="*/ f60 1 69"/>
                <a:gd name="f65" fmla="*/ 4 f61 1"/>
                <a:gd name="f66" fmla="*/ 0 f60 1"/>
                <a:gd name="f67" fmla="*/ 78 f61 1"/>
                <a:gd name="f68" fmla="*/ 83 f61 1"/>
                <a:gd name="f69" fmla="*/ 3 f60 1"/>
                <a:gd name="f70" fmla="*/ 59 f61 1"/>
                <a:gd name="f71" fmla="*/ 29 f60 1"/>
                <a:gd name="f72" fmla="*/ 58 f61 1"/>
                <a:gd name="f73" fmla="*/ 32 f60 1"/>
                <a:gd name="f74" fmla="*/ 36 f60 1"/>
                <a:gd name="f75" fmla="*/ 61 f61 1"/>
                <a:gd name="f76" fmla="*/ 39 f60 1"/>
                <a:gd name="f77" fmla="*/ 77 f61 1"/>
                <a:gd name="f78" fmla="*/ 58 f60 1"/>
                <a:gd name="f79" fmla="*/ 60 f60 1"/>
                <a:gd name="f80" fmla="*/ 84 f61 1"/>
                <a:gd name="f81" fmla="*/ 67 f60 1"/>
                <a:gd name="f82" fmla="*/ 81 f61 1"/>
                <a:gd name="f83" fmla="*/ 69 f60 1"/>
                <a:gd name="f84" fmla="*/ 15 f61 1"/>
                <a:gd name="f85" fmla="*/ 68 f60 1"/>
                <a:gd name="f86" fmla="*/ 1 f61 1"/>
                <a:gd name="f87" fmla="*/ 64 f60 1"/>
                <a:gd name="f88" fmla="*/ 5 f60 1"/>
                <a:gd name="f89" fmla="+- f62 0 f1"/>
                <a:gd name="f90" fmla="*/ f65 1 86"/>
                <a:gd name="f91" fmla="*/ f66 1 69"/>
                <a:gd name="f92" fmla="*/ f67 1 86"/>
                <a:gd name="f93" fmla="*/ f68 1 86"/>
                <a:gd name="f94" fmla="*/ f69 1 69"/>
                <a:gd name="f95" fmla="*/ f70 1 86"/>
                <a:gd name="f96" fmla="*/ f71 1 69"/>
                <a:gd name="f97" fmla="*/ f72 1 86"/>
                <a:gd name="f98" fmla="*/ f73 1 69"/>
                <a:gd name="f99" fmla="*/ f74 1 69"/>
                <a:gd name="f100" fmla="*/ f75 1 86"/>
                <a:gd name="f101" fmla="*/ f76 1 69"/>
                <a:gd name="f102" fmla="*/ f77 1 86"/>
                <a:gd name="f103" fmla="*/ f78 1 69"/>
                <a:gd name="f104" fmla="*/ f79 1 69"/>
                <a:gd name="f105" fmla="*/ f80 1 86"/>
                <a:gd name="f106" fmla="*/ f81 1 69"/>
                <a:gd name="f107" fmla="*/ f82 1 86"/>
                <a:gd name="f108" fmla="*/ f83 1 69"/>
                <a:gd name="f109" fmla="*/ f84 1 86"/>
                <a:gd name="f110" fmla="*/ f85 1 69"/>
                <a:gd name="f111" fmla="*/ f86 1 86"/>
                <a:gd name="f112" fmla="*/ f87 1 69"/>
                <a:gd name="f113" fmla="*/ f88 1 69"/>
                <a:gd name="f114" fmla="*/ 0 1 f63"/>
                <a:gd name="f115" fmla="*/ f57 1 f63"/>
                <a:gd name="f116" fmla="*/ 0 1 f64"/>
                <a:gd name="f117" fmla="*/ f58 1 f64"/>
                <a:gd name="f118" fmla="*/ f90 1 f63"/>
                <a:gd name="f119" fmla="*/ f91 1 f64"/>
                <a:gd name="f120" fmla="*/ f92 1 f63"/>
                <a:gd name="f121" fmla="*/ f93 1 f63"/>
                <a:gd name="f122" fmla="*/ f94 1 f64"/>
                <a:gd name="f123" fmla="*/ f95 1 f63"/>
                <a:gd name="f124" fmla="*/ f96 1 f64"/>
                <a:gd name="f125" fmla="*/ f97 1 f63"/>
                <a:gd name="f126" fmla="*/ f98 1 f64"/>
                <a:gd name="f127" fmla="*/ f99 1 f64"/>
                <a:gd name="f128" fmla="*/ f100 1 f63"/>
                <a:gd name="f129" fmla="*/ f101 1 f64"/>
                <a:gd name="f130" fmla="*/ f102 1 f63"/>
                <a:gd name="f131" fmla="*/ f103 1 f64"/>
                <a:gd name="f132" fmla="*/ f104 1 f64"/>
                <a:gd name="f133" fmla="*/ f105 1 f63"/>
                <a:gd name="f134" fmla="*/ f106 1 f64"/>
                <a:gd name="f135" fmla="*/ f107 1 f63"/>
                <a:gd name="f136" fmla="*/ f108 1 f64"/>
                <a:gd name="f137" fmla="*/ f109 1 f63"/>
                <a:gd name="f138" fmla="*/ f110 1 f64"/>
                <a:gd name="f139" fmla="*/ f111 1 f63"/>
                <a:gd name="f140" fmla="*/ f112 1 f64"/>
                <a:gd name="f141" fmla="*/ f113 1 f64"/>
                <a:gd name="f142" fmla="*/ f114 f54 1"/>
                <a:gd name="f143" fmla="*/ f115 f54 1"/>
                <a:gd name="f144" fmla="*/ f117 f55 1"/>
                <a:gd name="f145" fmla="*/ f116 f55 1"/>
                <a:gd name="f146" fmla="*/ f118 f54 1"/>
                <a:gd name="f147" fmla="*/ f119 f55 1"/>
                <a:gd name="f148" fmla="*/ f120 f54 1"/>
                <a:gd name="f149" fmla="*/ f121 f54 1"/>
                <a:gd name="f150" fmla="*/ f122 f55 1"/>
                <a:gd name="f151" fmla="*/ f123 f54 1"/>
                <a:gd name="f152" fmla="*/ f124 f55 1"/>
                <a:gd name="f153" fmla="*/ f125 f54 1"/>
                <a:gd name="f154" fmla="*/ f126 f55 1"/>
                <a:gd name="f155" fmla="*/ f127 f55 1"/>
                <a:gd name="f156" fmla="*/ f128 f54 1"/>
                <a:gd name="f157" fmla="*/ f129 f55 1"/>
                <a:gd name="f158" fmla="*/ f130 f54 1"/>
                <a:gd name="f159" fmla="*/ f131 f55 1"/>
                <a:gd name="f160" fmla="*/ f132 f55 1"/>
                <a:gd name="f161" fmla="*/ f133 f54 1"/>
                <a:gd name="f162" fmla="*/ f134 f55 1"/>
                <a:gd name="f163" fmla="*/ f135 f54 1"/>
                <a:gd name="f164" fmla="*/ f136 f55 1"/>
                <a:gd name="f165" fmla="*/ f137 f54 1"/>
                <a:gd name="f166" fmla="*/ f138 f55 1"/>
                <a:gd name="f167" fmla="*/ f139 f54 1"/>
                <a:gd name="f168" fmla="*/ f140 f55 1"/>
                <a:gd name="f169" fmla="*/ f141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6" y="f147"/>
                </a:cxn>
                <a:cxn ang="f89">
                  <a:pos x="f148" y="f147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4"/>
                </a:cxn>
                <a:cxn ang="f89">
                  <a:pos x="f151" y="f155"/>
                </a:cxn>
                <a:cxn ang="f89">
                  <a:pos x="f156" y="f157"/>
                </a:cxn>
                <a:cxn ang="f89">
                  <a:pos x="f158" y="f159"/>
                </a:cxn>
                <a:cxn ang="f89">
                  <a:pos x="f158" y="f160"/>
                </a:cxn>
                <a:cxn ang="f89">
                  <a:pos x="f161" y="f162"/>
                </a:cxn>
                <a:cxn ang="f89">
                  <a:pos x="f163" y="f164"/>
                </a:cxn>
                <a:cxn ang="f89">
                  <a:pos x="f165" y="f166"/>
                </a:cxn>
                <a:cxn ang="f89">
                  <a:pos x="f167" y="f168"/>
                </a:cxn>
                <a:cxn ang="f89">
                  <a:pos x="f167" y="f169"/>
                </a:cxn>
                <a:cxn ang="f89">
                  <a:pos x="f146" y="f147"/>
                </a:cxn>
              </a:cxnLst>
              <a:rect l="f142" t="f145" r="f143" b="f144"/>
              <a:pathLst>
                <a:path w="86" h="69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9"/>
                    <a:pt x="f28" y="f30"/>
                    <a:pt x="f21" y="f31"/>
                  </a:cubicBezTo>
                  <a:cubicBezTo>
                    <a:pt x="f32" y="f33"/>
                    <a:pt x="f34" y="f35"/>
                    <a:pt x="f34" y="f36"/>
                  </a:cubicBezTo>
                  <a:cubicBezTo>
                    <a:pt x="f37" y="f38"/>
                    <a:pt x="f39" y="f40"/>
                    <a:pt x="f41" y="f23"/>
                  </a:cubicBezTo>
                  <a:cubicBezTo>
                    <a:pt x="f11" y="f23"/>
                    <a:pt x="f11" y="f21"/>
                    <a:pt x="f41" y="f32"/>
                  </a:cubicBezTo>
                  <a:cubicBezTo>
                    <a:pt x="f42" y="f43"/>
                    <a:pt x="f44" y="f37"/>
                    <a:pt x="f12" y="f19"/>
                  </a:cubicBezTo>
                  <a:cubicBezTo>
                    <a:pt x="f13" y="f45"/>
                    <a:pt x="f6" y="f7"/>
                    <a:pt x="f46" y="f7"/>
                  </a:cubicBezTo>
                  <a:cubicBezTo>
                    <a:pt x="f21" y="f45"/>
                    <a:pt x="f33" y="f7"/>
                    <a:pt x="f47" y="f45"/>
                  </a:cubicBezTo>
                  <a:cubicBezTo>
                    <a:pt x="f14" y="f45"/>
                    <a:pt x="f14" y="f45"/>
                    <a:pt x="f14" y="f48"/>
                  </a:cubicBezTo>
                  <a:cubicBezTo>
                    <a:pt x="f14" y="f49"/>
                    <a:pt x="f14" y="f50"/>
                    <a:pt x="f14" y="f51"/>
                  </a:cubicBezTo>
                  <a:cubicBezTo>
                    <a:pt x="f14" y="f16"/>
                    <a:pt x="f5" y="f52"/>
                    <a:pt x="f8" y="f5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E82AF07-F69F-3747-052E-77B63ECFEE52}"/>
                </a:ext>
              </a:extLst>
            </p:cNvPr>
            <p:cNvSpPr/>
            <p:nvPr/>
          </p:nvSpPr>
          <p:spPr>
            <a:xfrm>
              <a:off x="15949614" y="323853"/>
              <a:ext cx="1163638" cy="1281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89"/>
                <a:gd name="f8" fmla="val 54"/>
                <a:gd name="f9" fmla="val 10"/>
                <a:gd name="f10" fmla="val 32"/>
                <a:gd name="f11" fmla="val 75"/>
                <a:gd name="f12" fmla="val 78"/>
                <a:gd name="f13" fmla="val 55"/>
                <a:gd name="f14" fmla="val 62"/>
                <a:gd name="f15" fmla="val 82"/>
                <a:gd name="f16" fmla="val 103"/>
                <a:gd name="f17" fmla="val 124"/>
                <a:gd name="f18" fmla="val 126"/>
                <a:gd name="f19" fmla="val 129"/>
                <a:gd name="f20" fmla="val 79"/>
                <a:gd name="f21" fmla="val 107"/>
                <a:gd name="f22" fmla="val 83"/>
                <a:gd name="f23" fmla="val 59"/>
                <a:gd name="f24" fmla="val 56"/>
                <a:gd name="f25" fmla="val 53"/>
                <a:gd name="f26" fmla="val 50"/>
                <a:gd name="f27" fmla="val 80"/>
                <a:gd name="f28" fmla="val 36"/>
                <a:gd name="f29" fmla="val 21"/>
                <a:gd name="f30" fmla="val 85"/>
                <a:gd name="f31" fmla="val 7"/>
                <a:gd name="f32" fmla="val 88"/>
                <a:gd name="f33" fmla="val 5"/>
                <a:gd name="f34" fmla="val 3"/>
                <a:gd name="f35" fmla="val 1"/>
                <a:gd name="f36" fmla="val 30"/>
                <a:gd name="f37" fmla="val 2"/>
                <a:gd name="f38" fmla="val 4"/>
                <a:gd name="f39" fmla="val 17"/>
                <a:gd name="f40" fmla="val 29"/>
                <a:gd name="f41" fmla="val 42"/>
                <a:gd name="f42" fmla="val 8"/>
                <a:gd name="f43" fmla="val 46"/>
                <a:gd name="f44" fmla="val 9"/>
                <a:gd name="f45" fmla="+- 0 0 -90"/>
                <a:gd name="f46" fmla="*/ f3 1 131"/>
                <a:gd name="f47" fmla="*/ f4 1 89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31"/>
                <a:gd name="f56" fmla="*/ f52 1 89"/>
                <a:gd name="f57" fmla="*/ 54 f53 1"/>
                <a:gd name="f58" fmla="*/ 10 f52 1"/>
                <a:gd name="f59" fmla="*/ 75 f52 1"/>
                <a:gd name="f60" fmla="*/ 62 f53 1"/>
                <a:gd name="f61" fmla="*/ 78 f52 1"/>
                <a:gd name="f62" fmla="*/ 124 f53 1"/>
                <a:gd name="f63" fmla="*/ 131 f53 1"/>
                <a:gd name="f64" fmla="*/ 79 f52 1"/>
                <a:gd name="f65" fmla="*/ 59 f53 1"/>
                <a:gd name="f66" fmla="*/ 50 f53 1"/>
                <a:gd name="f67" fmla="*/ 80 f52 1"/>
                <a:gd name="f68" fmla="*/ 7 f53 1"/>
                <a:gd name="f69" fmla="*/ 88 f52 1"/>
                <a:gd name="f70" fmla="*/ 0 f53 1"/>
                <a:gd name="f71" fmla="*/ 89 f52 1"/>
                <a:gd name="f72" fmla="*/ 1 f53 1"/>
                <a:gd name="f73" fmla="*/ 1 f52 1"/>
                <a:gd name="f74" fmla="*/ 4 f53 1"/>
                <a:gd name="f75" fmla="*/ 0 f52 1"/>
                <a:gd name="f76" fmla="*/ 42 f53 1"/>
                <a:gd name="f77" fmla="*/ 8 f52 1"/>
                <a:gd name="f78" fmla="+- f54 0 f1"/>
                <a:gd name="f79" fmla="*/ f57 1 131"/>
                <a:gd name="f80" fmla="*/ f58 1 89"/>
                <a:gd name="f81" fmla="*/ f59 1 89"/>
                <a:gd name="f82" fmla="*/ f60 1 131"/>
                <a:gd name="f83" fmla="*/ f61 1 89"/>
                <a:gd name="f84" fmla="*/ f62 1 131"/>
                <a:gd name="f85" fmla="*/ f63 1 131"/>
                <a:gd name="f86" fmla="*/ f64 1 89"/>
                <a:gd name="f87" fmla="*/ f65 1 131"/>
                <a:gd name="f88" fmla="*/ f66 1 131"/>
                <a:gd name="f89" fmla="*/ f67 1 89"/>
                <a:gd name="f90" fmla="*/ f68 1 131"/>
                <a:gd name="f91" fmla="*/ f69 1 89"/>
                <a:gd name="f92" fmla="*/ f70 1 131"/>
                <a:gd name="f93" fmla="*/ f71 1 89"/>
                <a:gd name="f94" fmla="*/ f72 1 131"/>
                <a:gd name="f95" fmla="*/ f73 1 89"/>
                <a:gd name="f96" fmla="*/ f74 1 131"/>
                <a:gd name="f97" fmla="*/ f75 1 89"/>
                <a:gd name="f98" fmla="*/ f76 1 131"/>
                <a:gd name="f99" fmla="*/ f77 1 89"/>
                <a:gd name="f100" fmla="*/ 0 1 f55"/>
                <a:gd name="f101" fmla="*/ f49 1 f55"/>
                <a:gd name="f102" fmla="*/ 0 1 f56"/>
                <a:gd name="f103" fmla="*/ f50 1 f56"/>
                <a:gd name="f104" fmla="*/ f79 1 f55"/>
                <a:gd name="f105" fmla="*/ f80 1 f56"/>
                <a:gd name="f106" fmla="*/ f81 1 f56"/>
                <a:gd name="f107" fmla="*/ f82 1 f55"/>
                <a:gd name="f108" fmla="*/ f83 1 f56"/>
                <a:gd name="f109" fmla="*/ f84 1 f55"/>
                <a:gd name="f110" fmla="*/ f85 1 f55"/>
                <a:gd name="f111" fmla="*/ f86 1 f56"/>
                <a:gd name="f112" fmla="*/ f87 1 f55"/>
                <a:gd name="f113" fmla="*/ f88 1 f55"/>
                <a:gd name="f114" fmla="*/ f89 1 f56"/>
                <a:gd name="f115" fmla="*/ f90 1 f55"/>
                <a:gd name="f116" fmla="*/ f91 1 f56"/>
                <a:gd name="f117" fmla="*/ f92 1 f55"/>
                <a:gd name="f118" fmla="*/ f93 1 f56"/>
                <a:gd name="f119" fmla="*/ f94 1 f55"/>
                <a:gd name="f120" fmla="*/ f95 1 f56"/>
                <a:gd name="f121" fmla="*/ f96 1 f55"/>
                <a:gd name="f122" fmla="*/ f97 1 f56"/>
                <a:gd name="f123" fmla="*/ f98 1 f55"/>
                <a:gd name="f124" fmla="*/ f99 1 f56"/>
                <a:gd name="f125" fmla="*/ f100 f46 1"/>
                <a:gd name="f126" fmla="*/ f101 f46 1"/>
                <a:gd name="f127" fmla="*/ f103 f47 1"/>
                <a:gd name="f128" fmla="*/ f102 f47 1"/>
                <a:gd name="f129" fmla="*/ f104 f46 1"/>
                <a:gd name="f130" fmla="*/ f105 f47 1"/>
                <a:gd name="f131" fmla="*/ f106 f47 1"/>
                <a:gd name="f132" fmla="*/ f107 f46 1"/>
                <a:gd name="f133" fmla="*/ f108 f47 1"/>
                <a:gd name="f134" fmla="*/ f109 f46 1"/>
                <a:gd name="f135" fmla="*/ f110 f46 1"/>
                <a:gd name="f136" fmla="*/ f111 f47 1"/>
                <a:gd name="f137" fmla="*/ f112 f46 1"/>
                <a:gd name="f138" fmla="*/ f113 f46 1"/>
                <a:gd name="f139" fmla="*/ f114 f47 1"/>
                <a:gd name="f140" fmla="*/ f115 f46 1"/>
                <a:gd name="f141" fmla="*/ f116 f47 1"/>
                <a:gd name="f142" fmla="*/ f117 f46 1"/>
                <a:gd name="f143" fmla="*/ f118 f47 1"/>
                <a:gd name="f144" fmla="*/ f119 f46 1"/>
                <a:gd name="f145" fmla="*/ f120 f47 1"/>
                <a:gd name="f146" fmla="*/ f121 f46 1"/>
                <a:gd name="f147" fmla="*/ f122 f47 1"/>
                <a:gd name="f148" fmla="*/ f123 f46 1"/>
                <a:gd name="f149" fmla="*/ f12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9" y="f130"/>
                </a:cxn>
                <a:cxn ang="f78">
                  <a:pos x="f129" y="f131"/>
                </a:cxn>
                <a:cxn ang="f78">
                  <a:pos x="f132" y="f133"/>
                </a:cxn>
                <a:cxn ang="f78">
                  <a:pos x="f134" y="f133"/>
                </a:cxn>
                <a:cxn ang="f78">
                  <a:pos x="f135" y="f136"/>
                </a:cxn>
                <a:cxn ang="f78">
                  <a:pos x="f137" y="f136"/>
                </a:cxn>
                <a:cxn ang="f78">
                  <a:pos x="f138" y="f139"/>
                </a:cxn>
                <a:cxn ang="f78">
                  <a:pos x="f140" y="f141"/>
                </a:cxn>
                <a:cxn ang="f78">
                  <a:pos x="f142" y="f143"/>
                </a:cxn>
                <a:cxn ang="f78">
                  <a:pos x="f144" y="f141"/>
                </a:cxn>
                <a:cxn ang="f78">
                  <a:pos x="f144" y="f145"/>
                </a:cxn>
                <a:cxn ang="f78">
                  <a:pos x="f146" y="f147"/>
                </a:cxn>
                <a:cxn ang="f78">
                  <a:pos x="f148" y="f149"/>
                </a:cxn>
                <a:cxn ang="f78">
                  <a:pos x="f129" y="f130"/>
                </a:cxn>
              </a:cxnLst>
              <a:rect l="f125" t="f128" r="f126" b="f127"/>
              <a:pathLst>
                <a:path w="131" h="89">
                  <a:moveTo>
                    <a:pt x="f8" y="f9"/>
                  </a:moveTo>
                  <a:cubicBezTo>
                    <a:pt x="f8" y="f10"/>
                    <a:pt x="f8" y="f8"/>
                    <a:pt x="f8" y="f11"/>
                  </a:cubicBezTo>
                  <a:cubicBezTo>
                    <a:pt x="f8" y="f12"/>
                    <a:pt x="f13" y="f12"/>
                    <a:pt x="f14" y="f12"/>
                  </a:cubicBezTo>
                  <a:cubicBezTo>
                    <a:pt x="f15" y="f12"/>
                    <a:pt x="f16" y="f12"/>
                    <a:pt x="f17" y="f12"/>
                  </a:cubicBezTo>
                  <a:cubicBezTo>
                    <a:pt x="f18" y="f12"/>
                    <a:pt x="f19" y="f12"/>
                    <a:pt x="f6" y="f20"/>
                  </a:cubicBezTo>
                  <a:cubicBezTo>
                    <a:pt x="f21" y="f20"/>
                    <a:pt x="f22" y="f20"/>
                    <a:pt x="f23" y="f20"/>
                  </a:cubicBezTo>
                  <a:cubicBezTo>
                    <a:pt x="f24" y="f20"/>
                    <a:pt x="f25" y="f20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7"/>
                    <a:pt x="f34" y="f7"/>
                    <a:pt x="f5" y="f7"/>
                  </a:cubicBezTo>
                  <a:cubicBezTo>
                    <a:pt x="f5" y="f7"/>
                    <a:pt x="f35" y="f32"/>
                    <a:pt x="f35" y="f32"/>
                  </a:cubicBezTo>
                  <a:cubicBezTo>
                    <a:pt x="f35" y="f23"/>
                    <a:pt x="f35" y="f36"/>
                    <a:pt x="f35" y="f35"/>
                  </a:cubicBezTo>
                  <a:cubicBezTo>
                    <a:pt x="f35" y="f5"/>
                    <a:pt x="f37" y="f5"/>
                    <a:pt x="f38" y="f5"/>
                  </a:cubicBezTo>
                  <a:cubicBezTo>
                    <a:pt x="f39" y="f34"/>
                    <a:pt x="f40" y="f33"/>
                    <a:pt x="f41" y="f42"/>
                  </a:cubicBezTo>
                  <a:cubicBezTo>
                    <a:pt x="f43" y="f44"/>
                    <a:pt x="f26" y="f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1B8A59B-E8DF-121C-57F6-F7EDA9B37F08}"/>
                </a:ext>
              </a:extLst>
            </p:cNvPr>
            <p:cNvSpPr/>
            <p:nvPr/>
          </p:nvSpPr>
          <p:spPr>
            <a:xfrm>
              <a:off x="1665286" y="323853"/>
              <a:ext cx="993779" cy="1296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2"/>
                <a:gd name="f7" fmla="val 90"/>
                <a:gd name="f8" fmla="val 79"/>
                <a:gd name="f9" fmla="val 2"/>
                <a:gd name="f10" fmla="val 78"/>
                <a:gd name="f11" fmla="val 4"/>
                <a:gd name="f12" fmla="val 7"/>
                <a:gd name="f13" fmla="val 22"/>
                <a:gd name="f14" fmla="val 36"/>
                <a:gd name="f15" fmla="val 51"/>
                <a:gd name="f16" fmla="val 56"/>
                <a:gd name="f17" fmla="val 58"/>
                <a:gd name="f18" fmla="val 76"/>
                <a:gd name="f19" fmla="val 55"/>
                <a:gd name="f20" fmla="val 34"/>
                <a:gd name="f21" fmla="val 13"/>
                <a:gd name="f22" fmla="val 11"/>
                <a:gd name="f23" fmla="val 54"/>
                <a:gd name="f24" fmla="val 10"/>
                <a:gd name="f25" fmla="val 61"/>
                <a:gd name="f26" fmla="val 65"/>
                <a:gd name="f27" fmla="val 9"/>
                <a:gd name="f28" fmla="val 6"/>
                <a:gd name="f29" fmla="val 92"/>
                <a:gd name="f30" fmla="val 3"/>
                <a:gd name="f31" fmla="val 105"/>
                <a:gd name="f32" fmla="val 1"/>
                <a:gd name="f33" fmla="val 107"/>
                <a:gd name="f34" fmla="val 109"/>
                <a:gd name="f35" fmla="val 111"/>
                <a:gd name="f36" fmla="val 31"/>
                <a:gd name="f37" fmla="val 59"/>
                <a:gd name="f38" fmla="val 87"/>
                <a:gd name="f39" fmla="val 88"/>
                <a:gd name="f40" fmla="val 89"/>
                <a:gd name="f41" fmla="val 110"/>
                <a:gd name="f42" fmla="val 104"/>
                <a:gd name="f43" fmla="val 101"/>
                <a:gd name="f44" fmla="val 85"/>
                <a:gd name="f45" fmla="val 73"/>
                <a:gd name="f46" fmla="val 82"/>
                <a:gd name="f47" fmla="val 57"/>
                <a:gd name="f48" fmla="val 52"/>
                <a:gd name="f49" fmla="val 35"/>
                <a:gd name="f50" fmla="val 17"/>
                <a:gd name="f51" fmla="+- 0 0 -90"/>
                <a:gd name="f52" fmla="*/ f3 1 112"/>
                <a:gd name="f53" fmla="*/ f4 1 90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12"/>
                <a:gd name="f62" fmla="*/ f58 1 90"/>
                <a:gd name="f63" fmla="*/ 0 f59 1"/>
                <a:gd name="f64" fmla="*/ 79 f58 1"/>
                <a:gd name="f65" fmla="*/ 7 f59 1"/>
                <a:gd name="f66" fmla="*/ 78 f58 1"/>
                <a:gd name="f67" fmla="*/ 51 f59 1"/>
                <a:gd name="f68" fmla="*/ 58 f59 1"/>
                <a:gd name="f69" fmla="*/ 76 f58 1"/>
                <a:gd name="f70" fmla="*/ 13 f58 1"/>
                <a:gd name="f71" fmla="*/ 10 f58 1"/>
                <a:gd name="f72" fmla="*/ 65 f59 1"/>
                <a:gd name="f73" fmla="*/ 9 f58 1"/>
                <a:gd name="f74" fmla="*/ 105 f59 1"/>
                <a:gd name="f75" fmla="*/ 1 f58 1"/>
                <a:gd name="f76" fmla="*/ 112 f59 1"/>
                <a:gd name="f77" fmla="*/ 0 f58 1"/>
                <a:gd name="f78" fmla="*/ 111 f59 1"/>
                <a:gd name="f79" fmla="*/ 2 f58 1"/>
                <a:gd name="f80" fmla="*/ 87 f58 1"/>
                <a:gd name="f81" fmla="*/ 89 f58 1"/>
                <a:gd name="f82" fmla="*/ 110 f59 1"/>
                <a:gd name="f83" fmla="*/ 90 f58 1"/>
                <a:gd name="f84" fmla="*/ 101 f59 1"/>
                <a:gd name="f85" fmla="*/ 88 f58 1"/>
                <a:gd name="f86" fmla="*/ 59 f59 1"/>
                <a:gd name="f87" fmla="*/ 52 f59 1"/>
                <a:gd name="f88" fmla="+- f60 0 f1"/>
                <a:gd name="f89" fmla="*/ f63 1 112"/>
                <a:gd name="f90" fmla="*/ f64 1 90"/>
                <a:gd name="f91" fmla="*/ f65 1 112"/>
                <a:gd name="f92" fmla="*/ f66 1 90"/>
                <a:gd name="f93" fmla="*/ f67 1 112"/>
                <a:gd name="f94" fmla="*/ f68 1 112"/>
                <a:gd name="f95" fmla="*/ f69 1 90"/>
                <a:gd name="f96" fmla="*/ f70 1 90"/>
                <a:gd name="f97" fmla="*/ f71 1 90"/>
                <a:gd name="f98" fmla="*/ f72 1 112"/>
                <a:gd name="f99" fmla="*/ f73 1 90"/>
                <a:gd name="f100" fmla="*/ f74 1 112"/>
                <a:gd name="f101" fmla="*/ f75 1 90"/>
                <a:gd name="f102" fmla="*/ f76 1 112"/>
                <a:gd name="f103" fmla="*/ f77 1 90"/>
                <a:gd name="f104" fmla="*/ f78 1 112"/>
                <a:gd name="f105" fmla="*/ f79 1 90"/>
                <a:gd name="f106" fmla="*/ f80 1 90"/>
                <a:gd name="f107" fmla="*/ f81 1 90"/>
                <a:gd name="f108" fmla="*/ f82 1 112"/>
                <a:gd name="f109" fmla="*/ f83 1 90"/>
                <a:gd name="f110" fmla="*/ f84 1 112"/>
                <a:gd name="f111" fmla="*/ f85 1 90"/>
                <a:gd name="f112" fmla="*/ f86 1 112"/>
                <a:gd name="f113" fmla="*/ f87 1 112"/>
                <a:gd name="f114" fmla="*/ 0 1 f61"/>
                <a:gd name="f115" fmla="*/ f55 1 f61"/>
                <a:gd name="f116" fmla="*/ 0 1 f62"/>
                <a:gd name="f117" fmla="*/ f56 1 f62"/>
                <a:gd name="f118" fmla="*/ f89 1 f61"/>
                <a:gd name="f119" fmla="*/ f90 1 f62"/>
                <a:gd name="f120" fmla="*/ f91 1 f61"/>
                <a:gd name="f121" fmla="*/ f92 1 f62"/>
                <a:gd name="f122" fmla="*/ f93 1 f61"/>
                <a:gd name="f123" fmla="*/ f94 1 f61"/>
                <a:gd name="f124" fmla="*/ f95 1 f62"/>
                <a:gd name="f125" fmla="*/ f96 1 f62"/>
                <a:gd name="f126" fmla="*/ f97 1 f62"/>
                <a:gd name="f127" fmla="*/ f98 1 f61"/>
                <a:gd name="f128" fmla="*/ f99 1 f62"/>
                <a:gd name="f129" fmla="*/ f100 1 f61"/>
                <a:gd name="f130" fmla="*/ f101 1 f62"/>
                <a:gd name="f131" fmla="*/ f102 1 f61"/>
                <a:gd name="f132" fmla="*/ f103 1 f62"/>
                <a:gd name="f133" fmla="*/ f104 1 f61"/>
                <a:gd name="f134" fmla="*/ f105 1 f62"/>
                <a:gd name="f135" fmla="*/ f106 1 f62"/>
                <a:gd name="f136" fmla="*/ f107 1 f62"/>
                <a:gd name="f137" fmla="*/ f108 1 f61"/>
                <a:gd name="f138" fmla="*/ f109 1 f62"/>
                <a:gd name="f139" fmla="*/ f110 1 f61"/>
                <a:gd name="f140" fmla="*/ f111 1 f62"/>
                <a:gd name="f141" fmla="*/ f112 1 f61"/>
                <a:gd name="f142" fmla="*/ f113 1 f61"/>
                <a:gd name="f143" fmla="*/ f114 f52 1"/>
                <a:gd name="f144" fmla="*/ f115 f52 1"/>
                <a:gd name="f145" fmla="*/ f117 f53 1"/>
                <a:gd name="f146" fmla="*/ f116 f53 1"/>
                <a:gd name="f147" fmla="*/ f118 f52 1"/>
                <a:gd name="f148" fmla="*/ f119 f53 1"/>
                <a:gd name="f149" fmla="*/ f120 f52 1"/>
                <a:gd name="f150" fmla="*/ f121 f53 1"/>
                <a:gd name="f151" fmla="*/ f122 f52 1"/>
                <a:gd name="f152" fmla="*/ f123 f52 1"/>
                <a:gd name="f153" fmla="*/ f124 f53 1"/>
                <a:gd name="f154" fmla="*/ f125 f53 1"/>
                <a:gd name="f155" fmla="*/ f126 f53 1"/>
                <a:gd name="f156" fmla="*/ f127 f52 1"/>
                <a:gd name="f157" fmla="*/ f128 f53 1"/>
                <a:gd name="f158" fmla="*/ f129 f52 1"/>
                <a:gd name="f159" fmla="*/ f130 f53 1"/>
                <a:gd name="f160" fmla="*/ f131 f52 1"/>
                <a:gd name="f161" fmla="*/ f132 f53 1"/>
                <a:gd name="f162" fmla="*/ f133 f52 1"/>
                <a:gd name="f163" fmla="*/ f134 f53 1"/>
                <a:gd name="f164" fmla="*/ f135 f53 1"/>
                <a:gd name="f165" fmla="*/ f136 f53 1"/>
                <a:gd name="f166" fmla="*/ f137 f52 1"/>
                <a:gd name="f167" fmla="*/ f138 f53 1"/>
                <a:gd name="f168" fmla="*/ f139 f52 1"/>
                <a:gd name="f169" fmla="*/ f140 f53 1"/>
                <a:gd name="f170" fmla="*/ f141 f52 1"/>
                <a:gd name="f171" fmla="*/ f14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0"/>
                </a:cxn>
                <a:cxn ang="f88">
                  <a:pos x="f152" y="f153"/>
                </a:cxn>
                <a:cxn ang="f88">
                  <a:pos x="f152" y="f154"/>
                </a:cxn>
                <a:cxn ang="f88">
                  <a:pos x="f151" y="f155"/>
                </a:cxn>
                <a:cxn ang="f88">
                  <a:pos x="f156" y="f157"/>
                </a:cxn>
                <a:cxn ang="f88">
                  <a:pos x="f158" y="f159"/>
                </a:cxn>
                <a:cxn ang="f88">
                  <a:pos x="f160" y="f161"/>
                </a:cxn>
                <a:cxn ang="f88">
                  <a:pos x="f162" y="f163"/>
                </a:cxn>
                <a:cxn ang="f88">
                  <a:pos x="f162" y="f164"/>
                </a:cxn>
                <a:cxn ang="f88">
                  <a:pos x="f160" y="f165"/>
                </a:cxn>
                <a:cxn ang="f88">
                  <a:pos x="f166" y="f167"/>
                </a:cxn>
                <a:cxn ang="f88">
                  <a:pos x="f168" y="f169"/>
                </a:cxn>
                <a:cxn ang="f88">
                  <a:pos x="f170" y="f148"/>
                </a:cxn>
                <a:cxn ang="f88">
                  <a:pos x="f171" y="f148"/>
                </a:cxn>
                <a:cxn ang="f88">
                  <a:pos x="f147" y="f148"/>
                </a:cxn>
              </a:cxnLst>
              <a:rect l="f143" t="f146" r="f144" b="f145"/>
              <a:pathLst>
                <a:path w="112" h="90">
                  <a:moveTo>
                    <a:pt x="f5" y="f8"/>
                  </a:moveTo>
                  <a:cubicBezTo>
                    <a:pt x="f9" y="f10"/>
                    <a:pt x="f11" y="f10"/>
                    <a:pt x="f12" y="f10"/>
                  </a:cubicBezTo>
                  <a:cubicBezTo>
                    <a:pt x="f13" y="f10"/>
                    <a:pt x="f14" y="f10"/>
                    <a:pt x="f15" y="f10"/>
                  </a:cubicBezTo>
                  <a:cubicBezTo>
                    <a:pt x="f16" y="f10"/>
                    <a:pt x="f17" y="f10"/>
                    <a:pt x="f17" y="f18"/>
                  </a:cubicBezTo>
                  <a:cubicBezTo>
                    <a:pt x="f17" y="f19"/>
                    <a:pt x="f17" y="f20"/>
                    <a:pt x="f17" y="f21"/>
                  </a:cubicBezTo>
                  <a:cubicBezTo>
                    <a:pt x="f17" y="f22"/>
                    <a:pt x="f23" y="f22"/>
                    <a:pt x="f15" y="f24"/>
                  </a:cubicBezTo>
                  <a:cubicBezTo>
                    <a:pt x="f16" y="f22"/>
                    <a:pt x="f25" y="f24"/>
                    <a:pt x="f26" y="f27"/>
                  </a:cubicBezTo>
                  <a:cubicBezTo>
                    <a:pt x="f8" y="f28"/>
                    <a:pt x="f29" y="f30"/>
                    <a:pt x="f31" y="f32"/>
                  </a:cubicBezTo>
                  <a:cubicBezTo>
                    <a:pt x="f33" y="f5"/>
                    <a:pt x="f34" y="f5"/>
                    <a:pt x="f6" y="f5"/>
                  </a:cubicBezTo>
                  <a:cubicBezTo>
                    <a:pt x="f35" y="f32"/>
                    <a:pt x="f35" y="f32"/>
                    <a:pt x="f35" y="f9"/>
                  </a:cubicBezTo>
                  <a:cubicBezTo>
                    <a:pt x="f35" y="f36"/>
                    <a:pt x="f35" y="f37"/>
                    <a:pt x="f35" y="f38"/>
                  </a:cubicBezTo>
                  <a:cubicBezTo>
                    <a:pt x="f35" y="f39"/>
                    <a:pt x="f35" y="f40"/>
                    <a:pt x="f6" y="f40"/>
                  </a:cubicBezTo>
                  <a:cubicBezTo>
                    <a:pt x="f35" y="f40"/>
                    <a:pt x="f35" y="f7"/>
                    <a:pt x="f41" y="f7"/>
                  </a:cubicBezTo>
                  <a:cubicBezTo>
                    <a:pt x="f33" y="f40"/>
                    <a:pt x="f42" y="f39"/>
                    <a:pt x="f43" y="f39"/>
                  </a:cubicBezTo>
                  <a:cubicBezTo>
                    <a:pt x="f38" y="f44"/>
                    <a:pt x="f45" y="f46"/>
                    <a:pt x="f37" y="f8"/>
                  </a:cubicBezTo>
                  <a:cubicBezTo>
                    <a:pt x="f47" y="f8"/>
                    <a:pt x="f23" y="f8"/>
                    <a:pt x="f48" y="f8"/>
                  </a:cubicBezTo>
                  <a:cubicBezTo>
                    <a:pt x="f49" y="f8"/>
                    <a:pt x="f50" y="f8"/>
                    <a:pt x="f5" y="f8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92AA8DA-36CA-3A87-F388-B7402943252F}"/>
                </a:ext>
              </a:extLst>
            </p:cNvPr>
            <p:cNvSpPr/>
            <p:nvPr/>
          </p:nvSpPr>
          <p:spPr>
            <a:xfrm>
              <a:off x="5967410" y="295278"/>
              <a:ext cx="6007095" cy="42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7"/>
                <a:gd name="f7" fmla="val 3"/>
                <a:gd name="f8" fmla="val 674"/>
                <a:gd name="f9" fmla="val 2"/>
                <a:gd name="f10" fmla="val 675"/>
                <a:gd name="f11" fmla="val 676"/>
                <a:gd name="f12" fmla="val 631"/>
                <a:gd name="f13" fmla="val 588"/>
                <a:gd name="f14" fmla="val 544"/>
                <a:gd name="f15" fmla="val 447"/>
                <a:gd name="f16" fmla="val 349"/>
                <a:gd name="f17" fmla="val 252"/>
                <a:gd name="f18" fmla="val 170"/>
                <a:gd name="f19" fmla="val 89"/>
                <a:gd name="f20" fmla="val 8"/>
                <a:gd name="f21" fmla="val 5"/>
                <a:gd name="f22" fmla="val 67"/>
                <a:gd name="f23" fmla="val 135"/>
                <a:gd name="f24" fmla="val 202"/>
                <a:gd name="f25" fmla="val 206"/>
                <a:gd name="f26" fmla="val 209"/>
                <a:gd name="f27" fmla="val 1"/>
                <a:gd name="f28" fmla="val 212"/>
                <a:gd name="f29" fmla="val 219"/>
                <a:gd name="f30" fmla="val 226"/>
                <a:gd name="f31" fmla="val 233"/>
                <a:gd name="f32" fmla="val 237"/>
                <a:gd name="f33" fmla="val 242"/>
                <a:gd name="f34" fmla="val 247"/>
                <a:gd name="f35" fmla="val 312"/>
                <a:gd name="f36" fmla="val 377"/>
                <a:gd name="f37" fmla="val 442"/>
                <a:gd name="f38" fmla="val 445"/>
                <a:gd name="f39" fmla="val 448"/>
                <a:gd name="f40" fmla="val 451"/>
                <a:gd name="f41" fmla="val 452"/>
                <a:gd name="f42" fmla="val 454"/>
                <a:gd name="f43" fmla="val 455"/>
                <a:gd name="f44" fmla="val 475"/>
                <a:gd name="f45" fmla="val 495"/>
                <a:gd name="f46" fmla="val 514"/>
                <a:gd name="f47" fmla="val 517"/>
                <a:gd name="f48" fmla="val 520"/>
                <a:gd name="f49" fmla="val 522"/>
                <a:gd name="f50" fmla="val 524"/>
                <a:gd name="f51" fmla="val 527"/>
                <a:gd name="f52" fmla="val 530"/>
                <a:gd name="f53" fmla="val 536"/>
                <a:gd name="f54" fmla="val 542"/>
                <a:gd name="f55" fmla="val 548"/>
                <a:gd name="f56" fmla="val 590"/>
                <a:gd name="f57" fmla="val 632"/>
                <a:gd name="f58" fmla="+- 0 0 -90"/>
                <a:gd name="f59" fmla="*/ f3 1 677"/>
                <a:gd name="f60" fmla="*/ f4 1 3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5 1 3"/>
                <a:gd name="f69" fmla="*/ f66 1 677"/>
                <a:gd name="f70" fmla="*/ 674 f66 1"/>
                <a:gd name="f71" fmla="*/ 2 f65 1"/>
                <a:gd name="f72" fmla="*/ 677 f66 1"/>
                <a:gd name="f73" fmla="*/ 544 f66 1"/>
                <a:gd name="f74" fmla="*/ 252 f66 1"/>
                <a:gd name="f75" fmla="*/ 8 f66 1"/>
                <a:gd name="f76" fmla="*/ 0 f66 1"/>
                <a:gd name="f77" fmla="*/ 202 f66 1"/>
                <a:gd name="f78" fmla="*/ 212 f66 1"/>
                <a:gd name="f79" fmla="*/ 1 f65 1"/>
                <a:gd name="f80" fmla="*/ 233 f66 1"/>
                <a:gd name="f81" fmla="*/ 247 f66 1"/>
                <a:gd name="f82" fmla="*/ 442 f66 1"/>
                <a:gd name="f83" fmla="*/ 451 f66 1"/>
                <a:gd name="f84" fmla="*/ 455 f66 1"/>
                <a:gd name="f85" fmla="*/ 514 f66 1"/>
                <a:gd name="f86" fmla="*/ 522 f66 1"/>
                <a:gd name="f87" fmla="*/ 530 f66 1"/>
                <a:gd name="f88" fmla="*/ 548 f66 1"/>
                <a:gd name="f89" fmla="+- f67 0 f1"/>
                <a:gd name="f90" fmla="*/ f70 1 677"/>
                <a:gd name="f91" fmla="*/ f71 1 3"/>
                <a:gd name="f92" fmla="*/ f72 1 677"/>
                <a:gd name="f93" fmla="*/ f73 1 677"/>
                <a:gd name="f94" fmla="*/ f74 1 677"/>
                <a:gd name="f95" fmla="*/ f75 1 677"/>
                <a:gd name="f96" fmla="*/ f76 1 677"/>
                <a:gd name="f97" fmla="*/ f77 1 677"/>
                <a:gd name="f98" fmla="*/ f78 1 677"/>
                <a:gd name="f99" fmla="*/ f79 1 3"/>
                <a:gd name="f100" fmla="*/ f80 1 677"/>
                <a:gd name="f101" fmla="*/ f81 1 677"/>
                <a:gd name="f102" fmla="*/ f82 1 677"/>
                <a:gd name="f103" fmla="*/ f83 1 677"/>
                <a:gd name="f104" fmla="*/ f84 1 677"/>
                <a:gd name="f105" fmla="*/ f85 1 677"/>
                <a:gd name="f106" fmla="*/ f86 1 677"/>
                <a:gd name="f107" fmla="*/ f87 1 677"/>
                <a:gd name="f108" fmla="*/ f88 1 677"/>
                <a:gd name="f109" fmla="*/ 0 1 f69"/>
                <a:gd name="f110" fmla="*/ f62 1 f69"/>
                <a:gd name="f111" fmla="*/ 0 1 f68"/>
                <a:gd name="f112" fmla="*/ f63 1 f68"/>
                <a:gd name="f113" fmla="*/ f90 1 f69"/>
                <a:gd name="f114" fmla="*/ f91 1 f68"/>
                <a:gd name="f115" fmla="*/ f92 1 f69"/>
                <a:gd name="f116" fmla="*/ f93 1 f69"/>
                <a:gd name="f117" fmla="*/ f94 1 f69"/>
                <a:gd name="f118" fmla="*/ f95 1 f69"/>
                <a:gd name="f119" fmla="*/ f96 1 f69"/>
                <a:gd name="f120" fmla="*/ f97 1 f69"/>
                <a:gd name="f121" fmla="*/ f98 1 f69"/>
                <a:gd name="f122" fmla="*/ f99 1 f68"/>
                <a:gd name="f123" fmla="*/ f100 1 f69"/>
                <a:gd name="f124" fmla="*/ f101 1 f69"/>
                <a:gd name="f125" fmla="*/ f102 1 f69"/>
                <a:gd name="f126" fmla="*/ f103 1 f69"/>
                <a:gd name="f127" fmla="*/ f104 1 f69"/>
                <a:gd name="f128" fmla="*/ f105 1 f69"/>
                <a:gd name="f129" fmla="*/ f106 1 f69"/>
                <a:gd name="f130" fmla="*/ f107 1 f69"/>
                <a:gd name="f131" fmla="*/ f108 1 f69"/>
                <a:gd name="f132" fmla="*/ f109 f59 1"/>
                <a:gd name="f133" fmla="*/ f110 f59 1"/>
                <a:gd name="f134" fmla="*/ f112 f60 1"/>
                <a:gd name="f135" fmla="*/ f111 f60 1"/>
                <a:gd name="f136" fmla="*/ f113 f59 1"/>
                <a:gd name="f137" fmla="*/ f114 f60 1"/>
                <a:gd name="f138" fmla="*/ f115 f59 1"/>
                <a:gd name="f139" fmla="*/ f116 f59 1"/>
                <a:gd name="f140" fmla="*/ f117 f59 1"/>
                <a:gd name="f141" fmla="*/ f118 f59 1"/>
                <a:gd name="f142" fmla="*/ f119 f59 1"/>
                <a:gd name="f143" fmla="*/ f120 f59 1"/>
                <a:gd name="f144" fmla="*/ f121 f59 1"/>
                <a:gd name="f145" fmla="*/ f122 f60 1"/>
                <a:gd name="f146" fmla="*/ f123 f59 1"/>
                <a:gd name="f147" fmla="*/ f124 f59 1"/>
                <a:gd name="f148" fmla="*/ f125 f59 1"/>
                <a:gd name="f149" fmla="*/ f126 f59 1"/>
                <a:gd name="f150" fmla="*/ f127 f59 1"/>
                <a:gd name="f151" fmla="*/ f128 f59 1"/>
                <a:gd name="f152" fmla="*/ f129 f59 1"/>
                <a:gd name="f153" fmla="*/ f130 f59 1"/>
                <a:gd name="f154" fmla="*/ f131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6" y="f137"/>
                </a:cxn>
                <a:cxn ang="f89">
                  <a:pos x="f138" y="f137"/>
                </a:cxn>
                <a:cxn ang="f89">
                  <a:pos x="f136" y="f137"/>
                </a:cxn>
                <a:cxn ang="f89">
                  <a:pos x="f139" y="f137"/>
                </a:cxn>
                <a:cxn ang="f89">
                  <a:pos x="f140" y="f137"/>
                </a:cxn>
                <a:cxn ang="f89">
                  <a:pos x="f141" y="f137"/>
                </a:cxn>
                <a:cxn ang="f89">
                  <a:pos x="f142" y="f137"/>
                </a:cxn>
                <a:cxn ang="f89">
                  <a:pos x="f143" y="f137"/>
                </a:cxn>
                <a:cxn ang="f89">
                  <a:pos x="f144" y="f145"/>
                </a:cxn>
                <a:cxn ang="f89">
                  <a:pos x="f146" y="f145"/>
                </a:cxn>
                <a:cxn ang="f89">
                  <a:pos x="f147" y="f137"/>
                </a:cxn>
                <a:cxn ang="f89">
                  <a:pos x="f148" y="f137"/>
                </a:cxn>
                <a:cxn ang="f89">
                  <a:pos x="f149" y="f145"/>
                </a:cxn>
                <a:cxn ang="f89">
                  <a:pos x="f150" y="f145"/>
                </a:cxn>
                <a:cxn ang="f89">
                  <a:pos x="f151" y="f145"/>
                </a:cxn>
                <a:cxn ang="f89">
                  <a:pos x="f152" y="f145"/>
                </a:cxn>
                <a:cxn ang="f89">
                  <a:pos x="f153" y="f145"/>
                </a:cxn>
                <a:cxn ang="f89">
                  <a:pos x="f154" y="f137"/>
                </a:cxn>
                <a:cxn ang="f89">
                  <a:pos x="f136" y="f137"/>
                </a:cxn>
              </a:cxnLst>
              <a:rect l="f132" t="f135" r="f133" b="f134"/>
              <a:pathLst>
                <a:path w="677" h="3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11" y="f9"/>
                    <a:pt x="f10" y="f9"/>
                    <a:pt x="f8" y="f9"/>
                  </a:cubicBezTo>
                  <a:cubicBezTo>
                    <a:pt x="f12" y="f9"/>
                    <a:pt x="f13" y="f9"/>
                    <a:pt x="f14" y="f9"/>
                  </a:cubicBezTo>
                  <a:cubicBezTo>
                    <a:pt x="f15" y="f9"/>
                    <a:pt x="f16" y="f9"/>
                    <a:pt x="f17" y="f9"/>
                  </a:cubicBezTo>
                  <a:cubicBezTo>
                    <a:pt x="f18" y="f9"/>
                    <a:pt x="f19" y="f9"/>
                    <a:pt x="f20" y="f9"/>
                  </a:cubicBezTo>
                  <a:cubicBezTo>
                    <a:pt x="f21" y="f9"/>
                    <a:pt x="f9" y="f7"/>
                    <a:pt x="f5" y="f9"/>
                  </a:cubicBezTo>
                  <a:cubicBezTo>
                    <a:pt x="f22" y="f9"/>
                    <a:pt x="f23" y="f9"/>
                    <a:pt x="f24" y="f9"/>
                  </a:cubicBezTo>
                  <a:cubicBezTo>
                    <a:pt x="f25" y="f9"/>
                    <a:pt x="f26" y="f27"/>
                    <a:pt x="f28" y="f27"/>
                  </a:cubicBezTo>
                  <a:cubicBezTo>
                    <a:pt x="f29" y="f27"/>
                    <a:pt x="f30" y="f27"/>
                    <a:pt x="f31" y="f27"/>
                  </a:cubicBezTo>
                  <a:cubicBezTo>
                    <a:pt x="f32" y="f27"/>
                    <a:pt x="f33" y="f9"/>
                    <a:pt x="f34" y="f9"/>
                  </a:cubicBezTo>
                  <a:cubicBezTo>
                    <a:pt x="f35" y="f9"/>
                    <a:pt x="f36" y="f9"/>
                    <a:pt x="f37" y="f9"/>
                  </a:cubicBezTo>
                  <a:cubicBezTo>
                    <a:pt x="f38" y="f9"/>
                    <a:pt x="f39" y="f27"/>
                    <a:pt x="f40" y="f27"/>
                  </a:cubicBezTo>
                  <a:cubicBezTo>
                    <a:pt x="f41" y="f27"/>
                    <a:pt x="f42" y="f27"/>
                    <a:pt x="f43" y="f27"/>
                  </a:cubicBezTo>
                  <a:cubicBezTo>
                    <a:pt x="f44" y="f5"/>
                    <a:pt x="f45" y="f27"/>
                    <a:pt x="f46" y="f27"/>
                  </a:cubicBezTo>
                  <a:cubicBezTo>
                    <a:pt x="f47" y="f27"/>
                    <a:pt x="f48" y="f27"/>
                    <a:pt x="f49" y="f27"/>
                  </a:cubicBezTo>
                  <a:cubicBezTo>
                    <a:pt x="f50" y="f9"/>
                    <a:pt x="f51" y="f9"/>
                    <a:pt x="f52" y="f27"/>
                  </a:cubicBezTo>
                  <a:cubicBezTo>
                    <a:pt x="f53" y="f27"/>
                    <a:pt x="f54" y="f9"/>
                    <a:pt x="f55" y="f9"/>
                  </a:cubicBezTo>
                  <a:cubicBezTo>
                    <a:pt x="f56" y="f9"/>
                    <a:pt x="f57" y="f9"/>
                    <a:pt x="f8" y="f9"/>
                  </a:cubicBezTo>
                  <a:close/>
                </a:path>
              </a:pathLst>
            </a:custGeom>
            <a:solidFill>
              <a:srgbClr val="B834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02F3C026-6FF8-302A-0BFE-DEC5740F3A3D}"/>
                </a:ext>
              </a:extLst>
            </p:cNvPr>
            <p:cNvSpPr/>
            <p:nvPr/>
          </p:nvSpPr>
          <p:spPr>
            <a:xfrm>
              <a:off x="13279438" y="309560"/>
              <a:ext cx="531815" cy="142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1"/>
                <a:gd name="f8" fmla="val 3"/>
                <a:gd name="f9" fmla="val 22"/>
                <a:gd name="f10" fmla="val 41"/>
                <a:gd name="f11" fmla="val 58"/>
                <a:gd name="f12" fmla="val 57"/>
                <a:gd name="f13" fmla="val 55"/>
                <a:gd name="f14" fmla="val 38"/>
                <a:gd name="f15" fmla="val 21"/>
                <a:gd name="f16" fmla="val 5"/>
                <a:gd name="f17" fmla="val 2"/>
                <a:gd name="f18" fmla="+- 0 0 -90"/>
                <a:gd name="f19" fmla="*/ f3 1 60"/>
                <a:gd name="f20" fmla="*/ f4 1 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0"/>
                <a:gd name="f29" fmla="val f25"/>
                <a:gd name="f30" fmla="*/ 3 f26 1"/>
                <a:gd name="f31" fmla="*/ 0 f25 1"/>
                <a:gd name="f32" fmla="*/ 60 f26 1"/>
                <a:gd name="f33" fmla="*/ 1 f25 1"/>
                <a:gd name="f34" fmla="*/ 55 f26 1"/>
                <a:gd name="f35" fmla="*/ 5 f26 1"/>
                <a:gd name="f36" fmla="*/ 0 f26 1"/>
                <a:gd name="f37" fmla="+- f27 0 f1"/>
                <a:gd name="f38" fmla="*/ f30 1 60"/>
                <a:gd name="f39" fmla="*/ f32 1 60"/>
                <a:gd name="f40" fmla="*/ f34 1 60"/>
                <a:gd name="f41" fmla="*/ f35 1 60"/>
                <a:gd name="f42" fmla="*/ f36 1 60"/>
                <a:gd name="f43" fmla="*/ f31 1 f29"/>
                <a:gd name="f44" fmla="*/ f33 1 f29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8"/>
                <a:gd name="f51" fmla="*/ f40 1 f28"/>
                <a:gd name="f52" fmla="*/ f41 1 f28"/>
                <a:gd name="f53" fmla="*/ f42 1 f28"/>
                <a:gd name="f54" fmla="*/ f45 f19 1"/>
                <a:gd name="f55" fmla="*/ f46 f19 1"/>
                <a:gd name="f56" fmla="*/ f48 f20 1"/>
                <a:gd name="f57" fmla="*/ f47 f20 1"/>
                <a:gd name="f58" fmla="*/ f43 f20 1"/>
                <a:gd name="f59" fmla="*/ f44 f20 1"/>
                <a:gd name="f60" fmla="*/ f49 f19 1"/>
                <a:gd name="f61" fmla="*/ f50 f19 1"/>
                <a:gd name="f62" fmla="*/ f51 f19 1"/>
                <a:gd name="f63" fmla="*/ f52 f19 1"/>
                <a:gd name="f64" fmla="*/ f5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58"/>
                </a:cxn>
                <a:cxn ang="f37">
                  <a:pos x="f61" y="f58"/>
                </a:cxn>
                <a:cxn ang="f37">
                  <a:pos x="f61" y="f59"/>
                </a:cxn>
                <a:cxn ang="f37">
                  <a:pos x="f62" y="f59"/>
                </a:cxn>
                <a:cxn ang="f37">
                  <a:pos x="f63" y="f59"/>
                </a:cxn>
                <a:cxn ang="f37">
                  <a:pos x="f64" y="f59"/>
                </a:cxn>
                <a:cxn ang="f37">
                  <a:pos x="f60" y="f58"/>
                </a:cxn>
              </a:cxnLst>
              <a:rect l="f54" t="f57" r="f55" b="f56"/>
              <a:pathLst>
                <a:path w="60" h="1">
                  <a:moveTo>
                    <a:pt x="f8" y="f5"/>
                  </a:moveTo>
                  <a:cubicBezTo>
                    <a:pt x="f9" y="f7"/>
                    <a:pt x="f10" y="f5"/>
                    <a:pt x="f6" y="f5"/>
                  </a:cubicBezTo>
                  <a:cubicBezTo>
                    <a:pt x="f6" y="f5"/>
                    <a:pt x="f6" y="f5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7"/>
                    <a:pt x="f15" y="f7"/>
                    <a:pt x="f16" y="f7"/>
                  </a:cubicBezTo>
                  <a:cubicBezTo>
                    <a:pt x="f8" y="f7"/>
                    <a:pt x="f7" y="f7"/>
                    <a:pt x="f5" y="f7"/>
                  </a:cubicBezTo>
                  <a:cubicBezTo>
                    <a:pt x="f7" y="f5"/>
                    <a:pt x="f17" y="f5"/>
                    <a:pt x="f8" y="f5"/>
                  </a:cubicBezTo>
                  <a:close/>
                </a:path>
              </a:pathLst>
            </a:custGeom>
            <a:solidFill>
              <a:srgbClr val="9C5A3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53D3ED9-1126-17A7-B634-2A69A9E3FC6B}"/>
                </a:ext>
              </a:extLst>
            </p:cNvPr>
            <p:cNvSpPr/>
            <p:nvPr/>
          </p:nvSpPr>
          <p:spPr>
            <a:xfrm>
              <a:off x="2614617" y="295278"/>
              <a:ext cx="13371508" cy="13398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7"/>
                <a:gd name="f7" fmla="val 93"/>
                <a:gd name="f8" fmla="val 1506"/>
                <a:gd name="f9" fmla="val 87"/>
                <a:gd name="f10" fmla="val 60"/>
                <a:gd name="f11" fmla="val 33"/>
                <a:gd name="f12" fmla="val 6"/>
                <a:gd name="f13" fmla="val 5"/>
                <a:gd name="f14" fmla="val 4"/>
                <a:gd name="f15" fmla="val 3"/>
                <a:gd name="f16" fmla="val 1503"/>
                <a:gd name="f17" fmla="val 1496"/>
                <a:gd name="f18" fmla="val 1489"/>
                <a:gd name="f19" fmla="val 1479"/>
                <a:gd name="f20" fmla="val 2"/>
                <a:gd name="f21" fmla="val 1469"/>
                <a:gd name="f22" fmla="val 1"/>
                <a:gd name="f23" fmla="val 1460"/>
                <a:gd name="f24" fmla="val 1455"/>
                <a:gd name="f25" fmla="val 1450"/>
                <a:gd name="f26" fmla="val 1446"/>
                <a:gd name="f27" fmla="val 1427"/>
                <a:gd name="f28" fmla="val 1409"/>
                <a:gd name="f29" fmla="val 1390"/>
                <a:gd name="f30" fmla="val 1388"/>
                <a:gd name="f31" fmla="val 1386"/>
                <a:gd name="f32" fmla="val 1384"/>
                <a:gd name="f33" fmla="val 1380"/>
                <a:gd name="f34" fmla="val 1377"/>
                <a:gd name="f35" fmla="val 1374"/>
                <a:gd name="f36" fmla="val 1337"/>
                <a:gd name="f37" fmla="val 1299"/>
                <a:gd name="f38" fmla="val 1262"/>
                <a:gd name="f39" fmla="val 1242"/>
                <a:gd name="f40" fmla="val 1222"/>
                <a:gd name="f41" fmla="val 1202"/>
                <a:gd name="f42" fmla="val 1157"/>
                <a:gd name="f43" fmla="val 1113"/>
                <a:gd name="f44" fmla="val 1069"/>
                <a:gd name="f45" fmla="val 1063"/>
                <a:gd name="f46" fmla="val 1057"/>
                <a:gd name="f47" fmla="val 1052"/>
                <a:gd name="f48" fmla="val 997"/>
                <a:gd name="f49" fmla="val 941"/>
                <a:gd name="f50" fmla="val 886"/>
                <a:gd name="f51" fmla="val 864"/>
                <a:gd name="f52" fmla="val 842"/>
                <a:gd name="f53" fmla="val 820"/>
                <a:gd name="f54" fmla="val 740"/>
                <a:gd name="f55" fmla="val 660"/>
                <a:gd name="f56" fmla="val 579"/>
                <a:gd name="f57" fmla="val 515"/>
                <a:gd name="f58" fmla="val 450"/>
                <a:gd name="f59" fmla="val 385"/>
                <a:gd name="f60" fmla="val 383"/>
                <a:gd name="f61" fmla="val 380"/>
                <a:gd name="f62" fmla="val 378"/>
                <a:gd name="f63" fmla="val 377"/>
                <a:gd name="f64" fmla="val 374"/>
                <a:gd name="f65" fmla="val 370"/>
                <a:gd name="f66" fmla="val 367"/>
                <a:gd name="f67" fmla="val 366"/>
                <a:gd name="f68" fmla="val 363"/>
                <a:gd name="f69" fmla="val 361"/>
                <a:gd name="f70" fmla="val 330"/>
                <a:gd name="f71" fmla="val 299"/>
                <a:gd name="f72" fmla="val 268"/>
                <a:gd name="f73" fmla="val 265"/>
                <a:gd name="f74" fmla="val 263"/>
                <a:gd name="f75" fmla="val 261"/>
                <a:gd name="f76" fmla="val 255"/>
                <a:gd name="f77" fmla="val 248"/>
                <a:gd name="f78" fmla="val 242"/>
                <a:gd name="f79" fmla="val 240"/>
                <a:gd name="f80" fmla="val 237"/>
                <a:gd name="f81" fmla="val 235"/>
                <a:gd name="f82" fmla="val 161"/>
                <a:gd name="f83" fmla="val 86"/>
                <a:gd name="f84" fmla="val 12"/>
                <a:gd name="f85" fmla="val 10"/>
                <a:gd name="f86" fmla="val 7"/>
                <a:gd name="f87" fmla="val 25"/>
                <a:gd name="f88" fmla="val 45"/>
                <a:gd name="f89" fmla="val 64"/>
                <a:gd name="f90" fmla="val 72"/>
                <a:gd name="f91" fmla="val 80"/>
                <a:gd name="f92" fmla="val 89"/>
                <a:gd name="f93" fmla="val 90"/>
                <a:gd name="f94" fmla="val 91"/>
                <a:gd name="f95" fmla="val 9"/>
                <a:gd name="f96" fmla="val 92"/>
                <a:gd name="f97" fmla="val 11"/>
                <a:gd name="f98" fmla="val 120"/>
                <a:gd name="f99" fmla="val 230"/>
                <a:gd name="f100" fmla="val 339"/>
                <a:gd name="f101" fmla="val 342"/>
                <a:gd name="f102" fmla="val 345"/>
                <a:gd name="f103" fmla="val 348"/>
                <a:gd name="f104" fmla="val 350"/>
                <a:gd name="f105" fmla="val 351"/>
                <a:gd name="f106" fmla="val 353"/>
                <a:gd name="f107" fmla="val 388"/>
                <a:gd name="f108" fmla="val 406"/>
                <a:gd name="f109" fmla="val 409"/>
                <a:gd name="f110" fmla="val 413"/>
                <a:gd name="f111" fmla="val 416"/>
                <a:gd name="f112" fmla="val 421"/>
                <a:gd name="f113" fmla="val 426"/>
                <a:gd name="f114" fmla="val 431"/>
                <a:gd name="f115" fmla="val 433"/>
                <a:gd name="f116" fmla="val 434"/>
                <a:gd name="f117" fmla="val 436"/>
                <a:gd name="f118" fmla="val 514"/>
                <a:gd name="f119" fmla="val 592"/>
                <a:gd name="f120" fmla="val 669"/>
                <a:gd name="f121" fmla="val 678"/>
                <a:gd name="f122" fmla="val 687"/>
                <a:gd name="f123" fmla="val 696"/>
                <a:gd name="f124" fmla="val 721"/>
                <a:gd name="f125" fmla="val 746"/>
                <a:gd name="f126" fmla="val 772"/>
                <a:gd name="f127" fmla="val 780"/>
                <a:gd name="f128" fmla="val 788"/>
                <a:gd name="f129" fmla="val 797"/>
                <a:gd name="f130" fmla="val 804"/>
                <a:gd name="f131" fmla="val 811"/>
                <a:gd name="f132" fmla="val 818"/>
                <a:gd name="f133" fmla="val 821"/>
                <a:gd name="f134" fmla="val 823"/>
                <a:gd name="f135" fmla="val 825"/>
                <a:gd name="f136" fmla="val 827"/>
                <a:gd name="f137" fmla="val 828"/>
                <a:gd name="f138" fmla="val 831"/>
                <a:gd name="f139" fmla="val 834"/>
                <a:gd name="f140" fmla="val 837"/>
                <a:gd name="f141" fmla="val 881"/>
                <a:gd name="f142" fmla="val 924"/>
                <a:gd name="f143" fmla="val 968"/>
                <a:gd name="f144" fmla="val 975"/>
                <a:gd name="f145" fmla="val 982"/>
                <a:gd name="f146" fmla="val 988"/>
                <a:gd name="f147" fmla="val 1049"/>
                <a:gd name="f148" fmla="val 1109"/>
                <a:gd name="f149" fmla="val 1170"/>
                <a:gd name="f150" fmla="val 1172"/>
                <a:gd name="f151" fmla="val 1175"/>
                <a:gd name="f152" fmla="val 1177"/>
                <a:gd name="f153" fmla="val 1184"/>
                <a:gd name="f154" fmla="val 1192"/>
                <a:gd name="f155" fmla="val 1199"/>
                <a:gd name="f156" fmla="val 1230"/>
                <a:gd name="f157" fmla="val 1293"/>
                <a:gd name="f158" fmla="val 1298"/>
                <a:gd name="f159" fmla="val 1302"/>
                <a:gd name="f160" fmla="val 1307"/>
                <a:gd name="f161" fmla="val 1309"/>
                <a:gd name="f162" fmla="val 1311"/>
                <a:gd name="f163" fmla="val 1314"/>
                <a:gd name="f164" fmla="val 1361"/>
                <a:gd name="f165" fmla="val 1408"/>
                <a:gd name="f166" fmla="val 1458"/>
                <a:gd name="f167" fmla="val 1462"/>
                <a:gd name="f168" fmla="val 1465"/>
                <a:gd name="f169" fmla="val 1471"/>
                <a:gd name="f170" fmla="val 1476"/>
                <a:gd name="f171" fmla="val 1482"/>
                <a:gd name="f172" fmla="+- 0 0 -90"/>
                <a:gd name="f173" fmla="*/ f3 1 1507"/>
                <a:gd name="f174" fmla="*/ f4 1 93"/>
                <a:gd name="f175" fmla="val f5"/>
                <a:gd name="f176" fmla="val f6"/>
                <a:gd name="f177" fmla="val f7"/>
                <a:gd name="f178" fmla="*/ f172 f0 1"/>
                <a:gd name="f179" fmla="+- f177 0 f175"/>
                <a:gd name="f180" fmla="+- f176 0 f175"/>
                <a:gd name="f181" fmla="*/ f178 1 f2"/>
                <a:gd name="f182" fmla="*/ f180 1 1507"/>
                <a:gd name="f183" fmla="*/ f179 1 93"/>
                <a:gd name="f184" fmla="*/ 1506 f180 1"/>
                <a:gd name="f185" fmla="*/ 87 f179 1"/>
                <a:gd name="f186" fmla="*/ 1507 f180 1"/>
                <a:gd name="f187" fmla="*/ 6 f179 1"/>
                <a:gd name="f188" fmla="*/ 3 f179 1"/>
                <a:gd name="f189" fmla="*/ 1489 f180 1"/>
                <a:gd name="f190" fmla="*/ 0 f179 1"/>
                <a:gd name="f191" fmla="*/ 1460 f180 1"/>
                <a:gd name="f192" fmla="*/ 1 f179 1"/>
                <a:gd name="f193" fmla="*/ 1446 f180 1"/>
                <a:gd name="f194" fmla="*/ 2 f179 1"/>
                <a:gd name="f195" fmla="*/ 1390 f180 1"/>
                <a:gd name="f196" fmla="*/ 1384 f180 1"/>
                <a:gd name="f197" fmla="*/ 1374 f180 1"/>
                <a:gd name="f198" fmla="*/ 1262 f180 1"/>
                <a:gd name="f199" fmla="*/ 1202 f180 1"/>
                <a:gd name="f200" fmla="*/ 1069 f180 1"/>
                <a:gd name="f201" fmla="*/ 1052 f180 1"/>
                <a:gd name="f202" fmla="*/ 886 f180 1"/>
                <a:gd name="f203" fmla="*/ 820 f180 1"/>
                <a:gd name="f204" fmla="*/ 579 f180 1"/>
                <a:gd name="f205" fmla="*/ 385 f180 1"/>
                <a:gd name="f206" fmla="*/ 378 f180 1"/>
                <a:gd name="f207" fmla="*/ 377 f180 1"/>
                <a:gd name="f208" fmla="*/ 367 f180 1"/>
                <a:gd name="f209" fmla="*/ 361 f180 1"/>
                <a:gd name="f210" fmla="*/ 268 f180 1"/>
                <a:gd name="f211" fmla="*/ 261 f180 1"/>
                <a:gd name="f212" fmla="*/ 242 f180 1"/>
                <a:gd name="f213" fmla="*/ 235 f180 1"/>
                <a:gd name="f214" fmla="*/ 12 f180 1"/>
                <a:gd name="f215" fmla="*/ 5 f180 1"/>
                <a:gd name="f216" fmla="*/ 1 f180 1"/>
                <a:gd name="f217" fmla="*/ 64 f179 1"/>
                <a:gd name="f218" fmla="*/ 91 f179 1"/>
                <a:gd name="f219" fmla="*/ 11 f180 1"/>
                <a:gd name="f220" fmla="*/ 92 f179 1"/>
                <a:gd name="f221" fmla="*/ 339 f180 1"/>
                <a:gd name="f222" fmla="*/ 348 f180 1"/>
                <a:gd name="f223" fmla="*/ 353 f180 1"/>
                <a:gd name="f224" fmla="*/ 406 f180 1"/>
                <a:gd name="f225" fmla="*/ 416 f180 1"/>
                <a:gd name="f226" fmla="*/ 431 f180 1"/>
                <a:gd name="f227" fmla="*/ 436 f180 1"/>
                <a:gd name="f228" fmla="*/ 669 f180 1"/>
                <a:gd name="f229" fmla="*/ 696 f180 1"/>
                <a:gd name="f230" fmla="*/ 772 f180 1"/>
                <a:gd name="f231" fmla="*/ 797 f180 1"/>
                <a:gd name="f232" fmla="*/ 818 f180 1"/>
                <a:gd name="f233" fmla="*/ 823 f180 1"/>
                <a:gd name="f234" fmla="*/ 828 f180 1"/>
                <a:gd name="f235" fmla="*/ 837 f180 1"/>
                <a:gd name="f236" fmla="*/ 968 f180 1"/>
                <a:gd name="f237" fmla="*/ 988 f180 1"/>
                <a:gd name="f238" fmla="*/ 1170 f180 1"/>
                <a:gd name="f239" fmla="*/ 1177 f180 1"/>
                <a:gd name="f240" fmla="*/ 1199 f180 1"/>
                <a:gd name="f241" fmla="*/ 1293 f180 1"/>
                <a:gd name="f242" fmla="*/ 1307 f180 1"/>
                <a:gd name="f243" fmla="*/ 1314 f180 1"/>
                <a:gd name="f244" fmla="*/ 1455 f180 1"/>
                <a:gd name="f245" fmla="*/ 1465 f180 1"/>
                <a:gd name="f246" fmla="*/ 1482 f180 1"/>
                <a:gd name="f247" fmla="*/ 1503 f180 1"/>
                <a:gd name="f248" fmla="+- f181 0 f1"/>
                <a:gd name="f249" fmla="*/ f184 1 1507"/>
                <a:gd name="f250" fmla="*/ f185 1 93"/>
                <a:gd name="f251" fmla="*/ f186 1 1507"/>
                <a:gd name="f252" fmla="*/ f187 1 93"/>
                <a:gd name="f253" fmla="*/ f188 1 93"/>
                <a:gd name="f254" fmla="*/ f189 1 1507"/>
                <a:gd name="f255" fmla="*/ f190 1 93"/>
                <a:gd name="f256" fmla="*/ f191 1 1507"/>
                <a:gd name="f257" fmla="*/ f192 1 93"/>
                <a:gd name="f258" fmla="*/ f193 1 1507"/>
                <a:gd name="f259" fmla="*/ f194 1 93"/>
                <a:gd name="f260" fmla="*/ f195 1 1507"/>
                <a:gd name="f261" fmla="*/ f196 1 1507"/>
                <a:gd name="f262" fmla="*/ f197 1 1507"/>
                <a:gd name="f263" fmla="*/ f198 1 1507"/>
                <a:gd name="f264" fmla="*/ f199 1 1507"/>
                <a:gd name="f265" fmla="*/ f200 1 1507"/>
                <a:gd name="f266" fmla="*/ f201 1 1507"/>
                <a:gd name="f267" fmla="*/ f202 1 1507"/>
                <a:gd name="f268" fmla="*/ f203 1 1507"/>
                <a:gd name="f269" fmla="*/ f204 1 1507"/>
                <a:gd name="f270" fmla="*/ f205 1 1507"/>
                <a:gd name="f271" fmla="*/ f206 1 1507"/>
                <a:gd name="f272" fmla="*/ f207 1 1507"/>
                <a:gd name="f273" fmla="*/ f208 1 1507"/>
                <a:gd name="f274" fmla="*/ f209 1 1507"/>
                <a:gd name="f275" fmla="*/ f210 1 1507"/>
                <a:gd name="f276" fmla="*/ f211 1 1507"/>
                <a:gd name="f277" fmla="*/ f212 1 1507"/>
                <a:gd name="f278" fmla="*/ f213 1 1507"/>
                <a:gd name="f279" fmla="*/ f214 1 1507"/>
                <a:gd name="f280" fmla="*/ f215 1 1507"/>
                <a:gd name="f281" fmla="*/ f216 1 1507"/>
                <a:gd name="f282" fmla="*/ f217 1 93"/>
                <a:gd name="f283" fmla="*/ f218 1 93"/>
                <a:gd name="f284" fmla="*/ f219 1 1507"/>
                <a:gd name="f285" fmla="*/ f220 1 93"/>
                <a:gd name="f286" fmla="*/ f221 1 1507"/>
                <a:gd name="f287" fmla="*/ f222 1 1507"/>
                <a:gd name="f288" fmla="*/ f223 1 1507"/>
                <a:gd name="f289" fmla="*/ f224 1 1507"/>
                <a:gd name="f290" fmla="*/ f225 1 1507"/>
                <a:gd name="f291" fmla="*/ f226 1 1507"/>
                <a:gd name="f292" fmla="*/ f227 1 1507"/>
                <a:gd name="f293" fmla="*/ f228 1 1507"/>
                <a:gd name="f294" fmla="*/ f229 1 1507"/>
                <a:gd name="f295" fmla="*/ f230 1 1507"/>
                <a:gd name="f296" fmla="*/ f231 1 1507"/>
                <a:gd name="f297" fmla="*/ f232 1 1507"/>
                <a:gd name="f298" fmla="*/ f233 1 1507"/>
                <a:gd name="f299" fmla="*/ f234 1 1507"/>
                <a:gd name="f300" fmla="*/ f235 1 1507"/>
                <a:gd name="f301" fmla="*/ f236 1 1507"/>
                <a:gd name="f302" fmla="*/ f237 1 1507"/>
                <a:gd name="f303" fmla="*/ f238 1 1507"/>
                <a:gd name="f304" fmla="*/ f239 1 1507"/>
                <a:gd name="f305" fmla="*/ f240 1 1507"/>
                <a:gd name="f306" fmla="*/ f241 1 1507"/>
                <a:gd name="f307" fmla="*/ f242 1 1507"/>
                <a:gd name="f308" fmla="*/ f243 1 1507"/>
                <a:gd name="f309" fmla="*/ f244 1 1507"/>
                <a:gd name="f310" fmla="*/ f245 1 1507"/>
                <a:gd name="f311" fmla="*/ f246 1 1507"/>
                <a:gd name="f312" fmla="*/ f247 1 1507"/>
                <a:gd name="f313" fmla="*/ 0 1 f182"/>
                <a:gd name="f314" fmla="*/ f176 1 f182"/>
                <a:gd name="f315" fmla="*/ 0 1 f183"/>
                <a:gd name="f316" fmla="*/ f177 1 f183"/>
                <a:gd name="f317" fmla="*/ f249 1 f182"/>
                <a:gd name="f318" fmla="*/ f250 1 f183"/>
                <a:gd name="f319" fmla="*/ f251 1 f182"/>
                <a:gd name="f320" fmla="*/ f252 1 f183"/>
                <a:gd name="f321" fmla="*/ f253 1 f183"/>
                <a:gd name="f322" fmla="*/ f254 1 f182"/>
                <a:gd name="f323" fmla="*/ f255 1 f183"/>
                <a:gd name="f324" fmla="*/ f256 1 f182"/>
                <a:gd name="f325" fmla="*/ f257 1 f183"/>
                <a:gd name="f326" fmla="*/ f258 1 f182"/>
                <a:gd name="f327" fmla="*/ f259 1 f183"/>
                <a:gd name="f328" fmla="*/ f260 1 f182"/>
                <a:gd name="f329" fmla="*/ f261 1 f182"/>
                <a:gd name="f330" fmla="*/ f262 1 f182"/>
                <a:gd name="f331" fmla="*/ f263 1 f182"/>
                <a:gd name="f332" fmla="*/ f264 1 f182"/>
                <a:gd name="f333" fmla="*/ f265 1 f182"/>
                <a:gd name="f334" fmla="*/ f266 1 f182"/>
                <a:gd name="f335" fmla="*/ f267 1 f182"/>
                <a:gd name="f336" fmla="*/ f268 1 f182"/>
                <a:gd name="f337" fmla="*/ f269 1 f182"/>
                <a:gd name="f338" fmla="*/ f270 1 f182"/>
                <a:gd name="f339" fmla="*/ f271 1 f182"/>
                <a:gd name="f340" fmla="*/ f272 1 f182"/>
                <a:gd name="f341" fmla="*/ f273 1 f182"/>
                <a:gd name="f342" fmla="*/ f274 1 f182"/>
                <a:gd name="f343" fmla="*/ f275 1 f182"/>
                <a:gd name="f344" fmla="*/ f276 1 f182"/>
                <a:gd name="f345" fmla="*/ f277 1 f182"/>
                <a:gd name="f346" fmla="*/ f278 1 f182"/>
                <a:gd name="f347" fmla="*/ f279 1 f182"/>
                <a:gd name="f348" fmla="*/ f280 1 f182"/>
                <a:gd name="f349" fmla="*/ f281 1 f182"/>
                <a:gd name="f350" fmla="*/ f282 1 f183"/>
                <a:gd name="f351" fmla="*/ f283 1 f183"/>
                <a:gd name="f352" fmla="*/ f284 1 f182"/>
                <a:gd name="f353" fmla="*/ f285 1 f183"/>
                <a:gd name="f354" fmla="*/ f286 1 f182"/>
                <a:gd name="f355" fmla="*/ f287 1 f182"/>
                <a:gd name="f356" fmla="*/ f288 1 f182"/>
                <a:gd name="f357" fmla="*/ f289 1 f182"/>
                <a:gd name="f358" fmla="*/ f290 1 f182"/>
                <a:gd name="f359" fmla="*/ f291 1 f182"/>
                <a:gd name="f360" fmla="*/ f292 1 f182"/>
                <a:gd name="f361" fmla="*/ f293 1 f182"/>
                <a:gd name="f362" fmla="*/ f294 1 f182"/>
                <a:gd name="f363" fmla="*/ f295 1 f182"/>
                <a:gd name="f364" fmla="*/ f296 1 f182"/>
                <a:gd name="f365" fmla="*/ f297 1 f182"/>
                <a:gd name="f366" fmla="*/ f298 1 f182"/>
                <a:gd name="f367" fmla="*/ f299 1 f182"/>
                <a:gd name="f368" fmla="*/ f300 1 f182"/>
                <a:gd name="f369" fmla="*/ f301 1 f182"/>
                <a:gd name="f370" fmla="*/ f302 1 f182"/>
                <a:gd name="f371" fmla="*/ f303 1 f182"/>
                <a:gd name="f372" fmla="*/ f304 1 f182"/>
                <a:gd name="f373" fmla="*/ f305 1 f182"/>
                <a:gd name="f374" fmla="*/ f306 1 f182"/>
                <a:gd name="f375" fmla="*/ f307 1 f182"/>
                <a:gd name="f376" fmla="*/ f308 1 f182"/>
                <a:gd name="f377" fmla="*/ f309 1 f182"/>
                <a:gd name="f378" fmla="*/ f310 1 f182"/>
                <a:gd name="f379" fmla="*/ f311 1 f182"/>
                <a:gd name="f380" fmla="*/ f312 1 f182"/>
                <a:gd name="f381" fmla="*/ f313 f173 1"/>
                <a:gd name="f382" fmla="*/ f314 f173 1"/>
                <a:gd name="f383" fmla="*/ f316 f174 1"/>
                <a:gd name="f384" fmla="*/ f315 f174 1"/>
                <a:gd name="f385" fmla="*/ f317 f173 1"/>
                <a:gd name="f386" fmla="*/ f318 f174 1"/>
                <a:gd name="f387" fmla="*/ f319 f173 1"/>
                <a:gd name="f388" fmla="*/ f320 f174 1"/>
                <a:gd name="f389" fmla="*/ f321 f174 1"/>
                <a:gd name="f390" fmla="*/ f322 f173 1"/>
                <a:gd name="f391" fmla="*/ f323 f174 1"/>
                <a:gd name="f392" fmla="*/ f324 f173 1"/>
                <a:gd name="f393" fmla="*/ f325 f174 1"/>
                <a:gd name="f394" fmla="*/ f326 f173 1"/>
                <a:gd name="f395" fmla="*/ f327 f174 1"/>
                <a:gd name="f396" fmla="*/ f328 f173 1"/>
                <a:gd name="f397" fmla="*/ f329 f173 1"/>
                <a:gd name="f398" fmla="*/ f330 f173 1"/>
                <a:gd name="f399" fmla="*/ f331 f173 1"/>
                <a:gd name="f400" fmla="*/ f332 f173 1"/>
                <a:gd name="f401" fmla="*/ f333 f173 1"/>
                <a:gd name="f402" fmla="*/ f334 f173 1"/>
                <a:gd name="f403" fmla="*/ f335 f173 1"/>
                <a:gd name="f404" fmla="*/ f336 f173 1"/>
                <a:gd name="f405" fmla="*/ f337 f173 1"/>
                <a:gd name="f406" fmla="*/ f338 f173 1"/>
                <a:gd name="f407" fmla="*/ f339 f173 1"/>
                <a:gd name="f408" fmla="*/ f340 f173 1"/>
                <a:gd name="f409" fmla="*/ f341 f173 1"/>
                <a:gd name="f410" fmla="*/ f342 f173 1"/>
                <a:gd name="f411" fmla="*/ f343 f173 1"/>
                <a:gd name="f412" fmla="*/ f344 f173 1"/>
                <a:gd name="f413" fmla="*/ f345 f173 1"/>
                <a:gd name="f414" fmla="*/ f346 f173 1"/>
                <a:gd name="f415" fmla="*/ f347 f173 1"/>
                <a:gd name="f416" fmla="*/ f348 f173 1"/>
                <a:gd name="f417" fmla="*/ f349 f173 1"/>
                <a:gd name="f418" fmla="*/ f350 f174 1"/>
                <a:gd name="f419" fmla="*/ f351 f174 1"/>
                <a:gd name="f420" fmla="*/ f352 f173 1"/>
                <a:gd name="f421" fmla="*/ f353 f174 1"/>
                <a:gd name="f422" fmla="*/ f354 f173 1"/>
                <a:gd name="f423" fmla="*/ f355 f173 1"/>
                <a:gd name="f424" fmla="*/ f356 f173 1"/>
                <a:gd name="f425" fmla="*/ f357 f173 1"/>
                <a:gd name="f426" fmla="*/ f358 f173 1"/>
                <a:gd name="f427" fmla="*/ f359 f173 1"/>
                <a:gd name="f428" fmla="*/ f360 f173 1"/>
                <a:gd name="f429" fmla="*/ f361 f173 1"/>
                <a:gd name="f430" fmla="*/ f362 f173 1"/>
                <a:gd name="f431" fmla="*/ f363 f173 1"/>
                <a:gd name="f432" fmla="*/ f364 f173 1"/>
                <a:gd name="f433" fmla="*/ f365 f173 1"/>
                <a:gd name="f434" fmla="*/ f366 f173 1"/>
                <a:gd name="f435" fmla="*/ f367 f173 1"/>
                <a:gd name="f436" fmla="*/ f368 f173 1"/>
                <a:gd name="f437" fmla="*/ f369 f173 1"/>
                <a:gd name="f438" fmla="*/ f370 f173 1"/>
                <a:gd name="f439" fmla="*/ f371 f173 1"/>
                <a:gd name="f440" fmla="*/ f372 f173 1"/>
                <a:gd name="f441" fmla="*/ f373 f173 1"/>
                <a:gd name="f442" fmla="*/ f374 f173 1"/>
                <a:gd name="f443" fmla="*/ f375 f173 1"/>
                <a:gd name="f444" fmla="*/ f376 f173 1"/>
                <a:gd name="f445" fmla="*/ f377 f173 1"/>
                <a:gd name="f446" fmla="*/ f378 f173 1"/>
                <a:gd name="f447" fmla="*/ f379 f173 1"/>
                <a:gd name="f448" fmla="*/ f380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8">
                  <a:pos x="f385" y="f386"/>
                </a:cxn>
                <a:cxn ang="f248">
                  <a:pos x="f387" y="f388"/>
                </a:cxn>
                <a:cxn ang="f248">
                  <a:pos x="f385" y="f389"/>
                </a:cxn>
                <a:cxn ang="f248">
                  <a:pos x="f390" y="f391"/>
                </a:cxn>
                <a:cxn ang="f248">
                  <a:pos x="f392" y="f393"/>
                </a:cxn>
                <a:cxn ang="f248">
                  <a:pos x="f394" y="f395"/>
                </a:cxn>
                <a:cxn ang="f248">
                  <a:pos x="f396" y="f393"/>
                </a:cxn>
                <a:cxn ang="f248">
                  <a:pos x="f397" y="f393"/>
                </a:cxn>
                <a:cxn ang="f248">
                  <a:pos x="f398" y="f395"/>
                </a:cxn>
                <a:cxn ang="f248">
                  <a:pos x="f399" y="f395"/>
                </a:cxn>
                <a:cxn ang="f248">
                  <a:pos x="f400" y="f395"/>
                </a:cxn>
                <a:cxn ang="f248">
                  <a:pos x="f401" y="f395"/>
                </a:cxn>
                <a:cxn ang="f248">
                  <a:pos x="f402" y="f395"/>
                </a:cxn>
                <a:cxn ang="f248">
                  <a:pos x="f403" y="f395"/>
                </a:cxn>
                <a:cxn ang="f248">
                  <a:pos x="f404" y="f395"/>
                </a:cxn>
                <a:cxn ang="f248">
                  <a:pos x="f405" y="f395"/>
                </a:cxn>
                <a:cxn ang="f248">
                  <a:pos x="f406" y="f395"/>
                </a:cxn>
                <a:cxn ang="f248">
                  <a:pos x="f407" y="f395"/>
                </a:cxn>
                <a:cxn ang="f248">
                  <a:pos x="f408" y="f393"/>
                </a:cxn>
                <a:cxn ang="f248">
                  <a:pos x="f409" y="f393"/>
                </a:cxn>
                <a:cxn ang="f248">
                  <a:pos x="f410" y="f395"/>
                </a:cxn>
                <a:cxn ang="f248">
                  <a:pos x="f411" y="f395"/>
                </a:cxn>
                <a:cxn ang="f248">
                  <a:pos x="f412" y="f393"/>
                </a:cxn>
                <a:cxn ang="f248">
                  <a:pos x="f413" y="f393"/>
                </a:cxn>
                <a:cxn ang="f248">
                  <a:pos x="f414" y="f395"/>
                </a:cxn>
                <a:cxn ang="f248">
                  <a:pos x="f415" y="f395"/>
                </a:cxn>
                <a:cxn ang="f248">
                  <a:pos x="f416" y="f395"/>
                </a:cxn>
                <a:cxn ang="f248">
                  <a:pos x="f417" y="f388"/>
                </a:cxn>
                <a:cxn ang="f248">
                  <a:pos x="f417" y="f418"/>
                </a:cxn>
                <a:cxn ang="f248">
                  <a:pos x="f417" y="f386"/>
                </a:cxn>
                <a:cxn ang="f248">
                  <a:pos x="f416" y="f419"/>
                </a:cxn>
                <a:cxn ang="f248">
                  <a:pos x="f420" y="f421"/>
                </a:cxn>
                <a:cxn ang="f248">
                  <a:pos x="f422" y="f421"/>
                </a:cxn>
                <a:cxn ang="f248">
                  <a:pos x="f423" y="f421"/>
                </a:cxn>
                <a:cxn ang="f248">
                  <a:pos x="f424" y="f421"/>
                </a:cxn>
                <a:cxn ang="f248">
                  <a:pos x="f425" y="f421"/>
                </a:cxn>
                <a:cxn ang="f248">
                  <a:pos x="f426" y="f421"/>
                </a:cxn>
                <a:cxn ang="f248">
                  <a:pos x="f427" y="f421"/>
                </a:cxn>
                <a:cxn ang="f248">
                  <a:pos x="f428" y="f421"/>
                </a:cxn>
                <a:cxn ang="f248">
                  <a:pos x="f429" y="f421"/>
                </a:cxn>
                <a:cxn ang="f248">
                  <a:pos x="f430" y="f421"/>
                </a:cxn>
                <a:cxn ang="f248">
                  <a:pos x="f431" y="f421"/>
                </a:cxn>
                <a:cxn ang="f248">
                  <a:pos x="f432" y="f421"/>
                </a:cxn>
                <a:cxn ang="f248">
                  <a:pos x="f433" y="f421"/>
                </a:cxn>
                <a:cxn ang="f248">
                  <a:pos x="f434" y="f421"/>
                </a:cxn>
                <a:cxn ang="f248">
                  <a:pos x="f435" y="f421"/>
                </a:cxn>
                <a:cxn ang="f248">
                  <a:pos x="f436" y="f421"/>
                </a:cxn>
                <a:cxn ang="f248">
                  <a:pos x="f437" y="f421"/>
                </a:cxn>
                <a:cxn ang="f248">
                  <a:pos x="f438" y="f421"/>
                </a:cxn>
                <a:cxn ang="f248">
                  <a:pos x="f439" y="f421"/>
                </a:cxn>
                <a:cxn ang="f248">
                  <a:pos x="f440" y="f421"/>
                </a:cxn>
                <a:cxn ang="f248">
                  <a:pos x="f441" y="f421"/>
                </a:cxn>
                <a:cxn ang="f248">
                  <a:pos x="f442" y="f421"/>
                </a:cxn>
                <a:cxn ang="f248">
                  <a:pos x="f443" y="f421"/>
                </a:cxn>
                <a:cxn ang="f248">
                  <a:pos x="f444" y="f421"/>
                </a:cxn>
                <a:cxn ang="f248">
                  <a:pos x="f445" y="f421"/>
                </a:cxn>
                <a:cxn ang="f248">
                  <a:pos x="f446" y="f421"/>
                </a:cxn>
                <a:cxn ang="f248">
                  <a:pos x="f447" y="f421"/>
                </a:cxn>
                <a:cxn ang="f248">
                  <a:pos x="f448" y="f419"/>
                </a:cxn>
                <a:cxn ang="f248">
                  <a:pos x="f385" y="f386"/>
                </a:cxn>
              </a:cxnLst>
              <a:rect l="f381" t="f384" r="f382" b="f383"/>
              <a:pathLst>
                <a:path w="1507" h="93">
                  <a:moveTo>
                    <a:pt x="f8" y="f9"/>
                  </a:moveTo>
                  <a:cubicBezTo>
                    <a:pt x="f6" y="f10"/>
                    <a:pt x="f6" y="f11"/>
                    <a:pt x="f6" y="f12"/>
                  </a:cubicBezTo>
                  <a:cubicBezTo>
                    <a:pt x="f6" y="f13"/>
                    <a:pt x="f6" y="f14"/>
                    <a:pt x="f8" y="f15"/>
                  </a:cubicBezTo>
                  <a:cubicBezTo>
                    <a:pt x="f16" y="f5"/>
                    <a:pt x="f17" y="f5"/>
                    <a:pt x="f18" y="f5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2"/>
                    <a:pt x="f26" y="f20"/>
                  </a:cubicBezTo>
                  <a:cubicBezTo>
                    <a:pt x="f27" y="f20"/>
                    <a:pt x="f28" y="f20"/>
                    <a:pt x="f29" y="f22"/>
                  </a:cubicBezTo>
                  <a:cubicBezTo>
                    <a:pt x="f30" y="f22"/>
                    <a:pt x="f31" y="f22"/>
                    <a:pt x="f32" y="f22"/>
                  </a:cubicBezTo>
                  <a:cubicBezTo>
                    <a:pt x="f33" y="f22"/>
                    <a:pt x="f34" y="f20"/>
                    <a:pt x="f35" y="f20"/>
                  </a:cubicBezTo>
                  <a:cubicBezTo>
                    <a:pt x="f36" y="f20"/>
                    <a:pt x="f37" y="f20"/>
                    <a:pt x="f38" y="f20"/>
                  </a:cubicBezTo>
                  <a:cubicBezTo>
                    <a:pt x="f39" y="f22"/>
                    <a:pt x="f40" y="f22"/>
                    <a:pt x="f41" y="f20"/>
                  </a:cubicBezTo>
                  <a:cubicBezTo>
                    <a:pt x="f42" y="f20"/>
                    <a:pt x="f43" y="f20"/>
                    <a:pt x="f44" y="f20"/>
                  </a:cubicBezTo>
                  <a:cubicBezTo>
                    <a:pt x="f45" y="f5"/>
                    <a:pt x="f46" y="f5"/>
                    <a:pt x="f47" y="f20"/>
                  </a:cubicBezTo>
                  <a:cubicBezTo>
                    <a:pt x="f48" y="f20"/>
                    <a:pt x="f49" y="f20"/>
                    <a:pt x="f50" y="f20"/>
                  </a:cubicBezTo>
                  <a:cubicBezTo>
                    <a:pt x="f51" y="f22"/>
                    <a:pt x="f52" y="f20"/>
                    <a:pt x="f53" y="f20"/>
                  </a:cubicBezTo>
                  <a:cubicBezTo>
                    <a:pt x="f54" y="f20"/>
                    <a:pt x="f55" y="f20"/>
                    <a:pt x="f56" y="f20"/>
                  </a:cubicBezTo>
                  <a:cubicBezTo>
                    <a:pt x="f57" y="f20"/>
                    <a:pt x="f58" y="f20"/>
                    <a:pt x="f59" y="f20"/>
                  </a:cubicBezTo>
                  <a:cubicBezTo>
                    <a:pt x="f60" y="f20"/>
                    <a:pt x="f61" y="f20"/>
                    <a:pt x="f62" y="f20"/>
                  </a:cubicBezTo>
                  <a:cubicBezTo>
                    <a:pt x="f62" y="f22"/>
                    <a:pt x="f63" y="f22"/>
                    <a:pt x="f63" y="f22"/>
                  </a:cubicBezTo>
                  <a:cubicBezTo>
                    <a:pt x="f64" y="f22"/>
                    <a:pt x="f65" y="f22"/>
                    <a:pt x="f66" y="f22"/>
                  </a:cubicBezTo>
                  <a:cubicBezTo>
                    <a:pt x="f67" y="f20"/>
                    <a:pt x="f68" y="f20"/>
                    <a:pt x="f69" y="f20"/>
                  </a:cubicBezTo>
                  <a:cubicBezTo>
                    <a:pt x="f70" y="f20"/>
                    <a:pt x="f71" y="f20"/>
                    <a:pt x="f72" y="f20"/>
                  </a:cubicBezTo>
                  <a:cubicBezTo>
                    <a:pt x="f73" y="f20"/>
                    <a:pt x="f74" y="f20"/>
                    <a:pt x="f75" y="f22"/>
                  </a:cubicBezTo>
                  <a:cubicBezTo>
                    <a:pt x="f76" y="f22"/>
                    <a:pt x="f77" y="f22"/>
                    <a:pt x="f78" y="f22"/>
                  </a:cubicBezTo>
                  <a:cubicBezTo>
                    <a:pt x="f79" y="f20"/>
                    <a:pt x="f80" y="f20"/>
                    <a:pt x="f81" y="f20"/>
                  </a:cubicBezTo>
                  <a:cubicBezTo>
                    <a:pt x="f82" y="f20"/>
                    <a:pt x="f83" y="f20"/>
                    <a:pt x="f84" y="f20"/>
                  </a:cubicBezTo>
                  <a:cubicBezTo>
                    <a:pt x="f85" y="f20"/>
                    <a:pt x="f86" y="f20"/>
                    <a:pt x="f13" y="f20"/>
                  </a:cubicBezTo>
                  <a:cubicBezTo>
                    <a:pt x="f5" y="f15"/>
                    <a:pt x="f22" y="f13"/>
                    <a:pt x="f22" y="f12"/>
                  </a:cubicBezTo>
                  <a:cubicBezTo>
                    <a:pt x="f22" y="f87"/>
                    <a:pt x="f22" y="f88"/>
                    <a:pt x="f22" y="f89"/>
                  </a:cubicBezTo>
                  <a:cubicBezTo>
                    <a:pt x="f22" y="f90"/>
                    <a:pt x="f22" y="f91"/>
                    <a:pt x="f22" y="f9"/>
                  </a:cubicBezTo>
                  <a:cubicBezTo>
                    <a:pt x="f22" y="f92"/>
                    <a:pt x="f22" y="f93"/>
                    <a:pt x="f13" y="f94"/>
                  </a:cubicBezTo>
                  <a:cubicBezTo>
                    <a:pt x="f86" y="f94"/>
                    <a:pt x="f95" y="f96"/>
                    <a:pt x="f97" y="f96"/>
                  </a:cubicBezTo>
                  <a:cubicBezTo>
                    <a:pt x="f98" y="f96"/>
                    <a:pt x="f99" y="f96"/>
                    <a:pt x="f100" y="f96"/>
                  </a:cubicBezTo>
                  <a:cubicBezTo>
                    <a:pt x="f101" y="f96"/>
                    <a:pt x="f102" y="f94"/>
                    <a:pt x="f103" y="f96"/>
                  </a:cubicBezTo>
                  <a:cubicBezTo>
                    <a:pt x="f104" y="f96"/>
                    <a:pt x="f105" y="f96"/>
                    <a:pt x="f106" y="f96"/>
                  </a:cubicBezTo>
                  <a:cubicBezTo>
                    <a:pt x="f65" y="f96"/>
                    <a:pt x="f107" y="f96"/>
                    <a:pt x="f108" y="f96"/>
                  </a:cubicBezTo>
                  <a:cubicBezTo>
                    <a:pt x="f109" y="f94"/>
                    <a:pt x="f110" y="f94"/>
                    <a:pt x="f111" y="f96"/>
                  </a:cubicBezTo>
                  <a:cubicBezTo>
                    <a:pt x="f112" y="f94"/>
                    <a:pt x="f113" y="f94"/>
                    <a:pt x="f114" y="f96"/>
                  </a:cubicBezTo>
                  <a:cubicBezTo>
                    <a:pt x="f115" y="f96"/>
                    <a:pt x="f116" y="f96"/>
                    <a:pt x="f117" y="f96"/>
                  </a:cubicBezTo>
                  <a:cubicBezTo>
                    <a:pt x="f118" y="f96"/>
                    <a:pt x="f119" y="f96"/>
                    <a:pt x="f120" y="f96"/>
                  </a:cubicBezTo>
                  <a:cubicBezTo>
                    <a:pt x="f121" y="f96"/>
                    <a:pt x="f122" y="f96"/>
                    <a:pt x="f123" y="f96"/>
                  </a:cubicBezTo>
                  <a:cubicBezTo>
                    <a:pt x="f124" y="f96"/>
                    <a:pt x="f125" y="f96"/>
                    <a:pt x="f126" y="f96"/>
                  </a:cubicBezTo>
                  <a:cubicBezTo>
                    <a:pt x="f127" y="f96"/>
                    <a:pt x="f128" y="f94"/>
                    <a:pt x="f129" y="f96"/>
                  </a:cubicBezTo>
                  <a:cubicBezTo>
                    <a:pt x="f130" y="f7"/>
                    <a:pt x="f131" y="f96"/>
                    <a:pt x="f132" y="f96"/>
                  </a:cubicBezTo>
                  <a:cubicBezTo>
                    <a:pt x="f53" y="f96"/>
                    <a:pt x="f133" y="f94"/>
                    <a:pt x="f134" y="f96"/>
                  </a:cubicBezTo>
                  <a:cubicBezTo>
                    <a:pt x="f135" y="f96"/>
                    <a:pt x="f136" y="f96"/>
                    <a:pt x="f137" y="f96"/>
                  </a:cubicBezTo>
                  <a:cubicBezTo>
                    <a:pt x="f138" y="f94"/>
                    <a:pt x="f139" y="f96"/>
                    <a:pt x="f140" y="f96"/>
                  </a:cubicBezTo>
                  <a:cubicBezTo>
                    <a:pt x="f141" y="f96"/>
                    <a:pt x="f142" y="f96"/>
                    <a:pt x="f143" y="f96"/>
                  </a:cubicBezTo>
                  <a:cubicBezTo>
                    <a:pt x="f144" y="f96"/>
                    <a:pt x="f145" y="f96"/>
                    <a:pt x="f146" y="f96"/>
                  </a:cubicBezTo>
                  <a:cubicBezTo>
                    <a:pt x="f147" y="f96"/>
                    <a:pt x="f148" y="f96"/>
                    <a:pt x="f149" y="f96"/>
                  </a:cubicBezTo>
                  <a:cubicBezTo>
                    <a:pt x="f150" y="f96"/>
                    <a:pt x="f151" y="f94"/>
                    <a:pt x="f152" y="f96"/>
                  </a:cubicBezTo>
                  <a:cubicBezTo>
                    <a:pt x="f153" y="f94"/>
                    <a:pt x="f154" y="f94"/>
                    <a:pt x="f155" y="f96"/>
                  </a:cubicBezTo>
                  <a:cubicBezTo>
                    <a:pt x="f156" y="f94"/>
                    <a:pt x="f38" y="f94"/>
                    <a:pt x="f157" y="f96"/>
                  </a:cubicBezTo>
                  <a:cubicBezTo>
                    <a:pt x="f158" y="f94"/>
                    <a:pt x="f159" y="f96"/>
                    <a:pt x="f160" y="f96"/>
                  </a:cubicBezTo>
                  <a:cubicBezTo>
                    <a:pt x="f161" y="f94"/>
                    <a:pt x="f162" y="f96"/>
                    <a:pt x="f163" y="f96"/>
                  </a:cubicBezTo>
                  <a:cubicBezTo>
                    <a:pt x="f164" y="f96"/>
                    <a:pt x="f165" y="f96"/>
                    <a:pt x="f24" y="f96"/>
                  </a:cubicBezTo>
                  <a:cubicBezTo>
                    <a:pt x="f166" y="f96"/>
                    <a:pt x="f167" y="f96"/>
                    <a:pt x="f168" y="f96"/>
                  </a:cubicBezTo>
                  <a:cubicBezTo>
                    <a:pt x="f169" y="f96"/>
                    <a:pt x="f170" y="f7"/>
                    <a:pt x="f171" y="f96"/>
                  </a:cubicBezTo>
                  <a:cubicBezTo>
                    <a:pt x="f18" y="f94"/>
                    <a:pt x="f17" y="f96"/>
                    <a:pt x="f16" y="f94"/>
                  </a:cubicBezTo>
                  <a:cubicBezTo>
                    <a:pt x="f6" y="f93"/>
                    <a:pt x="f8" y="f92"/>
                    <a:pt x="f8" y="f9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347;p23">
            <a:extLst>
              <a:ext uri="{FF2B5EF4-FFF2-40B4-BE49-F238E27FC236}">
                <a16:creationId xmlns:a16="http://schemas.microsoft.com/office/drawing/2014/main" id="{FF72647B-30DC-4F7C-A426-03943E0D7B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2398" y="459824"/>
            <a:ext cx="12683203" cy="11453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349;p23">
            <a:extLst>
              <a:ext uri="{FF2B5EF4-FFF2-40B4-BE49-F238E27FC236}">
                <a16:creationId xmlns:a16="http://schemas.microsoft.com/office/drawing/2014/main" id="{CFD4DFE3-1A47-F935-73A6-AB2942954B67}"/>
              </a:ext>
            </a:extLst>
          </p:cNvPr>
          <p:cNvSpPr/>
          <p:nvPr/>
        </p:nvSpPr>
        <p:spPr>
          <a:xfrm rot="10799991">
            <a:off x="16363736" y="305318"/>
            <a:ext cx="595823" cy="263831"/>
          </a:xfrm>
          <a:custGeom>
            <a:avLst/>
            <a:gdLst>
              <a:gd name="f0" fmla="val w"/>
              <a:gd name="f1" fmla="val h"/>
              <a:gd name="f2" fmla="val 0"/>
              <a:gd name="f3" fmla="val 15004"/>
              <a:gd name="f4" fmla="val 11810"/>
              <a:gd name="f5" fmla="val 10036"/>
              <a:gd name="f6" fmla="val 9253"/>
              <a:gd name="f7" fmla="val 8465"/>
              <a:gd name="f8" fmla="val 227"/>
              <a:gd name="f9" fmla="val 7758"/>
              <a:gd name="f10" fmla="val 711"/>
              <a:gd name="f11" fmla="val 6938"/>
              <a:gd name="f12" fmla="val 1292"/>
              <a:gd name="f13" fmla="val 6152"/>
              <a:gd name="f14" fmla="val 1907"/>
              <a:gd name="f15" fmla="val 5332"/>
              <a:gd name="f16" fmla="val 2488"/>
              <a:gd name="f17" fmla="val 5127"/>
              <a:gd name="f18" fmla="val 2625"/>
              <a:gd name="f19" fmla="val 4922"/>
              <a:gd name="f20" fmla="val 2762"/>
              <a:gd name="f21" fmla="val 4716"/>
              <a:gd name="f22" fmla="val 2898"/>
              <a:gd name="f23" fmla="val 4477"/>
              <a:gd name="f24" fmla="val 3035"/>
              <a:gd name="f25" fmla="val 4170"/>
              <a:gd name="f26" fmla="val 3172"/>
              <a:gd name="f27" fmla="val 3930"/>
              <a:gd name="f28" fmla="val 3274"/>
              <a:gd name="f29" fmla="val 3657"/>
              <a:gd name="f30" fmla="val 3343"/>
              <a:gd name="f31" fmla="val 3418"/>
              <a:gd name="f32" fmla="val 3411"/>
              <a:gd name="f33" fmla="val 1230"/>
              <a:gd name="f34" fmla="val 3924"/>
              <a:gd name="f35" fmla="val 6965"/>
              <a:gd name="f36" fmla="val 786"/>
              <a:gd name="f37" fmla="val 8948"/>
              <a:gd name="f38" fmla="val 1527"/>
              <a:gd name="f39" fmla="val 10897"/>
              <a:gd name="f40" fmla="val 3063"/>
              <a:gd name="f41" fmla="val 4843"/>
              <a:gd name="f42" fmla="val 5279"/>
              <a:gd name="f43" fmla="val 5729"/>
              <a:gd name="f44" fmla="val 11755"/>
              <a:gd name="f45" fmla="val 6186"/>
              <a:gd name="f46" fmla="val 11648"/>
              <a:gd name="f47" fmla="val 8578"/>
              <a:gd name="f48" fmla="val 11101"/>
              <a:gd name="f49" fmla="val 10526"/>
              <a:gd name="f50" fmla="val 9392"/>
              <a:gd name="f51" fmla="val 12475"/>
              <a:gd name="f52" fmla="val 7991"/>
              <a:gd name="f53" fmla="val 14320"/>
              <a:gd name="f54" fmla="val 6726"/>
              <a:gd name="f55" fmla="val 3855"/>
              <a:gd name="f56" fmla="val 13637"/>
              <a:gd name="f57" fmla="val 1942"/>
              <a:gd name="f58" fmla="val 12766"/>
              <a:gd name="f59" fmla="val 700"/>
              <a:gd name="f60" fmla="val 11409"/>
              <a:gd name="f61" fmla="*/ f0 1 15004"/>
              <a:gd name="f62" fmla="*/ f1 1 11810"/>
              <a:gd name="f63" fmla="val f2"/>
              <a:gd name="f64" fmla="val f3"/>
              <a:gd name="f65" fmla="val f4"/>
              <a:gd name="f66" fmla="+- f65 0 f63"/>
              <a:gd name="f67" fmla="+- f64 0 f63"/>
              <a:gd name="f68" fmla="*/ f67 1 15004"/>
              <a:gd name="f69" fmla="*/ f66 1 11810"/>
              <a:gd name="f70" fmla="*/ f63 1 f68"/>
              <a:gd name="f71" fmla="*/ f64 1 f68"/>
              <a:gd name="f72" fmla="*/ f63 1 f69"/>
              <a:gd name="f73" fmla="*/ f65 1 f69"/>
              <a:gd name="f74" fmla="*/ f70 f61 1"/>
              <a:gd name="f75" fmla="*/ f71 f61 1"/>
              <a:gd name="f76" fmla="*/ f73 f62 1"/>
              <a:gd name="f77" fmla="*/ f72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15004" h="1181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6"/>
                </a:ln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2" y="f35"/>
                  <a:pt x="f36" y="f37"/>
                </a:cubicBezTo>
                <a:cubicBezTo>
                  <a:pt x="f38" y="f39"/>
                  <a:pt x="f40" y="f4"/>
                  <a:pt x="f41" y="f4"/>
                </a:cubicBezTo>
                <a:cubicBezTo>
                  <a:pt x="f42" y="f4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3" y="f55"/>
                  <a:pt x="f56" y="f57"/>
                </a:cubicBezTo>
                <a:cubicBezTo>
                  <a:pt x="f58" y="f59"/>
                  <a:pt x="f60" y="f2"/>
                  <a:pt x="f5" y="f2"/>
                </a:cubicBezTo>
                <a:close/>
              </a:path>
            </a:pathLst>
          </a:custGeom>
          <a:solidFill>
            <a:srgbClr val="F07E4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350;p23">
            <a:extLst>
              <a:ext uri="{FF2B5EF4-FFF2-40B4-BE49-F238E27FC236}">
                <a16:creationId xmlns:a16="http://schemas.microsoft.com/office/drawing/2014/main" id="{FA12042B-9CBC-107D-CB20-42ED31EC8F70}"/>
              </a:ext>
            </a:extLst>
          </p:cNvPr>
          <p:cNvSpPr/>
          <p:nvPr/>
        </p:nvSpPr>
        <p:spPr>
          <a:xfrm rot="10799991">
            <a:off x="17312481" y="2350199"/>
            <a:ext cx="612309" cy="483818"/>
          </a:xfrm>
          <a:custGeom>
            <a:avLst/>
            <a:gdLst>
              <a:gd name="f0" fmla="val w"/>
              <a:gd name="f1" fmla="val h"/>
              <a:gd name="f2" fmla="val 0"/>
              <a:gd name="f3" fmla="val 15419"/>
              <a:gd name="f4" fmla="val 21657"/>
              <a:gd name="f5" fmla="val 5193"/>
              <a:gd name="f6" fmla="val 2696"/>
              <a:gd name="f7" fmla="val 1"/>
              <a:gd name="f8" fmla="val 2168"/>
              <a:gd name="f9" fmla="val 659"/>
              <a:gd name="f10" fmla="val 5500"/>
              <a:gd name="f11" fmla="val 1616"/>
              <a:gd name="f12" fmla="val 10045"/>
              <a:gd name="f13" fmla="val 4521"/>
              <a:gd name="f14" fmla="val 14283"/>
              <a:gd name="f15" fmla="val 6093"/>
              <a:gd name="f16" fmla="val 18692"/>
              <a:gd name="f17" fmla="val 6836"/>
              <a:gd name="f18" fmla="val 20759"/>
              <a:gd name="f19" fmla="val 8567"/>
              <a:gd name="f20" fmla="val 10271"/>
              <a:gd name="f21" fmla="val 12877"/>
              <a:gd name="f22" fmla="val 15418"/>
              <a:gd name="f23" fmla="val 19558"/>
              <a:gd name="f24" fmla="val 14261"/>
              <a:gd name="f25" fmla="val 16334"/>
              <a:gd name="f26" fmla="val 13407"/>
              <a:gd name="f27" fmla="val 13941"/>
              <a:gd name="f28" fmla="val 12381"/>
              <a:gd name="f29" fmla="val 11583"/>
              <a:gd name="f30" fmla="val 11356"/>
              <a:gd name="f31" fmla="val 9259"/>
              <a:gd name="f32" fmla="val 10502"/>
              <a:gd name="f33" fmla="val 7311"/>
              <a:gd name="f34" fmla="val 9271"/>
              <a:gd name="f35" fmla="val 5261"/>
              <a:gd name="f36" fmla="val 8861"/>
              <a:gd name="f37" fmla="val 3142"/>
              <a:gd name="f38" fmla="val 8412"/>
              <a:gd name="f39" fmla="val 950"/>
              <a:gd name="f40" fmla="val 6846"/>
              <a:gd name="f41" fmla="*/ f0 1 15419"/>
              <a:gd name="f42" fmla="*/ f1 1 21657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15419"/>
              <a:gd name="f49" fmla="*/ f46 1 21657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15419" h="2165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4"/>
                  <a:pt x="f20" y="f4"/>
                </a:cubicBezTo>
                <a:cubicBezTo>
                  <a:pt x="f21" y="f4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2"/>
                  <a:pt x="f5" y="f2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52;p23">
            <a:extLst>
              <a:ext uri="{FF2B5EF4-FFF2-40B4-BE49-F238E27FC236}">
                <a16:creationId xmlns:a16="http://schemas.microsoft.com/office/drawing/2014/main" id="{1CCBA7F7-AA5B-82C8-74AC-E95A6372E12F}"/>
              </a:ext>
            </a:extLst>
          </p:cNvPr>
          <p:cNvSpPr/>
          <p:nvPr/>
        </p:nvSpPr>
        <p:spPr>
          <a:xfrm rot="21123547" flipH="1">
            <a:off x="3661697" y="204158"/>
            <a:ext cx="496555" cy="281799"/>
          </a:xfrm>
          <a:custGeom>
            <a:avLst/>
            <a:gdLst>
              <a:gd name="f0" fmla="val w"/>
              <a:gd name="f1" fmla="val h"/>
              <a:gd name="f2" fmla="val 0"/>
              <a:gd name="f3" fmla="val 13364"/>
              <a:gd name="f4" fmla="val 13483"/>
              <a:gd name="f5" fmla="val 4619"/>
              <a:gd name="f6" fmla="val 3536"/>
              <a:gd name="f7" fmla="val 2463"/>
              <a:gd name="f8" fmla="val 403"/>
              <a:gd name="f9" fmla="val 1709"/>
              <a:gd name="f10" fmla="val 1257"/>
              <a:gd name="f11" fmla="val 172"/>
              <a:gd name="f12" fmla="val 3000"/>
              <a:gd name="f13" fmla="val 1"/>
              <a:gd name="f14" fmla="val 5734"/>
              <a:gd name="f15" fmla="val 7442"/>
              <a:gd name="f16" fmla="val 2427"/>
              <a:gd name="f17" fmla="val 8160"/>
              <a:gd name="f18" fmla="val 3179"/>
              <a:gd name="f19" fmla="val 8844"/>
              <a:gd name="f20" fmla="val 3863"/>
              <a:gd name="f21" fmla="val 9561"/>
              <a:gd name="f22" fmla="val 4033"/>
              <a:gd name="f23" fmla="val 9732"/>
              <a:gd name="f24" fmla="val 4204"/>
              <a:gd name="f25" fmla="val 9937"/>
              <a:gd name="f26" fmla="val 4375"/>
              <a:gd name="f27" fmla="val 10108"/>
              <a:gd name="f28" fmla="val 4546"/>
              <a:gd name="f29" fmla="val 10313"/>
              <a:gd name="f30" fmla="val 4614"/>
              <a:gd name="f31" fmla="val 10416"/>
              <a:gd name="f32" fmla="val 4717"/>
              <a:gd name="f33" fmla="val 10553"/>
              <a:gd name="f34" fmla="val 4751"/>
              <a:gd name="f35" fmla="val 10621"/>
              <a:gd name="f36" fmla="val 4854"/>
              <a:gd name="f37" fmla="val 10826"/>
              <a:gd name="f38" fmla="val 4990"/>
              <a:gd name="f39" fmla="val 11065"/>
              <a:gd name="f40" fmla="val 5093"/>
              <a:gd name="f41" fmla="val 11339"/>
              <a:gd name="f42" fmla="val 5686"/>
              <a:gd name="f43" fmla="val 12731"/>
              <a:gd name="f44" fmla="val 7286"/>
              <a:gd name="f45" fmla="val 8812"/>
              <a:gd name="f46" fmla="val 9571"/>
              <a:gd name="f47" fmla="val 13297"/>
              <a:gd name="f48" fmla="val 10903"/>
              <a:gd name="f49" fmla="val 12911"/>
              <a:gd name="f50" fmla="val 12988"/>
              <a:gd name="f51" fmla="val 11509"/>
              <a:gd name="f52" fmla="val 9151"/>
              <a:gd name="f53" fmla="val 12407"/>
              <a:gd name="f54" fmla="val 6896"/>
              <a:gd name="f55" fmla="val 11416"/>
              <a:gd name="f56" fmla="val 4606"/>
              <a:gd name="f57" fmla="val 9399"/>
              <a:gd name="f58" fmla="val 2965"/>
              <a:gd name="f59" fmla="val 7690"/>
              <a:gd name="f60" fmla="val 6888"/>
              <a:gd name="f61" fmla="val 437"/>
              <a:gd name="f62" fmla="val 5748"/>
              <a:gd name="f63" fmla="*/ f0 1 13364"/>
              <a:gd name="f64" fmla="*/ f1 1 13483"/>
              <a:gd name="f65" fmla="val f2"/>
              <a:gd name="f66" fmla="val f3"/>
              <a:gd name="f67" fmla="val f4"/>
              <a:gd name="f68" fmla="+- f67 0 f65"/>
              <a:gd name="f69" fmla="+- f66 0 f65"/>
              <a:gd name="f70" fmla="*/ f69 1 13364"/>
              <a:gd name="f71" fmla="*/ f68 1 13483"/>
              <a:gd name="f72" fmla="*/ f65 1 f70"/>
              <a:gd name="f73" fmla="*/ f66 1 f70"/>
              <a:gd name="f74" fmla="*/ f65 1 f71"/>
              <a:gd name="f75" fmla="*/ f67 1 f71"/>
              <a:gd name="f76" fmla="*/ f72 f63 1"/>
              <a:gd name="f77" fmla="*/ f73 f63 1"/>
              <a:gd name="f78" fmla="*/ f75 f64 1"/>
              <a:gd name="f79" fmla="*/ f74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13364" h="1348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9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28" y="f29"/>
                </a:ln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"/>
                  <a:pt x="f45" y="f4"/>
                </a:cubicBezTo>
                <a:cubicBezTo>
                  <a:pt x="f46" y="f4"/>
                  <a:pt x="f29" y="f47"/>
                  <a:pt x="f48" y="f49"/>
                </a:cubicBezTo>
                <a:cubicBezTo>
                  <a:pt x="f50" y="f51"/>
                  <a:pt x="f3" y="f52"/>
                  <a:pt x="f53" y="f54"/>
                </a:cubicBezTo>
                <a:cubicBezTo>
                  <a:pt x="f55" y="f56"/>
                  <a:pt x="f57" y="f58"/>
                  <a:pt x="f59" y="f10"/>
                </a:cubicBezTo>
                <a:cubicBezTo>
                  <a:pt x="f60" y="f61"/>
                  <a:pt x="f62" y="f2"/>
                  <a:pt x="f5" y="f2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53;p23">
            <a:extLst>
              <a:ext uri="{FF2B5EF4-FFF2-40B4-BE49-F238E27FC236}">
                <a16:creationId xmlns:a16="http://schemas.microsoft.com/office/drawing/2014/main" id="{4A296B05-04F4-319D-F23D-CBBA14FA7A9B}"/>
              </a:ext>
            </a:extLst>
          </p:cNvPr>
          <p:cNvSpPr/>
          <p:nvPr/>
        </p:nvSpPr>
        <p:spPr>
          <a:xfrm rot="21123547" flipH="1">
            <a:off x="325882" y="832278"/>
            <a:ext cx="480060" cy="291117"/>
          </a:xfrm>
          <a:custGeom>
            <a:avLst/>
            <a:gdLst>
              <a:gd name="f0" fmla="val w"/>
              <a:gd name="f1" fmla="val h"/>
              <a:gd name="f2" fmla="val 0"/>
              <a:gd name="f3" fmla="val 12920"/>
              <a:gd name="f4" fmla="val 13929"/>
              <a:gd name="f5" fmla="val 4555"/>
              <a:gd name="f6" fmla="val 1"/>
              <a:gd name="f7" fmla="val 3970"/>
              <a:gd name="f8" fmla="val 3400"/>
              <a:gd name="f9" fmla="val 118"/>
              <a:gd name="f10" fmla="val 2905"/>
              <a:gd name="f11" fmla="val 365"/>
              <a:gd name="f12" fmla="val 616"/>
              <a:gd name="f13" fmla="val 1493"/>
              <a:gd name="f14" fmla="val 3817"/>
              <a:gd name="f15" fmla="val 718"/>
              <a:gd name="f16" fmla="val 6141"/>
              <a:gd name="f17" fmla="val 1470"/>
              <a:gd name="f18" fmla="val 8534"/>
              <a:gd name="f19" fmla="val 3281"/>
              <a:gd name="f20" fmla="val 10413"/>
              <a:gd name="f21" fmla="val 4819"/>
              <a:gd name="f22" fmla="val 12293"/>
              <a:gd name="f23" fmla="val 5639"/>
              <a:gd name="f24" fmla="val 13333"/>
              <a:gd name="f25" fmla="val 6939"/>
              <a:gd name="f26" fmla="val 13928"/>
              <a:gd name="f27" fmla="val 8232"/>
              <a:gd name="f28" fmla="val 9149"/>
              <a:gd name="f29" fmla="val 10063"/>
              <a:gd name="f30" fmla="val 13629"/>
              <a:gd name="f31" fmla="val 10800"/>
              <a:gd name="f32" fmla="val 12977"/>
              <a:gd name="f33" fmla="val 12543"/>
              <a:gd name="f34" fmla="val 11439"/>
              <a:gd name="f35" fmla="val 12919"/>
              <a:gd name="f36" fmla="val 8704"/>
              <a:gd name="f37" fmla="val 11450"/>
              <a:gd name="f38" fmla="val 6825"/>
              <a:gd name="f39" fmla="val 10834"/>
              <a:gd name="f40" fmla="val 6039"/>
              <a:gd name="f41" fmla="val 10151"/>
              <a:gd name="f42" fmla="val 5287"/>
              <a:gd name="f43" fmla="val 9536"/>
              <a:gd name="f44" fmla="val 4501"/>
              <a:gd name="f45" fmla="val 9399"/>
              <a:gd name="f46" fmla="val 4296"/>
              <a:gd name="f47" fmla="val 9228"/>
              <a:gd name="f48" fmla="val 4091"/>
              <a:gd name="f49" fmla="val 9126"/>
              <a:gd name="f50" fmla="val 3886"/>
              <a:gd name="f51" fmla="val 8955"/>
              <a:gd name="f52" fmla="val 3646"/>
              <a:gd name="f53" fmla="val 8886"/>
              <a:gd name="f54" fmla="val 3544"/>
              <a:gd name="f55" fmla="val 8818"/>
              <a:gd name="f56" fmla="val 3407"/>
              <a:gd name="f57" fmla="val 8784"/>
              <a:gd name="f58" fmla="val 3339"/>
              <a:gd name="f59" fmla="val 8681"/>
              <a:gd name="f60" fmla="val 3100"/>
              <a:gd name="f61" fmla="val 8579"/>
              <a:gd name="f62" fmla="val 2860"/>
              <a:gd name="f63" fmla="val 8510"/>
              <a:gd name="f64" fmla="val 2587"/>
              <a:gd name="f65" fmla="val 8029"/>
              <a:gd name="f66" fmla="val 965"/>
              <a:gd name="f67" fmla="val 6232"/>
              <a:gd name="f68" fmla="*/ f0 1 12920"/>
              <a:gd name="f69" fmla="*/ f1 1 13929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2920"/>
              <a:gd name="f76" fmla="*/ f73 1 13929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2920" h="13929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lnTo>
                  <a:pt x="f51" y="f52"/>
                </a:ln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"/>
                  <a:pt x="f5" y="f6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21766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952863B-55F1-C22E-1FE3-EC7E3C9B8EE8}"/>
              </a:ext>
            </a:extLst>
          </p:cNvPr>
          <p:cNvGrpSpPr/>
          <p:nvPr/>
        </p:nvGrpSpPr>
        <p:grpSpPr>
          <a:xfrm>
            <a:off x="1443042" y="295278"/>
            <a:ext cx="15713067" cy="1339852"/>
            <a:chOff x="1443042" y="295278"/>
            <a:chExt cx="15713067" cy="1339852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BF62AAFB-FA3B-A53E-80CB-54740A408296}"/>
                </a:ext>
              </a:extLst>
            </p:cNvPr>
            <p:cNvSpPr/>
            <p:nvPr/>
          </p:nvSpPr>
          <p:spPr>
            <a:xfrm>
              <a:off x="1443042" y="468309"/>
              <a:ext cx="754059" cy="1008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70"/>
                <a:gd name="f8" fmla="val 7"/>
                <a:gd name="f9" fmla="val 6"/>
                <a:gd name="f10" fmla="val 5"/>
                <a:gd name="f11" fmla="val 4"/>
                <a:gd name="f12" fmla="val 3"/>
                <a:gd name="f13" fmla="val 1"/>
                <a:gd name="f14" fmla="val 10"/>
                <a:gd name="f15" fmla="val 11"/>
                <a:gd name="f16" fmla="val 13"/>
                <a:gd name="f17" fmla="val 15"/>
                <a:gd name="f18" fmla="val 33"/>
                <a:gd name="f19" fmla="val 50"/>
                <a:gd name="f20" fmla="val 68"/>
                <a:gd name="f21" fmla="val 71"/>
                <a:gd name="f22" fmla="val 73"/>
                <a:gd name="f23" fmla="val 76"/>
                <a:gd name="f24" fmla="val 84"/>
                <a:gd name="f25" fmla="val 24"/>
                <a:gd name="f26" fmla="val 45"/>
                <a:gd name="f27" fmla="val 65"/>
                <a:gd name="f28" fmla="val 59"/>
                <a:gd name="f29" fmla="val 69"/>
                <a:gd name="f30" fmla="val 42"/>
                <a:gd name="f31" fmla="val 25"/>
                <a:gd name="f32" fmla="val 23"/>
                <a:gd name="f33" fmla="val 22"/>
                <a:gd name="f34" fmla="val 20"/>
                <a:gd name="f35" fmla="val 2"/>
                <a:gd name="f36" fmla="val 67"/>
                <a:gd name="f37" fmla="val 12"/>
                <a:gd name="f38" fmla="val 57"/>
                <a:gd name="f39" fmla="val 21"/>
                <a:gd name="f40" fmla="val 46"/>
                <a:gd name="f41" fmla="val 31"/>
                <a:gd name="f42" fmla="val 36"/>
                <a:gd name="f43" fmla="val 32"/>
                <a:gd name="f44" fmla="val 35"/>
                <a:gd name="f45" fmla="val 34"/>
                <a:gd name="f46" fmla="val 26"/>
                <a:gd name="f47" fmla="val 17"/>
                <a:gd name="f48" fmla="val 18"/>
                <a:gd name="f49" fmla="val 8"/>
                <a:gd name="f50" fmla="+- 0 0 -90"/>
                <a:gd name="f51" fmla="*/ f3 1 85"/>
                <a:gd name="f52" fmla="*/ f4 1 70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85"/>
                <a:gd name="f61" fmla="*/ f57 1 70"/>
                <a:gd name="f62" fmla="*/ 7 f58 1"/>
                <a:gd name="f63" fmla="*/ 7 f57 1"/>
                <a:gd name="f64" fmla="*/ 4 f58 1"/>
                <a:gd name="f65" fmla="*/ 3 f57 1"/>
                <a:gd name="f66" fmla="*/ 10 f58 1"/>
                <a:gd name="f67" fmla="*/ 0 f57 1"/>
                <a:gd name="f68" fmla="*/ 15 f58 1"/>
                <a:gd name="f69" fmla="*/ 68 f58 1"/>
                <a:gd name="f70" fmla="*/ 76 f58 1"/>
                <a:gd name="f71" fmla="*/ 85 f58 1"/>
                <a:gd name="f72" fmla="*/ 4 f57 1"/>
                <a:gd name="f73" fmla="*/ 65 f57 1"/>
                <a:gd name="f74" fmla="*/ 68 f57 1"/>
                <a:gd name="f75" fmla="*/ 25 f58 1"/>
                <a:gd name="f76" fmla="*/ 69 f57 1"/>
                <a:gd name="f77" fmla="*/ 20 f58 1"/>
                <a:gd name="f78" fmla="*/ 5 f58 1"/>
                <a:gd name="f79" fmla="*/ 3 f58 1"/>
                <a:gd name="f80" fmla="*/ 67 f57 1"/>
                <a:gd name="f81" fmla="*/ 31 f58 1"/>
                <a:gd name="f82" fmla="*/ 36 f57 1"/>
                <a:gd name="f83" fmla="*/ 33 f57 1"/>
                <a:gd name="f84" fmla="*/ 11 f57 1"/>
                <a:gd name="f85" fmla="+- f59 0 f1"/>
                <a:gd name="f86" fmla="*/ f62 1 85"/>
                <a:gd name="f87" fmla="*/ f63 1 70"/>
                <a:gd name="f88" fmla="*/ f64 1 85"/>
                <a:gd name="f89" fmla="*/ f65 1 70"/>
                <a:gd name="f90" fmla="*/ f66 1 85"/>
                <a:gd name="f91" fmla="*/ f67 1 70"/>
                <a:gd name="f92" fmla="*/ f68 1 85"/>
                <a:gd name="f93" fmla="*/ f69 1 85"/>
                <a:gd name="f94" fmla="*/ f70 1 85"/>
                <a:gd name="f95" fmla="*/ f71 1 85"/>
                <a:gd name="f96" fmla="*/ f72 1 70"/>
                <a:gd name="f97" fmla="*/ f73 1 70"/>
                <a:gd name="f98" fmla="*/ f74 1 70"/>
                <a:gd name="f99" fmla="*/ f75 1 85"/>
                <a:gd name="f100" fmla="*/ f76 1 70"/>
                <a:gd name="f101" fmla="*/ f77 1 85"/>
                <a:gd name="f102" fmla="*/ f78 1 85"/>
                <a:gd name="f103" fmla="*/ f79 1 85"/>
                <a:gd name="f104" fmla="*/ f80 1 70"/>
                <a:gd name="f105" fmla="*/ f81 1 85"/>
                <a:gd name="f106" fmla="*/ f82 1 70"/>
                <a:gd name="f107" fmla="*/ f83 1 70"/>
                <a:gd name="f108" fmla="*/ f84 1 70"/>
                <a:gd name="f109" fmla="*/ 0 1 f60"/>
                <a:gd name="f110" fmla="*/ f54 1 f60"/>
                <a:gd name="f111" fmla="*/ 0 1 f61"/>
                <a:gd name="f112" fmla="*/ f55 1 f61"/>
                <a:gd name="f113" fmla="*/ f86 1 f60"/>
                <a:gd name="f114" fmla="*/ f87 1 f61"/>
                <a:gd name="f115" fmla="*/ f88 1 f60"/>
                <a:gd name="f116" fmla="*/ f89 1 f61"/>
                <a:gd name="f117" fmla="*/ f90 1 f60"/>
                <a:gd name="f118" fmla="*/ f91 1 f61"/>
                <a:gd name="f119" fmla="*/ f92 1 f60"/>
                <a:gd name="f120" fmla="*/ f93 1 f60"/>
                <a:gd name="f121" fmla="*/ f94 1 f60"/>
                <a:gd name="f122" fmla="*/ f95 1 f60"/>
                <a:gd name="f123" fmla="*/ f96 1 f61"/>
                <a:gd name="f124" fmla="*/ f97 1 f61"/>
                <a:gd name="f125" fmla="*/ f98 1 f61"/>
                <a:gd name="f126" fmla="*/ f99 1 f60"/>
                <a:gd name="f127" fmla="*/ f100 1 f61"/>
                <a:gd name="f128" fmla="*/ f101 1 f60"/>
                <a:gd name="f129" fmla="*/ f102 1 f60"/>
                <a:gd name="f130" fmla="*/ f103 1 f60"/>
                <a:gd name="f131" fmla="*/ f104 1 f61"/>
                <a:gd name="f132" fmla="*/ f105 1 f60"/>
                <a:gd name="f133" fmla="*/ f106 1 f61"/>
                <a:gd name="f134" fmla="*/ f107 1 f61"/>
                <a:gd name="f135" fmla="*/ f108 1 f61"/>
                <a:gd name="f136" fmla="*/ f109 f51 1"/>
                <a:gd name="f137" fmla="*/ f110 f51 1"/>
                <a:gd name="f138" fmla="*/ f112 f52 1"/>
                <a:gd name="f139" fmla="*/ f111 f52 1"/>
                <a:gd name="f140" fmla="*/ f113 f51 1"/>
                <a:gd name="f141" fmla="*/ f114 f52 1"/>
                <a:gd name="f142" fmla="*/ f115 f51 1"/>
                <a:gd name="f143" fmla="*/ f116 f52 1"/>
                <a:gd name="f144" fmla="*/ f117 f51 1"/>
                <a:gd name="f145" fmla="*/ f118 f52 1"/>
                <a:gd name="f146" fmla="*/ f119 f51 1"/>
                <a:gd name="f147" fmla="*/ f120 f51 1"/>
                <a:gd name="f148" fmla="*/ f121 f51 1"/>
                <a:gd name="f149" fmla="*/ f122 f51 1"/>
                <a:gd name="f150" fmla="*/ f123 f52 1"/>
                <a:gd name="f151" fmla="*/ f124 f52 1"/>
                <a:gd name="f152" fmla="*/ f125 f52 1"/>
                <a:gd name="f153" fmla="*/ f126 f51 1"/>
                <a:gd name="f154" fmla="*/ f127 f52 1"/>
                <a:gd name="f155" fmla="*/ f128 f51 1"/>
                <a:gd name="f156" fmla="*/ f129 f51 1"/>
                <a:gd name="f157" fmla="*/ f130 f51 1"/>
                <a:gd name="f158" fmla="*/ f131 f52 1"/>
                <a:gd name="f159" fmla="*/ f132 f51 1"/>
                <a:gd name="f160" fmla="*/ f133 f52 1"/>
                <a:gd name="f161" fmla="*/ f134 f52 1"/>
                <a:gd name="f162" fmla="*/ f13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5"/>
                </a:cxn>
                <a:cxn ang="f85">
                  <a:pos x="f147" y="f145"/>
                </a:cxn>
                <a:cxn ang="f85">
                  <a:pos x="f148" y="f145"/>
                </a:cxn>
                <a:cxn ang="f85">
                  <a:pos x="f149" y="f150"/>
                </a:cxn>
                <a:cxn ang="f85">
                  <a:pos x="f149" y="f151"/>
                </a:cxn>
                <a:cxn ang="f85">
                  <a:pos x="f148" y="f152"/>
                </a:cxn>
                <a:cxn ang="f85">
                  <a:pos x="f153" y="f154"/>
                </a:cxn>
                <a:cxn ang="f85">
                  <a:pos x="f155" y="f154"/>
                </a:cxn>
                <a:cxn ang="f85">
                  <a:pos x="f156" y="f154"/>
                </a:cxn>
                <a:cxn ang="f85">
                  <a:pos x="f157" y="f158"/>
                </a:cxn>
                <a:cxn ang="f85">
                  <a:pos x="f159" y="f160"/>
                </a:cxn>
                <a:cxn ang="f85">
                  <a:pos x="f159" y="f161"/>
                </a:cxn>
                <a:cxn ang="f85">
                  <a:pos x="f144" y="f162"/>
                </a:cxn>
                <a:cxn ang="f85">
                  <a:pos x="f140" y="f141"/>
                </a:cxn>
              </a:cxnLst>
              <a:rect l="f136" t="f139" r="f137" b="f138"/>
              <a:pathLst>
                <a:path w="85" h="70">
                  <a:moveTo>
                    <a:pt x="f8" y="f8"/>
                  </a:moveTo>
                  <a:cubicBezTo>
                    <a:pt x="f9" y="f9"/>
                    <a:pt x="f10" y="f11"/>
                    <a:pt x="f11" y="f12"/>
                  </a:cubicBezTo>
                  <a:cubicBezTo>
                    <a:pt x="f13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5"/>
                    <a:pt x="f23" y="f5"/>
                  </a:cubicBezTo>
                  <a:cubicBezTo>
                    <a:pt x="f24" y="f13"/>
                    <a:pt x="f6" y="f13"/>
                    <a:pt x="f6" y="f11"/>
                  </a:cubicBezTo>
                  <a:cubicBezTo>
                    <a:pt x="f6" y="f25"/>
                    <a:pt x="f6" y="f26"/>
                    <a:pt x="f6" y="f27"/>
                  </a:cubicBezTo>
                  <a:cubicBezTo>
                    <a:pt x="f6" y="f20"/>
                    <a:pt x="f24" y="f20"/>
                    <a:pt x="f23" y="f20"/>
                  </a:cubicBezTo>
                  <a:cubicBezTo>
                    <a:pt x="f28" y="f29"/>
                    <a:pt x="f30" y="f20"/>
                    <a:pt x="f31" y="f29"/>
                  </a:cubicBezTo>
                  <a:cubicBezTo>
                    <a:pt x="f32" y="f29"/>
                    <a:pt x="f33" y="f29"/>
                    <a:pt x="f34" y="f29"/>
                  </a:cubicBezTo>
                  <a:cubicBezTo>
                    <a:pt x="f17" y="f7"/>
                    <a:pt x="f14" y="f29"/>
                    <a:pt x="f10" y="f29"/>
                  </a:cubicBezTo>
                  <a:cubicBezTo>
                    <a:pt x="f5" y="f29"/>
                    <a:pt x="f35" y="f20"/>
                    <a:pt x="f12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3" y="f45"/>
                    <a:pt x="f41" y="f18"/>
                  </a:cubicBezTo>
                  <a:cubicBezTo>
                    <a:pt x="f25" y="f46"/>
                    <a:pt x="f47" y="f48"/>
                    <a:pt x="f14" y="f15"/>
                  </a:cubicBezTo>
                  <a:cubicBezTo>
                    <a:pt x="f10" y="f14"/>
                    <a:pt x="f49" y="f49"/>
                    <a:pt x="f8" y="f8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6A611A55-7389-BBD9-5E9F-F4FD1908DC98}"/>
                </a:ext>
              </a:extLst>
            </p:cNvPr>
            <p:cNvSpPr/>
            <p:nvPr/>
          </p:nvSpPr>
          <p:spPr>
            <a:xfrm>
              <a:off x="16394113" y="468309"/>
              <a:ext cx="761996" cy="9937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69"/>
                <a:gd name="f8" fmla="val 4"/>
                <a:gd name="f9" fmla="val 28"/>
                <a:gd name="f10" fmla="val 53"/>
                <a:gd name="f11" fmla="val 78"/>
                <a:gd name="f12" fmla="val 84"/>
                <a:gd name="f13" fmla="val 85"/>
                <a:gd name="f14" fmla="val 1"/>
                <a:gd name="f15" fmla="val 83"/>
                <a:gd name="f16" fmla="val 3"/>
                <a:gd name="f17" fmla="val 75"/>
                <a:gd name="f18" fmla="val 12"/>
                <a:gd name="f19" fmla="val 67"/>
                <a:gd name="f20" fmla="val 20"/>
                <a:gd name="f21" fmla="val 59"/>
                <a:gd name="f22" fmla="val 29"/>
                <a:gd name="f23" fmla="val 58"/>
                <a:gd name="f24" fmla="val 30"/>
                <a:gd name="f25" fmla="val 57"/>
                <a:gd name="f26" fmla="val 31"/>
                <a:gd name="f27" fmla="val 32"/>
                <a:gd name="f28" fmla="val 56"/>
                <a:gd name="f29" fmla="val 33"/>
                <a:gd name="f30" fmla="val 35"/>
                <a:gd name="f31" fmla="val 36"/>
                <a:gd name="f32" fmla="val 60"/>
                <a:gd name="f33" fmla="val 37"/>
                <a:gd name="f34" fmla="val 61"/>
                <a:gd name="f35" fmla="val 38"/>
                <a:gd name="f36" fmla="val 39"/>
                <a:gd name="f37" fmla="val 65"/>
                <a:gd name="f38" fmla="val 45"/>
                <a:gd name="f39" fmla="val 72"/>
                <a:gd name="f40" fmla="val 51"/>
                <a:gd name="f41" fmla="val 77"/>
                <a:gd name="f42" fmla="val 80"/>
                <a:gd name="f43" fmla="val 62"/>
                <a:gd name="f44" fmla="val 82"/>
                <a:gd name="f45" fmla="val 68"/>
                <a:gd name="f46" fmla="val 81"/>
                <a:gd name="f47" fmla="val 15"/>
                <a:gd name="f48" fmla="val 64"/>
                <a:gd name="f49" fmla="val 44"/>
                <a:gd name="f50" fmla="val 24"/>
                <a:gd name="f51" fmla="val 5"/>
                <a:gd name="f52" fmla="val 2"/>
                <a:gd name="f53" fmla="+- 0 0 -90"/>
                <a:gd name="f54" fmla="*/ f3 1 86"/>
                <a:gd name="f55" fmla="*/ f4 1 69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86"/>
                <a:gd name="f64" fmla="*/ f60 1 69"/>
                <a:gd name="f65" fmla="*/ 4 f61 1"/>
                <a:gd name="f66" fmla="*/ 0 f60 1"/>
                <a:gd name="f67" fmla="*/ 78 f61 1"/>
                <a:gd name="f68" fmla="*/ 83 f61 1"/>
                <a:gd name="f69" fmla="*/ 3 f60 1"/>
                <a:gd name="f70" fmla="*/ 59 f61 1"/>
                <a:gd name="f71" fmla="*/ 29 f60 1"/>
                <a:gd name="f72" fmla="*/ 58 f61 1"/>
                <a:gd name="f73" fmla="*/ 32 f60 1"/>
                <a:gd name="f74" fmla="*/ 36 f60 1"/>
                <a:gd name="f75" fmla="*/ 61 f61 1"/>
                <a:gd name="f76" fmla="*/ 39 f60 1"/>
                <a:gd name="f77" fmla="*/ 77 f61 1"/>
                <a:gd name="f78" fmla="*/ 58 f60 1"/>
                <a:gd name="f79" fmla="*/ 60 f60 1"/>
                <a:gd name="f80" fmla="*/ 84 f61 1"/>
                <a:gd name="f81" fmla="*/ 67 f60 1"/>
                <a:gd name="f82" fmla="*/ 81 f61 1"/>
                <a:gd name="f83" fmla="*/ 69 f60 1"/>
                <a:gd name="f84" fmla="*/ 15 f61 1"/>
                <a:gd name="f85" fmla="*/ 68 f60 1"/>
                <a:gd name="f86" fmla="*/ 1 f61 1"/>
                <a:gd name="f87" fmla="*/ 64 f60 1"/>
                <a:gd name="f88" fmla="*/ 5 f60 1"/>
                <a:gd name="f89" fmla="+- f62 0 f1"/>
                <a:gd name="f90" fmla="*/ f65 1 86"/>
                <a:gd name="f91" fmla="*/ f66 1 69"/>
                <a:gd name="f92" fmla="*/ f67 1 86"/>
                <a:gd name="f93" fmla="*/ f68 1 86"/>
                <a:gd name="f94" fmla="*/ f69 1 69"/>
                <a:gd name="f95" fmla="*/ f70 1 86"/>
                <a:gd name="f96" fmla="*/ f71 1 69"/>
                <a:gd name="f97" fmla="*/ f72 1 86"/>
                <a:gd name="f98" fmla="*/ f73 1 69"/>
                <a:gd name="f99" fmla="*/ f74 1 69"/>
                <a:gd name="f100" fmla="*/ f75 1 86"/>
                <a:gd name="f101" fmla="*/ f76 1 69"/>
                <a:gd name="f102" fmla="*/ f77 1 86"/>
                <a:gd name="f103" fmla="*/ f78 1 69"/>
                <a:gd name="f104" fmla="*/ f79 1 69"/>
                <a:gd name="f105" fmla="*/ f80 1 86"/>
                <a:gd name="f106" fmla="*/ f81 1 69"/>
                <a:gd name="f107" fmla="*/ f82 1 86"/>
                <a:gd name="f108" fmla="*/ f83 1 69"/>
                <a:gd name="f109" fmla="*/ f84 1 86"/>
                <a:gd name="f110" fmla="*/ f85 1 69"/>
                <a:gd name="f111" fmla="*/ f86 1 86"/>
                <a:gd name="f112" fmla="*/ f87 1 69"/>
                <a:gd name="f113" fmla="*/ f88 1 69"/>
                <a:gd name="f114" fmla="*/ 0 1 f63"/>
                <a:gd name="f115" fmla="*/ f57 1 f63"/>
                <a:gd name="f116" fmla="*/ 0 1 f64"/>
                <a:gd name="f117" fmla="*/ f58 1 f64"/>
                <a:gd name="f118" fmla="*/ f90 1 f63"/>
                <a:gd name="f119" fmla="*/ f91 1 f64"/>
                <a:gd name="f120" fmla="*/ f92 1 f63"/>
                <a:gd name="f121" fmla="*/ f93 1 f63"/>
                <a:gd name="f122" fmla="*/ f94 1 f64"/>
                <a:gd name="f123" fmla="*/ f95 1 f63"/>
                <a:gd name="f124" fmla="*/ f96 1 f64"/>
                <a:gd name="f125" fmla="*/ f97 1 f63"/>
                <a:gd name="f126" fmla="*/ f98 1 f64"/>
                <a:gd name="f127" fmla="*/ f99 1 f64"/>
                <a:gd name="f128" fmla="*/ f100 1 f63"/>
                <a:gd name="f129" fmla="*/ f101 1 f64"/>
                <a:gd name="f130" fmla="*/ f102 1 f63"/>
                <a:gd name="f131" fmla="*/ f103 1 f64"/>
                <a:gd name="f132" fmla="*/ f104 1 f64"/>
                <a:gd name="f133" fmla="*/ f105 1 f63"/>
                <a:gd name="f134" fmla="*/ f106 1 f64"/>
                <a:gd name="f135" fmla="*/ f107 1 f63"/>
                <a:gd name="f136" fmla="*/ f108 1 f64"/>
                <a:gd name="f137" fmla="*/ f109 1 f63"/>
                <a:gd name="f138" fmla="*/ f110 1 f64"/>
                <a:gd name="f139" fmla="*/ f111 1 f63"/>
                <a:gd name="f140" fmla="*/ f112 1 f64"/>
                <a:gd name="f141" fmla="*/ f113 1 f64"/>
                <a:gd name="f142" fmla="*/ f114 f54 1"/>
                <a:gd name="f143" fmla="*/ f115 f54 1"/>
                <a:gd name="f144" fmla="*/ f117 f55 1"/>
                <a:gd name="f145" fmla="*/ f116 f55 1"/>
                <a:gd name="f146" fmla="*/ f118 f54 1"/>
                <a:gd name="f147" fmla="*/ f119 f55 1"/>
                <a:gd name="f148" fmla="*/ f120 f54 1"/>
                <a:gd name="f149" fmla="*/ f121 f54 1"/>
                <a:gd name="f150" fmla="*/ f122 f55 1"/>
                <a:gd name="f151" fmla="*/ f123 f54 1"/>
                <a:gd name="f152" fmla="*/ f124 f55 1"/>
                <a:gd name="f153" fmla="*/ f125 f54 1"/>
                <a:gd name="f154" fmla="*/ f126 f55 1"/>
                <a:gd name="f155" fmla="*/ f127 f55 1"/>
                <a:gd name="f156" fmla="*/ f128 f54 1"/>
                <a:gd name="f157" fmla="*/ f129 f55 1"/>
                <a:gd name="f158" fmla="*/ f130 f54 1"/>
                <a:gd name="f159" fmla="*/ f131 f55 1"/>
                <a:gd name="f160" fmla="*/ f132 f55 1"/>
                <a:gd name="f161" fmla="*/ f133 f54 1"/>
                <a:gd name="f162" fmla="*/ f134 f55 1"/>
                <a:gd name="f163" fmla="*/ f135 f54 1"/>
                <a:gd name="f164" fmla="*/ f136 f55 1"/>
                <a:gd name="f165" fmla="*/ f137 f54 1"/>
                <a:gd name="f166" fmla="*/ f138 f55 1"/>
                <a:gd name="f167" fmla="*/ f139 f54 1"/>
                <a:gd name="f168" fmla="*/ f140 f55 1"/>
                <a:gd name="f169" fmla="*/ f141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6" y="f147"/>
                </a:cxn>
                <a:cxn ang="f89">
                  <a:pos x="f148" y="f147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4"/>
                </a:cxn>
                <a:cxn ang="f89">
                  <a:pos x="f151" y="f155"/>
                </a:cxn>
                <a:cxn ang="f89">
                  <a:pos x="f156" y="f157"/>
                </a:cxn>
                <a:cxn ang="f89">
                  <a:pos x="f158" y="f159"/>
                </a:cxn>
                <a:cxn ang="f89">
                  <a:pos x="f158" y="f160"/>
                </a:cxn>
                <a:cxn ang="f89">
                  <a:pos x="f161" y="f162"/>
                </a:cxn>
                <a:cxn ang="f89">
                  <a:pos x="f163" y="f164"/>
                </a:cxn>
                <a:cxn ang="f89">
                  <a:pos x="f165" y="f166"/>
                </a:cxn>
                <a:cxn ang="f89">
                  <a:pos x="f167" y="f168"/>
                </a:cxn>
                <a:cxn ang="f89">
                  <a:pos x="f167" y="f169"/>
                </a:cxn>
                <a:cxn ang="f89">
                  <a:pos x="f146" y="f147"/>
                </a:cxn>
              </a:cxnLst>
              <a:rect l="f142" t="f145" r="f143" b="f144"/>
              <a:pathLst>
                <a:path w="86" h="69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9"/>
                    <a:pt x="f28" y="f30"/>
                    <a:pt x="f21" y="f31"/>
                  </a:cubicBezTo>
                  <a:cubicBezTo>
                    <a:pt x="f32" y="f33"/>
                    <a:pt x="f34" y="f35"/>
                    <a:pt x="f34" y="f36"/>
                  </a:cubicBezTo>
                  <a:cubicBezTo>
                    <a:pt x="f37" y="f38"/>
                    <a:pt x="f39" y="f40"/>
                    <a:pt x="f41" y="f23"/>
                  </a:cubicBezTo>
                  <a:cubicBezTo>
                    <a:pt x="f11" y="f23"/>
                    <a:pt x="f11" y="f21"/>
                    <a:pt x="f41" y="f32"/>
                  </a:cubicBezTo>
                  <a:cubicBezTo>
                    <a:pt x="f42" y="f43"/>
                    <a:pt x="f44" y="f37"/>
                    <a:pt x="f12" y="f19"/>
                  </a:cubicBezTo>
                  <a:cubicBezTo>
                    <a:pt x="f13" y="f45"/>
                    <a:pt x="f6" y="f7"/>
                    <a:pt x="f46" y="f7"/>
                  </a:cubicBezTo>
                  <a:cubicBezTo>
                    <a:pt x="f21" y="f45"/>
                    <a:pt x="f33" y="f7"/>
                    <a:pt x="f47" y="f45"/>
                  </a:cubicBezTo>
                  <a:cubicBezTo>
                    <a:pt x="f14" y="f45"/>
                    <a:pt x="f14" y="f45"/>
                    <a:pt x="f14" y="f48"/>
                  </a:cubicBezTo>
                  <a:cubicBezTo>
                    <a:pt x="f14" y="f49"/>
                    <a:pt x="f14" y="f50"/>
                    <a:pt x="f14" y="f51"/>
                  </a:cubicBezTo>
                  <a:cubicBezTo>
                    <a:pt x="f14" y="f16"/>
                    <a:pt x="f5" y="f52"/>
                    <a:pt x="f8" y="f5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3840D30-B1D7-F78A-62D6-0EAB08458D39}"/>
                </a:ext>
              </a:extLst>
            </p:cNvPr>
            <p:cNvSpPr/>
            <p:nvPr/>
          </p:nvSpPr>
          <p:spPr>
            <a:xfrm>
              <a:off x="15949614" y="323853"/>
              <a:ext cx="1163638" cy="1281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89"/>
                <a:gd name="f8" fmla="val 54"/>
                <a:gd name="f9" fmla="val 10"/>
                <a:gd name="f10" fmla="val 32"/>
                <a:gd name="f11" fmla="val 75"/>
                <a:gd name="f12" fmla="val 78"/>
                <a:gd name="f13" fmla="val 55"/>
                <a:gd name="f14" fmla="val 62"/>
                <a:gd name="f15" fmla="val 82"/>
                <a:gd name="f16" fmla="val 103"/>
                <a:gd name="f17" fmla="val 124"/>
                <a:gd name="f18" fmla="val 126"/>
                <a:gd name="f19" fmla="val 129"/>
                <a:gd name="f20" fmla="val 79"/>
                <a:gd name="f21" fmla="val 107"/>
                <a:gd name="f22" fmla="val 83"/>
                <a:gd name="f23" fmla="val 59"/>
                <a:gd name="f24" fmla="val 56"/>
                <a:gd name="f25" fmla="val 53"/>
                <a:gd name="f26" fmla="val 50"/>
                <a:gd name="f27" fmla="val 80"/>
                <a:gd name="f28" fmla="val 36"/>
                <a:gd name="f29" fmla="val 21"/>
                <a:gd name="f30" fmla="val 85"/>
                <a:gd name="f31" fmla="val 7"/>
                <a:gd name="f32" fmla="val 88"/>
                <a:gd name="f33" fmla="val 5"/>
                <a:gd name="f34" fmla="val 3"/>
                <a:gd name="f35" fmla="val 1"/>
                <a:gd name="f36" fmla="val 30"/>
                <a:gd name="f37" fmla="val 2"/>
                <a:gd name="f38" fmla="val 4"/>
                <a:gd name="f39" fmla="val 17"/>
                <a:gd name="f40" fmla="val 29"/>
                <a:gd name="f41" fmla="val 42"/>
                <a:gd name="f42" fmla="val 8"/>
                <a:gd name="f43" fmla="val 46"/>
                <a:gd name="f44" fmla="val 9"/>
                <a:gd name="f45" fmla="+- 0 0 -90"/>
                <a:gd name="f46" fmla="*/ f3 1 131"/>
                <a:gd name="f47" fmla="*/ f4 1 89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31"/>
                <a:gd name="f56" fmla="*/ f52 1 89"/>
                <a:gd name="f57" fmla="*/ 54 f53 1"/>
                <a:gd name="f58" fmla="*/ 10 f52 1"/>
                <a:gd name="f59" fmla="*/ 75 f52 1"/>
                <a:gd name="f60" fmla="*/ 62 f53 1"/>
                <a:gd name="f61" fmla="*/ 78 f52 1"/>
                <a:gd name="f62" fmla="*/ 124 f53 1"/>
                <a:gd name="f63" fmla="*/ 131 f53 1"/>
                <a:gd name="f64" fmla="*/ 79 f52 1"/>
                <a:gd name="f65" fmla="*/ 59 f53 1"/>
                <a:gd name="f66" fmla="*/ 50 f53 1"/>
                <a:gd name="f67" fmla="*/ 80 f52 1"/>
                <a:gd name="f68" fmla="*/ 7 f53 1"/>
                <a:gd name="f69" fmla="*/ 88 f52 1"/>
                <a:gd name="f70" fmla="*/ 0 f53 1"/>
                <a:gd name="f71" fmla="*/ 89 f52 1"/>
                <a:gd name="f72" fmla="*/ 1 f53 1"/>
                <a:gd name="f73" fmla="*/ 1 f52 1"/>
                <a:gd name="f74" fmla="*/ 4 f53 1"/>
                <a:gd name="f75" fmla="*/ 0 f52 1"/>
                <a:gd name="f76" fmla="*/ 42 f53 1"/>
                <a:gd name="f77" fmla="*/ 8 f52 1"/>
                <a:gd name="f78" fmla="+- f54 0 f1"/>
                <a:gd name="f79" fmla="*/ f57 1 131"/>
                <a:gd name="f80" fmla="*/ f58 1 89"/>
                <a:gd name="f81" fmla="*/ f59 1 89"/>
                <a:gd name="f82" fmla="*/ f60 1 131"/>
                <a:gd name="f83" fmla="*/ f61 1 89"/>
                <a:gd name="f84" fmla="*/ f62 1 131"/>
                <a:gd name="f85" fmla="*/ f63 1 131"/>
                <a:gd name="f86" fmla="*/ f64 1 89"/>
                <a:gd name="f87" fmla="*/ f65 1 131"/>
                <a:gd name="f88" fmla="*/ f66 1 131"/>
                <a:gd name="f89" fmla="*/ f67 1 89"/>
                <a:gd name="f90" fmla="*/ f68 1 131"/>
                <a:gd name="f91" fmla="*/ f69 1 89"/>
                <a:gd name="f92" fmla="*/ f70 1 131"/>
                <a:gd name="f93" fmla="*/ f71 1 89"/>
                <a:gd name="f94" fmla="*/ f72 1 131"/>
                <a:gd name="f95" fmla="*/ f73 1 89"/>
                <a:gd name="f96" fmla="*/ f74 1 131"/>
                <a:gd name="f97" fmla="*/ f75 1 89"/>
                <a:gd name="f98" fmla="*/ f76 1 131"/>
                <a:gd name="f99" fmla="*/ f77 1 89"/>
                <a:gd name="f100" fmla="*/ 0 1 f55"/>
                <a:gd name="f101" fmla="*/ f49 1 f55"/>
                <a:gd name="f102" fmla="*/ 0 1 f56"/>
                <a:gd name="f103" fmla="*/ f50 1 f56"/>
                <a:gd name="f104" fmla="*/ f79 1 f55"/>
                <a:gd name="f105" fmla="*/ f80 1 f56"/>
                <a:gd name="f106" fmla="*/ f81 1 f56"/>
                <a:gd name="f107" fmla="*/ f82 1 f55"/>
                <a:gd name="f108" fmla="*/ f83 1 f56"/>
                <a:gd name="f109" fmla="*/ f84 1 f55"/>
                <a:gd name="f110" fmla="*/ f85 1 f55"/>
                <a:gd name="f111" fmla="*/ f86 1 f56"/>
                <a:gd name="f112" fmla="*/ f87 1 f55"/>
                <a:gd name="f113" fmla="*/ f88 1 f55"/>
                <a:gd name="f114" fmla="*/ f89 1 f56"/>
                <a:gd name="f115" fmla="*/ f90 1 f55"/>
                <a:gd name="f116" fmla="*/ f91 1 f56"/>
                <a:gd name="f117" fmla="*/ f92 1 f55"/>
                <a:gd name="f118" fmla="*/ f93 1 f56"/>
                <a:gd name="f119" fmla="*/ f94 1 f55"/>
                <a:gd name="f120" fmla="*/ f95 1 f56"/>
                <a:gd name="f121" fmla="*/ f96 1 f55"/>
                <a:gd name="f122" fmla="*/ f97 1 f56"/>
                <a:gd name="f123" fmla="*/ f98 1 f55"/>
                <a:gd name="f124" fmla="*/ f99 1 f56"/>
                <a:gd name="f125" fmla="*/ f100 f46 1"/>
                <a:gd name="f126" fmla="*/ f101 f46 1"/>
                <a:gd name="f127" fmla="*/ f103 f47 1"/>
                <a:gd name="f128" fmla="*/ f102 f47 1"/>
                <a:gd name="f129" fmla="*/ f104 f46 1"/>
                <a:gd name="f130" fmla="*/ f105 f47 1"/>
                <a:gd name="f131" fmla="*/ f106 f47 1"/>
                <a:gd name="f132" fmla="*/ f107 f46 1"/>
                <a:gd name="f133" fmla="*/ f108 f47 1"/>
                <a:gd name="f134" fmla="*/ f109 f46 1"/>
                <a:gd name="f135" fmla="*/ f110 f46 1"/>
                <a:gd name="f136" fmla="*/ f111 f47 1"/>
                <a:gd name="f137" fmla="*/ f112 f46 1"/>
                <a:gd name="f138" fmla="*/ f113 f46 1"/>
                <a:gd name="f139" fmla="*/ f114 f47 1"/>
                <a:gd name="f140" fmla="*/ f115 f46 1"/>
                <a:gd name="f141" fmla="*/ f116 f47 1"/>
                <a:gd name="f142" fmla="*/ f117 f46 1"/>
                <a:gd name="f143" fmla="*/ f118 f47 1"/>
                <a:gd name="f144" fmla="*/ f119 f46 1"/>
                <a:gd name="f145" fmla="*/ f120 f47 1"/>
                <a:gd name="f146" fmla="*/ f121 f46 1"/>
                <a:gd name="f147" fmla="*/ f122 f47 1"/>
                <a:gd name="f148" fmla="*/ f123 f46 1"/>
                <a:gd name="f149" fmla="*/ f12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9" y="f130"/>
                </a:cxn>
                <a:cxn ang="f78">
                  <a:pos x="f129" y="f131"/>
                </a:cxn>
                <a:cxn ang="f78">
                  <a:pos x="f132" y="f133"/>
                </a:cxn>
                <a:cxn ang="f78">
                  <a:pos x="f134" y="f133"/>
                </a:cxn>
                <a:cxn ang="f78">
                  <a:pos x="f135" y="f136"/>
                </a:cxn>
                <a:cxn ang="f78">
                  <a:pos x="f137" y="f136"/>
                </a:cxn>
                <a:cxn ang="f78">
                  <a:pos x="f138" y="f139"/>
                </a:cxn>
                <a:cxn ang="f78">
                  <a:pos x="f140" y="f141"/>
                </a:cxn>
                <a:cxn ang="f78">
                  <a:pos x="f142" y="f143"/>
                </a:cxn>
                <a:cxn ang="f78">
                  <a:pos x="f144" y="f141"/>
                </a:cxn>
                <a:cxn ang="f78">
                  <a:pos x="f144" y="f145"/>
                </a:cxn>
                <a:cxn ang="f78">
                  <a:pos x="f146" y="f147"/>
                </a:cxn>
                <a:cxn ang="f78">
                  <a:pos x="f148" y="f149"/>
                </a:cxn>
                <a:cxn ang="f78">
                  <a:pos x="f129" y="f130"/>
                </a:cxn>
              </a:cxnLst>
              <a:rect l="f125" t="f128" r="f126" b="f127"/>
              <a:pathLst>
                <a:path w="131" h="89">
                  <a:moveTo>
                    <a:pt x="f8" y="f9"/>
                  </a:moveTo>
                  <a:cubicBezTo>
                    <a:pt x="f8" y="f10"/>
                    <a:pt x="f8" y="f8"/>
                    <a:pt x="f8" y="f11"/>
                  </a:cubicBezTo>
                  <a:cubicBezTo>
                    <a:pt x="f8" y="f12"/>
                    <a:pt x="f13" y="f12"/>
                    <a:pt x="f14" y="f12"/>
                  </a:cubicBezTo>
                  <a:cubicBezTo>
                    <a:pt x="f15" y="f12"/>
                    <a:pt x="f16" y="f12"/>
                    <a:pt x="f17" y="f12"/>
                  </a:cubicBezTo>
                  <a:cubicBezTo>
                    <a:pt x="f18" y="f12"/>
                    <a:pt x="f19" y="f12"/>
                    <a:pt x="f6" y="f20"/>
                  </a:cubicBezTo>
                  <a:cubicBezTo>
                    <a:pt x="f21" y="f20"/>
                    <a:pt x="f22" y="f20"/>
                    <a:pt x="f23" y="f20"/>
                  </a:cubicBezTo>
                  <a:cubicBezTo>
                    <a:pt x="f24" y="f20"/>
                    <a:pt x="f25" y="f20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7"/>
                    <a:pt x="f34" y="f7"/>
                    <a:pt x="f5" y="f7"/>
                  </a:cubicBezTo>
                  <a:cubicBezTo>
                    <a:pt x="f5" y="f7"/>
                    <a:pt x="f35" y="f32"/>
                    <a:pt x="f35" y="f32"/>
                  </a:cubicBezTo>
                  <a:cubicBezTo>
                    <a:pt x="f35" y="f23"/>
                    <a:pt x="f35" y="f36"/>
                    <a:pt x="f35" y="f35"/>
                  </a:cubicBezTo>
                  <a:cubicBezTo>
                    <a:pt x="f35" y="f5"/>
                    <a:pt x="f37" y="f5"/>
                    <a:pt x="f38" y="f5"/>
                  </a:cubicBezTo>
                  <a:cubicBezTo>
                    <a:pt x="f39" y="f34"/>
                    <a:pt x="f40" y="f33"/>
                    <a:pt x="f41" y="f42"/>
                  </a:cubicBezTo>
                  <a:cubicBezTo>
                    <a:pt x="f43" y="f44"/>
                    <a:pt x="f26" y="f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9C087EE8-6304-5D9A-C569-1A6A00C4753D}"/>
                </a:ext>
              </a:extLst>
            </p:cNvPr>
            <p:cNvSpPr/>
            <p:nvPr/>
          </p:nvSpPr>
          <p:spPr>
            <a:xfrm>
              <a:off x="1665286" y="323853"/>
              <a:ext cx="993779" cy="1296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2"/>
                <a:gd name="f7" fmla="val 90"/>
                <a:gd name="f8" fmla="val 79"/>
                <a:gd name="f9" fmla="val 2"/>
                <a:gd name="f10" fmla="val 78"/>
                <a:gd name="f11" fmla="val 4"/>
                <a:gd name="f12" fmla="val 7"/>
                <a:gd name="f13" fmla="val 22"/>
                <a:gd name="f14" fmla="val 36"/>
                <a:gd name="f15" fmla="val 51"/>
                <a:gd name="f16" fmla="val 56"/>
                <a:gd name="f17" fmla="val 58"/>
                <a:gd name="f18" fmla="val 76"/>
                <a:gd name="f19" fmla="val 55"/>
                <a:gd name="f20" fmla="val 34"/>
                <a:gd name="f21" fmla="val 13"/>
                <a:gd name="f22" fmla="val 11"/>
                <a:gd name="f23" fmla="val 54"/>
                <a:gd name="f24" fmla="val 10"/>
                <a:gd name="f25" fmla="val 61"/>
                <a:gd name="f26" fmla="val 65"/>
                <a:gd name="f27" fmla="val 9"/>
                <a:gd name="f28" fmla="val 6"/>
                <a:gd name="f29" fmla="val 92"/>
                <a:gd name="f30" fmla="val 3"/>
                <a:gd name="f31" fmla="val 105"/>
                <a:gd name="f32" fmla="val 1"/>
                <a:gd name="f33" fmla="val 107"/>
                <a:gd name="f34" fmla="val 109"/>
                <a:gd name="f35" fmla="val 111"/>
                <a:gd name="f36" fmla="val 31"/>
                <a:gd name="f37" fmla="val 59"/>
                <a:gd name="f38" fmla="val 87"/>
                <a:gd name="f39" fmla="val 88"/>
                <a:gd name="f40" fmla="val 89"/>
                <a:gd name="f41" fmla="val 110"/>
                <a:gd name="f42" fmla="val 104"/>
                <a:gd name="f43" fmla="val 101"/>
                <a:gd name="f44" fmla="val 85"/>
                <a:gd name="f45" fmla="val 73"/>
                <a:gd name="f46" fmla="val 82"/>
                <a:gd name="f47" fmla="val 57"/>
                <a:gd name="f48" fmla="val 52"/>
                <a:gd name="f49" fmla="val 35"/>
                <a:gd name="f50" fmla="val 17"/>
                <a:gd name="f51" fmla="+- 0 0 -90"/>
                <a:gd name="f52" fmla="*/ f3 1 112"/>
                <a:gd name="f53" fmla="*/ f4 1 90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12"/>
                <a:gd name="f62" fmla="*/ f58 1 90"/>
                <a:gd name="f63" fmla="*/ 0 f59 1"/>
                <a:gd name="f64" fmla="*/ 79 f58 1"/>
                <a:gd name="f65" fmla="*/ 7 f59 1"/>
                <a:gd name="f66" fmla="*/ 78 f58 1"/>
                <a:gd name="f67" fmla="*/ 51 f59 1"/>
                <a:gd name="f68" fmla="*/ 58 f59 1"/>
                <a:gd name="f69" fmla="*/ 76 f58 1"/>
                <a:gd name="f70" fmla="*/ 13 f58 1"/>
                <a:gd name="f71" fmla="*/ 10 f58 1"/>
                <a:gd name="f72" fmla="*/ 65 f59 1"/>
                <a:gd name="f73" fmla="*/ 9 f58 1"/>
                <a:gd name="f74" fmla="*/ 105 f59 1"/>
                <a:gd name="f75" fmla="*/ 1 f58 1"/>
                <a:gd name="f76" fmla="*/ 112 f59 1"/>
                <a:gd name="f77" fmla="*/ 0 f58 1"/>
                <a:gd name="f78" fmla="*/ 111 f59 1"/>
                <a:gd name="f79" fmla="*/ 2 f58 1"/>
                <a:gd name="f80" fmla="*/ 87 f58 1"/>
                <a:gd name="f81" fmla="*/ 89 f58 1"/>
                <a:gd name="f82" fmla="*/ 110 f59 1"/>
                <a:gd name="f83" fmla="*/ 90 f58 1"/>
                <a:gd name="f84" fmla="*/ 101 f59 1"/>
                <a:gd name="f85" fmla="*/ 88 f58 1"/>
                <a:gd name="f86" fmla="*/ 59 f59 1"/>
                <a:gd name="f87" fmla="*/ 52 f59 1"/>
                <a:gd name="f88" fmla="+- f60 0 f1"/>
                <a:gd name="f89" fmla="*/ f63 1 112"/>
                <a:gd name="f90" fmla="*/ f64 1 90"/>
                <a:gd name="f91" fmla="*/ f65 1 112"/>
                <a:gd name="f92" fmla="*/ f66 1 90"/>
                <a:gd name="f93" fmla="*/ f67 1 112"/>
                <a:gd name="f94" fmla="*/ f68 1 112"/>
                <a:gd name="f95" fmla="*/ f69 1 90"/>
                <a:gd name="f96" fmla="*/ f70 1 90"/>
                <a:gd name="f97" fmla="*/ f71 1 90"/>
                <a:gd name="f98" fmla="*/ f72 1 112"/>
                <a:gd name="f99" fmla="*/ f73 1 90"/>
                <a:gd name="f100" fmla="*/ f74 1 112"/>
                <a:gd name="f101" fmla="*/ f75 1 90"/>
                <a:gd name="f102" fmla="*/ f76 1 112"/>
                <a:gd name="f103" fmla="*/ f77 1 90"/>
                <a:gd name="f104" fmla="*/ f78 1 112"/>
                <a:gd name="f105" fmla="*/ f79 1 90"/>
                <a:gd name="f106" fmla="*/ f80 1 90"/>
                <a:gd name="f107" fmla="*/ f81 1 90"/>
                <a:gd name="f108" fmla="*/ f82 1 112"/>
                <a:gd name="f109" fmla="*/ f83 1 90"/>
                <a:gd name="f110" fmla="*/ f84 1 112"/>
                <a:gd name="f111" fmla="*/ f85 1 90"/>
                <a:gd name="f112" fmla="*/ f86 1 112"/>
                <a:gd name="f113" fmla="*/ f87 1 112"/>
                <a:gd name="f114" fmla="*/ 0 1 f61"/>
                <a:gd name="f115" fmla="*/ f55 1 f61"/>
                <a:gd name="f116" fmla="*/ 0 1 f62"/>
                <a:gd name="f117" fmla="*/ f56 1 f62"/>
                <a:gd name="f118" fmla="*/ f89 1 f61"/>
                <a:gd name="f119" fmla="*/ f90 1 f62"/>
                <a:gd name="f120" fmla="*/ f91 1 f61"/>
                <a:gd name="f121" fmla="*/ f92 1 f62"/>
                <a:gd name="f122" fmla="*/ f93 1 f61"/>
                <a:gd name="f123" fmla="*/ f94 1 f61"/>
                <a:gd name="f124" fmla="*/ f95 1 f62"/>
                <a:gd name="f125" fmla="*/ f96 1 f62"/>
                <a:gd name="f126" fmla="*/ f97 1 f62"/>
                <a:gd name="f127" fmla="*/ f98 1 f61"/>
                <a:gd name="f128" fmla="*/ f99 1 f62"/>
                <a:gd name="f129" fmla="*/ f100 1 f61"/>
                <a:gd name="f130" fmla="*/ f101 1 f62"/>
                <a:gd name="f131" fmla="*/ f102 1 f61"/>
                <a:gd name="f132" fmla="*/ f103 1 f62"/>
                <a:gd name="f133" fmla="*/ f104 1 f61"/>
                <a:gd name="f134" fmla="*/ f105 1 f62"/>
                <a:gd name="f135" fmla="*/ f106 1 f62"/>
                <a:gd name="f136" fmla="*/ f107 1 f62"/>
                <a:gd name="f137" fmla="*/ f108 1 f61"/>
                <a:gd name="f138" fmla="*/ f109 1 f62"/>
                <a:gd name="f139" fmla="*/ f110 1 f61"/>
                <a:gd name="f140" fmla="*/ f111 1 f62"/>
                <a:gd name="f141" fmla="*/ f112 1 f61"/>
                <a:gd name="f142" fmla="*/ f113 1 f61"/>
                <a:gd name="f143" fmla="*/ f114 f52 1"/>
                <a:gd name="f144" fmla="*/ f115 f52 1"/>
                <a:gd name="f145" fmla="*/ f117 f53 1"/>
                <a:gd name="f146" fmla="*/ f116 f53 1"/>
                <a:gd name="f147" fmla="*/ f118 f52 1"/>
                <a:gd name="f148" fmla="*/ f119 f53 1"/>
                <a:gd name="f149" fmla="*/ f120 f52 1"/>
                <a:gd name="f150" fmla="*/ f121 f53 1"/>
                <a:gd name="f151" fmla="*/ f122 f52 1"/>
                <a:gd name="f152" fmla="*/ f123 f52 1"/>
                <a:gd name="f153" fmla="*/ f124 f53 1"/>
                <a:gd name="f154" fmla="*/ f125 f53 1"/>
                <a:gd name="f155" fmla="*/ f126 f53 1"/>
                <a:gd name="f156" fmla="*/ f127 f52 1"/>
                <a:gd name="f157" fmla="*/ f128 f53 1"/>
                <a:gd name="f158" fmla="*/ f129 f52 1"/>
                <a:gd name="f159" fmla="*/ f130 f53 1"/>
                <a:gd name="f160" fmla="*/ f131 f52 1"/>
                <a:gd name="f161" fmla="*/ f132 f53 1"/>
                <a:gd name="f162" fmla="*/ f133 f52 1"/>
                <a:gd name="f163" fmla="*/ f134 f53 1"/>
                <a:gd name="f164" fmla="*/ f135 f53 1"/>
                <a:gd name="f165" fmla="*/ f136 f53 1"/>
                <a:gd name="f166" fmla="*/ f137 f52 1"/>
                <a:gd name="f167" fmla="*/ f138 f53 1"/>
                <a:gd name="f168" fmla="*/ f139 f52 1"/>
                <a:gd name="f169" fmla="*/ f140 f53 1"/>
                <a:gd name="f170" fmla="*/ f141 f52 1"/>
                <a:gd name="f171" fmla="*/ f14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0"/>
                </a:cxn>
                <a:cxn ang="f88">
                  <a:pos x="f152" y="f153"/>
                </a:cxn>
                <a:cxn ang="f88">
                  <a:pos x="f152" y="f154"/>
                </a:cxn>
                <a:cxn ang="f88">
                  <a:pos x="f151" y="f155"/>
                </a:cxn>
                <a:cxn ang="f88">
                  <a:pos x="f156" y="f157"/>
                </a:cxn>
                <a:cxn ang="f88">
                  <a:pos x="f158" y="f159"/>
                </a:cxn>
                <a:cxn ang="f88">
                  <a:pos x="f160" y="f161"/>
                </a:cxn>
                <a:cxn ang="f88">
                  <a:pos x="f162" y="f163"/>
                </a:cxn>
                <a:cxn ang="f88">
                  <a:pos x="f162" y="f164"/>
                </a:cxn>
                <a:cxn ang="f88">
                  <a:pos x="f160" y="f165"/>
                </a:cxn>
                <a:cxn ang="f88">
                  <a:pos x="f166" y="f167"/>
                </a:cxn>
                <a:cxn ang="f88">
                  <a:pos x="f168" y="f169"/>
                </a:cxn>
                <a:cxn ang="f88">
                  <a:pos x="f170" y="f148"/>
                </a:cxn>
                <a:cxn ang="f88">
                  <a:pos x="f171" y="f148"/>
                </a:cxn>
                <a:cxn ang="f88">
                  <a:pos x="f147" y="f148"/>
                </a:cxn>
              </a:cxnLst>
              <a:rect l="f143" t="f146" r="f144" b="f145"/>
              <a:pathLst>
                <a:path w="112" h="90">
                  <a:moveTo>
                    <a:pt x="f5" y="f8"/>
                  </a:moveTo>
                  <a:cubicBezTo>
                    <a:pt x="f9" y="f10"/>
                    <a:pt x="f11" y="f10"/>
                    <a:pt x="f12" y="f10"/>
                  </a:cubicBezTo>
                  <a:cubicBezTo>
                    <a:pt x="f13" y="f10"/>
                    <a:pt x="f14" y="f10"/>
                    <a:pt x="f15" y="f10"/>
                  </a:cubicBezTo>
                  <a:cubicBezTo>
                    <a:pt x="f16" y="f10"/>
                    <a:pt x="f17" y="f10"/>
                    <a:pt x="f17" y="f18"/>
                  </a:cubicBezTo>
                  <a:cubicBezTo>
                    <a:pt x="f17" y="f19"/>
                    <a:pt x="f17" y="f20"/>
                    <a:pt x="f17" y="f21"/>
                  </a:cubicBezTo>
                  <a:cubicBezTo>
                    <a:pt x="f17" y="f22"/>
                    <a:pt x="f23" y="f22"/>
                    <a:pt x="f15" y="f24"/>
                  </a:cubicBezTo>
                  <a:cubicBezTo>
                    <a:pt x="f16" y="f22"/>
                    <a:pt x="f25" y="f24"/>
                    <a:pt x="f26" y="f27"/>
                  </a:cubicBezTo>
                  <a:cubicBezTo>
                    <a:pt x="f8" y="f28"/>
                    <a:pt x="f29" y="f30"/>
                    <a:pt x="f31" y="f32"/>
                  </a:cubicBezTo>
                  <a:cubicBezTo>
                    <a:pt x="f33" y="f5"/>
                    <a:pt x="f34" y="f5"/>
                    <a:pt x="f6" y="f5"/>
                  </a:cubicBezTo>
                  <a:cubicBezTo>
                    <a:pt x="f35" y="f32"/>
                    <a:pt x="f35" y="f32"/>
                    <a:pt x="f35" y="f9"/>
                  </a:cubicBezTo>
                  <a:cubicBezTo>
                    <a:pt x="f35" y="f36"/>
                    <a:pt x="f35" y="f37"/>
                    <a:pt x="f35" y="f38"/>
                  </a:cubicBezTo>
                  <a:cubicBezTo>
                    <a:pt x="f35" y="f39"/>
                    <a:pt x="f35" y="f40"/>
                    <a:pt x="f6" y="f40"/>
                  </a:cubicBezTo>
                  <a:cubicBezTo>
                    <a:pt x="f35" y="f40"/>
                    <a:pt x="f35" y="f7"/>
                    <a:pt x="f41" y="f7"/>
                  </a:cubicBezTo>
                  <a:cubicBezTo>
                    <a:pt x="f33" y="f40"/>
                    <a:pt x="f42" y="f39"/>
                    <a:pt x="f43" y="f39"/>
                  </a:cubicBezTo>
                  <a:cubicBezTo>
                    <a:pt x="f38" y="f44"/>
                    <a:pt x="f45" y="f46"/>
                    <a:pt x="f37" y="f8"/>
                  </a:cubicBezTo>
                  <a:cubicBezTo>
                    <a:pt x="f47" y="f8"/>
                    <a:pt x="f23" y="f8"/>
                    <a:pt x="f48" y="f8"/>
                  </a:cubicBezTo>
                  <a:cubicBezTo>
                    <a:pt x="f49" y="f8"/>
                    <a:pt x="f50" y="f8"/>
                    <a:pt x="f5" y="f8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8E9B1E85-1C06-BD09-615C-BABF37C7B965}"/>
                </a:ext>
              </a:extLst>
            </p:cNvPr>
            <p:cNvSpPr/>
            <p:nvPr/>
          </p:nvSpPr>
          <p:spPr>
            <a:xfrm>
              <a:off x="5967410" y="295278"/>
              <a:ext cx="6007095" cy="42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7"/>
                <a:gd name="f7" fmla="val 3"/>
                <a:gd name="f8" fmla="val 674"/>
                <a:gd name="f9" fmla="val 2"/>
                <a:gd name="f10" fmla="val 675"/>
                <a:gd name="f11" fmla="val 676"/>
                <a:gd name="f12" fmla="val 631"/>
                <a:gd name="f13" fmla="val 588"/>
                <a:gd name="f14" fmla="val 544"/>
                <a:gd name="f15" fmla="val 447"/>
                <a:gd name="f16" fmla="val 349"/>
                <a:gd name="f17" fmla="val 252"/>
                <a:gd name="f18" fmla="val 170"/>
                <a:gd name="f19" fmla="val 89"/>
                <a:gd name="f20" fmla="val 8"/>
                <a:gd name="f21" fmla="val 5"/>
                <a:gd name="f22" fmla="val 67"/>
                <a:gd name="f23" fmla="val 135"/>
                <a:gd name="f24" fmla="val 202"/>
                <a:gd name="f25" fmla="val 206"/>
                <a:gd name="f26" fmla="val 209"/>
                <a:gd name="f27" fmla="val 1"/>
                <a:gd name="f28" fmla="val 212"/>
                <a:gd name="f29" fmla="val 219"/>
                <a:gd name="f30" fmla="val 226"/>
                <a:gd name="f31" fmla="val 233"/>
                <a:gd name="f32" fmla="val 237"/>
                <a:gd name="f33" fmla="val 242"/>
                <a:gd name="f34" fmla="val 247"/>
                <a:gd name="f35" fmla="val 312"/>
                <a:gd name="f36" fmla="val 377"/>
                <a:gd name="f37" fmla="val 442"/>
                <a:gd name="f38" fmla="val 445"/>
                <a:gd name="f39" fmla="val 448"/>
                <a:gd name="f40" fmla="val 451"/>
                <a:gd name="f41" fmla="val 452"/>
                <a:gd name="f42" fmla="val 454"/>
                <a:gd name="f43" fmla="val 455"/>
                <a:gd name="f44" fmla="val 475"/>
                <a:gd name="f45" fmla="val 495"/>
                <a:gd name="f46" fmla="val 514"/>
                <a:gd name="f47" fmla="val 517"/>
                <a:gd name="f48" fmla="val 520"/>
                <a:gd name="f49" fmla="val 522"/>
                <a:gd name="f50" fmla="val 524"/>
                <a:gd name="f51" fmla="val 527"/>
                <a:gd name="f52" fmla="val 530"/>
                <a:gd name="f53" fmla="val 536"/>
                <a:gd name="f54" fmla="val 542"/>
                <a:gd name="f55" fmla="val 548"/>
                <a:gd name="f56" fmla="val 590"/>
                <a:gd name="f57" fmla="val 632"/>
                <a:gd name="f58" fmla="+- 0 0 -90"/>
                <a:gd name="f59" fmla="*/ f3 1 677"/>
                <a:gd name="f60" fmla="*/ f4 1 3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5 1 3"/>
                <a:gd name="f69" fmla="*/ f66 1 677"/>
                <a:gd name="f70" fmla="*/ 674 f66 1"/>
                <a:gd name="f71" fmla="*/ 2 f65 1"/>
                <a:gd name="f72" fmla="*/ 677 f66 1"/>
                <a:gd name="f73" fmla="*/ 544 f66 1"/>
                <a:gd name="f74" fmla="*/ 252 f66 1"/>
                <a:gd name="f75" fmla="*/ 8 f66 1"/>
                <a:gd name="f76" fmla="*/ 0 f66 1"/>
                <a:gd name="f77" fmla="*/ 202 f66 1"/>
                <a:gd name="f78" fmla="*/ 212 f66 1"/>
                <a:gd name="f79" fmla="*/ 1 f65 1"/>
                <a:gd name="f80" fmla="*/ 233 f66 1"/>
                <a:gd name="f81" fmla="*/ 247 f66 1"/>
                <a:gd name="f82" fmla="*/ 442 f66 1"/>
                <a:gd name="f83" fmla="*/ 451 f66 1"/>
                <a:gd name="f84" fmla="*/ 455 f66 1"/>
                <a:gd name="f85" fmla="*/ 514 f66 1"/>
                <a:gd name="f86" fmla="*/ 522 f66 1"/>
                <a:gd name="f87" fmla="*/ 530 f66 1"/>
                <a:gd name="f88" fmla="*/ 548 f66 1"/>
                <a:gd name="f89" fmla="+- f67 0 f1"/>
                <a:gd name="f90" fmla="*/ f70 1 677"/>
                <a:gd name="f91" fmla="*/ f71 1 3"/>
                <a:gd name="f92" fmla="*/ f72 1 677"/>
                <a:gd name="f93" fmla="*/ f73 1 677"/>
                <a:gd name="f94" fmla="*/ f74 1 677"/>
                <a:gd name="f95" fmla="*/ f75 1 677"/>
                <a:gd name="f96" fmla="*/ f76 1 677"/>
                <a:gd name="f97" fmla="*/ f77 1 677"/>
                <a:gd name="f98" fmla="*/ f78 1 677"/>
                <a:gd name="f99" fmla="*/ f79 1 3"/>
                <a:gd name="f100" fmla="*/ f80 1 677"/>
                <a:gd name="f101" fmla="*/ f81 1 677"/>
                <a:gd name="f102" fmla="*/ f82 1 677"/>
                <a:gd name="f103" fmla="*/ f83 1 677"/>
                <a:gd name="f104" fmla="*/ f84 1 677"/>
                <a:gd name="f105" fmla="*/ f85 1 677"/>
                <a:gd name="f106" fmla="*/ f86 1 677"/>
                <a:gd name="f107" fmla="*/ f87 1 677"/>
                <a:gd name="f108" fmla="*/ f88 1 677"/>
                <a:gd name="f109" fmla="*/ 0 1 f69"/>
                <a:gd name="f110" fmla="*/ f62 1 f69"/>
                <a:gd name="f111" fmla="*/ 0 1 f68"/>
                <a:gd name="f112" fmla="*/ f63 1 f68"/>
                <a:gd name="f113" fmla="*/ f90 1 f69"/>
                <a:gd name="f114" fmla="*/ f91 1 f68"/>
                <a:gd name="f115" fmla="*/ f92 1 f69"/>
                <a:gd name="f116" fmla="*/ f93 1 f69"/>
                <a:gd name="f117" fmla="*/ f94 1 f69"/>
                <a:gd name="f118" fmla="*/ f95 1 f69"/>
                <a:gd name="f119" fmla="*/ f96 1 f69"/>
                <a:gd name="f120" fmla="*/ f97 1 f69"/>
                <a:gd name="f121" fmla="*/ f98 1 f69"/>
                <a:gd name="f122" fmla="*/ f99 1 f68"/>
                <a:gd name="f123" fmla="*/ f100 1 f69"/>
                <a:gd name="f124" fmla="*/ f101 1 f69"/>
                <a:gd name="f125" fmla="*/ f102 1 f69"/>
                <a:gd name="f126" fmla="*/ f103 1 f69"/>
                <a:gd name="f127" fmla="*/ f104 1 f69"/>
                <a:gd name="f128" fmla="*/ f105 1 f69"/>
                <a:gd name="f129" fmla="*/ f106 1 f69"/>
                <a:gd name="f130" fmla="*/ f107 1 f69"/>
                <a:gd name="f131" fmla="*/ f108 1 f69"/>
                <a:gd name="f132" fmla="*/ f109 f59 1"/>
                <a:gd name="f133" fmla="*/ f110 f59 1"/>
                <a:gd name="f134" fmla="*/ f112 f60 1"/>
                <a:gd name="f135" fmla="*/ f111 f60 1"/>
                <a:gd name="f136" fmla="*/ f113 f59 1"/>
                <a:gd name="f137" fmla="*/ f114 f60 1"/>
                <a:gd name="f138" fmla="*/ f115 f59 1"/>
                <a:gd name="f139" fmla="*/ f116 f59 1"/>
                <a:gd name="f140" fmla="*/ f117 f59 1"/>
                <a:gd name="f141" fmla="*/ f118 f59 1"/>
                <a:gd name="f142" fmla="*/ f119 f59 1"/>
                <a:gd name="f143" fmla="*/ f120 f59 1"/>
                <a:gd name="f144" fmla="*/ f121 f59 1"/>
                <a:gd name="f145" fmla="*/ f122 f60 1"/>
                <a:gd name="f146" fmla="*/ f123 f59 1"/>
                <a:gd name="f147" fmla="*/ f124 f59 1"/>
                <a:gd name="f148" fmla="*/ f125 f59 1"/>
                <a:gd name="f149" fmla="*/ f126 f59 1"/>
                <a:gd name="f150" fmla="*/ f127 f59 1"/>
                <a:gd name="f151" fmla="*/ f128 f59 1"/>
                <a:gd name="f152" fmla="*/ f129 f59 1"/>
                <a:gd name="f153" fmla="*/ f130 f59 1"/>
                <a:gd name="f154" fmla="*/ f131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6" y="f137"/>
                </a:cxn>
                <a:cxn ang="f89">
                  <a:pos x="f138" y="f137"/>
                </a:cxn>
                <a:cxn ang="f89">
                  <a:pos x="f136" y="f137"/>
                </a:cxn>
                <a:cxn ang="f89">
                  <a:pos x="f139" y="f137"/>
                </a:cxn>
                <a:cxn ang="f89">
                  <a:pos x="f140" y="f137"/>
                </a:cxn>
                <a:cxn ang="f89">
                  <a:pos x="f141" y="f137"/>
                </a:cxn>
                <a:cxn ang="f89">
                  <a:pos x="f142" y="f137"/>
                </a:cxn>
                <a:cxn ang="f89">
                  <a:pos x="f143" y="f137"/>
                </a:cxn>
                <a:cxn ang="f89">
                  <a:pos x="f144" y="f145"/>
                </a:cxn>
                <a:cxn ang="f89">
                  <a:pos x="f146" y="f145"/>
                </a:cxn>
                <a:cxn ang="f89">
                  <a:pos x="f147" y="f137"/>
                </a:cxn>
                <a:cxn ang="f89">
                  <a:pos x="f148" y="f137"/>
                </a:cxn>
                <a:cxn ang="f89">
                  <a:pos x="f149" y="f145"/>
                </a:cxn>
                <a:cxn ang="f89">
                  <a:pos x="f150" y="f145"/>
                </a:cxn>
                <a:cxn ang="f89">
                  <a:pos x="f151" y="f145"/>
                </a:cxn>
                <a:cxn ang="f89">
                  <a:pos x="f152" y="f145"/>
                </a:cxn>
                <a:cxn ang="f89">
                  <a:pos x="f153" y="f145"/>
                </a:cxn>
                <a:cxn ang="f89">
                  <a:pos x="f154" y="f137"/>
                </a:cxn>
                <a:cxn ang="f89">
                  <a:pos x="f136" y="f137"/>
                </a:cxn>
              </a:cxnLst>
              <a:rect l="f132" t="f135" r="f133" b="f134"/>
              <a:pathLst>
                <a:path w="677" h="3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11" y="f9"/>
                    <a:pt x="f10" y="f9"/>
                    <a:pt x="f8" y="f9"/>
                  </a:cubicBezTo>
                  <a:cubicBezTo>
                    <a:pt x="f12" y="f9"/>
                    <a:pt x="f13" y="f9"/>
                    <a:pt x="f14" y="f9"/>
                  </a:cubicBezTo>
                  <a:cubicBezTo>
                    <a:pt x="f15" y="f9"/>
                    <a:pt x="f16" y="f9"/>
                    <a:pt x="f17" y="f9"/>
                  </a:cubicBezTo>
                  <a:cubicBezTo>
                    <a:pt x="f18" y="f9"/>
                    <a:pt x="f19" y="f9"/>
                    <a:pt x="f20" y="f9"/>
                  </a:cubicBezTo>
                  <a:cubicBezTo>
                    <a:pt x="f21" y="f9"/>
                    <a:pt x="f9" y="f7"/>
                    <a:pt x="f5" y="f9"/>
                  </a:cubicBezTo>
                  <a:cubicBezTo>
                    <a:pt x="f22" y="f9"/>
                    <a:pt x="f23" y="f9"/>
                    <a:pt x="f24" y="f9"/>
                  </a:cubicBezTo>
                  <a:cubicBezTo>
                    <a:pt x="f25" y="f9"/>
                    <a:pt x="f26" y="f27"/>
                    <a:pt x="f28" y="f27"/>
                  </a:cubicBezTo>
                  <a:cubicBezTo>
                    <a:pt x="f29" y="f27"/>
                    <a:pt x="f30" y="f27"/>
                    <a:pt x="f31" y="f27"/>
                  </a:cubicBezTo>
                  <a:cubicBezTo>
                    <a:pt x="f32" y="f27"/>
                    <a:pt x="f33" y="f9"/>
                    <a:pt x="f34" y="f9"/>
                  </a:cubicBezTo>
                  <a:cubicBezTo>
                    <a:pt x="f35" y="f9"/>
                    <a:pt x="f36" y="f9"/>
                    <a:pt x="f37" y="f9"/>
                  </a:cubicBezTo>
                  <a:cubicBezTo>
                    <a:pt x="f38" y="f9"/>
                    <a:pt x="f39" y="f27"/>
                    <a:pt x="f40" y="f27"/>
                  </a:cubicBezTo>
                  <a:cubicBezTo>
                    <a:pt x="f41" y="f27"/>
                    <a:pt x="f42" y="f27"/>
                    <a:pt x="f43" y="f27"/>
                  </a:cubicBezTo>
                  <a:cubicBezTo>
                    <a:pt x="f44" y="f5"/>
                    <a:pt x="f45" y="f27"/>
                    <a:pt x="f46" y="f27"/>
                  </a:cubicBezTo>
                  <a:cubicBezTo>
                    <a:pt x="f47" y="f27"/>
                    <a:pt x="f48" y="f27"/>
                    <a:pt x="f49" y="f27"/>
                  </a:cubicBezTo>
                  <a:cubicBezTo>
                    <a:pt x="f50" y="f9"/>
                    <a:pt x="f51" y="f9"/>
                    <a:pt x="f52" y="f27"/>
                  </a:cubicBezTo>
                  <a:cubicBezTo>
                    <a:pt x="f53" y="f27"/>
                    <a:pt x="f54" y="f9"/>
                    <a:pt x="f55" y="f9"/>
                  </a:cubicBezTo>
                  <a:cubicBezTo>
                    <a:pt x="f56" y="f9"/>
                    <a:pt x="f57" y="f9"/>
                    <a:pt x="f8" y="f9"/>
                  </a:cubicBezTo>
                  <a:close/>
                </a:path>
              </a:pathLst>
            </a:custGeom>
            <a:solidFill>
              <a:srgbClr val="B834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AC688B2F-24F4-D2CF-C036-25E3321E6128}"/>
                </a:ext>
              </a:extLst>
            </p:cNvPr>
            <p:cNvSpPr/>
            <p:nvPr/>
          </p:nvSpPr>
          <p:spPr>
            <a:xfrm>
              <a:off x="13279438" y="309560"/>
              <a:ext cx="531815" cy="142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1"/>
                <a:gd name="f8" fmla="val 3"/>
                <a:gd name="f9" fmla="val 22"/>
                <a:gd name="f10" fmla="val 41"/>
                <a:gd name="f11" fmla="val 58"/>
                <a:gd name="f12" fmla="val 57"/>
                <a:gd name="f13" fmla="val 55"/>
                <a:gd name="f14" fmla="val 38"/>
                <a:gd name="f15" fmla="val 21"/>
                <a:gd name="f16" fmla="val 5"/>
                <a:gd name="f17" fmla="val 2"/>
                <a:gd name="f18" fmla="+- 0 0 -90"/>
                <a:gd name="f19" fmla="*/ f3 1 60"/>
                <a:gd name="f20" fmla="*/ f4 1 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0"/>
                <a:gd name="f29" fmla="val f25"/>
                <a:gd name="f30" fmla="*/ 3 f26 1"/>
                <a:gd name="f31" fmla="*/ 0 f25 1"/>
                <a:gd name="f32" fmla="*/ 60 f26 1"/>
                <a:gd name="f33" fmla="*/ 1 f25 1"/>
                <a:gd name="f34" fmla="*/ 55 f26 1"/>
                <a:gd name="f35" fmla="*/ 5 f26 1"/>
                <a:gd name="f36" fmla="*/ 0 f26 1"/>
                <a:gd name="f37" fmla="+- f27 0 f1"/>
                <a:gd name="f38" fmla="*/ f30 1 60"/>
                <a:gd name="f39" fmla="*/ f32 1 60"/>
                <a:gd name="f40" fmla="*/ f34 1 60"/>
                <a:gd name="f41" fmla="*/ f35 1 60"/>
                <a:gd name="f42" fmla="*/ f36 1 60"/>
                <a:gd name="f43" fmla="*/ f31 1 f29"/>
                <a:gd name="f44" fmla="*/ f33 1 f29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8"/>
                <a:gd name="f51" fmla="*/ f40 1 f28"/>
                <a:gd name="f52" fmla="*/ f41 1 f28"/>
                <a:gd name="f53" fmla="*/ f42 1 f28"/>
                <a:gd name="f54" fmla="*/ f45 f19 1"/>
                <a:gd name="f55" fmla="*/ f46 f19 1"/>
                <a:gd name="f56" fmla="*/ f48 f20 1"/>
                <a:gd name="f57" fmla="*/ f47 f20 1"/>
                <a:gd name="f58" fmla="*/ f43 f20 1"/>
                <a:gd name="f59" fmla="*/ f44 f20 1"/>
                <a:gd name="f60" fmla="*/ f49 f19 1"/>
                <a:gd name="f61" fmla="*/ f50 f19 1"/>
                <a:gd name="f62" fmla="*/ f51 f19 1"/>
                <a:gd name="f63" fmla="*/ f52 f19 1"/>
                <a:gd name="f64" fmla="*/ f5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58"/>
                </a:cxn>
                <a:cxn ang="f37">
                  <a:pos x="f61" y="f58"/>
                </a:cxn>
                <a:cxn ang="f37">
                  <a:pos x="f61" y="f59"/>
                </a:cxn>
                <a:cxn ang="f37">
                  <a:pos x="f62" y="f59"/>
                </a:cxn>
                <a:cxn ang="f37">
                  <a:pos x="f63" y="f59"/>
                </a:cxn>
                <a:cxn ang="f37">
                  <a:pos x="f64" y="f59"/>
                </a:cxn>
                <a:cxn ang="f37">
                  <a:pos x="f60" y="f58"/>
                </a:cxn>
              </a:cxnLst>
              <a:rect l="f54" t="f57" r="f55" b="f56"/>
              <a:pathLst>
                <a:path w="60" h="1">
                  <a:moveTo>
                    <a:pt x="f8" y="f5"/>
                  </a:moveTo>
                  <a:cubicBezTo>
                    <a:pt x="f9" y="f7"/>
                    <a:pt x="f10" y="f5"/>
                    <a:pt x="f6" y="f5"/>
                  </a:cubicBezTo>
                  <a:cubicBezTo>
                    <a:pt x="f6" y="f5"/>
                    <a:pt x="f6" y="f5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7"/>
                    <a:pt x="f15" y="f7"/>
                    <a:pt x="f16" y="f7"/>
                  </a:cubicBezTo>
                  <a:cubicBezTo>
                    <a:pt x="f8" y="f7"/>
                    <a:pt x="f7" y="f7"/>
                    <a:pt x="f5" y="f7"/>
                  </a:cubicBezTo>
                  <a:cubicBezTo>
                    <a:pt x="f7" y="f5"/>
                    <a:pt x="f17" y="f5"/>
                    <a:pt x="f8" y="f5"/>
                  </a:cubicBezTo>
                  <a:close/>
                </a:path>
              </a:pathLst>
            </a:custGeom>
            <a:solidFill>
              <a:srgbClr val="9C5A3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C2BBC960-82FB-F1C9-5723-A2016683E0AC}"/>
                </a:ext>
              </a:extLst>
            </p:cNvPr>
            <p:cNvSpPr/>
            <p:nvPr/>
          </p:nvSpPr>
          <p:spPr>
            <a:xfrm>
              <a:off x="2614617" y="295278"/>
              <a:ext cx="13371508" cy="13398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7"/>
                <a:gd name="f7" fmla="val 93"/>
                <a:gd name="f8" fmla="val 1506"/>
                <a:gd name="f9" fmla="val 87"/>
                <a:gd name="f10" fmla="val 60"/>
                <a:gd name="f11" fmla="val 33"/>
                <a:gd name="f12" fmla="val 6"/>
                <a:gd name="f13" fmla="val 5"/>
                <a:gd name="f14" fmla="val 4"/>
                <a:gd name="f15" fmla="val 3"/>
                <a:gd name="f16" fmla="val 1503"/>
                <a:gd name="f17" fmla="val 1496"/>
                <a:gd name="f18" fmla="val 1489"/>
                <a:gd name="f19" fmla="val 1479"/>
                <a:gd name="f20" fmla="val 2"/>
                <a:gd name="f21" fmla="val 1469"/>
                <a:gd name="f22" fmla="val 1"/>
                <a:gd name="f23" fmla="val 1460"/>
                <a:gd name="f24" fmla="val 1455"/>
                <a:gd name="f25" fmla="val 1450"/>
                <a:gd name="f26" fmla="val 1446"/>
                <a:gd name="f27" fmla="val 1427"/>
                <a:gd name="f28" fmla="val 1409"/>
                <a:gd name="f29" fmla="val 1390"/>
                <a:gd name="f30" fmla="val 1388"/>
                <a:gd name="f31" fmla="val 1386"/>
                <a:gd name="f32" fmla="val 1384"/>
                <a:gd name="f33" fmla="val 1380"/>
                <a:gd name="f34" fmla="val 1377"/>
                <a:gd name="f35" fmla="val 1374"/>
                <a:gd name="f36" fmla="val 1337"/>
                <a:gd name="f37" fmla="val 1299"/>
                <a:gd name="f38" fmla="val 1262"/>
                <a:gd name="f39" fmla="val 1242"/>
                <a:gd name="f40" fmla="val 1222"/>
                <a:gd name="f41" fmla="val 1202"/>
                <a:gd name="f42" fmla="val 1157"/>
                <a:gd name="f43" fmla="val 1113"/>
                <a:gd name="f44" fmla="val 1069"/>
                <a:gd name="f45" fmla="val 1063"/>
                <a:gd name="f46" fmla="val 1057"/>
                <a:gd name="f47" fmla="val 1052"/>
                <a:gd name="f48" fmla="val 997"/>
                <a:gd name="f49" fmla="val 941"/>
                <a:gd name="f50" fmla="val 886"/>
                <a:gd name="f51" fmla="val 864"/>
                <a:gd name="f52" fmla="val 842"/>
                <a:gd name="f53" fmla="val 820"/>
                <a:gd name="f54" fmla="val 740"/>
                <a:gd name="f55" fmla="val 660"/>
                <a:gd name="f56" fmla="val 579"/>
                <a:gd name="f57" fmla="val 515"/>
                <a:gd name="f58" fmla="val 450"/>
                <a:gd name="f59" fmla="val 385"/>
                <a:gd name="f60" fmla="val 383"/>
                <a:gd name="f61" fmla="val 380"/>
                <a:gd name="f62" fmla="val 378"/>
                <a:gd name="f63" fmla="val 377"/>
                <a:gd name="f64" fmla="val 374"/>
                <a:gd name="f65" fmla="val 370"/>
                <a:gd name="f66" fmla="val 367"/>
                <a:gd name="f67" fmla="val 366"/>
                <a:gd name="f68" fmla="val 363"/>
                <a:gd name="f69" fmla="val 361"/>
                <a:gd name="f70" fmla="val 330"/>
                <a:gd name="f71" fmla="val 299"/>
                <a:gd name="f72" fmla="val 268"/>
                <a:gd name="f73" fmla="val 265"/>
                <a:gd name="f74" fmla="val 263"/>
                <a:gd name="f75" fmla="val 261"/>
                <a:gd name="f76" fmla="val 255"/>
                <a:gd name="f77" fmla="val 248"/>
                <a:gd name="f78" fmla="val 242"/>
                <a:gd name="f79" fmla="val 240"/>
                <a:gd name="f80" fmla="val 237"/>
                <a:gd name="f81" fmla="val 235"/>
                <a:gd name="f82" fmla="val 161"/>
                <a:gd name="f83" fmla="val 86"/>
                <a:gd name="f84" fmla="val 12"/>
                <a:gd name="f85" fmla="val 10"/>
                <a:gd name="f86" fmla="val 7"/>
                <a:gd name="f87" fmla="val 25"/>
                <a:gd name="f88" fmla="val 45"/>
                <a:gd name="f89" fmla="val 64"/>
                <a:gd name="f90" fmla="val 72"/>
                <a:gd name="f91" fmla="val 80"/>
                <a:gd name="f92" fmla="val 89"/>
                <a:gd name="f93" fmla="val 90"/>
                <a:gd name="f94" fmla="val 91"/>
                <a:gd name="f95" fmla="val 9"/>
                <a:gd name="f96" fmla="val 92"/>
                <a:gd name="f97" fmla="val 11"/>
                <a:gd name="f98" fmla="val 120"/>
                <a:gd name="f99" fmla="val 230"/>
                <a:gd name="f100" fmla="val 339"/>
                <a:gd name="f101" fmla="val 342"/>
                <a:gd name="f102" fmla="val 345"/>
                <a:gd name="f103" fmla="val 348"/>
                <a:gd name="f104" fmla="val 350"/>
                <a:gd name="f105" fmla="val 351"/>
                <a:gd name="f106" fmla="val 353"/>
                <a:gd name="f107" fmla="val 388"/>
                <a:gd name="f108" fmla="val 406"/>
                <a:gd name="f109" fmla="val 409"/>
                <a:gd name="f110" fmla="val 413"/>
                <a:gd name="f111" fmla="val 416"/>
                <a:gd name="f112" fmla="val 421"/>
                <a:gd name="f113" fmla="val 426"/>
                <a:gd name="f114" fmla="val 431"/>
                <a:gd name="f115" fmla="val 433"/>
                <a:gd name="f116" fmla="val 434"/>
                <a:gd name="f117" fmla="val 436"/>
                <a:gd name="f118" fmla="val 514"/>
                <a:gd name="f119" fmla="val 592"/>
                <a:gd name="f120" fmla="val 669"/>
                <a:gd name="f121" fmla="val 678"/>
                <a:gd name="f122" fmla="val 687"/>
                <a:gd name="f123" fmla="val 696"/>
                <a:gd name="f124" fmla="val 721"/>
                <a:gd name="f125" fmla="val 746"/>
                <a:gd name="f126" fmla="val 772"/>
                <a:gd name="f127" fmla="val 780"/>
                <a:gd name="f128" fmla="val 788"/>
                <a:gd name="f129" fmla="val 797"/>
                <a:gd name="f130" fmla="val 804"/>
                <a:gd name="f131" fmla="val 811"/>
                <a:gd name="f132" fmla="val 818"/>
                <a:gd name="f133" fmla="val 821"/>
                <a:gd name="f134" fmla="val 823"/>
                <a:gd name="f135" fmla="val 825"/>
                <a:gd name="f136" fmla="val 827"/>
                <a:gd name="f137" fmla="val 828"/>
                <a:gd name="f138" fmla="val 831"/>
                <a:gd name="f139" fmla="val 834"/>
                <a:gd name="f140" fmla="val 837"/>
                <a:gd name="f141" fmla="val 881"/>
                <a:gd name="f142" fmla="val 924"/>
                <a:gd name="f143" fmla="val 968"/>
                <a:gd name="f144" fmla="val 975"/>
                <a:gd name="f145" fmla="val 982"/>
                <a:gd name="f146" fmla="val 988"/>
                <a:gd name="f147" fmla="val 1049"/>
                <a:gd name="f148" fmla="val 1109"/>
                <a:gd name="f149" fmla="val 1170"/>
                <a:gd name="f150" fmla="val 1172"/>
                <a:gd name="f151" fmla="val 1175"/>
                <a:gd name="f152" fmla="val 1177"/>
                <a:gd name="f153" fmla="val 1184"/>
                <a:gd name="f154" fmla="val 1192"/>
                <a:gd name="f155" fmla="val 1199"/>
                <a:gd name="f156" fmla="val 1230"/>
                <a:gd name="f157" fmla="val 1293"/>
                <a:gd name="f158" fmla="val 1298"/>
                <a:gd name="f159" fmla="val 1302"/>
                <a:gd name="f160" fmla="val 1307"/>
                <a:gd name="f161" fmla="val 1309"/>
                <a:gd name="f162" fmla="val 1311"/>
                <a:gd name="f163" fmla="val 1314"/>
                <a:gd name="f164" fmla="val 1361"/>
                <a:gd name="f165" fmla="val 1408"/>
                <a:gd name="f166" fmla="val 1458"/>
                <a:gd name="f167" fmla="val 1462"/>
                <a:gd name="f168" fmla="val 1465"/>
                <a:gd name="f169" fmla="val 1471"/>
                <a:gd name="f170" fmla="val 1476"/>
                <a:gd name="f171" fmla="val 1482"/>
                <a:gd name="f172" fmla="+- 0 0 -90"/>
                <a:gd name="f173" fmla="*/ f3 1 1507"/>
                <a:gd name="f174" fmla="*/ f4 1 93"/>
                <a:gd name="f175" fmla="val f5"/>
                <a:gd name="f176" fmla="val f6"/>
                <a:gd name="f177" fmla="val f7"/>
                <a:gd name="f178" fmla="*/ f172 f0 1"/>
                <a:gd name="f179" fmla="+- f177 0 f175"/>
                <a:gd name="f180" fmla="+- f176 0 f175"/>
                <a:gd name="f181" fmla="*/ f178 1 f2"/>
                <a:gd name="f182" fmla="*/ f180 1 1507"/>
                <a:gd name="f183" fmla="*/ f179 1 93"/>
                <a:gd name="f184" fmla="*/ 1506 f180 1"/>
                <a:gd name="f185" fmla="*/ 87 f179 1"/>
                <a:gd name="f186" fmla="*/ 1507 f180 1"/>
                <a:gd name="f187" fmla="*/ 6 f179 1"/>
                <a:gd name="f188" fmla="*/ 3 f179 1"/>
                <a:gd name="f189" fmla="*/ 1489 f180 1"/>
                <a:gd name="f190" fmla="*/ 0 f179 1"/>
                <a:gd name="f191" fmla="*/ 1460 f180 1"/>
                <a:gd name="f192" fmla="*/ 1 f179 1"/>
                <a:gd name="f193" fmla="*/ 1446 f180 1"/>
                <a:gd name="f194" fmla="*/ 2 f179 1"/>
                <a:gd name="f195" fmla="*/ 1390 f180 1"/>
                <a:gd name="f196" fmla="*/ 1384 f180 1"/>
                <a:gd name="f197" fmla="*/ 1374 f180 1"/>
                <a:gd name="f198" fmla="*/ 1262 f180 1"/>
                <a:gd name="f199" fmla="*/ 1202 f180 1"/>
                <a:gd name="f200" fmla="*/ 1069 f180 1"/>
                <a:gd name="f201" fmla="*/ 1052 f180 1"/>
                <a:gd name="f202" fmla="*/ 886 f180 1"/>
                <a:gd name="f203" fmla="*/ 820 f180 1"/>
                <a:gd name="f204" fmla="*/ 579 f180 1"/>
                <a:gd name="f205" fmla="*/ 385 f180 1"/>
                <a:gd name="f206" fmla="*/ 378 f180 1"/>
                <a:gd name="f207" fmla="*/ 377 f180 1"/>
                <a:gd name="f208" fmla="*/ 367 f180 1"/>
                <a:gd name="f209" fmla="*/ 361 f180 1"/>
                <a:gd name="f210" fmla="*/ 268 f180 1"/>
                <a:gd name="f211" fmla="*/ 261 f180 1"/>
                <a:gd name="f212" fmla="*/ 242 f180 1"/>
                <a:gd name="f213" fmla="*/ 235 f180 1"/>
                <a:gd name="f214" fmla="*/ 12 f180 1"/>
                <a:gd name="f215" fmla="*/ 5 f180 1"/>
                <a:gd name="f216" fmla="*/ 1 f180 1"/>
                <a:gd name="f217" fmla="*/ 64 f179 1"/>
                <a:gd name="f218" fmla="*/ 91 f179 1"/>
                <a:gd name="f219" fmla="*/ 11 f180 1"/>
                <a:gd name="f220" fmla="*/ 92 f179 1"/>
                <a:gd name="f221" fmla="*/ 339 f180 1"/>
                <a:gd name="f222" fmla="*/ 348 f180 1"/>
                <a:gd name="f223" fmla="*/ 353 f180 1"/>
                <a:gd name="f224" fmla="*/ 406 f180 1"/>
                <a:gd name="f225" fmla="*/ 416 f180 1"/>
                <a:gd name="f226" fmla="*/ 431 f180 1"/>
                <a:gd name="f227" fmla="*/ 436 f180 1"/>
                <a:gd name="f228" fmla="*/ 669 f180 1"/>
                <a:gd name="f229" fmla="*/ 696 f180 1"/>
                <a:gd name="f230" fmla="*/ 772 f180 1"/>
                <a:gd name="f231" fmla="*/ 797 f180 1"/>
                <a:gd name="f232" fmla="*/ 818 f180 1"/>
                <a:gd name="f233" fmla="*/ 823 f180 1"/>
                <a:gd name="f234" fmla="*/ 828 f180 1"/>
                <a:gd name="f235" fmla="*/ 837 f180 1"/>
                <a:gd name="f236" fmla="*/ 968 f180 1"/>
                <a:gd name="f237" fmla="*/ 988 f180 1"/>
                <a:gd name="f238" fmla="*/ 1170 f180 1"/>
                <a:gd name="f239" fmla="*/ 1177 f180 1"/>
                <a:gd name="f240" fmla="*/ 1199 f180 1"/>
                <a:gd name="f241" fmla="*/ 1293 f180 1"/>
                <a:gd name="f242" fmla="*/ 1307 f180 1"/>
                <a:gd name="f243" fmla="*/ 1314 f180 1"/>
                <a:gd name="f244" fmla="*/ 1455 f180 1"/>
                <a:gd name="f245" fmla="*/ 1465 f180 1"/>
                <a:gd name="f246" fmla="*/ 1482 f180 1"/>
                <a:gd name="f247" fmla="*/ 1503 f180 1"/>
                <a:gd name="f248" fmla="+- f181 0 f1"/>
                <a:gd name="f249" fmla="*/ f184 1 1507"/>
                <a:gd name="f250" fmla="*/ f185 1 93"/>
                <a:gd name="f251" fmla="*/ f186 1 1507"/>
                <a:gd name="f252" fmla="*/ f187 1 93"/>
                <a:gd name="f253" fmla="*/ f188 1 93"/>
                <a:gd name="f254" fmla="*/ f189 1 1507"/>
                <a:gd name="f255" fmla="*/ f190 1 93"/>
                <a:gd name="f256" fmla="*/ f191 1 1507"/>
                <a:gd name="f257" fmla="*/ f192 1 93"/>
                <a:gd name="f258" fmla="*/ f193 1 1507"/>
                <a:gd name="f259" fmla="*/ f194 1 93"/>
                <a:gd name="f260" fmla="*/ f195 1 1507"/>
                <a:gd name="f261" fmla="*/ f196 1 1507"/>
                <a:gd name="f262" fmla="*/ f197 1 1507"/>
                <a:gd name="f263" fmla="*/ f198 1 1507"/>
                <a:gd name="f264" fmla="*/ f199 1 1507"/>
                <a:gd name="f265" fmla="*/ f200 1 1507"/>
                <a:gd name="f266" fmla="*/ f201 1 1507"/>
                <a:gd name="f267" fmla="*/ f202 1 1507"/>
                <a:gd name="f268" fmla="*/ f203 1 1507"/>
                <a:gd name="f269" fmla="*/ f204 1 1507"/>
                <a:gd name="f270" fmla="*/ f205 1 1507"/>
                <a:gd name="f271" fmla="*/ f206 1 1507"/>
                <a:gd name="f272" fmla="*/ f207 1 1507"/>
                <a:gd name="f273" fmla="*/ f208 1 1507"/>
                <a:gd name="f274" fmla="*/ f209 1 1507"/>
                <a:gd name="f275" fmla="*/ f210 1 1507"/>
                <a:gd name="f276" fmla="*/ f211 1 1507"/>
                <a:gd name="f277" fmla="*/ f212 1 1507"/>
                <a:gd name="f278" fmla="*/ f213 1 1507"/>
                <a:gd name="f279" fmla="*/ f214 1 1507"/>
                <a:gd name="f280" fmla="*/ f215 1 1507"/>
                <a:gd name="f281" fmla="*/ f216 1 1507"/>
                <a:gd name="f282" fmla="*/ f217 1 93"/>
                <a:gd name="f283" fmla="*/ f218 1 93"/>
                <a:gd name="f284" fmla="*/ f219 1 1507"/>
                <a:gd name="f285" fmla="*/ f220 1 93"/>
                <a:gd name="f286" fmla="*/ f221 1 1507"/>
                <a:gd name="f287" fmla="*/ f222 1 1507"/>
                <a:gd name="f288" fmla="*/ f223 1 1507"/>
                <a:gd name="f289" fmla="*/ f224 1 1507"/>
                <a:gd name="f290" fmla="*/ f225 1 1507"/>
                <a:gd name="f291" fmla="*/ f226 1 1507"/>
                <a:gd name="f292" fmla="*/ f227 1 1507"/>
                <a:gd name="f293" fmla="*/ f228 1 1507"/>
                <a:gd name="f294" fmla="*/ f229 1 1507"/>
                <a:gd name="f295" fmla="*/ f230 1 1507"/>
                <a:gd name="f296" fmla="*/ f231 1 1507"/>
                <a:gd name="f297" fmla="*/ f232 1 1507"/>
                <a:gd name="f298" fmla="*/ f233 1 1507"/>
                <a:gd name="f299" fmla="*/ f234 1 1507"/>
                <a:gd name="f300" fmla="*/ f235 1 1507"/>
                <a:gd name="f301" fmla="*/ f236 1 1507"/>
                <a:gd name="f302" fmla="*/ f237 1 1507"/>
                <a:gd name="f303" fmla="*/ f238 1 1507"/>
                <a:gd name="f304" fmla="*/ f239 1 1507"/>
                <a:gd name="f305" fmla="*/ f240 1 1507"/>
                <a:gd name="f306" fmla="*/ f241 1 1507"/>
                <a:gd name="f307" fmla="*/ f242 1 1507"/>
                <a:gd name="f308" fmla="*/ f243 1 1507"/>
                <a:gd name="f309" fmla="*/ f244 1 1507"/>
                <a:gd name="f310" fmla="*/ f245 1 1507"/>
                <a:gd name="f311" fmla="*/ f246 1 1507"/>
                <a:gd name="f312" fmla="*/ f247 1 1507"/>
                <a:gd name="f313" fmla="*/ 0 1 f182"/>
                <a:gd name="f314" fmla="*/ f176 1 f182"/>
                <a:gd name="f315" fmla="*/ 0 1 f183"/>
                <a:gd name="f316" fmla="*/ f177 1 f183"/>
                <a:gd name="f317" fmla="*/ f249 1 f182"/>
                <a:gd name="f318" fmla="*/ f250 1 f183"/>
                <a:gd name="f319" fmla="*/ f251 1 f182"/>
                <a:gd name="f320" fmla="*/ f252 1 f183"/>
                <a:gd name="f321" fmla="*/ f253 1 f183"/>
                <a:gd name="f322" fmla="*/ f254 1 f182"/>
                <a:gd name="f323" fmla="*/ f255 1 f183"/>
                <a:gd name="f324" fmla="*/ f256 1 f182"/>
                <a:gd name="f325" fmla="*/ f257 1 f183"/>
                <a:gd name="f326" fmla="*/ f258 1 f182"/>
                <a:gd name="f327" fmla="*/ f259 1 f183"/>
                <a:gd name="f328" fmla="*/ f260 1 f182"/>
                <a:gd name="f329" fmla="*/ f261 1 f182"/>
                <a:gd name="f330" fmla="*/ f262 1 f182"/>
                <a:gd name="f331" fmla="*/ f263 1 f182"/>
                <a:gd name="f332" fmla="*/ f264 1 f182"/>
                <a:gd name="f333" fmla="*/ f265 1 f182"/>
                <a:gd name="f334" fmla="*/ f266 1 f182"/>
                <a:gd name="f335" fmla="*/ f267 1 f182"/>
                <a:gd name="f336" fmla="*/ f268 1 f182"/>
                <a:gd name="f337" fmla="*/ f269 1 f182"/>
                <a:gd name="f338" fmla="*/ f270 1 f182"/>
                <a:gd name="f339" fmla="*/ f271 1 f182"/>
                <a:gd name="f340" fmla="*/ f272 1 f182"/>
                <a:gd name="f341" fmla="*/ f273 1 f182"/>
                <a:gd name="f342" fmla="*/ f274 1 f182"/>
                <a:gd name="f343" fmla="*/ f275 1 f182"/>
                <a:gd name="f344" fmla="*/ f276 1 f182"/>
                <a:gd name="f345" fmla="*/ f277 1 f182"/>
                <a:gd name="f346" fmla="*/ f278 1 f182"/>
                <a:gd name="f347" fmla="*/ f279 1 f182"/>
                <a:gd name="f348" fmla="*/ f280 1 f182"/>
                <a:gd name="f349" fmla="*/ f281 1 f182"/>
                <a:gd name="f350" fmla="*/ f282 1 f183"/>
                <a:gd name="f351" fmla="*/ f283 1 f183"/>
                <a:gd name="f352" fmla="*/ f284 1 f182"/>
                <a:gd name="f353" fmla="*/ f285 1 f183"/>
                <a:gd name="f354" fmla="*/ f286 1 f182"/>
                <a:gd name="f355" fmla="*/ f287 1 f182"/>
                <a:gd name="f356" fmla="*/ f288 1 f182"/>
                <a:gd name="f357" fmla="*/ f289 1 f182"/>
                <a:gd name="f358" fmla="*/ f290 1 f182"/>
                <a:gd name="f359" fmla="*/ f291 1 f182"/>
                <a:gd name="f360" fmla="*/ f292 1 f182"/>
                <a:gd name="f361" fmla="*/ f293 1 f182"/>
                <a:gd name="f362" fmla="*/ f294 1 f182"/>
                <a:gd name="f363" fmla="*/ f295 1 f182"/>
                <a:gd name="f364" fmla="*/ f296 1 f182"/>
                <a:gd name="f365" fmla="*/ f297 1 f182"/>
                <a:gd name="f366" fmla="*/ f298 1 f182"/>
                <a:gd name="f367" fmla="*/ f299 1 f182"/>
                <a:gd name="f368" fmla="*/ f300 1 f182"/>
                <a:gd name="f369" fmla="*/ f301 1 f182"/>
                <a:gd name="f370" fmla="*/ f302 1 f182"/>
                <a:gd name="f371" fmla="*/ f303 1 f182"/>
                <a:gd name="f372" fmla="*/ f304 1 f182"/>
                <a:gd name="f373" fmla="*/ f305 1 f182"/>
                <a:gd name="f374" fmla="*/ f306 1 f182"/>
                <a:gd name="f375" fmla="*/ f307 1 f182"/>
                <a:gd name="f376" fmla="*/ f308 1 f182"/>
                <a:gd name="f377" fmla="*/ f309 1 f182"/>
                <a:gd name="f378" fmla="*/ f310 1 f182"/>
                <a:gd name="f379" fmla="*/ f311 1 f182"/>
                <a:gd name="f380" fmla="*/ f312 1 f182"/>
                <a:gd name="f381" fmla="*/ f313 f173 1"/>
                <a:gd name="f382" fmla="*/ f314 f173 1"/>
                <a:gd name="f383" fmla="*/ f316 f174 1"/>
                <a:gd name="f384" fmla="*/ f315 f174 1"/>
                <a:gd name="f385" fmla="*/ f317 f173 1"/>
                <a:gd name="f386" fmla="*/ f318 f174 1"/>
                <a:gd name="f387" fmla="*/ f319 f173 1"/>
                <a:gd name="f388" fmla="*/ f320 f174 1"/>
                <a:gd name="f389" fmla="*/ f321 f174 1"/>
                <a:gd name="f390" fmla="*/ f322 f173 1"/>
                <a:gd name="f391" fmla="*/ f323 f174 1"/>
                <a:gd name="f392" fmla="*/ f324 f173 1"/>
                <a:gd name="f393" fmla="*/ f325 f174 1"/>
                <a:gd name="f394" fmla="*/ f326 f173 1"/>
                <a:gd name="f395" fmla="*/ f327 f174 1"/>
                <a:gd name="f396" fmla="*/ f328 f173 1"/>
                <a:gd name="f397" fmla="*/ f329 f173 1"/>
                <a:gd name="f398" fmla="*/ f330 f173 1"/>
                <a:gd name="f399" fmla="*/ f331 f173 1"/>
                <a:gd name="f400" fmla="*/ f332 f173 1"/>
                <a:gd name="f401" fmla="*/ f333 f173 1"/>
                <a:gd name="f402" fmla="*/ f334 f173 1"/>
                <a:gd name="f403" fmla="*/ f335 f173 1"/>
                <a:gd name="f404" fmla="*/ f336 f173 1"/>
                <a:gd name="f405" fmla="*/ f337 f173 1"/>
                <a:gd name="f406" fmla="*/ f338 f173 1"/>
                <a:gd name="f407" fmla="*/ f339 f173 1"/>
                <a:gd name="f408" fmla="*/ f340 f173 1"/>
                <a:gd name="f409" fmla="*/ f341 f173 1"/>
                <a:gd name="f410" fmla="*/ f342 f173 1"/>
                <a:gd name="f411" fmla="*/ f343 f173 1"/>
                <a:gd name="f412" fmla="*/ f344 f173 1"/>
                <a:gd name="f413" fmla="*/ f345 f173 1"/>
                <a:gd name="f414" fmla="*/ f346 f173 1"/>
                <a:gd name="f415" fmla="*/ f347 f173 1"/>
                <a:gd name="f416" fmla="*/ f348 f173 1"/>
                <a:gd name="f417" fmla="*/ f349 f173 1"/>
                <a:gd name="f418" fmla="*/ f350 f174 1"/>
                <a:gd name="f419" fmla="*/ f351 f174 1"/>
                <a:gd name="f420" fmla="*/ f352 f173 1"/>
                <a:gd name="f421" fmla="*/ f353 f174 1"/>
                <a:gd name="f422" fmla="*/ f354 f173 1"/>
                <a:gd name="f423" fmla="*/ f355 f173 1"/>
                <a:gd name="f424" fmla="*/ f356 f173 1"/>
                <a:gd name="f425" fmla="*/ f357 f173 1"/>
                <a:gd name="f426" fmla="*/ f358 f173 1"/>
                <a:gd name="f427" fmla="*/ f359 f173 1"/>
                <a:gd name="f428" fmla="*/ f360 f173 1"/>
                <a:gd name="f429" fmla="*/ f361 f173 1"/>
                <a:gd name="f430" fmla="*/ f362 f173 1"/>
                <a:gd name="f431" fmla="*/ f363 f173 1"/>
                <a:gd name="f432" fmla="*/ f364 f173 1"/>
                <a:gd name="f433" fmla="*/ f365 f173 1"/>
                <a:gd name="f434" fmla="*/ f366 f173 1"/>
                <a:gd name="f435" fmla="*/ f367 f173 1"/>
                <a:gd name="f436" fmla="*/ f368 f173 1"/>
                <a:gd name="f437" fmla="*/ f369 f173 1"/>
                <a:gd name="f438" fmla="*/ f370 f173 1"/>
                <a:gd name="f439" fmla="*/ f371 f173 1"/>
                <a:gd name="f440" fmla="*/ f372 f173 1"/>
                <a:gd name="f441" fmla="*/ f373 f173 1"/>
                <a:gd name="f442" fmla="*/ f374 f173 1"/>
                <a:gd name="f443" fmla="*/ f375 f173 1"/>
                <a:gd name="f444" fmla="*/ f376 f173 1"/>
                <a:gd name="f445" fmla="*/ f377 f173 1"/>
                <a:gd name="f446" fmla="*/ f378 f173 1"/>
                <a:gd name="f447" fmla="*/ f379 f173 1"/>
                <a:gd name="f448" fmla="*/ f380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8">
                  <a:pos x="f385" y="f386"/>
                </a:cxn>
                <a:cxn ang="f248">
                  <a:pos x="f387" y="f388"/>
                </a:cxn>
                <a:cxn ang="f248">
                  <a:pos x="f385" y="f389"/>
                </a:cxn>
                <a:cxn ang="f248">
                  <a:pos x="f390" y="f391"/>
                </a:cxn>
                <a:cxn ang="f248">
                  <a:pos x="f392" y="f393"/>
                </a:cxn>
                <a:cxn ang="f248">
                  <a:pos x="f394" y="f395"/>
                </a:cxn>
                <a:cxn ang="f248">
                  <a:pos x="f396" y="f393"/>
                </a:cxn>
                <a:cxn ang="f248">
                  <a:pos x="f397" y="f393"/>
                </a:cxn>
                <a:cxn ang="f248">
                  <a:pos x="f398" y="f395"/>
                </a:cxn>
                <a:cxn ang="f248">
                  <a:pos x="f399" y="f395"/>
                </a:cxn>
                <a:cxn ang="f248">
                  <a:pos x="f400" y="f395"/>
                </a:cxn>
                <a:cxn ang="f248">
                  <a:pos x="f401" y="f395"/>
                </a:cxn>
                <a:cxn ang="f248">
                  <a:pos x="f402" y="f395"/>
                </a:cxn>
                <a:cxn ang="f248">
                  <a:pos x="f403" y="f395"/>
                </a:cxn>
                <a:cxn ang="f248">
                  <a:pos x="f404" y="f395"/>
                </a:cxn>
                <a:cxn ang="f248">
                  <a:pos x="f405" y="f395"/>
                </a:cxn>
                <a:cxn ang="f248">
                  <a:pos x="f406" y="f395"/>
                </a:cxn>
                <a:cxn ang="f248">
                  <a:pos x="f407" y="f395"/>
                </a:cxn>
                <a:cxn ang="f248">
                  <a:pos x="f408" y="f393"/>
                </a:cxn>
                <a:cxn ang="f248">
                  <a:pos x="f409" y="f393"/>
                </a:cxn>
                <a:cxn ang="f248">
                  <a:pos x="f410" y="f395"/>
                </a:cxn>
                <a:cxn ang="f248">
                  <a:pos x="f411" y="f395"/>
                </a:cxn>
                <a:cxn ang="f248">
                  <a:pos x="f412" y="f393"/>
                </a:cxn>
                <a:cxn ang="f248">
                  <a:pos x="f413" y="f393"/>
                </a:cxn>
                <a:cxn ang="f248">
                  <a:pos x="f414" y="f395"/>
                </a:cxn>
                <a:cxn ang="f248">
                  <a:pos x="f415" y="f395"/>
                </a:cxn>
                <a:cxn ang="f248">
                  <a:pos x="f416" y="f395"/>
                </a:cxn>
                <a:cxn ang="f248">
                  <a:pos x="f417" y="f388"/>
                </a:cxn>
                <a:cxn ang="f248">
                  <a:pos x="f417" y="f418"/>
                </a:cxn>
                <a:cxn ang="f248">
                  <a:pos x="f417" y="f386"/>
                </a:cxn>
                <a:cxn ang="f248">
                  <a:pos x="f416" y="f419"/>
                </a:cxn>
                <a:cxn ang="f248">
                  <a:pos x="f420" y="f421"/>
                </a:cxn>
                <a:cxn ang="f248">
                  <a:pos x="f422" y="f421"/>
                </a:cxn>
                <a:cxn ang="f248">
                  <a:pos x="f423" y="f421"/>
                </a:cxn>
                <a:cxn ang="f248">
                  <a:pos x="f424" y="f421"/>
                </a:cxn>
                <a:cxn ang="f248">
                  <a:pos x="f425" y="f421"/>
                </a:cxn>
                <a:cxn ang="f248">
                  <a:pos x="f426" y="f421"/>
                </a:cxn>
                <a:cxn ang="f248">
                  <a:pos x="f427" y="f421"/>
                </a:cxn>
                <a:cxn ang="f248">
                  <a:pos x="f428" y="f421"/>
                </a:cxn>
                <a:cxn ang="f248">
                  <a:pos x="f429" y="f421"/>
                </a:cxn>
                <a:cxn ang="f248">
                  <a:pos x="f430" y="f421"/>
                </a:cxn>
                <a:cxn ang="f248">
                  <a:pos x="f431" y="f421"/>
                </a:cxn>
                <a:cxn ang="f248">
                  <a:pos x="f432" y="f421"/>
                </a:cxn>
                <a:cxn ang="f248">
                  <a:pos x="f433" y="f421"/>
                </a:cxn>
                <a:cxn ang="f248">
                  <a:pos x="f434" y="f421"/>
                </a:cxn>
                <a:cxn ang="f248">
                  <a:pos x="f435" y="f421"/>
                </a:cxn>
                <a:cxn ang="f248">
                  <a:pos x="f436" y="f421"/>
                </a:cxn>
                <a:cxn ang="f248">
                  <a:pos x="f437" y="f421"/>
                </a:cxn>
                <a:cxn ang="f248">
                  <a:pos x="f438" y="f421"/>
                </a:cxn>
                <a:cxn ang="f248">
                  <a:pos x="f439" y="f421"/>
                </a:cxn>
                <a:cxn ang="f248">
                  <a:pos x="f440" y="f421"/>
                </a:cxn>
                <a:cxn ang="f248">
                  <a:pos x="f441" y="f421"/>
                </a:cxn>
                <a:cxn ang="f248">
                  <a:pos x="f442" y="f421"/>
                </a:cxn>
                <a:cxn ang="f248">
                  <a:pos x="f443" y="f421"/>
                </a:cxn>
                <a:cxn ang="f248">
                  <a:pos x="f444" y="f421"/>
                </a:cxn>
                <a:cxn ang="f248">
                  <a:pos x="f445" y="f421"/>
                </a:cxn>
                <a:cxn ang="f248">
                  <a:pos x="f446" y="f421"/>
                </a:cxn>
                <a:cxn ang="f248">
                  <a:pos x="f447" y="f421"/>
                </a:cxn>
                <a:cxn ang="f248">
                  <a:pos x="f448" y="f419"/>
                </a:cxn>
                <a:cxn ang="f248">
                  <a:pos x="f385" y="f386"/>
                </a:cxn>
              </a:cxnLst>
              <a:rect l="f381" t="f384" r="f382" b="f383"/>
              <a:pathLst>
                <a:path w="1507" h="93">
                  <a:moveTo>
                    <a:pt x="f8" y="f9"/>
                  </a:moveTo>
                  <a:cubicBezTo>
                    <a:pt x="f6" y="f10"/>
                    <a:pt x="f6" y="f11"/>
                    <a:pt x="f6" y="f12"/>
                  </a:cubicBezTo>
                  <a:cubicBezTo>
                    <a:pt x="f6" y="f13"/>
                    <a:pt x="f6" y="f14"/>
                    <a:pt x="f8" y="f15"/>
                  </a:cubicBezTo>
                  <a:cubicBezTo>
                    <a:pt x="f16" y="f5"/>
                    <a:pt x="f17" y="f5"/>
                    <a:pt x="f18" y="f5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2"/>
                    <a:pt x="f26" y="f20"/>
                  </a:cubicBezTo>
                  <a:cubicBezTo>
                    <a:pt x="f27" y="f20"/>
                    <a:pt x="f28" y="f20"/>
                    <a:pt x="f29" y="f22"/>
                  </a:cubicBezTo>
                  <a:cubicBezTo>
                    <a:pt x="f30" y="f22"/>
                    <a:pt x="f31" y="f22"/>
                    <a:pt x="f32" y="f22"/>
                  </a:cubicBezTo>
                  <a:cubicBezTo>
                    <a:pt x="f33" y="f22"/>
                    <a:pt x="f34" y="f20"/>
                    <a:pt x="f35" y="f20"/>
                  </a:cubicBezTo>
                  <a:cubicBezTo>
                    <a:pt x="f36" y="f20"/>
                    <a:pt x="f37" y="f20"/>
                    <a:pt x="f38" y="f20"/>
                  </a:cubicBezTo>
                  <a:cubicBezTo>
                    <a:pt x="f39" y="f22"/>
                    <a:pt x="f40" y="f22"/>
                    <a:pt x="f41" y="f20"/>
                  </a:cubicBezTo>
                  <a:cubicBezTo>
                    <a:pt x="f42" y="f20"/>
                    <a:pt x="f43" y="f20"/>
                    <a:pt x="f44" y="f20"/>
                  </a:cubicBezTo>
                  <a:cubicBezTo>
                    <a:pt x="f45" y="f5"/>
                    <a:pt x="f46" y="f5"/>
                    <a:pt x="f47" y="f20"/>
                  </a:cubicBezTo>
                  <a:cubicBezTo>
                    <a:pt x="f48" y="f20"/>
                    <a:pt x="f49" y="f20"/>
                    <a:pt x="f50" y="f20"/>
                  </a:cubicBezTo>
                  <a:cubicBezTo>
                    <a:pt x="f51" y="f22"/>
                    <a:pt x="f52" y="f20"/>
                    <a:pt x="f53" y="f20"/>
                  </a:cubicBezTo>
                  <a:cubicBezTo>
                    <a:pt x="f54" y="f20"/>
                    <a:pt x="f55" y="f20"/>
                    <a:pt x="f56" y="f20"/>
                  </a:cubicBezTo>
                  <a:cubicBezTo>
                    <a:pt x="f57" y="f20"/>
                    <a:pt x="f58" y="f20"/>
                    <a:pt x="f59" y="f20"/>
                  </a:cubicBezTo>
                  <a:cubicBezTo>
                    <a:pt x="f60" y="f20"/>
                    <a:pt x="f61" y="f20"/>
                    <a:pt x="f62" y="f20"/>
                  </a:cubicBezTo>
                  <a:cubicBezTo>
                    <a:pt x="f62" y="f22"/>
                    <a:pt x="f63" y="f22"/>
                    <a:pt x="f63" y="f22"/>
                  </a:cubicBezTo>
                  <a:cubicBezTo>
                    <a:pt x="f64" y="f22"/>
                    <a:pt x="f65" y="f22"/>
                    <a:pt x="f66" y="f22"/>
                  </a:cubicBezTo>
                  <a:cubicBezTo>
                    <a:pt x="f67" y="f20"/>
                    <a:pt x="f68" y="f20"/>
                    <a:pt x="f69" y="f20"/>
                  </a:cubicBezTo>
                  <a:cubicBezTo>
                    <a:pt x="f70" y="f20"/>
                    <a:pt x="f71" y="f20"/>
                    <a:pt x="f72" y="f20"/>
                  </a:cubicBezTo>
                  <a:cubicBezTo>
                    <a:pt x="f73" y="f20"/>
                    <a:pt x="f74" y="f20"/>
                    <a:pt x="f75" y="f22"/>
                  </a:cubicBezTo>
                  <a:cubicBezTo>
                    <a:pt x="f76" y="f22"/>
                    <a:pt x="f77" y="f22"/>
                    <a:pt x="f78" y="f22"/>
                  </a:cubicBezTo>
                  <a:cubicBezTo>
                    <a:pt x="f79" y="f20"/>
                    <a:pt x="f80" y="f20"/>
                    <a:pt x="f81" y="f20"/>
                  </a:cubicBezTo>
                  <a:cubicBezTo>
                    <a:pt x="f82" y="f20"/>
                    <a:pt x="f83" y="f20"/>
                    <a:pt x="f84" y="f20"/>
                  </a:cubicBezTo>
                  <a:cubicBezTo>
                    <a:pt x="f85" y="f20"/>
                    <a:pt x="f86" y="f20"/>
                    <a:pt x="f13" y="f20"/>
                  </a:cubicBezTo>
                  <a:cubicBezTo>
                    <a:pt x="f5" y="f15"/>
                    <a:pt x="f22" y="f13"/>
                    <a:pt x="f22" y="f12"/>
                  </a:cubicBezTo>
                  <a:cubicBezTo>
                    <a:pt x="f22" y="f87"/>
                    <a:pt x="f22" y="f88"/>
                    <a:pt x="f22" y="f89"/>
                  </a:cubicBezTo>
                  <a:cubicBezTo>
                    <a:pt x="f22" y="f90"/>
                    <a:pt x="f22" y="f91"/>
                    <a:pt x="f22" y="f9"/>
                  </a:cubicBezTo>
                  <a:cubicBezTo>
                    <a:pt x="f22" y="f92"/>
                    <a:pt x="f22" y="f93"/>
                    <a:pt x="f13" y="f94"/>
                  </a:cubicBezTo>
                  <a:cubicBezTo>
                    <a:pt x="f86" y="f94"/>
                    <a:pt x="f95" y="f96"/>
                    <a:pt x="f97" y="f96"/>
                  </a:cubicBezTo>
                  <a:cubicBezTo>
                    <a:pt x="f98" y="f96"/>
                    <a:pt x="f99" y="f96"/>
                    <a:pt x="f100" y="f96"/>
                  </a:cubicBezTo>
                  <a:cubicBezTo>
                    <a:pt x="f101" y="f96"/>
                    <a:pt x="f102" y="f94"/>
                    <a:pt x="f103" y="f96"/>
                  </a:cubicBezTo>
                  <a:cubicBezTo>
                    <a:pt x="f104" y="f96"/>
                    <a:pt x="f105" y="f96"/>
                    <a:pt x="f106" y="f96"/>
                  </a:cubicBezTo>
                  <a:cubicBezTo>
                    <a:pt x="f65" y="f96"/>
                    <a:pt x="f107" y="f96"/>
                    <a:pt x="f108" y="f96"/>
                  </a:cubicBezTo>
                  <a:cubicBezTo>
                    <a:pt x="f109" y="f94"/>
                    <a:pt x="f110" y="f94"/>
                    <a:pt x="f111" y="f96"/>
                  </a:cubicBezTo>
                  <a:cubicBezTo>
                    <a:pt x="f112" y="f94"/>
                    <a:pt x="f113" y="f94"/>
                    <a:pt x="f114" y="f96"/>
                  </a:cubicBezTo>
                  <a:cubicBezTo>
                    <a:pt x="f115" y="f96"/>
                    <a:pt x="f116" y="f96"/>
                    <a:pt x="f117" y="f96"/>
                  </a:cubicBezTo>
                  <a:cubicBezTo>
                    <a:pt x="f118" y="f96"/>
                    <a:pt x="f119" y="f96"/>
                    <a:pt x="f120" y="f96"/>
                  </a:cubicBezTo>
                  <a:cubicBezTo>
                    <a:pt x="f121" y="f96"/>
                    <a:pt x="f122" y="f96"/>
                    <a:pt x="f123" y="f96"/>
                  </a:cubicBezTo>
                  <a:cubicBezTo>
                    <a:pt x="f124" y="f96"/>
                    <a:pt x="f125" y="f96"/>
                    <a:pt x="f126" y="f96"/>
                  </a:cubicBezTo>
                  <a:cubicBezTo>
                    <a:pt x="f127" y="f96"/>
                    <a:pt x="f128" y="f94"/>
                    <a:pt x="f129" y="f96"/>
                  </a:cubicBezTo>
                  <a:cubicBezTo>
                    <a:pt x="f130" y="f7"/>
                    <a:pt x="f131" y="f96"/>
                    <a:pt x="f132" y="f96"/>
                  </a:cubicBezTo>
                  <a:cubicBezTo>
                    <a:pt x="f53" y="f96"/>
                    <a:pt x="f133" y="f94"/>
                    <a:pt x="f134" y="f96"/>
                  </a:cubicBezTo>
                  <a:cubicBezTo>
                    <a:pt x="f135" y="f96"/>
                    <a:pt x="f136" y="f96"/>
                    <a:pt x="f137" y="f96"/>
                  </a:cubicBezTo>
                  <a:cubicBezTo>
                    <a:pt x="f138" y="f94"/>
                    <a:pt x="f139" y="f96"/>
                    <a:pt x="f140" y="f96"/>
                  </a:cubicBezTo>
                  <a:cubicBezTo>
                    <a:pt x="f141" y="f96"/>
                    <a:pt x="f142" y="f96"/>
                    <a:pt x="f143" y="f96"/>
                  </a:cubicBezTo>
                  <a:cubicBezTo>
                    <a:pt x="f144" y="f96"/>
                    <a:pt x="f145" y="f96"/>
                    <a:pt x="f146" y="f96"/>
                  </a:cubicBezTo>
                  <a:cubicBezTo>
                    <a:pt x="f147" y="f96"/>
                    <a:pt x="f148" y="f96"/>
                    <a:pt x="f149" y="f96"/>
                  </a:cubicBezTo>
                  <a:cubicBezTo>
                    <a:pt x="f150" y="f96"/>
                    <a:pt x="f151" y="f94"/>
                    <a:pt x="f152" y="f96"/>
                  </a:cubicBezTo>
                  <a:cubicBezTo>
                    <a:pt x="f153" y="f94"/>
                    <a:pt x="f154" y="f94"/>
                    <a:pt x="f155" y="f96"/>
                  </a:cubicBezTo>
                  <a:cubicBezTo>
                    <a:pt x="f156" y="f94"/>
                    <a:pt x="f38" y="f94"/>
                    <a:pt x="f157" y="f96"/>
                  </a:cubicBezTo>
                  <a:cubicBezTo>
                    <a:pt x="f158" y="f94"/>
                    <a:pt x="f159" y="f96"/>
                    <a:pt x="f160" y="f96"/>
                  </a:cubicBezTo>
                  <a:cubicBezTo>
                    <a:pt x="f161" y="f94"/>
                    <a:pt x="f162" y="f96"/>
                    <a:pt x="f163" y="f96"/>
                  </a:cubicBezTo>
                  <a:cubicBezTo>
                    <a:pt x="f164" y="f96"/>
                    <a:pt x="f165" y="f96"/>
                    <a:pt x="f24" y="f96"/>
                  </a:cubicBezTo>
                  <a:cubicBezTo>
                    <a:pt x="f166" y="f96"/>
                    <a:pt x="f167" y="f96"/>
                    <a:pt x="f168" y="f96"/>
                  </a:cubicBezTo>
                  <a:cubicBezTo>
                    <a:pt x="f169" y="f96"/>
                    <a:pt x="f170" y="f7"/>
                    <a:pt x="f171" y="f96"/>
                  </a:cubicBezTo>
                  <a:cubicBezTo>
                    <a:pt x="f18" y="f94"/>
                    <a:pt x="f17" y="f96"/>
                    <a:pt x="f16" y="f94"/>
                  </a:cubicBezTo>
                  <a:cubicBezTo>
                    <a:pt x="f6" y="f93"/>
                    <a:pt x="f8" y="f92"/>
                    <a:pt x="f8" y="f9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355;p24">
            <a:extLst>
              <a:ext uri="{FF2B5EF4-FFF2-40B4-BE49-F238E27FC236}">
                <a16:creationId xmlns:a16="http://schemas.microsoft.com/office/drawing/2014/main" id="{01F9B5B1-A224-8EBB-725F-3C37DFD78E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2398" y="459824"/>
            <a:ext cx="12683203" cy="11453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357;p24">
            <a:extLst>
              <a:ext uri="{FF2B5EF4-FFF2-40B4-BE49-F238E27FC236}">
                <a16:creationId xmlns:a16="http://schemas.microsoft.com/office/drawing/2014/main" id="{A36A7E54-D62D-CA29-0C76-2307ABEE3DDA}"/>
              </a:ext>
            </a:extLst>
          </p:cNvPr>
          <p:cNvSpPr/>
          <p:nvPr/>
        </p:nvSpPr>
        <p:spPr>
          <a:xfrm rot="9537513">
            <a:off x="16999345" y="437972"/>
            <a:ext cx="595813" cy="263840"/>
          </a:xfrm>
          <a:custGeom>
            <a:avLst/>
            <a:gdLst>
              <a:gd name="f0" fmla="val w"/>
              <a:gd name="f1" fmla="val h"/>
              <a:gd name="f2" fmla="val 0"/>
              <a:gd name="f3" fmla="val 15004"/>
              <a:gd name="f4" fmla="val 11810"/>
              <a:gd name="f5" fmla="val 10036"/>
              <a:gd name="f6" fmla="val 9253"/>
              <a:gd name="f7" fmla="val 8465"/>
              <a:gd name="f8" fmla="val 227"/>
              <a:gd name="f9" fmla="val 7758"/>
              <a:gd name="f10" fmla="val 711"/>
              <a:gd name="f11" fmla="val 6938"/>
              <a:gd name="f12" fmla="val 1292"/>
              <a:gd name="f13" fmla="val 6152"/>
              <a:gd name="f14" fmla="val 1907"/>
              <a:gd name="f15" fmla="val 5332"/>
              <a:gd name="f16" fmla="val 2488"/>
              <a:gd name="f17" fmla="val 5127"/>
              <a:gd name="f18" fmla="val 2625"/>
              <a:gd name="f19" fmla="val 4922"/>
              <a:gd name="f20" fmla="val 2762"/>
              <a:gd name="f21" fmla="val 4716"/>
              <a:gd name="f22" fmla="val 2898"/>
              <a:gd name="f23" fmla="val 4477"/>
              <a:gd name="f24" fmla="val 3035"/>
              <a:gd name="f25" fmla="val 4170"/>
              <a:gd name="f26" fmla="val 3172"/>
              <a:gd name="f27" fmla="val 3930"/>
              <a:gd name="f28" fmla="val 3274"/>
              <a:gd name="f29" fmla="val 3657"/>
              <a:gd name="f30" fmla="val 3343"/>
              <a:gd name="f31" fmla="val 3418"/>
              <a:gd name="f32" fmla="val 3411"/>
              <a:gd name="f33" fmla="val 1230"/>
              <a:gd name="f34" fmla="val 3924"/>
              <a:gd name="f35" fmla="val 6965"/>
              <a:gd name="f36" fmla="val 786"/>
              <a:gd name="f37" fmla="val 8948"/>
              <a:gd name="f38" fmla="val 1527"/>
              <a:gd name="f39" fmla="val 10897"/>
              <a:gd name="f40" fmla="val 3063"/>
              <a:gd name="f41" fmla="val 4843"/>
              <a:gd name="f42" fmla="val 5279"/>
              <a:gd name="f43" fmla="val 5729"/>
              <a:gd name="f44" fmla="val 11755"/>
              <a:gd name="f45" fmla="val 6186"/>
              <a:gd name="f46" fmla="val 11648"/>
              <a:gd name="f47" fmla="val 8578"/>
              <a:gd name="f48" fmla="val 11101"/>
              <a:gd name="f49" fmla="val 10526"/>
              <a:gd name="f50" fmla="val 9392"/>
              <a:gd name="f51" fmla="val 12475"/>
              <a:gd name="f52" fmla="val 7991"/>
              <a:gd name="f53" fmla="val 14320"/>
              <a:gd name="f54" fmla="val 6726"/>
              <a:gd name="f55" fmla="val 3855"/>
              <a:gd name="f56" fmla="val 13637"/>
              <a:gd name="f57" fmla="val 1942"/>
              <a:gd name="f58" fmla="val 12766"/>
              <a:gd name="f59" fmla="val 700"/>
              <a:gd name="f60" fmla="val 11409"/>
              <a:gd name="f61" fmla="*/ f0 1 15004"/>
              <a:gd name="f62" fmla="*/ f1 1 11810"/>
              <a:gd name="f63" fmla="val f2"/>
              <a:gd name="f64" fmla="val f3"/>
              <a:gd name="f65" fmla="val f4"/>
              <a:gd name="f66" fmla="+- f65 0 f63"/>
              <a:gd name="f67" fmla="+- f64 0 f63"/>
              <a:gd name="f68" fmla="*/ f67 1 15004"/>
              <a:gd name="f69" fmla="*/ f66 1 11810"/>
              <a:gd name="f70" fmla="*/ f63 1 f68"/>
              <a:gd name="f71" fmla="*/ f64 1 f68"/>
              <a:gd name="f72" fmla="*/ f63 1 f69"/>
              <a:gd name="f73" fmla="*/ f65 1 f69"/>
              <a:gd name="f74" fmla="*/ f70 f61 1"/>
              <a:gd name="f75" fmla="*/ f71 f61 1"/>
              <a:gd name="f76" fmla="*/ f73 f62 1"/>
              <a:gd name="f77" fmla="*/ f72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15004" h="1181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6"/>
                </a:ln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2" y="f35"/>
                  <a:pt x="f36" y="f37"/>
                </a:cubicBezTo>
                <a:cubicBezTo>
                  <a:pt x="f38" y="f39"/>
                  <a:pt x="f40" y="f4"/>
                  <a:pt x="f41" y="f4"/>
                </a:cubicBezTo>
                <a:cubicBezTo>
                  <a:pt x="f42" y="f4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3" y="f55"/>
                  <a:pt x="f56" y="f57"/>
                </a:cubicBezTo>
                <a:cubicBezTo>
                  <a:pt x="f58" y="f59"/>
                  <a:pt x="f60" y="f2"/>
                  <a:pt x="f5" y="f2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358;p24">
            <a:extLst>
              <a:ext uri="{FF2B5EF4-FFF2-40B4-BE49-F238E27FC236}">
                <a16:creationId xmlns:a16="http://schemas.microsoft.com/office/drawing/2014/main" id="{9C581A24-AD21-2D16-85F3-4811CA1F1837}"/>
              </a:ext>
            </a:extLst>
          </p:cNvPr>
          <p:cNvSpPr/>
          <p:nvPr/>
        </p:nvSpPr>
        <p:spPr>
          <a:xfrm rot="9537513">
            <a:off x="16508643" y="2532450"/>
            <a:ext cx="612291" cy="483818"/>
          </a:xfrm>
          <a:custGeom>
            <a:avLst/>
            <a:gdLst>
              <a:gd name="f0" fmla="val w"/>
              <a:gd name="f1" fmla="val h"/>
              <a:gd name="f2" fmla="val 0"/>
              <a:gd name="f3" fmla="val 15419"/>
              <a:gd name="f4" fmla="val 21657"/>
              <a:gd name="f5" fmla="val 5193"/>
              <a:gd name="f6" fmla="val 2696"/>
              <a:gd name="f7" fmla="val 1"/>
              <a:gd name="f8" fmla="val 2168"/>
              <a:gd name="f9" fmla="val 659"/>
              <a:gd name="f10" fmla="val 5500"/>
              <a:gd name="f11" fmla="val 1616"/>
              <a:gd name="f12" fmla="val 10045"/>
              <a:gd name="f13" fmla="val 4521"/>
              <a:gd name="f14" fmla="val 14283"/>
              <a:gd name="f15" fmla="val 6093"/>
              <a:gd name="f16" fmla="val 18692"/>
              <a:gd name="f17" fmla="val 6836"/>
              <a:gd name="f18" fmla="val 20759"/>
              <a:gd name="f19" fmla="val 8567"/>
              <a:gd name="f20" fmla="val 10271"/>
              <a:gd name="f21" fmla="val 12877"/>
              <a:gd name="f22" fmla="val 15418"/>
              <a:gd name="f23" fmla="val 19558"/>
              <a:gd name="f24" fmla="val 14261"/>
              <a:gd name="f25" fmla="val 16334"/>
              <a:gd name="f26" fmla="val 13407"/>
              <a:gd name="f27" fmla="val 13941"/>
              <a:gd name="f28" fmla="val 12381"/>
              <a:gd name="f29" fmla="val 11583"/>
              <a:gd name="f30" fmla="val 11356"/>
              <a:gd name="f31" fmla="val 9259"/>
              <a:gd name="f32" fmla="val 10502"/>
              <a:gd name="f33" fmla="val 7311"/>
              <a:gd name="f34" fmla="val 9271"/>
              <a:gd name="f35" fmla="val 5261"/>
              <a:gd name="f36" fmla="val 8861"/>
              <a:gd name="f37" fmla="val 3142"/>
              <a:gd name="f38" fmla="val 8412"/>
              <a:gd name="f39" fmla="val 950"/>
              <a:gd name="f40" fmla="val 6846"/>
              <a:gd name="f41" fmla="*/ f0 1 15419"/>
              <a:gd name="f42" fmla="*/ f1 1 21657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15419"/>
              <a:gd name="f49" fmla="*/ f46 1 21657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15419" h="2165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4"/>
                  <a:pt x="f20" y="f4"/>
                </a:cubicBezTo>
                <a:cubicBezTo>
                  <a:pt x="f21" y="f4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2"/>
                  <a:pt x="f5" y="f2"/>
                </a:cubicBezTo>
                <a:close/>
              </a:path>
            </a:pathLst>
          </a:custGeom>
          <a:solidFill>
            <a:srgbClr val="ECC01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1781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bg>
      <p:bgPr>
        <a:solidFill>
          <a:srgbClr val="E86E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;p3">
            <a:extLst>
              <a:ext uri="{FF2B5EF4-FFF2-40B4-BE49-F238E27FC236}">
                <a16:creationId xmlns:a16="http://schemas.microsoft.com/office/drawing/2014/main" id="{8C644872-93F8-FE48-3940-A2837BE604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5602" y="2823776"/>
            <a:ext cx="15080531" cy="1463104"/>
          </a:xfrm>
        </p:spPr>
        <p:txBody>
          <a:bodyPr anchor="ctr" anchorCtr="1"/>
          <a:lstStyle>
            <a:lvl1pPr algn="ctr">
              <a:defRPr sz="8500"/>
            </a:lvl1pPr>
          </a:lstStyle>
          <a:p>
            <a:pPr lvl="0"/>
            <a:endParaRPr lang="es-PE"/>
          </a:p>
        </p:txBody>
      </p:sp>
      <p:sp>
        <p:nvSpPr>
          <p:cNvPr id="3" name="Google Shape;47;p3">
            <a:extLst>
              <a:ext uri="{FF2B5EF4-FFF2-40B4-BE49-F238E27FC236}">
                <a16:creationId xmlns:a16="http://schemas.microsoft.com/office/drawing/2014/main" id="{01D1477A-8D97-2C9C-5F70-CE6C2C41CE4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25602" y="4286752"/>
            <a:ext cx="15080531" cy="8186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3000"/>
            </a:lvl1pPr>
          </a:lstStyle>
          <a:p>
            <a:pPr lvl="0"/>
            <a:endParaRPr lang="es-PE"/>
          </a:p>
        </p:txBody>
      </p:sp>
      <p:sp>
        <p:nvSpPr>
          <p:cNvPr id="4" name="Google Shape;48;p3">
            <a:extLst>
              <a:ext uri="{FF2B5EF4-FFF2-40B4-BE49-F238E27FC236}">
                <a16:creationId xmlns:a16="http://schemas.microsoft.com/office/drawing/2014/main" id="{4B7EA81F-2051-E33A-00EC-156A42D7C3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8400" y="138769"/>
            <a:ext cx="6651199" cy="2913598"/>
          </a:xfrm>
        </p:spPr>
        <p:txBody>
          <a:bodyPr anchor="ctr" anchorCtr="1"/>
          <a:lstStyle>
            <a:lvl1pPr algn="ctr">
              <a:defRPr sz="13000" b="1">
                <a:solidFill>
                  <a:srgbClr val="FFFEEA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grpSp>
        <p:nvGrpSpPr>
          <p:cNvPr id="5" name="Google Shape;49;p3">
            <a:extLst>
              <a:ext uri="{FF2B5EF4-FFF2-40B4-BE49-F238E27FC236}">
                <a16:creationId xmlns:a16="http://schemas.microsoft.com/office/drawing/2014/main" id="{1929A865-BD04-15BB-4F8D-19BFAC8B2E3E}"/>
              </a:ext>
            </a:extLst>
          </p:cNvPr>
          <p:cNvGrpSpPr/>
          <p:nvPr/>
        </p:nvGrpSpPr>
        <p:grpSpPr>
          <a:xfrm>
            <a:off x="1128214" y="117445"/>
            <a:ext cx="14860105" cy="2088196"/>
            <a:chOff x="1128214" y="117445"/>
            <a:chExt cx="14860105" cy="2088196"/>
          </a:xfrm>
        </p:grpSpPr>
        <p:sp>
          <p:nvSpPr>
            <p:cNvPr id="6" name="Google Shape;53;p3">
              <a:extLst>
                <a:ext uri="{FF2B5EF4-FFF2-40B4-BE49-F238E27FC236}">
                  <a16:creationId xmlns:a16="http://schemas.microsoft.com/office/drawing/2014/main" id="{4B67DE3E-37EC-1FBA-9886-3C185314CB9B}"/>
                </a:ext>
              </a:extLst>
            </p:cNvPr>
            <p:cNvSpPr/>
            <p:nvPr/>
          </p:nvSpPr>
          <p:spPr>
            <a:xfrm rot="10800009" flipH="1">
              <a:off x="2703057" y="742822"/>
              <a:ext cx="595823" cy="2638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04"/>
                <a:gd name="f4" fmla="val 11810"/>
                <a:gd name="f5" fmla="val 10036"/>
                <a:gd name="f6" fmla="val 9253"/>
                <a:gd name="f7" fmla="val 8465"/>
                <a:gd name="f8" fmla="val 227"/>
                <a:gd name="f9" fmla="val 7758"/>
                <a:gd name="f10" fmla="val 711"/>
                <a:gd name="f11" fmla="val 6938"/>
                <a:gd name="f12" fmla="val 1292"/>
                <a:gd name="f13" fmla="val 6152"/>
                <a:gd name="f14" fmla="val 1907"/>
                <a:gd name="f15" fmla="val 5332"/>
                <a:gd name="f16" fmla="val 2488"/>
                <a:gd name="f17" fmla="val 5127"/>
                <a:gd name="f18" fmla="val 2625"/>
                <a:gd name="f19" fmla="val 4922"/>
                <a:gd name="f20" fmla="val 2762"/>
                <a:gd name="f21" fmla="val 4716"/>
                <a:gd name="f22" fmla="val 2898"/>
                <a:gd name="f23" fmla="val 4477"/>
                <a:gd name="f24" fmla="val 3035"/>
                <a:gd name="f25" fmla="val 4170"/>
                <a:gd name="f26" fmla="val 3172"/>
                <a:gd name="f27" fmla="val 3930"/>
                <a:gd name="f28" fmla="val 3274"/>
                <a:gd name="f29" fmla="val 3657"/>
                <a:gd name="f30" fmla="val 3343"/>
                <a:gd name="f31" fmla="val 3418"/>
                <a:gd name="f32" fmla="val 3411"/>
                <a:gd name="f33" fmla="val 1230"/>
                <a:gd name="f34" fmla="val 3924"/>
                <a:gd name="f35" fmla="val 6965"/>
                <a:gd name="f36" fmla="val 786"/>
                <a:gd name="f37" fmla="val 8948"/>
                <a:gd name="f38" fmla="val 1527"/>
                <a:gd name="f39" fmla="val 10897"/>
                <a:gd name="f40" fmla="val 3063"/>
                <a:gd name="f41" fmla="val 4843"/>
                <a:gd name="f42" fmla="val 5279"/>
                <a:gd name="f43" fmla="val 5729"/>
                <a:gd name="f44" fmla="val 11755"/>
                <a:gd name="f45" fmla="val 6186"/>
                <a:gd name="f46" fmla="val 11648"/>
                <a:gd name="f47" fmla="val 8578"/>
                <a:gd name="f48" fmla="val 11101"/>
                <a:gd name="f49" fmla="val 10526"/>
                <a:gd name="f50" fmla="val 9392"/>
                <a:gd name="f51" fmla="val 12475"/>
                <a:gd name="f52" fmla="val 7991"/>
                <a:gd name="f53" fmla="val 14320"/>
                <a:gd name="f54" fmla="val 6726"/>
                <a:gd name="f55" fmla="val 3855"/>
                <a:gd name="f56" fmla="val 13637"/>
                <a:gd name="f57" fmla="val 1942"/>
                <a:gd name="f58" fmla="val 12766"/>
                <a:gd name="f59" fmla="val 700"/>
                <a:gd name="f60" fmla="val 11409"/>
                <a:gd name="f61" fmla="*/ f0 1 15004"/>
                <a:gd name="f62" fmla="*/ f1 1 11810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15004"/>
                <a:gd name="f69" fmla="*/ f66 1 11810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15004" h="1181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"/>
                    <a:pt x="f41" y="f4"/>
                  </a:cubicBezTo>
                  <a:cubicBezTo>
                    <a:pt x="f42" y="f4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3" y="f55"/>
                    <a:pt x="f56" y="f57"/>
                  </a:cubicBezTo>
                  <a:cubicBezTo>
                    <a:pt x="f58" y="f59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54;p3">
              <a:extLst>
                <a:ext uri="{FF2B5EF4-FFF2-40B4-BE49-F238E27FC236}">
                  <a16:creationId xmlns:a16="http://schemas.microsoft.com/office/drawing/2014/main" id="{A6A5DF65-1468-B6F3-8C60-33AE5B81D79E}"/>
                </a:ext>
              </a:extLst>
            </p:cNvPr>
            <p:cNvSpPr/>
            <p:nvPr/>
          </p:nvSpPr>
          <p:spPr>
            <a:xfrm rot="10800009" flipH="1">
              <a:off x="15380262" y="1961799"/>
              <a:ext cx="608057" cy="2404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12"/>
                <a:gd name="f4" fmla="val 10764"/>
                <a:gd name="f5" fmla="val 10380"/>
                <a:gd name="f6" fmla="val 9851"/>
                <a:gd name="f7" fmla="val 9311"/>
                <a:gd name="f8" fmla="val 108"/>
                <a:gd name="f9" fmla="val 8783"/>
                <a:gd name="f10" fmla="val 339"/>
                <a:gd name="f11" fmla="val 7861"/>
                <a:gd name="f12" fmla="val 714"/>
                <a:gd name="f13" fmla="val 6972"/>
                <a:gd name="f14" fmla="val 1193"/>
                <a:gd name="f15" fmla="val 6049"/>
                <a:gd name="f16" fmla="val 1569"/>
                <a:gd name="f17" fmla="val 5844"/>
                <a:gd name="f18" fmla="val 1671"/>
                <a:gd name="f19" fmla="val 5605"/>
                <a:gd name="f20" fmla="val 1774"/>
                <a:gd name="f21" fmla="val 5366"/>
                <a:gd name="f22" fmla="val 1842"/>
                <a:gd name="f23" fmla="val 5127"/>
                <a:gd name="f24" fmla="val 1945"/>
                <a:gd name="f25" fmla="val 4785"/>
                <a:gd name="f26" fmla="val 2013"/>
                <a:gd name="f27" fmla="val 4511"/>
                <a:gd name="f28" fmla="val 2047"/>
                <a:gd name="f29" fmla="val 4272"/>
                <a:gd name="f30" fmla="val 2082"/>
                <a:gd name="f31" fmla="val 3999"/>
                <a:gd name="f32" fmla="val 1777"/>
                <a:gd name="f33" fmla="val 2116"/>
                <a:gd name="f34" fmla="val 4850"/>
                <a:gd name="f35" fmla="val 376"/>
                <a:gd name="f36" fmla="val 7003"/>
                <a:gd name="f37" fmla="val 848"/>
                <a:gd name="f38" fmla="val 9532"/>
                <a:gd name="f39" fmla="val 2750"/>
                <a:gd name="f40" fmla="val 10763"/>
                <a:gd name="f41" fmla="val 5065"/>
                <a:gd name="f42" fmla="val 5097"/>
                <a:gd name="f43" fmla="val 5129"/>
                <a:gd name="f44" fmla="val 5161"/>
                <a:gd name="f45" fmla="val 10762"/>
                <a:gd name="f46" fmla="val 7621"/>
                <a:gd name="f47" fmla="val 10694"/>
                <a:gd name="f48" fmla="val 9843"/>
                <a:gd name="f49" fmla="val 9361"/>
                <a:gd name="f50" fmla="val 12030"/>
                <a:gd name="f51" fmla="val 8404"/>
                <a:gd name="f52" fmla="val 14081"/>
                <a:gd name="f53" fmla="val 7516"/>
                <a:gd name="f54" fmla="val 15311"/>
                <a:gd name="f55" fmla="val 14320"/>
                <a:gd name="f56" fmla="val 2697"/>
                <a:gd name="f57" fmla="val 13594"/>
                <a:gd name="f58" fmla="val 1063"/>
                <a:gd name="f59" fmla="val 12042"/>
                <a:gd name="f60" fmla="*/ f0 1 15312"/>
                <a:gd name="f61" fmla="*/ f1 1 10764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5312"/>
                <a:gd name="f68" fmla="*/ f65 1 10764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5312" h="1076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3"/>
                    <a:pt x="f2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0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34"/>
                    <a:pt x="f55" y="f56"/>
                  </a:cubicBezTo>
                  <a:cubicBezTo>
                    <a:pt x="f57" y="f58"/>
                    <a:pt x="f59" y="f2"/>
                    <a:pt x="f5" y="f2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55;p3">
              <a:extLst>
                <a:ext uri="{FF2B5EF4-FFF2-40B4-BE49-F238E27FC236}">
                  <a16:creationId xmlns:a16="http://schemas.microsoft.com/office/drawing/2014/main" id="{FAAB2BEE-C8DE-CEDA-9D02-D1A1B1777CEB}"/>
                </a:ext>
              </a:extLst>
            </p:cNvPr>
            <p:cNvSpPr/>
            <p:nvPr/>
          </p:nvSpPr>
          <p:spPr>
            <a:xfrm rot="10800009" flipH="1">
              <a:off x="1128214" y="467632"/>
              <a:ext cx="612309" cy="483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19"/>
                <a:gd name="f4" fmla="val 21657"/>
                <a:gd name="f5" fmla="val 5193"/>
                <a:gd name="f6" fmla="val 2696"/>
                <a:gd name="f7" fmla="val 1"/>
                <a:gd name="f8" fmla="val 2168"/>
                <a:gd name="f9" fmla="val 659"/>
                <a:gd name="f10" fmla="val 5500"/>
                <a:gd name="f11" fmla="val 1616"/>
                <a:gd name="f12" fmla="val 10045"/>
                <a:gd name="f13" fmla="val 4521"/>
                <a:gd name="f14" fmla="val 14283"/>
                <a:gd name="f15" fmla="val 6093"/>
                <a:gd name="f16" fmla="val 18692"/>
                <a:gd name="f17" fmla="val 6836"/>
                <a:gd name="f18" fmla="val 20759"/>
                <a:gd name="f19" fmla="val 8567"/>
                <a:gd name="f20" fmla="val 10271"/>
                <a:gd name="f21" fmla="val 12877"/>
                <a:gd name="f22" fmla="val 15418"/>
                <a:gd name="f23" fmla="val 19558"/>
                <a:gd name="f24" fmla="val 14261"/>
                <a:gd name="f25" fmla="val 16334"/>
                <a:gd name="f26" fmla="val 13407"/>
                <a:gd name="f27" fmla="val 13941"/>
                <a:gd name="f28" fmla="val 12381"/>
                <a:gd name="f29" fmla="val 11583"/>
                <a:gd name="f30" fmla="val 11356"/>
                <a:gd name="f31" fmla="val 9259"/>
                <a:gd name="f32" fmla="val 10502"/>
                <a:gd name="f33" fmla="val 7311"/>
                <a:gd name="f34" fmla="val 9271"/>
                <a:gd name="f35" fmla="val 5261"/>
                <a:gd name="f36" fmla="val 8861"/>
                <a:gd name="f37" fmla="val 3142"/>
                <a:gd name="f38" fmla="val 8412"/>
                <a:gd name="f39" fmla="val 950"/>
                <a:gd name="f40" fmla="val 6846"/>
                <a:gd name="f41" fmla="*/ f0 1 15419"/>
                <a:gd name="f42" fmla="*/ f1 1 2165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5419"/>
                <a:gd name="f49" fmla="*/ f46 1 2165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5419" h="2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2"/>
                    <a:pt x="f5" y="f2"/>
                  </a:cubicBezTo>
                  <a:close/>
                </a:path>
              </a:pathLst>
            </a:custGeom>
            <a:solidFill>
              <a:srgbClr val="F3ACA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56;p3">
              <a:extLst>
                <a:ext uri="{FF2B5EF4-FFF2-40B4-BE49-F238E27FC236}">
                  <a16:creationId xmlns:a16="http://schemas.microsoft.com/office/drawing/2014/main" id="{82C29433-DBEF-C4D4-0BBF-6D7EC6740F4F}"/>
                </a:ext>
              </a:extLst>
            </p:cNvPr>
            <p:cNvSpPr/>
            <p:nvPr/>
          </p:nvSpPr>
          <p:spPr>
            <a:xfrm rot="10800009" flipH="1">
              <a:off x="4792306" y="117445"/>
              <a:ext cx="528001" cy="316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96"/>
                <a:gd name="f4" fmla="val 14186"/>
                <a:gd name="f5" fmla="val 8250"/>
                <a:gd name="f6" fmla="val 1"/>
                <a:gd name="f7" fmla="val 7206"/>
                <a:gd name="f8" fmla="val 6190"/>
                <a:gd name="f9" fmla="val 380"/>
                <a:gd name="f10" fmla="val 5503"/>
                <a:gd name="f11" fmla="val 1275"/>
                <a:gd name="f12" fmla="val 4649"/>
                <a:gd name="f13" fmla="val 2334"/>
                <a:gd name="f14" fmla="val 3897"/>
                <a:gd name="f15" fmla="val 3462"/>
                <a:gd name="f16" fmla="val 3179"/>
                <a:gd name="f17" fmla="val 4658"/>
                <a:gd name="f18" fmla="val 2906"/>
                <a:gd name="f19" fmla="val 5103"/>
                <a:gd name="f20" fmla="val 2598"/>
                <a:gd name="f21" fmla="val 5547"/>
                <a:gd name="f22" fmla="val 2325"/>
                <a:gd name="f23" fmla="val 5991"/>
                <a:gd name="f24" fmla="val 2256"/>
                <a:gd name="f25" fmla="val 6094"/>
                <a:gd name="f26" fmla="val 2085"/>
                <a:gd name="f27" fmla="val 6333"/>
                <a:gd name="f28" fmla="val 1915"/>
                <a:gd name="f29" fmla="val 6538"/>
                <a:gd name="f30" fmla="val 1709"/>
                <a:gd name="f31" fmla="val 6743"/>
                <a:gd name="f32" fmla="val 172"/>
                <a:gd name="f33" fmla="val 8384"/>
                <a:gd name="f34" fmla="val 11323"/>
                <a:gd name="f35" fmla="val 12929"/>
                <a:gd name="f36" fmla="val 2581"/>
                <a:gd name="f37" fmla="val 13749"/>
                <a:gd name="f38" fmla="val 3693"/>
                <a:gd name="f39" fmla="val 4791"/>
                <a:gd name="f40" fmla="val 5846"/>
                <a:gd name="f41" fmla="val 6887"/>
                <a:gd name="f42" fmla="val 13783"/>
                <a:gd name="f43" fmla="val 7690"/>
                <a:gd name="f44" fmla="val 8613"/>
                <a:gd name="f45" fmla="val 11938"/>
                <a:gd name="f46" fmla="val 9399"/>
                <a:gd name="f47" fmla="val 10844"/>
                <a:gd name="f48" fmla="val 10117"/>
                <a:gd name="f49" fmla="val 9682"/>
                <a:gd name="f50" fmla="val 10390"/>
                <a:gd name="f51" fmla="val 9204"/>
                <a:gd name="f52" fmla="val 10664"/>
                <a:gd name="f53" fmla="val 8760"/>
                <a:gd name="f54" fmla="val 10971"/>
                <a:gd name="f55" fmla="val 8281"/>
                <a:gd name="f56" fmla="val 11074"/>
                <a:gd name="f57" fmla="val 8110"/>
                <a:gd name="f58" fmla="val 11211"/>
                <a:gd name="f59" fmla="val 7905"/>
                <a:gd name="f60" fmla="val 11347"/>
                <a:gd name="f61" fmla="val 7700"/>
                <a:gd name="f62" fmla="val 11395"/>
                <a:gd name="f63" fmla="val 7605"/>
                <a:gd name="f64" fmla="val 11760"/>
                <a:gd name="f65" fmla="val 7125"/>
                <a:gd name="f66" fmla="val 11754"/>
                <a:gd name="f67" fmla="val 11751"/>
                <a:gd name="f68" fmla="val 11679"/>
                <a:gd name="f69" fmla="val 7214"/>
                <a:gd name="f70" fmla="val 11484"/>
                <a:gd name="f71" fmla="val 7461"/>
                <a:gd name="f72" fmla="val 12851"/>
                <a:gd name="f73" fmla="val 5684"/>
                <a:gd name="f74" fmla="val 13295"/>
                <a:gd name="f75" fmla="val 2984"/>
                <a:gd name="f76" fmla="val 10665"/>
                <a:gd name="f77" fmla="val 493"/>
                <a:gd name="f78" fmla="val 9439"/>
                <a:gd name="f79" fmla="*/ f0 1 13296"/>
                <a:gd name="f80" fmla="*/ f1 1 14186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13296"/>
                <a:gd name="f87" fmla="*/ f84 1 14186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13296" h="141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6" y="f34"/>
                    <a:pt x="f30" y="f35"/>
                  </a:cubicBez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43" y="f35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5"/>
                  </a:cubicBezTo>
                  <a:lnTo>
                    <a:pt x="f66" y="f65"/>
                  </a:lnTo>
                  <a:cubicBezTo>
                    <a:pt x="f67" y="f65"/>
                    <a:pt x="f68" y="f69"/>
                    <a:pt x="f70" y="f71"/>
                  </a:cubicBezTo>
                  <a:cubicBezTo>
                    <a:pt x="f72" y="f73"/>
                    <a:pt x="f74" y="f75"/>
                    <a:pt x="f70" y="f11"/>
                  </a:cubicBezTo>
                  <a:cubicBezTo>
                    <a:pt x="f76" y="f77"/>
                    <a:pt x="f78" y="f6"/>
                    <a:pt x="f5" y="f6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57;p3">
              <a:extLst>
                <a:ext uri="{FF2B5EF4-FFF2-40B4-BE49-F238E27FC236}">
                  <a16:creationId xmlns:a16="http://schemas.microsoft.com/office/drawing/2014/main" id="{78213B0D-8732-C134-1213-56D524E464FD}"/>
                </a:ext>
              </a:extLst>
            </p:cNvPr>
            <p:cNvSpPr/>
            <p:nvPr/>
          </p:nvSpPr>
          <p:spPr>
            <a:xfrm rot="10800009" flipH="1">
              <a:off x="5791553" y="946147"/>
              <a:ext cx="576840" cy="2978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26"/>
                <a:gd name="f4" fmla="val 13333"/>
                <a:gd name="f5" fmla="val 4589"/>
                <a:gd name="f6" fmla="val 3475"/>
                <a:gd name="f7" fmla="val 2372"/>
                <a:gd name="f8" fmla="val 419"/>
                <a:gd name="f9" fmla="val 1641"/>
                <a:gd name="f10" fmla="val 1269"/>
                <a:gd name="f11" fmla="val 1"/>
                <a:gd name="f12" fmla="val 3012"/>
                <a:gd name="f13" fmla="val 5678"/>
                <a:gd name="f14" fmla="val 7455"/>
                <a:gd name="f15" fmla="val 3179"/>
                <a:gd name="f16" fmla="val 9096"/>
                <a:gd name="f17" fmla="val 4888"/>
                <a:gd name="f18" fmla="val 10668"/>
                <a:gd name="f19" fmla="val 6665"/>
                <a:gd name="f20" fmla="val 12069"/>
                <a:gd name="f21" fmla="val 7588"/>
                <a:gd name="f22" fmla="val 12821"/>
                <a:gd name="f23" fmla="val 8442"/>
                <a:gd name="f24" fmla="val 13334"/>
                <a:gd name="f25" fmla="val 9673"/>
                <a:gd name="f26" fmla="val 10800"/>
                <a:gd name="f27" fmla="val 11860"/>
                <a:gd name="f28" fmla="val 12855"/>
                <a:gd name="f29" fmla="val 12646"/>
                <a:gd name="f30" fmla="val 14081"/>
                <a:gd name="f31" fmla="val 10497"/>
                <a:gd name="f32" fmla="val 7387"/>
                <a:gd name="f33" fmla="val 5883"/>
                <a:gd name="f34" fmla="val 10869"/>
                <a:gd name="f35" fmla="val 4448"/>
                <a:gd name="f36" fmla="val 9160"/>
                <a:gd name="f37" fmla="val 2910"/>
                <a:gd name="f38" fmla="val 7622"/>
                <a:gd name="f39" fmla="val 6849"/>
                <a:gd name="f40" fmla="val 428"/>
                <a:gd name="f41" fmla="val 5714"/>
                <a:gd name="f42" fmla="*/ f0 1 14526"/>
                <a:gd name="f43" fmla="*/ f1 1 13333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14526"/>
                <a:gd name="f50" fmla="*/ f47 1 13333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4526" h="1333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20"/>
                  </a:cubicBezTo>
                  <a:cubicBezTo>
                    <a:pt x="f30" y="f31"/>
                    <a:pt x="f3" y="f32"/>
                    <a:pt x="f29" y="f33"/>
                  </a:cubicBezTo>
                  <a:cubicBezTo>
                    <a:pt x="f34" y="f35"/>
                    <a:pt x="f36" y="f37"/>
                    <a:pt x="f38" y="f10"/>
                  </a:cubicBezTo>
                  <a:cubicBezTo>
                    <a:pt x="f39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476D256C-1D01-F7F3-E316-DF97B3A93A6D}"/>
                </a:ext>
              </a:extLst>
            </p:cNvPr>
            <p:cNvSpPr/>
            <p:nvPr/>
          </p:nvSpPr>
          <p:spPr>
            <a:xfrm rot="10800009" flipH="1">
              <a:off x="12716926" y="443584"/>
              <a:ext cx="1053891" cy="531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38"/>
                <a:gd name="f4" fmla="val 23811"/>
                <a:gd name="f5" fmla="val 20404"/>
                <a:gd name="f6" fmla="val 1"/>
                <a:gd name="f7" fmla="val 19446"/>
                <a:gd name="f8" fmla="val 18456"/>
                <a:gd name="f9" fmla="val 383"/>
                <a:gd name="f10" fmla="val 17576"/>
                <a:gd name="f11" fmla="val 1294"/>
                <a:gd name="f12" fmla="val 2983"/>
                <a:gd name="f13" fmla="val 16332"/>
                <a:gd name="f14" fmla="val 19419"/>
                <a:gd name="f15" fmla="val 2887"/>
                <a:gd name="f16" fmla="val 6135"/>
                <a:gd name="f17" fmla="val 7094"/>
                <a:gd name="f18" fmla="val 8083"/>
                <a:gd name="f19" fmla="val 23429"/>
                <a:gd name="f20" fmla="val 8963"/>
                <a:gd name="f21" fmla="val 22518"/>
                <a:gd name="f22" fmla="val 23557"/>
                <a:gd name="f23" fmla="val 7480"/>
                <a:gd name="f24" fmla="val 26539"/>
                <a:gd name="f25" fmla="val 4392"/>
                <a:gd name="f26" fmla="val 23652"/>
                <a:gd name="f27" fmla="*/ f0 1 26538"/>
                <a:gd name="f28" fmla="*/ f1 1 2381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6538"/>
                <a:gd name="f35" fmla="*/ f32 1 2381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6538" h="238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6" y="f6"/>
                    <a:pt x="f5" y="f6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3B93894E-653D-64F6-817F-759FB2916C4E}"/>
                </a:ext>
              </a:extLst>
            </p:cNvPr>
            <p:cNvSpPr/>
            <p:nvPr/>
          </p:nvSpPr>
          <p:spPr>
            <a:xfrm rot="10800009" flipH="1">
              <a:off x="4772655" y="1795342"/>
              <a:ext cx="624809" cy="2656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6"/>
                <a:gd name="f4" fmla="val 12709"/>
                <a:gd name="f5" fmla="val 12208"/>
                <a:gd name="f6" fmla="val 1"/>
                <a:gd name="f7" fmla="val 11115"/>
                <a:gd name="f8" fmla="val 10013"/>
                <a:gd name="f9" fmla="val 461"/>
                <a:gd name="f10" fmla="val 9085"/>
                <a:gd name="f11" fmla="val 1237"/>
                <a:gd name="f12" fmla="val 9221"/>
                <a:gd name="f13" fmla="val 1122"/>
                <a:gd name="f14" fmla="val 9250"/>
                <a:gd name="f15" fmla="val 1077"/>
                <a:gd name="f16" fmla="val 9214"/>
                <a:gd name="f17" fmla="val 9103"/>
                <a:gd name="f18" fmla="val 8381"/>
                <a:gd name="f19" fmla="val 1492"/>
                <a:gd name="f20" fmla="val 8203"/>
                <a:gd name="f21" fmla="val 1568"/>
                <a:gd name="f22" fmla="val 7622"/>
                <a:gd name="f23" fmla="val 1841"/>
                <a:gd name="f24" fmla="val 7041"/>
                <a:gd name="f25" fmla="val 2080"/>
                <a:gd name="f26" fmla="val 6494"/>
                <a:gd name="f27" fmla="val 2354"/>
                <a:gd name="f28" fmla="val 5196"/>
                <a:gd name="f29" fmla="val 3003"/>
                <a:gd name="f30" fmla="val 3931"/>
                <a:gd name="f31" fmla="val 3858"/>
                <a:gd name="f32" fmla="val 2667"/>
                <a:gd name="f33" fmla="val 4575"/>
                <a:gd name="f34" fmla="val 650"/>
                <a:gd name="f35" fmla="val 5737"/>
                <a:gd name="f36" fmla="val 8540"/>
                <a:gd name="f37" fmla="val 1129"/>
                <a:gd name="f38" fmla="val 10556"/>
                <a:gd name="f39" fmla="val 1909"/>
                <a:gd name="f40" fmla="val 11932"/>
                <a:gd name="f41" fmla="val 3350"/>
                <a:gd name="f42" fmla="val 12708"/>
                <a:gd name="f43" fmla="val 4824"/>
                <a:gd name="f44" fmla="val 5546"/>
                <a:gd name="f45" fmla="val 6276"/>
                <a:gd name="f46" fmla="val 12522"/>
                <a:gd name="f47" fmla="val 6939"/>
                <a:gd name="f48" fmla="val 12128"/>
                <a:gd name="f49" fmla="val 8340"/>
                <a:gd name="f50" fmla="val 11342"/>
                <a:gd name="f51" fmla="val 9673"/>
                <a:gd name="f52" fmla="val 10419"/>
                <a:gd name="f53" fmla="val 11108"/>
                <a:gd name="f54" fmla="val 9736"/>
                <a:gd name="f55" fmla="val 12510"/>
                <a:gd name="f56" fmla="val 9121"/>
                <a:gd name="f57" fmla="val 13842"/>
                <a:gd name="f58" fmla="val 8369"/>
                <a:gd name="f59" fmla="val 15039"/>
                <a:gd name="f60" fmla="val 7446"/>
                <a:gd name="f61" fmla="val 5977"/>
                <a:gd name="f62" fmla="val 16508"/>
                <a:gd name="f63" fmla="val 2798"/>
                <a:gd name="f64" fmla="val 1260"/>
                <a:gd name="f65" fmla="val 14195"/>
                <a:gd name="f66" fmla="val 384"/>
                <a:gd name="f67" fmla="val 13205"/>
                <a:gd name="f68" fmla="*/ f0 1 16816"/>
                <a:gd name="f69" fmla="*/ f1 1 1270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6816"/>
                <a:gd name="f76" fmla="*/ f73 1 1270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6816" h="127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6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3" y="f61"/>
                    <a:pt x="f62" y="f63"/>
                    <a:pt x="f59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60;p3">
              <a:extLst>
                <a:ext uri="{FF2B5EF4-FFF2-40B4-BE49-F238E27FC236}">
                  <a16:creationId xmlns:a16="http://schemas.microsoft.com/office/drawing/2014/main" id="{4FE5A413-71CA-190B-0AB0-934EBC8DD36C}"/>
                </a:ext>
              </a:extLst>
            </p:cNvPr>
            <p:cNvSpPr/>
            <p:nvPr/>
          </p:nvSpPr>
          <p:spPr>
            <a:xfrm rot="10800009" flipH="1">
              <a:off x="11524274" y="1958415"/>
              <a:ext cx="558744" cy="2472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38"/>
                <a:gd name="f4" fmla="val 11829"/>
                <a:gd name="f5" fmla="val 10070"/>
                <a:gd name="f6" fmla="val 9287"/>
                <a:gd name="f7" fmla="val 8499"/>
                <a:gd name="f8" fmla="val 227"/>
                <a:gd name="f9" fmla="val 7792"/>
                <a:gd name="f10" fmla="val 711"/>
                <a:gd name="f11" fmla="val 6972"/>
                <a:gd name="f12" fmla="val 1292"/>
                <a:gd name="f13" fmla="val 6186"/>
                <a:gd name="f14" fmla="val 1907"/>
                <a:gd name="f15" fmla="val 5366"/>
                <a:gd name="f16" fmla="val 2488"/>
                <a:gd name="f17" fmla="val 5161"/>
                <a:gd name="f18" fmla="val 2625"/>
                <a:gd name="f19" fmla="val 4922"/>
                <a:gd name="f20" fmla="val 2762"/>
                <a:gd name="f21" fmla="val 4751"/>
                <a:gd name="f22" fmla="val 2898"/>
                <a:gd name="f23" fmla="val 4512"/>
                <a:gd name="f24" fmla="val 3035"/>
                <a:gd name="f25" fmla="val 4204"/>
                <a:gd name="f26" fmla="val 3206"/>
                <a:gd name="f27" fmla="val 3931"/>
                <a:gd name="f28" fmla="val 3274"/>
                <a:gd name="f29" fmla="val 3691"/>
                <a:gd name="f30" fmla="val 3343"/>
                <a:gd name="f31" fmla="val 3418"/>
                <a:gd name="f32" fmla="val 3411"/>
                <a:gd name="f33" fmla="val 1265"/>
                <a:gd name="f34" fmla="val 3924"/>
                <a:gd name="f35" fmla="val 6965"/>
                <a:gd name="f36" fmla="val 820"/>
                <a:gd name="f37" fmla="val 8982"/>
                <a:gd name="f38" fmla="val 1569"/>
                <a:gd name="f39" fmla="val 10922"/>
                <a:gd name="f40" fmla="val 3104"/>
                <a:gd name="f41" fmla="val 11828"/>
                <a:gd name="f42" fmla="val 4915"/>
                <a:gd name="f43" fmla="val 5337"/>
                <a:gd name="f44" fmla="val 5774"/>
                <a:gd name="f45" fmla="val 11779"/>
                <a:gd name="f46" fmla="val 6220"/>
                <a:gd name="f47" fmla="val 11682"/>
                <a:gd name="f48" fmla="val 8579"/>
                <a:gd name="f49" fmla="val 11135"/>
                <a:gd name="f50" fmla="val 10527"/>
                <a:gd name="f51" fmla="val 9392"/>
                <a:gd name="f52" fmla="val 12509"/>
                <a:gd name="f53" fmla="val 7991"/>
                <a:gd name="f54" fmla="val 14354"/>
                <a:gd name="f55" fmla="val 6726"/>
                <a:gd name="f56" fmla="val 3855"/>
                <a:gd name="f57" fmla="val 13671"/>
                <a:gd name="f58" fmla="val 1942"/>
                <a:gd name="f59" fmla="val 12800"/>
                <a:gd name="f60" fmla="val 700"/>
                <a:gd name="f61" fmla="val 11443"/>
                <a:gd name="f62" fmla="*/ f0 1 15038"/>
                <a:gd name="f63" fmla="*/ f1 1 11829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5038"/>
                <a:gd name="f70" fmla="*/ f67 1 11829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5038" h="1182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F3ACA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91986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0">
            <a:extLst>
              <a:ext uri="{FF2B5EF4-FFF2-40B4-BE49-F238E27FC236}">
                <a16:creationId xmlns:a16="http://schemas.microsoft.com/office/drawing/2014/main" id="{39846E8E-B541-4EC8-65A1-838D059C4027}"/>
              </a:ext>
            </a:extLst>
          </p:cNvPr>
          <p:cNvSpPr/>
          <p:nvPr/>
        </p:nvSpPr>
        <p:spPr>
          <a:xfrm>
            <a:off x="1074740" y="136529"/>
            <a:ext cx="13054010" cy="20288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92"/>
              <a:gd name="f7" fmla="val 447"/>
              <a:gd name="f8" fmla="val 2869"/>
              <a:gd name="f9" fmla="val 271"/>
              <a:gd name="f10" fmla="val 2849"/>
              <a:gd name="f11" fmla="val 259"/>
              <a:gd name="f12" fmla="val 2829"/>
              <a:gd name="f13" fmla="val 258"/>
              <a:gd name="f14" fmla="val 2807"/>
              <a:gd name="f15" fmla="val 269"/>
              <a:gd name="f16" fmla="val 2789"/>
              <a:gd name="f17" fmla="val 279"/>
              <a:gd name="f18" fmla="val 2770"/>
              <a:gd name="f19" fmla="val 284"/>
              <a:gd name="f20" fmla="val 2752"/>
              <a:gd name="f21" fmla="val 291"/>
              <a:gd name="f22" fmla="val 2748"/>
              <a:gd name="f23" fmla="val 295"/>
              <a:gd name="f24" fmla="val 2742"/>
              <a:gd name="f25" fmla="val 297"/>
              <a:gd name="f26" fmla="val 2738"/>
              <a:gd name="f27" fmla="val 294"/>
              <a:gd name="f28" fmla="val 2736"/>
              <a:gd name="f29" fmla="val 293"/>
              <a:gd name="f30" fmla="val 286"/>
              <a:gd name="f31" fmla="val 281"/>
              <a:gd name="f32" fmla="val 2740"/>
              <a:gd name="f33" fmla="val 254"/>
              <a:gd name="f34" fmla="val 228"/>
              <a:gd name="f35" fmla="val 200"/>
              <a:gd name="f36" fmla="val 2728"/>
              <a:gd name="f37" fmla="val 184"/>
              <a:gd name="f38" fmla="val 2709"/>
              <a:gd name="f39" fmla="val 166"/>
              <a:gd name="f40" fmla="val 2692"/>
              <a:gd name="f41" fmla="val 146"/>
              <a:gd name="f42" fmla="val 2685"/>
              <a:gd name="f43" fmla="val 141"/>
              <a:gd name="f44" fmla="val 2677"/>
              <a:gd name="f45" fmla="val 138"/>
              <a:gd name="f46" fmla="val 2673"/>
              <a:gd name="f47" fmla="val 126"/>
              <a:gd name="f48" fmla="val 2690"/>
              <a:gd name="f49" fmla="val 2705"/>
              <a:gd name="f50" fmla="val 2720"/>
              <a:gd name="f51" fmla="val 2735"/>
              <a:gd name="f52" fmla="val 120"/>
              <a:gd name="f53" fmla="val 2750"/>
              <a:gd name="f54" fmla="val 122"/>
              <a:gd name="f55" fmla="val 2765"/>
              <a:gd name="f56" fmla="val 123"/>
              <a:gd name="f57" fmla="val 2783"/>
              <a:gd name="f58" fmla="val 124"/>
              <a:gd name="f59" fmla="val 2795"/>
              <a:gd name="f60" fmla="val 119"/>
              <a:gd name="f61" fmla="val 2801"/>
              <a:gd name="f62" fmla="val 102"/>
              <a:gd name="f63" fmla="val 2803"/>
              <a:gd name="f64" fmla="val 99"/>
              <a:gd name="f65" fmla="val 2806"/>
              <a:gd name="f66" fmla="val 97"/>
              <a:gd name="f67" fmla="val 2808"/>
              <a:gd name="f68" fmla="val 95"/>
              <a:gd name="f69" fmla="val 2810"/>
              <a:gd name="f70" fmla="val 92"/>
              <a:gd name="f71" fmla="val 2811"/>
              <a:gd name="f72" fmla="val 90"/>
              <a:gd name="f73" fmla="val 2813"/>
              <a:gd name="f74" fmla="val 87"/>
              <a:gd name="f75" fmla="val 2816"/>
              <a:gd name="f76" fmla="val 82"/>
              <a:gd name="f77" fmla="val 2819"/>
              <a:gd name="f78" fmla="val 75"/>
              <a:gd name="f79" fmla="val 2823"/>
              <a:gd name="f80" fmla="val 71"/>
              <a:gd name="f81" fmla="val 2838"/>
              <a:gd name="f82" fmla="val 57"/>
              <a:gd name="f83" fmla="val 2837"/>
              <a:gd name="f84" fmla="val 43"/>
              <a:gd name="f85" fmla="val 2824"/>
              <a:gd name="f86" fmla="val 29"/>
              <a:gd name="f87" fmla="val 2818"/>
              <a:gd name="f88" fmla="val 24"/>
              <a:gd name="f89" fmla="val 18"/>
              <a:gd name="f90" fmla="val 2825"/>
              <a:gd name="f91" fmla="val 16"/>
              <a:gd name="f92" fmla="val 2839"/>
              <a:gd name="f93" fmla="val 14"/>
              <a:gd name="f94" fmla="val 2854"/>
              <a:gd name="f95" fmla="val 11"/>
              <a:gd name="f96" fmla="val 2868"/>
              <a:gd name="f97" fmla="val 9"/>
              <a:gd name="f98" fmla="val 2875"/>
              <a:gd name="f99" fmla="val 7"/>
              <a:gd name="f100" fmla="val 2882"/>
              <a:gd name="f101" fmla="val 5"/>
              <a:gd name="f102" fmla="val 2"/>
              <a:gd name="f103" fmla="val 1"/>
              <a:gd name="f104" fmla="val 2848"/>
              <a:gd name="f105" fmla="val 2828"/>
              <a:gd name="f106" fmla="val 2788"/>
              <a:gd name="f107" fmla="val 2768"/>
              <a:gd name="f108" fmla="val 2708"/>
              <a:gd name="f109" fmla="val 2688"/>
              <a:gd name="f110" fmla="val 2668"/>
              <a:gd name="f111" fmla="val 2648"/>
              <a:gd name="f112" fmla="val 2628"/>
              <a:gd name="f113" fmla="val 2608"/>
              <a:gd name="f114" fmla="val 2588"/>
              <a:gd name="f115" fmla="val 2568"/>
              <a:gd name="f116" fmla="val 2548"/>
              <a:gd name="f117" fmla="val 2528"/>
              <a:gd name="f118" fmla="val 2508"/>
              <a:gd name="f119" fmla="val 2488"/>
              <a:gd name="f120" fmla="val 2468"/>
              <a:gd name="f121" fmla="val 2448"/>
              <a:gd name="f122" fmla="val 2428"/>
              <a:gd name="f123" fmla="val 2408"/>
              <a:gd name="f124" fmla="val 2388"/>
              <a:gd name="f125" fmla="val 2368"/>
              <a:gd name="f126" fmla="val 2348"/>
              <a:gd name="f127" fmla="val 2328"/>
              <a:gd name="f128" fmla="val 2308"/>
              <a:gd name="f129" fmla="val 2288"/>
              <a:gd name="f130" fmla="val 2269"/>
              <a:gd name="f131" fmla="val 2249"/>
              <a:gd name="f132" fmla="val 2228"/>
              <a:gd name="f133" fmla="val 2208"/>
              <a:gd name="f134" fmla="val 2189"/>
              <a:gd name="f135" fmla="val 2169"/>
              <a:gd name="f136" fmla="val 2149"/>
              <a:gd name="f137" fmla="val 2129"/>
              <a:gd name="f138" fmla="val 2109"/>
              <a:gd name="f139" fmla="val 2089"/>
              <a:gd name="f140" fmla="val 2069"/>
              <a:gd name="f141" fmla="val 2049"/>
              <a:gd name="f142" fmla="val 2029"/>
              <a:gd name="f143" fmla="val 2009"/>
              <a:gd name="f144" fmla="val 1989"/>
              <a:gd name="f145" fmla="val 1969"/>
              <a:gd name="f146" fmla="val 1949"/>
              <a:gd name="f147" fmla="val 1929"/>
              <a:gd name="f148" fmla="val 1909"/>
              <a:gd name="f149" fmla="val 1889"/>
              <a:gd name="f150" fmla="val 1869"/>
              <a:gd name="f151" fmla="val 1849"/>
              <a:gd name="f152" fmla="val 1829"/>
              <a:gd name="f153" fmla="val 1809"/>
              <a:gd name="f154" fmla="val 1789"/>
              <a:gd name="f155" fmla="val 1769"/>
              <a:gd name="f156" fmla="val 1749"/>
              <a:gd name="f157" fmla="val 1729"/>
              <a:gd name="f158" fmla="val 1709"/>
              <a:gd name="f159" fmla="val 1689"/>
              <a:gd name="f160" fmla="val 1669"/>
              <a:gd name="f161" fmla="val 1649"/>
              <a:gd name="f162" fmla="val 1629"/>
              <a:gd name="f163" fmla="val 1609"/>
              <a:gd name="f164" fmla="val 1589"/>
              <a:gd name="f165" fmla="val 1569"/>
              <a:gd name="f166" fmla="val 1549"/>
              <a:gd name="f167" fmla="val 1529"/>
              <a:gd name="f168" fmla="val 1509"/>
              <a:gd name="f169" fmla="val 1489"/>
              <a:gd name="f170" fmla="val 1469"/>
              <a:gd name="f171" fmla="val 1449"/>
              <a:gd name="f172" fmla="val 1429"/>
              <a:gd name="f173" fmla="val 1409"/>
              <a:gd name="f174" fmla="val 1389"/>
              <a:gd name="f175" fmla="val 1369"/>
              <a:gd name="f176" fmla="val 1349"/>
              <a:gd name="f177" fmla="val 1329"/>
              <a:gd name="f178" fmla="val 1309"/>
              <a:gd name="f179" fmla="val 1289"/>
              <a:gd name="f180" fmla="val 1269"/>
              <a:gd name="f181" fmla="val 1249"/>
              <a:gd name="f182" fmla="val 1229"/>
              <a:gd name="f183" fmla="val 1209"/>
              <a:gd name="f184" fmla="val 1189"/>
              <a:gd name="f185" fmla="val 1169"/>
              <a:gd name="f186" fmla="val 1149"/>
              <a:gd name="f187" fmla="val 1129"/>
              <a:gd name="f188" fmla="val 1109"/>
              <a:gd name="f189" fmla="val 1089"/>
              <a:gd name="f190" fmla="val 1069"/>
              <a:gd name="f191" fmla="val 1049"/>
              <a:gd name="f192" fmla="val 1029"/>
              <a:gd name="f193" fmla="val 1009"/>
              <a:gd name="f194" fmla="val 989"/>
              <a:gd name="f195" fmla="val 969"/>
              <a:gd name="f196" fmla="val 949"/>
              <a:gd name="f197" fmla="val 929"/>
              <a:gd name="f198" fmla="val 909"/>
              <a:gd name="f199" fmla="val 889"/>
              <a:gd name="f200" fmla="val 869"/>
              <a:gd name="f201" fmla="val 849"/>
              <a:gd name="f202" fmla="val 829"/>
              <a:gd name="f203" fmla="val 809"/>
              <a:gd name="f204" fmla="val 789"/>
              <a:gd name="f205" fmla="val 769"/>
              <a:gd name="f206" fmla="val 749"/>
              <a:gd name="f207" fmla="val 730"/>
              <a:gd name="f208" fmla="val 710"/>
              <a:gd name="f209" fmla="val 690"/>
              <a:gd name="f210" fmla="val 670"/>
              <a:gd name="f211" fmla="val 650"/>
              <a:gd name="f212" fmla="val 630"/>
              <a:gd name="f213" fmla="val 610"/>
              <a:gd name="f214" fmla="val 590"/>
              <a:gd name="f215" fmla="val 587"/>
              <a:gd name="f216" fmla="val 586"/>
              <a:gd name="f217" fmla="val 585"/>
              <a:gd name="f218" fmla="val 4"/>
              <a:gd name="f219" fmla="val 112"/>
              <a:gd name="f220" fmla="val 199"/>
              <a:gd name="f221" fmla="val 113"/>
              <a:gd name="f222" fmla="val 227"/>
              <a:gd name="f223" fmla="val 337"/>
              <a:gd name="f224" fmla="val 428"/>
              <a:gd name="f225" fmla="val 13"/>
              <a:gd name="f226" fmla="val 582"/>
              <a:gd name="f227" fmla="val 924"/>
              <a:gd name="f228" fmla="val 1266"/>
              <a:gd name="f229" fmla="val 2644"/>
              <a:gd name="f230" fmla="val 444"/>
              <a:gd name="f231" fmla="val 2693"/>
              <a:gd name="f232" fmla="val 2743"/>
              <a:gd name="f233" fmla="val 2792"/>
              <a:gd name="f234" fmla="val 2804"/>
              <a:gd name="f235" fmla="val 442"/>
              <a:gd name="f236" fmla="val 441"/>
              <a:gd name="f237" fmla="val 440"/>
              <a:gd name="f238" fmla="val 2832"/>
              <a:gd name="f239" fmla="val 420"/>
              <a:gd name="f240" fmla="val 2836"/>
              <a:gd name="f241" fmla="val 401"/>
              <a:gd name="f242" fmla="val 381"/>
              <a:gd name="f243" fmla="val 372"/>
              <a:gd name="f244" fmla="val 365"/>
              <a:gd name="f245" fmla="val 354"/>
              <a:gd name="f246" fmla="val 2794"/>
              <a:gd name="f247" fmla="val 347"/>
              <a:gd name="f248" fmla="val 336"/>
              <a:gd name="f249" fmla="val 2772"/>
              <a:gd name="f250" fmla="val 325"/>
              <a:gd name="f251" fmla="val 323"/>
              <a:gd name="f252" fmla="val 2761"/>
              <a:gd name="f253" fmla="val 321"/>
              <a:gd name="f254" fmla="val 2762"/>
              <a:gd name="f255" fmla="val 316"/>
              <a:gd name="f256" fmla="val 2763"/>
              <a:gd name="f257" fmla="val 310"/>
              <a:gd name="f258" fmla="val 311"/>
              <a:gd name="f259" fmla="val 2775"/>
              <a:gd name="f260" fmla="val 2786"/>
              <a:gd name="f261" fmla="val 309"/>
              <a:gd name="f262" fmla="val 2797"/>
              <a:gd name="f263" fmla="val 308"/>
              <a:gd name="f264" fmla="val 307"/>
              <a:gd name="f265" fmla="val 300"/>
              <a:gd name="f266" fmla="val 2877"/>
              <a:gd name="f267" fmla="val 288"/>
              <a:gd name="f268" fmla="val 2883"/>
              <a:gd name="f269" fmla="val 275"/>
              <a:gd name="f270" fmla="val 2874"/>
              <a:gd name="f271" fmla="val 274"/>
              <a:gd name="f272" fmla="+- 0 0 -90"/>
              <a:gd name="f273" fmla="*/ f3 1 2892"/>
              <a:gd name="f274" fmla="*/ f4 1 447"/>
              <a:gd name="f275" fmla="val f5"/>
              <a:gd name="f276" fmla="val f6"/>
              <a:gd name="f277" fmla="val f7"/>
              <a:gd name="f278" fmla="*/ f272 f0 1"/>
              <a:gd name="f279" fmla="+- f277 0 f275"/>
              <a:gd name="f280" fmla="+- f276 0 f275"/>
              <a:gd name="f281" fmla="*/ f278 1 f2"/>
              <a:gd name="f282" fmla="*/ f280 1 2892"/>
              <a:gd name="f283" fmla="*/ f279 1 447"/>
              <a:gd name="f284" fmla="*/ 2807 f280 1"/>
              <a:gd name="f285" fmla="*/ 269 f279 1"/>
              <a:gd name="f286" fmla="*/ 2738 f280 1"/>
              <a:gd name="f287" fmla="*/ 294 f279 1"/>
              <a:gd name="f288" fmla="*/ 2748 f280 1"/>
              <a:gd name="f289" fmla="*/ 200 f279 1"/>
              <a:gd name="f290" fmla="*/ 2673 f280 1"/>
              <a:gd name="f291" fmla="*/ 126 f279 1"/>
              <a:gd name="f292" fmla="*/ 2765 f280 1"/>
              <a:gd name="f293" fmla="*/ 123 f279 1"/>
              <a:gd name="f294" fmla="*/ 2808 f280 1"/>
              <a:gd name="f295" fmla="*/ 95 f279 1"/>
              <a:gd name="f296" fmla="*/ 2823 f280 1"/>
              <a:gd name="f297" fmla="*/ 71 f279 1"/>
              <a:gd name="f298" fmla="*/ 2825 f280 1"/>
              <a:gd name="f299" fmla="*/ 16 f279 1"/>
              <a:gd name="f300" fmla="*/ 2892 f280 1"/>
              <a:gd name="f301" fmla="*/ 2 f279 1"/>
              <a:gd name="f302" fmla="*/ 0 f279 1"/>
              <a:gd name="f303" fmla="*/ 2688 f280 1"/>
              <a:gd name="f304" fmla="*/ 2568 f280 1"/>
              <a:gd name="f305" fmla="*/ 2448 f280 1"/>
              <a:gd name="f306" fmla="*/ 2328 f280 1"/>
              <a:gd name="f307" fmla="*/ 2208 f280 1"/>
              <a:gd name="f308" fmla="*/ 2089 f280 1"/>
              <a:gd name="f309" fmla="*/ 1969 f280 1"/>
              <a:gd name="f310" fmla="*/ 1849 f280 1"/>
              <a:gd name="f311" fmla="*/ 1729 f280 1"/>
              <a:gd name="f312" fmla="*/ 1609 f280 1"/>
              <a:gd name="f313" fmla="*/ 1489 f280 1"/>
              <a:gd name="f314" fmla="*/ 1369 f280 1"/>
              <a:gd name="f315" fmla="*/ 1249 f280 1"/>
              <a:gd name="f316" fmla="*/ 1129 f280 1"/>
              <a:gd name="f317" fmla="*/ 1009 f280 1"/>
              <a:gd name="f318" fmla="*/ 889 f280 1"/>
              <a:gd name="f319" fmla="*/ 769 f280 1"/>
              <a:gd name="f320" fmla="*/ 650 f280 1"/>
              <a:gd name="f321" fmla="*/ 585 f280 1"/>
              <a:gd name="f322" fmla="*/ 0 f280 1"/>
              <a:gd name="f323" fmla="*/ 4 f279 1"/>
              <a:gd name="f324" fmla="*/ 13 f280 1"/>
              <a:gd name="f325" fmla="*/ 447 f279 1"/>
              <a:gd name="f326" fmla="*/ 2644 f280 1"/>
              <a:gd name="f327" fmla="*/ 444 f279 1"/>
              <a:gd name="f328" fmla="*/ 2828 f280 1"/>
              <a:gd name="f329" fmla="*/ 2839 f280 1"/>
              <a:gd name="f330" fmla="*/ 381 f279 1"/>
              <a:gd name="f331" fmla="*/ 2772 f280 1"/>
              <a:gd name="f332" fmla="*/ 325 f279 1"/>
              <a:gd name="f333" fmla="*/ 2775 f280 1"/>
              <a:gd name="f334" fmla="*/ 311 f279 1"/>
              <a:gd name="f335" fmla="*/ 2868 f280 1"/>
              <a:gd name="f336" fmla="*/ 295 f279 1"/>
              <a:gd name="f337" fmla="*/ 2869 f280 1"/>
              <a:gd name="f338" fmla="*/ 271 f279 1"/>
              <a:gd name="f339" fmla="+- f281 0 f1"/>
              <a:gd name="f340" fmla="*/ f284 1 2892"/>
              <a:gd name="f341" fmla="*/ f285 1 447"/>
              <a:gd name="f342" fmla="*/ f286 1 2892"/>
              <a:gd name="f343" fmla="*/ f287 1 447"/>
              <a:gd name="f344" fmla="*/ f288 1 2892"/>
              <a:gd name="f345" fmla="*/ f289 1 447"/>
              <a:gd name="f346" fmla="*/ f290 1 2892"/>
              <a:gd name="f347" fmla="*/ f291 1 447"/>
              <a:gd name="f348" fmla="*/ f292 1 2892"/>
              <a:gd name="f349" fmla="*/ f293 1 447"/>
              <a:gd name="f350" fmla="*/ f294 1 2892"/>
              <a:gd name="f351" fmla="*/ f295 1 447"/>
              <a:gd name="f352" fmla="*/ f296 1 2892"/>
              <a:gd name="f353" fmla="*/ f297 1 447"/>
              <a:gd name="f354" fmla="*/ f298 1 2892"/>
              <a:gd name="f355" fmla="*/ f299 1 447"/>
              <a:gd name="f356" fmla="*/ f300 1 2892"/>
              <a:gd name="f357" fmla="*/ f301 1 447"/>
              <a:gd name="f358" fmla="*/ f302 1 447"/>
              <a:gd name="f359" fmla="*/ f303 1 2892"/>
              <a:gd name="f360" fmla="*/ f304 1 2892"/>
              <a:gd name="f361" fmla="*/ f305 1 2892"/>
              <a:gd name="f362" fmla="*/ f306 1 2892"/>
              <a:gd name="f363" fmla="*/ f307 1 2892"/>
              <a:gd name="f364" fmla="*/ f308 1 2892"/>
              <a:gd name="f365" fmla="*/ f309 1 2892"/>
              <a:gd name="f366" fmla="*/ f310 1 2892"/>
              <a:gd name="f367" fmla="*/ f311 1 2892"/>
              <a:gd name="f368" fmla="*/ f312 1 2892"/>
              <a:gd name="f369" fmla="*/ f313 1 2892"/>
              <a:gd name="f370" fmla="*/ f314 1 2892"/>
              <a:gd name="f371" fmla="*/ f315 1 2892"/>
              <a:gd name="f372" fmla="*/ f316 1 2892"/>
              <a:gd name="f373" fmla="*/ f317 1 2892"/>
              <a:gd name="f374" fmla="*/ f318 1 2892"/>
              <a:gd name="f375" fmla="*/ f319 1 2892"/>
              <a:gd name="f376" fmla="*/ f320 1 2892"/>
              <a:gd name="f377" fmla="*/ f321 1 2892"/>
              <a:gd name="f378" fmla="*/ f322 1 2892"/>
              <a:gd name="f379" fmla="*/ f323 1 447"/>
              <a:gd name="f380" fmla="*/ f324 1 2892"/>
              <a:gd name="f381" fmla="*/ f325 1 447"/>
              <a:gd name="f382" fmla="*/ f326 1 2892"/>
              <a:gd name="f383" fmla="*/ f327 1 447"/>
              <a:gd name="f384" fmla="*/ f328 1 2892"/>
              <a:gd name="f385" fmla="*/ f329 1 2892"/>
              <a:gd name="f386" fmla="*/ f330 1 447"/>
              <a:gd name="f387" fmla="*/ f331 1 2892"/>
              <a:gd name="f388" fmla="*/ f332 1 447"/>
              <a:gd name="f389" fmla="*/ f333 1 2892"/>
              <a:gd name="f390" fmla="*/ f334 1 447"/>
              <a:gd name="f391" fmla="*/ f335 1 2892"/>
              <a:gd name="f392" fmla="*/ f336 1 447"/>
              <a:gd name="f393" fmla="*/ f337 1 2892"/>
              <a:gd name="f394" fmla="*/ f338 1 447"/>
              <a:gd name="f395" fmla="*/ 0 1 f282"/>
              <a:gd name="f396" fmla="*/ f276 1 f282"/>
              <a:gd name="f397" fmla="*/ 0 1 f283"/>
              <a:gd name="f398" fmla="*/ f277 1 f283"/>
              <a:gd name="f399" fmla="*/ f340 1 f282"/>
              <a:gd name="f400" fmla="*/ f341 1 f283"/>
              <a:gd name="f401" fmla="*/ f342 1 f282"/>
              <a:gd name="f402" fmla="*/ f343 1 f283"/>
              <a:gd name="f403" fmla="*/ f344 1 f282"/>
              <a:gd name="f404" fmla="*/ f345 1 f283"/>
              <a:gd name="f405" fmla="*/ f346 1 f282"/>
              <a:gd name="f406" fmla="*/ f347 1 f283"/>
              <a:gd name="f407" fmla="*/ f348 1 f282"/>
              <a:gd name="f408" fmla="*/ f349 1 f283"/>
              <a:gd name="f409" fmla="*/ f350 1 f282"/>
              <a:gd name="f410" fmla="*/ f351 1 f283"/>
              <a:gd name="f411" fmla="*/ f352 1 f282"/>
              <a:gd name="f412" fmla="*/ f353 1 f283"/>
              <a:gd name="f413" fmla="*/ f354 1 f282"/>
              <a:gd name="f414" fmla="*/ f355 1 f283"/>
              <a:gd name="f415" fmla="*/ f356 1 f282"/>
              <a:gd name="f416" fmla="*/ f357 1 f283"/>
              <a:gd name="f417" fmla="*/ f358 1 f283"/>
              <a:gd name="f418" fmla="*/ f359 1 f282"/>
              <a:gd name="f419" fmla="*/ f360 1 f282"/>
              <a:gd name="f420" fmla="*/ f361 1 f282"/>
              <a:gd name="f421" fmla="*/ f362 1 f282"/>
              <a:gd name="f422" fmla="*/ f363 1 f282"/>
              <a:gd name="f423" fmla="*/ f364 1 f282"/>
              <a:gd name="f424" fmla="*/ f365 1 f282"/>
              <a:gd name="f425" fmla="*/ f366 1 f282"/>
              <a:gd name="f426" fmla="*/ f367 1 f282"/>
              <a:gd name="f427" fmla="*/ f368 1 f282"/>
              <a:gd name="f428" fmla="*/ f369 1 f282"/>
              <a:gd name="f429" fmla="*/ f370 1 f282"/>
              <a:gd name="f430" fmla="*/ f371 1 f282"/>
              <a:gd name="f431" fmla="*/ f372 1 f282"/>
              <a:gd name="f432" fmla="*/ f373 1 f282"/>
              <a:gd name="f433" fmla="*/ f374 1 f282"/>
              <a:gd name="f434" fmla="*/ f375 1 f282"/>
              <a:gd name="f435" fmla="*/ f376 1 f282"/>
              <a:gd name="f436" fmla="*/ f377 1 f282"/>
              <a:gd name="f437" fmla="*/ f378 1 f282"/>
              <a:gd name="f438" fmla="*/ f379 1 f283"/>
              <a:gd name="f439" fmla="*/ f380 1 f282"/>
              <a:gd name="f440" fmla="*/ f381 1 f283"/>
              <a:gd name="f441" fmla="*/ f382 1 f282"/>
              <a:gd name="f442" fmla="*/ f383 1 f283"/>
              <a:gd name="f443" fmla="*/ f384 1 f282"/>
              <a:gd name="f444" fmla="*/ f385 1 f282"/>
              <a:gd name="f445" fmla="*/ f386 1 f283"/>
              <a:gd name="f446" fmla="*/ f387 1 f282"/>
              <a:gd name="f447" fmla="*/ f388 1 f283"/>
              <a:gd name="f448" fmla="*/ f389 1 f282"/>
              <a:gd name="f449" fmla="*/ f390 1 f283"/>
              <a:gd name="f450" fmla="*/ f391 1 f282"/>
              <a:gd name="f451" fmla="*/ f392 1 f283"/>
              <a:gd name="f452" fmla="*/ f393 1 f282"/>
              <a:gd name="f453" fmla="*/ f394 1 f283"/>
              <a:gd name="f454" fmla="*/ f395 f273 1"/>
              <a:gd name="f455" fmla="*/ f396 f273 1"/>
              <a:gd name="f456" fmla="*/ f398 f274 1"/>
              <a:gd name="f457" fmla="*/ f397 f274 1"/>
              <a:gd name="f458" fmla="*/ f399 f273 1"/>
              <a:gd name="f459" fmla="*/ f400 f274 1"/>
              <a:gd name="f460" fmla="*/ f401 f273 1"/>
              <a:gd name="f461" fmla="*/ f402 f274 1"/>
              <a:gd name="f462" fmla="*/ f403 f273 1"/>
              <a:gd name="f463" fmla="*/ f404 f274 1"/>
              <a:gd name="f464" fmla="*/ f405 f273 1"/>
              <a:gd name="f465" fmla="*/ f406 f274 1"/>
              <a:gd name="f466" fmla="*/ f407 f273 1"/>
              <a:gd name="f467" fmla="*/ f408 f274 1"/>
              <a:gd name="f468" fmla="*/ f409 f273 1"/>
              <a:gd name="f469" fmla="*/ f410 f274 1"/>
              <a:gd name="f470" fmla="*/ f411 f273 1"/>
              <a:gd name="f471" fmla="*/ f412 f274 1"/>
              <a:gd name="f472" fmla="*/ f413 f273 1"/>
              <a:gd name="f473" fmla="*/ f414 f274 1"/>
              <a:gd name="f474" fmla="*/ f415 f273 1"/>
              <a:gd name="f475" fmla="*/ f416 f274 1"/>
              <a:gd name="f476" fmla="*/ f417 f274 1"/>
              <a:gd name="f477" fmla="*/ f418 f273 1"/>
              <a:gd name="f478" fmla="*/ f419 f273 1"/>
              <a:gd name="f479" fmla="*/ f420 f273 1"/>
              <a:gd name="f480" fmla="*/ f421 f273 1"/>
              <a:gd name="f481" fmla="*/ f422 f273 1"/>
              <a:gd name="f482" fmla="*/ f423 f273 1"/>
              <a:gd name="f483" fmla="*/ f424 f273 1"/>
              <a:gd name="f484" fmla="*/ f425 f273 1"/>
              <a:gd name="f485" fmla="*/ f426 f273 1"/>
              <a:gd name="f486" fmla="*/ f427 f273 1"/>
              <a:gd name="f487" fmla="*/ f428 f273 1"/>
              <a:gd name="f488" fmla="*/ f429 f273 1"/>
              <a:gd name="f489" fmla="*/ f430 f273 1"/>
              <a:gd name="f490" fmla="*/ f431 f273 1"/>
              <a:gd name="f491" fmla="*/ f432 f273 1"/>
              <a:gd name="f492" fmla="*/ f433 f273 1"/>
              <a:gd name="f493" fmla="*/ f434 f273 1"/>
              <a:gd name="f494" fmla="*/ f435 f273 1"/>
              <a:gd name="f495" fmla="*/ f436 f273 1"/>
              <a:gd name="f496" fmla="*/ f437 f273 1"/>
              <a:gd name="f497" fmla="*/ f438 f274 1"/>
              <a:gd name="f498" fmla="*/ f439 f273 1"/>
              <a:gd name="f499" fmla="*/ f440 f274 1"/>
              <a:gd name="f500" fmla="*/ f441 f273 1"/>
              <a:gd name="f501" fmla="*/ f442 f274 1"/>
              <a:gd name="f502" fmla="*/ f443 f273 1"/>
              <a:gd name="f503" fmla="*/ f444 f273 1"/>
              <a:gd name="f504" fmla="*/ f445 f274 1"/>
              <a:gd name="f505" fmla="*/ f446 f273 1"/>
              <a:gd name="f506" fmla="*/ f447 f274 1"/>
              <a:gd name="f507" fmla="*/ f448 f273 1"/>
              <a:gd name="f508" fmla="*/ f449 f274 1"/>
              <a:gd name="f509" fmla="*/ f450 f273 1"/>
              <a:gd name="f510" fmla="*/ f451 f274 1"/>
              <a:gd name="f511" fmla="*/ f452 f273 1"/>
              <a:gd name="f512" fmla="*/ f453 f27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9">
                <a:pos x="f458" y="f459"/>
              </a:cxn>
              <a:cxn ang="f339">
                <a:pos x="f460" y="f461"/>
              </a:cxn>
              <a:cxn ang="f339">
                <a:pos x="f462" y="f463"/>
              </a:cxn>
              <a:cxn ang="f339">
                <a:pos x="f464" y="f465"/>
              </a:cxn>
              <a:cxn ang="f339">
                <a:pos x="f466" y="f467"/>
              </a:cxn>
              <a:cxn ang="f339">
                <a:pos x="f468" y="f469"/>
              </a:cxn>
              <a:cxn ang="f339">
                <a:pos x="f470" y="f471"/>
              </a:cxn>
              <a:cxn ang="f339">
                <a:pos x="f472" y="f473"/>
              </a:cxn>
              <a:cxn ang="f339">
                <a:pos x="f474" y="f475"/>
              </a:cxn>
              <a:cxn ang="f339">
                <a:pos x="f468" y="f476"/>
              </a:cxn>
              <a:cxn ang="f339">
                <a:pos x="f477" y="f476"/>
              </a:cxn>
              <a:cxn ang="f339">
                <a:pos x="f478" y="f476"/>
              </a:cxn>
              <a:cxn ang="f339">
                <a:pos x="f479" y="f476"/>
              </a:cxn>
              <a:cxn ang="f339">
                <a:pos x="f480" y="f476"/>
              </a:cxn>
              <a:cxn ang="f339">
                <a:pos x="f481" y="f476"/>
              </a:cxn>
              <a:cxn ang="f339">
                <a:pos x="f482" y="f476"/>
              </a:cxn>
              <a:cxn ang="f339">
                <a:pos x="f483" y="f476"/>
              </a:cxn>
              <a:cxn ang="f339">
                <a:pos x="f484" y="f476"/>
              </a:cxn>
              <a:cxn ang="f339">
                <a:pos x="f485" y="f476"/>
              </a:cxn>
              <a:cxn ang="f339">
                <a:pos x="f486" y="f476"/>
              </a:cxn>
              <a:cxn ang="f339">
                <a:pos x="f487" y="f476"/>
              </a:cxn>
              <a:cxn ang="f339">
                <a:pos x="f488" y="f476"/>
              </a:cxn>
              <a:cxn ang="f339">
                <a:pos x="f489" y="f476"/>
              </a:cxn>
              <a:cxn ang="f339">
                <a:pos x="f490" y="f476"/>
              </a:cxn>
              <a:cxn ang="f339">
                <a:pos x="f491" y="f476"/>
              </a:cxn>
              <a:cxn ang="f339">
                <a:pos x="f492" y="f476"/>
              </a:cxn>
              <a:cxn ang="f339">
                <a:pos x="f493" y="f476"/>
              </a:cxn>
              <a:cxn ang="f339">
                <a:pos x="f494" y="f476"/>
              </a:cxn>
              <a:cxn ang="f339">
                <a:pos x="f495" y="f475"/>
              </a:cxn>
              <a:cxn ang="f339">
                <a:pos x="f496" y="f497"/>
              </a:cxn>
              <a:cxn ang="f339">
                <a:pos x="f498" y="f499"/>
              </a:cxn>
              <a:cxn ang="f339">
                <a:pos x="f486" y="f499"/>
              </a:cxn>
              <a:cxn ang="f339">
                <a:pos x="f500" y="f501"/>
              </a:cxn>
              <a:cxn ang="f339">
                <a:pos x="f502" y="f501"/>
              </a:cxn>
              <a:cxn ang="f339">
                <a:pos x="f503" y="f504"/>
              </a:cxn>
              <a:cxn ang="f339">
                <a:pos x="f505" y="f506"/>
              </a:cxn>
              <a:cxn ang="f339">
                <a:pos x="f507" y="f508"/>
              </a:cxn>
              <a:cxn ang="f339">
                <a:pos x="f509" y="f510"/>
              </a:cxn>
              <a:cxn ang="f339">
                <a:pos x="f511" y="f512"/>
              </a:cxn>
            </a:cxnLst>
            <a:rect l="f454" t="f457" r="f455" b="f456"/>
            <a:pathLst>
              <a:path w="2892" h="4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26" y="f30"/>
                  <a:pt x="f26" y="f31"/>
                </a:cubicBezTo>
                <a:cubicBezTo>
                  <a:pt x="f32" y="f33"/>
                  <a:pt x="f22" y="f34"/>
                  <a:pt x="f22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7"/>
                  <a:pt x="f49" y="f47"/>
                  <a:pt x="f50" y="f47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14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6" y="f102"/>
                </a:cubicBezTo>
                <a:cubicBezTo>
                  <a:pt x="f100" y="f103"/>
                  <a:pt x="f98" y="f103"/>
                  <a:pt x="f96" y="f5"/>
                </a:cubicBezTo>
                <a:cubicBezTo>
                  <a:pt x="f104" y="f5"/>
                  <a:pt x="f105" y="f5"/>
                  <a:pt x="f67" y="f5"/>
                </a:cubicBezTo>
                <a:cubicBezTo>
                  <a:pt x="f106" y="f5"/>
                  <a:pt x="f107" y="f5"/>
                  <a:pt x="f22" y="f5"/>
                </a:cubicBezTo>
                <a:cubicBezTo>
                  <a:pt x="f36" y="f5"/>
                  <a:pt x="f108" y="f5"/>
                  <a:pt x="f109" y="f5"/>
                </a:cubicBezTo>
                <a:cubicBezTo>
                  <a:pt x="f110" y="f5"/>
                  <a:pt x="f111" y="f5"/>
                  <a:pt x="f112" y="f5"/>
                </a:cubicBezTo>
                <a:cubicBezTo>
                  <a:pt x="f113" y="f5"/>
                  <a:pt x="f114" y="f5"/>
                  <a:pt x="f115" y="f5"/>
                </a:cubicBezTo>
                <a:cubicBezTo>
                  <a:pt x="f116" y="f5"/>
                  <a:pt x="f117" y="f5"/>
                  <a:pt x="f118" y="f5"/>
                </a:cubicBezTo>
                <a:cubicBezTo>
                  <a:pt x="f119" y="f5"/>
                  <a:pt x="f120" y="f5"/>
                  <a:pt x="f121" y="f5"/>
                </a:cubicBezTo>
                <a:cubicBezTo>
                  <a:pt x="f122" y="f5"/>
                  <a:pt x="f123" y="f5"/>
                  <a:pt x="f124" y="f5"/>
                </a:cubicBezTo>
                <a:cubicBezTo>
                  <a:pt x="f125" y="f5"/>
                  <a:pt x="f126" y="f5"/>
                  <a:pt x="f127" y="f5"/>
                </a:cubicBezTo>
                <a:cubicBezTo>
                  <a:pt x="f128" y="f5"/>
                  <a:pt x="f129" y="f5"/>
                  <a:pt x="f130" y="f5"/>
                </a:cubicBezTo>
                <a:cubicBezTo>
                  <a:pt x="f131" y="f5"/>
                  <a:pt x="f132" y="f5"/>
                  <a:pt x="f133" y="f5"/>
                </a:cubicBezTo>
                <a:cubicBezTo>
                  <a:pt x="f134" y="f5"/>
                  <a:pt x="f135" y="f5"/>
                  <a:pt x="f136" y="f5"/>
                </a:cubicBezTo>
                <a:cubicBezTo>
                  <a:pt x="f137" y="f5"/>
                  <a:pt x="f138" y="f5"/>
                  <a:pt x="f139" y="f5"/>
                </a:cubicBezTo>
                <a:cubicBezTo>
                  <a:pt x="f140" y="f5"/>
                  <a:pt x="f141" y="f5"/>
                  <a:pt x="f142" y="f5"/>
                </a:cubicBezTo>
                <a:cubicBezTo>
                  <a:pt x="f143" y="f5"/>
                  <a:pt x="f144" y="f5"/>
                  <a:pt x="f145" y="f5"/>
                </a:cubicBezTo>
                <a:cubicBezTo>
                  <a:pt x="f146" y="f5"/>
                  <a:pt x="f147" y="f5"/>
                  <a:pt x="f148" y="f5"/>
                </a:cubicBezTo>
                <a:cubicBezTo>
                  <a:pt x="f149" y="f5"/>
                  <a:pt x="f150" y="f5"/>
                  <a:pt x="f151" y="f5"/>
                </a:cubicBezTo>
                <a:cubicBezTo>
                  <a:pt x="f152" y="f5"/>
                  <a:pt x="f153" y="f5"/>
                  <a:pt x="f154" y="f5"/>
                </a:cubicBezTo>
                <a:cubicBezTo>
                  <a:pt x="f155" y="f5"/>
                  <a:pt x="f156" y="f5"/>
                  <a:pt x="f157" y="f5"/>
                </a:cubicBezTo>
                <a:cubicBezTo>
                  <a:pt x="f158" y="f5"/>
                  <a:pt x="f159" y="f5"/>
                  <a:pt x="f160" y="f5"/>
                </a:cubicBezTo>
                <a:cubicBezTo>
                  <a:pt x="f161" y="f5"/>
                  <a:pt x="f162" y="f5"/>
                  <a:pt x="f163" y="f5"/>
                </a:cubicBezTo>
                <a:cubicBezTo>
                  <a:pt x="f164" y="f5"/>
                  <a:pt x="f165" y="f5"/>
                  <a:pt x="f166" y="f5"/>
                </a:cubicBezTo>
                <a:cubicBezTo>
                  <a:pt x="f167" y="f5"/>
                  <a:pt x="f168" y="f5"/>
                  <a:pt x="f169" y="f5"/>
                </a:cubicBezTo>
                <a:cubicBezTo>
                  <a:pt x="f170" y="f5"/>
                  <a:pt x="f171" y="f5"/>
                  <a:pt x="f172" y="f5"/>
                </a:cubicBezTo>
                <a:cubicBezTo>
                  <a:pt x="f173" y="f5"/>
                  <a:pt x="f174" y="f5"/>
                  <a:pt x="f175" y="f5"/>
                </a:cubicBezTo>
                <a:cubicBezTo>
                  <a:pt x="f176" y="f5"/>
                  <a:pt x="f177" y="f5"/>
                  <a:pt x="f178" y="f5"/>
                </a:cubicBezTo>
                <a:cubicBezTo>
                  <a:pt x="f179" y="f5"/>
                  <a:pt x="f180" y="f5"/>
                  <a:pt x="f181" y="f5"/>
                </a:cubicBezTo>
                <a:cubicBezTo>
                  <a:pt x="f182" y="f5"/>
                  <a:pt x="f183" y="f5"/>
                  <a:pt x="f184" y="f5"/>
                </a:cubicBezTo>
                <a:cubicBezTo>
                  <a:pt x="f185" y="f5"/>
                  <a:pt x="f186" y="f5"/>
                  <a:pt x="f187" y="f5"/>
                </a:cubicBezTo>
                <a:cubicBezTo>
                  <a:pt x="f188" y="f5"/>
                  <a:pt x="f189" y="f5"/>
                  <a:pt x="f190" y="f5"/>
                </a:cubicBezTo>
                <a:cubicBezTo>
                  <a:pt x="f191" y="f5"/>
                  <a:pt x="f192" y="f5"/>
                  <a:pt x="f193" y="f5"/>
                </a:cubicBezTo>
                <a:cubicBezTo>
                  <a:pt x="f194" y="f5"/>
                  <a:pt x="f195" y="f5"/>
                  <a:pt x="f196" y="f5"/>
                </a:cubicBezTo>
                <a:cubicBezTo>
                  <a:pt x="f197" y="f5"/>
                  <a:pt x="f198" y="f5"/>
                  <a:pt x="f199" y="f5"/>
                </a:cubicBezTo>
                <a:cubicBezTo>
                  <a:pt x="f200" y="f5"/>
                  <a:pt x="f201" y="f5"/>
                  <a:pt x="f202" y="f5"/>
                </a:cubicBezTo>
                <a:cubicBezTo>
                  <a:pt x="f203" y="f5"/>
                  <a:pt x="f204" y="f5"/>
                  <a:pt x="f205" y="f5"/>
                </a:cubicBezTo>
                <a:cubicBezTo>
                  <a:pt x="f206" y="f5"/>
                  <a:pt x="f207" y="f5"/>
                  <a:pt x="f208" y="f5"/>
                </a:cubicBezTo>
                <a:cubicBezTo>
                  <a:pt x="f209" y="f5"/>
                  <a:pt x="f210" y="f5"/>
                  <a:pt x="f211" y="f5"/>
                </a:cubicBezTo>
                <a:cubicBezTo>
                  <a:pt x="f212" y="f5"/>
                  <a:pt x="f213" y="f5"/>
                  <a:pt x="f214" y="f5"/>
                </a:cubicBezTo>
                <a:cubicBezTo>
                  <a:pt x="f215" y="f103"/>
                  <a:pt x="f216" y="f102"/>
                  <a:pt x="f217" y="f102"/>
                </a:cubicBezTo>
                <a:cubicBezTo>
                  <a:pt x="f5" y="f102"/>
                  <a:pt x="f5" y="f102"/>
                  <a:pt x="f5" y="f102"/>
                </a:cubicBezTo>
                <a:cubicBezTo>
                  <a:pt x="f5" y="f218"/>
                  <a:pt x="f5" y="f218"/>
                  <a:pt x="f5" y="f218"/>
                </a:cubicBezTo>
                <a:cubicBezTo>
                  <a:pt x="f219" y="f89"/>
                  <a:pt x="f220" y="f221"/>
                  <a:pt x="f220" y="f222"/>
                </a:cubicBezTo>
                <a:cubicBezTo>
                  <a:pt x="f220" y="f223"/>
                  <a:pt x="f60" y="f224"/>
                  <a:pt x="f225" y="f7"/>
                </a:cubicBezTo>
                <a:cubicBezTo>
                  <a:pt x="f226" y="f7"/>
                  <a:pt x="f226" y="f7"/>
                  <a:pt x="f226" y="f7"/>
                </a:cubicBezTo>
                <a:cubicBezTo>
                  <a:pt x="f227" y="f7"/>
                  <a:pt x="f228" y="f7"/>
                  <a:pt x="f163" y="f7"/>
                </a:cubicBezTo>
                <a:cubicBezTo>
                  <a:pt x="f229" y="f7"/>
                  <a:pt x="f229" y="f7"/>
                  <a:pt x="f229" y="f7"/>
                </a:cubicBezTo>
                <a:cubicBezTo>
                  <a:pt x="f229" y="f230"/>
                  <a:pt x="f229" y="f230"/>
                  <a:pt x="f229" y="f230"/>
                </a:cubicBezTo>
                <a:cubicBezTo>
                  <a:pt x="f231" y="f230"/>
                  <a:pt x="f232" y="f230"/>
                  <a:pt x="f233" y="f230"/>
                </a:cubicBezTo>
                <a:cubicBezTo>
                  <a:pt x="f234" y="f230"/>
                  <a:pt x="f75" y="f230"/>
                  <a:pt x="f105" y="f230"/>
                </a:cubicBezTo>
                <a:cubicBezTo>
                  <a:pt x="f105" y="f235"/>
                  <a:pt x="f105" y="f236"/>
                  <a:pt x="f12" y="f237"/>
                </a:cubicBezTo>
                <a:cubicBezTo>
                  <a:pt x="f238" y="f239"/>
                  <a:pt x="f240" y="f241"/>
                  <a:pt x="f92" y="f242"/>
                </a:cubicBezTo>
                <a:cubicBezTo>
                  <a:pt x="f12" y="f243"/>
                  <a:pt x="f75" y="f244"/>
                  <a:pt x="f67" y="f245"/>
                </a:cubicBezTo>
                <a:cubicBezTo>
                  <a:pt x="f246" y="f247"/>
                  <a:pt x="f57" y="f248"/>
                  <a:pt x="f249" y="f250"/>
                </a:cubicBezTo>
                <a:cubicBezTo>
                  <a:pt x="f107" y="f251"/>
                  <a:pt x="f252" y="f253"/>
                  <a:pt x="f254" y="f255"/>
                </a:cubicBezTo>
                <a:cubicBezTo>
                  <a:pt x="f256" y="f257"/>
                  <a:pt x="f18" y="f258"/>
                  <a:pt x="f259" y="f258"/>
                </a:cubicBezTo>
                <a:cubicBezTo>
                  <a:pt x="f260" y="f261"/>
                  <a:pt x="f262" y="f263"/>
                  <a:pt x="f67" y="f264"/>
                </a:cubicBezTo>
                <a:cubicBezTo>
                  <a:pt x="f105" y="f265"/>
                  <a:pt x="f104" y="f25"/>
                  <a:pt x="f96" y="f23"/>
                </a:cubicBezTo>
                <a:cubicBezTo>
                  <a:pt x="f266" y="f27"/>
                  <a:pt x="f100" y="f267"/>
                  <a:pt x="f100" y="f31"/>
                </a:cubicBezTo>
                <a:cubicBezTo>
                  <a:pt x="f268" y="f269"/>
                  <a:pt x="f270" y="f271"/>
                  <a:pt x="f8" y="f9"/>
                </a:cubicBezTo>
                <a:close/>
              </a:path>
            </a:pathLst>
          </a:custGeom>
          <a:solidFill>
            <a:srgbClr val="F7D11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rupo 21">
            <a:extLst>
              <a:ext uri="{FF2B5EF4-FFF2-40B4-BE49-F238E27FC236}">
                <a16:creationId xmlns:a16="http://schemas.microsoft.com/office/drawing/2014/main" id="{D70E665A-DC47-5634-9BFE-DF60F0CE28D8}"/>
              </a:ext>
            </a:extLst>
          </p:cNvPr>
          <p:cNvGrpSpPr/>
          <p:nvPr/>
        </p:nvGrpSpPr>
        <p:grpSpPr>
          <a:xfrm>
            <a:off x="13388973" y="-4764"/>
            <a:ext cx="4689483" cy="2201865"/>
            <a:chOff x="13388973" y="-4764"/>
            <a:chExt cx="4689483" cy="2201865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CD5352DC-EA5E-7F7F-2B17-E3E742167925}"/>
                </a:ext>
              </a:extLst>
            </p:cNvPr>
            <p:cNvSpPr/>
            <p:nvPr/>
          </p:nvSpPr>
          <p:spPr>
            <a:xfrm>
              <a:off x="13817598" y="1189040"/>
              <a:ext cx="1055683" cy="1008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"/>
                <a:gd name="f7" fmla="val 221"/>
                <a:gd name="f8" fmla="val 181"/>
                <a:gd name="f9" fmla="val 222"/>
                <a:gd name="f10" fmla="val 177"/>
                <a:gd name="f11" fmla="val 173"/>
                <a:gd name="f12" fmla="val 169"/>
                <a:gd name="f13" fmla="val 168"/>
                <a:gd name="f14" fmla="val 219"/>
                <a:gd name="f15" fmla="val 166"/>
                <a:gd name="f16" fmla="val 217"/>
                <a:gd name="f17" fmla="val 165"/>
                <a:gd name="f18" fmla="val 214"/>
                <a:gd name="f19" fmla="val 151"/>
                <a:gd name="f20" fmla="val 202"/>
                <a:gd name="f21" fmla="val 134"/>
                <a:gd name="f22" fmla="val 198"/>
                <a:gd name="f23" fmla="val 119"/>
                <a:gd name="f24" fmla="val 189"/>
                <a:gd name="f25" fmla="val 114"/>
                <a:gd name="f26" fmla="val 187"/>
                <a:gd name="f27" fmla="val 109"/>
                <a:gd name="f28" fmla="val 184"/>
                <a:gd name="f29" fmla="val 105"/>
                <a:gd name="f30" fmla="val 190"/>
                <a:gd name="f31" fmla="val 87"/>
                <a:gd name="f32" fmla="val 196"/>
                <a:gd name="f33" fmla="val 69"/>
                <a:gd name="f34" fmla="val 204"/>
                <a:gd name="f35" fmla="val 53"/>
                <a:gd name="f36" fmla="val 48"/>
                <a:gd name="f37" fmla="val 215"/>
                <a:gd name="f38" fmla="val 43"/>
                <a:gd name="f39" fmla="val 216"/>
                <a:gd name="f40" fmla="val 37"/>
                <a:gd name="f41" fmla="val 36"/>
                <a:gd name="f42" fmla="val 41"/>
                <a:gd name="f43" fmla="val 46"/>
                <a:gd name="f44" fmla="val 178"/>
                <a:gd name="f45" fmla="val 51"/>
                <a:gd name="f46" fmla="val 160"/>
                <a:gd name="f47" fmla="val 54"/>
                <a:gd name="f48" fmla="val 152"/>
                <a:gd name="f49" fmla="val 146"/>
                <a:gd name="f50" fmla="val 142"/>
                <a:gd name="f51" fmla="val 33"/>
                <a:gd name="f52" fmla="val 125"/>
                <a:gd name="f53" fmla="val 15"/>
                <a:gd name="f54" fmla="val 113"/>
                <a:gd name="f55" fmla="val 98"/>
                <a:gd name="f56" fmla="val 93"/>
                <a:gd name="f57" fmla="val 30"/>
                <a:gd name="f58" fmla="val 92"/>
                <a:gd name="f59" fmla="val 45"/>
                <a:gd name="f60" fmla="val 90"/>
                <a:gd name="f61" fmla="val 71"/>
                <a:gd name="f62" fmla="val 91"/>
                <a:gd name="f63" fmla="val 89"/>
                <a:gd name="f64" fmla="val 83"/>
                <a:gd name="f65" fmla="val 95"/>
                <a:gd name="f66" fmla="val 55"/>
                <a:gd name="f67" fmla="val 96"/>
                <a:gd name="f68" fmla="val 50"/>
                <a:gd name="f69" fmla="val 99"/>
                <a:gd name="f70" fmla="val 101"/>
                <a:gd name="f71" fmla="val 39"/>
                <a:gd name="f72" fmla="val 32"/>
                <a:gd name="f73" fmla="val 106"/>
                <a:gd name="f74" fmla="val 29"/>
                <a:gd name="f75" fmla="val 21"/>
                <a:gd name="f76" fmla="val 8"/>
                <a:gd name="f77" fmla="val 123"/>
                <a:gd name="f78" fmla="val 128"/>
                <a:gd name="f79" fmla="val 12"/>
                <a:gd name="f80" fmla="val 133"/>
                <a:gd name="f81" fmla="val 24"/>
                <a:gd name="f82" fmla="val 137"/>
                <a:gd name="f83" fmla="val 35"/>
                <a:gd name="f84" fmla="val 49"/>
                <a:gd name="f85" fmla="val 147"/>
                <a:gd name="f86" fmla="val 64"/>
                <a:gd name="f87" fmla="val 78"/>
                <a:gd name="f88" fmla="val 154"/>
                <a:gd name="f89" fmla="val 85"/>
                <a:gd name="f90" fmla="val 158"/>
                <a:gd name="f91" fmla="val 88"/>
                <a:gd name="f92" fmla="val 86"/>
                <a:gd name="f93" fmla="val 185"/>
                <a:gd name="f94" fmla="val 205"/>
                <a:gd name="f95" fmla="val 225"/>
                <a:gd name="f96" fmla="val 94"/>
                <a:gd name="f97" fmla="val 228"/>
                <a:gd name="f98" fmla="val 231"/>
                <a:gd name="f99" fmla="val 97"/>
                <a:gd name="f100" fmla="val 104"/>
                <a:gd name="f101" fmla="val 107"/>
                <a:gd name="f102" fmla="val 210"/>
                <a:gd name="f103" fmla="val 195"/>
                <a:gd name="f104" fmla="val 131"/>
                <a:gd name="f105" fmla="val 174"/>
                <a:gd name="f106" fmla="val 171"/>
                <a:gd name="f107" fmla="val 176"/>
                <a:gd name="f108" fmla="val 159"/>
                <a:gd name="f109" fmla="val 182"/>
                <a:gd name="f110" fmla="+- 0 0 -90"/>
                <a:gd name="f111" fmla="*/ f3 1 234"/>
                <a:gd name="f112" fmla="*/ f4 1 221"/>
                <a:gd name="f113" fmla="val f5"/>
                <a:gd name="f114" fmla="val f6"/>
                <a:gd name="f115" fmla="val f7"/>
                <a:gd name="f116" fmla="*/ f110 f0 1"/>
                <a:gd name="f117" fmla="+- f115 0 f113"/>
                <a:gd name="f118" fmla="+- f114 0 f113"/>
                <a:gd name="f119" fmla="*/ f116 1 f2"/>
                <a:gd name="f120" fmla="*/ f118 1 234"/>
                <a:gd name="f121" fmla="*/ f117 1 221"/>
                <a:gd name="f122" fmla="*/ 181 f118 1"/>
                <a:gd name="f123" fmla="*/ 222 f117 1"/>
                <a:gd name="f124" fmla="*/ 169 f118 1"/>
                <a:gd name="f125" fmla="*/ 165 f118 1"/>
                <a:gd name="f126" fmla="*/ 214 f117 1"/>
                <a:gd name="f127" fmla="*/ 119 f118 1"/>
                <a:gd name="f128" fmla="*/ 189 f117 1"/>
                <a:gd name="f129" fmla="*/ 105 f118 1"/>
                <a:gd name="f130" fmla="*/ 190 f117 1"/>
                <a:gd name="f131" fmla="*/ 53 f118 1"/>
                <a:gd name="f132" fmla="*/ 37 f118 1"/>
                <a:gd name="f133" fmla="*/ 217 f117 1"/>
                <a:gd name="f134" fmla="*/ 36 f118 1"/>
                <a:gd name="f135" fmla="*/ 51 f118 1"/>
                <a:gd name="f136" fmla="*/ 160 f117 1"/>
                <a:gd name="f137" fmla="*/ 46 f118 1"/>
                <a:gd name="f138" fmla="*/ 142 f117 1"/>
                <a:gd name="f139" fmla="*/ 0 f118 1"/>
                <a:gd name="f140" fmla="*/ 98 f117 1"/>
                <a:gd name="f141" fmla="*/ 45 f118 1"/>
                <a:gd name="f142" fmla="*/ 90 f117 1"/>
                <a:gd name="f143" fmla="*/ 95 f118 1"/>
                <a:gd name="f144" fmla="*/ 55 f117 1"/>
                <a:gd name="f145" fmla="*/ 101 f118 1"/>
                <a:gd name="f146" fmla="*/ 39 f117 1"/>
                <a:gd name="f147" fmla="*/ 106 f118 1"/>
                <a:gd name="f148" fmla="*/ 29 f117 1"/>
                <a:gd name="f149" fmla="*/ 123 f118 1"/>
                <a:gd name="f150" fmla="*/ 0 f117 1"/>
                <a:gd name="f151" fmla="*/ 137 f118 1"/>
                <a:gd name="f152" fmla="*/ 35 f117 1"/>
                <a:gd name="f153" fmla="*/ 152 f118 1"/>
                <a:gd name="f154" fmla="*/ 78 f117 1"/>
                <a:gd name="f155" fmla="*/ 86 f117 1"/>
                <a:gd name="f156" fmla="*/ 225 f118 1"/>
                <a:gd name="f157" fmla="*/ 94 f117 1"/>
                <a:gd name="f158" fmla="*/ 234 f118 1"/>
                <a:gd name="f159" fmla="*/ 107 f117 1"/>
                <a:gd name="f160" fmla="*/ 180 f118 1"/>
                <a:gd name="f161" fmla="*/ 176 f118 1"/>
                <a:gd name="f162" fmla="*/ 159 f117 1"/>
                <a:gd name="f163" fmla="*/ 182 f118 1"/>
                <a:gd name="f164" fmla="+- f119 0 f1"/>
                <a:gd name="f165" fmla="*/ f122 1 234"/>
                <a:gd name="f166" fmla="*/ f123 1 222"/>
                <a:gd name="f167" fmla="*/ f124 1 234"/>
                <a:gd name="f168" fmla="*/ f125 1 234"/>
                <a:gd name="f169" fmla="*/ f126 1 222"/>
                <a:gd name="f170" fmla="*/ f127 1 234"/>
                <a:gd name="f171" fmla="*/ f128 1 222"/>
                <a:gd name="f172" fmla="*/ f129 1 234"/>
                <a:gd name="f173" fmla="*/ f130 1 222"/>
                <a:gd name="f174" fmla="*/ f131 1 234"/>
                <a:gd name="f175" fmla="*/ f132 1 234"/>
                <a:gd name="f176" fmla="*/ f133 1 222"/>
                <a:gd name="f177" fmla="*/ f134 1 234"/>
                <a:gd name="f178" fmla="*/ f135 1 234"/>
                <a:gd name="f179" fmla="*/ f136 1 222"/>
                <a:gd name="f180" fmla="*/ f137 1 234"/>
                <a:gd name="f181" fmla="*/ f138 1 222"/>
                <a:gd name="f182" fmla="*/ f139 1 234"/>
                <a:gd name="f183" fmla="*/ f140 1 222"/>
                <a:gd name="f184" fmla="*/ f141 1 234"/>
                <a:gd name="f185" fmla="*/ f142 1 222"/>
                <a:gd name="f186" fmla="*/ f143 1 234"/>
                <a:gd name="f187" fmla="*/ f144 1 222"/>
                <a:gd name="f188" fmla="*/ f145 1 234"/>
                <a:gd name="f189" fmla="*/ f146 1 222"/>
                <a:gd name="f190" fmla="*/ f147 1 234"/>
                <a:gd name="f191" fmla="*/ f148 1 222"/>
                <a:gd name="f192" fmla="*/ f149 1 234"/>
                <a:gd name="f193" fmla="*/ f150 1 222"/>
                <a:gd name="f194" fmla="*/ f151 1 234"/>
                <a:gd name="f195" fmla="*/ f152 1 222"/>
                <a:gd name="f196" fmla="*/ f153 1 234"/>
                <a:gd name="f197" fmla="*/ f154 1 222"/>
                <a:gd name="f198" fmla="*/ f155 1 222"/>
                <a:gd name="f199" fmla="*/ f156 1 234"/>
                <a:gd name="f200" fmla="*/ f157 1 222"/>
                <a:gd name="f201" fmla="*/ f158 1 234"/>
                <a:gd name="f202" fmla="*/ f159 1 222"/>
                <a:gd name="f203" fmla="*/ f160 1 234"/>
                <a:gd name="f204" fmla="*/ f161 1 234"/>
                <a:gd name="f205" fmla="*/ f162 1 222"/>
                <a:gd name="f206" fmla="*/ f163 1 234"/>
                <a:gd name="f207" fmla="*/ 0 1 f120"/>
                <a:gd name="f208" fmla="*/ f114 1 f120"/>
                <a:gd name="f209" fmla="*/ 0 1 f121"/>
                <a:gd name="f210" fmla="*/ f115 1 f121"/>
                <a:gd name="f211" fmla="*/ f165 1 f120"/>
                <a:gd name="f212" fmla="*/ f166 1 f121"/>
                <a:gd name="f213" fmla="*/ f167 1 f120"/>
                <a:gd name="f214" fmla="*/ f168 1 f120"/>
                <a:gd name="f215" fmla="*/ f169 1 f121"/>
                <a:gd name="f216" fmla="*/ f170 1 f120"/>
                <a:gd name="f217" fmla="*/ f171 1 f121"/>
                <a:gd name="f218" fmla="*/ f172 1 f120"/>
                <a:gd name="f219" fmla="*/ f173 1 f121"/>
                <a:gd name="f220" fmla="*/ f174 1 f120"/>
                <a:gd name="f221" fmla="*/ f175 1 f120"/>
                <a:gd name="f222" fmla="*/ f176 1 f121"/>
                <a:gd name="f223" fmla="*/ f177 1 f120"/>
                <a:gd name="f224" fmla="*/ f178 1 f120"/>
                <a:gd name="f225" fmla="*/ f179 1 f121"/>
                <a:gd name="f226" fmla="*/ f180 1 f120"/>
                <a:gd name="f227" fmla="*/ f181 1 f121"/>
                <a:gd name="f228" fmla="*/ f182 1 f120"/>
                <a:gd name="f229" fmla="*/ f183 1 f121"/>
                <a:gd name="f230" fmla="*/ f184 1 f120"/>
                <a:gd name="f231" fmla="*/ f185 1 f121"/>
                <a:gd name="f232" fmla="*/ f186 1 f120"/>
                <a:gd name="f233" fmla="*/ f187 1 f121"/>
                <a:gd name="f234" fmla="*/ f188 1 f120"/>
                <a:gd name="f235" fmla="*/ f189 1 f121"/>
                <a:gd name="f236" fmla="*/ f190 1 f120"/>
                <a:gd name="f237" fmla="*/ f191 1 f121"/>
                <a:gd name="f238" fmla="*/ f192 1 f120"/>
                <a:gd name="f239" fmla="*/ f193 1 f121"/>
                <a:gd name="f240" fmla="*/ f194 1 f120"/>
                <a:gd name="f241" fmla="*/ f195 1 f121"/>
                <a:gd name="f242" fmla="*/ f196 1 f120"/>
                <a:gd name="f243" fmla="*/ f197 1 f121"/>
                <a:gd name="f244" fmla="*/ f198 1 f121"/>
                <a:gd name="f245" fmla="*/ f199 1 f120"/>
                <a:gd name="f246" fmla="*/ f200 1 f121"/>
                <a:gd name="f247" fmla="*/ f201 1 f120"/>
                <a:gd name="f248" fmla="*/ f202 1 f121"/>
                <a:gd name="f249" fmla="*/ f203 1 f120"/>
                <a:gd name="f250" fmla="*/ f204 1 f120"/>
                <a:gd name="f251" fmla="*/ f205 1 f121"/>
                <a:gd name="f252" fmla="*/ f206 1 f120"/>
                <a:gd name="f253" fmla="*/ f207 f111 1"/>
                <a:gd name="f254" fmla="*/ f208 f111 1"/>
                <a:gd name="f255" fmla="*/ f210 f112 1"/>
                <a:gd name="f256" fmla="*/ f209 f112 1"/>
                <a:gd name="f257" fmla="*/ f211 f111 1"/>
                <a:gd name="f258" fmla="*/ f212 f112 1"/>
                <a:gd name="f259" fmla="*/ f213 f111 1"/>
                <a:gd name="f260" fmla="*/ f214 f111 1"/>
                <a:gd name="f261" fmla="*/ f215 f112 1"/>
                <a:gd name="f262" fmla="*/ f216 f111 1"/>
                <a:gd name="f263" fmla="*/ f217 f112 1"/>
                <a:gd name="f264" fmla="*/ f218 f111 1"/>
                <a:gd name="f265" fmla="*/ f219 f112 1"/>
                <a:gd name="f266" fmla="*/ f220 f111 1"/>
                <a:gd name="f267" fmla="*/ f221 f111 1"/>
                <a:gd name="f268" fmla="*/ f222 f112 1"/>
                <a:gd name="f269" fmla="*/ f223 f111 1"/>
                <a:gd name="f270" fmla="*/ f224 f111 1"/>
                <a:gd name="f271" fmla="*/ f225 f112 1"/>
                <a:gd name="f272" fmla="*/ f226 f111 1"/>
                <a:gd name="f273" fmla="*/ f227 f112 1"/>
                <a:gd name="f274" fmla="*/ f228 f111 1"/>
                <a:gd name="f275" fmla="*/ f229 f112 1"/>
                <a:gd name="f276" fmla="*/ f230 f111 1"/>
                <a:gd name="f277" fmla="*/ f231 f112 1"/>
                <a:gd name="f278" fmla="*/ f232 f111 1"/>
                <a:gd name="f279" fmla="*/ f233 f112 1"/>
                <a:gd name="f280" fmla="*/ f234 f111 1"/>
                <a:gd name="f281" fmla="*/ f235 f112 1"/>
                <a:gd name="f282" fmla="*/ f236 f111 1"/>
                <a:gd name="f283" fmla="*/ f237 f112 1"/>
                <a:gd name="f284" fmla="*/ f238 f111 1"/>
                <a:gd name="f285" fmla="*/ f239 f112 1"/>
                <a:gd name="f286" fmla="*/ f240 f111 1"/>
                <a:gd name="f287" fmla="*/ f241 f112 1"/>
                <a:gd name="f288" fmla="*/ f242 f111 1"/>
                <a:gd name="f289" fmla="*/ f243 f112 1"/>
                <a:gd name="f290" fmla="*/ f244 f112 1"/>
                <a:gd name="f291" fmla="*/ f245 f111 1"/>
                <a:gd name="f292" fmla="*/ f246 f112 1"/>
                <a:gd name="f293" fmla="*/ f247 f111 1"/>
                <a:gd name="f294" fmla="*/ f248 f112 1"/>
                <a:gd name="f295" fmla="*/ f249 f111 1"/>
                <a:gd name="f296" fmla="*/ f250 f111 1"/>
                <a:gd name="f297" fmla="*/ f251 f112 1"/>
                <a:gd name="f298" fmla="*/ f252 f1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4">
                  <a:pos x="f257" y="f258"/>
                </a:cxn>
                <a:cxn ang="f164">
                  <a:pos x="f259" y="f258"/>
                </a:cxn>
                <a:cxn ang="f164">
                  <a:pos x="f260" y="f261"/>
                </a:cxn>
                <a:cxn ang="f164">
                  <a:pos x="f262" y="f263"/>
                </a:cxn>
                <a:cxn ang="f164">
                  <a:pos x="f264" y="f265"/>
                </a:cxn>
                <a:cxn ang="f164">
                  <a:pos x="f266" y="f261"/>
                </a:cxn>
                <a:cxn ang="f164">
                  <a:pos x="f267" y="f268"/>
                </a:cxn>
                <a:cxn ang="f164">
                  <a:pos x="f269" y="f261"/>
                </a:cxn>
                <a:cxn ang="f164">
                  <a:pos x="f270" y="f271"/>
                </a:cxn>
                <a:cxn ang="f164">
                  <a:pos x="f272" y="f273"/>
                </a:cxn>
                <a:cxn ang="f164">
                  <a:pos x="f274" y="f275"/>
                </a:cxn>
                <a:cxn ang="f164">
                  <a:pos x="f276" y="f277"/>
                </a:cxn>
                <a:cxn ang="f164">
                  <a:pos x="f278" y="f279"/>
                </a:cxn>
                <a:cxn ang="f164">
                  <a:pos x="f280" y="f281"/>
                </a:cxn>
                <a:cxn ang="f164">
                  <a:pos x="f282" y="f283"/>
                </a:cxn>
                <a:cxn ang="f164">
                  <a:pos x="f284" y="f285"/>
                </a:cxn>
                <a:cxn ang="f164">
                  <a:pos x="f286" y="f287"/>
                </a:cxn>
                <a:cxn ang="f164">
                  <a:pos x="f288" y="f289"/>
                </a:cxn>
                <a:cxn ang="f164">
                  <a:pos x="f260" y="f290"/>
                </a:cxn>
                <a:cxn ang="f164">
                  <a:pos x="f291" y="f292"/>
                </a:cxn>
                <a:cxn ang="f164">
                  <a:pos x="f293" y="f275"/>
                </a:cxn>
                <a:cxn ang="f164">
                  <a:pos x="f291" y="f294"/>
                </a:cxn>
                <a:cxn ang="f164">
                  <a:pos x="f295" y="f273"/>
                </a:cxn>
                <a:cxn ang="f164">
                  <a:pos x="f296" y="f297"/>
                </a:cxn>
                <a:cxn ang="f164">
                  <a:pos x="f298" y="f261"/>
                </a:cxn>
                <a:cxn ang="f164">
                  <a:pos x="f257" y="f258"/>
                </a:cxn>
              </a:cxnLst>
              <a:rect l="f253" t="f256" r="f254" b="f255"/>
              <a:pathLst>
                <a:path w="234" h="221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18"/>
                  </a:cubicBezTo>
                  <a:cubicBezTo>
                    <a:pt x="f36" y="f37"/>
                    <a:pt x="f38" y="f39"/>
                    <a:pt x="f40" y="f16"/>
                  </a:cubicBezTo>
                  <a:cubicBezTo>
                    <a:pt x="f40" y="f39"/>
                    <a:pt x="f40" y="f37"/>
                    <a:pt x="f41" y="f18"/>
                  </a:cubicBezTo>
                  <a:cubicBezTo>
                    <a:pt x="f42" y="f32"/>
                    <a:pt x="f43" y="f44"/>
                    <a:pt x="f45" y="f46"/>
                  </a:cubicBezTo>
                  <a:cubicBezTo>
                    <a:pt x="f47" y="f48"/>
                    <a:pt x="f47" y="f49"/>
                    <a:pt x="f43" y="f50"/>
                  </a:cubicBezTo>
                  <a:cubicBezTo>
                    <a:pt x="f51" y="f52"/>
                    <a:pt x="f53" y="f54"/>
                    <a:pt x="f5" y="f55"/>
                  </a:cubicBezTo>
                  <a:cubicBezTo>
                    <a:pt x="f53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59"/>
                    <a:pt x="f70" y="f71"/>
                  </a:cubicBezTo>
                  <a:cubicBezTo>
                    <a:pt x="f29" y="f40"/>
                    <a:pt x="f29" y="f72"/>
                    <a:pt x="f73" y="f74"/>
                  </a:cubicBezTo>
                  <a:cubicBezTo>
                    <a:pt x="f25" y="f75"/>
                    <a:pt x="f54" y="f76"/>
                    <a:pt x="f77" y="f5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50" y="f84"/>
                    <a:pt x="f85" y="f86"/>
                    <a:pt x="f48" y="f87"/>
                  </a:cubicBezTo>
                  <a:cubicBezTo>
                    <a:pt x="f88" y="f89"/>
                    <a:pt x="f90" y="f91"/>
                    <a:pt x="f17" y="f92"/>
                  </a:cubicBezTo>
                  <a:cubicBezTo>
                    <a:pt x="f93" y="f63"/>
                    <a:pt x="f94" y="f58"/>
                    <a:pt x="f95" y="f96"/>
                  </a:cubicBezTo>
                  <a:cubicBezTo>
                    <a:pt x="f97" y="f67"/>
                    <a:pt x="f98" y="f99"/>
                    <a:pt x="f6" y="f55"/>
                  </a:cubicBezTo>
                  <a:cubicBezTo>
                    <a:pt x="f98" y="f70"/>
                    <a:pt x="f97" y="f100"/>
                    <a:pt x="f95" y="f101"/>
                  </a:cubicBezTo>
                  <a:cubicBezTo>
                    <a:pt x="f102" y="f23"/>
                    <a:pt x="f103" y="f104"/>
                    <a:pt x="f2" y="f50"/>
                  </a:cubicBezTo>
                  <a:cubicBezTo>
                    <a:pt x="f105" y="f85"/>
                    <a:pt x="f106" y="f48"/>
                    <a:pt x="f107" y="f108"/>
                  </a:cubicBezTo>
                  <a:cubicBezTo>
                    <a:pt x="f44" y="f10"/>
                    <a:pt x="f2" y="f103"/>
                    <a:pt x="f109" y="f18"/>
                  </a:cubicBezTo>
                  <a:cubicBezTo>
                    <a:pt x="f8" y="f16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8F13E83-B291-D0CC-11E0-7141B24D43ED}"/>
                </a:ext>
              </a:extLst>
            </p:cNvPr>
            <p:cNvSpPr/>
            <p:nvPr/>
          </p:nvSpPr>
          <p:spPr>
            <a:xfrm>
              <a:off x="15568610" y="-4764"/>
              <a:ext cx="568327" cy="431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5"/>
                <a:gd name="f7" fmla="val 95"/>
                <a:gd name="f8" fmla="val 17"/>
                <a:gd name="f9" fmla="val 91"/>
                <a:gd name="f10" fmla="val 84"/>
                <a:gd name="f11" fmla="val 22"/>
                <a:gd name="f12" fmla="val 79"/>
                <a:gd name="f13" fmla="val 72"/>
                <a:gd name="f14" fmla="val 31"/>
                <a:gd name="f15" fmla="val 62"/>
                <a:gd name="f16" fmla="val 21"/>
                <a:gd name="f17" fmla="val 54"/>
                <a:gd name="f18" fmla="val 14"/>
                <a:gd name="f19" fmla="val 45"/>
                <a:gd name="f20" fmla="val 11"/>
                <a:gd name="f21" fmla="val 40"/>
                <a:gd name="f22" fmla="val 33"/>
                <a:gd name="f23" fmla="val 43"/>
                <a:gd name="f24" fmla="val 35"/>
                <a:gd name="f25" fmla="val 25"/>
                <a:gd name="f26" fmla="val 73"/>
                <a:gd name="f27" fmla="val 74"/>
                <a:gd name="f28" fmla="val 75"/>
                <a:gd name="f29" fmla="val 77"/>
                <a:gd name="f30" fmla="val 80"/>
                <a:gd name="f31" fmla="val 92"/>
                <a:gd name="f32" fmla="val 126"/>
                <a:gd name="f33" fmla="val 111"/>
                <a:gd name="f34" fmla="val 46"/>
                <a:gd name="f35" fmla="val 101"/>
                <a:gd name="f36" fmla="val 53"/>
                <a:gd name="f37" fmla="val 60"/>
                <a:gd name="f38" fmla="val 83"/>
                <a:gd name="f39" fmla="val 61"/>
                <a:gd name="f40" fmla="val 86"/>
                <a:gd name="f41" fmla="val 69"/>
                <a:gd name="f42" fmla="val 85"/>
                <a:gd name="f43" fmla="val 82"/>
                <a:gd name="f44" fmla="val 90"/>
                <a:gd name="f45" fmla="val 58"/>
                <a:gd name="f46" fmla="val 38"/>
                <a:gd name="f47" fmla="+- 0 0 -90"/>
                <a:gd name="f48" fmla="*/ f3 1 125"/>
                <a:gd name="f49" fmla="*/ f4 1 95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25"/>
                <a:gd name="f58" fmla="*/ f54 1 95"/>
                <a:gd name="f59" fmla="*/ 17 f55 1"/>
                <a:gd name="f60" fmla="*/ 91 f54 1"/>
                <a:gd name="f61" fmla="*/ 72 f54 1"/>
                <a:gd name="f62" fmla="*/ 14 f55 1"/>
                <a:gd name="f63" fmla="*/ 45 f54 1"/>
                <a:gd name="f64" fmla="*/ 31 f54 1"/>
                <a:gd name="f65" fmla="*/ 73 f55 1"/>
                <a:gd name="f66" fmla="*/ 0 f54 1"/>
                <a:gd name="f67" fmla="*/ 77 f55 1"/>
                <a:gd name="f68" fmla="*/ 126 f55 1"/>
                <a:gd name="f69" fmla="*/ 35 f54 1"/>
                <a:gd name="f70" fmla="*/ 92 f55 1"/>
                <a:gd name="f71" fmla="*/ 60 f54 1"/>
                <a:gd name="f72" fmla="*/ 85 f55 1"/>
                <a:gd name="f73" fmla="*/ 74 f54 1"/>
                <a:gd name="f74" fmla="*/ 95 f54 1"/>
                <a:gd name="f75" fmla="+- f56 0 f1"/>
                <a:gd name="f76" fmla="*/ f59 1 126"/>
                <a:gd name="f77" fmla="*/ f60 1 95"/>
                <a:gd name="f78" fmla="*/ f61 1 95"/>
                <a:gd name="f79" fmla="*/ f62 1 126"/>
                <a:gd name="f80" fmla="*/ f63 1 95"/>
                <a:gd name="f81" fmla="*/ f64 1 95"/>
                <a:gd name="f82" fmla="*/ f65 1 126"/>
                <a:gd name="f83" fmla="*/ f66 1 95"/>
                <a:gd name="f84" fmla="*/ f67 1 126"/>
                <a:gd name="f85" fmla="*/ f68 1 126"/>
                <a:gd name="f86" fmla="*/ f69 1 95"/>
                <a:gd name="f87" fmla="*/ f70 1 126"/>
                <a:gd name="f88" fmla="*/ f71 1 95"/>
                <a:gd name="f89" fmla="*/ f72 1 126"/>
                <a:gd name="f90" fmla="*/ f73 1 95"/>
                <a:gd name="f91" fmla="*/ f74 1 95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8"/>
                <a:gd name="f99" fmla="*/ f79 1 f57"/>
                <a:gd name="f100" fmla="*/ f80 1 f58"/>
                <a:gd name="f101" fmla="*/ f81 1 f58"/>
                <a:gd name="f102" fmla="*/ f82 1 f57"/>
                <a:gd name="f103" fmla="*/ f83 1 f58"/>
                <a:gd name="f104" fmla="*/ f84 1 f57"/>
                <a:gd name="f105" fmla="*/ f85 1 f57"/>
                <a:gd name="f106" fmla="*/ f86 1 f58"/>
                <a:gd name="f107" fmla="*/ f87 1 f57"/>
                <a:gd name="f108" fmla="*/ f88 1 f58"/>
                <a:gd name="f109" fmla="*/ f89 1 f57"/>
                <a:gd name="f110" fmla="*/ f90 1 f58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9 1"/>
                <a:gd name="f119" fmla="*/ f99 f48 1"/>
                <a:gd name="f120" fmla="*/ f100 f49 1"/>
                <a:gd name="f121" fmla="*/ f101 f49 1"/>
                <a:gd name="f122" fmla="*/ f102 f48 1"/>
                <a:gd name="f123" fmla="*/ f103 f49 1"/>
                <a:gd name="f124" fmla="*/ f104 f48 1"/>
                <a:gd name="f125" fmla="*/ f105 f48 1"/>
                <a:gd name="f126" fmla="*/ f106 f49 1"/>
                <a:gd name="f127" fmla="*/ f107 f48 1"/>
                <a:gd name="f128" fmla="*/ f108 f49 1"/>
                <a:gd name="f129" fmla="*/ f109 f48 1"/>
                <a:gd name="f130" fmla="*/ f110 f49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6" y="f118"/>
                </a:cxn>
                <a:cxn ang="f75">
                  <a:pos x="f119" y="f120"/>
                </a:cxn>
                <a:cxn ang="f75">
                  <a:pos x="f116" y="f121"/>
                </a:cxn>
                <a:cxn ang="f75">
                  <a:pos x="f122" y="f123"/>
                </a:cxn>
                <a:cxn ang="f75">
                  <a:pos x="f124" y="f123"/>
                </a:cxn>
                <a:cxn ang="f75">
                  <a:pos x="f125" y="f126"/>
                </a:cxn>
                <a:cxn ang="f75">
                  <a:pos x="f127" y="f128"/>
                </a:cxn>
                <a:cxn ang="f75">
                  <a:pos x="f129" y="f130"/>
                </a:cxn>
                <a:cxn ang="f75">
                  <a:pos x="f124" y="f131"/>
                </a:cxn>
                <a:cxn ang="f75">
                  <a:pos x="f116" y="f117"/>
                </a:cxn>
              </a:cxnLst>
              <a:rect l="f112" t="f115" r="f113" b="f114"/>
              <a:pathLst>
                <a:path w="125" h="95">
                  <a:moveTo>
                    <a:pt x="f8" y="f9"/>
                  </a:moveTo>
                  <a:cubicBezTo>
                    <a:pt x="f5" y="f10"/>
                    <a:pt x="f11" y="f12"/>
                    <a:pt x="f8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5" y="f22"/>
                    <a:pt x="f8" y="f14"/>
                  </a:cubicBezTo>
                  <a:cubicBezTo>
                    <a:pt x="f23" y="f24"/>
                    <a:pt x="f15" y="f25"/>
                    <a:pt x="f26" y="f5"/>
                  </a:cubicBezTo>
                  <a:cubicBezTo>
                    <a:pt x="f27" y="f5"/>
                    <a:pt x="f28" y="f5"/>
                    <a:pt x="f29" y="f5"/>
                  </a:cubicBezTo>
                  <a:cubicBezTo>
                    <a:pt x="f30" y="f25"/>
                    <a:pt x="f31" y="f21"/>
                    <a:pt x="f32" y="f24"/>
                  </a:cubicBezTo>
                  <a:cubicBezTo>
                    <a:pt x="f33" y="f34"/>
                    <a:pt x="f35" y="f36"/>
                    <a:pt x="f31" y="f37"/>
                  </a:cubicBezTo>
                  <a:cubicBezTo>
                    <a:pt x="f38" y="f39"/>
                    <a:pt x="f40" y="f41"/>
                    <a:pt x="f42" y="f27"/>
                  </a:cubicBezTo>
                  <a:cubicBezTo>
                    <a:pt x="f38" y="f43"/>
                    <a:pt x="f42" y="f44"/>
                    <a:pt x="f29" y="f7"/>
                  </a:cubicBezTo>
                  <a:cubicBezTo>
                    <a:pt x="f45" y="f29"/>
                    <a:pt x="f46" y="f2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2DE599A0-56A8-B8C3-8D67-D0B44FBDEAB5}"/>
                </a:ext>
              </a:extLst>
            </p:cNvPr>
            <p:cNvSpPr/>
            <p:nvPr/>
          </p:nvSpPr>
          <p:spPr>
            <a:xfrm>
              <a:off x="17713327" y="109535"/>
              <a:ext cx="365129" cy="2619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57"/>
                <a:gd name="f8" fmla="val 31"/>
                <a:gd name="f9" fmla="val 64"/>
                <a:gd name="f10" fmla="val 32"/>
                <a:gd name="f11" fmla="val 50"/>
                <a:gd name="f12" fmla="val 37"/>
                <a:gd name="f13" fmla="val 49"/>
                <a:gd name="f14" fmla="val 58"/>
                <a:gd name="f15" fmla="val 30"/>
                <a:gd name="f16" fmla="val 39"/>
                <a:gd name="f17" fmla="val 17"/>
                <a:gd name="f18" fmla="val 12"/>
                <a:gd name="f19" fmla="val 5"/>
                <a:gd name="f20" fmla="val 51"/>
                <a:gd name="f21" fmla="val 4"/>
                <a:gd name="f22" fmla="val 48"/>
                <a:gd name="f23" fmla="val 1"/>
                <a:gd name="f24" fmla="val 43"/>
                <a:gd name="f25" fmla="val 9"/>
                <a:gd name="f26" fmla="val 40"/>
                <a:gd name="f27" fmla="val 10"/>
                <a:gd name="f28" fmla="val 35"/>
                <a:gd name="f29" fmla="val 14"/>
                <a:gd name="f30" fmla="val 29"/>
                <a:gd name="f31" fmla="val 25"/>
                <a:gd name="f32" fmla="val 11"/>
                <a:gd name="f33" fmla="val 22"/>
                <a:gd name="f34" fmla="val 20"/>
                <a:gd name="f35" fmla="val 42"/>
                <a:gd name="f36" fmla="val 56"/>
                <a:gd name="f37" fmla="val 53"/>
                <a:gd name="f38" fmla="val 68"/>
                <a:gd name="f39" fmla="val 23"/>
                <a:gd name="f40" fmla="val 27"/>
                <a:gd name="f41" fmla="val 28"/>
                <a:gd name="f42" fmla="+- 0 0 -90"/>
                <a:gd name="f43" fmla="*/ f3 1 81"/>
                <a:gd name="f44" fmla="*/ f4 1 5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81"/>
                <a:gd name="f53" fmla="*/ f49 1 57"/>
                <a:gd name="f54" fmla="*/ 81 f50 1"/>
                <a:gd name="f55" fmla="*/ 31 f49 1"/>
                <a:gd name="f56" fmla="*/ 49 f50 1"/>
                <a:gd name="f57" fmla="*/ 58 f49 1"/>
                <a:gd name="f58" fmla="*/ 17 f50 1"/>
                <a:gd name="f59" fmla="*/ 50 f49 1"/>
                <a:gd name="f60" fmla="*/ 4 f50 1"/>
                <a:gd name="f61" fmla="*/ 48 f49 1"/>
                <a:gd name="f62" fmla="*/ 10 f50 1"/>
                <a:gd name="f63" fmla="*/ 35 f49 1"/>
                <a:gd name="f64" fmla="*/ 12 f50 1"/>
                <a:gd name="f65" fmla="*/ 25 f49 1"/>
                <a:gd name="f66" fmla="*/ 22 f50 1"/>
                <a:gd name="f67" fmla="*/ 11 f49 1"/>
                <a:gd name="f68" fmla="*/ 56 f50 1"/>
                <a:gd name="f69" fmla="*/ 0 f49 1"/>
                <a:gd name="f70" fmla="*/ 27 f49 1"/>
                <a:gd name="f71" fmla="+- f51 0 f1"/>
                <a:gd name="f72" fmla="*/ f54 1 81"/>
                <a:gd name="f73" fmla="*/ f55 1 58"/>
                <a:gd name="f74" fmla="*/ f56 1 81"/>
                <a:gd name="f75" fmla="*/ f57 1 58"/>
                <a:gd name="f76" fmla="*/ f58 1 81"/>
                <a:gd name="f77" fmla="*/ f59 1 58"/>
                <a:gd name="f78" fmla="*/ f60 1 81"/>
                <a:gd name="f79" fmla="*/ f61 1 58"/>
                <a:gd name="f80" fmla="*/ f62 1 81"/>
                <a:gd name="f81" fmla="*/ f63 1 58"/>
                <a:gd name="f82" fmla="*/ f64 1 81"/>
                <a:gd name="f83" fmla="*/ f65 1 58"/>
                <a:gd name="f84" fmla="*/ f66 1 81"/>
                <a:gd name="f85" fmla="*/ f67 1 58"/>
                <a:gd name="f86" fmla="*/ f68 1 81"/>
                <a:gd name="f87" fmla="*/ f69 1 58"/>
                <a:gd name="f88" fmla="*/ f70 1 58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2"/>
                <a:gd name="f96" fmla="*/ f75 1 f53"/>
                <a:gd name="f97" fmla="*/ f76 1 f52"/>
                <a:gd name="f98" fmla="*/ f77 1 f53"/>
                <a:gd name="f99" fmla="*/ f78 1 f52"/>
                <a:gd name="f100" fmla="*/ f79 1 f53"/>
                <a:gd name="f101" fmla="*/ f80 1 f52"/>
                <a:gd name="f102" fmla="*/ f81 1 f53"/>
                <a:gd name="f103" fmla="*/ f82 1 f52"/>
                <a:gd name="f104" fmla="*/ f83 1 f53"/>
                <a:gd name="f105" fmla="*/ f84 1 f52"/>
                <a:gd name="f106" fmla="*/ f85 1 f53"/>
                <a:gd name="f107" fmla="*/ f86 1 f52"/>
                <a:gd name="f108" fmla="*/ f87 1 f53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3 1"/>
                <a:gd name="f117" fmla="*/ f96 f44 1"/>
                <a:gd name="f118" fmla="*/ f97 f43 1"/>
                <a:gd name="f119" fmla="*/ f98 f44 1"/>
                <a:gd name="f120" fmla="*/ f99 f43 1"/>
                <a:gd name="f121" fmla="*/ f100 f44 1"/>
                <a:gd name="f122" fmla="*/ f101 f43 1"/>
                <a:gd name="f123" fmla="*/ f102 f44 1"/>
                <a:gd name="f124" fmla="*/ f103 f43 1"/>
                <a:gd name="f125" fmla="*/ f104 f44 1"/>
                <a:gd name="f126" fmla="*/ f105 f43 1"/>
                <a:gd name="f127" fmla="*/ f106 f44 1"/>
                <a:gd name="f128" fmla="*/ f107 f43 1"/>
                <a:gd name="f129" fmla="*/ f108 f44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9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7"/>
                </a:cxn>
                <a:cxn ang="f71">
                  <a:pos x="f128" y="f129"/>
                </a:cxn>
                <a:cxn ang="f71">
                  <a:pos x="f114" y="f130"/>
                </a:cxn>
                <a:cxn ang="f71">
                  <a:pos x="f114" y="f115"/>
                </a:cxn>
              </a:cxnLst>
              <a:rect l="f110" t="f113" r="f111" b="f112"/>
              <a:pathLst>
                <a:path w="81" h="57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2" y="f14"/>
                    <a:pt x="f15" y="f16"/>
                    <a:pt x="f17" y="f11"/>
                  </a:cubicBezTo>
                  <a:cubicBezTo>
                    <a:pt x="f18" y="f11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10"/>
                    <a:pt x="f29" y="f30"/>
                    <a:pt x="f18" y="f31"/>
                  </a:cubicBezTo>
                  <a:cubicBezTo>
                    <a:pt x="f5" y="f27"/>
                    <a:pt x="f18" y="f32"/>
                    <a:pt x="f33" y="f32"/>
                  </a:cubicBezTo>
                  <a:cubicBezTo>
                    <a:pt x="f12" y="f34"/>
                    <a:pt x="f35" y="f23"/>
                    <a:pt x="f36" y="f5"/>
                  </a:cubicBezTo>
                  <a:cubicBezTo>
                    <a:pt x="f37" y="f34"/>
                    <a:pt x="f38" y="f39"/>
                    <a:pt x="f6" y="f40"/>
                  </a:cubicBezTo>
                  <a:cubicBezTo>
                    <a:pt x="f6" y="f41"/>
                    <a:pt x="f6" y="f30"/>
                    <a:pt x="f6" y="f8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8E1B12A-FA2E-C877-F82D-78F4761A8F96}"/>
                </a:ext>
              </a:extLst>
            </p:cNvPr>
            <p:cNvSpPr/>
            <p:nvPr/>
          </p:nvSpPr>
          <p:spPr>
            <a:xfrm>
              <a:off x="14959007" y="1298576"/>
              <a:ext cx="862014" cy="739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"/>
                <a:gd name="f7" fmla="val 163"/>
                <a:gd name="f8" fmla="val 24"/>
                <a:gd name="f9" fmla="val 131"/>
                <a:gd name="f10" fmla="val 41"/>
                <a:gd name="f11" fmla="val 104"/>
                <a:gd name="f12" fmla="val 8"/>
                <a:gd name="f13" fmla="val 71"/>
                <a:gd name="f14" fmla="val 5"/>
                <a:gd name="f15" fmla="val 67"/>
                <a:gd name="f16" fmla="val 3"/>
                <a:gd name="f17" fmla="val 63"/>
                <a:gd name="f18" fmla="val 58"/>
                <a:gd name="f19" fmla="val 12"/>
                <a:gd name="f20" fmla="val 22"/>
                <a:gd name="f21" fmla="val 32"/>
                <a:gd name="f22" fmla="val 56"/>
                <a:gd name="f23" fmla="val 64"/>
                <a:gd name="f24" fmla="val 74"/>
                <a:gd name="f25" fmla="val 85"/>
                <a:gd name="f26" fmla="val 33"/>
                <a:gd name="f27" fmla="val 89"/>
                <a:gd name="f28" fmla="val 96"/>
                <a:gd name="f29" fmla="val 17"/>
                <a:gd name="f30" fmla="val 101"/>
                <a:gd name="f31" fmla="val 9"/>
                <a:gd name="f32" fmla="val 107"/>
                <a:gd name="f33" fmla="val 109"/>
                <a:gd name="f34" fmla="val 7"/>
                <a:gd name="f35" fmla="val 112"/>
                <a:gd name="f36" fmla="val 11"/>
                <a:gd name="f37" fmla="val 114"/>
                <a:gd name="f38" fmla="val 20"/>
                <a:gd name="f39" fmla="val 118"/>
                <a:gd name="f40" fmla="val 28"/>
                <a:gd name="f41" fmla="val 119"/>
                <a:gd name="f42" fmla="val 37"/>
                <a:gd name="f43" fmla="val 121"/>
                <a:gd name="f44" fmla="val 57"/>
                <a:gd name="f45" fmla="val 132"/>
                <a:gd name="f46" fmla="val 152"/>
                <a:gd name="f47" fmla="val 66"/>
                <a:gd name="f48" fmla="val 165"/>
                <a:gd name="f49" fmla="val 68"/>
                <a:gd name="f50" fmla="val 178"/>
                <a:gd name="f51" fmla="val 70"/>
                <a:gd name="f52" fmla="val 72"/>
                <a:gd name="f53" fmla="val 181"/>
                <a:gd name="f54" fmla="val 86"/>
                <a:gd name="f55" fmla="val 145"/>
                <a:gd name="f56" fmla="val 103"/>
                <a:gd name="f57" fmla="val 140"/>
                <a:gd name="f58" fmla="val 106"/>
                <a:gd name="f59" fmla="val 136"/>
                <a:gd name="f60" fmla="val 111"/>
                <a:gd name="f61" fmla="val 128"/>
                <a:gd name="f62" fmla="val 135"/>
                <a:gd name="f63" fmla="val 116"/>
                <a:gd name="f64" fmla="val 160"/>
                <a:gd name="f65" fmla="val 147"/>
                <a:gd name="f66" fmla="val 92"/>
                <a:gd name="f67" fmla="val 143"/>
                <a:gd name="f68" fmla="val 138"/>
                <a:gd name="f69" fmla="val 80"/>
                <a:gd name="f70" fmla="val 133"/>
                <a:gd name="f71" fmla="val 59"/>
                <a:gd name="f72" fmla="val 144"/>
                <a:gd name="f73" fmla="val 45"/>
                <a:gd name="f74" fmla="val 149"/>
                <a:gd name="f75" fmla="val 154"/>
                <a:gd name="f76" fmla="val 25"/>
                <a:gd name="f77" fmla="val 153"/>
                <a:gd name="f78" fmla="val 162"/>
                <a:gd name="f79" fmla="val 158"/>
                <a:gd name="f80" fmla="val 16"/>
                <a:gd name="f81" fmla="val 148"/>
                <a:gd name="f82" fmla="val 139"/>
                <a:gd name="f83" fmla="+- 0 0 -90"/>
                <a:gd name="f84" fmla="*/ f3 1 191"/>
                <a:gd name="f85" fmla="*/ f4 1 163"/>
                <a:gd name="f86" fmla="val f5"/>
                <a:gd name="f87" fmla="val f6"/>
                <a:gd name="f88" fmla="val f7"/>
                <a:gd name="f89" fmla="*/ f83 f0 1"/>
                <a:gd name="f90" fmla="+- f88 0 f86"/>
                <a:gd name="f91" fmla="+- f87 0 f86"/>
                <a:gd name="f92" fmla="*/ f89 1 f2"/>
                <a:gd name="f93" fmla="*/ f91 1 191"/>
                <a:gd name="f94" fmla="*/ f90 1 163"/>
                <a:gd name="f95" fmla="*/ 24 f91 1"/>
                <a:gd name="f96" fmla="*/ 131 f90 1"/>
                <a:gd name="f97" fmla="*/ 8 f91 1"/>
                <a:gd name="f98" fmla="*/ 71 f90 1"/>
                <a:gd name="f99" fmla="*/ 0 f91 1"/>
                <a:gd name="f100" fmla="*/ 58 f90 1"/>
                <a:gd name="f101" fmla="*/ 32 f91 1"/>
                <a:gd name="f102" fmla="*/ 85 f91 1"/>
                <a:gd name="f103" fmla="*/ 33 f90 1"/>
                <a:gd name="f104" fmla="*/ 101 f91 1"/>
                <a:gd name="f105" fmla="*/ 9 f90 1"/>
                <a:gd name="f106" fmla="*/ 112 f91 1"/>
                <a:gd name="f107" fmla="*/ 11 f90 1"/>
                <a:gd name="f108" fmla="*/ 119 f91 1"/>
                <a:gd name="f109" fmla="*/ 37 f90 1"/>
                <a:gd name="f110" fmla="*/ 152 f91 1"/>
                <a:gd name="f111" fmla="*/ 66 f90 1"/>
                <a:gd name="f112" fmla="*/ 191 f91 1"/>
                <a:gd name="f113" fmla="*/ 72 f90 1"/>
                <a:gd name="f114" fmla="*/ 101 f90 1"/>
                <a:gd name="f115" fmla="*/ 136 f91 1"/>
                <a:gd name="f116" fmla="*/ 111 f90 1"/>
                <a:gd name="f117" fmla="*/ 131 f91 1"/>
                <a:gd name="f118" fmla="*/ 163 f90 1"/>
                <a:gd name="f119" fmla="*/ 92 f91 1"/>
                <a:gd name="f120" fmla="*/ 143 f90 1"/>
                <a:gd name="f121" fmla="*/ 71 f91 1"/>
                <a:gd name="f122" fmla="*/ 138 f90 1"/>
                <a:gd name="f123" fmla="*/ 154 f90 1"/>
                <a:gd name="f124" fmla="*/ 12 f91 1"/>
                <a:gd name="f125" fmla="*/ 158 f90 1"/>
                <a:gd name="f126" fmla="+- f92 0 f1"/>
                <a:gd name="f127" fmla="*/ f95 1 191"/>
                <a:gd name="f128" fmla="*/ f96 1 163"/>
                <a:gd name="f129" fmla="*/ f97 1 191"/>
                <a:gd name="f130" fmla="*/ f98 1 163"/>
                <a:gd name="f131" fmla="*/ f99 1 191"/>
                <a:gd name="f132" fmla="*/ f100 1 163"/>
                <a:gd name="f133" fmla="*/ f101 1 191"/>
                <a:gd name="f134" fmla="*/ f102 1 191"/>
                <a:gd name="f135" fmla="*/ f103 1 163"/>
                <a:gd name="f136" fmla="*/ f104 1 191"/>
                <a:gd name="f137" fmla="*/ f105 1 163"/>
                <a:gd name="f138" fmla="*/ f106 1 191"/>
                <a:gd name="f139" fmla="*/ f107 1 163"/>
                <a:gd name="f140" fmla="*/ f108 1 191"/>
                <a:gd name="f141" fmla="*/ f109 1 163"/>
                <a:gd name="f142" fmla="*/ f110 1 191"/>
                <a:gd name="f143" fmla="*/ f111 1 163"/>
                <a:gd name="f144" fmla="*/ f112 1 191"/>
                <a:gd name="f145" fmla="*/ f113 1 163"/>
                <a:gd name="f146" fmla="*/ f114 1 163"/>
                <a:gd name="f147" fmla="*/ f115 1 191"/>
                <a:gd name="f148" fmla="*/ f116 1 163"/>
                <a:gd name="f149" fmla="*/ f117 1 191"/>
                <a:gd name="f150" fmla="*/ f118 1 163"/>
                <a:gd name="f151" fmla="*/ f119 1 191"/>
                <a:gd name="f152" fmla="*/ f120 1 163"/>
                <a:gd name="f153" fmla="*/ f121 1 191"/>
                <a:gd name="f154" fmla="*/ f122 1 163"/>
                <a:gd name="f155" fmla="*/ f123 1 163"/>
                <a:gd name="f156" fmla="*/ f124 1 191"/>
                <a:gd name="f157" fmla="*/ f125 1 163"/>
                <a:gd name="f158" fmla="*/ 0 1 f93"/>
                <a:gd name="f159" fmla="*/ f87 1 f93"/>
                <a:gd name="f160" fmla="*/ 0 1 f94"/>
                <a:gd name="f161" fmla="*/ f88 1 f94"/>
                <a:gd name="f162" fmla="*/ f127 1 f93"/>
                <a:gd name="f163" fmla="*/ f128 1 f94"/>
                <a:gd name="f164" fmla="*/ f129 1 f93"/>
                <a:gd name="f165" fmla="*/ f130 1 f94"/>
                <a:gd name="f166" fmla="*/ f131 1 f93"/>
                <a:gd name="f167" fmla="*/ f132 1 f94"/>
                <a:gd name="f168" fmla="*/ f133 1 f93"/>
                <a:gd name="f169" fmla="*/ f134 1 f93"/>
                <a:gd name="f170" fmla="*/ f135 1 f94"/>
                <a:gd name="f171" fmla="*/ f136 1 f93"/>
                <a:gd name="f172" fmla="*/ f137 1 f94"/>
                <a:gd name="f173" fmla="*/ f138 1 f93"/>
                <a:gd name="f174" fmla="*/ f139 1 f94"/>
                <a:gd name="f175" fmla="*/ f140 1 f93"/>
                <a:gd name="f176" fmla="*/ f141 1 f94"/>
                <a:gd name="f177" fmla="*/ f142 1 f93"/>
                <a:gd name="f178" fmla="*/ f143 1 f94"/>
                <a:gd name="f179" fmla="*/ f144 1 f93"/>
                <a:gd name="f180" fmla="*/ f145 1 f94"/>
                <a:gd name="f181" fmla="*/ f146 1 f94"/>
                <a:gd name="f182" fmla="*/ f147 1 f93"/>
                <a:gd name="f183" fmla="*/ f148 1 f94"/>
                <a:gd name="f184" fmla="*/ f149 1 f93"/>
                <a:gd name="f185" fmla="*/ f150 1 f94"/>
                <a:gd name="f186" fmla="*/ f151 1 f93"/>
                <a:gd name="f187" fmla="*/ f152 1 f94"/>
                <a:gd name="f188" fmla="*/ f153 1 f93"/>
                <a:gd name="f189" fmla="*/ f154 1 f94"/>
                <a:gd name="f190" fmla="*/ f155 1 f94"/>
                <a:gd name="f191" fmla="*/ f156 1 f93"/>
                <a:gd name="f192" fmla="*/ f157 1 f94"/>
                <a:gd name="f193" fmla="*/ f158 f84 1"/>
                <a:gd name="f194" fmla="*/ f159 f84 1"/>
                <a:gd name="f195" fmla="*/ f161 f85 1"/>
                <a:gd name="f196" fmla="*/ f160 f85 1"/>
                <a:gd name="f197" fmla="*/ f162 f84 1"/>
                <a:gd name="f198" fmla="*/ f163 f85 1"/>
                <a:gd name="f199" fmla="*/ f164 f84 1"/>
                <a:gd name="f200" fmla="*/ f165 f85 1"/>
                <a:gd name="f201" fmla="*/ f166 f84 1"/>
                <a:gd name="f202" fmla="*/ f167 f85 1"/>
                <a:gd name="f203" fmla="*/ f168 f84 1"/>
                <a:gd name="f204" fmla="*/ f169 f84 1"/>
                <a:gd name="f205" fmla="*/ f170 f85 1"/>
                <a:gd name="f206" fmla="*/ f171 f84 1"/>
                <a:gd name="f207" fmla="*/ f172 f85 1"/>
                <a:gd name="f208" fmla="*/ f173 f84 1"/>
                <a:gd name="f209" fmla="*/ f174 f85 1"/>
                <a:gd name="f210" fmla="*/ f175 f84 1"/>
                <a:gd name="f211" fmla="*/ f176 f85 1"/>
                <a:gd name="f212" fmla="*/ f177 f84 1"/>
                <a:gd name="f213" fmla="*/ f178 f85 1"/>
                <a:gd name="f214" fmla="*/ f179 f84 1"/>
                <a:gd name="f215" fmla="*/ f180 f85 1"/>
                <a:gd name="f216" fmla="*/ f181 f85 1"/>
                <a:gd name="f217" fmla="*/ f182 f84 1"/>
                <a:gd name="f218" fmla="*/ f183 f85 1"/>
                <a:gd name="f219" fmla="*/ f184 f84 1"/>
                <a:gd name="f220" fmla="*/ f185 f85 1"/>
                <a:gd name="f221" fmla="*/ f186 f84 1"/>
                <a:gd name="f222" fmla="*/ f187 f85 1"/>
                <a:gd name="f223" fmla="*/ f188 f84 1"/>
                <a:gd name="f224" fmla="*/ f189 f85 1"/>
                <a:gd name="f225" fmla="*/ f190 f85 1"/>
                <a:gd name="f226" fmla="*/ f191 f84 1"/>
                <a:gd name="f227" fmla="*/ f1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97" y="f198"/>
                </a:cxn>
                <a:cxn ang="f126">
                  <a:pos x="f199" y="f200"/>
                </a:cxn>
                <a:cxn ang="f126">
                  <a:pos x="f201" y="f202"/>
                </a:cxn>
                <a:cxn ang="f126">
                  <a:pos x="f203" y="f202"/>
                </a:cxn>
                <a:cxn ang="f126">
                  <a:pos x="f204" y="f205"/>
                </a:cxn>
                <a:cxn ang="f126">
                  <a:pos x="f206" y="f207"/>
                </a:cxn>
                <a:cxn ang="f126">
                  <a:pos x="f208" y="f209"/>
                </a:cxn>
                <a:cxn ang="f126">
                  <a:pos x="f210" y="f211"/>
                </a:cxn>
                <a:cxn ang="f126">
                  <a:pos x="f212" y="f213"/>
                </a:cxn>
                <a:cxn ang="f126">
                  <a:pos x="f214" y="f215"/>
                </a:cxn>
                <a:cxn ang="f126">
                  <a:pos x="f212" y="f216"/>
                </a:cxn>
                <a:cxn ang="f126">
                  <a:pos x="f217" y="f218"/>
                </a:cxn>
                <a:cxn ang="f126">
                  <a:pos x="f219" y="f220"/>
                </a:cxn>
                <a:cxn ang="f126">
                  <a:pos x="f221" y="f222"/>
                </a:cxn>
                <a:cxn ang="f126">
                  <a:pos x="f223" y="f224"/>
                </a:cxn>
                <a:cxn ang="f126">
                  <a:pos x="f203" y="f225"/>
                </a:cxn>
                <a:cxn ang="f126">
                  <a:pos x="f226" y="f227"/>
                </a:cxn>
                <a:cxn ang="f126">
                  <a:pos x="f197" y="f198"/>
                </a:cxn>
              </a:cxnLst>
              <a:rect l="f193" t="f196" r="f194" b="f195"/>
              <a:pathLst>
                <a:path w="191" h="163">
                  <a:moveTo>
                    <a:pt x="f8" y="f9"/>
                  </a:moveTo>
                  <a:cubicBezTo>
                    <a:pt x="f10" y="f11"/>
                    <a:pt x="f10" y="f11"/>
                    <a:pt x="f12" y="f13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19" y="f18"/>
                    <a:pt x="f20" y="f18"/>
                    <a:pt x="f21" y="f18"/>
                  </a:cubicBezTo>
                  <a:cubicBezTo>
                    <a:pt x="f22" y="f23"/>
                    <a:pt x="f24" y="f22"/>
                    <a:pt x="f25" y="f26"/>
                  </a:cubicBezTo>
                  <a:cubicBezTo>
                    <a:pt x="f27" y="f8"/>
                    <a:pt x="f28" y="f29"/>
                    <a:pt x="f30" y="f31"/>
                  </a:cubicBezTo>
                  <a:cubicBezTo>
                    <a:pt x="f32" y="f5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15"/>
                    <a:pt x="f46" y="f47"/>
                  </a:cubicBezTo>
                  <a:cubicBezTo>
                    <a:pt x="f48" y="f49"/>
                    <a:pt x="f50" y="f51"/>
                    <a:pt x="f6" y="f52"/>
                  </a:cubicBezTo>
                  <a:cubicBezTo>
                    <a:pt x="f53" y="f54"/>
                    <a:pt x="f7" y="f27"/>
                    <a:pt x="f46" y="f30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1"/>
                    <a:pt x="f62" y="f55"/>
                    <a:pt x="f9" y="f7"/>
                  </a:cubicBezTo>
                  <a:cubicBezTo>
                    <a:pt x="f63" y="f64"/>
                    <a:pt x="f58" y="f65"/>
                    <a:pt x="f66" y="f67"/>
                  </a:cubicBezTo>
                  <a:cubicBezTo>
                    <a:pt x="f54" y="f68"/>
                    <a:pt x="f69" y="f70"/>
                    <a:pt x="f13" y="f68"/>
                  </a:cubicBezTo>
                  <a:cubicBezTo>
                    <a:pt x="f71" y="f72"/>
                    <a:pt x="f73" y="f74"/>
                    <a:pt x="f21" y="f75"/>
                  </a:cubicBezTo>
                  <a:cubicBezTo>
                    <a:pt x="f76" y="f77"/>
                    <a:pt x="f38" y="f78"/>
                    <a:pt x="f19" y="f79"/>
                  </a:cubicBezTo>
                  <a:cubicBezTo>
                    <a:pt x="f80" y="f81"/>
                    <a:pt x="f38" y="f82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AE33A9-1A3E-819A-AD6E-6746C000C381}"/>
                </a:ext>
              </a:extLst>
            </p:cNvPr>
            <p:cNvSpPr/>
            <p:nvPr/>
          </p:nvSpPr>
          <p:spPr>
            <a:xfrm>
              <a:off x="16168685" y="127001"/>
              <a:ext cx="619121" cy="4857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107"/>
                <a:gd name="f8" fmla="val 64"/>
                <a:gd name="f9" fmla="val 23"/>
                <a:gd name="f10" fmla="val 73"/>
                <a:gd name="f11" fmla="val 16"/>
                <a:gd name="f12" fmla="val 83"/>
                <a:gd name="f13" fmla="val 10"/>
                <a:gd name="f14" fmla="val 98"/>
                <a:gd name="f15" fmla="val 85"/>
                <a:gd name="f16" fmla="val 40"/>
                <a:gd name="f17" fmla="val 114"/>
                <a:gd name="f18" fmla="val 43"/>
                <a:gd name="f19" fmla="val 51"/>
                <a:gd name="f20" fmla="val 134"/>
                <a:gd name="f21" fmla="val 57"/>
                <a:gd name="f22" fmla="val 128"/>
                <a:gd name="f23" fmla="val 58"/>
                <a:gd name="f24" fmla="val 124"/>
                <a:gd name="f25" fmla="val 60"/>
                <a:gd name="f26" fmla="val 109"/>
                <a:gd name="f27" fmla="val 66"/>
                <a:gd name="f28" fmla="val 89"/>
                <a:gd name="f29" fmla="val 67"/>
                <a:gd name="f30" fmla="val 88"/>
                <a:gd name="f31" fmla="val 90"/>
                <a:gd name="f32" fmla="val 84"/>
                <a:gd name="f33" fmla="val 75"/>
                <a:gd name="f34" fmla="val 45"/>
                <a:gd name="f35" fmla="val 24"/>
                <a:gd name="f36" fmla="val 4"/>
                <a:gd name="f37" fmla="val 94"/>
                <a:gd name="f38" fmla="val 3"/>
                <a:gd name="f39" fmla="val 93"/>
                <a:gd name="f40" fmla="val 1"/>
                <a:gd name="f41" fmla="val 92"/>
                <a:gd name="f42" fmla="val 18"/>
                <a:gd name="f43" fmla="val 36"/>
                <a:gd name="f44" fmla="val 55"/>
                <a:gd name="f45" fmla="val 5"/>
                <a:gd name="f46" fmla="val 27"/>
                <a:gd name="f47" fmla="val 21"/>
                <a:gd name="f48" fmla="val 28"/>
                <a:gd name="f49" fmla="val 32"/>
                <a:gd name="f50" fmla="val 29"/>
                <a:gd name="f51" fmla="val 30"/>
                <a:gd name="f52" fmla="+- 0 0 -90"/>
                <a:gd name="f53" fmla="*/ f3 1 137"/>
                <a:gd name="f54" fmla="*/ f4 1 107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137"/>
                <a:gd name="f63" fmla="*/ f59 1 107"/>
                <a:gd name="f64" fmla="*/ 64 f60 1"/>
                <a:gd name="f65" fmla="*/ 23 f59 1"/>
                <a:gd name="f66" fmla="*/ 98 f60 1"/>
                <a:gd name="f67" fmla="*/ 0 f59 1"/>
                <a:gd name="f68" fmla="*/ 137 f60 1"/>
                <a:gd name="f69" fmla="*/ 51 f59 1"/>
                <a:gd name="f70" fmla="*/ 124 f60 1"/>
                <a:gd name="f71" fmla="*/ 60 f59 1"/>
                <a:gd name="f72" fmla="*/ 88 f60 1"/>
                <a:gd name="f73" fmla="*/ 90 f59 1"/>
                <a:gd name="f74" fmla="*/ 98 f59 1"/>
                <a:gd name="f75" fmla="*/ 4 f60 1"/>
                <a:gd name="f76" fmla="*/ 94 f59 1"/>
                <a:gd name="f77" fmla="*/ 0 f60 1"/>
                <a:gd name="f78" fmla="*/ 5 f60 1"/>
                <a:gd name="f79" fmla="*/ 27 f59 1"/>
                <a:gd name="f80" fmla="*/ 43 f60 1"/>
                <a:gd name="f81" fmla="*/ 29 f59 1"/>
                <a:gd name="f82" fmla="+- f61 0 f1"/>
                <a:gd name="f83" fmla="*/ f64 1 137"/>
                <a:gd name="f84" fmla="*/ f65 1 107"/>
                <a:gd name="f85" fmla="*/ f66 1 137"/>
                <a:gd name="f86" fmla="*/ f67 1 107"/>
                <a:gd name="f87" fmla="*/ f68 1 137"/>
                <a:gd name="f88" fmla="*/ f69 1 107"/>
                <a:gd name="f89" fmla="*/ f70 1 137"/>
                <a:gd name="f90" fmla="*/ f71 1 107"/>
                <a:gd name="f91" fmla="*/ f72 1 137"/>
                <a:gd name="f92" fmla="*/ f73 1 107"/>
                <a:gd name="f93" fmla="*/ f74 1 107"/>
                <a:gd name="f94" fmla="*/ f75 1 137"/>
                <a:gd name="f95" fmla="*/ f76 1 107"/>
                <a:gd name="f96" fmla="*/ f77 1 137"/>
                <a:gd name="f97" fmla="*/ f78 1 137"/>
                <a:gd name="f98" fmla="*/ f79 1 107"/>
                <a:gd name="f99" fmla="*/ f80 1 137"/>
                <a:gd name="f100" fmla="*/ f81 1 107"/>
                <a:gd name="f101" fmla="*/ 0 1 f62"/>
                <a:gd name="f102" fmla="*/ f56 1 f62"/>
                <a:gd name="f103" fmla="*/ 0 1 f63"/>
                <a:gd name="f104" fmla="*/ f57 1 f63"/>
                <a:gd name="f105" fmla="*/ f83 1 f62"/>
                <a:gd name="f106" fmla="*/ f84 1 f63"/>
                <a:gd name="f107" fmla="*/ f85 1 f62"/>
                <a:gd name="f108" fmla="*/ f86 1 f63"/>
                <a:gd name="f109" fmla="*/ f87 1 f62"/>
                <a:gd name="f110" fmla="*/ f88 1 f63"/>
                <a:gd name="f111" fmla="*/ f89 1 f62"/>
                <a:gd name="f112" fmla="*/ f90 1 f63"/>
                <a:gd name="f113" fmla="*/ f91 1 f62"/>
                <a:gd name="f114" fmla="*/ f92 1 f63"/>
                <a:gd name="f115" fmla="*/ f93 1 f63"/>
                <a:gd name="f116" fmla="*/ f94 1 f62"/>
                <a:gd name="f117" fmla="*/ f95 1 f63"/>
                <a:gd name="f118" fmla="*/ f96 1 f62"/>
                <a:gd name="f119" fmla="*/ f97 1 f62"/>
                <a:gd name="f120" fmla="*/ f98 1 f63"/>
                <a:gd name="f121" fmla="*/ f99 1 f62"/>
                <a:gd name="f122" fmla="*/ f100 1 f63"/>
                <a:gd name="f123" fmla="*/ f101 f53 1"/>
                <a:gd name="f124" fmla="*/ f102 f53 1"/>
                <a:gd name="f125" fmla="*/ f104 f54 1"/>
                <a:gd name="f126" fmla="*/ f103 f54 1"/>
                <a:gd name="f127" fmla="*/ f105 f53 1"/>
                <a:gd name="f128" fmla="*/ f106 f54 1"/>
                <a:gd name="f129" fmla="*/ f107 f53 1"/>
                <a:gd name="f130" fmla="*/ f108 f54 1"/>
                <a:gd name="f131" fmla="*/ f109 f53 1"/>
                <a:gd name="f132" fmla="*/ f110 f54 1"/>
                <a:gd name="f133" fmla="*/ f111 f53 1"/>
                <a:gd name="f134" fmla="*/ f112 f54 1"/>
                <a:gd name="f135" fmla="*/ f113 f53 1"/>
                <a:gd name="f136" fmla="*/ f114 f54 1"/>
                <a:gd name="f137" fmla="*/ f115 f54 1"/>
                <a:gd name="f138" fmla="*/ f116 f53 1"/>
                <a:gd name="f139" fmla="*/ f117 f54 1"/>
                <a:gd name="f140" fmla="*/ f118 f53 1"/>
                <a:gd name="f141" fmla="*/ f119 f53 1"/>
                <a:gd name="f142" fmla="*/ f120 f54 1"/>
                <a:gd name="f143" fmla="*/ f121 f53 1"/>
                <a:gd name="f144" fmla="*/ f12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27" y="f128"/>
                </a:cxn>
                <a:cxn ang="f82">
                  <a:pos x="f129" y="f130"/>
                </a:cxn>
                <a:cxn ang="f82">
                  <a:pos x="f131" y="f132"/>
                </a:cxn>
                <a:cxn ang="f82">
                  <a:pos x="f133" y="f134"/>
                </a:cxn>
                <a:cxn ang="f82">
                  <a:pos x="f135" y="f136"/>
                </a:cxn>
                <a:cxn ang="f82">
                  <a:pos x="f127" y="f137"/>
                </a:cxn>
                <a:cxn ang="f82">
                  <a:pos x="f138" y="f139"/>
                </a:cxn>
                <a:cxn ang="f82">
                  <a:pos x="f140" y="f136"/>
                </a:cxn>
                <a:cxn ang="f82">
                  <a:pos x="f141" y="f142"/>
                </a:cxn>
                <a:cxn ang="f82">
                  <a:pos x="f143" y="f144"/>
                </a:cxn>
                <a:cxn ang="f82">
                  <a:pos x="f127" y="f128"/>
                </a:cxn>
              </a:cxnLst>
              <a:rect l="f123" t="f126" r="f124" b="f125"/>
              <a:pathLst>
                <a:path w="137" h="107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7"/>
                    <a:pt x="f8" y="f14"/>
                  </a:cubicBezTo>
                  <a:cubicBezTo>
                    <a:pt x="f34" y="f12"/>
                    <a:pt x="f35" y="f30"/>
                    <a:pt x="f36" y="f37"/>
                  </a:cubicBezTo>
                  <a:cubicBezTo>
                    <a:pt x="f38" y="f39"/>
                    <a:pt x="f40" y="f41"/>
                    <a:pt x="f5" y="f31"/>
                  </a:cubicBezTo>
                  <a:cubicBezTo>
                    <a:pt x="f42" y="f10"/>
                    <a:pt x="f43" y="f44"/>
                    <a:pt x="f45" y="f46"/>
                  </a:cubicBezTo>
                  <a:cubicBezTo>
                    <a:pt x="f47" y="f48"/>
                    <a:pt x="f49" y="f46"/>
                    <a:pt x="f18" y="f50"/>
                  </a:cubicBezTo>
                  <a:cubicBezTo>
                    <a:pt x="f19" y="f51"/>
                    <a:pt x="f23" y="f51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734455F-3DF8-C0C3-32E6-EEE97D72A137}"/>
                </a:ext>
              </a:extLst>
            </p:cNvPr>
            <p:cNvSpPr/>
            <p:nvPr/>
          </p:nvSpPr>
          <p:spPr>
            <a:xfrm>
              <a:off x="16927509" y="77788"/>
              <a:ext cx="414332" cy="3222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71"/>
                <a:gd name="f8" fmla="val 76"/>
                <a:gd name="f9" fmla="val 42"/>
                <a:gd name="f10" fmla="val 58"/>
                <a:gd name="f11" fmla="val 43"/>
                <a:gd name="f12" fmla="val 61"/>
                <a:gd name="f13" fmla="val 60"/>
                <a:gd name="f14" fmla="val 54"/>
                <a:gd name="f15" fmla="val 64"/>
                <a:gd name="f16" fmla="val 32"/>
                <a:gd name="f17" fmla="val 52"/>
                <a:gd name="f18" fmla="val 16"/>
                <a:gd name="f19" fmla="val 10"/>
                <a:gd name="f20" fmla="val 57"/>
                <a:gd name="f21" fmla="val 6"/>
                <a:gd name="f22" fmla="val 63"/>
                <a:gd name="f23" fmla="val 49"/>
                <a:gd name="f24" fmla="val 12"/>
                <a:gd name="f25" fmla="val 20"/>
                <a:gd name="f26" fmla="val 34"/>
                <a:gd name="f27" fmla="val 11"/>
                <a:gd name="f28" fmla="val 29"/>
                <a:gd name="f29" fmla="val 8"/>
                <a:gd name="f30" fmla="val 24"/>
                <a:gd name="f31" fmla="val 1"/>
                <a:gd name="f32" fmla="val 13"/>
                <a:gd name="f33" fmla="val 14"/>
                <a:gd name="f34" fmla="val 15"/>
                <a:gd name="f35" fmla="val 36"/>
                <a:gd name="f36" fmla="val 26"/>
                <a:gd name="f37" fmla="val 47"/>
                <a:gd name="f38" fmla="val 62"/>
                <a:gd name="f39" fmla="val 68"/>
                <a:gd name="f40" fmla="val 25"/>
                <a:gd name="f41" fmla="val 81"/>
                <a:gd name="f42" fmla="val 27"/>
                <a:gd name="f43" fmla="val 87"/>
                <a:gd name="f44" fmla="val 31"/>
                <a:gd name="f45" fmla="val 39"/>
                <a:gd name="f46" fmla="val 82"/>
                <a:gd name="f47" fmla="val 79"/>
                <a:gd name="f48" fmla="val 41"/>
                <a:gd name="f49" fmla="val 78"/>
                <a:gd name="f50" fmla="val 77"/>
                <a:gd name="f51" fmla="+- 0 0 -90"/>
                <a:gd name="f52" fmla="*/ f3 1 92"/>
                <a:gd name="f53" fmla="*/ f4 1 71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92"/>
                <a:gd name="f62" fmla="*/ f58 1 71"/>
                <a:gd name="f63" fmla="*/ 76 f59 1"/>
                <a:gd name="f64" fmla="*/ 42 f58 1"/>
                <a:gd name="f65" fmla="*/ 54 f59 1"/>
                <a:gd name="f66" fmla="*/ 71 f58 1"/>
                <a:gd name="f67" fmla="*/ 16 f59 1"/>
                <a:gd name="f68" fmla="*/ 58 f58 1"/>
                <a:gd name="f69" fmla="*/ 0 f59 1"/>
                <a:gd name="f70" fmla="*/ 60 f58 1"/>
                <a:gd name="f71" fmla="*/ 12 f59 1"/>
                <a:gd name="f72" fmla="*/ 8 f59 1"/>
                <a:gd name="f73" fmla="*/ 24 f58 1"/>
                <a:gd name="f74" fmla="*/ 15 f59 1"/>
                <a:gd name="f75" fmla="*/ 15 f58 1"/>
                <a:gd name="f76" fmla="*/ 62 f59 1"/>
                <a:gd name="f77" fmla="*/ 0 f58 1"/>
                <a:gd name="f78" fmla="*/ 25 f58 1"/>
                <a:gd name="f79" fmla="*/ 92 f59 1"/>
                <a:gd name="f80" fmla="*/ 31 f58 1"/>
                <a:gd name="f81" fmla="*/ 79 f59 1"/>
                <a:gd name="f82" fmla="*/ 41 f58 1"/>
                <a:gd name="f83" fmla="+- f60 0 f1"/>
                <a:gd name="f84" fmla="*/ f63 1 92"/>
                <a:gd name="f85" fmla="*/ f64 1 71"/>
                <a:gd name="f86" fmla="*/ f65 1 92"/>
                <a:gd name="f87" fmla="*/ f66 1 71"/>
                <a:gd name="f88" fmla="*/ f67 1 92"/>
                <a:gd name="f89" fmla="*/ f68 1 71"/>
                <a:gd name="f90" fmla="*/ f69 1 92"/>
                <a:gd name="f91" fmla="*/ f70 1 71"/>
                <a:gd name="f92" fmla="*/ f71 1 92"/>
                <a:gd name="f93" fmla="*/ f72 1 92"/>
                <a:gd name="f94" fmla="*/ f73 1 71"/>
                <a:gd name="f95" fmla="*/ f74 1 92"/>
                <a:gd name="f96" fmla="*/ f75 1 71"/>
                <a:gd name="f97" fmla="*/ f76 1 92"/>
                <a:gd name="f98" fmla="*/ f77 1 71"/>
                <a:gd name="f99" fmla="*/ f78 1 71"/>
                <a:gd name="f100" fmla="*/ f79 1 92"/>
                <a:gd name="f101" fmla="*/ f80 1 71"/>
                <a:gd name="f102" fmla="*/ f81 1 92"/>
                <a:gd name="f103" fmla="*/ f82 1 71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1"/>
                <a:gd name="f111" fmla="*/ f87 1 f62"/>
                <a:gd name="f112" fmla="*/ f88 1 f61"/>
                <a:gd name="f113" fmla="*/ f89 1 f62"/>
                <a:gd name="f114" fmla="*/ f90 1 f61"/>
                <a:gd name="f115" fmla="*/ f91 1 f62"/>
                <a:gd name="f116" fmla="*/ f92 1 f61"/>
                <a:gd name="f117" fmla="*/ f93 1 f61"/>
                <a:gd name="f118" fmla="*/ f94 1 f62"/>
                <a:gd name="f119" fmla="*/ f95 1 f61"/>
                <a:gd name="f120" fmla="*/ f96 1 f62"/>
                <a:gd name="f121" fmla="*/ f97 1 f61"/>
                <a:gd name="f122" fmla="*/ f98 1 f62"/>
                <a:gd name="f123" fmla="*/ f99 1 f62"/>
                <a:gd name="f124" fmla="*/ f100 1 f61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2 1"/>
                <a:gd name="f135" fmla="*/ f111 f53 1"/>
                <a:gd name="f136" fmla="*/ f112 f52 1"/>
                <a:gd name="f137" fmla="*/ f113 f53 1"/>
                <a:gd name="f138" fmla="*/ f114 f52 1"/>
                <a:gd name="f139" fmla="*/ f115 f53 1"/>
                <a:gd name="f140" fmla="*/ f116 f52 1"/>
                <a:gd name="f141" fmla="*/ f117 f52 1"/>
                <a:gd name="f142" fmla="*/ f118 f53 1"/>
                <a:gd name="f143" fmla="*/ f119 f52 1"/>
                <a:gd name="f144" fmla="*/ f120 f53 1"/>
                <a:gd name="f145" fmla="*/ f121 f52 1"/>
                <a:gd name="f146" fmla="*/ f122 f53 1"/>
                <a:gd name="f147" fmla="*/ f123 f53 1"/>
                <a:gd name="f148" fmla="*/ f124 f52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40" y="f133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5" y="f146"/>
                </a:cxn>
                <a:cxn ang="f83">
                  <a:pos x="f132" y="f147"/>
                </a:cxn>
                <a:cxn ang="f83">
                  <a:pos x="f148" y="f149"/>
                </a:cxn>
                <a:cxn ang="f83">
                  <a:pos x="f150" y="f151"/>
                </a:cxn>
                <a:cxn ang="f83">
                  <a:pos x="f132" y="f133"/>
                </a:cxn>
              </a:cxnLst>
              <a:rect l="f128" t="f131" r="f129" b="f130"/>
              <a:pathLst>
                <a:path w="92" h="71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9" y="f15"/>
                    <a:pt x="f16" y="f17"/>
                    <a:pt x="f18" y="f10"/>
                  </a:cubicBezTo>
                  <a:cubicBezTo>
                    <a:pt x="f19" y="f20"/>
                    <a:pt x="f21" y="f22"/>
                    <a:pt x="f5" y="f13"/>
                  </a:cubicBezTo>
                  <a:cubicBezTo>
                    <a:pt x="f5" y="f17"/>
                    <a:pt x="f19" y="f23"/>
                    <a:pt x="f24" y="f9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29" y="f33"/>
                    <a:pt x="f34" y="f34"/>
                  </a:cubicBezTo>
                  <a:cubicBezTo>
                    <a:pt x="f35" y="f36"/>
                    <a:pt x="f37" y="f21"/>
                    <a:pt x="f38" y="f5"/>
                  </a:cubicBezTo>
                  <a:cubicBezTo>
                    <a:pt x="f39" y="f29"/>
                    <a:pt x="f10" y="f30"/>
                    <a:pt x="f8" y="f40"/>
                  </a:cubicBezTo>
                  <a:cubicBezTo>
                    <a:pt x="f41" y="f42"/>
                    <a:pt x="f43" y="f28"/>
                    <a:pt x="f6" y="f44"/>
                  </a:cubicBezTo>
                  <a:cubicBezTo>
                    <a:pt x="f6" y="f45"/>
                    <a:pt x="f46" y="f35"/>
                    <a:pt x="f47" y="f48"/>
                  </a:cubicBezTo>
                  <a:cubicBezTo>
                    <a:pt x="f49" y="f48"/>
                    <a:pt x="f50" y="f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D0FD3AD-BDFF-538A-5DB3-2DBC2CA6BE7C}"/>
                </a:ext>
              </a:extLst>
            </p:cNvPr>
            <p:cNvSpPr/>
            <p:nvPr/>
          </p:nvSpPr>
          <p:spPr>
            <a:xfrm>
              <a:off x="15230475" y="481010"/>
              <a:ext cx="798508" cy="7540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166"/>
                <a:gd name="f8" fmla="val 92"/>
                <a:gd name="f9" fmla="val 10"/>
                <a:gd name="f10" fmla="val 99"/>
                <a:gd name="f11" fmla="val 104"/>
                <a:gd name="f12" fmla="val 4"/>
                <a:gd name="f13" fmla="val 107"/>
                <a:gd name="f14" fmla="val 13"/>
                <a:gd name="f15" fmla="val 116"/>
                <a:gd name="f16" fmla="val 49"/>
                <a:gd name="f17" fmla="val 152"/>
                <a:gd name="f18" fmla="val 48"/>
                <a:gd name="f19" fmla="val 160"/>
                <a:gd name="f20" fmla="val 168"/>
                <a:gd name="f21" fmla="val 173"/>
                <a:gd name="f22" fmla="val 61"/>
                <a:gd name="f23" fmla="val 62"/>
                <a:gd name="f24" fmla="val 155"/>
                <a:gd name="f25" fmla="val 72"/>
                <a:gd name="f26" fmla="val 154"/>
                <a:gd name="f27" fmla="val 73"/>
                <a:gd name="f28" fmla="val 153"/>
                <a:gd name="f29" fmla="val 74"/>
                <a:gd name="f30" fmla="val 151"/>
                <a:gd name="f31" fmla="val 124"/>
                <a:gd name="f32" fmla="val 85"/>
                <a:gd name="f33" fmla="val 125"/>
                <a:gd name="f34" fmla="val 108"/>
                <a:gd name="f35" fmla="val 127"/>
                <a:gd name="f36" fmla="val 132"/>
                <a:gd name="f37" fmla="val 126"/>
                <a:gd name="f38" fmla="val 142"/>
                <a:gd name="f39" fmla="val 123"/>
                <a:gd name="f40" fmla="val 149"/>
                <a:gd name="f41" fmla="val 111"/>
                <a:gd name="f42" fmla="val 141"/>
                <a:gd name="f43" fmla="val 105"/>
                <a:gd name="f44" fmla="val 138"/>
                <a:gd name="f45" fmla="val 98"/>
                <a:gd name="f46" fmla="val 137"/>
                <a:gd name="f47" fmla="val 135"/>
                <a:gd name="f48" fmla="val 82"/>
                <a:gd name="f49" fmla="val 71"/>
                <a:gd name="f50" fmla="val 60"/>
                <a:gd name="f51" fmla="val 51"/>
                <a:gd name="f52" fmla="val 41"/>
                <a:gd name="f53" fmla="val 146"/>
                <a:gd name="f54" fmla="val 32"/>
                <a:gd name="f55" fmla="val 25"/>
                <a:gd name="f56" fmla="val 156"/>
                <a:gd name="f57" fmla="val 18"/>
                <a:gd name="f58" fmla="val 161"/>
                <a:gd name="f59" fmla="val 8"/>
                <a:gd name="f60" fmla="val 16"/>
                <a:gd name="f61" fmla="val 20"/>
                <a:gd name="f62" fmla="val 35"/>
                <a:gd name="f63" fmla="val 103"/>
                <a:gd name="f64" fmla="val 12"/>
                <a:gd name="f65" fmla="val 78"/>
                <a:gd name="f66" fmla="val 75"/>
                <a:gd name="f67" fmla="val 67"/>
                <a:gd name="f68" fmla="val 2"/>
                <a:gd name="f69" fmla="val 65"/>
                <a:gd name="f70" fmla="val 7"/>
                <a:gd name="f71" fmla="val 64"/>
                <a:gd name="f72" fmla="val 17"/>
                <a:gd name="f73" fmla="val 27"/>
                <a:gd name="f74" fmla="val 59"/>
                <a:gd name="f75" fmla="val 37"/>
                <a:gd name="f76" fmla="val 57"/>
                <a:gd name="f77" fmla="val 66"/>
                <a:gd name="f78" fmla="val 88"/>
                <a:gd name="f79" fmla="val 91"/>
                <a:gd name="f80" fmla="val 15"/>
                <a:gd name="f81" fmla="+- 0 0 -90"/>
                <a:gd name="f82" fmla="*/ f3 1 177"/>
                <a:gd name="f83" fmla="*/ f4 1 166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177"/>
                <a:gd name="f92" fmla="*/ f88 1 166"/>
                <a:gd name="f93" fmla="*/ 92 f89 1"/>
                <a:gd name="f94" fmla="*/ 10 f88 1"/>
                <a:gd name="f95" fmla="*/ 107 f89 1"/>
                <a:gd name="f96" fmla="*/ 13 f88 1"/>
                <a:gd name="f97" fmla="*/ 152 f89 1"/>
                <a:gd name="f98" fmla="*/ 48 f88 1"/>
                <a:gd name="f99" fmla="*/ 177 f89 1"/>
                <a:gd name="f100" fmla="*/ 49 f88 1"/>
                <a:gd name="f101" fmla="*/ 155 f89 1"/>
                <a:gd name="f102" fmla="*/ 72 f88 1"/>
                <a:gd name="f103" fmla="*/ 151 f89 1"/>
                <a:gd name="f104" fmla="*/ 74 f88 1"/>
                <a:gd name="f105" fmla="*/ 127 f89 1"/>
                <a:gd name="f106" fmla="*/ 132 f88 1"/>
                <a:gd name="f107" fmla="*/ 111 f89 1"/>
                <a:gd name="f108" fmla="*/ 141 f88 1"/>
                <a:gd name="f109" fmla="*/ 135 f88 1"/>
                <a:gd name="f110" fmla="*/ 60 f89 1"/>
                <a:gd name="f111" fmla="*/ 32 f89 1"/>
                <a:gd name="f112" fmla="*/ 152 f88 1"/>
                <a:gd name="f113" fmla="*/ 8 f89 1"/>
                <a:gd name="f114" fmla="*/ 166 f88 1"/>
                <a:gd name="f115" fmla="*/ 20 f89 1"/>
                <a:gd name="f116" fmla="*/ 12 f89 1"/>
                <a:gd name="f117" fmla="*/ 82 f88 1"/>
                <a:gd name="f118" fmla="*/ 0 f89 1"/>
                <a:gd name="f119" fmla="*/ 7 f89 1"/>
                <a:gd name="f120" fmla="*/ 64 f88 1"/>
                <a:gd name="f121" fmla="*/ 37 f89 1"/>
                <a:gd name="f122" fmla="*/ 57 f88 1"/>
                <a:gd name="f123" fmla="*/ 88 f89 1"/>
                <a:gd name="f124" fmla="*/ 17 f88 1"/>
                <a:gd name="f125" fmla="+- f90 0 f1"/>
                <a:gd name="f126" fmla="*/ f93 1 177"/>
                <a:gd name="f127" fmla="*/ f94 1 166"/>
                <a:gd name="f128" fmla="*/ f95 1 177"/>
                <a:gd name="f129" fmla="*/ f96 1 166"/>
                <a:gd name="f130" fmla="*/ f97 1 177"/>
                <a:gd name="f131" fmla="*/ f98 1 166"/>
                <a:gd name="f132" fmla="*/ f99 1 177"/>
                <a:gd name="f133" fmla="*/ f100 1 166"/>
                <a:gd name="f134" fmla="*/ f101 1 177"/>
                <a:gd name="f135" fmla="*/ f102 1 166"/>
                <a:gd name="f136" fmla="*/ f103 1 177"/>
                <a:gd name="f137" fmla="*/ f104 1 166"/>
                <a:gd name="f138" fmla="*/ f105 1 177"/>
                <a:gd name="f139" fmla="*/ f106 1 166"/>
                <a:gd name="f140" fmla="*/ f107 1 177"/>
                <a:gd name="f141" fmla="*/ f108 1 166"/>
                <a:gd name="f142" fmla="*/ f109 1 166"/>
                <a:gd name="f143" fmla="*/ f110 1 177"/>
                <a:gd name="f144" fmla="*/ f111 1 177"/>
                <a:gd name="f145" fmla="*/ f112 1 166"/>
                <a:gd name="f146" fmla="*/ f113 1 177"/>
                <a:gd name="f147" fmla="*/ f114 1 166"/>
                <a:gd name="f148" fmla="*/ f115 1 177"/>
                <a:gd name="f149" fmla="*/ f116 1 177"/>
                <a:gd name="f150" fmla="*/ f117 1 166"/>
                <a:gd name="f151" fmla="*/ f118 1 177"/>
                <a:gd name="f152" fmla="*/ f119 1 177"/>
                <a:gd name="f153" fmla="*/ f120 1 166"/>
                <a:gd name="f154" fmla="*/ f121 1 177"/>
                <a:gd name="f155" fmla="*/ f122 1 166"/>
                <a:gd name="f156" fmla="*/ f123 1 177"/>
                <a:gd name="f157" fmla="*/ f124 1 166"/>
                <a:gd name="f158" fmla="*/ 0 1 f91"/>
                <a:gd name="f159" fmla="*/ f85 1 f91"/>
                <a:gd name="f160" fmla="*/ 0 1 f92"/>
                <a:gd name="f161" fmla="*/ f86 1 f92"/>
                <a:gd name="f162" fmla="*/ f126 1 f91"/>
                <a:gd name="f163" fmla="*/ f127 1 f92"/>
                <a:gd name="f164" fmla="*/ f128 1 f91"/>
                <a:gd name="f165" fmla="*/ f129 1 f92"/>
                <a:gd name="f166" fmla="*/ f130 1 f91"/>
                <a:gd name="f167" fmla="*/ f131 1 f92"/>
                <a:gd name="f168" fmla="*/ f132 1 f91"/>
                <a:gd name="f169" fmla="*/ f133 1 f92"/>
                <a:gd name="f170" fmla="*/ f134 1 f91"/>
                <a:gd name="f171" fmla="*/ f135 1 f92"/>
                <a:gd name="f172" fmla="*/ f136 1 f91"/>
                <a:gd name="f173" fmla="*/ f137 1 f92"/>
                <a:gd name="f174" fmla="*/ f138 1 f91"/>
                <a:gd name="f175" fmla="*/ f139 1 f92"/>
                <a:gd name="f176" fmla="*/ f140 1 f91"/>
                <a:gd name="f177" fmla="*/ f141 1 f92"/>
                <a:gd name="f178" fmla="*/ f142 1 f92"/>
                <a:gd name="f179" fmla="*/ f143 1 f91"/>
                <a:gd name="f180" fmla="*/ f144 1 f91"/>
                <a:gd name="f181" fmla="*/ f145 1 f92"/>
                <a:gd name="f182" fmla="*/ f146 1 f91"/>
                <a:gd name="f183" fmla="*/ f147 1 f92"/>
                <a:gd name="f184" fmla="*/ f148 1 f91"/>
                <a:gd name="f185" fmla="*/ f149 1 f91"/>
                <a:gd name="f186" fmla="*/ f150 1 f92"/>
                <a:gd name="f187" fmla="*/ f151 1 f91"/>
                <a:gd name="f188" fmla="*/ f152 1 f91"/>
                <a:gd name="f189" fmla="*/ f153 1 f92"/>
                <a:gd name="f190" fmla="*/ f154 1 f91"/>
                <a:gd name="f191" fmla="*/ f155 1 f92"/>
                <a:gd name="f192" fmla="*/ f156 1 f91"/>
                <a:gd name="f193" fmla="*/ f157 1 f92"/>
                <a:gd name="f194" fmla="*/ f158 f82 1"/>
                <a:gd name="f195" fmla="*/ f159 f82 1"/>
                <a:gd name="f196" fmla="*/ f161 f83 1"/>
                <a:gd name="f197" fmla="*/ f160 f83 1"/>
                <a:gd name="f198" fmla="*/ f162 f82 1"/>
                <a:gd name="f199" fmla="*/ f163 f83 1"/>
                <a:gd name="f200" fmla="*/ f164 f82 1"/>
                <a:gd name="f201" fmla="*/ f165 f83 1"/>
                <a:gd name="f202" fmla="*/ f166 f82 1"/>
                <a:gd name="f203" fmla="*/ f167 f83 1"/>
                <a:gd name="f204" fmla="*/ f168 f82 1"/>
                <a:gd name="f205" fmla="*/ f169 f83 1"/>
                <a:gd name="f206" fmla="*/ f170 f82 1"/>
                <a:gd name="f207" fmla="*/ f171 f83 1"/>
                <a:gd name="f208" fmla="*/ f172 f82 1"/>
                <a:gd name="f209" fmla="*/ f173 f83 1"/>
                <a:gd name="f210" fmla="*/ f174 f82 1"/>
                <a:gd name="f211" fmla="*/ f175 f83 1"/>
                <a:gd name="f212" fmla="*/ f176 f82 1"/>
                <a:gd name="f213" fmla="*/ f177 f83 1"/>
                <a:gd name="f214" fmla="*/ f178 f83 1"/>
                <a:gd name="f215" fmla="*/ f179 f82 1"/>
                <a:gd name="f216" fmla="*/ f180 f82 1"/>
                <a:gd name="f217" fmla="*/ f181 f83 1"/>
                <a:gd name="f218" fmla="*/ f182 f82 1"/>
                <a:gd name="f219" fmla="*/ f183 f83 1"/>
                <a:gd name="f220" fmla="*/ f184 f82 1"/>
                <a:gd name="f221" fmla="*/ f185 f82 1"/>
                <a:gd name="f222" fmla="*/ f186 f83 1"/>
                <a:gd name="f223" fmla="*/ f187 f82 1"/>
                <a:gd name="f224" fmla="*/ f188 f82 1"/>
                <a:gd name="f225" fmla="*/ f189 f83 1"/>
                <a:gd name="f226" fmla="*/ f190 f82 1"/>
                <a:gd name="f227" fmla="*/ f191 f83 1"/>
                <a:gd name="f228" fmla="*/ f192 f82 1"/>
                <a:gd name="f229" fmla="*/ f1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198" y="f199"/>
                </a:cxn>
                <a:cxn ang="f125">
                  <a:pos x="f200" y="f201"/>
                </a:cxn>
                <a:cxn ang="f125">
                  <a:pos x="f202" y="f203"/>
                </a:cxn>
                <a:cxn ang="f125">
                  <a:pos x="f204" y="f205"/>
                </a:cxn>
                <a:cxn ang="f125">
                  <a:pos x="f206" y="f207"/>
                </a:cxn>
                <a:cxn ang="f125">
                  <a:pos x="f208" y="f209"/>
                </a:cxn>
                <a:cxn ang="f125">
                  <a:pos x="f210" y="f211"/>
                </a:cxn>
                <a:cxn ang="f125">
                  <a:pos x="f212" y="f213"/>
                </a:cxn>
                <a:cxn ang="f125">
                  <a:pos x="f198" y="f214"/>
                </a:cxn>
                <a:cxn ang="f125">
                  <a:pos x="f215" y="f214"/>
                </a:cxn>
                <a:cxn ang="f125">
                  <a:pos x="f216" y="f217"/>
                </a:cxn>
                <a:cxn ang="f125">
                  <a:pos x="f218" y="f219"/>
                </a:cxn>
                <a:cxn ang="f125">
                  <a:pos x="f220" y="f211"/>
                </a:cxn>
                <a:cxn ang="f125">
                  <a:pos x="f221" y="f222"/>
                </a:cxn>
                <a:cxn ang="f125">
                  <a:pos x="f223" y="f207"/>
                </a:cxn>
                <a:cxn ang="f125">
                  <a:pos x="f224" y="f225"/>
                </a:cxn>
                <a:cxn ang="f125">
                  <a:pos x="f226" y="f227"/>
                </a:cxn>
                <a:cxn ang="f125">
                  <a:pos x="f228" y="f229"/>
                </a:cxn>
                <a:cxn ang="f125">
                  <a:pos x="f198" y="f199"/>
                </a:cxn>
              </a:cxnLst>
              <a:rect l="f194" t="f197" r="f195" b="f196"/>
              <a:pathLst>
                <a:path w="177" h="166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5" y="f16"/>
                    <a:pt x="f17" y="f18"/>
                  </a:cubicBezTo>
                  <a:cubicBezTo>
                    <a:pt x="f19" y="f18"/>
                    <a:pt x="f20" y="f16"/>
                    <a:pt x="f6" y="f16"/>
                  </a:cubicBezTo>
                  <a:cubicBezTo>
                    <a:pt x="f21" y="f22"/>
                    <a:pt x="f19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8" y="f47"/>
                  </a:cubicBezTo>
                  <a:cubicBezTo>
                    <a:pt x="f48" y="f35"/>
                    <a:pt x="f49" y="f37"/>
                    <a:pt x="f50" y="f47"/>
                  </a:cubicBezTo>
                  <a:cubicBezTo>
                    <a:pt x="f51" y="f42"/>
                    <a:pt x="f52" y="f53"/>
                    <a:pt x="f54" y="f17"/>
                  </a:cubicBezTo>
                  <a:cubicBezTo>
                    <a:pt x="f55" y="f56"/>
                    <a:pt x="f57" y="f58"/>
                    <a:pt x="f59" y="f7"/>
                  </a:cubicBezTo>
                  <a:cubicBezTo>
                    <a:pt x="f14" y="f28"/>
                    <a:pt x="f60" y="f38"/>
                    <a:pt x="f61" y="f36"/>
                  </a:cubicBezTo>
                  <a:cubicBezTo>
                    <a:pt x="f62" y="f63"/>
                    <a:pt x="f62" y="f63"/>
                    <a:pt x="f64" y="f48"/>
                  </a:cubicBezTo>
                  <a:cubicBezTo>
                    <a:pt x="f59" y="f65"/>
                    <a:pt x="f12" y="f66"/>
                    <a:pt x="f5" y="f25"/>
                  </a:cubicBezTo>
                  <a:cubicBezTo>
                    <a:pt x="f5" y="f67"/>
                    <a:pt x="f68" y="f69"/>
                    <a:pt x="f70" y="f71"/>
                  </a:cubicBezTo>
                  <a:cubicBezTo>
                    <a:pt x="f72" y="f23"/>
                    <a:pt x="f73" y="f74"/>
                    <a:pt x="f75" y="f76"/>
                  </a:cubicBezTo>
                  <a:cubicBezTo>
                    <a:pt x="f77" y="f74"/>
                    <a:pt x="f66" y="f62"/>
                    <a:pt x="f78" y="f72"/>
                  </a:cubicBezTo>
                  <a:cubicBezTo>
                    <a:pt x="f79" y="f80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91E4695-CCDF-A763-1289-20D714460677}"/>
                </a:ext>
              </a:extLst>
            </p:cNvPr>
            <p:cNvSpPr/>
            <p:nvPr/>
          </p:nvSpPr>
          <p:spPr>
            <a:xfrm>
              <a:off x="14679613" y="46040"/>
              <a:ext cx="798508" cy="6127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135"/>
                <a:gd name="f8" fmla="val 34"/>
                <a:gd name="f9" fmla="val 32"/>
                <a:gd name="f10" fmla="val 58"/>
                <a:gd name="f11" fmla="val 37"/>
                <a:gd name="f12" fmla="val 79"/>
                <a:gd name="f13" fmla="val 36"/>
                <a:gd name="f14" fmla="val 95"/>
                <a:gd name="f15" fmla="val 14"/>
                <a:gd name="f16" fmla="val 100"/>
                <a:gd name="f17" fmla="val 10"/>
                <a:gd name="f18" fmla="val 105"/>
                <a:gd name="f19" fmla="val 7"/>
                <a:gd name="f20" fmla="val 115"/>
                <a:gd name="f21" fmla="val 112"/>
                <a:gd name="f22" fmla="val 45"/>
                <a:gd name="f23" fmla="val 140"/>
                <a:gd name="f24" fmla="val 61"/>
                <a:gd name="f25" fmla="val 171"/>
                <a:gd name="f26" fmla="val 72"/>
                <a:gd name="f27" fmla="val 160"/>
                <a:gd name="f28" fmla="val 70"/>
                <a:gd name="f29" fmla="val 154"/>
                <a:gd name="f30" fmla="val 77"/>
                <a:gd name="f31" fmla="val 137"/>
                <a:gd name="f32" fmla="val 82"/>
                <a:gd name="f33" fmla="val 119"/>
                <a:gd name="f34" fmla="val 85"/>
                <a:gd name="f35" fmla="val 108"/>
                <a:gd name="f36" fmla="val 117"/>
                <a:gd name="f37" fmla="val 126"/>
                <a:gd name="f38" fmla="val 111"/>
                <a:gd name="f39" fmla="val 131"/>
                <a:gd name="f40" fmla="val 99"/>
                <a:gd name="f41" fmla="val 127"/>
                <a:gd name="f42" fmla="val 94"/>
                <a:gd name="f43" fmla="val 124"/>
                <a:gd name="f44" fmla="val 57"/>
                <a:gd name="f45" fmla="val 102"/>
                <a:gd name="f46" fmla="val 113"/>
                <a:gd name="f47" fmla="val 27"/>
                <a:gd name="f48" fmla="val 21"/>
                <a:gd name="f49" fmla="val 15"/>
                <a:gd name="f50" fmla="val 8"/>
                <a:gd name="f51" fmla="val 9"/>
                <a:gd name="f52" fmla="val 42"/>
                <a:gd name="f53" fmla="val 66"/>
                <a:gd name="f54" fmla="val 38"/>
                <a:gd name="f55" fmla="val 75"/>
                <a:gd name="f56" fmla="val 18"/>
                <a:gd name="f57" fmla="val 49"/>
                <a:gd name="f58" fmla="val 29"/>
                <a:gd name="f59" fmla="+- 0 0 -90"/>
                <a:gd name="f60" fmla="*/ f3 1 177"/>
                <a:gd name="f61" fmla="*/ f4 1 135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177"/>
                <a:gd name="f70" fmla="*/ f66 1 135"/>
                <a:gd name="f71" fmla="*/ 34 f67 1"/>
                <a:gd name="f72" fmla="*/ 32 f66 1"/>
                <a:gd name="f73" fmla="*/ 95 f67 1"/>
                <a:gd name="f74" fmla="*/ 14 f66 1"/>
                <a:gd name="f75" fmla="*/ 115 f67 1"/>
                <a:gd name="f76" fmla="*/ 0 f66 1"/>
                <a:gd name="f77" fmla="*/ 177 f67 1"/>
                <a:gd name="f78" fmla="*/ 61 f66 1"/>
                <a:gd name="f79" fmla="*/ 154 f67 1"/>
                <a:gd name="f80" fmla="*/ 77 f66 1"/>
                <a:gd name="f81" fmla="*/ 119 f67 1"/>
                <a:gd name="f82" fmla="*/ 108 f66 1"/>
                <a:gd name="f83" fmla="*/ 111 f67 1"/>
                <a:gd name="f84" fmla="*/ 135 f66 1"/>
                <a:gd name="f85" fmla="*/ 94 f67 1"/>
                <a:gd name="f86" fmla="*/ 124 f66 1"/>
                <a:gd name="f87" fmla="*/ 113 f66 1"/>
                <a:gd name="f88" fmla="*/ 15 f67 1"/>
                <a:gd name="f89" fmla="*/ 115 f66 1"/>
                <a:gd name="f90" fmla="*/ 10 f67 1"/>
                <a:gd name="f91" fmla="*/ 18 f67 1"/>
                <a:gd name="f92" fmla="*/ 49 f66 1"/>
                <a:gd name="f93" fmla="+- f68 0 f1"/>
                <a:gd name="f94" fmla="*/ f71 1 177"/>
                <a:gd name="f95" fmla="*/ f72 1 135"/>
                <a:gd name="f96" fmla="*/ f73 1 177"/>
                <a:gd name="f97" fmla="*/ f74 1 135"/>
                <a:gd name="f98" fmla="*/ f75 1 177"/>
                <a:gd name="f99" fmla="*/ f76 1 135"/>
                <a:gd name="f100" fmla="*/ f77 1 177"/>
                <a:gd name="f101" fmla="*/ f78 1 135"/>
                <a:gd name="f102" fmla="*/ f79 1 177"/>
                <a:gd name="f103" fmla="*/ f80 1 135"/>
                <a:gd name="f104" fmla="*/ f81 1 177"/>
                <a:gd name="f105" fmla="*/ f82 1 135"/>
                <a:gd name="f106" fmla="*/ f83 1 177"/>
                <a:gd name="f107" fmla="*/ f84 1 135"/>
                <a:gd name="f108" fmla="*/ f85 1 177"/>
                <a:gd name="f109" fmla="*/ f86 1 135"/>
                <a:gd name="f110" fmla="*/ f87 1 135"/>
                <a:gd name="f111" fmla="*/ f88 1 177"/>
                <a:gd name="f112" fmla="*/ f89 1 135"/>
                <a:gd name="f113" fmla="*/ f90 1 177"/>
                <a:gd name="f114" fmla="*/ f91 1 177"/>
                <a:gd name="f115" fmla="*/ f92 1 135"/>
                <a:gd name="f116" fmla="*/ 0 1 f69"/>
                <a:gd name="f117" fmla="*/ f63 1 f69"/>
                <a:gd name="f118" fmla="*/ 0 1 f70"/>
                <a:gd name="f119" fmla="*/ f64 1 f70"/>
                <a:gd name="f120" fmla="*/ f94 1 f69"/>
                <a:gd name="f121" fmla="*/ f95 1 f70"/>
                <a:gd name="f122" fmla="*/ f96 1 f69"/>
                <a:gd name="f123" fmla="*/ f97 1 f70"/>
                <a:gd name="f124" fmla="*/ f98 1 f69"/>
                <a:gd name="f125" fmla="*/ f99 1 f70"/>
                <a:gd name="f126" fmla="*/ f100 1 f69"/>
                <a:gd name="f127" fmla="*/ f101 1 f70"/>
                <a:gd name="f128" fmla="*/ f102 1 f69"/>
                <a:gd name="f129" fmla="*/ f103 1 f70"/>
                <a:gd name="f130" fmla="*/ f104 1 f69"/>
                <a:gd name="f131" fmla="*/ f105 1 f70"/>
                <a:gd name="f132" fmla="*/ f106 1 f69"/>
                <a:gd name="f133" fmla="*/ f107 1 f70"/>
                <a:gd name="f134" fmla="*/ f108 1 f69"/>
                <a:gd name="f135" fmla="*/ f109 1 f70"/>
                <a:gd name="f136" fmla="*/ f110 1 f70"/>
                <a:gd name="f137" fmla="*/ f111 1 f69"/>
                <a:gd name="f138" fmla="*/ f112 1 f70"/>
                <a:gd name="f139" fmla="*/ f113 1 f69"/>
                <a:gd name="f140" fmla="*/ f114 1 f69"/>
                <a:gd name="f141" fmla="*/ f115 1 f70"/>
                <a:gd name="f142" fmla="*/ f116 f60 1"/>
                <a:gd name="f143" fmla="*/ f117 f60 1"/>
                <a:gd name="f144" fmla="*/ f119 f61 1"/>
                <a:gd name="f145" fmla="*/ f118 f61 1"/>
                <a:gd name="f146" fmla="*/ f120 f60 1"/>
                <a:gd name="f147" fmla="*/ f121 f61 1"/>
                <a:gd name="f148" fmla="*/ f122 f60 1"/>
                <a:gd name="f149" fmla="*/ f123 f61 1"/>
                <a:gd name="f150" fmla="*/ f124 f60 1"/>
                <a:gd name="f151" fmla="*/ f125 f61 1"/>
                <a:gd name="f152" fmla="*/ f126 f60 1"/>
                <a:gd name="f153" fmla="*/ f127 f61 1"/>
                <a:gd name="f154" fmla="*/ f128 f60 1"/>
                <a:gd name="f155" fmla="*/ f129 f61 1"/>
                <a:gd name="f156" fmla="*/ f130 f60 1"/>
                <a:gd name="f157" fmla="*/ f131 f61 1"/>
                <a:gd name="f158" fmla="*/ f132 f60 1"/>
                <a:gd name="f159" fmla="*/ f133 f61 1"/>
                <a:gd name="f160" fmla="*/ f134 f60 1"/>
                <a:gd name="f161" fmla="*/ f135 f61 1"/>
                <a:gd name="f162" fmla="*/ f136 f61 1"/>
                <a:gd name="f163" fmla="*/ f137 f60 1"/>
                <a:gd name="f164" fmla="*/ f138 f61 1"/>
                <a:gd name="f165" fmla="*/ f139 f60 1"/>
                <a:gd name="f166" fmla="*/ f140 f60 1"/>
                <a:gd name="f167" fmla="*/ f14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46" y="f147"/>
                </a:cxn>
                <a:cxn ang="f93">
                  <a:pos x="f148" y="f149"/>
                </a:cxn>
                <a:cxn ang="f93">
                  <a:pos x="f150" y="f151"/>
                </a:cxn>
                <a:cxn ang="f93">
                  <a:pos x="f152" y="f153"/>
                </a:cxn>
                <a:cxn ang="f93">
                  <a:pos x="f154" y="f155"/>
                </a:cxn>
                <a:cxn ang="f93">
                  <a:pos x="f156" y="f157"/>
                </a:cxn>
                <a:cxn ang="f93">
                  <a:pos x="f158" y="f159"/>
                </a:cxn>
                <a:cxn ang="f93">
                  <a:pos x="f160" y="f161"/>
                </a:cxn>
                <a:cxn ang="f93">
                  <a:pos x="f146" y="f162"/>
                </a:cxn>
                <a:cxn ang="f93">
                  <a:pos x="f163" y="f164"/>
                </a:cxn>
                <a:cxn ang="f93">
                  <a:pos x="f165" y="f157"/>
                </a:cxn>
                <a:cxn ang="f93">
                  <a:pos x="f166" y="f167"/>
                </a:cxn>
                <a:cxn ang="f93">
                  <a:pos x="f146" y="f147"/>
                </a:cxn>
              </a:cxnLst>
              <a:rect l="f142" t="f145" r="f143" b="f144"/>
              <a:pathLst>
                <a:path w="177" h="13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1" y="f22"/>
                    <a:pt x="f23" y="f10"/>
                    <a:pt x="f6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3" y="f35"/>
                  </a:cubicBezTo>
                  <a:cubicBezTo>
                    <a:pt x="f36" y="f36"/>
                    <a:pt x="f36" y="f37"/>
                    <a:pt x="f38" y="f7"/>
                  </a:cubicBezTo>
                  <a:cubicBezTo>
                    <a:pt x="f18" y="f39"/>
                    <a:pt x="f40" y="f41"/>
                    <a:pt x="f42" y="f43"/>
                  </a:cubicBezTo>
                  <a:cubicBezTo>
                    <a:pt x="f30" y="f18"/>
                    <a:pt x="f44" y="f45"/>
                    <a:pt x="f8" y="f46"/>
                  </a:cubicBezTo>
                  <a:cubicBezTo>
                    <a:pt x="f47" y="f21"/>
                    <a:pt x="f48" y="f46"/>
                    <a:pt x="f49" y="f20"/>
                  </a:cubicBezTo>
                  <a:cubicBezTo>
                    <a:pt x="f50" y="f36"/>
                    <a:pt x="f51" y="f21"/>
                    <a:pt x="f17" y="f35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" y="f48"/>
                    <a:pt x="f58" y="f54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DE46E40-A8A0-C1F4-82DA-684F973BC25E}"/>
                </a:ext>
              </a:extLst>
            </p:cNvPr>
            <p:cNvSpPr/>
            <p:nvPr/>
          </p:nvSpPr>
          <p:spPr>
            <a:xfrm>
              <a:off x="13388973" y="500067"/>
              <a:ext cx="969958" cy="8255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5"/>
                <a:gd name="f7" fmla="val 182"/>
                <a:gd name="f8" fmla="val 161"/>
                <a:gd name="f9" fmla="val 124"/>
                <a:gd name="f10" fmla="val 163"/>
                <a:gd name="f11" fmla="val 142"/>
                <a:gd name="f12" fmla="val 166"/>
                <a:gd name="f13" fmla="val 168"/>
                <a:gd name="f14" fmla="val 157"/>
                <a:gd name="f15" fmla="val 181"/>
                <a:gd name="f16" fmla="val 150"/>
                <a:gd name="f17" fmla="val 172"/>
                <a:gd name="f18" fmla="val 140"/>
                <a:gd name="f19" fmla="val 171"/>
                <a:gd name="f20" fmla="val 121"/>
                <a:gd name="f21" fmla="val 160"/>
                <a:gd name="f22" fmla="val 103"/>
                <a:gd name="f23" fmla="val 146"/>
                <a:gd name="f24" fmla="val 80"/>
                <a:gd name="f25" fmla="val 164"/>
                <a:gd name="f26" fmla="val 66"/>
                <a:gd name="f27" fmla="val 170"/>
                <a:gd name="f28" fmla="val 52"/>
                <a:gd name="f29" fmla="val 176"/>
                <a:gd name="f30" fmla="val 37"/>
                <a:gd name="f31" fmla="val 162"/>
                <a:gd name="f32" fmla="val 46"/>
                <a:gd name="f33" fmla="val 48"/>
                <a:gd name="f34" fmla="val 127"/>
                <a:gd name="f35" fmla="val 49"/>
                <a:gd name="f36" fmla="val 122"/>
                <a:gd name="f37" fmla="val 117"/>
                <a:gd name="f38" fmla="val 45"/>
                <a:gd name="f39" fmla="val 112"/>
                <a:gd name="f40" fmla="val 106"/>
                <a:gd name="f41" fmla="val 29"/>
                <a:gd name="f42" fmla="val 98"/>
                <a:gd name="f43" fmla="val 20"/>
                <a:gd name="f44" fmla="val 91"/>
                <a:gd name="f45" fmla="val 18"/>
                <a:gd name="f46" fmla="val 82"/>
                <a:gd name="f47" fmla="val 83"/>
                <a:gd name="f48" fmla="val 5"/>
                <a:gd name="f49" fmla="val 69"/>
                <a:gd name="f50" fmla="val 10"/>
                <a:gd name="f51" fmla="val 68"/>
                <a:gd name="f52" fmla="val 15"/>
                <a:gd name="f53" fmla="val 67"/>
                <a:gd name="f54" fmla="val 35"/>
                <a:gd name="f55" fmla="val 50"/>
                <a:gd name="f56" fmla="val 65"/>
                <a:gd name="f57" fmla="val 64"/>
                <a:gd name="f58" fmla="val 74"/>
                <a:gd name="f59" fmla="val 63"/>
                <a:gd name="f60" fmla="val 79"/>
                <a:gd name="f61" fmla="val 58"/>
                <a:gd name="f62" fmla="val 81"/>
                <a:gd name="f63" fmla="val 88"/>
                <a:gd name="f64" fmla="val 96"/>
                <a:gd name="f65" fmla="val 25"/>
                <a:gd name="f66" fmla="val 104"/>
                <a:gd name="f67" fmla="val 12"/>
                <a:gd name="f68" fmla="val 108"/>
                <a:gd name="f69" fmla="val 109"/>
                <a:gd name="f70" fmla="val 116"/>
                <a:gd name="f71" fmla="val 8"/>
                <a:gd name="f72" fmla="val 123"/>
                <a:gd name="f73" fmla="val 24"/>
                <a:gd name="f74" fmla="val 130"/>
                <a:gd name="f75" fmla="val 39"/>
                <a:gd name="f76" fmla="val 53"/>
                <a:gd name="f77" fmla="val 61"/>
                <a:gd name="f78" fmla="val 145"/>
                <a:gd name="f79" fmla="val 152"/>
                <a:gd name="f80" fmla="val 184"/>
                <a:gd name="f81" fmla="val 200"/>
                <a:gd name="f82" fmla="val 204"/>
                <a:gd name="f83" fmla="val 207"/>
                <a:gd name="f84" fmla="val 211"/>
                <a:gd name="f85" fmla="val 202"/>
                <a:gd name="f86" fmla="val 86"/>
                <a:gd name="f87" fmla="val 186"/>
                <a:gd name="f88" fmla="val 167"/>
                <a:gd name="f89" fmla="+- 0 0 -90"/>
                <a:gd name="f90" fmla="*/ f3 1 215"/>
                <a:gd name="f91" fmla="*/ f4 1 182"/>
                <a:gd name="f92" fmla="val f5"/>
                <a:gd name="f93" fmla="val f6"/>
                <a:gd name="f94" fmla="val f7"/>
                <a:gd name="f95" fmla="*/ f89 f0 1"/>
                <a:gd name="f96" fmla="+- f94 0 f92"/>
                <a:gd name="f97" fmla="+- f93 0 f92"/>
                <a:gd name="f98" fmla="*/ f95 1 f2"/>
                <a:gd name="f99" fmla="*/ f97 1 215"/>
                <a:gd name="f100" fmla="*/ f96 1 182"/>
                <a:gd name="f101" fmla="*/ 161 f97 1"/>
                <a:gd name="f102" fmla="*/ 124 f96 1"/>
                <a:gd name="f103" fmla="*/ 168 f97 1"/>
                <a:gd name="f104" fmla="*/ 180 f96 1"/>
                <a:gd name="f105" fmla="*/ 140 f97 1"/>
                <a:gd name="f106" fmla="*/ 171 f96 1"/>
                <a:gd name="f107" fmla="*/ 80 f97 1"/>
                <a:gd name="f108" fmla="*/ 164 f96 1"/>
                <a:gd name="f109" fmla="*/ 37 f97 1"/>
                <a:gd name="f110" fmla="*/ 182 f96 1"/>
                <a:gd name="f111" fmla="*/ 48 f97 1"/>
                <a:gd name="f112" fmla="*/ 127 f96 1"/>
                <a:gd name="f113" fmla="*/ 45 f97 1"/>
                <a:gd name="f114" fmla="*/ 112 f96 1"/>
                <a:gd name="f115" fmla="*/ 20 f97 1"/>
                <a:gd name="f116" fmla="*/ 91 f96 1"/>
                <a:gd name="f117" fmla="*/ 5 f97 1"/>
                <a:gd name="f118" fmla="*/ 69 f96 1"/>
                <a:gd name="f119" fmla="*/ 67 f96 1"/>
                <a:gd name="f120" fmla="*/ 65 f97 1"/>
                <a:gd name="f121" fmla="*/ 64 f96 1"/>
                <a:gd name="f122" fmla="*/ 81 f97 1"/>
                <a:gd name="f123" fmla="*/ 49 f96 1"/>
                <a:gd name="f124" fmla="*/ 104 f97 1"/>
                <a:gd name="f125" fmla="*/ 12 f96 1"/>
                <a:gd name="f126" fmla="*/ 116 f97 1"/>
                <a:gd name="f127" fmla="*/ 8 f96 1"/>
                <a:gd name="f128" fmla="*/ 53 f96 1"/>
                <a:gd name="f129" fmla="*/ 152 f97 1"/>
                <a:gd name="f130" fmla="*/ 200 f97 1"/>
                <a:gd name="f131" fmla="*/ 68 f96 1"/>
                <a:gd name="f132" fmla="*/ 211 f97 1"/>
                <a:gd name="f133" fmla="*/ 86 f96 1"/>
                <a:gd name="f134" fmla="+- f98 0 f1"/>
                <a:gd name="f135" fmla="*/ f101 1 215"/>
                <a:gd name="f136" fmla="*/ f102 1 182"/>
                <a:gd name="f137" fmla="*/ f103 1 215"/>
                <a:gd name="f138" fmla="*/ f104 1 182"/>
                <a:gd name="f139" fmla="*/ f105 1 215"/>
                <a:gd name="f140" fmla="*/ f106 1 182"/>
                <a:gd name="f141" fmla="*/ f107 1 215"/>
                <a:gd name="f142" fmla="*/ f108 1 182"/>
                <a:gd name="f143" fmla="*/ f109 1 215"/>
                <a:gd name="f144" fmla="*/ f110 1 182"/>
                <a:gd name="f145" fmla="*/ f111 1 215"/>
                <a:gd name="f146" fmla="*/ f112 1 182"/>
                <a:gd name="f147" fmla="*/ f113 1 215"/>
                <a:gd name="f148" fmla="*/ f114 1 182"/>
                <a:gd name="f149" fmla="*/ f115 1 215"/>
                <a:gd name="f150" fmla="*/ f116 1 182"/>
                <a:gd name="f151" fmla="*/ f117 1 215"/>
                <a:gd name="f152" fmla="*/ f118 1 182"/>
                <a:gd name="f153" fmla="*/ f119 1 182"/>
                <a:gd name="f154" fmla="*/ f120 1 215"/>
                <a:gd name="f155" fmla="*/ f121 1 182"/>
                <a:gd name="f156" fmla="*/ f122 1 215"/>
                <a:gd name="f157" fmla="*/ f123 1 182"/>
                <a:gd name="f158" fmla="*/ f124 1 215"/>
                <a:gd name="f159" fmla="*/ f125 1 182"/>
                <a:gd name="f160" fmla="*/ f126 1 215"/>
                <a:gd name="f161" fmla="*/ f127 1 182"/>
                <a:gd name="f162" fmla="*/ f128 1 182"/>
                <a:gd name="f163" fmla="*/ f129 1 215"/>
                <a:gd name="f164" fmla="*/ f130 1 215"/>
                <a:gd name="f165" fmla="*/ f131 1 182"/>
                <a:gd name="f166" fmla="*/ f132 1 215"/>
                <a:gd name="f167" fmla="*/ f133 1 182"/>
                <a:gd name="f168" fmla="*/ 0 1 f99"/>
                <a:gd name="f169" fmla="*/ f93 1 f99"/>
                <a:gd name="f170" fmla="*/ 0 1 f100"/>
                <a:gd name="f171" fmla="*/ f94 1 f100"/>
                <a:gd name="f172" fmla="*/ f135 1 f99"/>
                <a:gd name="f173" fmla="*/ f136 1 f100"/>
                <a:gd name="f174" fmla="*/ f137 1 f99"/>
                <a:gd name="f175" fmla="*/ f138 1 f100"/>
                <a:gd name="f176" fmla="*/ f139 1 f99"/>
                <a:gd name="f177" fmla="*/ f140 1 f100"/>
                <a:gd name="f178" fmla="*/ f141 1 f99"/>
                <a:gd name="f179" fmla="*/ f142 1 f100"/>
                <a:gd name="f180" fmla="*/ f143 1 f99"/>
                <a:gd name="f181" fmla="*/ f144 1 f100"/>
                <a:gd name="f182" fmla="*/ f145 1 f99"/>
                <a:gd name="f183" fmla="*/ f146 1 f100"/>
                <a:gd name="f184" fmla="*/ f147 1 f99"/>
                <a:gd name="f185" fmla="*/ f148 1 f100"/>
                <a:gd name="f186" fmla="*/ f149 1 f99"/>
                <a:gd name="f187" fmla="*/ f150 1 f100"/>
                <a:gd name="f188" fmla="*/ f151 1 f99"/>
                <a:gd name="f189" fmla="*/ f152 1 f100"/>
                <a:gd name="f190" fmla="*/ f153 1 f100"/>
                <a:gd name="f191" fmla="*/ f154 1 f99"/>
                <a:gd name="f192" fmla="*/ f155 1 f100"/>
                <a:gd name="f193" fmla="*/ f156 1 f99"/>
                <a:gd name="f194" fmla="*/ f157 1 f100"/>
                <a:gd name="f195" fmla="*/ f158 1 f99"/>
                <a:gd name="f196" fmla="*/ f159 1 f100"/>
                <a:gd name="f197" fmla="*/ f160 1 f99"/>
                <a:gd name="f198" fmla="*/ f161 1 f100"/>
                <a:gd name="f199" fmla="*/ f162 1 f100"/>
                <a:gd name="f200" fmla="*/ f163 1 f99"/>
                <a:gd name="f201" fmla="*/ f164 1 f99"/>
                <a:gd name="f202" fmla="*/ f165 1 f100"/>
                <a:gd name="f203" fmla="*/ f166 1 f99"/>
                <a:gd name="f204" fmla="*/ f167 1 f100"/>
                <a:gd name="f205" fmla="*/ f168 f90 1"/>
                <a:gd name="f206" fmla="*/ f169 f90 1"/>
                <a:gd name="f207" fmla="*/ f171 f91 1"/>
                <a:gd name="f208" fmla="*/ f170 f91 1"/>
                <a:gd name="f209" fmla="*/ f172 f90 1"/>
                <a:gd name="f210" fmla="*/ f173 f91 1"/>
                <a:gd name="f211" fmla="*/ f174 f90 1"/>
                <a:gd name="f212" fmla="*/ f175 f91 1"/>
                <a:gd name="f213" fmla="*/ f176 f90 1"/>
                <a:gd name="f214" fmla="*/ f177 f91 1"/>
                <a:gd name="f215" fmla="*/ f178 f90 1"/>
                <a:gd name="f216" fmla="*/ f179 f91 1"/>
                <a:gd name="f217" fmla="*/ f180 f90 1"/>
                <a:gd name="f218" fmla="*/ f181 f91 1"/>
                <a:gd name="f219" fmla="*/ f182 f90 1"/>
                <a:gd name="f220" fmla="*/ f183 f91 1"/>
                <a:gd name="f221" fmla="*/ f184 f90 1"/>
                <a:gd name="f222" fmla="*/ f185 f91 1"/>
                <a:gd name="f223" fmla="*/ f186 f90 1"/>
                <a:gd name="f224" fmla="*/ f187 f91 1"/>
                <a:gd name="f225" fmla="*/ f188 f90 1"/>
                <a:gd name="f226" fmla="*/ f189 f91 1"/>
                <a:gd name="f227" fmla="*/ f190 f91 1"/>
                <a:gd name="f228" fmla="*/ f191 f90 1"/>
                <a:gd name="f229" fmla="*/ f192 f91 1"/>
                <a:gd name="f230" fmla="*/ f193 f90 1"/>
                <a:gd name="f231" fmla="*/ f194 f91 1"/>
                <a:gd name="f232" fmla="*/ f195 f90 1"/>
                <a:gd name="f233" fmla="*/ f196 f91 1"/>
                <a:gd name="f234" fmla="*/ f197 f90 1"/>
                <a:gd name="f235" fmla="*/ f198 f91 1"/>
                <a:gd name="f236" fmla="*/ f199 f91 1"/>
                <a:gd name="f237" fmla="*/ f200 f90 1"/>
                <a:gd name="f238" fmla="*/ f201 f90 1"/>
                <a:gd name="f239" fmla="*/ f202 f91 1"/>
                <a:gd name="f240" fmla="*/ f203 f90 1"/>
                <a:gd name="f241" fmla="*/ f204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209" y="f210"/>
                </a:cxn>
                <a:cxn ang="f134">
                  <a:pos x="f211" y="f212"/>
                </a:cxn>
                <a:cxn ang="f134">
                  <a:pos x="f213" y="f214"/>
                </a:cxn>
                <a:cxn ang="f134">
                  <a:pos x="f215" y="f216"/>
                </a:cxn>
                <a:cxn ang="f134">
                  <a:pos x="f217" y="f218"/>
                </a:cxn>
                <a:cxn ang="f134">
                  <a:pos x="f219" y="f220"/>
                </a:cxn>
                <a:cxn ang="f134">
                  <a:pos x="f221" y="f222"/>
                </a:cxn>
                <a:cxn ang="f134">
                  <a:pos x="f223" y="f224"/>
                </a:cxn>
                <a:cxn ang="f134">
                  <a:pos x="f225" y="f226"/>
                </a:cxn>
                <a:cxn ang="f134">
                  <a:pos x="f223" y="f227"/>
                </a:cxn>
                <a:cxn ang="f134">
                  <a:pos x="f228" y="f229"/>
                </a:cxn>
                <a:cxn ang="f134">
                  <a:pos x="f230" y="f231"/>
                </a:cxn>
                <a:cxn ang="f134">
                  <a:pos x="f232" y="f233"/>
                </a:cxn>
                <a:cxn ang="f134">
                  <a:pos x="f234" y="f235"/>
                </a:cxn>
                <a:cxn ang="f134">
                  <a:pos x="f213" y="f236"/>
                </a:cxn>
                <a:cxn ang="f134">
                  <a:pos x="f237" y="f229"/>
                </a:cxn>
                <a:cxn ang="f134">
                  <a:pos x="f238" y="f239"/>
                </a:cxn>
                <a:cxn ang="f134">
                  <a:pos x="f240" y="f226"/>
                </a:cxn>
                <a:cxn ang="f134">
                  <a:pos x="f238" y="f241"/>
                </a:cxn>
                <a:cxn ang="f134">
                  <a:pos x="f209" y="f210"/>
                </a:cxn>
              </a:cxnLst>
              <a:rect l="f205" t="f208" r="f206" b="f207"/>
              <a:pathLst>
                <a:path w="215" h="182">
                  <a:moveTo>
                    <a:pt x="f8" y="f9"/>
                  </a:moveTo>
                  <a:cubicBezTo>
                    <a:pt x="f10" y="f11"/>
                    <a:pt x="f12" y="f8"/>
                    <a:pt x="f13" y="f2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7"/>
                  </a:cubicBezTo>
                  <a:cubicBezTo>
                    <a:pt x="f30" y="f31"/>
                    <a:pt x="f32" y="f23"/>
                    <a:pt x="f33" y="f34"/>
                  </a:cubicBezTo>
                  <a:cubicBezTo>
                    <a:pt x="f35" y="f36"/>
                    <a:pt x="f28" y="f37"/>
                    <a:pt x="f38" y="f39"/>
                  </a:cubicBezTo>
                  <a:cubicBezTo>
                    <a:pt x="f30" y="f40"/>
                    <a:pt x="f41" y="f42"/>
                    <a:pt x="f43" y="f44"/>
                  </a:cubicBezTo>
                  <a:cubicBezTo>
                    <a:pt x="f45" y="f46"/>
                    <a:pt x="f5" y="f47"/>
                    <a:pt x="f48" y="f49"/>
                  </a:cubicBezTo>
                  <a:cubicBezTo>
                    <a:pt x="f50" y="f51"/>
                    <a:pt x="f52" y="f51"/>
                    <a:pt x="f43" y="f53"/>
                  </a:cubicBezTo>
                  <a:cubicBezTo>
                    <a:pt x="f54" y="f26"/>
                    <a:pt x="f55" y="f56"/>
                    <a:pt x="f56" y="f57"/>
                  </a:cubicBezTo>
                  <a:cubicBezTo>
                    <a:pt x="f58" y="f59"/>
                    <a:pt x="f60" y="f61"/>
                    <a:pt x="f62" y="f35"/>
                  </a:cubicBezTo>
                  <a:cubicBezTo>
                    <a:pt x="f63" y="f30"/>
                    <a:pt x="f64" y="f65"/>
                    <a:pt x="f66" y="f67"/>
                  </a:cubicBezTo>
                  <a:cubicBezTo>
                    <a:pt x="f68" y="f50"/>
                    <a:pt x="f69" y="f5"/>
                    <a:pt x="f70" y="f71"/>
                  </a:cubicBezTo>
                  <a:cubicBezTo>
                    <a:pt x="f72" y="f73"/>
                    <a:pt x="f74" y="f75"/>
                    <a:pt x="f18" y="f76"/>
                  </a:cubicBezTo>
                  <a:cubicBezTo>
                    <a:pt x="f18" y="f77"/>
                    <a:pt x="f78" y="f59"/>
                    <a:pt x="f79" y="f57"/>
                  </a:cubicBezTo>
                  <a:cubicBezTo>
                    <a:pt x="f13" y="f56"/>
                    <a:pt x="f80" y="f26"/>
                    <a:pt x="f81" y="f51"/>
                  </a:cubicBezTo>
                  <a:cubicBezTo>
                    <a:pt x="f82" y="f51"/>
                    <a:pt x="f83" y="f51"/>
                    <a:pt x="f84" y="f49"/>
                  </a:cubicBezTo>
                  <a:cubicBezTo>
                    <a:pt x="f6" y="f24"/>
                    <a:pt x="f85" y="f60"/>
                    <a:pt x="f81" y="f86"/>
                  </a:cubicBezTo>
                  <a:cubicBezTo>
                    <a:pt x="f87" y="f42"/>
                    <a:pt x="f88" y="f66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57305B0-07BA-030F-A61E-E14F32390961}"/>
                </a:ext>
              </a:extLst>
            </p:cNvPr>
            <p:cNvSpPr/>
            <p:nvPr/>
          </p:nvSpPr>
          <p:spPr>
            <a:xfrm>
              <a:off x="13920789" y="53977"/>
              <a:ext cx="754059" cy="6810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"/>
                <a:gd name="f7" fmla="val 150"/>
                <a:gd name="f8" fmla="val 83"/>
                <a:gd name="f9" fmla="val 95"/>
                <a:gd name="f10" fmla="val 3"/>
                <a:gd name="f11" fmla="val 97"/>
                <a:gd name="f12" fmla="val 15"/>
                <a:gd name="f13" fmla="val 100"/>
                <a:gd name="f14" fmla="val 23"/>
                <a:gd name="f15" fmla="val 109"/>
                <a:gd name="f16" fmla="val 43"/>
                <a:gd name="f17" fmla="val 122"/>
                <a:gd name="f18" fmla="val 50"/>
                <a:gd name="f19" fmla="val 142"/>
                <a:gd name="f20" fmla="val 47"/>
                <a:gd name="f21" fmla="val 145"/>
                <a:gd name="f22" fmla="val 48"/>
                <a:gd name="f23" fmla="val 148"/>
                <a:gd name="f24" fmla="val 49"/>
                <a:gd name="f25" fmla="val 156"/>
                <a:gd name="f26" fmla="val 51"/>
                <a:gd name="f27" fmla="val 163"/>
                <a:gd name="f28" fmla="val 52"/>
                <a:gd name="f29" fmla="val 158"/>
                <a:gd name="f30" fmla="val 62"/>
                <a:gd name="f31" fmla="val 72"/>
                <a:gd name="f32" fmla="val 141"/>
                <a:gd name="f33" fmla="val 81"/>
                <a:gd name="f34" fmla="val 132"/>
                <a:gd name="f35" fmla="val 85"/>
                <a:gd name="f36" fmla="val 129"/>
                <a:gd name="f37" fmla="val 91"/>
                <a:gd name="f38" fmla="val 101"/>
                <a:gd name="f39" fmla="val 136"/>
                <a:gd name="f40" fmla="val 117"/>
                <a:gd name="f41" fmla="val 144"/>
                <a:gd name="f42" fmla="val 135"/>
                <a:gd name="f43" fmla="val 128"/>
                <a:gd name="f44" fmla="val 139"/>
                <a:gd name="f45" fmla="val 121"/>
                <a:gd name="f46" fmla="val 108"/>
                <a:gd name="f47" fmla="val 131"/>
                <a:gd name="f48" fmla="val 98"/>
                <a:gd name="f49" fmla="val 66"/>
                <a:gd name="f50" fmla="val 127"/>
                <a:gd name="f51" fmla="val 133"/>
                <a:gd name="f52" fmla="val 35"/>
                <a:gd name="f53" fmla="val 140"/>
                <a:gd name="f54" fmla="val 31"/>
                <a:gd name="f55" fmla="val 40"/>
                <a:gd name="f56" fmla="val 118"/>
                <a:gd name="f57" fmla="val 38"/>
                <a:gd name="f58" fmla="val 106"/>
                <a:gd name="f59" fmla="val 87"/>
                <a:gd name="f60" fmla="val 34"/>
                <a:gd name="f61" fmla="val 82"/>
                <a:gd name="f62" fmla="val 22"/>
                <a:gd name="f63" fmla="val 74"/>
                <a:gd name="f64" fmla="val 16"/>
                <a:gd name="f65" fmla="val 67"/>
                <a:gd name="f66" fmla="val 10"/>
                <a:gd name="f67" fmla="val 61"/>
                <a:gd name="f68" fmla="val 42"/>
                <a:gd name="f69" fmla="val 53"/>
                <a:gd name="f70" fmla="+- 0 0 -90"/>
                <a:gd name="f71" fmla="*/ f3 1 167"/>
                <a:gd name="f72" fmla="*/ f4 1 150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167"/>
                <a:gd name="f81" fmla="*/ f77 1 150"/>
                <a:gd name="f82" fmla="*/ 83 f78 1"/>
                <a:gd name="f83" fmla="*/ 0 f77 1"/>
                <a:gd name="f84" fmla="*/ 100 f78 1"/>
                <a:gd name="f85" fmla="*/ 23 f77 1"/>
                <a:gd name="f86" fmla="*/ 142 f78 1"/>
                <a:gd name="f87" fmla="*/ 47 f77 1"/>
                <a:gd name="f88" fmla="*/ 150 f78 1"/>
                <a:gd name="f89" fmla="*/ 50 f77 1"/>
                <a:gd name="f90" fmla="*/ 167 f78 1"/>
                <a:gd name="f91" fmla="*/ 52 f77 1"/>
                <a:gd name="f92" fmla="*/ 141 f78 1"/>
                <a:gd name="f93" fmla="*/ 81 f77 1"/>
                <a:gd name="f94" fmla="*/ 132 f78 1"/>
                <a:gd name="f95" fmla="*/ 101 f77 1"/>
                <a:gd name="f96" fmla="*/ 150 f77 1"/>
                <a:gd name="f97" fmla="*/ 121 f78 1"/>
                <a:gd name="f98" fmla="*/ 136 f77 1"/>
                <a:gd name="f99" fmla="*/ 81 f78 1"/>
                <a:gd name="f100" fmla="*/ 121 f77 1"/>
                <a:gd name="f101" fmla="*/ 35 f78 1"/>
                <a:gd name="f102" fmla="*/ 140 f77 1"/>
                <a:gd name="f103" fmla="*/ 38 f78 1"/>
                <a:gd name="f104" fmla="*/ 106 f77 1"/>
                <a:gd name="f105" fmla="*/ 22 f78 1"/>
                <a:gd name="f106" fmla="*/ 74 f77 1"/>
                <a:gd name="f107" fmla="*/ 0 f78 1"/>
                <a:gd name="f108" fmla="*/ 51 f77 1"/>
                <a:gd name="f109" fmla="+- f79 0 f1"/>
                <a:gd name="f110" fmla="*/ f82 1 167"/>
                <a:gd name="f111" fmla="*/ f83 1 150"/>
                <a:gd name="f112" fmla="*/ f84 1 167"/>
                <a:gd name="f113" fmla="*/ f85 1 150"/>
                <a:gd name="f114" fmla="*/ f86 1 167"/>
                <a:gd name="f115" fmla="*/ f87 1 150"/>
                <a:gd name="f116" fmla="*/ f88 1 167"/>
                <a:gd name="f117" fmla="*/ f89 1 150"/>
                <a:gd name="f118" fmla="*/ f90 1 167"/>
                <a:gd name="f119" fmla="*/ f91 1 150"/>
                <a:gd name="f120" fmla="*/ f92 1 167"/>
                <a:gd name="f121" fmla="*/ f93 1 150"/>
                <a:gd name="f122" fmla="*/ f94 1 167"/>
                <a:gd name="f123" fmla="*/ f95 1 150"/>
                <a:gd name="f124" fmla="*/ f96 1 150"/>
                <a:gd name="f125" fmla="*/ f97 1 167"/>
                <a:gd name="f126" fmla="*/ f98 1 150"/>
                <a:gd name="f127" fmla="*/ f99 1 167"/>
                <a:gd name="f128" fmla="*/ f100 1 150"/>
                <a:gd name="f129" fmla="*/ f101 1 167"/>
                <a:gd name="f130" fmla="*/ f102 1 150"/>
                <a:gd name="f131" fmla="*/ f103 1 167"/>
                <a:gd name="f132" fmla="*/ f104 1 150"/>
                <a:gd name="f133" fmla="*/ f105 1 167"/>
                <a:gd name="f134" fmla="*/ f106 1 150"/>
                <a:gd name="f135" fmla="*/ f107 1 167"/>
                <a:gd name="f136" fmla="*/ f108 1 150"/>
                <a:gd name="f137" fmla="*/ 0 1 f80"/>
                <a:gd name="f138" fmla="*/ f74 1 f80"/>
                <a:gd name="f139" fmla="*/ 0 1 f81"/>
                <a:gd name="f140" fmla="*/ f75 1 f81"/>
                <a:gd name="f141" fmla="*/ f110 1 f80"/>
                <a:gd name="f142" fmla="*/ f111 1 f81"/>
                <a:gd name="f143" fmla="*/ f112 1 f80"/>
                <a:gd name="f144" fmla="*/ f113 1 f81"/>
                <a:gd name="f145" fmla="*/ f114 1 f80"/>
                <a:gd name="f146" fmla="*/ f115 1 f81"/>
                <a:gd name="f147" fmla="*/ f116 1 f80"/>
                <a:gd name="f148" fmla="*/ f117 1 f81"/>
                <a:gd name="f149" fmla="*/ f118 1 f80"/>
                <a:gd name="f150" fmla="*/ f119 1 f81"/>
                <a:gd name="f151" fmla="*/ f120 1 f80"/>
                <a:gd name="f152" fmla="*/ f121 1 f81"/>
                <a:gd name="f153" fmla="*/ f122 1 f80"/>
                <a:gd name="f154" fmla="*/ f123 1 f81"/>
                <a:gd name="f155" fmla="*/ f124 1 f81"/>
                <a:gd name="f156" fmla="*/ f125 1 f80"/>
                <a:gd name="f157" fmla="*/ f126 1 f81"/>
                <a:gd name="f158" fmla="*/ f127 1 f80"/>
                <a:gd name="f159" fmla="*/ f128 1 f81"/>
                <a:gd name="f160" fmla="*/ f129 1 f80"/>
                <a:gd name="f161" fmla="*/ f130 1 f81"/>
                <a:gd name="f162" fmla="*/ f131 1 f80"/>
                <a:gd name="f163" fmla="*/ f132 1 f81"/>
                <a:gd name="f164" fmla="*/ f133 1 f80"/>
                <a:gd name="f165" fmla="*/ f134 1 f81"/>
                <a:gd name="f166" fmla="*/ f135 1 f80"/>
                <a:gd name="f167" fmla="*/ f136 1 f81"/>
                <a:gd name="f168" fmla="*/ f137 f71 1"/>
                <a:gd name="f169" fmla="*/ f138 f71 1"/>
                <a:gd name="f170" fmla="*/ f140 f72 1"/>
                <a:gd name="f171" fmla="*/ f139 f72 1"/>
                <a:gd name="f172" fmla="*/ f141 f71 1"/>
                <a:gd name="f173" fmla="*/ f142 f72 1"/>
                <a:gd name="f174" fmla="*/ f143 f71 1"/>
                <a:gd name="f175" fmla="*/ f144 f72 1"/>
                <a:gd name="f176" fmla="*/ f145 f71 1"/>
                <a:gd name="f177" fmla="*/ f146 f72 1"/>
                <a:gd name="f178" fmla="*/ f147 f71 1"/>
                <a:gd name="f179" fmla="*/ f148 f72 1"/>
                <a:gd name="f180" fmla="*/ f149 f71 1"/>
                <a:gd name="f181" fmla="*/ f150 f72 1"/>
                <a:gd name="f182" fmla="*/ f151 f71 1"/>
                <a:gd name="f183" fmla="*/ f152 f72 1"/>
                <a:gd name="f184" fmla="*/ f153 f71 1"/>
                <a:gd name="f185" fmla="*/ f154 f72 1"/>
                <a:gd name="f186" fmla="*/ f155 f72 1"/>
                <a:gd name="f187" fmla="*/ f156 f71 1"/>
                <a:gd name="f188" fmla="*/ f157 f72 1"/>
                <a:gd name="f189" fmla="*/ f158 f71 1"/>
                <a:gd name="f190" fmla="*/ f159 f72 1"/>
                <a:gd name="f191" fmla="*/ f160 f71 1"/>
                <a:gd name="f192" fmla="*/ f161 f72 1"/>
                <a:gd name="f193" fmla="*/ f162 f71 1"/>
                <a:gd name="f194" fmla="*/ f163 f72 1"/>
                <a:gd name="f195" fmla="*/ f164 f71 1"/>
                <a:gd name="f196" fmla="*/ f165 f72 1"/>
                <a:gd name="f197" fmla="*/ f166 f71 1"/>
                <a:gd name="f198" fmla="*/ f167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2" y="f173"/>
                </a:cxn>
                <a:cxn ang="f109">
                  <a:pos x="f174" y="f175"/>
                </a:cxn>
                <a:cxn ang="f109">
                  <a:pos x="f176" y="f177"/>
                </a:cxn>
                <a:cxn ang="f109">
                  <a:pos x="f178" y="f179"/>
                </a:cxn>
                <a:cxn ang="f109">
                  <a:pos x="f180" y="f181"/>
                </a:cxn>
                <a:cxn ang="f109">
                  <a:pos x="f182" y="f183"/>
                </a:cxn>
                <a:cxn ang="f109">
                  <a:pos x="f184" y="f185"/>
                </a:cxn>
                <a:cxn ang="f109">
                  <a:pos x="f176" y="f186"/>
                </a:cxn>
                <a:cxn ang="f109">
                  <a:pos x="f187" y="f188"/>
                </a:cxn>
                <a:cxn ang="f109">
                  <a:pos x="f189" y="f190"/>
                </a:cxn>
                <a:cxn ang="f109">
                  <a:pos x="f191" y="f192"/>
                </a:cxn>
                <a:cxn ang="f109">
                  <a:pos x="f193" y="f194"/>
                </a:cxn>
                <a:cxn ang="f109">
                  <a:pos x="f195" y="f196"/>
                </a:cxn>
                <a:cxn ang="f109">
                  <a:pos x="f197" y="f198"/>
                </a:cxn>
                <a:cxn ang="f109">
                  <a:pos x="f172" y="f173"/>
                </a:cxn>
              </a:cxnLst>
              <a:rect l="f168" t="f171" r="f169" b="f170"/>
              <a:pathLst>
                <a:path w="167" h="150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7" y="f18"/>
                  </a:cubicBezTo>
                  <a:cubicBezTo>
                    <a:pt x="f25" y="f26"/>
                    <a:pt x="f27" y="f26"/>
                    <a:pt x="f6" y="f28"/>
                  </a:cubicBezTo>
                  <a:cubicBezTo>
                    <a:pt x="f29" y="f30"/>
                    <a:pt x="f7" y="f31"/>
                    <a:pt x="f32" y="f33"/>
                  </a:cubicBezTo>
                  <a:cubicBezTo>
                    <a:pt x="f34" y="f35"/>
                    <a:pt x="f36" y="f37"/>
                    <a:pt x="f34" y="f38"/>
                  </a:cubicBezTo>
                  <a:cubicBezTo>
                    <a:pt x="f39" y="f40"/>
                    <a:pt x="f41" y="f34"/>
                    <a:pt x="f19" y="f7"/>
                  </a:cubicBezTo>
                  <a:cubicBezTo>
                    <a:pt x="f42" y="f21"/>
                    <a:pt x="f43" y="f44"/>
                    <a:pt x="f45" y="f39"/>
                  </a:cubicBezTo>
                  <a:cubicBezTo>
                    <a:pt x="f46" y="f47"/>
                    <a:pt x="f48" y="f40"/>
                    <a:pt x="f33" y="f45"/>
                  </a:cubicBezTo>
                  <a:cubicBezTo>
                    <a:pt x="f49" y="f50"/>
                    <a:pt x="f26" y="f51"/>
                    <a:pt x="f52" y="f53"/>
                  </a:cubicBezTo>
                  <a:cubicBezTo>
                    <a:pt x="f54" y="f43"/>
                    <a:pt x="f55" y="f56"/>
                    <a:pt x="f57" y="f58"/>
                  </a:cubicBezTo>
                  <a:cubicBezTo>
                    <a:pt x="f1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5" y="f26"/>
                  </a:cubicBezTo>
                  <a:cubicBezTo>
                    <a:pt x="f68" y="f69"/>
                    <a:pt x="f63" y="f16"/>
                    <a:pt x="f8" y="f5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357087B-4960-E2CE-54C2-0307884F74F2}"/>
                </a:ext>
              </a:extLst>
            </p:cNvPr>
            <p:cNvSpPr/>
            <p:nvPr/>
          </p:nvSpPr>
          <p:spPr>
            <a:xfrm>
              <a:off x="14403391" y="808036"/>
              <a:ext cx="754059" cy="622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"/>
                <a:gd name="f7" fmla="val 137"/>
                <a:gd name="f8" fmla="val 35"/>
                <a:gd name="f9" fmla="val 71"/>
                <a:gd name="f10" fmla="val 26"/>
                <a:gd name="f11" fmla="val 65"/>
                <a:gd name="f12" fmla="val 15"/>
                <a:gd name="f13" fmla="val 61"/>
                <a:gd name="f14" fmla="val 4"/>
                <a:gd name="f15" fmla="val 59"/>
                <a:gd name="f16" fmla="val 54"/>
                <a:gd name="f17" fmla="val 1"/>
                <a:gd name="f18" fmla="val 52"/>
                <a:gd name="f19" fmla="val 7"/>
                <a:gd name="f20" fmla="val 50"/>
                <a:gd name="f21" fmla="val 18"/>
                <a:gd name="f22" fmla="val 47"/>
                <a:gd name="f23" fmla="val 29"/>
                <a:gd name="f24" fmla="val 44"/>
                <a:gd name="f25" fmla="val 40"/>
                <a:gd name="f26" fmla="val 41"/>
                <a:gd name="f27" fmla="val 38"/>
                <a:gd name="f28" fmla="val 51"/>
                <a:gd name="f29" fmla="val 20"/>
                <a:gd name="f30" fmla="val 10"/>
                <a:gd name="f31" fmla="val 56"/>
                <a:gd name="f32" fmla="val 58"/>
                <a:gd name="f33" fmla="val 69"/>
                <a:gd name="f34" fmla="val 11"/>
                <a:gd name="f35" fmla="val 81"/>
                <a:gd name="f36" fmla="val 21"/>
                <a:gd name="f37" fmla="val 95"/>
                <a:gd name="f38" fmla="val 27"/>
                <a:gd name="f39" fmla="val 116"/>
                <a:gd name="f40" fmla="val 25"/>
                <a:gd name="f41" fmla="val 136"/>
                <a:gd name="f42" fmla="val 155"/>
                <a:gd name="f43" fmla="val 13"/>
                <a:gd name="f44" fmla="val 163"/>
                <a:gd name="f45" fmla="val 153"/>
                <a:gd name="f46" fmla="val 22"/>
                <a:gd name="f47" fmla="val 154"/>
                <a:gd name="f48" fmla="val 145"/>
                <a:gd name="f49" fmla="val 37"/>
                <a:gd name="f50" fmla="val 131"/>
                <a:gd name="f51" fmla="val 77"/>
                <a:gd name="f52" fmla="val 147"/>
                <a:gd name="f53" fmla="val 84"/>
                <a:gd name="f54" fmla="val 96"/>
                <a:gd name="f55" fmla="val 101"/>
                <a:gd name="f56" fmla="val 103"/>
                <a:gd name="f57" fmla="val 159"/>
                <a:gd name="f58" fmla="val 111"/>
                <a:gd name="f59" fmla="val 158"/>
                <a:gd name="f60" fmla="val 110"/>
                <a:gd name="f61" fmla="val 157"/>
                <a:gd name="f62" fmla="val 109"/>
                <a:gd name="f63" fmla="val 156"/>
                <a:gd name="f64" fmla="val 138"/>
                <a:gd name="f65" fmla="val 118"/>
                <a:gd name="f66" fmla="val 92"/>
                <a:gd name="f67" fmla="val 83"/>
                <a:gd name="f68" fmla="val 98"/>
                <a:gd name="f69" fmla="val 79"/>
                <a:gd name="f70" fmla="val 124"/>
                <a:gd name="f71" fmla="val 63"/>
                <a:gd name="f72" fmla="val 125"/>
                <a:gd name="f73" fmla="val 119"/>
                <a:gd name="f74" fmla="val 82"/>
                <a:gd name="f75" fmla="val 57"/>
                <a:gd name="f76" fmla="val 78"/>
                <a:gd name="f77" fmla="+- 0 0 -90"/>
                <a:gd name="f78" fmla="*/ f3 1 167"/>
                <a:gd name="f79" fmla="*/ f4 1 137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67"/>
                <a:gd name="f88" fmla="*/ f84 1 137"/>
                <a:gd name="f89" fmla="*/ 35 f85 1"/>
                <a:gd name="f90" fmla="*/ 71 f84 1"/>
                <a:gd name="f91" fmla="*/ 4 f85 1"/>
                <a:gd name="f92" fmla="*/ 59 f84 1"/>
                <a:gd name="f93" fmla="*/ 7 f85 1"/>
                <a:gd name="f94" fmla="*/ 50 f84 1"/>
                <a:gd name="f95" fmla="*/ 40 f85 1"/>
                <a:gd name="f96" fmla="*/ 40 f84 1"/>
                <a:gd name="f97" fmla="*/ 51 f85 1"/>
                <a:gd name="f98" fmla="*/ 29 f84 1"/>
                <a:gd name="f99" fmla="*/ 52 f85 1"/>
                <a:gd name="f100" fmla="*/ 0 f84 1"/>
                <a:gd name="f101" fmla="*/ 58 f85 1"/>
                <a:gd name="f102" fmla="*/ 95 f85 1"/>
                <a:gd name="f103" fmla="*/ 27 f84 1"/>
                <a:gd name="f104" fmla="*/ 155 f85 1"/>
                <a:gd name="f105" fmla="*/ 13 f84 1"/>
                <a:gd name="f106" fmla="*/ 154 f85 1"/>
                <a:gd name="f107" fmla="*/ 131 f85 1"/>
                <a:gd name="f108" fmla="*/ 96 f84 1"/>
                <a:gd name="f109" fmla="*/ 159 f85 1"/>
                <a:gd name="f110" fmla="*/ 111 f84 1"/>
                <a:gd name="f111" fmla="*/ 156 f85 1"/>
                <a:gd name="f112" fmla="*/ 109 f84 1"/>
                <a:gd name="f113" fmla="*/ 101 f85 1"/>
                <a:gd name="f114" fmla="*/ 95 f84 1"/>
                <a:gd name="f115" fmla="*/ 65 f85 1"/>
                <a:gd name="f116" fmla="*/ 137 f84 1"/>
                <a:gd name="f117" fmla="*/ 59 f85 1"/>
                <a:gd name="f118" fmla="*/ 119 f84 1"/>
                <a:gd name="f119" fmla="+- f86 0 f1"/>
                <a:gd name="f120" fmla="*/ f89 1 167"/>
                <a:gd name="f121" fmla="*/ f90 1 137"/>
                <a:gd name="f122" fmla="*/ f91 1 167"/>
                <a:gd name="f123" fmla="*/ f92 1 137"/>
                <a:gd name="f124" fmla="*/ f93 1 167"/>
                <a:gd name="f125" fmla="*/ f94 1 137"/>
                <a:gd name="f126" fmla="*/ f95 1 167"/>
                <a:gd name="f127" fmla="*/ f96 1 137"/>
                <a:gd name="f128" fmla="*/ f97 1 167"/>
                <a:gd name="f129" fmla="*/ f98 1 137"/>
                <a:gd name="f130" fmla="*/ f99 1 167"/>
                <a:gd name="f131" fmla="*/ f100 1 137"/>
                <a:gd name="f132" fmla="*/ f101 1 167"/>
                <a:gd name="f133" fmla="*/ f102 1 167"/>
                <a:gd name="f134" fmla="*/ f103 1 137"/>
                <a:gd name="f135" fmla="*/ f104 1 167"/>
                <a:gd name="f136" fmla="*/ f105 1 137"/>
                <a:gd name="f137" fmla="*/ f106 1 167"/>
                <a:gd name="f138" fmla="*/ f107 1 167"/>
                <a:gd name="f139" fmla="*/ f108 1 137"/>
                <a:gd name="f140" fmla="*/ f109 1 167"/>
                <a:gd name="f141" fmla="*/ f110 1 137"/>
                <a:gd name="f142" fmla="*/ f111 1 167"/>
                <a:gd name="f143" fmla="*/ f112 1 137"/>
                <a:gd name="f144" fmla="*/ f113 1 167"/>
                <a:gd name="f145" fmla="*/ f114 1 137"/>
                <a:gd name="f146" fmla="*/ f115 1 167"/>
                <a:gd name="f147" fmla="*/ f116 1 137"/>
                <a:gd name="f148" fmla="*/ f117 1 167"/>
                <a:gd name="f149" fmla="*/ f118 1 137"/>
                <a:gd name="f150" fmla="*/ 0 1 f87"/>
                <a:gd name="f151" fmla="*/ f81 1 f87"/>
                <a:gd name="f152" fmla="*/ 0 1 f88"/>
                <a:gd name="f153" fmla="*/ f82 1 f88"/>
                <a:gd name="f154" fmla="*/ f120 1 f87"/>
                <a:gd name="f155" fmla="*/ f121 1 f88"/>
                <a:gd name="f156" fmla="*/ f122 1 f87"/>
                <a:gd name="f157" fmla="*/ f123 1 f88"/>
                <a:gd name="f158" fmla="*/ f124 1 f87"/>
                <a:gd name="f159" fmla="*/ f125 1 f88"/>
                <a:gd name="f160" fmla="*/ f126 1 f87"/>
                <a:gd name="f161" fmla="*/ f127 1 f88"/>
                <a:gd name="f162" fmla="*/ f128 1 f87"/>
                <a:gd name="f163" fmla="*/ f129 1 f88"/>
                <a:gd name="f164" fmla="*/ f130 1 f87"/>
                <a:gd name="f165" fmla="*/ f131 1 f88"/>
                <a:gd name="f166" fmla="*/ f132 1 f87"/>
                <a:gd name="f167" fmla="*/ f133 1 f87"/>
                <a:gd name="f168" fmla="*/ f134 1 f88"/>
                <a:gd name="f169" fmla="*/ f135 1 f87"/>
                <a:gd name="f170" fmla="*/ f136 1 f88"/>
                <a:gd name="f171" fmla="*/ f137 1 f87"/>
                <a:gd name="f172" fmla="*/ f138 1 f87"/>
                <a:gd name="f173" fmla="*/ f139 1 f88"/>
                <a:gd name="f174" fmla="*/ f140 1 f87"/>
                <a:gd name="f175" fmla="*/ f141 1 f88"/>
                <a:gd name="f176" fmla="*/ f142 1 f87"/>
                <a:gd name="f177" fmla="*/ f143 1 f88"/>
                <a:gd name="f178" fmla="*/ f144 1 f87"/>
                <a:gd name="f179" fmla="*/ f145 1 f88"/>
                <a:gd name="f180" fmla="*/ f146 1 f87"/>
                <a:gd name="f181" fmla="*/ f147 1 f88"/>
                <a:gd name="f182" fmla="*/ f148 1 f87"/>
                <a:gd name="f183" fmla="*/ f149 1 f88"/>
                <a:gd name="f184" fmla="*/ f150 f78 1"/>
                <a:gd name="f185" fmla="*/ f151 f78 1"/>
                <a:gd name="f186" fmla="*/ f153 f79 1"/>
                <a:gd name="f187" fmla="*/ f152 f79 1"/>
                <a:gd name="f188" fmla="*/ f154 f78 1"/>
                <a:gd name="f189" fmla="*/ f155 f79 1"/>
                <a:gd name="f190" fmla="*/ f156 f78 1"/>
                <a:gd name="f191" fmla="*/ f157 f79 1"/>
                <a:gd name="f192" fmla="*/ f158 f78 1"/>
                <a:gd name="f193" fmla="*/ f159 f79 1"/>
                <a:gd name="f194" fmla="*/ f160 f78 1"/>
                <a:gd name="f195" fmla="*/ f161 f79 1"/>
                <a:gd name="f196" fmla="*/ f162 f78 1"/>
                <a:gd name="f197" fmla="*/ f163 f79 1"/>
                <a:gd name="f198" fmla="*/ f164 f78 1"/>
                <a:gd name="f199" fmla="*/ f165 f79 1"/>
                <a:gd name="f200" fmla="*/ f166 f78 1"/>
                <a:gd name="f201" fmla="*/ f167 f78 1"/>
                <a:gd name="f202" fmla="*/ f168 f79 1"/>
                <a:gd name="f203" fmla="*/ f169 f78 1"/>
                <a:gd name="f204" fmla="*/ f170 f79 1"/>
                <a:gd name="f205" fmla="*/ f171 f78 1"/>
                <a:gd name="f206" fmla="*/ f172 f78 1"/>
                <a:gd name="f207" fmla="*/ f173 f79 1"/>
                <a:gd name="f208" fmla="*/ f174 f78 1"/>
                <a:gd name="f209" fmla="*/ f175 f79 1"/>
                <a:gd name="f210" fmla="*/ f176 f78 1"/>
                <a:gd name="f211" fmla="*/ f177 f79 1"/>
                <a:gd name="f212" fmla="*/ f178 f78 1"/>
                <a:gd name="f213" fmla="*/ f179 f79 1"/>
                <a:gd name="f214" fmla="*/ f180 f78 1"/>
                <a:gd name="f215" fmla="*/ f181 f79 1"/>
                <a:gd name="f216" fmla="*/ f182 f78 1"/>
                <a:gd name="f217" fmla="*/ f183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199"/>
                </a:cxn>
                <a:cxn ang="f119">
                  <a:pos x="f201" y="f202"/>
                </a:cxn>
                <a:cxn ang="f119">
                  <a:pos x="f203" y="f204"/>
                </a:cxn>
                <a:cxn ang="f119">
                  <a:pos x="f205" y="f202"/>
                </a:cxn>
                <a:cxn ang="f119">
                  <a:pos x="f206" y="f191"/>
                </a:cxn>
                <a:cxn ang="f119">
                  <a:pos x="f203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212" y="f213"/>
                </a:cxn>
                <a:cxn ang="f119">
                  <a:pos x="f214" y="f215"/>
                </a:cxn>
                <a:cxn ang="f119">
                  <a:pos x="f216" y="f217"/>
                </a:cxn>
                <a:cxn ang="f119">
                  <a:pos x="f188" y="f189"/>
                </a:cxn>
              </a:cxnLst>
              <a:rect l="f184" t="f187" r="f185" b="f186"/>
              <a:pathLst>
                <a:path w="167" h="13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5"/>
                  </a:cubicBezTo>
                  <a:cubicBezTo>
                    <a:pt x="f22" y="f26"/>
                    <a:pt x="f18" y="f27"/>
                    <a:pt x="f28" y="f23"/>
                  </a:cubicBezTo>
                  <a:cubicBezTo>
                    <a:pt x="f28" y="f29"/>
                    <a:pt x="f18" y="f30"/>
                    <a:pt x="f18" y="f5"/>
                  </a:cubicBezTo>
                  <a:cubicBezTo>
                    <a:pt x="f16" y="f5"/>
                    <a:pt x="f31" y="f5"/>
                    <a:pt x="f32" y="f5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36"/>
                    <a:pt x="f42" y="f43"/>
                  </a:cubicBezTo>
                  <a:cubicBezTo>
                    <a:pt x="f44" y="f21"/>
                    <a:pt x="f45" y="f46"/>
                    <a:pt x="f47" y="f38"/>
                  </a:cubicBezTo>
                  <a:cubicBezTo>
                    <a:pt x="f48" y="f49"/>
                    <a:pt x="f7" y="f22"/>
                    <a:pt x="f50" y="f15"/>
                  </a:cubicBezTo>
                  <a:cubicBezTo>
                    <a:pt x="f50" y="f51"/>
                    <a:pt x="f52" y="f53"/>
                    <a:pt x="f42" y="f54"/>
                  </a:cubicBezTo>
                  <a:cubicBezTo>
                    <a:pt x="f42" y="f55"/>
                    <a:pt x="f6" y="f5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56"/>
                    <a:pt x="f65" y="f66"/>
                    <a:pt x="f55" y="f37"/>
                  </a:cubicBezTo>
                  <a:cubicBezTo>
                    <a:pt x="f67" y="f68"/>
                    <a:pt x="f69" y="f70"/>
                    <a:pt x="f11" y="f7"/>
                  </a:cubicBezTo>
                  <a:cubicBezTo>
                    <a:pt x="f71" y="f50"/>
                    <a:pt x="f13" y="f72"/>
                    <a:pt x="f15" y="f73"/>
                  </a:cubicBezTo>
                  <a:cubicBezTo>
                    <a:pt x="f15" y="f74"/>
                    <a:pt x="f75" y="f76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1C64775F-B612-E1C6-7030-65C7E3A2E70D}"/>
                </a:ext>
              </a:extLst>
            </p:cNvPr>
            <p:cNvSpPr/>
            <p:nvPr/>
          </p:nvSpPr>
          <p:spPr>
            <a:xfrm>
              <a:off x="16114708" y="1366835"/>
              <a:ext cx="595310" cy="434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2"/>
                <a:gd name="f7" fmla="val 96"/>
                <a:gd name="f8" fmla="val 75"/>
                <a:gd name="f9" fmla="val 82"/>
                <a:gd name="f10" fmla="val 71"/>
                <a:gd name="f11" fmla="val 87"/>
                <a:gd name="f12" fmla="val 69"/>
                <a:gd name="f13" fmla="val 61"/>
                <a:gd name="f14" fmla="val 49"/>
                <a:gd name="f15" fmla="val 72"/>
                <a:gd name="f16" fmla="val 33"/>
                <a:gd name="f17" fmla="val 70"/>
                <a:gd name="f18" fmla="val 16"/>
                <a:gd name="f19" fmla="val 76"/>
                <a:gd name="f20" fmla="val 11"/>
                <a:gd name="f21" fmla="val 6"/>
                <a:gd name="f22" fmla="val 5"/>
                <a:gd name="f23" fmla="val 9"/>
                <a:gd name="f24" fmla="val 63"/>
                <a:gd name="f25" fmla="val 14"/>
                <a:gd name="f26" fmla="val 56"/>
                <a:gd name="f27" fmla="val 26"/>
                <a:gd name="f28" fmla="val 47"/>
                <a:gd name="f29" fmla="val 40"/>
                <a:gd name="f30" fmla="val 12"/>
                <a:gd name="f31" fmla="val 8"/>
                <a:gd name="f32" fmla="val 27"/>
                <a:gd name="f33" fmla="val 1"/>
                <a:gd name="f34" fmla="val 20"/>
                <a:gd name="f35" fmla="val 41"/>
                <a:gd name="f36" fmla="val 28"/>
                <a:gd name="f37" fmla="val 60"/>
                <a:gd name="f38" fmla="val 19"/>
                <a:gd name="f39" fmla="val 79"/>
                <a:gd name="f40" fmla="val 84"/>
                <a:gd name="f41" fmla="val 83"/>
                <a:gd name="f42" fmla="val 91"/>
                <a:gd name="f43" fmla="val 34"/>
                <a:gd name="f44" fmla="val 110"/>
                <a:gd name="f45" fmla="val 39"/>
                <a:gd name="f46" fmla="val 45"/>
                <a:gd name="f47" fmla="val 106"/>
                <a:gd name="f48" fmla="val 108"/>
                <a:gd name="f49" fmla="val 52"/>
                <a:gd name="f50" fmla="val 89"/>
                <a:gd name="f51" fmla="val 53"/>
                <a:gd name="f52" fmla="+- 0 0 -90"/>
                <a:gd name="f53" fmla="*/ f3 1 132"/>
                <a:gd name="f54" fmla="*/ f4 1 96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132"/>
                <a:gd name="f63" fmla="*/ f59 1 96"/>
                <a:gd name="f64" fmla="*/ 75 f60 1"/>
                <a:gd name="f65" fmla="*/ 82 f59 1"/>
                <a:gd name="f66" fmla="*/ 61 f60 1"/>
                <a:gd name="f67" fmla="*/ 87 f59 1"/>
                <a:gd name="f68" fmla="*/ 16 f60 1"/>
                <a:gd name="f69" fmla="*/ 76 f59 1"/>
                <a:gd name="f70" fmla="*/ 0 f60 1"/>
                <a:gd name="f71" fmla="*/ 14 f60 1"/>
                <a:gd name="f72" fmla="*/ 56 f59 1"/>
                <a:gd name="f73" fmla="*/ 12 f60 1"/>
                <a:gd name="f74" fmla="*/ 33 f59 1"/>
                <a:gd name="f75" fmla="*/ 20 f59 1"/>
                <a:gd name="f76" fmla="*/ 76 f60 1"/>
                <a:gd name="f77" fmla="*/ 1 f59 1"/>
                <a:gd name="f78" fmla="*/ 83 f60 1"/>
                <a:gd name="f79" fmla="*/ 5 f59 1"/>
                <a:gd name="f80" fmla="*/ 110 f60 1"/>
                <a:gd name="f81" fmla="*/ 39 f59 1"/>
                <a:gd name="f82" fmla="*/ 108 f60 1"/>
                <a:gd name="f83" fmla="*/ 52 f59 1"/>
                <a:gd name="f84" fmla="+- f61 0 f1"/>
                <a:gd name="f85" fmla="*/ f64 1 132"/>
                <a:gd name="f86" fmla="*/ f65 1 96"/>
                <a:gd name="f87" fmla="*/ f66 1 132"/>
                <a:gd name="f88" fmla="*/ f67 1 96"/>
                <a:gd name="f89" fmla="*/ f68 1 132"/>
                <a:gd name="f90" fmla="*/ f69 1 96"/>
                <a:gd name="f91" fmla="*/ f70 1 132"/>
                <a:gd name="f92" fmla="*/ f71 1 132"/>
                <a:gd name="f93" fmla="*/ f72 1 96"/>
                <a:gd name="f94" fmla="*/ f73 1 132"/>
                <a:gd name="f95" fmla="*/ f74 1 96"/>
                <a:gd name="f96" fmla="*/ f75 1 96"/>
                <a:gd name="f97" fmla="*/ f76 1 132"/>
                <a:gd name="f98" fmla="*/ f77 1 96"/>
                <a:gd name="f99" fmla="*/ f78 1 132"/>
                <a:gd name="f100" fmla="*/ f79 1 96"/>
                <a:gd name="f101" fmla="*/ f80 1 132"/>
                <a:gd name="f102" fmla="*/ f81 1 96"/>
                <a:gd name="f103" fmla="*/ f82 1 132"/>
                <a:gd name="f104" fmla="*/ f83 1 96"/>
                <a:gd name="f105" fmla="*/ 0 1 f62"/>
                <a:gd name="f106" fmla="*/ f56 1 f62"/>
                <a:gd name="f107" fmla="*/ 0 1 f63"/>
                <a:gd name="f108" fmla="*/ f57 1 f63"/>
                <a:gd name="f109" fmla="*/ f85 1 f62"/>
                <a:gd name="f110" fmla="*/ f86 1 f63"/>
                <a:gd name="f111" fmla="*/ f87 1 f62"/>
                <a:gd name="f112" fmla="*/ f88 1 f63"/>
                <a:gd name="f113" fmla="*/ f89 1 f62"/>
                <a:gd name="f114" fmla="*/ f90 1 f63"/>
                <a:gd name="f115" fmla="*/ f91 1 f62"/>
                <a:gd name="f116" fmla="*/ f92 1 f62"/>
                <a:gd name="f117" fmla="*/ f93 1 f63"/>
                <a:gd name="f118" fmla="*/ f94 1 f62"/>
                <a:gd name="f119" fmla="*/ f95 1 f63"/>
                <a:gd name="f120" fmla="*/ f96 1 f63"/>
                <a:gd name="f121" fmla="*/ f97 1 f62"/>
                <a:gd name="f122" fmla="*/ f98 1 f63"/>
                <a:gd name="f123" fmla="*/ f99 1 f62"/>
                <a:gd name="f124" fmla="*/ f100 1 f63"/>
                <a:gd name="f125" fmla="*/ f101 1 f62"/>
                <a:gd name="f126" fmla="*/ f102 1 f63"/>
                <a:gd name="f127" fmla="*/ f103 1 f62"/>
                <a:gd name="f128" fmla="*/ f104 1 f63"/>
                <a:gd name="f129" fmla="*/ f105 f53 1"/>
                <a:gd name="f130" fmla="*/ f106 f53 1"/>
                <a:gd name="f131" fmla="*/ f108 f54 1"/>
                <a:gd name="f132" fmla="*/ f107 f54 1"/>
                <a:gd name="f133" fmla="*/ f109 f53 1"/>
                <a:gd name="f134" fmla="*/ f110 f54 1"/>
                <a:gd name="f135" fmla="*/ f111 f53 1"/>
                <a:gd name="f136" fmla="*/ f112 f54 1"/>
                <a:gd name="f137" fmla="*/ f113 f53 1"/>
                <a:gd name="f138" fmla="*/ f114 f54 1"/>
                <a:gd name="f139" fmla="*/ f115 f53 1"/>
                <a:gd name="f140" fmla="*/ f116 f53 1"/>
                <a:gd name="f141" fmla="*/ f117 f54 1"/>
                <a:gd name="f142" fmla="*/ f118 f53 1"/>
                <a:gd name="f143" fmla="*/ f119 f54 1"/>
                <a:gd name="f144" fmla="*/ f120 f54 1"/>
                <a:gd name="f145" fmla="*/ f121 f53 1"/>
                <a:gd name="f146" fmla="*/ f122 f54 1"/>
                <a:gd name="f147" fmla="*/ f123 f53 1"/>
                <a:gd name="f148" fmla="*/ f124 f54 1"/>
                <a:gd name="f149" fmla="*/ f125 f53 1"/>
                <a:gd name="f150" fmla="*/ f126 f54 1"/>
                <a:gd name="f151" fmla="*/ f127 f53 1"/>
                <a:gd name="f152" fmla="*/ f128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38"/>
                </a:cxn>
                <a:cxn ang="f84">
                  <a:pos x="f140" y="f141"/>
                </a:cxn>
                <a:cxn ang="f84">
                  <a:pos x="f142" y="f143"/>
                </a:cxn>
                <a:cxn ang="f84">
                  <a:pos x="f137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49" y="f150"/>
                </a:cxn>
                <a:cxn ang="f84">
                  <a:pos x="f151" y="f152"/>
                </a:cxn>
                <a:cxn ang="f84">
                  <a:pos x="f133" y="f134"/>
                </a:cxn>
              </a:cxnLst>
              <a:rect l="f129" t="f132" r="f130" b="f131"/>
              <a:pathLst>
                <a:path w="132" h="96">
                  <a:moveTo>
                    <a:pt x="f8" y="f9"/>
                  </a:moveTo>
                  <a:cubicBezTo>
                    <a:pt x="f10" y="f11"/>
                    <a:pt x="f12" y="f7"/>
                    <a:pt x="f13" y="f11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8"/>
                    <a:pt x="f21" y="f9"/>
                    <a:pt x="f5" y="f19"/>
                  </a:cubicBezTo>
                  <a:cubicBezTo>
                    <a:pt x="f22" y="f17"/>
                    <a:pt x="f23" y="f24"/>
                    <a:pt x="f25" y="f26"/>
                  </a:cubicBezTo>
                  <a:cubicBezTo>
                    <a:pt x="f27" y="f28"/>
                    <a:pt x="f18" y="f29"/>
                    <a:pt x="f30" y="f16"/>
                  </a:cubicBezTo>
                  <a:cubicBezTo>
                    <a:pt x="f31" y="f32"/>
                    <a:pt x="f33" y="f34"/>
                    <a:pt x="f18" y="f34"/>
                  </a:cubicBezTo>
                  <a:cubicBezTo>
                    <a:pt x="f35" y="f36"/>
                    <a:pt x="f37" y="f38"/>
                    <a:pt x="f19" y="f33"/>
                  </a:cubicBezTo>
                  <a:cubicBezTo>
                    <a:pt x="f39" y="f5"/>
                    <a:pt x="f40" y="f33"/>
                    <a:pt x="f41" y="f22"/>
                  </a:cubicBezTo>
                  <a:cubicBezTo>
                    <a:pt x="f39" y="f32"/>
                    <a:pt x="f42" y="f43"/>
                    <a:pt x="f44" y="f45"/>
                  </a:cubicBezTo>
                  <a:cubicBezTo>
                    <a:pt x="f6" y="f46"/>
                    <a:pt x="f47" y="f28"/>
                    <a:pt x="f48" y="f49"/>
                  </a:cubicBezTo>
                  <a:cubicBezTo>
                    <a:pt x="f50" y="f51"/>
                    <a:pt x="f19" y="f13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128AEB1-6029-EF96-C7C7-5F0FD1158C66}"/>
                </a:ext>
              </a:extLst>
            </p:cNvPr>
            <p:cNvSpPr/>
            <p:nvPr/>
          </p:nvSpPr>
          <p:spPr>
            <a:xfrm>
              <a:off x="16841784" y="503240"/>
              <a:ext cx="590546" cy="4730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104"/>
                <a:gd name="f8" fmla="val 14"/>
                <a:gd name="f9" fmla="val 67"/>
                <a:gd name="f10" fmla="val 34"/>
                <a:gd name="f11" fmla="val 50"/>
                <a:gd name="f12" fmla="val 6"/>
                <a:gd name="f13" fmla="val 41"/>
                <a:gd name="f14" fmla="val 8"/>
                <a:gd name="f15" fmla="val 27"/>
                <a:gd name="f16" fmla="val 17"/>
                <a:gd name="f17" fmla="val 26"/>
                <a:gd name="f18" fmla="val 35"/>
                <a:gd name="f19" fmla="val 55"/>
                <a:gd name="f20" fmla="val 32"/>
                <a:gd name="f21" fmla="val 19"/>
                <a:gd name="f22" fmla="val 79"/>
                <a:gd name="f23" fmla="val 7"/>
                <a:gd name="f24" fmla="val 83"/>
                <a:gd name="f25" fmla="val 91"/>
                <a:gd name="f26" fmla="val 89"/>
                <a:gd name="f27" fmla="val 84"/>
                <a:gd name="f28" fmla="val 40"/>
                <a:gd name="f29" fmla="val 109"/>
                <a:gd name="f30" fmla="val 42"/>
                <a:gd name="f31" fmla="val 49"/>
                <a:gd name="f32" fmla="val 123"/>
                <a:gd name="f33" fmla="val 60"/>
                <a:gd name="f34" fmla="val 57"/>
                <a:gd name="f35" fmla="val 101"/>
                <a:gd name="f36" fmla="val 66"/>
                <a:gd name="f37" fmla="val 99"/>
                <a:gd name="f38" fmla="val 97"/>
                <a:gd name="f39" fmla="val 95"/>
                <a:gd name="f40" fmla="val 80"/>
                <a:gd name="f41" fmla="val 75"/>
                <a:gd name="f42" fmla="val 86"/>
                <a:gd name="f43" fmla="val 93"/>
                <a:gd name="f44" fmla="val 76"/>
                <a:gd name="f45" fmla="val 68"/>
                <a:gd name="f46" fmla="val 100"/>
                <a:gd name="f47" fmla="val 61"/>
                <a:gd name="f48" fmla="val 47"/>
                <a:gd name="f49" fmla="val 82"/>
                <a:gd name="f50" fmla="val 39"/>
                <a:gd name="f51" fmla="val 30"/>
                <a:gd name="f52" fmla="val 20"/>
                <a:gd name="f53" fmla="val 87"/>
                <a:gd name="f54" fmla="val 10"/>
                <a:gd name="f55" fmla="val 88"/>
                <a:gd name="f56" fmla="val 2"/>
                <a:gd name="f57" fmla="val 78"/>
                <a:gd name="f58" fmla="val 12"/>
                <a:gd name="f59" fmla="+- 0 0 -90"/>
                <a:gd name="f60" fmla="*/ f3 1 131"/>
                <a:gd name="f61" fmla="*/ f4 1 104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131"/>
                <a:gd name="f70" fmla="*/ f66 1 104"/>
                <a:gd name="f71" fmla="*/ 14 f67 1"/>
                <a:gd name="f72" fmla="*/ 67 f66 1"/>
                <a:gd name="f73" fmla="*/ 8 f67 1"/>
                <a:gd name="f74" fmla="*/ 27 f66 1"/>
                <a:gd name="f75" fmla="*/ 35 f67 1"/>
                <a:gd name="f76" fmla="*/ 79 f67 1"/>
                <a:gd name="f77" fmla="*/ 7 f66 1"/>
                <a:gd name="f78" fmla="*/ 89 f67 1"/>
                <a:gd name="f79" fmla="*/ 8 f66 1"/>
                <a:gd name="f80" fmla="*/ 131 f67 1"/>
                <a:gd name="f81" fmla="*/ 49 f66 1"/>
                <a:gd name="f82" fmla="*/ 101 f67 1"/>
                <a:gd name="f83" fmla="*/ 66 f66 1"/>
                <a:gd name="f84" fmla="*/ 95 f67 1"/>
                <a:gd name="f85" fmla="*/ 76 f67 1"/>
                <a:gd name="f86" fmla="*/ 104 f66 1"/>
                <a:gd name="f87" fmla="*/ 55 f67 1"/>
                <a:gd name="f88" fmla="*/ 89 f66 1"/>
                <a:gd name="f89" fmla="*/ 30 f67 1"/>
                <a:gd name="f90" fmla="*/ 86 f66 1"/>
                <a:gd name="f91" fmla="*/ 0 f67 1"/>
                <a:gd name="f92" fmla="+- f68 0 f1"/>
                <a:gd name="f93" fmla="*/ f71 1 131"/>
                <a:gd name="f94" fmla="*/ f72 1 104"/>
                <a:gd name="f95" fmla="*/ f73 1 131"/>
                <a:gd name="f96" fmla="*/ f74 1 104"/>
                <a:gd name="f97" fmla="*/ f75 1 131"/>
                <a:gd name="f98" fmla="*/ f76 1 131"/>
                <a:gd name="f99" fmla="*/ f77 1 104"/>
                <a:gd name="f100" fmla="*/ f78 1 131"/>
                <a:gd name="f101" fmla="*/ f79 1 104"/>
                <a:gd name="f102" fmla="*/ f80 1 131"/>
                <a:gd name="f103" fmla="*/ f81 1 104"/>
                <a:gd name="f104" fmla="*/ f82 1 131"/>
                <a:gd name="f105" fmla="*/ f83 1 104"/>
                <a:gd name="f106" fmla="*/ f84 1 131"/>
                <a:gd name="f107" fmla="*/ f85 1 131"/>
                <a:gd name="f108" fmla="*/ f86 1 104"/>
                <a:gd name="f109" fmla="*/ f87 1 131"/>
                <a:gd name="f110" fmla="*/ f88 1 104"/>
                <a:gd name="f111" fmla="*/ f89 1 131"/>
                <a:gd name="f112" fmla="*/ f90 1 104"/>
                <a:gd name="f113" fmla="*/ f91 1 131"/>
                <a:gd name="f114" fmla="*/ 0 1 f69"/>
                <a:gd name="f115" fmla="*/ f63 1 f69"/>
                <a:gd name="f116" fmla="*/ 0 1 f70"/>
                <a:gd name="f117" fmla="*/ f64 1 f70"/>
                <a:gd name="f118" fmla="*/ f93 1 f69"/>
                <a:gd name="f119" fmla="*/ f94 1 f70"/>
                <a:gd name="f120" fmla="*/ f95 1 f69"/>
                <a:gd name="f121" fmla="*/ f96 1 f70"/>
                <a:gd name="f122" fmla="*/ f97 1 f69"/>
                <a:gd name="f123" fmla="*/ f98 1 f69"/>
                <a:gd name="f124" fmla="*/ f99 1 f70"/>
                <a:gd name="f125" fmla="*/ f100 1 f69"/>
                <a:gd name="f126" fmla="*/ f101 1 f70"/>
                <a:gd name="f127" fmla="*/ f102 1 f69"/>
                <a:gd name="f128" fmla="*/ f103 1 f70"/>
                <a:gd name="f129" fmla="*/ f104 1 f69"/>
                <a:gd name="f130" fmla="*/ f105 1 f70"/>
                <a:gd name="f131" fmla="*/ f106 1 f69"/>
                <a:gd name="f132" fmla="*/ f107 1 f69"/>
                <a:gd name="f133" fmla="*/ f108 1 f70"/>
                <a:gd name="f134" fmla="*/ f109 1 f69"/>
                <a:gd name="f135" fmla="*/ f110 1 f70"/>
                <a:gd name="f136" fmla="*/ f111 1 f69"/>
                <a:gd name="f137" fmla="*/ f112 1 f70"/>
                <a:gd name="f138" fmla="*/ f113 1 f69"/>
                <a:gd name="f139" fmla="*/ f114 f60 1"/>
                <a:gd name="f140" fmla="*/ f115 f60 1"/>
                <a:gd name="f141" fmla="*/ f117 f61 1"/>
                <a:gd name="f142" fmla="*/ f116 f61 1"/>
                <a:gd name="f143" fmla="*/ f118 f60 1"/>
                <a:gd name="f144" fmla="*/ f119 f61 1"/>
                <a:gd name="f145" fmla="*/ f120 f60 1"/>
                <a:gd name="f146" fmla="*/ f121 f61 1"/>
                <a:gd name="f147" fmla="*/ f122 f60 1"/>
                <a:gd name="f148" fmla="*/ f123 f60 1"/>
                <a:gd name="f149" fmla="*/ f124 f61 1"/>
                <a:gd name="f150" fmla="*/ f125 f60 1"/>
                <a:gd name="f151" fmla="*/ f126 f61 1"/>
                <a:gd name="f152" fmla="*/ f127 f60 1"/>
                <a:gd name="f153" fmla="*/ f128 f61 1"/>
                <a:gd name="f154" fmla="*/ f129 f60 1"/>
                <a:gd name="f155" fmla="*/ f130 f61 1"/>
                <a:gd name="f156" fmla="*/ f131 f60 1"/>
                <a:gd name="f157" fmla="*/ f132 f60 1"/>
                <a:gd name="f158" fmla="*/ f133 f61 1"/>
                <a:gd name="f159" fmla="*/ f134 f60 1"/>
                <a:gd name="f160" fmla="*/ f135 f61 1"/>
                <a:gd name="f161" fmla="*/ f136 f60 1"/>
                <a:gd name="f162" fmla="*/ f137 f61 1"/>
                <a:gd name="f163" fmla="*/ f13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6"/>
                </a:cxn>
                <a:cxn ang="f92">
                  <a:pos x="f148" y="f149"/>
                </a:cxn>
                <a:cxn ang="f92">
                  <a:pos x="f150" y="f151"/>
                </a:cxn>
                <a:cxn ang="f92">
                  <a:pos x="f152" y="f153"/>
                </a:cxn>
                <a:cxn ang="f92">
                  <a:pos x="f154" y="f155"/>
                </a:cxn>
                <a:cxn ang="f92">
                  <a:pos x="f156" y="f144"/>
                </a:cxn>
                <a:cxn ang="f92">
                  <a:pos x="f157" y="f158"/>
                </a:cxn>
                <a:cxn ang="f92">
                  <a:pos x="f159" y="f160"/>
                </a:cxn>
                <a:cxn ang="f92">
                  <a:pos x="f161" y="f162"/>
                </a:cxn>
                <a:cxn ang="f92">
                  <a:pos x="f163" y="f160"/>
                </a:cxn>
                <a:cxn ang="f92">
                  <a:pos x="f143" y="f144"/>
                </a:cxn>
              </a:cxnLst>
              <a:rect l="f139" t="f142" r="f140" b="f141"/>
              <a:pathLst>
                <a:path w="131" h="10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7" y="f15"/>
                    <a:pt x="f18" y="f15"/>
                  </a:cubicBezTo>
                  <a:cubicBezTo>
                    <a:pt x="f19" y="f20"/>
                    <a:pt x="f9" y="f21"/>
                    <a:pt x="f22" y="f23"/>
                  </a:cubicBezTo>
                  <a:cubicBezTo>
                    <a:pt x="f24" y="f23"/>
                    <a:pt x="f25" y="f5"/>
                    <a:pt x="f26" y="f14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33"/>
                    <a:pt x="f29" y="f34"/>
                    <a:pt x="f35" y="f36"/>
                  </a:cubicBezTo>
                  <a:cubicBezTo>
                    <a:pt x="f37" y="f36"/>
                    <a:pt x="f38" y="f9"/>
                    <a:pt x="f39" y="f9"/>
                  </a:cubicBezTo>
                  <a:cubicBezTo>
                    <a:pt x="f40" y="f41"/>
                    <a:pt x="f42" y="f43"/>
                    <a:pt x="f44" y="f7"/>
                  </a:cubicBezTo>
                  <a:cubicBezTo>
                    <a:pt x="f45" y="f46"/>
                    <a:pt x="f47" y="f39"/>
                    <a:pt x="f19" y="f26"/>
                  </a:cubicBezTo>
                  <a:cubicBezTo>
                    <a:pt x="f48" y="f49"/>
                    <a:pt x="f50" y="f40"/>
                    <a:pt x="f51" y="f42"/>
                  </a:cubicBezTo>
                  <a:cubicBezTo>
                    <a:pt x="f52" y="f53"/>
                    <a:pt x="f54" y="f55"/>
                    <a:pt x="f5" y="f26"/>
                  </a:cubicBezTo>
                  <a:cubicBezTo>
                    <a:pt x="f56" y="f57"/>
                    <a:pt x="f58" y="f41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B4E2A6B-5690-0A12-19C8-18AA04549B1E}"/>
                </a:ext>
              </a:extLst>
            </p:cNvPr>
            <p:cNvSpPr/>
            <p:nvPr/>
          </p:nvSpPr>
          <p:spPr>
            <a:xfrm>
              <a:off x="15695611" y="1203322"/>
              <a:ext cx="338135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62"/>
                <a:gd name="f8" fmla="val 9"/>
                <a:gd name="f9" fmla="val 32"/>
                <a:gd name="f10" fmla="val 1"/>
                <a:gd name="f11" fmla="val 21"/>
                <a:gd name="f12" fmla="val 13"/>
                <a:gd name="f13" fmla="val 17"/>
                <a:gd name="f14" fmla="val 16"/>
                <a:gd name="f15" fmla="val 19"/>
                <a:gd name="f16" fmla="val 39"/>
                <a:gd name="f17" fmla="val 6"/>
                <a:gd name="f18" fmla="val 49"/>
                <a:gd name="f19" fmla="val 51"/>
                <a:gd name="f20" fmla="val 15"/>
                <a:gd name="f21" fmla="val 58"/>
                <a:gd name="f22" fmla="val 25"/>
                <a:gd name="f23" fmla="val 74"/>
                <a:gd name="f24" fmla="val 26"/>
                <a:gd name="f25" fmla="val 30"/>
                <a:gd name="f26" fmla="val 59"/>
                <a:gd name="f27" fmla="val 35"/>
                <a:gd name="f28" fmla="val 47"/>
                <a:gd name="f29" fmla="val 43"/>
                <a:gd name="f30" fmla="val 48"/>
                <a:gd name="f31" fmla="val 63"/>
                <a:gd name="f32" fmla="val 33"/>
                <a:gd name="f33" fmla="val 55"/>
                <a:gd name="f34" fmla="val 45"/>
                <a:gd name="f35" fmla="val 46"/>
                <a:gd name="f36" fmla="val 12"/>
                <a:gd name="f37" fmla="val 42"/>
                <a:gd name="f38" fmla="+- 0 0 -90"/>
                <a:gd name="f39" fmla="*/ f3 1 75"/>
                <a:gd name="f40" fmla="*/ f4 1 62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75"/>
                <a:gd name="f49" fmla="*/ f45 1 62"/>
                <a:gd name="f50" fmla="*/ 9 f46 1"/>
                <a:gd name="f51" fmla="*/ 32 f45 1"/>
                <a:gd name="f52" fmla="*/ 17 f46 1"/>
                <a:gd name="f53" fmla="*/ 16 f45 1"/>
                <a:gd name="f54" fmla="*/ 49 f46 1"/>
                <a:gd name="f55" fmla="*/ 0 f45 1"/>
                <a:gd name="f56" fmla="*/ 74 f46 1"/>
                <a:gd name="f57" fmla="*/ 26 f45 1"/>
                <a:gd name="f58" fmla="*/ 75 f46 1"/>
                <a:gd name="f59" fmla="*/ 48 f46 1"/>
                <a:gd name="f60" fmla="*/ 63 f45 1"/>
                <a:gd name="f61" fmla="*/ 1 f46 1"/>
                <a:gd name="f62" fmla="*/ 58 f45 1"/>
                <a:gd name="f63" fmla="+- f47 0 f1"/>
                <a:gd name="f64" fmla="*/ f50 1 75"/>
                <a:gd name="f65" fmla="*/ f51 1 63"/>
                <a:gd name="f66" fmla="*/ f52 1 75"/>
                <a:gd name="f67" fmla="*/ f53 1 63"/>
                <a:gd name="f68" fmla="*/ f54 1 75"/>
                <a:gd name="f69" fmla="*/ f55 1 63"/>
                <a:gd name="f70" fmla="*/ f56 1 75"/>
                <a:gd name="f71" fmla="*/ f57 1 63"/>
                <a:gd name="f72" fmla="*/ f58 1 75"/>
                <a:gd name="f73" fmla="*/ f59 1 75"/>
                <a:gd name="f74" fmla="*/ f60 1 63"/>
                <a:gd name="f75" fmla="*/ f61 1 75"/>
                <a:gd name="f76" fmla="*/ f62 1 63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8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39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99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75" h="62">
                  <a:moveTo>
                    <a:pt x="f8" y="f9"/>
                  </a:moveTo>
                  <a:cubicBezTo>
                    <a:pt x="f10" y="f11"/>
                    <a:pt x="f5" y="f12"/>
                    <a:pt x="f13" y="f14"/>
                  </a:cubicBezTo>
                  <a:cubicBezTo>
                    <a:pt x="f9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6" y="f24"/>
                    <a:pt x="f6" y="f25"/>
                    <a:pt x="f6" y="f9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15" y="f34"/>
                    <a:pt x="f10" y="f21"/>
                  </a:cubicBezTo>
                  <a:cubicBezTo>
                    <a:pt x="f5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F87521DB-02C8-2969-ACF2-38F23D446233}"/>
                </a:ext>
              </a:extLst>
            </p:cNvPr>
            <p:cNvSpPr/>
            <p:nvPr/>
          </p:nvSpPr>
          <p:spPr>
            <a:xfrm>
              <a:off x="16173450" y="771525"/>
              <a:ext cx="455608" cy="3413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75"/>
                <a:gd name="f8" fmla="val 3"/>
                <a:gd name="f9" fmla="val 67"/>
                <a:gd name="f10" fmla="val 2"/>
                <a:gd name="f11" fmla="val 1"/>
                <a:gd name="f12" fmla="val 64"/>
                <a:gd name="f13" fmla="val 62"/>
                <a:gd name="f14" fmla="val 60"/>
                <a:gd name="f15" fmla="val 20"/>
                <a:gd name="f16" fmla="val 50"/>
                <a:gd name="f17" fmla="val 36"/>
                <a:gd name="f18" fmla="val 9"/>
                <a:gd name="f19" fmla="val 26"/>
                <a:gd name="f20" fmla="val 18"/>
                <a:gd name="f21" fmla="val 44"/>
                <a:gd name="f22" fmla="val 55"/>
                <a:gd name="f23" fmla="val 8"/>
                <a:gd name="f24" fmla="val 59"/>
                <a:gd name="f25" fmla="val 5"/>
                <a:gd name="f26" fmla="val 63"/>
                <a:gd name="f27" fmla="val 71"/>
                <a:gd name="f28" fmla="val 70"/>
                <a:gd name="f29" fmla="val 33"/>
                <a:gd name="f30" fmla="val 91"/>
                <a:gd name="f31" fmla="val 27"/>
                <a:gd name="f32" fmla="val 101"/>
                <a:gd name="f33" fmla="val 37"/>
                <a:gd name="f34" fmla="val 86"/>
                <a:gd name="f35" fmla="val 46"/>
                <a:gd name="f36" fmla="val 65"/>
                <a:gd name="f37" fmla="val 45"/>
                <a:gd name="f38" fmla="val 68"/>
                <a:gd name="f39" fmla="val 73"/>
                <a:gd name="f40" fmla="val 24"/>
                <a:gd name="f41" fmla="+- 0 0 -90"/>
                <a:gd name="f42" fmla="*/ f3 1 100"/>
                <a:gd name="f43" fmla="*/ f4 1 75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100"/>
                <a:gd name="f52" fmla="*/ f48 1 75"/>
                <a:gd name="f53" fmla="*/ 3 f49 1"/>
                <a:gd name="f54" fmla="*/ 67 f48 1"/>
                <a:gd name="f55" fmla="*/ 0 f49 1"/>
                <a:gd name="f56" fmla="*/ 60 f48 1"/>
                <a:gd name="f57" fmla="*/ 9 f49 1"/>
                <a:gd name="f58" fmla="*/ 20 f48 1"/>
                <a:gd name="f59" fmla="*/ 55 f49 1"/>
                <a:gd name="f60" fmla="*/ 8 f48 1"/>
                <a:gd name="f61" fmla="*/ 67 f49 1"/>
                <a:gd name="f62" fmla="*/ 0 f48 1"/>
                <a:gd name="f63" fmla="*/ 71 f49 1"/>
                <a:gd name="f64" fmla="*/ 101 f49 1"/>
                <a:gd name="f65" fmla="*/ 37 f48 1"/>
                <a:gd name="f66" fmla="*/ 64 f49 1"/>
                <a:gd name="f67" fmla="*/ 68 f48 1"/>
                <a:gd name="f68" fmla="*/ 62 f49 1"/>
                <a:gd name="f69" fmla="*/ 75 f48 1"/>
                <a:gd name="f70" fmla="+- f50 0 f1"/>
                <a:gd name="f71" fmla="*/ f53 1 101"/>
                <a:gd name="f72" fmla="*/ f54 1 75"/>
                <a:gd name="f73" fmla="*/ f55 1 101"/>
                <a:gd name="f74" fmla="*/ f56 1 75"/>
                <a:gd name="f75" fmla="*/ f57 1 101"/>
                <a:gd name="f76" fmla="*/ f58 1 75"/>
                <a:gd name="f77" fmla="*/ f59 1 101"/>
                <a:gd name="f78" fmla="*/ f60 1 75"/>
                <a:gd name="f79" fmla="*/ f61 1 101"/>
                <a:gd name="f80" fmla="*/ f62 1 75"/>
                <a:gd name="f81" fmla="*/ f63 1 101"/>
                <a:gd name="f82" fmla="*/ f64 1 101"/>
                <a:gd name="f83" fmla="*/ f65 1 75"/>
                <a:gd name="f84" fmla="*/ f66 1 101"/>
                <a:gd name="f85" fmla="*/ f67 1 75"/>
                <a:gd name="f86" fmla="*/ f68 1 101"/>
                <a:gd name="f87" fmla="*/ f69 1 75"/>
                <a:gd name="f88" fmla="*/ 0 1 f51"/>
                <a:gd name="f89" fmla="*/ f45 1 f51"/>
                <a:gd name="f90" fmla="*/ 0 1 f52"/>
                <a:gd name="f91" fmla="*/ f46 1 f52"/>
                <a:gd name="f92" fmla="*/ f71 1 f51"/>
                <a:gd name="f93" fmla="*/ f72 1 f52"/>
                <a:gd name="f94" fmla="*/ f73 1 f51"/>
                <a:gd name="f95" fmla="*/ f74 1 f52"/>
                <a:gd name="f96" fmla="*/ f75 1 f51"/>
                <a:gd name="f97" fmla="*/ f76 1 f52"/>
                <a:gd name="f98" fmla="*/ f77 1 f51"/>
                <a:gd name="f99" fmla="*/ f78 1 f52"/>
                <a:gd name="f100" fmla="*/ f79 1 f51"/>
                <a:gd name="f101" fmla="*/ f80 1 f52"/>
                <a:gd name="f102" fmla="*/ f81 1 f51"/>
                <a:gd name="f103" fmla="*/ f82 1 f51"/>
                <a:gd name="f104" fmla="*/ f83 1 f52"/>
                <a:gd name="f105" fmla="*/ f84 1 f51"/>
                <a:gd name="f106" fmla="*/ f85 1 f52"/>
                <a:gd name="f107" fmla="*/ f86 1 f51"/>
                <a:gd name="f108" fmla="*/ f87 1 f52"/>
                <a:gd name="f109" fmla="*/ f88 f42 1"/>
                <a:gd name="f110" fmla="*/ f89 f42 1"/>
                <a:gd name="f111" fmla="*/ f91 f43 1"/>
                <a:gd name="f112" fmla="*/ f90 f43 1"/>
                <a:gd name="f113" fmla="*/ f92 f42 1"/>
                <a:gd name="f114" fmla="*/ f93 f43 1"/>
                <a:gd name="f115" fmla="*/ f94 f42 1"/>
                <a:gd name="f116" fmla="*/ f95 f43 1"/>
                <a:gd name="f117" fmla="*/ f96 f42 1"/>
                <a:gd name="f118" fmla="*/ f97 f43 1"/>
                <a:gd name="f119" fmla="*/ f98 f42 1"/>
                <a:gd name="f120" fmla="*/ f99 f43 1"/>
                <a:gd name="f121" fmla="*/ f100 f42 1"/>
                <a:gd name="f122" fmla="*/ f101 f43 1"/>
                <a:gd name="f123" fmla="*/ f102 f42 1"/>
                <a:gd name="f124" fmla="*/ f103 f42 1"/>
                <a:gd name="f125" fmla="*/ f104 f43 1"/>
                <a:gd name="f126" fmla="*/ f105 f42 1"/>
                <a:gd name="f127" fmla="*/ f106 f43 1"/>
                <a:gd name="f128" fmla="*/ f107 f42 1"/>
                <a:gd name="f129" fmla="*/ f108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3" y="f114"/>
                </a:cxn>
                <a:cxn ang="f70">
                  <a:pos x="f115" y="f114"/>
                </a:cxn>
                <a:cxn ang="f70">
                  <a:pos x="f113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21" y="f122"/>
                </a:cxn>
                <a:cxn ang="f70">
                  <a:pos x="f123" y="f120"/>
                </a:cxn>
                <a:cxn ang="f70">
                  <a:pos x="f124" y="f125"/>
                </a:cxn>
                <a:cxn ang="f70">
                  <a:pos x="f126" y="f127"/>
                </a:cxn>
                <a:cxn ang="f70">
                  <a:pos x="f128" y="f129"/>
                </a:cxn>
                <a:cxn ang="f70">
                  <a:pos x="f113" y="f114"/>
                </a:cxn>
              </a:cxnLst>
              <a:rect l="f109" t="f112" r="f110" b="f111"/>
              <a:pathLst>
                <a:path w="100" h="75">
                  <a:moveTo>
                    <a:pt x="f8" y="f9"/>
                  </a:moveTo>
                  <a:cubicBezTo>
                    <a:pt x="f10" y="f9"/>
                    <a:pt x="f11" y="f9"/>
                    <a:pt x="f5" y="f9"/>
                  </a:cubicBezTo>
                  <a:cubicBezTo>
                    <a:pt x="f11" y="f12"/>
                    <a:pt x="f10" y="f13"/>
                    <a:pt x="f8" y="f14"/>
                  </a:cubicBezTo>
                  <a:cubicBezTo>
                    <a:pt x="f15" y="f16"/>
                    <a:pt x="f15" y="f17"/>
                    <a:pt x="f18" y="f15"/>
                  </a:cubicBezTo>
                  <a:cubicBezTo>
                    <a:pt x="f19" y="f20"/>
                    <a:pt x="f21" y="f19"/>
                    <a:pt x="f22" y="f23"/>
                  </a:cubicBezTo>
                  <a:cubicBezTo>
                    <a:pt x="f24" y="f25"/>
                    <a:pt x="f26" y="f8"/>
                    <a:pt x="f9" y="f5"/>
                  </a:cubicBezTo>
                  <a:cubicBezTo>
                    <a:pt x="f27" y="f11"/>
                    <a:pt x="f28" y="f25"/>
                    <a:pt x="f27" y="f23"/>
                  </a:cubicBezTo>
                  <a:cubicBezTo>
                    <a:pt x="f12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12" y="f38"/>
                  </a:cubicBezTo>
                  <a:cubicBezTo>
                    <a:pt x="f26" y="f28"/>
                    <a:pt x="f26" y="f39"/>
                    <a:pt x="f13" y="f7"/>
                  </a:cubicBezTo>
                  <a:cubicBezTo>
                    <a:pt x="f21" y="f12"/>
                    <a:pt x="f40" y="f12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9" name="Oval 21">
            <a:extLst>
              <a:ext uri="{FF2B5EF4-FFF2-40B4-BE49-F238E27FC236}">
                <a16:creationId xmlns:a16="http://schemas.microsoft.com/office/drawing/2014/main" id="{34A30EA7-5598-D24D-489B-73C1709F9363}"/>
              </a:ext>
            </a:extLst>
          </p:cNvPr>
          <p:cNvSpPr/>
          <p:nvPr/>
        </p:nvSpPr>
        <p:spPr>
          <a:xfrm>
            <a:off x="168277" y="295278"/>
            <a:ext cx="1736729" cy="171609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F9D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360;p25">
            <a:extLst>
              <a:ext uri="{FF2B5EF4-FFF2-40B4-BE49-F238E27FC236}">
                <a16:creationId xmlns:a16="http://schemas.microsoft.com/office/drawing/2014/main" id="{8C29ADE7-AB7D-9512-A8D2-28CBD511DA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2398" y="459824"/>
            <a:ext cx="12683203" cy="11453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21" name="Google Shape;362;p25">
            <a:extLst>
              <a:ext uri="{FF2B5EF4-FFF2-40B4-BE49-F238E27FC236}">
                <a16:creationId xmlns:a16="http://schemas.microsoft.com/office/drawing/2014/main" id="{435697AB-A076-C5EA-7D39-0B9354AD1A74}"/>
              </a:ext>
            </a:extLst>
          </p:cNvPr>
          <p:cNvSpPr/>
          <p:nvPr/>
        </p:nvSpPr>
        <p:spPr>
          <a:xfrm rot="13359292" flipH="1">
            <a:off x="713707" y="437988"/>
            <a:ext cx="595804" cy="263822"/>
          </a:xfrm>
          <a:custGeom>
            <a:avLst/>
            <a:gdLst>
              <a:gd name="f0" fmla="val w"/>
              <a:gd name="f1" fmla="val h"/>
              <a:gd name="f2" fmla="val 0"/>
              <a:gd name="f3" fmla="val 15004"/>
              <a:gd name="f4" fmla="val 11810"/>
              <a:gd name="f5" fmla="val 10036"/>
              <a:gd name="f6" fmla="val 9253"/>
              <a:gd name="f7" fmla="val 8465"/>
              <a:gd name="f8" fmla="val 227"/>
              <a:gd name="f9" fmla="val 7758"/>
              <a:gd name="f10" fmla="val 711"/>
              <a:gd name="f11" fmla="val 6938"/>
              <a:gd name="f12" fmla="val 1292"/>
              <a:gd name="f13" fmla="val 6152"/>
              <a:gd name="f14" fmla="val 1907"/>
              <a:gd name="f15" fmla="val 5332"/>
              <a:gd name="f16" fmla="val 2488"/>
              <a:gd name="f17" fmla="val 5127"/>
              <a:gd name="f18" fmla="val 2625"/>
              <a:gd name="f19" fmla="val 4922"/>
              <a:gd name="f20" fmla="val 2762"/>
              <a:gd name="f21" fmla="val 4716"/>
              <a:gd name="f22" fmla="val 2898"/>
              <a:gd name="f23" fmla="val 4477"/>
              <a:gd name="f24" fmla="val 3035"/>
              <a:gd name="f25" fmla="val 4170"/>
              <a:gd name="f26" fmla="val 3172"/>
              <a:gd name="f27" fmla="val 3930"/>
              <a:gd name="f28" fmla="val 3274"/>
              <a:gd name="f29" fmla="val 3657"/>
              <a:gd name="f30" fmla="val 3343"/>
              <a:gd name="f31" fmla="val 3418"/>
              <a:gd name="f32" fmla="val 3411"/>
              <a:gd name="f33" fmla="val 1230"/>
              <a:gd name="f34" fmla="val 3924"/>
              <a:gd name="f35" fmla="val 6965"/>
              <a:gd name="f36" fmla="val 786"/>
              <a:gd name="f37" fmla="val 8948"/>
              <a:gd name="f38" fmla="val 1527"/>
              <a:gd name="f39" fmla="val 10897"/>
              <a:gd name="f40" fmla="val 3063"/>
              <a:gd name="f41" fmla="val 4843"/>
              <a:gd name="f42" fmla="val 5279"/>
              <a:gd name="f43" fmla="val 5729"/>
              <a:gd name="f44" fmla="val 11755"/>
              <a:gd name="f45" fmla="val 6186"/>
              <a:gd name="f46" fmla="val 11648"/>
              <a:gd name="f47" fmla="val 8578"/>
              <a:gd name="f48" fmla="val 11101"/>
              <a:gd name="f49" fmla="val 10526"/>
              <a:gd name="f50" fmla="val 9392"/>
              <a:gd name="f51" fmla="val 12475"/>
              <a:gd name="f52" fmla="val 7991"/>
              <a:gd name="f53" fmla="val 14320"/>
              <a:gd name="f54" fmla="val 6726"/>
              <a:gd name="f55" fmla="val 3855"/>
              <a:gd name="f56" fmla="val 13637"/>
              <a:gd name="f57" fmla="val 1942"/>
              <a:gd name="f58" fmla="val 12766"/>
              <a:gd name="f59" fmla="val 700"/>
              <a:gd name="f60" fmla="val 11409"/>
              <a:gd name="f61" fmla="*/ f0 1 15004"/>
              <a:gd name="f62" fmla="*/ f1 1 11810"/>
              <a:gd name="f63" fmla="val f2"/>
              <a:gd name="f64" fmla="val f3"/>
              <a:gd name="f65" fmla="val f4"/>
              <a:gd name="f66" fmla="+- f65 0 f63"/>
              <a:gd name="f67" fmla="+- f64 0 f63"/>
              <a:gd name="f68" fmla="*/ f67 1 15004"/>
              <a:gd name="f69" fmla="*/ f66 1 11810"/>
              <a:gd name="f70" fmla="*/ f63 1 f68"/>
              <a:gd name="f71" fmla="*/ f64 1 f68"/>
              <a:gd name="f72" fmla="*/ f63 1 f69"/>
              <a:gd name="f73" fmla="*/ f65 1 f69"/>
              <a:gd name="f74" fmla="*/ f70 f61 1"/>
              <a:gd name="f75" fmla="*/ f71 f61 1"/>
              <a:gd name="f76" fmla="*/ f73 f62 1"/>
              <a:gd name="f77" fmla="*/ f72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15004" h="1181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6"/>
                </a:ln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2" y="f35"/>
                  <a:pt x="f36" y="f37"/>
                </a:cubicBezTo>
                <a:cubicBezTo>
                  <a:pt x="f38" y="f39"/>
                  <a:pt x="f40" y="f4"/>
                  <a:pt x="f41" y="f4"/>
                </a:cubicBezTo>
                <a:cubicBezTo>
                  <a:pt x="f42" y="f4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3" y="f55"/>
                  <a:pt x="f56" y="f57"/>
                </a:cubicBezTo>
                <a:cubicBezTo>
                  <a:pt x="f58" y="f59"/>
                  <a:pt x="f60" y="f2"/>
                  <a:pt x="f5" y="f2"/>
                </a:cubicBezTo>
                <a:close/>
              </a:path>
            </a:pathLst>
          </a:custGeom>
          <a:solidFill>
            <a:srgbClr val="F07E4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363;p25">
            <a:extLst>
              <a:ext uri="{FF2B5EF4-FFF2-40B4-BE49-F238E27FC236}">
                <a16:creationId xmlns:a16="http://schemas.microsoft.com/office/drawing/2014/main" id="{502C89FF-4D9B-ED5E-E76C-5437699860FB}"/>
              </a:ext>
            </a:extLst>
          </p:cNvPr>
          <p:cNvSpPr/>
          <p:nvPr/>
        </p:nvSpPr>
        <p:spPr>
          <a:xfrm rot="11358077" flipH="1">
            <a:off x="646095" y="2837227"/>
            <a:ext cx="612263" cy="483836"/>
          </a:xfrm>
          <a:custGeom>
            <a:avLst/>
            <a:gdLst>
              <a:gd name="f0" fmla="val w"/>
              <a:gd name="f1" fmla="val h"/>
              <a:gd name="f2" fmla="val 0"/>
              <a:gd name="f3" fmla="val 15419"/>
              <a:gd name="f4" fmla="val 21657"/>
              <a:gd name="f5" fmla="val 5193"/>
              <a:gd name="f6" fmla="val 2696"/>
              <a:gd name="f7" fmla="val 1"/>
              <a:gd name="f8" fmla="val 2168"/>
              <a:gd name="f9" fmla="val 659"/>
              <a:gd name="f10" fmla="val 5500"/>
              <a:gd name="f11" fmla="val 1616"/>
              <a:gd name="f12" fmla="val 10045"/>
              <a:gd name="f13" fmla="val 4521"/>
              <a:gd name="f14" fmla="val 14283"/>
              <a:gd name="f15" fmla="val 6093"/>
              <a:gd name="f16" fmla="val 18692"/>
              <a:gd name="f17" fmla="val 6836"/>
              <a:gd name="f18" fmla="val 20759"/>
              <a:gd name="f19" fmla="val 8567"/>
              <a:gd name="f20" fmla="val 10271"/>
              <a:gd name="f21" fmla="val 12877"/>
              <a:gd name="f22" fmla="val 15418"/>
              <a:gd name="f23" fmla="val 19558"/>
              <a:gd name="f24" fmla="val 14261"/>
              <a:gd name="f25" fmla="val 16334"/>
              <a:gd name="f26" fmla="val 13407"/>
              <a:gd name="f27" fmla="val 13941"/>
              <a:gd name="f28" fmla="val 12381"/>
              <a:gd name="f29" fmla="val 11583"/>
              <a:gd name="f30" fmla="val 11356"/>
              <a:gd name="f31" fmla="val 9259"/>
              <a:gd name="f32" fmla="val 10502"/>
              <a:gd name="f33" fmla="val 7311"/>
              <a:gd name="f34" fmla="val 9271"/>
              <a:gd name="f35" fmla="val 5261"/>
              <a:gd name="f36" fmla="val 8861"/>
              <a:gd name="f37" fmla="val 3142"/>
              <a:gd name="f38" fmla="val 8412"/>
              <a:gd name="f39" fmla="val 950"/>
              <a:gd name="f40" fmla="val 6846"/>
              <a:gd name="f41" fmla="*/ f0 1 15419"/>
              <a:gd name="f42" fmla="*/ f1 1 21657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15419"/>
              <a:gd name="f49" fmla="*/ f46 1 21657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15419" h="2165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4"/>
                  <a:pt x="f20" y="f4"/>
                </a:cubicBezTo>
                <a:cubicBezTo>
                  <a:pt x="f21" y="f4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2"/>
                  <a:pt x="f5" y="f2"/>
                </a:cubicBezTo>
                <a:close/>
              </a:path>
            </a:pathLst>
          </a:custGeom>
          <a:solidFill>
            <a:srgbClr val="4AB4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99000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63E858F-DBB8-C31D-C7D1-20C00937CAE2}"/>
              </a:ext>
            </a:extLst>
          </p:cNvPr>
          <p:cNvGrpSpPr/>
          <p:nvPr/>
        </p:nvGrpSpPr>
        <p:grpSpPr>
          <a:xfrm>
            <a:off x="1443042" y="295278"/>
            <a:ext cx="15713067" cy="1339852"/>
            <a:chOff x="1443042" y="295278"/>
            <a:chExt cx="15713067" cy="1339852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975FC69A-C0E8-CD32-98E6-369DFA222F3D}"/>
                </a:ext>
              </a:extLst>
            </p:cNvPr>
            <p:cNvSpPr/>
            <p:nvPr/>
          </p:nvSpPr>
          <p:spPr>
            <a:xfrm>
              <a:off x="1443042" y="468309"/>
              <a:ext cx="754059" cy="1008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70"/>
                <a:gd name="f8" fmla="val 7"/>
                <a:gd name="f9" fmla="val 6"/>
                <a:gd name="f10" fmla="val 5"/>
                <a:gd name="f11" fmla="val 4"/>
                <a:gd name="f12" fmla="val 3"/>
                <a:gd name="f13" fmla="val 1"/>
                <a:gd name="f14" fmla="val 10"/>
                <a:gd name="f15" fmla="val 11"/>
                <a:gd name="f16" fmla="val 13"/>
                <a:gd name="f17" fmla="val 15"/>
                <a:gd name="f18" fmla="val 33"/>
                <a:gd name="f19" fmla="val 50"/>
                <a:gd name="f20" fmla="val 68"/>
                <a:gd name="f21" fmla="val 71"/>
                <a:gd name="f22" fmla="val 73"/>
                <a:gd name="f23" fmla="val 76"/>
                <a:gd name="f24" fmla="val 84"/>
                <a:gd name="f25" fmla="val 24"/>
                <a:gd name="f26" fmla="val 45"/>
                <a:gd name="f27" fmla="val 65"/>
                <a:gd name="f28" fmla="val 59"/>
                <a:gd name="f29" fmla="val 69"/>
                <a:gd name="f30" fmla="val 42"/>
                <a:gd name="f31" fmla="val 25"/>
                <a:gd name="f32" fmla="val 23"/>
                <a:gd name="f33" fmla="val 22"/>
                <a:gd name="f34" fmla="val 20"/>
                <a:gd name="f35" fmla="val 2"/>
                <a:gd name="f36" fmla="val 67"/>
                <a:gd name="f37" fmla="val 12"/>
                <a:gd name="f38" fmla="val 57"/>
                <a:gd name="f39" fmla="val 21"/>
                <a:gd name="f40" fmla="val 46"/>
                <a:gd name="f41" fmla="val 31"/>
                <a:gd name="f42" fmla="val 36"/>
                <a:gd name="f43" fmla="val 32"/>
                <a:gd name="f44" fmla="val 35"/>
                <a:gd name="f45" fmla="val 34"/>
                <a:gd name="f46" fmla="val 26"/>
                <a:gd name="f47" fmla="val 17"/>
                <a:gd name="f48" fmla="val 18"/>
                <a:gd name="f49" fmla="val 8"/>
                <a:gd name="f50" fmla="+- 0 0 -90"/>
                <a:gd name="f51" fmla="*/ f3 1 85"/>
                <a:gd name="f52" fmla="*/ f4 1 70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85"/>
                <a:gd name="f61" fmla="*/ f57 1 70"/>
                <a:gd name="f62" fmla="*/ 7 f58 1"/>
                <a:gd name="f63" fmla="*/ 7 f57 1"/>
                <a:gd name="f64" fmla="*/ 4 f58 1"/>
                <a:gd name="f65" fmla="*/ 3 f57 1"/>
                <a:gd name="f66" fmla="*/ 10 f58 1"/>
                <a:gd name="f67" fmla="*/ 0 f57 1"/>
                <a:gd name="f68" fmla="*/ 15 f58 1"/>
                <a:gd name="f69" fmla="*/ 68 f58 1"/>
                <a:gd name="f70" fmla="*/ 76 f58 1"/>
                <a:gd name="f71" fmla="*/ 85 f58 1"/>
                <a:gd name="f72" fmla="*/ 4 f57 1"/>
                <a:gd name="f73" fmla="*/ 65 f57 1"/>
                <a:gd name="f74" fmla="*/ 68 f57 1"/>
                <a:gd name="f75" fmla="*/ 25 f58 1"/>
                <a:gd name="f76" fmla="*/ 69 f57 1"/>
                <a:gd name="f77" fmla="*/ 20 f58 1"/>
                <a:gd name="f78" fmla="*/ 5 f58 1"/>
                <a:gd name="f79" fmla="*/ 3 f58 1"/>
                <a:gd name="f80" fmla="*/ 67 f57 1"/>
                <a:gd name="f81" fmla="*/ 31 f58 1"/>
                <a:gd name="f82" fmla="*/ 36 f57 1"/>
                <a:gd name="f83" fmla="*/ 33 f57 1"/>
                <a:gd name="f84" fmla="*/ 11 f57 1"/>
                <a:gd name="f85" fmla="+- f59 0 f1"/>
                <a:gd name="f86" fmla="*/ f62 1 85"/>
                <a:gd name="f87" fmla="*/ f63 1 70"/>
                <a:gd name="f88" fmla="*/ f64 1 85"/>
                <a:gd name="f89" fmla="*/ f65 1 70"/>
                <a:gd name="f90" fmla="*/ f66 1 85"/>
                <a:gd name="f91" fmla="*/ f67 1 70"/>
                <a:gd name="f92" fmla="*/ f68 1 85"/>
                <a:gd name="f93" fmla="*/ f69 1 85"/>
                <a:gd name="f94" fmla="*/ f70 1 85"/>
                <a:gd name="f95" fmla="*/ f71 1 85"/>
                <a:gd name="f96" fmla="*/ f72 1 70"/>
                <a:gd name="f97" fmla="*/ f73 1 70"/>
                <a:gd name="f98" fmla="*/ f74 1 70"/>
                <a:gd name="f99" fmla="*/ f75 1 85"/>
                <a:gd name="f100" fmla="*/ f76 1 70"/>
                <a:gd name="f101" fmla="*/ f77 1 85"/>
                <a:gd name="f102" fmla="*/ f78 1 85"/>
                <a:gd name="f103" fmla="*/ f79 1 85"/>
                <a:gd name="f104" fmla="*/ f80 1 70"/>
                <a:gd name="f105" fmla="*/ f81 1 85"/>
                <a:gd name="f106" fmla="*/ f82 1 70"/>
                <a:gd name="f107" fmla="*/ f83 1 70"/>
                <a:gd name="f108" fmla="*/ f84 1 70"/>
                <a:gd name="f109" fmla="*/ 0 1 f60"/>
                <a:gd name="f110" fmla="*/ f54 1 f60"/>
                <a:gd name="f111" fmla="*/ 0 1 f61"/>
                <a:gd name="f112" fmla="*/ f55 1 f61"/>
                <a:gd name="f113" fmla="*/ f86 1 f60"/>
                <a:gd name="f114" fmla="*/ f87 1 f61"/>
                <a:gd name="f115" fmla="*/ f88 1 f60"/>
                <a:gd name="f116" fmla="*/ f89 1 f61"/>
                <a:gd name="f117" fmla="*/ f90 1 f60"/>
                <a:gd name="f118" fmla="*/ f91 1 f61"/>
                <a:gd name="f119" fmla="*/ f92 1 f60"/>
                <a:gd name="f120" fmla="*/ f93 1 f60"/>
                <a:gd name="f121" fmla="*/ f94 1 f60"/>
                <a:gd name="f122" fmla="*/ f95 1 f60"/>
                <a:gd name="f123" fmla="*/ f96 1 f61"/>
                <a:gd name="f124" fmla="*/ f97 1 f61"/>
                <a:gd name="f125" fmla="*/ f98 1 f61"/>
                <a:gd name="f126" fmla="*/ f99 1 f60"/>
                <a:gd name="f127" fmla="*/ f100 1 f61"/>
                <a:gd name="f128" fmla="*/ f101 1 f60"/>
                <a:gd name="f129" fmla="*/ f102 1 f60"/>
                <a:gd name="f130" fmla="*/ f103 1 f60"/>
                <a:gd name="f131" fmla="*/ f104 1 f61"/>
                <a:gd name="f132" fmla="*/ f105 1 f60"/>
                <a:gd name="f133" fmla="*/ f106 1 f61"/>
                <a:gd name="f134" fmla="*/ f107 1 f61"/>
                <a:gd name="f135" fmla="*/ f108 1 f61"/>
                <a:gd name="f136" fmla="*/ f109 f51 1"/>
                <a:gd name="f137" fmla="*/ f110 f51 1"/>
                <a:gd name="f138" fmla="*/ f112 f52 1"/>
                <a:gd name="f139" fmla="*/ f111 f52 1"/>
                <a:gd name="f140" fmla="*/ f113 f51 1"/>
                <a:gd name="f141" fmla="*/ f114 f52 1"/>
                <a:gd name="f142" fmla="*/ f115 f51 1"/>
                <a:gd name="f143" fmla="*/ f116 f52 1"/>
                <a:gd name="f144" fmla="*/ f117 f51 1"/>
                <a:gd name="f145" fmla="*/ f118 f52 1"/>
                <a:gd name="f146" fmla="*/ f119 f51 1"/>
                <a:gd name="f147" fmla="*/ f120 f51 1"/>
                <a:gd name="f148" fmla="*/ f121 f51 1"/>
                <a:gd name="f149" fmla="*/ f122 f51 1"/>
                <a:gd name="f150" fmla="*/ f123 f52 1"/>
                <a:gd name="f151" fmla="*/ f124 f52 1"/>
                <a:gd name="f152" fmla="*/ f125 f52 1"/>
                <a:gd name="f153" fmla="*/ f126 f51 1"/>
                <a:gd name="f154" fmla="*/ f127 f52 1"/>
                <a:gd name="f155" fmla="*/ f128 f51 1"/>
                <a:gd name="f156" fmla="*/ f129 f51 1"/>
                <a:gd name="f157" fmla="*/ f130 f51 1"/>
                <a:gd name="f158" fmla="*/ f131 f52 1"/>
                <a:gd name="f159" fmla="*/ f132 f51 1"/>
                <a:gd name="f160" fmla="*/ f133 f52 1"/>
                <a:gd name="f161" fmla="*/ f134 f52 1"/>
                <a:gd name="f162" fmla="*/ f13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5"/>
                </a:cxn>
                <a:cxn ang="f85">
                  <a:pos x="f147" y="f145"/>
                </a:cxn>
                <a:cxn ang="f85">
                  <a:pos x="f148" y="f145"/>
                </a:cxn>
                <a:cxn ang="f85">
                  <a:pos x="f149" y="f150"/>
                </a:cxn>
                <a:cxn ang="f85">
                  <a:pos x="f149" y="f151"/>
                </a:cxn>
                <a:cxn ang="f85">
                  <a:pos x="f148" y="f152"/>
                </a:cxn>
                <a:cxn ang="f85">
                  <a:pos x="f153" y="f154"/>
                </a:cxn>
                <a:cxn ang="f85">
                  <a:pos x="f155" y="f154"/>
                </a:cxn>
                <a:cxn ang="f85">
                  <a:pos x="f156" y="f154"/>
                </a:cxn>
                <a:cxn ang="f85">
                  <a:pos x="f157" y="f158"/>
                </a:cxn>
                <a:cxn ang="f85">
                  <a:pos x="f159" y="f160"/>
                </a:cxn>
                <a:cxn ang="f85">
                  <a:pos x="f159" y="f161"/>
                </a:cxn>
                <a:cxn ang="f85">
                  <a:pos x="f144" y="f162"/>
                </a:cxn>
                <a:cxn ang="f85">
                  <a:pos x="f140" y="f141"/>
                </a:cxn>
              </a:cxnLst>
              <a:rect l="f136" t="f139" r="f137" b="f138"/>
              <a:pathLst>
                <a:path w="85" h="70">
                  <a:moveTo>
                    <a:pt x="f8" y="f8"/>
                  </a:moveTo>
                  <a:cubicBezTo>
                    <a:pt x="f9" y="f9"/>
                    <a:pt x="f10" y="f11"/>
                    <a:pt x="f11" y="f12"/>
                  </a:cubicBezTo>
                  <a:cubicBezTo>
                    <a:pt x="f13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5"/>
                    <a:pt x="f23" y="f5"/>
                  </a:cubicBezTo>
                  <a:cubicBezTo>
                    <a:pt x="f24" y="f13"/>
                    <a:pt x="f6" y="f13"/>
                    <a:pt x="f6" y="f11"/>
                  </a:cubicBezTo>
                  <a:cubicBezTo>
                    <a:pt x="f6" y="f25"/>
                    <a:pt x="f6" y="f26"/>
                    <a:pt x="f6" y="f27"/>
                  </a:cubicBezTo>
                  <a:cubicBezTo>
                    <a:pt x="f6" y="f20"/>
                    <a:pt x="f24" y="f20"/>
                    <a:pt x="f23" y="f20"/>
                  </a:cubicBezTo>
                  <a:cubicBezTo>
                    <a:pt x="f28" y="f29"/>
                    <a:pt x="f30" y="f20"/>
                    <a:pt x="f31" y="f29"/>
                  </a:cubicBezTo>
                  <a:cubicBezTo>
                    <a:pt x="f32" y="f29"/>
                    <a:pt x="f33" y="f29"/>
                    <a:pt x="f34" y="f29"/>
                  </a:cubicBezTo>
                  <a:cubicBezTo>
                    <a:pt x="f17" y="f7"/>
                    <a:pt x="f14" y="f29"/>
                    <a:pt x="f10" y="f29"/>
                  </a:cubicBezTo>
                  <a:cubicBezTo>
                    <a:pt x="f5" y="f29"/>
                    <a:pt x="f35" y="f20"/>
                    <a:pt x="f12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3" y="f45"/>
                    <a:pt x="f41" y="f18"/>
                  </a:cubicBezTo>
                  <a:cubicBezTo>
                    <a:pt x="f25" y="f46"/>
                    <a:pt x="f47" y="f48"/>
                    <a:pt x="f14" y="f15"/>
                  </a:cubicBezTo>
                  <a:cubicBezTo>
                    <a:pt x="f10" y="f14"/>
                    <a:pt x="f49" y="f49"/>
                    <a:pt x="f8" y="f8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D6D9F28-C5C5-B50F-CE55-298E1187F154}"/>
                </a:ext>
              </a:extLst>
            </p:cNvPr>
            <p:cNvSpPr/>
            <p:nvPr/>
          </p:nvSpPr>
          <p:spPr>
            <a:xfrm>
              <a:off x="16394113" y="468309"/>
              <a:ext cx="761996" cy="9937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69"/>
                <a:gd name="f8" fmla="val 4"/>
                <a:gd name="f9" fmla="val 28"/>
                <a:gd name="f10" fmla="val 53"/>
                <a:gd name="f11" fmla="val 78"/>
                <a:gd name="f12" fmla="val 84"/>
                <a:gd name="f13" fmla="val 85"/>
                <a:gd name="f14" fmla="val 1"/>
                <a:gd name="f15" fmla="val 83"/>
                <a:gd name="f16" fmla="val 3"/>
                <a:gd name="f17" fmla="val 75"/>
                <a:gd name="f18" fmla="val 12"/>
                <a:gd name="f19" fmla="val 67"/>
                <a:gd name="f20" fmla="val 20"/>
                <a:gd name="f21" fmla="val 59"/>
                <a:gd name="f22" fmla="val 29"/>
                <a:gd name="f23" fmla="val 58"/>
                <a:gd name="f24" fmla="val 30"/>
                <a:gd name="f25" fmla="val 57"/>
                <a:gd name="f26" fmla="val 31"/>
                <a:gd name="f27" fmla="val 32"/>
                <a:gd name="f28" fmla="val 56"/>
                <a:gd name="f29" fmla="val 33"/>
                <a:gd name="f30" fmla="val 35"/>
                <a:gd name="f31" fmla="val 36"/>
                <a:gd name="f32" fmla="val 60"/>
                <a:gd name="f33" fmla="val 37"/>
                <a:gd name="f34" fmla="val 61"/>
                <a:gd name="f35" fmla="val 38"/>
                <a:gd name="f36" fmla="val 39"/>
                <a:gd name="f37" fmla="val 65"/>
                <a:gd name="f38" fmla="val 45"/>
                <a:gd name="f39" fmla="val 72"/>
                <a:gd name="f40" fmla="val 51"/>
                <a:gd name="f41" fmla="val 77"/>
                <a:gd name="f42" fmla="val 80"/>
                <a:gd name="f43" fmla="val 62"/>
                <a:gd name="f44" fmla="val 82"/>
                <a:gd name="f45" fmla="val 68"/>
                <a:gd name="f46" fmla="val 81"/>
                <a:gd name="f47" fmla="val 15"/>
                <a:gd name="f48" fmla="val 64"/>
                <a:gd name="f49" fmla="val 44"/>
                <a:gd name="f50" fmla="val 24"/>
                <a:gd name="f51" fmla="val 5"/>
                <a:gd name="f52" fmla="val 2"/>
                <a:gd name="f53" fmla="+- 0 0 -90"/>
                <a:gd name="f54" fmla="*/ f3 1 86"/>
                <a:gd name="f55" fmla="*/ f4 1 69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86"/>
                <a:gd name="f64" fmla="*/ f60 1 69"/>
                <a:gd name="f65" fmla="*/ 4 f61 1"/>
                <a:gd name="f66" fmla="*/ 0 f60 1"/>
                <a:gd name="f67" fmla="*/ 78 f61 1"/>
                <a:gd name="f68" fmla="*/ 83 f61 1"/>
                <a:gd name="f69" fmla="*/ 3 f60 1"/>
                <a:gd name="f70" fmla="*/ 59 f61 1"/>
                <a:gd name="f71" fmla="*/ 29 f60 1"/>
                <a:gd name="f72" fmla="*/ 58 f61 1"/>
                <a:gd name="f73" fmla="*/ 32 f60 1"/>
                <a:gd name="f74" fmla="*/ 36 f60 1"/>
                <a:gd name="f75" fmla="*/ 61 f61 1"/>
                <a:gd name="f76" fmla="*/ 39 f60 1"/>
                <a:gd name="f77" fmla="*/ 77 f61 1"/>
                <a:gd name="f78" fmla="*/ 58 f60 1"/>
                <a:gd name="f79" fmla="*/ 60 f60 1"/>
                <a:gd name="f80" fmla="*/ 84 f61 1"/>
                <a:gd name="f81" fmla="*/ 67 f60 1"/>
                <a:gd name="f82" fmla="*/ 81 f61 1"/>
                <a:gd name="f83" fmla="*/ 69 f60 1"/>
                <a:gd name="f84" fmla="*/ 15 f61 1"/>
                <a:gd name="f85" fmla="*/ 68 f60 1"/>
                <a:gd name="f86" fmla="*/ 1 f61 1"/>
                <a:gd name="f87" fmla="*/ 64 f60 1"/>
                <a:gd name="f88" fmla="*/ 5 f60 1"/>
                <a:gd name="f89" fmla="+- f62 0 f1"/>
                <a:gd name="f90" fmla="*/ f65 1 86"/>
                <a:gd name="f91" fmla="*/ f66 1 69"/>
                <a:gd name="f92" fmla="*/ f67 1 86"/>
                <a:gd name="f93" fmla="*/ f68 1 86"/>
                <a:gd name="f94" fmla="*/ f69 1 69"/>
                <a:gd name="f95" fmla="*/ f70 1 86"/>
                <a:gd name="f96" fmla="*/ f71 1 69"/>
                <a:gd name="f97" fmla="*/ f72 1 86"/>
                <a:gd name="f98" fmla="*/ f73 1 69"/>
                <a:gd name="f99" fmla="*/ f74 1 69"/>
                <a:gd name="f100" fmla="*/ f75 1 86"/>
                <a:gd name="f101" fmla="*/ f76 1 69"/>
                <a:gd name="f102" fmla="*/ f77 1 86"/>
                <a:gd name="f103" fmla="*/ f78 1 69"/>
                <a:gd name="f104" fmla="*/ f79 1 69"/>
                <a:gd name="f105" fmla="*/ f80 1 86"/>
                <a:gd name="f106" fmla="*/ f81 1 69"/>
                <a:gd name="f107" fmla="*/ f82 1 86"/>
                <a:gd name="f108" fmla="*/ f83 1 69"/>
                <a:gd name="f109" fmla="*/ f84 1 86"/>
                <a:gd name="f110" fmla="*/ f85 1 69"/>
                <a:gd name="f111" fmla="*/ f86 1 86"/>
                <a:gd name="f112" fmla="*/ f87 1 69"/>
                <a:gd name="f113" fmla="*/ f88 1 69"/>
                <a:gd name="f114" fmla="*/ 0 1 f63"/>
                <a:gd name="f115" fmla="*/ f57 1 f63"/>
                <a:gd name="f116" fmla="*/ 0 1 f64"/>
                <a:gd name="f117" fmla="*/ f58 1 f64"/>
                <a:gd name="f118" fmla="*/ f90 1 f63"/>
                <a:gd name="f119" fmla="*/ f91 1 f64"/>
                <a:gd name="f120" fmla="*/ f92 1 f63"/>
                <a:gd name="f121" fmla="*/ f93 1 f63"/>
                <a:gd name="f122" fmla="*/ f94 1 f64"/>
                <a:gd name="f123" fmla="*/ f95 1 f63"/>
                <a:gd name="f124" fmla="*/ f96 1 f64"/>
                <a:gd name="f125" fmla="*/ f97 1 f63"/>
                <a:gd name="f126" fmla="*/ f98 1 f64"/>
                <a:gd name="f127" fmla="*/ f99 1 f64"/>
                <a:gd name="f128" fmla="*/ f100 1 f63"/>
                <a:gd name="f129" fmla="*/ f101 1 f64"/>
                <a:gd name="f130" fmla="*/ f102 1 f63"/>
                <a:gd name="f131" fmla="*/ f103 1 f64"/>
                <a:gd name="f132" fmla="*/ f104 1 f64"/>
                <a:gd name="f133" fmla="*/ f105 1 f63"/>
                <a:gd name="f134" fmla="*/ f106 1 f64"/>
                <a:gd name="f135" fmla="*/ f107 1 f63"/>
                <a:gd name="f136" fmla="*/ f108 1 f64"/>
                <a:gd name="f137" fmla="*/ f109 1 f63"/>
                <a:gd name="f138" fmla="*/ f110 1 f64"/>
                <a:gd name="f139" fmla="*/ f111 1 f63"/>
                <a:gd name="f140" fmla="*/ f112 1 f64"/>
                <a:gd name="f141" fmla="*/ f113 1 f64"/>
                <a:gd name="f142" fmla="*/ f114 f54 1"/>
                <a:gd name="f143" fmla="*/ f115 f54 1"/>
                <a:gd name="f144" fmla="*/ f117 f55 1"/>
                <a:gd name="f145" fmla="*/ f116 f55 1"/>
                <a:gd name="f146" fmla="*/ f118 f54 1"/>
                <a:gd name="f147" fmla="*/ f119 f55 1"/>
                <a:gd name="f148" fmla="*/ f120 f54 1"/>
                <a:gd name="f149" fmla="*/ f121 f54 1"/>
                <a:gd name="f150" fmla="*/ f122 f55 1"/>
                <a:gd name="f151" fmla="*/ f123 f54 1"/>
                <a:gd name="f152" fmla="*/ f124 f55 1"/>
                <a:gd name="f153" fmla="*/ f125 f54 1"/>
                <a:gd name="f154" fmla="*/ f126 f55 1"/>
                <a:gd name="f155" fmla="*/ f127 f55 1"/>
                <a:gd name="f156" fmla="*/ f128 f54 1"/>
                <a:gd name="f157" fmla="*/ f129 f55 1"/>
                <a:gd name="f158" fmla="*/ f130 f54 1"/>
                <a:gd name="f159" fmla="*/ f131 f55 1"/>
                <a:gd name="f160" fmla="*/ f132 f55 1"/>
                <a:gd name="f161" fmla="*/ f133 f54 1"/>
                <a:gd name="f162" fmla="*/ f134 f55 1"/>
                <a:gd name="f163" fmla="*/ f135 f54 1"/>
                <a:gd name="f164" fmla="*/ f136 f55 1"/>
                <a:gd name="f165" fmla="*/ f137 f54 1"/>
                <a:gd name="f166" fmla="*/ f138 f55 1"/>
                <a:gd name="f167" fmla="*/ f139 f54 1"/>
                <a:gd name="f168" fmla="*/ f140 f55 1"/>
                <a:gd name="f169" fmla="*/ f141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6" y="f147"/>
                </a:cxn>
                <a:cxn ang="f89">
                  <a:pos x="f148" y="f147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4"/>
                </a:cxn>
                <a:cxn ang="f89">
                  <a:pos x="f151" y="f155"/>
                </a:cxn>
                <a:cxn ang="f89">
                  <a:pos x="f156" y="f157"/>
                </a:cxn>
                <a:cxn ang="f89">
                  <a:pos x="f158" y="f159"/>
                </a:cxn>
                <a:cxn ang="f89">
                  <a:pos x="f158" y="f160"/>
                </a:cxn>
                <a:cxn ang="f89">
                  <a:pos x="f161" y="f162"/>
                </a:cxn>
                <a:cxn ang="f89">
                  <a:pos x="f163" y="f164"/>
                </a:cxn>
                <a:cxn ang="f89">
                  <a:pos x="f165" y="f166"/>
                </a:cxn>
                <a:cxn ang="f89">
                  <a:pos x="f167" y="f168"/>
                </a:cxn>
                <a:cxn ang="f89">
                  <a:pos x="f167" y="f169"/>
                </a:cxn>
                <a:cxn ang="f89">
                  <a:pos x="f146" y="f147"/>
                </a:cxn>
              </a:cxnLst>
              <a:rect l="f142" t="f145" r="f143" b="f144"/>
              <a:pathLst>
                <a:path w="86" h="69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9"/>
                    <a:pt x="f28" y="f30"/>
                    <a:pt x="f21" y="f31"/>
                  </a:cubicBezTo>
                  <a:cubicBezTo>
                    <a:pt x="f32" y="f33"/>
                    <a:pt x="f34" y="f35"/>
                    <a:pt x="f34" y="f36"/>
                  </a:cubicBezTo>
                  <a:cubicBezTo>
                    <a:pt x="f37" y="f38"/>
                    <a:pt x="f39" y="f40"/>
                    <a:pt x="f41" y="f23"/>
                  </a:cubicBezTo>
                  <a:cubicBezTo>
                    <a:pt x="f11" y="f23"/>
                    <a:pt x="f11" y="f21"/>
                    <a:pt x="f41" y="f32"/>
                  </a:cubicBezTo>
                  <a:cubicBezTo>
                    <a:pt x="f42" y="f43"/>
                    <a:pt x="f44" y="f37"/>
                    <a:pt x="f12" y="f19"/>
                  </a:cubicBezTo>
                  <a:cubicBezTo>
                    <a:pt x="f13" y="f45"/>
                    <a:pt x="f6" y="f7"/>
                    <a:pt x="f46" y="f7"/>
                  </a:cubicBezTo>
                  <a:cubicBezTo>
                    <a:pt x="f21" y="f45"/>
                    <a:pt x="f33" y="f7"/>
                    <a:pt x="f47" y="f45"/>
                  </a:cubicBezTo>
                  <a:cubicBezTo>
                    <a:pt x="f14" y="f45"/>
                    <a:pt x="f14" y="f45"/>
                    <a:pt x="f14" y="f48"/>
                  </a:cubicBezTo>
                  <a:cubicBezTo>
                    <a:pt x="f14" y="f49"/>
                    <a:pt x="f14" y="f50"/>
                    <a:pt x="f14" y="f51"/>
                  </a:cubicBezTo>
                  <a:cubicBezTo>
                    <a:pt x="f14" y="f16"/>
                    <a:pt x="f5" y="f52"/>
                    <a:pt x="f8" y="f5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39619F3-327F-2FD9-22CD-5DC29E9CEDA8}"/>
                </a:ext>
              </a:extLst>
            </p:cNvPr>
            <p:cNvSpPr/>
            <p:nvPr/>
          </p:nvSpPr>
          <p:spPr>
            <a:xfrm>
              <a:off x="15949614" y="323853"/>
              <a:ext cx="1163638" cy="1281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89"/>
                <a:gd name="f8" fmla="val 54"/>
                <a:gd name="f9" fmla="val 10"/>
                <a:gd name="f10" fmla="val 32"/>
                <a:gd name="f11" fmla="val 75"/>
                <a:gd name="f12" fmla="val 78"/>
                <a:gd name="f13" fmla="val 55"/>
                <a:gd name="f14" fmla="val 62"/>
                <a:gd name="f15" fmla="val 82"/>
                <a:gd name="f16" fmla="val 103"/>
                <a:gd name="f17" fmla="val 124"/>
                <a:gd name="f18" fmla="val 126"/>
                <a:gd name="f19" fmla="val 129"/>
                <a:gd name="f20" fmla="val 79"/>
                <a:gd name="f21" fmla="val 107"/>
                <a:gd name="f22" fmla="val 83"/>
                <a:gd name="f23" fmla="val 59"/>
                <a:gd name="f24" fmla="val 56"/>
                <a:gd name="f25" fmla="val 53"/>
                <a:gd name="f26" fmla="val 50"/>
                <a:gd name="f27" fmla="val 80"/>
                <a:gd name="f28" fmla="val 36"/>
                <a:gd name="f29" fmla="val 21"/>
                <a:gd name="f30" fmla="val 85"/>
                <a:gd name="f31" fmla="val 7"/>
                <a:gd name="f32" fmla="val 88"/>
                <a:gd name="f33" fmla="val 5"/>
                <a:gd name="f34" fmla="val 3"/>
                <a:gd name="f35" fmla="val 1"/>
                <a:gd name="f36" fmla="val 30"/>
                <a:gd name="f37" fmla="val 2"/>
                <a:gd name="f38" fmla="val 4"/>
                <a:gd name="f39" fmla="val 17"/>
                <a:gd name="f40" fmla="val 29"/>
                <a:gd name="f41" fmla="val 42"/>
                <a:gd name="f42" fmla="val 8"/>
                <a:gd name="f43" fmla="val 46"/>
                <a:gd name="f44" fmla="val 9"/>
                <a:gd name="f45" fmla="+- 0 0 -90"/>
                <a:gd name="f46" fmla="*/ f3 1 131"/>
                <a:gd name="f47" fmla="*/ f4 1 89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31"/>
                <a:gd name="f56" fmla="*/ f52 1 89"/>
                <a:gd name="f57" fmla="*/ 54 f53 1"/>
                <a:gd name="f58" fmla="*/ 10 f52 1"/>
                <a:gd name="f59" fmla="*/ 75 f52 1"/>
                <a:gd name="f60" fmla="*/ 62 f53 1"/>
                <a:gd name="f61" fmla="*/ 78 f52 1"/>
                <a:gd name="f62" fmla="*/ 124 f53 1"/>
                <a:gd name="f63" fmla="*/ 131 f53 1"/>
                <a:gd name="f64" fmla="*/ 79 f52 1"/>
                <a:gd name="f65" fmla="*/ 59 f53 1"/>
                <a:gd name="f66" fmla="*/ 50 f53 1"/>
                <a:gd name="f67" fmla="*/ 80 f52 1"/>
                <a:gd name="f68" fmla="*/ 7 f53 1"/>
                <a:gd name="f69" fmla="*/ 88 f52 1"/>
                <a:gd name="f70" fmla="*/ 0 f53 1"/>
                <a:gd name="f71" fmla="*/ 89 f52 1"/>
                <a:gd name="f72" fmla="*/ 1 f53 1"/>
                <a:gd name="f73" fmla="*/ 1 f52 1"/>
                <a:gd name="f74" fmla="*/ 4 f53 1"/>
                <a:gd name="f75" fmla="*/ 0 f52 1"/>
                <a:gd name="f76" fmla="*/ 42 f53 1"/>
                <a:gd name="f77" fmla="*/ 8 f52 1"/>
                <a:gd name="f78" fmla="+- f54 0 f1"/>
                <a:gd name="f79" fmla="*/ f57 1 131"/>
                <a:gd name="f80" fmla="*/ f58 1 89"/>
                <a:gd name="f81" fmla="*/ f59 1 89"/>
                <a:gd name="f82" fmla="*/ f60 1 131"/>
                <a:gd name="f83" fmla="*/ f61 1 89"/>
                <a:gd name="f84" fmla="*/ f62 1 131"/>
                <a:gd name="f85" fmla="*/ f63 1 131"/>
                <a:gd name="f86" fmla="*/ f64 1 89"/>
                <a:gd name="f87" fmla="*/ f65 1 131"/>
                <a:gd name="f88" fmla="*/ f66 1 131"/>
                <a:gd name="f89" fmla="*/ f67 1 89"/>
                <a:gd name="f90" fmla="*/ f68 1 131"/>
                <a:gd name="f91" fmla="*/ f69 1 89"/>
                <a:gd name="f92" fmla="*/ f70 1 131"/>
                <a:gd name="f93" fmla="*/ f71 1 89"/>
                <a:gd name="f94" fmla="*/ f72 1 131"/>
                <a:gd name="f95" fmla="*/ f73 1 89"/>
                <a:gd name="f96" fmla="*/ f74 1 131"/>
                <a:gd name="f97" fmla="*/ f75 1 89"/>
                <a:gd name="f98" fmla="*/ f76 1 131"/>
                <a:gd name="f99" fmla="*/ f77 1 89"/>
                <a:gd name="f100" fmla="*/ 0 1 f55"/>
                <a:gd name="f101" fmla="*/ f49 1 f55"/>
                <a:gd name="f102" fmla="*/ 0 1 f56"/>
                <a:gd name="f103" fmla="*/ f50 1 f56"/>
                <a:gd name="f104" fmla="*/ f79 1 f55"/>
                <a:gd name="f105" fmla="*/ f80 1 f56"/>
                <a:gd name="f106" fmla="*/ f81 1 f56"/>
                <a:gd name="f107" fmla="*/ f82 1 f55"/>
                <a:gd name="f108" fmla="*/ f83 1 f56"/>
                <a:gd name="f109" fmla="*/ f84 1 f55"/>
                <a:gd name="f110" fmla="*/ f85 1 f55"/>
                <a:gd name="f111" fmla="*/ f86 1 f56"/>
                <a:gd name="f112" fmla="*/ f87 1 f55"/>
                <a:gd name="f113" fmla="*/ f88 1 f55"/>
                <a:gd name="f114" fmla="*/ f89 1 f56"/>
                <a:gd name="f115" fmla="*/ f90 1 f55"/>
                <a:gd name="f116" fmla="*/ f91 1 f56"/>
                <a:gd name="f117" fmla="*/ f92 1 f55"/>
                <a:gd name="f118" fmla="*/ f93 1 f56"/>
                <a:gd name="f119" fmla="*/ f94 1 f55"/>
                <a:gd name="f120" fmla="*/ f95 1 f56"/>
                <a:gd name="f121" fmla="*/ f96 1 f55"/>
                <a:gd name="f122" fmla="*/ f97 1 f56"/>
                <a:gd name="f123" fmla="*/ f98 1 f55"/>
                <a:gd name="f124" fmla="*/ f99 1 f56"/>
                <a:gd name="f125" fmla="*/ f100 f46 1"/>
                <a:gd name="f126" fmla="*/ f101 f46 1"/>
                <a:gd name="f127" fmla="*/ f103 f47 1"/>
                <a:gd name="f128" fmla="*/ f102 f47 1"/>
                <a:gd name="f129" fmla="*/ f104 f46 1"/>
                <a:gd name="f130" fmla="*/ f105 f47 1"/>
                <a:gd name="f131" fmla="*/ f106 f47 1"/>
                <a:gd name="f132" fmla="*/ f107 f46 1"/>
                <a:gd name="f133" fmla="*/ f108 f47 1"/>
                <a:gd name="f134" fmla="*/ f109 f46 1"/>
                <a:gd name="f135" fmla="*/ f110 f46 1"/>
                <a:gd name="f136" fmla="*/ f111 f47 1"/>
                <a:gd name="f137" fmla="*/ f112 f46 1"/>
                <a:gd name="f138" fmla="*/ f113 f46 1"/>
                <a:gd name="f139" fmla="*/ f114 f47 1"/>
                <a:gd name="f140" fmla="*/ f115 f46 1"/>
                <a:gd name="f141" fmla="*/ f116 f47 1"/>
                <a:gd name="f142" fmla="*/ f117 f46 1"/>
                <a:gd name="f143" fmla="*/ f118 f47 1"/>
                <a:gd name="f144" fmla="*/ f119 f46 1"/>
                <a:gd name="f145" fmla="*/ f120 f47 1"/>
                <a:gd name="f146" fmla="*/ f121 f46 1"/>
                <a:gd name="f147" fmla="*/ f122 f47 1"/>
                <a:gd name="f148" fmla="*/ f123 f46 1"/>
                <a:gd name="f149" fmla="*/ f12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9" y="f130"/>
                </a:cxn>
                <a:cxn ang="f78">
                  <a:pos x="f129" y="f131"/>
                </a:cxn>
                <a:cxn ang="f78">
                  <a:pos x="f132" y="f133"/>
                </a:cxn>
                <a:cxn ang="f78">
                  <a:pos x="f134" y="f133"/>
                </a:cxn>
                <a:cxn ang="f78">
                  <a:pos x="f135" y="f136"/>
                </a:cxn>
                <a:cxn ang="f78">
                  <a:pos x="f137" y="f136"/>
                </a:cxn>
                <a:cxn ang="f78">
                  <a:pos x="f138" y="f139"/>
                </a:cxn>
                <a:cxn ang="f78">
                  <a:pos x="f140" y="f141"/>
                </a:cxn>
                <a:cxn ang="f78">
                  <a:pos x="f142" y="f143"/>
                </a:cxn>
                <a:cxn ang="f78">
                  <a:pos x="f144" y="f141"/>
                </a:cxn>
                <a:cxn ang="f78">
                  <a:pos x="f144" y="f145"/>
                </a:cxn>
                <a:cxn ang="f78">
                  <a:pos x="f146" y="f147"/>
                </a:cxn>
                <a:cxn ang="f78">
                  <a:pos x="f148" y="f149"/>
                </a:cxn>
                <a:cxn ang="f78">
                  <a:pos x="f129" y="f130"/>
                </a:cxn>
              </a:cxnLst>
              <a:rect l="f125" t="f128" r="f126" b="f127"/>
              <a:pathLst>
                <a:path w="131" h="89">
                  <a:moveTo>
                    <a:pt x="f8" y="f9"/>
                  </a:moveTo>
                  <a:cubicBezTo>
                    <a:pt x="f8" y="f10"/>
                    <a:pt x="f8" y="f8"/>
                    <a:pt x="f8" y="f11"/>
                  </a:cubicBezTo>
                  <a:cubicBezTo>
                    <a:pt x="f8" y="f12"/>
                    <a:pt x="f13" y="f12"/>
                    <a:pt x="f14" y="f12"/>
                  </a:cubicBezTo>
                  <a:cubicBezTo>
                    <a:pt x="f15" y="f12"/>
                    <a:pt x="f16" y="f12"/>
                    <a:pt x="f17" y="f12"/>
                  </a:cubicBezTo>
                  <a:cubicBezTo>
                    <a:pt x="f18" y="f12"/>
                    <a:pt x="f19" y="f12"/>
                    <a:pt x="f6" y="f20"/>
                  </a:cubicBezTo>
                  <a:cubicBezTo>
                    <a:pt x="f21" y="f20"/>
                    <a:pt x="f22" y="f20"/>
                    <a:pt x="f23" y="f20"/>
                  </a:cubicBezTo>
                  <a:cubicBezTo>
                    <a:pt x="f24" y="f20"/>
                    <a:pt x="f25" y="f20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7"/>
                    <a:pt x="f34" y="f7"/>
                    <a:pt x="f5" y="f7"/>
                  </a:cubicBezTo>
                  <a:cubicBezTo>
                    <a:pt x="f5" y="f7"/>
                    <a:pt x="f35" y="f32"/>
                    <a:pt x="f35" y="f32"/>
                  </a:cubicBezTo>
                  <a:cubicBezTo>
                    <a:pt x="f35" y="f23"/>
                    <a:pt x="f35" y="f36"/>
                    <a:pt x="f35" y="f35"/>
                  </a:cubicBezTo>
                  <a:cubicBezTo>
                    <a:pt x="f35" y="f5"/>
                    <a:pt x="f37" y="f5"/>
                    <a:pt x="f38" y="f5"/>
                  </a:cubicBezTo>
                  <a:cubicBezTo>
                    <a:pt x="f39" y="f34"/>
                    <a:pt x="f40" y="f33"/>
                    <a:pt x="f41" y="f42"/>
                  </a:cubicBezTo>
                  <a:cubicBezTo>
                    <a:pt x="f43" y="f44"/>
                    <a:pt x="f26" y="f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C59F7D16-763F-7B70-E9E0-C15491B910F7}"/>
                </a:ext>
              </a:extLst>
            </p:cNvPr>
            <p:cNvSpPr/>
            <p:nvPr/>
          </p:nvSpPr>
          <p:spPr>
            <a:xfrm>
              <a:off x="1665286" y="323853"/>
              <a:ext cx="993779" cy="1296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2"/>
                <a:gd name="f7" fmla="val 90"/>
                <a:gd name="f8" fmla="val 79"/>
                <a:gd name="f9" fmla="val 2"/>
                <a:gd name="f10" fmla="val 78"/>
                <a:gd name="f11" fmla="val 4"/>
                <a:gd name="f12" fmla="val 7"/>
                <a:gd name="f13" fmla="val 22"/>
                <a:gd name="f14" fmla="val 36"/>
                <a:gd name="f15" fmla="val 51"/>
                <a:gd name="f16" fmla="val 56"/>
                <a:gd name="f17" fmla="val 58"/>
                <a:gd name="f18" fmla="val 76"/>
                <a:gd name="f19" fmla="val 55"/>
                <a:gd name="f20" fmla="val 34"/>
                <a:gd name="f21" fmla="val 13"/>
                <a:gd name="f22" fmla="val 11"/>
                <a:gd name="f23" fmla="val 54"/>
                <a:gd name="f24" fmla="val 10"/>
                <a:gd name="f25" fmla="val 61"/>
                <a:gd name="f26" fmla="val 65"/>
                <a:gd name="f27" fmla="val 9"/>
                <a:gd name="f28" fmla="val 6"/>
                <a:gd name="f29" fmla="val 92"/>
                <a:gd name="f30" fmla="val 3"/>
                <a:gd name="f31" fmla="val 105"/>
                <a:gd name="f32" fmla="val 1"/>
                <a:gd name="f33" fmla="val 107"/>
                <a:gd name="f34" fmla="val 109"/>
                <a:gd name="f35" fmla="val 111"/>
                <a:gd name="f36" fmla="val 31"/>
                <a:gd name="f37" fmla="val 59"/>
                <a:gd name="f38" fmla="val 87"/>
                <a:gd name="f39" fmla="val 88"/>
                <a:gd name="f40" fmla="val 89"/>
                <a:gd name="f41" fmla="val 110"/>
                <a:gd name="f42" fmla="val 104"/>
                <a:gd name="f43" fmla="val 101"/>
                <a:gd name="f44" fmla="val 85"/>
                <a:gd name="f45" fmla="val 73"/>
                <a:gd name="f46" fmla="val 82"/>
                <a:gd name="f47" fmla="val 57"/>
                <a:gd name="f48" fmla="val 52"/>
                <a:gd name="f49" fmla="val 35"/>
                <a:gd name="f50" fmla="val 17"/>
                <a:gd name="f51" fmla="+- 0 0 -90"/>
                <a:gd name="f52" fmla="*/ f3 1 112"/>
                <a:gd name="f53" fmla="*/ f4 1 90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12"/>
                <a:gd name="f62" fmla="*/ f58 1 90"/>
                <a:gd name="f63" fmla="*/ 0 f59 1"/>
                <a:gd name="f64" fmla="*/ 79 f58 1"/>
                <a:gd name="f65" fmla="*/ 7 f59 1"/>
                <a:gd name="f66" fmla="*/ 78 f58 1"/>
                <a:gd name="f67" fmla="*/ 51 f59 1"/>
                <a:gd name="f68" fmla="*/ 58 f59 1"/>
                <a:gd name="f69" fmla="*/ 76 f58 1"/>
                <a:gd name="f70" fmla="*/ 13 f58 1"/>
                <a:gd name="f71" fmla="*/ 10 f58 1"/>
                <a:gd name="f72" fmla="*/ 65 f59 1"/>
                <a:gd name="f73" fmla="*/ 9 f58 1"/>
                <a:gd name="f74" fmla="*/ 105 f59 1"/>
                <a:gd name="f75" fmla="*/ 1 f58 1"/>
                <a:gd name="f76" fmla="*/ 112 f59 1"/>
                <a:gd name="f77" fmla="*/ 0 f58 1"/>
                <a:gd name="f78" fmla="*/ 111 f59 1"/>
                <a:gd name="f79" fmla="*/ 2 f58 1"/>
                <a:gd name="f80" fmla="*/ 87 f58 1"/>
                <a:gd name="f81" fmla="*/ 89 f58 1"/>
                <a:gd name="f82" fmla="*/ 110 f59 1"/>
                <a:gd name="f83" fmla="*/ 90 f58 1"/>
                <a:gd name="f84" fmla="*/ 101 f59 1"/>
                <a:gd name="f85" fmla="*/ 88 f58 1"/>
                <a:gd name="f86" fmla="*/ 59 f59 1"/>
                <a:gd name="f87" fmla="*/ 52 f59 1"/>
                <a:gd name="f88" fmla="+- f60 0 f1"/>
                <a:gd name="f89" fmla="*/ f63 1 112"/>
                <a:gd name="f90" fmla="*/ f64 1 90"/>
                <a:gd name="f91" fmla="*/ f65 1 112"/>
                <a:gd name="f92" fmla="*/ f66 1 90"/>
                <a:gd name="f93" fmla="*/ f67 1 112"/>
                <a:gd name="f94" fmla="*/ f68 1 112"/>
                <a:gd name="f95" fmla="*/ f69 1 90"/>
                <a:gd name="f96" fmla="*/ f70 1 90"/>
                <a:gd name="f97" fmla="*/ f71 1 90"/>
                <a:gd name="f98" fmla="*/ f72 1 112"/>
                <a:gd name="f99" fmla="*/ f73 1 90"/>
                <a:gd name="f100" fmla="*/ f74 1 112"/>
                <a:gd name="f101" fmla="*/ f75 1 90"/>
                <a:gd name="f102" fmla="*/ f76 1 112"/>
                <a:gd name="f103" fmla="*/ f77 1 90"/>
                <a:gd name="f104" fmla="*/ f78 1 112"/>
                <a:gd name="f105" fmla="*/ f79 1 90"/>
                <a:gd name="f106" fmla="*/ f80 1 90"/>
                <a:gd name="f107" fmla="*/ f81 1 90"/>
                <a:gd name="f108" fmla="*/ f82 1 112"/>
                <a:gd name="f109" fmla="*/ f83 1 90"/>
                <a:gd name="f110" fmla="*/ f84 1 112"/>
                <a:gd name="f111" fmla="*/ f85 1 90"/>
                <a:gd name="f112" fmla="*/ f86 1 112"/>
                <a:gd name="f113" fmla="*/ f87 1 112"/>
                <a:gd name="f114" fmla="*/ 0 1 f61"/>
                <a:gd name="f115" fmla="*/ f55 1 f61"/>
                <a:gd name="f116" fmla="*/ 0 1 f62"/>
                <a:gd name="f117" fmla="*/ f56 1 f62"/>
                <a:gd name="f118" fmla="*/ f89 1 f61"/>
                <a:gd name="f119" fmla="*/ f90 1 f62"/>
                <a:gd name="f120" fmla="*/ f91 1 f61"/>
                <a:gd name="f121" fmla="*/ f92 1 f62"/>
                <a:gd name="f122" fmla="*/ f93 1 f61"/>
                <a:gd name="f123" fmla="*/ f94 1 f61"/>
                <a:gd name="f124" fmla="*/ f95 1 f62"/>
                <a:gd name="f125" fmla="*/ f96 1 f62"/>
                <a:gd name="f126" fmla="*/ f97 1 f62"/>
                <a:gd name="f127" fmla="*/ f98 1 f61"/>
                <a:gd name="f128" fmla="*/ f99 1 f62"/>
                <a:gd name="f129" fmla="*/ f100 1 f61"/>
                <a:gd name="f130" fmla="*/ f101 1 f62"/>
                <a:gd name="f131" fmla="*/ f102 1 f61"/>
                <a:gd name="f132" fmla="*/ f103 1 f62"/>
                <a:gd name="f133" fmla="*/ f104 1 f61"/>
                <a:gd name="f134" fmla="*/ f105 1 f62"/>
                <a:gd name="f135" fmla="*/ f106 1 f62"/>
                <a:gd name="f136" fmla="*/ f107 1 f62"/>
                <a:gd name="f137" fmla="*/ f108 1 f61"/>
                <a:gd name="f138" fmla="*/ f109 1 f62"/>
                <a:gd name="f139" fmla="*/ f110 1 f61"/>
                <a:gd name="f140" fmla="*/ f111 1 f62"/>
                <a:gd name="f141" fmla="*/ f112 1 f61"/>
                <a:gd name="f142" fmla="*/ f113 1 f61"/>
                <a:gd name="f143" fmla="*/ f114 f52 1"/>
                <a:gd name="f144" fmla="*/ f115 f52 1"/>
                <a:gd name="f145" fmla="*/ f117 f53 1"/>
                <a:gd name="f146" fmla="*/ f116 f53 1"/>
                <a:gd name="f147" fmla="*/ f118 f52 1"/>
                <a:gd name="f148" fmla="*/ f119 f53 1"/>
                <a:gd name="f149" fmla="*/ f120 f52 1"/>
                <a:gd name="f150" fmla="*/ f121 f53 1"/>
                <a:gd name="f151" fmla="*/ f122 f52 1"/>
                <a:gd name="f152" fmla="*/ f123 f52 1"/>
                <a:gd name="f153" fmla="*/ f124 f53 1"/>
                <a:gd name="f154" fmla="*/ f125 f53 1"/>
                <a:gd name="f155" fmla="*/ f126 f53 1"/>
                <a:gd name="f156" fmla="*/ f127 f52 1"/>
                <a:gd name="f157" fmla="*/ f128 f53 1"/>
                <a:gd name="f158" fmla="*/ f129 f52 1"/>
                <a:gd name="f159" fmla="*/ f130 f53 1"/>
                <a:gd name="f160" fmla="*/ f131 f52 1"/>
                <a:gd name="f161" fmla="*/ f132 f53 1"/>
                <a:gd name="f162" fmla="*/ f133 f52 1"/>
                <a:gd name="f163" fmla="*/ f134 f53 1"/>
                <a:gd name="f164" fmla="*/ f135 f53 1"/>
                <a:gd name="f165" fmla="*/ f136 f53 1"/>
                <a:gd name="f166" fmla="*/ f137 f52 1"/>
                <a:gd name="f167" fmla="*/ f138 f53 1"/>
                <a:gd name="f168" fmla="*/ f139 f52 1"/>
                <a:gd name="f169" fmla="*/ f140 f53 1"/>
                <a:gd name="f170" fmla="*/ f141 f52 1"/>
                <a:gd name="f171" fmla="*/ f14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0"/>
                </a:cxn>
                <a:cxn ang="f88">
                  <a:pos x="f152" y="f153"/>
                </a:cxn>
                <a:cxn ang="f88">
                  <a:pos x="f152" y="f154"/>
                </a:cxn>
                <a:cxn ang="f88">
                  <a:pos x="f151" y="f155"/>
                </a:cxn>
                <a:cxn ang="f88">
                  <a:pos x="f156" y="f157"/>
                </a:cxn>
                <a:cxn ang="f88">
                  <a:pos x="f158" y="f159"/>
                </a:cxn>
                <a:cxn ang="f88">
                  <a:pos x="f160" y="f161"/>
                </a:cxn>
                <a:cxn ang="f88">
                  <a:pos x="f162" y="f163"/>
                </a:cxn>
                <a:cxn ang="f88">
                  <a:pos x="f162" y="f164"/>
                </a:cxn>
                <a:cxn ang="f88">
                  <a:pos x="f160" y="f165"/>
                </a:cxn>
                <a:cxn ang="f88">
                  <a:pos x="f166" y="f167"/>
                </a:cxn>
                <a:cxn ang="f88">
                  <a:pos x="f168" y="f169"/>
                </a:cxn>
                <a:cxn ang="f88">
                  <a:pos x="f170" y="f148"/>
                </a:cxn>
                <a:cxn ang="f88">
                  <a:pos x="f171" y="f148"/>
                </a:cxn>
                <a:cxn ang="f88">
                  <a:pos x="f147" y="f148"/>
                </a:cxn>
              </a:cxnLst>
              <a:rect l="f143" t="f146" r="f144" b="f145"/>
              <a:pathLst>
                <a:path w="112" h="90">
                  <a:moveTo>
                    <a:pt x="f5" y="f8"/>
                  </a:moveTo>
                  <a:cubicBezTo>
                    <a:pt x="f9" y="f10"/>
                    <a:pt x="f11" y="f10"/>
                    <a:pt x="f12" y="f10"/>
                  </a:cubicBezTo>
                  <a:cubicBezTo>
                    <a:pt x="f13" y="f10"/>
                    <a:pt x="f14" y="f10"/>
                    <a:pt x="f15" y="f10"/>
                  </a:cubicBezTo>
                  <a:cubicBezTo>
                    <a:pt x="f16" y="f10"/>
                    <a:pt x="f17" y="f10"/>
                    <a:pt x="f17" y="f18"/>
                  </a:cubicBezTo>
                  <a:cubicBezTo>
                    <a:pt x="f17" y="f19"/>
                    <a:pt x="f17" y="f20"/>
                    <a:pt x="f17" y="f21"/>
                  </a:cubicBezTo>
                  <a:cubicBezTo>
                    <a:pt x="f17" y="f22"/>
                    <a:pt x="f23" y="f22"/>
                    <a:pt x="f15" y="f24"/>
                  </a:cubicBezTo>
                  <a:cubicBezTo>
                    <a:pt x="f16" y="f22"/>
                    <a:pt x="f25" y="f24"/>
                    <a:pt x="f26" y="f27"/>
                  </a:cubicBezTo>
                  <a:cubicBezTo>
                    <a:pt x="f8" y="f28"/>
                    <a:pt x="f29" y="f30"/>
                    <a:pt x="f31" y="f32"/>
                  </a:cubicBezTo>
                  <a:cubicBezTo>
                    <a:pt x="f33" y="f5"/>
                    <a:pt x="f34" y="f5"/>
                    <a:pt x="f6" y="f5"/>
                  </a:cubicBezTo>
                  <a:cubicBezTo>
                    <a:pt x="f35" y="f32"/>
                    <a:pt x="f35" y="f32"/>
                    <a:pt x="f35" y="f9"/>
                  </a:cubicBezTo>
                  <a:cubicBezTo>
                    <a:pt x="f35" y="f36"/>
                    <a:pt x="f35" y="f37"/>
                    <a:pt x="f35" y="f38"/>
                  </a:cubicBezTo>
                  <a:cubicBezTo>
                    <a:pt x="f35" y="f39"/>
                    <a:pt x="f35" y="f40"/>
                    <a:pt x="f6" y="f40"/>
                  </a:cubicBezTo>
                  <a:cubicBezTo>
                    <a:pt x="f35" y="f40"/>
                    <a:pt x="f35" y="f7"/>
                    <a:pt x="f41" y="f7"/>
                  </a:cubicBezTo>
                  <a:cubicBezTo>
                    <a:pt x="f33" y="f40"/>
                    <a:pt x="f42" y="f39"/>
                    <a:pt x="f43" y="f39"/>
                  </a:cubicBezTo>
                  <a:cubicBezTo>
                    <a:pt x="f38" y="f44"/>
                    <a:pt x="f45" y="f46"/>
                    <a:pt x="f37" y="f8"/>
                  </a:cubicBezTo>
                  <a:cubicBezTo>
                    <a:pt x="f47" y="f8"/>
                    <a:pt x="f23" y="f8"/>
                    <a:pt x="f48" y="f8"/>
                  </a:cubicBezTo>
                  <a:cubicBezTo>
                    <a:pt x="f49" y="f8"/>
                    <a:pt x="f50" y="f8"/>
                    <a:pt x="f5" y="f8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8A2FC15-D5BE-AC53-EDF3-1EEAEE39EAD9}"/>
                </a:ext>
              </a:extLst>
            </p:cNvPr>
            <p:cNvSpPr/>
            <p:nvPr/>
          </p:nvSpPr>
          <p:spPr>
            <a:xfrm>
              <a:off x="5967410" y="295278"/>
              <a:ext cx="6007095" cy="42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7"/>
                <a:gd name="f7" fmla="val 3"/>
                <a:gd name="f8" fmla="val 674"/>
                <a:gd name="f9" fmla="val 2"/>
                <a:gd name="f10" fmla="val 675"/>
                <a:gd name="f11" fmla="val 676"/>
                <a:gd name="f12" fmla="val 631"/>
                <a:gd name="f13" fmla="val 588"/>
                <a:gd name="f14" fmla="val 544"/>
                <a:gd name="f15" fmla="val 447"/>
                <a:gd name="f16" fmla="val 349"/>
                <a:gd name="f17" fmla="val 252"/>
                <a:gd name="f18" fmla="val 170"/>
                <a:gd name="f19" fmla="val 89"/>
                <a:gd name="f20" fmla="val 8"/>
                <a:gd name="f21" fmla="val 5"/>
                <a:gd name="f22" fmla="val 67"/>
                <a:gd name="f23" fmla="val 135"/>
                <a:gd name="f24" fmla="val 202"/>
                <a:gd name="f25" fmla="val 206"/>
                <a:gd name="f26" fmla="val 209"/>
                <a:gd name="f27" fmla="val 1"/>
                <a:gd name="f28" fmla="val 212"/>
                <a:gd name="f29" fmla="val 219"/>
                <a:gd name="f30" fmla="val 226"/>
                <a:gd name="f31" fmla="val 233"/>
                <a:gd name="f32" fmla="val 237"/>
                <a:gd name="f33" fmla="val 242"/>
                <a:gd name="f34" fmla="val 247"/>
                <a:gd name="f35" fmla="val 312"/>
                <a:gd name="f36" fmla="val 377"/>
                <a:gd name="f37" fmla="val 442"/>
                <a:gd name="f38" fmla="val 445"/>
                <a:gd name="f39" fmla="val 448"/>
                <a:gd name="f40" fmla="val 451"/>
                <a:gd name="f41" fmla="val 452"/>
                <a:gd name="f42" fmla="val 454"/>
                <a:gd name="f43" fmla="val 455"/>
                <a:gd name="f44" fmla="val 475"/>
                <a:gd name="f45" fmla="val 495"/>
                <a:gd name="f46" fmla="val 514"/>
                <a:gd name="f47" fmla="val 517"/>
                <a:gd name="f48" fmla="val 520"/>
                <a:gd name="f49" fmla="val 522"/>
                <a:gd name="f50" fmla="val 524"/>
                <a:gd name="f51" fmla="val 527"/>
                <a:gd name="f52" fmla="val 530"/>
                <a:gd name="f53" fmla="val 536"/>
                <a:gd name="f54" fmla="val 542"/>
                <a:gd name="f55" fmla="val 548"/>
                <a:gd name="f56" fmla="val 590"/>
                <a:gd name="f57" fmla="val 632"/>
                <a:gd name="f58" fmla="+- 0 0 -90"/>
                <a:gd name="f59" fmla="*/ f3 1 677"/>
                <a:gd name="f60" fmla="*/ f4 1 3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5 1 3"/>
                <a:gd name="f69" fmla="*/ f66 1 677"/>
                <a:gd name="f70" fmla="*/ 674 f66 1"/>
                <a:gd name="f71" fmla="*/ 2 f65 1"/>
                <a:gd name="f72" fmla="*/ 677 f66 1"/>
                <a:gd name="f73" fmla="*/ 544 f66 1"/>
                <a:gd name="f74" fmla="*/ 252 f66 1"/>
                <a:gd name="f75" fmla="*/ 8 f66 1"/>
                <a:gd name="f76" fmla="*/ 0 f66 1"/>
                <a:gd name="f77" fmla="*/ 202 f66 1"/>
                <a:gd name="f78" fmla="*/ 212 f66 1"/>
                <a:gd name="f79" fmla="*/ 1 f65 1"/>
                <a:gd name="f80" fmla="*/ 233 f66 1"/>
                <a:gd name="f81" fmla="*/ 247 f66 1"/>
                <a:gd name="f82" fmla="*/ 442 f66 1"/>
                <a:gd name="f83" fmla="*/ 451 f66 1"/>
                <a:gd name="f84" fmla="*/ 455 f66 1"/>
                <a:gd name="f85" fmla="*/ 514 f66 1"/>
                <a:gd name="f86" fmla="*/ 522 f66 1"/>
                <a:gd name="f87" fmla="*/ 530 f66 1"/>
                <a:gd name="f88" fmla="*/ 548 f66 1"/>
                <a:gd name="f89" fmla="+- f67 0 f1"/>
                <a:gd name="f90" fmla="*/ f70 1 677"/>
                <a:gd name="f91" fmla="*/ f71 1 3"/>
                <a:gd name="f92" fmla="*/ f72 1 677"/>
                <a:gd name="f93" fmla="*/ f73 1 677"/>
                <a:gd name="f94" fmla="*/ f74 1 677"/>
                <a:gd name="f95" fmla="*/ f75 1 677"/>
                <a:gd name="f96" fmla="*/ f76 1 677"/>
                <a:gd name="f97" fmla="*/ f77 1 677"/>
                <a:gd name="f98" fmla="*/ f78 1 677"/>
                <a:gd name="f99" fmla="*/ f79 1 3"/>
                <a:gd name="f100" fmla="*/ f80 1 677"/>
                <a:gd name="f101" fmla="*/ f81 1 677"/>
                <a:gd name="f102" fmla="*/ f82 1 677"/>
                <a:gd name="f103" fmla="*/ f83 1 677"/>
                <a:gd name="f104" fmla="*/ f84 1 677"/>
                <a:gd name="f105" fmla="*/ f85 1 677"/>
                <a:gd name="f106" fmla="*/ f86 1 677"/>
                <a:gd name="f107" fmla="*/ f87 1 677"/>
                <a:gd name="f108" fmla="*/ f88 1 677"/>
                <a:gd name="f109" fmla="*/ 0 1 f69"/>
                <a:gd name="f110" fmla="*/ f62 1 f69"/>
                <a:gd name="f111" fmla="*/ 0 1 f68"/>
                <a:gd name="f112" fmla="*/ f63 1 f68"/>
                <a:gd name="f113" fmla="*/ f90 1 f69"/>
                <a:gd name="f114" fmla="*/ f91 1 f68"/>
                <a:gd name="f115" fmla="*/ f92 1 f69"/>
                <a:gd name="f116" fmla="*/ f93 1 f69"/>
                <a:gd name="f117" fmla="*/ f94 1 f69"/>
                <a:gd name="f118" fmla="*/ f95 1 f69"/>
                <a:gd name="f119" fmla="*/ f96 1 f69"/>
                <a:gd name="f120" fmla="*/ f97 1 f69"/>
                <a:gd name="f121" fmla="*/ f98 1 f69"/>
                <a:gd name="f122" fmla="*/ f99 1 f68"/>
                <a:gd name="f123" fmla="*/ f100 1 f69"/>
                <a:gd name="f124" fmla="*/ f101 1 f69"/>
                <a:gd name="f125" fmla="*/ f102 1 f69"/>
                <a:gd name="f126" fmla="*/ f103 1 f69"/>
                <a:gd name="f127" fmla="*/ f104 1 f69"/>
                <a:gd name="f128" fmla="*/ f105 1 f69"/>
                <a:gd name="f129" fmla="*/ f106 1 f69"/>
                <a:gd name="f130" fmla="*/ f107 1 f69"/>
                <a:gd name="f131" fmla="*/ f108 1 f69"/>
                <a:gd name="f132" fmla="*/ f109 f59 1"/>
                <a:gd name="f133" fmla="*/ f110 f59 1"/>
                <a:gd name="f134" fmla="*/ f112 f60 1"/>
                <a:gd name="f135" fmla="*/ f111 f60 1"/>
                <a:gd name="f136" fmla="*/ f113 f59 1"/>
                <a:gd name="f137" fmla="*/ f114 f60 1"/>
                <a:gd name="f138" fmla="*/ f115 f59 1"/>
                <a:gd name="f139" fmla="*/ f116 f59 1"/>
                <a:gd name="f140" fmla="*/ f117 f59 1"/>
                <a:gd name="f141" fmla="*/ f118 f59 1"/>
                <a:gd name="f142" fmla="*/ f119 f59 1"/>
                <a:gd name="f143" fmla="*/ f120 f59 1"/>
                <a:gd name="f144" fmla="*/ f121 f59 1"/>
                <a:gd name="f145" fmla="*/ f122 f60 1"/>
                <a:gd name="f146" fmla="*/ f123 f59 1"/>
                <a:gd name="f147" fmla="*/ f124 f59 1"/>
                <a:gd name="f148" fmla="*/ f125 f59 1"/>
                <a:gd name="f149" fmla="*/ f126 f59 1"/>
                <a:gd name="f150" fmla="*/ f127 f59 1"/>
                <a:gd name="f151" fmla="*/ f128 f59 1"/>
                <a:gd name="f152" fmla="*/ f129 f59 1"/>
                <a:gd name="f153" fmla="*/ f130 f59 1"/>
                <a:gd name="f154" fmla="*/ f131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6" y="f137"/>
                </a:cxn>
                <a:cxn ang="f89">
                  <a:pos x="f138" y="f137"/>
                </a:cxn>
                <a:cxn ang="f89">
                  <a:pos x="f136" y="f137"/>
                </a:cxn>
                <a:cxn ang="f89">
                  <a:pos x="f139" y="f137"/>
                </a:cxn>
                <a:cxn ang="f89">
                  <a:pos x="f140" y="f137"/>
                </a:cxn>
                <a:cxn ang="f89">
                  <a:pos x="f141" y="f137"/>
                </a:cxn>
                <a:cxn ang="f89">
                  <a:pos x="f142" y="f137"/>
                </a:cxn>
                <a:cxn ang="f89">
                  <a:pos x="f143" y="f137"/>
                </a:cxn>
                <a:cxn ang="f89">
                  <a:pos x="f144" y="f145"/>
                </a:cxn>
                <a:cxn ang="f89">
                  <a:pos x="f146" y="f145"/>
                </a:cxn>
                <a:cxn ang="f89">
                  <a:pos x="f147" y="f137"/>
                </a:cxn>
                <a:cxn ang="f89">
                  <a:pos x="f148" y="f137"/>
                </a:cxn>
                <a:cxn ang="f89">
                  <a:pos x="f149" y="f145"/>
                </a:cxn>
                <a:cxn ang="f89">
                  <a:pos x="f150" y="f145"/>
                </a:cxn>
                <a:cxn ang="f89">
                  <a:pos x="f151" y="f145"/>
                </a:cxn>
                <a:cxn ang="f89">
                  <a:pos x="f152" y="f145"/>
                </a:cxn>
                <a:cxn ang="f89">
                  <a:pos x="f153" y="f145"/>
                </a:cxn>
                <a:cxn ang="f89">
                  <a:pos x="f154" y="f137"/>
                </a:cxn>
                <a:cxn ang="f89">
                  <a:pos x="f136" y="f137"/>
                </a:cxn>
              </a:cxnLst>
              <a:rect l="f132" t="f135" r="f133" b="f134"/>
              <a:pathLst>
                <a:path w="677" h="3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11" y="f9"/>
                    <a:pt x="f10" y="f9"/>
                    <a:pt x="f8" y="f9"/>
                  </a:cubicBezTo>
                  <a:cubicBezTo>
                    <a:pt x="f12" y="f9"/>
                    <a:pt x="f13" y="f9"/>
                    <a:pt x="f14" y="f9"/>
                  </a:cubicBezTo>
                  <a:cubicBezTo>
                    <a:pt x="f15" y="f9"/>
                    <a:pt x="f16" y="f9"/>
                    <a:pt x="f17" y="f9"/>
                  </a:cubicBezTo>
                  <a:cubicBezTo>
                    <a:pt x="f18" y="f9"/>
                    <a:pt x="f19" y="f9"/>
                    <a:pt x="f20" y="f9"/>
                  </a:cubicBezTo>
                  <a:cubicBezTo>
                    <a:pt x="f21" y="f9"/>
                    <a:pt x="f9" y="f7"/>
                    <a:pt x="f5" y="f9"/>
                  </a:cubicBezTo>
                  <a:cubicBezTo>
                    <a:pt x="f22" y="f9"/>
                    <a:pt x="f23" y="f9"/>
                    <a:pt x="f24" y="f9"/>
                  </a:cubicBezTo>
                  <a:cubicBezTo>
                    <a:pt x="f25" y="f9"/>
                    <a:pt x="f26" y="f27"/>
                    <a:pt x="f28" y="f27"/>
                  </a:cubicBezTo>
                  <a:cubicBezTo>
                    <a:pt x="f29" y="f27"/>
                    <a:pt x="f30" y="f27"/>
                    <a:pt x="f31" y="f27"/>
                  </a:cubicBezTo>
                  <a:cubicBezTo>
                    <a:pt x="f32" y="f27"/>
                    <a:pt x="f33" y="f9"/>
                    <a:pt x="f34" y="f9"/>
                  </a:cubicBezTo>
                  <a:cubicBezTo>
                    <a:pt x="f35" y="f9"/>
                    <a:pt x="f36" y="f9"/>
                    <a:pt x="f37" y="f9"/>
                  </a:cubicBezTo>
                  <a:cubicBezTo>
                    <a:pt x="f38" y="f9"/>
                    <a:pt x="f39" y="f27"/>
                    <a:pt x="f40" y="f27"/>
                  </a:cubicBezTo>
                  <a:cubicBezTo>
                    <a:pt x="f41" y="f27"/>
                    <a:pt x="f42" y="f27"/>
                    <a:pt x="f43" y="f27"/>
                  </a:cubicBezTo>
                  <a:cubicBezTo>
                    <a:pt x="f44" y="f5"/>
                    <a:pt x="f45" y="f27"/>
                    <a:pt x="f46" y="f27"/>
                  </a:cubicBezTo>
                  <a:cubicBezTo>
                    <a:pt x="f47" y="f27"/>
                    <a:pt x="f48" y="f27"/>
                    <a:pt x="f49" y="f27"/>
                  </a:cubicBezTo>
                  <a:cubicBezTo>
                    <a:pt x="f50" y="f9"/>
                    <a:pt x="f51" y="f9"/>
                    <a:pt x="f52" y="f27"/>
                  </a:cubicBezTo>
                  <a:cubicBezTo>
                    <a:pt x="f53" y="f27"/>
                    <a:pt x="f54" y="f9"/>
                    <a:pt x="f55" y="f9"/>
                  </a:cubicBezTo>
                  <a:cubicBezTo>
                    <a:pt x="f56" y="f9"/>
                    <a:pt x="f57" y="f9"/>
                    <a:pt x="f8" y="f9"/>
                  </a:cubicBezTo>
                  <a:close/>
                </a:path>
              </a:pathLst>
            </a:custGeom>
            <a:solidFill>
              <a:srgbClr val="B834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A8F9793B-813D-98AD-A474-22BA91C07BC9}"/>
                </a:ext>
              </a:extLst>
            </p:cNvPr>
            <p:cNvSpPr/>
            <p:nvPr/>
          </p:nvSpPr>
          <p:spPr>
            <a:xfrm>
              <a:off x="13279438" y="309560"/>
              <a:ext cx="531815" cy="142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1"/>
                <a:gd name="f8" fmla="val 3"/>
                <a:gd name="f9" fmla="val 22"/>
                <a:gd name="f10" fmla="val 41"/>
                <a:gd name="f11" fmla="val 58"/>
                <a:gd name="f12" fmla="val 57"/>
                <a:gd name="f13" fmla="val 55"/>
                <a:gd name="f14" fmla="val 38"/>
                <a:gd name="f15" fmla="val 21"/>
                <a:gd name="f16" fmla="val 5"/>
                <a:gd name="f17" fmla="val 2"/>
                <a:gd name="f18" fmla="+- 0 0 -90"/>
                <a:gd name="f19" fmla="*/ f3 1 60"/>
                <a:gd name="f20" fmla="*/ f4 1 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0"/>
                <a:gd name="f29" fmla="val f25"/>
                <a:gd name="f30" fmla="*/ 3 f26 1"/>
                <a:gd name="f31" fmla="*/ 0 f25 1"/>
                <a:gd name="f32" fmla="*/ 60 f26 1"/>
                <a:gd name="f33" fmla="*/ 1 f25 1"/>
                <a:gd name="f34" fmla="*/ 55 f26 1"/>
                <a:gd name="f35" fmla="*/ 5 f26 1"/>
                <a:gd name="f36" fmla="*/ 0 f26 1"/>
                <a:gd name="f37" fmla="+- f27 0 f1"/>
                <a:gd name="f38" fmla="*/ f30 1 60"/>
                <a:gd name="f39" fmla="*/ f32 1 60"/>
                <a:gd name="f40" fmla="*/ f34 1 60"/>
                <a:gd name="f41" fmla="*/ f35 1 60"/>
                <a:gd name="f42" fmla="*/ f36 1 60"/>
                <a:gd name="f43" fmla="*/ f31 1 f29"/>
                <a:gd name="f44" fmla="*/ f33 1 f29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8"/>
                <a:gd name="f51" fmla="*/ f40 1 f28"/>
                <a:gd name="f52" fmla="*/ f41 1 f28"/>
                <a:gd name="f53" fmla="*/ f42 1 f28"/>
                <a:gd name="f54" fmla="*/ f45 f19 1"/>
                <a:gd name="f55" fmla="*/ f46 f19 1"/>
                <a:gd name="f56" fmla="*/ f48 f20 1"/>
                <a:gd name="f57" fmla="*/ f47 f20 1"/>
                <a:gd name="f58" fmla="*/ f43 f20 1"/>
                <a:gd name="f59" fmla="*/ f44 f20 1"/>
                <a:gd name="f60" fmla="*/ f49 f19 1"/>
                <a:gd name="f61" fmla="*/ f50 f19 1"/>
                <a:gd name="f62" fmla="*/ f51 f19 1"/>
                <a:gd name="f63" fmla="*/ f52 f19 1"/>
                <a:gd name="f64" fmla="*/ f5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58"/>
                </a:cxn>
                <a:cxn ang="f37">
                  <a:pos x="f61" y="f58"/>
                </a:cxn>
                <a:cxn ang="f37">
                  <a:pos x="f61" y="f59"/>
                </a:cxn>
                <a:cxn ang="f37">
                  <a:pos x="f62" y="f59"/>
                </a:cxn>
                <a:cxn ang="f37">
                  <a:pos x="f63" y="f59"/>
                </a:cxn>
                <a:cxn ang="f37">
                  <a:pos x="f64" y="f59"/>
                </a:cxn>
                <a:cxn ang="f37">
                  <a:pos x="f60" y="f58"/>
                </a:cxn>
              </a:cxnLst>
              <a:rect l="f54" t="f57" r="f55" b="f56"/>
              <a:pathLst>
                <a:path w="60" h="1">
                  <a:moveTo>
                    <a:pt x="f8" y="f5"/>
                  </a:moveTo>
                  <a:cubicBezTo>
                    <a:pt x="f9" y="f7"/>
                    <a:pt x="f10" y="f5"/>
                    <a:pt x="f6" y="f5"/>
                  </a:cubicBezTo>
                  <a:cubicBezTo>
                    <a:pt x="f6" y="f5"/>
                    <a:pt x="f6" y="f5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7"/>
                    <a:pt x="f15" y="f7"/>
                    <a:pt x="f16" y="f7"/>
                  </a:cubicBezTo>
                  <a:cubicBezTo>
                    <a:pt x="f8" y="f7"/>
                    <a:pt x="f7" y="f7"/>
                    <a:pt x="f5" y="f7"/>
                  </a:cubicBezTo>
                  <a:cubicBezTo>
                    <a:pt x="f7" y="f5"/>
                    <a:pt x="f17" y="f5"/>
                    <a:pt x="f8" y="f5"/>
                  </a:cubicBezTo>
                  <a:close/>
                </a:path>
              </a:pathLst>
            </a:custGeom>
            <a:solidFill>
              <a:srgbClr val="9C5A3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2A5D7088-0E40-4615-B679-277BDC27D4D1}"/>
                </a:ext>
              </a:extLst>
            </p:cNvPr>
            <p:cNvSpPr/>
            <p:nvPr/>
          </p:nvSpPr>
          <p:spPr>
            <a:xfrm>
              <a:off x="2614617" y="295278"/>
              <a:ext cx="13371508" cy="13398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7"/>
                <a:gd name="f7" fmla="val 93"/>
                <a:gd name="f8" fmla="val 1506"/>
                <a:gd name="f9" fmla="val 87"/>
                <a:gd name="f10" fmla="val 60"/>
                <a:gd name="f11" fmla="val 33"/>
                <a:gd name="f12" fmla="val 6"/>
                <a:gd name="f13" fmla="val 5"/>
                <a:gd name="f14" fmla="val 4"/>
                <a:gd name="f15" fmla="val 3"/>
                <a:gd name="f16" fmla="val 1503"/>
                <a:gd name="f17" fmla="val 1496"/>
                <a:gd name="f18" fmla="val 1489"/>
                <a:gd name="f19" fmla="val 1479"/>
                <a:gd name="f20" fmla="val 2"/>
                <a:gd name="f21" fmla="val 1469"/>
                <a:gd name="f22" fmla="val 1"/>
                <a:gd name="f23" fmla="val 1460"/>
                <a:gd name="f24" fmla="val 1455"/>
                <a:gd name="f25" fmla="val 1450"/>
                <a:gd name="f26" fmla="val 1446"/>
                <a:gd name="f27" fmla="val 1427"/>
                <a:gd name="f28" fmla="val 1409"/>
                <a:gd name="f29" fmla="val 1390"/>
                <a:gd name="f30" fmla="val 1388"/>
                <a:gd name="f31" fmla="val 1386"/>
                <a:gd name="f32" fmla="val 1384"/>
                <a:gd name="f33" fmla="val 1380"/>
                <a:gd name="f34" fmla="val 1377"/>
                <a:gd name="f35" fmla="val 1374"/>
                <a:gd name="f36" fmla="val 1337"/>
                <a:gd name="f37" fmla="val 1299"/>
                <a:gd name="f38" fmla="val 1262"/>
                <a:gd name="f39" fmla="val 1242"/>
                <a:gd name="f40" fmla="val 1222"/>
                <a:gd name="f41" fmla="val 1202"/>
                <a:gd name="f42" fmla="val 1157"/>
                <a:gd name="f43" fmla="val 1113"/>
                <a:gd name="f44" fmla="val 1069"/>
                <a:gd name="f45" fmla="val 1063"/>
                <a:gd name="f46" fmla="val 1057"/>
                <a:gd name="f47" fmla="val 1052"/>
                <a:gd name="f48" fmla="val 997"/>
                <a:gd name="f49" fmla="val 941"/>
                <a:gd name="f50" fmla="val 886"/>
                <a:gd name="f51" fmla="val 864"/>
                <a:gd name="f52" fmla="val 842"/>
                <a:gd name="f53" fmla="val 820"/>
                <a:gd name="f54" fmla="val 740"/>
                <a:gd name="f55" fmla="val 660"/>
                <a:gd name="f56" fmla="val 579"/>
                <a:gd name="f57" fmla="val 515"/>
                <a:gd name="f58" fmla="val 450"/>
                <a:gd name="f59" fmla="val 385"/>
                <a:gd name="f60" fmla="val 383"/>
                <a:gd name="f61" fmla="val 380"/>
                <a:gd name="f62" fmla="val 378"/>
                <a:gd name="f63" fmla="val 377"/>
                <a:gd name="f64" fmla="val 374"/>
                <a:gd name="f65" fmla="val 370"/>
                <a:gd name="f66" fmla="val 367"/>
                <a:gd name="f67" fmla="val 366"/>
                <a:gd name="f68" fmla="val 363"/>
                <a:gd name="f69" fmla="val 361"/>
                <a:gd name="f70" fmla="val 330"/>
                <a:gd name="f71" fmla="val 299"/>
                <a:gd name="f72" fmla="val 268"/>
                <a:gd name="f73" fmla="val 265"/>
                <a:gd name="f74" fmla="val 263"/>
                <a:gd name="f75" fmla="val 261"/>
                <a:gd name="f76" fmla="val 255"/>
                <a:gd name="f77" fmla="val 248"/>
                <a:gd name="f78" fmla="val 242"/>
                <a:gd name="f79" fmla="val 240"/>
                <a:gd name="f80" fmla="val 237"/>
                <a:gd name="f81" fmla="val 235"/>
                <a:gd name="f82" fmla="val 161"/>
                <a:gd name="f83" fmla="val 86"/>
                <a:gd name="f84" fmla="val 12"/>
                <a:gd name="f85" fmla="val 10"/>
                <a:gd name="f86" fmla="val 7"/>
                <a:gd name="f87" fmla="val 25"/>
                <a:gd name="f88" fmla="val 45"/>
                <a:gd name="f89" fmla="val 64"/>
                <a:gd name="f90" fmla="val 72"/>
                <a:gd name="f91" fmla="val 80"/>
                <a:gd name="f92" fmla="val 89"/>
                <a:gd name="f93" fmla="val 90"/>
                <a:gd name="f94" fmla="val 91"/>
                <a:gd name="f95" fmla="val 9"/>
                <a:gd name="f96" fmla="val 92"/>
                <a:gd name="f97" fmla="val 11"/>
                <a:gd name="f98" fmla="val 120"/>
                <a:gd name="f99" fmla="val 230"/>
                <a:gd name="f100" fmla="val 339"/>
                <a:gd name="f101" fmla="val 342"/>
                <a:gd name="f102" fmla="val 345"/>
                <a:gd name="f103" fmla="val 348"/>
                <a:gd name="f104" fmla="val 350"/>
                <a:gd name="f105" fmla="val 351"/>
                <a:gd name="f106" fmla="val 353"/>
                <a:gd name="f107" fmla="val 388"/>
                <a:gd name="f108" fmla="val 406"/>
                <a:gd name="f109" fmla="val 409"/>
                <a:gd name="f110" fmla="val 413"/>
                <a:gd name="f111" fmla="val 416"/>
                <a:gd name="f112" fmla="val 421"/>
                <a:gd name="f113" fmla="val 426"/>
                <a:gd name="f114" fmla="val 431"/>
                <a:gd name="f115" fmla="val 433"/>
                <a:gd name="f116" fmla="val 434"/>
                <a:gd name="f117" fmla="val 436"/>
                <a:gd name="f118" fmla="val 514"/>
                <a:gd name="f119" fmla="val 592"/>
                <a:gd name="f120" fmla="val 669"/>
                <a:gd name="f121" fmla="val 678"/>
                <a:gd name="f122" fmla="val 687"/>
                <a:gd name="f123" fmla="val 696"/>
                <a:gd name="f124" fmla="val 721"/>
                <a:gd name="f125" fmla="val 746"/>
                <a:gd name="f126" fmla="val 772"/>
                <a:gd name="f127" fmla="val 780"/>
                <a:gd name="f128" fmla="val 788"/>
                <a:gd name="f129" fmla="val 797"/>
                <a:gd name="f130" fmla="val 804"/>
                <a:gd name="f131" fmla="val 811"/>
                <a:gd name="f132" fmla="val 818"/>
                <a:gd name="f133" fmla="val 821"/>
                <a:gd name="f134" fmla="val 823"/>
                <a:gd name="f135" fmla="val 825"/>
                <a:gd name="f136" fmla="val 827"/>
                <a:gd name="f137" fmla="val 828"/>
                <a:gd name="f138" fmla="val 831"/>
                <a:gd name="f139" fmla="val 834"/>
                <a:gd name="f140" fmla="val 837"/>
                <a:gd name="f141" fmla="val 881"/>
                <a:gd name="f142" fmla="val 924"/>
                <a:gd name="f143" fmla="val 968"/>
                <a:gd name="f144" fmla="val 975"/>
                <a:gd name="f145" fmla="val 982"/>
                <a:gd name="f146" fmla="val 988"/>
                <a:gd name="f147" fmla="val 1049"/>
                <a:gd name="f148" fmla="val 1109"/>
                <a:gd name="f149" fmla="val 1170"/>
                <a:gd name="f150" fmla="val 1172"/>
                <a:gd name="f151" fmla="val 1175"/>
                <a:gd name="f152" fmla="val 1177"/>
                <a:gd name="f153" fmla="val 1184"/>
                <a:gd name="f154" fmla="val 1192"/>
                <a:gd name="f155" fmla="val 1199"/>
                <a:gd name="f156" fmla="val 1230"/>
                <a:gd name="f157" fmla="val 1293"/>
                <a:gd name="f158" fmla="val 1298"/>
                <a:gd name="f159" fmla="val 1302"/>
                <a:gd name="f160" fmla="val 1307"/>
                <a:gd name="f161" fmla="val 1309"/>
                <a:gd name="f162" fmla="val 1311"/>
                <a:gd name="f163" fmla="val 1314"/>
                <a:gd name="f164" fmla="val 1361"/>
                <a:gd name="f165" fmla="val 1408"/>
                <a:gd name="f166" fmla="val 1458"/>
                <a:gd name="f167" fmla="val 1462"/>
                <a:gd name="f168" fmla="val 1465"/>
                <a:gd name="f169" fmla="val 1471"/>
                <a:gd name="f170" fmla="val 1476"/>
                <a:gd name="f171" fmla="val 1482"/>
                <a:gd name="f172" fmla="+- 0 0 -90"/>
                <a:gd name="f173" fmla="*/ f3 1 1507"/>
                <a:gd name="f174" fmla="*/ f4 1 93"/>
                <a:gd name="f175" fmla="val f5"/>
                <a:gd name="f176" fmla="val f6"/>
                <a:gd name="f177" fmla="val f7"/>
                <a:gd name="f178" fmla="*/ f172 f0 1"/>
                <a:gd name="f179" fmla="+- f177 0 f175"/>
                <a:gd name="f180" fmla="+- f176 0 f175"/>
                <a:gd name="f181" fmla="*/ f178 1 f2"/>
                <a:gd name="f182" fmla="*/ f180 1 1507"/>
                <a:gd name="f183" fmla="*/ f179 1 93"/>
                <a:gd name="f184" fmla="*/ 1506 f180 1"/>
                <a:gd name="f185" fmla="*/ 87 f179 1"/>
                <a:gd name="f186" fmla="*/ 1507 f180 1"/>
                <a:gd name="f187" fmla="*/ 6 f179 1"/>
                <a:gd name="f188" fmla="*/ 3 f179 1"/>
                <a:gd name="f189" fmla="*/ 1489 f180 1"/>
                <a:gd name="f190" fmla="*/ 0 f179 1"/>
                <a:gd name="f191" fmla="*/ 1460 f180 1"/>
                <a:gd name="f192" fmla="*/ 1 f179 1"/>
                <a:gd name="f193" fmla="*/ 1446 f180 1"/>
                <a:gd name="f194" fmla="*/ 2 f179 1"/>
                <a:gd name="f195" fmla="*/ 1390 f180 1"/>
                <a:gd name="f196" fmla="*/ 1384 f180 1"/>
                <a:gd name="f197" fmla="*/ 1374 f180 1"/>
                <a:gd name="f198" fmla="*/ 1262 f180 1"/>
                <a:gd name="f199" fmla="*/ 1202 f180 1"/>
                <a:gd name="f200" fmla="*/ 1069 f180 1"/>
                <a:gd name="f201" fmla="*/ 1052 f180 1"/>
                <a:gd name="f202" fmla="*/ 886 f180 1"/>
                <a:gd name="f203" fmla="*/ 820 f180 1"/>
                <a:gd name="f204" fmla="*/ 579 f180 1"/>
                <a:gd name="f205" fmla="*/ 385 f180 1"/>
                <a:gd name="f206" fmla="*/ 378 f180 1"/>
                <a:gd name="f207" fmla="*/ 377 f180 1"/>
                <a:gd name="f208" fmla="*/ 367 f180 1"/>
                <a:gd name="f209" fmla="*/ 361 f180 1"/>
                <a:gd name="f210" fmla="*/ 268 f180 1"/>
                <a:gd name="f211" fmla="*/ 261 f180 1"/>
                <a:gd name="f212" fmla="*/ 242 f180 1"/>
                <a:gd name="f213" fmla="*/ 235 f180 1"/>
                <a:gd name="f214" fmla="*/ 12 f180 1"/>
                <a:gd name="f215" fmla="*/ 5 f180 1"/>
                <a:gd name="f216" fmla="*/ 1 f180 1"/>
                <a:gd name="f217" fmla="*/ 64 f179 1"/>
                <a:gd name="f218" fmla="*/ 91 f179 1"/>
                <a:gd name="f219" fmla="*/ 11 f180 1"/>
                <a:gd name="f220" fmla="*/ 92 f179 1"/>
                <a:gd name="f221" fmla="*/ 339 f180 1"/>
                <a:gd name="f222" fmla="*/ 348 f180 1"/>
                <a:gd name="f223" fmla="*/ 353 f180 1"/>
                <a:gd name="f224" fmla="*/ 406 f180 1"/>
                <a:gd name="f225" fmla="*/ 416 f180 1"/>
                <a:gd name="f226" fmla="*/ 431 f180 1"/>
                <a:gd name="f227" fmla="*/ 436 f180 1"/>
                <a:gd name="f228" fmla="*/ 669 f180 1"/>
                <a:gd name="f229" fmla="*/ 696 f180 1"/>
                <a:gd name="f230" fmla="*/ 772 f180 1"/>
                <a:gd name="f231" fmla="*/ 797 f180 1"/>
                <a:gd name="f232" fmla="*/ 818 f180 1"/>
                <a:gd name="f233" fmla="*/ 823 f180 1"/>
                <a:gd name="f234" fmla="*/ 828 f180 1"/>
                <a:gd name="f235" fmla="*/ 837 f180 1"/>
                <a:gd name="f236" fmla="*/ 968 f180 1"/>
                <a:gd name="f237" fmla="*/ 988 f180 1"/>
                <a:gd name="f238" fmla="*/ 1170 f180 1"/>
                <a:gd name="f239" fmla="*/ 1177 f180 1"/>
                <a:gd name="f240" fmla="*/ 1199 f180 1"/>
                <a:gd name="f241" fmla="*/ 1293 f180 1"/>
                <a:gd name="f242" fmla="*/ 1307 f180 1"/>
                <a:gd name="f243" fmla="*/ 1314 f180 1"/>
                <a:gd name="f244" fmla="*/ 1455 f180 1"/>
                <a:gd name="f245" fmla="*/ 1465 f180 1"/>
                <a:gd name="f246" fmla="*/ 1482 f180 1"/>
                <a:gd name="f247" fmla="*/ 1503 f180 1"/>
                <a:gd name="f248" fmla="+- f181 0 f1"/>
                <a:gd name="f249" fmla="*/ f184 1 1507"/>
                <a:gd name="f250" fmla="*/ f185 1 93"/>
                <a:gd name="f251" fmla="*/ f186 1 1507"/>
                <a:gd name="f252" fmla="*/ f187 1 93"/>
                <a:gd name="f253" fmla="*/ f188 1 93"/>
                <a:gd name="f254" fmla="*/ f189 1 1507"/>
                <a:gd name="f255" fmla="*/ f190 1 93"/>
                <a:gd name="f256" fmla="*/ f191 1 1507"/>
                <a:gd name="f257" fmla="*/ f192 1 93"/>
                <a:gd name="f258" fmla="*/ f193 1 1507"/>
                <a:gd name="f259" fmla="*/ f194 1 93"/>
                <a:gd name="f260" fmla="*/ f195 1 1507"/>
                <a:gd name="f261" fmla="*/ f196 1 1507"/>
                <a:gd name="f262" fmla="*/ f197 1 1507"/>
                <a:gd name="f263" fmla="*/ f198 1 1507"/>
                <a:gd name="f264" fmla="*/ f199 1 1507"/>
                <a:gd name="f265" fmla="*/ f200 1 1507"/>
                <a:gd name="f266" fmla="*/ f201 1 1507"/>
                <a:gd name="f267" fmla="*/ f202 1 1507"/>
                <a:gd name="f268" fmla="*/ f203 1 1507"/>
                <a:gd name="f269" fmla="*/ f204 1 1507"/>
                <a:gd name="f270" fmla="*/ f205 1 1507"/>
                <a:gd name="f271" fmla="*/ f206 1 1507"/>
                <a:gd name="f272" fmla="*/ f207 1 1507"/>
                <a:gd name="f273" fmla="*/ f208 1 1507"/>
                <a:gd name="f274" fmla="*/ f209 1 1507"/>
                <a:gd name="f275" fmla="*/ f210 1 1507"/>
                <a:gd name="f276" fmla="*/ f211 1 1507"/>
                <a:gd name="f277" fmla="*/ f212 1 1507"/>
                <a:gd name="f278" fmla="*/ f213 1 1507"/>
                <a:gd name="f279" fmla="*/ f214 1 1507"/>
                <a:gd name="f280" fmla="*/ f215 1 1507"/>
                <a:gd name="f281" fmla="*/ f216 1 1507"/>
                <a:gd name="f282" fmla="*/ f217 1 93"/>
                <a:gd name="f283" fmla="*/ f218 1 93"/>
                <a:gd name="f284" fmla="*/ f219 1 1507"/>
                <a:gd name="f285" fmla="*/ f220 1 93"/>
                <a:gd name="f286" fmla="*/ f221 1 1507"/>
                <a:gd name="f287" fmla="*/ f222 1 1507"/>
                <a:gd name="f288" fmla="*/ f223 1 1507"/>
                <a:gd name="f289" fmla="*/ f224 1 1507"/>
                <a:gd name="f290" fmla="*/ f225 1 1507"/>
                <a:gd name="f291" fmla="*/ f226 1 1507"/>
                <a:gd name="f292" fmla="*/ f227 1 1507"/>
                <a:gd name="f293" fmla="*/ f228 1 1507"/>
                <a:gd name="f294" fmla="*/ f229 1 1507"/>
                <a:gd name="f295" fmla="*/ f230 1 1507"/>
                <a:gd name="f296" fmla="*/ f231 1 1507"/>
                <a:gd name="f297" fmla="*/ f232 1 1507"/>
                <a:gd name="f298" fmla="*/ f233 1 1507"/>
                <a:gd name="f299" fmla="*/ f234 1 1507"/>
                <a:gd name="f300" fmla="*/ f235 1 1507"/>
                <a:gd name="f301" fmla="*/ f236 1 1507"/>
                <a:gd name="f302" fmla="*/ f237 1 1507"/>
                <a:gd name="f303" fmla="*/ f238 1 1507"/>
                <a:gd name="f304" fmla="*/ f239 1 1507"/>
                <a:gd name="f305" fmla="*/ f240 1 1507"/>
                <a:gd name="f306" fmla="*/ f241 1 1507"/>
                <a:gd name="f307" fmla="*/ f242 1 1507"/>
                <a:gd name="f308" fmla="*/ f243 1 1507"/>
                <a:gd name="f309" fmla="*/ f244 1 1507"/>
                <a:gd name="f310" fmla="*/ f245 1 1507"/>
                <a:gd name="f311" fmla="*/ f246 1 1507"/>
                <a:gd name="f312" fmla="*/ f247 1 1507"/>
                <a:gd name="f313" fmla="*/ 0 1 f182"/>
                <a:gd name="f314" fmla="*/ f176 1 f182"/>
                <a:gd name="f315" fmla="*/ 0 1 f183"/>
                <a:gd name="f316" fmla="*/ f177 1 f183"/>
                <a:gd name="f317" fmla="*/ f249 1 f182"/>
                <a:gd name="f318" fmla="*/ f250 1 f183"/>
                <a:gd name="f319" fmla="*/ f251 1 f182"/>
                <a:gd name="f320" fmla="*/ f252 1 f183"/>
                <a:gd name="f321" fmla="*/ f253 1 f183"/>
                <a:gd name="f322" fmla="*/ f254 1 f182"/>
                <a:gd name="f323" fmla="*/ f255 1 f183"/>
                <a:gd name="f324" fmla="*/ f256 1 f182"/>
                <a:gd name="f325" fmla="*/ f257 1 f183"/>
                <a:gd name="f326" fmla="*/ f258 1 f182"/>
                <a:gd name="f327" fmla="*/ f259 1 f183"/>
                <a:gd name="f328" fmla="*/ f260 1 f182"/>
                <a:gd name="f329" fmla="*/ f261 1 f182"/>
                <a:gd name="f330" fmla="*/ f262 1 f182"/>
                <a:gd name="f331" fmla="*/ f263 1 f182"/>
                <a:gd name="f332" fmla="*/ f264 1 f182"/>
                <a:gd name="f333" fmla="*/ f265 1 f182"/>
                <a:gd name="f334" fmla="*/ f266 1 f182"/>
                <a:gd name="f335" fmla="*/ f267 1 f182"/>
                <a:gd name="f336" fmla="*/ f268 1 f182"/>
                <a:gd name="f337" fmla="*/ f269 1 f182"/>
                <a:gd name="f338" fmla="*/ f270 1 f182"/>
                <a:gd name="f339" fmla="*/ f271 1 f182"/>
                <a:gd name="f340" fmla="*/ f272 1 f182"/>
                <a:gd name="f341" fmla="*/ f273 1 f182"/>
                <a:gd name="f342" fmla="*/ f274 1 f182"/>
                <a:gd name="f343" fmla="*/ f275 1 f182"/>
                <a:gd name="f344" fmla="*/ f276 1 f182"/>
                <a:gd name="f345" fmla="*/ f277 1 f182"/>
                <a:gd name="f346" fmla="*/ f278 1 f182"/>
                <a:gd name="f347" fmla="*/ f279 1 f182"/>
                <a:gd name="f348" fmla="*/ f280 1 f182"/>
                <a:gd name="f349" fmla="*/ f281 1 f182"/>
                <a:gd name="f350" fmla="*/ f282 1 f183"/>
                <a:gd name="f351" fmla="*/ f283 1 f183"/>
                <a:gd name="f352" fmla="*/ f284 1 f182"/>
                <a:gd name="f353" fmla="*/ f285 1 f183"/>
                <a:gd name="f354" fmla="*/ f286 1 f182"/>
                <a:gd name="f355" fmla="*/ f287 1 f182"/>
                <a:gd name="f356" fmla="*/ f288 1 f182"/>
                <a:gd name="f357" fmla="*/ f289 1 f182"/>
                <a:gd name="f358" fmla="*/ f290 1 f182"/>
                <a:gd name="f359" fmla="*/ f291 1 f182"/>
                <a:gd name="f360" fmla="*/ f292 1 f182"/>
                <a:gd name="f361" fmla="*/ f293 1 f182"/>
                <a:gd name="f362" fmla="*/ f294 1 f182"/>
                <a:gd name="f363" fmla="*/ f295 1 f182"/>
                <a:gd name="f364" fmla="*/ f296 1 f182"/>
                <a:gd name="f365" fmla="*/ f297 1 f182"/>
                <a:gd name="f366" fmla="*/ f298 1 f182"/>
                <a:gd name="f367" fmla="*/ f299 1 f182"/>
                <a:gd name="f368" fmla="*/ f300 1 f182"/>
                <a:gd name="f369" fmla="*/ f301 1 f182"/>
                <a:gd name="f370" fmla="*/ f302 1 f182"/>
                <a:gd name="f371" fmla="*/ f303 1 f182"/>
                <a:gd name="f372" fmla="*/ f304 1 f182"/>
                <a:gd name="f373" fmla="*/ f305 1 f182"/>
                <a:gd name="f374" fmla="*/ f306 1 f182"/>
                <a:gd name="f375" fmla="*/ f307 1 f182"/>
                <a:gd name="f376" fmla="*/ f308 1 f182"/>
                <a:gd name="f377" fmla="*/ f309 1 f182"/>
                <a:gd name="f378" fmla="*/ f310 1 f182"/>
                <a:gd name="f379" fmla="*/ f311 1 f182"/>
                <a:gd name="f380" fmla="*/ f312 1 f182"/>
                <a:gd name="f381" fmla="*/ f313 f173 1"/>
                <a:gd name="f382" fmla="*/ f314 f173 1"/>
                <a:gd name="f383" fmla="*/ f316 f174 1"/>
                <a:gd name="f384" fmla="*/ f315 f174 1"/>
                <a:gd name="f385" fmla="*/ f317 f173 1"/>
                <a:gd name="f386" fmla="*/ f318 f174 1"/>
                <a:gd name="f387" fmla="*/ f319 f173 1"/>
                <a:gd name="f388" fmla="*/ f320 f174 1"/>
                <a:gd name="f389" fmla="*/ f321 f174 1"/>
                <a:gd name="f390" fmla="*/ f322 f173 1"/>
                <a:gd name="f391" fmla="*/ f323 f174 1"/>
                <a:gd name="f392" fmla="*/ f324 f173 1"/>
                <a:gd name="f393" fmla="*/ f325 f174 1"/>
                <a:gd name="f394" fmla="*/ f326 f173 1"/>
                <a:gd name="f395" fmla="*/ f327 f174 1"/>
                <a:gd name="f396" fmla="*/ f328 f173 1"/>
                <a:gd name="f397" fmla="*/ f329 f173 1"/>
                <a:gd name="f398" fmla="*/ f330 f173 1"/>
                <a:gd name="f399" fmla="*/ f331 f173 1"/>
                <a:gd name="f400" fmla="*/ f332 f173 1"/>
                <a:gd name="f401" fmla="*/ f333 f173 1"/>
                <a:gd name="f402" fmla="*/ f334 f173 1"/>
                <a:gd name="f403" fmla="*/ f335 f173 1"/>
                <a:gd name="f404" fmla="*/ f336 f173 1"/>
                <a:gd name="f405" fmla="*/ f337 f173 1"/>
                <a:gd name="f406" fmla="*/ f338 f173 1"/>
                <a:gd name="f407" fmla="*/ f339 f173 1"/>
                <a:gd name="f408" fmla="*/ f340 f173 1"/>
                <a:gd name="f409" fmla="*/ f341 f173 1"/>
                <a:gd name="f410" fmla="*/ f342 f173 1"/>
                <a:gd name="f411" fmla="*/ f343 f173 1"/>
                <a:gd name="f412" fmla="*/ f344 f173 1"/>
                <a:gd name="f413" fmla="*/ f345 f173 1"/>
                <a:gd name="f414" fmla="*/ f346 f173 1"/>
                <a:gd name="f415" fmla="*/ f347 f173 1"/>
                <a:gd name="f416" fmla="*/ f348 f173 1"/>
                <a:gd name="f417" fmla="*/ f349 f173 1"/>
                <a:gd name="f418" fmla="*/ f350 f174 1"/>
                <a:gd name="f419" fmla="*/ f351 f174 1"/>
                <a:gd name="f420" fmla="*/ f352 f173 1"/>
                <a:gd name="f421" fmla="*/ f353 f174 1"/>
                <a:gd name="f422" fmla="*/ f354 f173 1"/>
                <a:gd name="f423" fmla="*/ f355 f173 1"/>
                <a:gd name="f424" fmla="*/ f356 f173 1"/>
                <a:gd name="f425" fmla="*/ f357 f173 1"/>
                <a:gd name="f426" fmla="*/ f358 f173 1"/>
                <a:gd name="f427" fmla="*/ f359 f173 1"/>
                <a:gd name="f428" fmla="*/ f360 f173 1"/>
                <a:gd name="f429" fmla="*/ f361 f173 1"/>
                <a:gd name="f430" fmla="*/ f362 f173 1"/>
                <a:gd name="f431" fmla="*/ f363 f173 1"/>
                <a:gd name="f432" fmla="*/ f364 f173 1"/>
                <a:gd name="f433" fmla="*/ f365 f173 1"/>
                <a:gd name="f434" fmla="*/ f366 f173 1"/>
                <a:gd name="f435" fmla="*/ f367 f173 1"/>
                <a:gd name="f436" fmla="*/ f368 f173 1"/>
                <a:gd name="f437" fmla="*/ f369 f173 1"/>
                <a:gd name="f438" fmla="*/ f370 f173 1"/>
                <a:gd name="f439" fmla="*/ f371 f173 1"/>
                <a:gd name="f440" fmla="*/ f372 f173 1"/>
                <a:gd name="f441" fmla="*/ f373 f173 1"/>
                <a:gd name="f442" fmla="*/ f374 f173 1"/>
                <a:gd name="f443" fmla="*/ f375 f173 1"/>
                <a:gd name="f444" fmla="*/ f376 f173 1"/>
                <a:gd name="f445" fmla="*/ f377 f173 1"/>
                <a:gd name="f446" fmla="*/ f378 f173 1"/>
                <a:gd name="f447" fmla="*/ f379 f173 1"/>
                <a:gd name="f448" fmla="*/ f380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8">
                  <a:pos x="f385" y="f386"/>
                </a:cxn>
                <a:cxn ang="f248">
                  <a:pos x="f387" y="f388"/>
                </a:cxn>
                <a:cxn ang="f248">
                  <a:pos x="f385" y="f389"/>
                </a:cxn>
                <a:cxn ang="f248">
                  <a:pos x="f390" y="f391"/>
                </a:cxn>
                <a:cxn ang="f248">
                  <a:pos x="f392" y="f393"/>
                </a:cxn>
                <a:cxn ang="f248">
                  <a:pos x="f394" y="f395"/>
                </a:cxn>
                <a:cxn ang="f248">
                  <a:pos x="f396" y="f393"/>
                </a:cxn>
                <a:cxn ang="f248">
                  <a:pos x="f397" y="f393"/>
                </a:cxn>
                <a:cxn ang="f248">
                  <a:pos x="f398" y="f395"/>
                </a:cxn>
                <a:cxn ang="f248">
                  <a:pos x="f399" y="f395"/>
                </a:cxn>
                <a:cxn ang="f248">
                  <a:pos x="f400" y="f395"/>
                </a:cxn>
                <a:cxn ang="f248">
                  <a:pos x="f401" y="f395"/>
                </a:cxn>
                <a:cxn ang="f248">
                  <a:pos x="f402" y="f395"/>
                </a:cxn>
                <a:cxn ang="f248">
                  <a:pos x="f403" y="f395"/>
                </a:cxn>
                <a:cxn ang="f248">
                  <a:pos x="f404" y="f395"/>
                </a:cxn>
                <a:cxn ang="f248">
                  <a:pos x="f405" y="f395"/>
                </a:cxn>
                <a:cxn ang="f248">
                  <a:pos x="f406" y="f395"/>
                </a:cxn>
                <a:cxn ang="f248">
                  <a:pos x="f407" y="f395"/>
                </a:cxn>
                <a:cxn ang="f248">
                  <a:pos x="f408" y="f393"/>
                </a:cxn>
                <a:cxn ang="f248">
                  <a:pos x="f409" y="f393"/>
                </a:cxn>
                <a:cxn ang="f248">
                  <a:pos x="f410" y="f395"/>
                </a:cxn>
                <a:cxn ang="f248">
                  <a:pos x="f411" y="f395"/>
                </a:cxn>
                <a:cxn ang="f248">
                  <a:pos x="f412" y="f393"/>
                </a:cxn>
                <a:cxn ang="f248">
                  <a:pos x="f413" y="f393"/>
                </a:cxn>
                <a:cxn ang="f248">
                  <a:pos x="f414" y="f395"/>
                </a:cxn>
                <a:cxn ang="f248">
                  <a:pos x="f415" y="f395"/>
                </a:cxn>
                <a:cxn ang="f248">
                  <a:pos x="f416" y="f395"/>
                </a:cxn>
                <a:cxn ang="f248">
                  <a:pos x="f417" y="f388"/>
                </a:cxn>
                <a:cxn ang="f248">
                  <a:pos x="f417" y="f418"/>
                </a:cxn>
                <a:cxn ang="f248">
                  <a:pos x="f417" y="f386"/>
                </a:cxn>
                <a:cxn ang="f248">
                  <a:pos x="f416" y="f419"/>
                </a:cxn>
                <a:cxn ang="f248">
                  <a:pos x="f420" y="f421"/>
                </a:cxn>
                <a:cxn ang="f248">
                  <a:pos x="f422" y="f421"/>
                </a:cxn>
                <a:cxn ang="f248">
                  <a:pos x="f423" y="f421"/>
                </a:cxn>
                <a:cxn ang="f248">
                  <a:pos x="f424" y="f421"/>
                </a:cxn>
                <a:cxn ang="f248">
                  <a:pos x="f425" y="f421"/>
                </a:cxn>
                <a:cxn ang="f248">
                  <a:pos x="f426" y="f421"/>
                </a:cxn>
                <a:cxn ang="f248">
                  <a:pos x="f427" y="f421"/>
                </a:cxn>
                <a:cxn ang="f248">
                  <a:pos x="f428" y="f421"/>
                </a:cxn>
                <a:cxn ang="f248">
                  <a:pos x="f429" y="f421"/>
                </a:cxn>
                <a:cxn ang="f248">
                  <a:pos x="f430" y="f421"/>
                </a:cxn>
                <a:cxn ang="f248">
                  <a:pos x="f431" y="f421"/>
                </a:cxn>
                <a:cxn ang="f248">
                  <a:pos x="f432" y="f421"/>
                </a:cxn>
                <a:cxn ang="f248">
                  <a:pos x="f433" y="f421"/>
                </a:cxn>
                <a:cxn ang="f248">
                  <a:pos x="f434" y="f421"/>
                </a:cxn>
                <a:cxn ang="f248">
                  <a:pos x="f435" y="f421"/>
                </a:cxn>
                <a:cxn ang="f248">
                  <a:pos x="f436" y="f421"/>
                </a:cxn>
                <a:cxn ang="f248">
                  <a:pos x="f437" y="f421"/>
                </a:cxn>
                <a:cxn ang="f248">
                  <a:pos x="f438" y="f421"/>
                </a:cxn>
                <a:cxn ang="f248">
                  <a:pos x="f439" y="f421"/>
                </a:cxn>
                <a:cxn ang="f248">
                  <a:pos x="f440" y="f421"/>
                </a:cxn>
                <a:cxn ang="f248">
                  <a:pos x="f441" y="f421"/>
                </a:cxn>
                <a:cxn ang="f248">
                  <a:pos x="f442" y="f421"/>
                </a:cxn>
                <a:cxn ang="f248">
                  <a:pos x="f443" y="f421"/>
                </a:cxn>
                <a:cxn ang="f248">
                  <a:pos x="f444" y="f421"/>
                </a:cxn>
                <a:cxn ang="f248">
                  <a:pos x="f445" y="f421"/>
                </a:cxn>
                <a:cxn ang="f248">
                  <a:pos x="f446" y="f421"/>
                </a:cxn>
                <a:cxn ang="f248">
                  <a:pos x="f447" y="f421"/>
                </a:cxn>
                <a:cxn ang="f248">
                  <a:pos x="f448" y="f419"/>
                </a:cxn>
                <a:cxn ang="f248">
                  <a:pos x="f385" y="f386"/>
                </a:cxn>
              </a:cxnLst>
              <a:rect l="f381" t="f384" r="f382" b="f383"/>
              <a:pathLst>
                <a:path w="1507" h="93">
                  <a:moveTo>
                    <a:pt x="f8" y="f9"/>
                  </a:moveTo>
                  <a:cubicBezTo>
                    <a:pt x="f6" y="f10"/>
                    <a:pt x="f6" y="f11"/>
                    <a:pt x="f6" y="f12"/>
                  </a:cubicBezTo>
                  <a:cubicBezTo>
                    <a:pt x="f6" y="f13"/>
                    <a:pt x="f6" y="f14"/>
                    <a:pt x="f8" y="f15"/>
                  </a:cubicBezTo>
                  <a:cubicBezTo>
                    <a:pt x="f16" y="f5"/>
                    <a:pt x="f17" y="f5"/>
                    <a:pt x="f18" y="f5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2"/>
                    <a:pt x="f26" y="f20"/>
                  </a:cubicBezTo>
                  <a:cubicBezTo>
                    <a:pt x="f27" y="f20"/>
                    <a:pt x="f28" y="f20"/>
                    <a:pt x="f29" y="f22"/>
                  </a:cubicBezTo>
                  <a:cubicBezTo>
                    <a:pt x="f30" y="f22"/>
                    <a:pt x="f31" y="f22"/>
                    <a:pt x="f32" y="f22"/>
                  </a:cubicBezTo>
                  <a:cubicBezTo>
                    <a:pt x="f33" y="f22"/>
                    <a:pt x="f34" y="f20"/>
                    <a:pt x="f35" y="f20"/>
                  </a:cubicBezTo>
                  <a:cubicBezTo>
                    <a:pt x="f36" y="f20"/>
                    <a:pt x="f37" y="f20"/>
                    <a:pt x="f38" y="f20"/>
                  </a:cubicBezTo>
                  <a:cubicBezTo>
                    <a:pt x="f39" y="f22"/>
                    <a:pt x="f40" y="f22"/>
                    <a:pt x="f41" y="f20"/>
                  </a:cubicBezTo>
                  <a:cubicBezTo>
                    <a:pt x="f42" y="f20"/>
                    <a:pt x="f43" y="f20"/>
                    <a:pt x="f44" y="f20"/>
                  </a:cubicBezTo>
                  <a:cubicBezTo>
                    <a:pt x="f45" y="f5"/>
                    <a:pt x="f46" y="f5"/>
                    <a:pt x="f47" y="f20"/>
                  </a:cubicBezTo>
                  <a:cubicBezTo>
                    <a:pt x="f48" y="f20"/>
                    <a:pt x="f49" y="f20"/>
                    <a:pt x="f50" y="f20"/>
                  </a:cubicBezTo>
                  <a:cubicBezTo>
                    <a:pt x="f51" y="f22"/>
                    <a:pt x="f52" y="f20"/>
                    <a:pt x="f53" y="f20"/>
                  </a:cubicBezTo>
                  <a:cubicBezTo>
                    <a:pt x="f54" y="f20"/>
                    <a:pt x="f55" y="f20"/>
                    <a:pt x="f56" y="f20"/>
                  </a:cubicBezTo>
                  <a:cubicBezTo>
                    <a:pt x="f57" y="f20"/>
                    <a:pt x="f58" y="f20"/>
                    <a:pt x="f59" y="f20"/>
                  </a:cubicBezTo>
                  <a:cubicBezTo>
                    <a:pt x="f60" y="f20"/>
                    <a:pt x="f61" y="f20"/>
                    <a:pt x="f62" y="f20"/>
                  </a:cubicBezTo>
                  <a:cubicBezTo>
                    <a:pt x="f62" y="f22"/>
                    <a:pt x="f63" y="f22"/>
                    <a:pt x="f63" y="f22"/>
                  </a:cubicBezTo>
                  <a:cubicBezTo>
                    <a:pt x="f64" y="f22"/>
                    <a:pt x="f65" y="f22"/>
                    <a:pt x="f66" y="f22"/>
                  </a:cubicBezTo>
                  <a:cubicBezTo>
                    <a:pt x="f67" y="f20"/>
                    <a:pt x="f68" y="f20"/>
                    <a:pt x="f69" y="f20"/>
                  </a:cubicBezTo>
                  <a:cubicBezTo>
                    <a:pt x="f70" y="f20"/>
                    <a:pt x="f71" y="f20"/>
                    <a:pt x="f72" y="f20"/>
                  </a:cubicBezTo>
                  <a:cubicBezTo>
                    <a:pt x="f73" y="f20"/>
                    <a:pt x="f74" y="f20"/>
                    <a:pt x="f75" y="f22"/>
                  </a:cubicBezTo>
                  <a:cubicBezTo>
                    <a:pt x="f76" y="f22"/>
                    <a:pt x="f77" y="f22"/>
                    <a:pt x="f78" y="f22"/>
                  </a:cubicBezTo>
                  <a:cubicBezTo>
                    <a:pt x="f79" y="f20"/>
                    <a:pt x="f80" y="f20"/>
                    <a:pt x="f81" y="f20"/>
                  </a:cubicBezTo>
                  <a:cubicBezTo>
                    <a:pt x="f82" y="f20"/>
                    <a:pt x="f83" y="f20"/>
                    <a:pt x="f84" y="f20"/>
                  </a:cubicBezTo>
                  <a:cubicBezTo>
                    <a:pt x="f85" y="f20"/>
                    <a:pt x="f86" y="f20"/>
                    <a:pt x="f13" y="f20"/>
                  </a:cubicBezTo>
                  <a:cubicBezTo>
                    <a:pt x="f5" y="f15"/>
                    <a:pt x="f22" y="f13"/>
                    <a:pt x="f22" y="f12"/>
                  </a:cubicBezTo>
                  <a:cubicBezTo>
                    <a:pt x="f22" y="f87"/>
                    <a:pt x="f22" y="f88"/>
                    <a:pt x="f22" y="f89"/>
                  </a:cubicBezTo>
                  <a:cubicBezTo>
                    <a:pt x="f22" y="f90"/>
                    <a:pt x="f22" y="f91"/>
                    <a:pt x="f22" y="f9"/>
                  </a:cubicBezTo>
                  <a:cubicBezTo>
                    <a:pt x="f22" y="f92"/>
                    <a:pt x="f22" y="f93"/>
                    <a:pt x="f13" y="f94"/>
                  </a:cubicBezTo>
                  <a:cubicBezTo>
                    <a:pt x="f86" y="f94"/>
                    <a:pt x="f95" y="f96"/>
                    <a:pt x="f97" y="f96"/>
                  </a:cubicBezTo>
                  <a:cubicBezTo>
                    <a:pt x="f98" y="f96"/>
                    <a:pt x="f99" y="f96"/>
                    <a:pt x="f100" y="f96"/>
                  </a:cubicBezTo>
                  <a:cubicBezTo>
                    <a:pt x="f101" y="f96"/>
                    <a:pt x="f102" y="f94"/>
                    <a:pt x="f103" y="f96"/>
                  </a:cubicBezTo>
                  <a:cubicBezTo>
                    <a:pt x="f104" y="f96"/>
                    <a:pt x="f105" y="f96"/>
                    <a:pt x="f106" y="f96"/>
                  </a:cubicBezTo>
                  <a:cubicBezTo>
                    <a:pt x="f65" y="f96"/>
                    <a:pt x="f107" y="f96"/>
                    <a:pt x="f108" y="f96"/>
                  </a:cubicBezTo>
                  <a:cubicBezTo>
                    <a:pt x="f109" y="f94"/>
                    <a:pt x="f110" y="f94"/>
                    <a:pt x="f111" y="f96"/>
                  </a:cubicBezTo>
                  <a:cubicBezTo>
                    <a:pt x="f112" y="f94"/>
                    <a:pt x="f113" y="f94"/>
                    <a:pt x="f114" y="f96"/>
                  </a:cubicBezTo>
                  <a:cubicBezTo>
                    <a:pt x="f115" y="f96"/>
                    <a:pt x="f116" y="f96"/>
                    <a:pt x="f117" y="f96"/>
                  </a:cubicBezTo>
                  <a:cubicBezTo>
                    <a:pt x="f118" y="f96"/>
                    <a:pt x="f119" y="f96"/>
                    <a:pt x="f120" y="f96"/>
                  </a:cubicBezTo>
                  <a:cubicBezTo>
                    <a:pt x="f121" y="f96"/>
                    <a:pt x="f122" y="f96"/>
                    <a:pt x="f123" y="f96"/>
                  </a:cubicBezTo>
                  <a:cubicBezTo>
                    <a:pt x="f124" y="f96"/>
                    <a:pt x="f125" y="f96"/>
                    <a:pt x="f126" y="f96"/>
                  </a:cubicBezTo>
                  <a:cubicBezTo>
                    <a:pt x="f127" y="f96"/>
                    <a:pt x="f128" y="f94"/>
                    <a:pt x="f129" y="f96"/>
                  </a:cubicBezTo>
                  <a:cubicBezTo>
                    <a:pt x="f130" y="f7"/>
                    <a:pt x="f131" y="f96"/>
                    <a:pt x="f132" y="f96"/>
                  </a:cubicBezTo>
                  <a:cubicBezTo>
                    <a:pt x="f53" y="f96"/>
                    <a:pt x="f133" y="f94"/>
                    <a:pt x="f134" y="f96"/>
                  </a:cubicBezTo>
                  <a:cubicBezTo>
                    <a:pt x="f135" y="f96"/>
                    <a:pt x="f136" y="f96"/>
                    <a:pt x="f137" y="f96"/>
                  </a:cubicBezTo>
                  <a:cubicBezTo>
                    <a:pt x="f138" y="f94"/>
                    <a:pt x="f139" y="f96"/>
                    <a:pt x="f140" y="f96"/>
                  </a:cubicBezTo>
                  <a:cubicBezTo>
                    <a:pt x="f141" y="f96"/>
                    <a:pt x="f142" y="f96"/>
                    <a:pt x="f143" y="f96"/>
                  </a:cubicBezTo>
                  <a:cubicBezTo>
                    <a:pt x="f144" y="f96"/>
                    <a:pt x="f145" y="f96"/>
                    <a:pt x="f146" y="f96"/>
                  </a:cubicBezTo>
                  <a:cubicBezTo>
                    <a:pt x="f147" y="f96"/>
                    <a:pt x="f148" y="f96"/>
                    <a:pt x="f149" y="f96"/>
                  </a:cubicBezTo>
                  <a:cubicBezTo>
                    <a:pt x="f150" y="f96"/>
                    <a:pt x="f151" y="f94"/>
                    <a:pt x="f152" y="f96"/>
                  </a:cubicBezTo>
                  <a:cubicBezTo>
                    <a:pt x="f153" y="f94"/>
                    <a:pt x="f154" y="f94"/>
                    <a:pt x="f155" y="f96"/>
                  </a:cubicBezTo>
                  <a:cubicBezTo>
                    <a:pt x="f156" y="f94"/>
                    <a:pt x="f38" y="f94"/>
                    <a:pt x="f157" y="f96"/>
                  </a:cubicBezTo>
                  <a:cubicBezTo>
                    <a:pt x="f158" y="f94"/>
                    <a:pt x="f159" y="f96"/>
                    <a:pt x="f160" y="f96"/>
                  </a:cubicBezTo>
                  <a:cubicBezTo>
                    <a:pt x="f161" y="f94"/>
                    <a:pt x="f162" y="f96"/>
                    <a:pt x="f163" y="f96"/>
                  </a:cubicBezTo>
                  <a:cubicBezTo>
                    <a:pt x="f164" y="f96"/>
                    <a:pt x="f165" y="f96"/>
                    <a:pt x="f24" y="f96"/>
                  </a:cubicBezTo>
                  <a:cubicBezTo>
                    <a:pt x="f166" y="f96"/>
                    <a:pt x="f167" y="f96"/>
                    <a:pt x="f168" y="f96"/>
                  </a:cubicBezTo>
                  <a:cubicBezTo>
                    <a:pt x="f169" y="f96"/>
                    <a:pt x="f170" y="f7"/>
                    <a:pt x="f171" y="f96"/>
                  </a:cubicBezTo>
                  <a:cubicBezTo>
                    <a:pt x="f18" y="f94"/>
                    <a:pt x="f17" y="f96"/>
                    <a:pt x="f16" y="f94"/>
                  </a:cubicBezTo>
                  <a:cubicBezTo>
                    <a:pt x="f6" y="f93"/>
                    <a:pt x="f8" y="f92"/>
                    <a:pt x="f8" y="f9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365;p26">
            <a:extLst>
              <a:ext uri="{FF2B5EF4-FFF2-40B4-BE49-F238E27FC236}">
                <a16:creationId xmlns:a16="http://schemas.microsoft.com/office/drawing/2014/main" id="{F4CE26B8-CC2A-0AEE-CBA8-BC0BB198D9A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31735" y="3003246"/>
            <a:ext cx="11624529" cy="13943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366;p26">
            <a:extLst>
              <a:ext uri="{FF2B5EF4-FFF2-40B4-BE49-F238E27FC236}">
                <a16:creationId xmlns:a16="http://schemas.microsoft.com/office/drawing/2014/main" id="{60BB7DA8-2D4F-8789-BF13-35AE4E3E46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2398" y="459824"/>
            <a:ext cx="12683203" cy="23024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12" name="Google Shape;368;p26">
            <a:extLst>
              <a:ext uri="{FF2B5EF4-FFF2-40B4-BE49-F238E27FC236}">
                <a16:creationId xmlns:a16="http://schemas.microsoft.com/office/drawing/2014/main" id="{6394EEBF-3B4A-DF5D-F0E3-D96F0A4C8F76}"/>
              </a:ext>
            </a:extLst>
          </p:cNvPr>
          <p:cNvSpPr/>
          <p:nvPr/>
        </p:nvSpPr>
        <p:spPr>
          <a:xfrm flipH="1">
            <a:off x="16119152" y="6023975"/>
            <a:ext cx="863678" cy="409495"/>
          </a:xfrm>
          <a:custGeom>
            <a:avLst/>
            <a:gdLst>
              <a:gd name="f0" fmla="val w"/>
              <a:gd name="f1" fmla="val h"/>
              <a:gd name="f2" fmla="val 0"/>
              <a:gd name="f3" fmla="val 23245"/>
              <a:gd name="f4" fmla="val 19593"/>
              <a:gd name="f5" fmla="val 17353"/>
              <a:gd name="f6" fmla="val 16661"/>
              <a:gd name="f7" fmla="val 15923"/>
              <a:gd name="f8" fmla="val 218"/>
              <a:gd name="f9" fmla="val 15175"/>
              <a:gd name="f10" fmla="val 720"/>
              <a:gd name="f11" fmla="val 10288"/>
              <a:gd name="f12" fmla="val 4001"/>
              <a:gd name="f13" fmla="val 5400"/>
              <a:gd name="f14" fmla="val 7419"/>
              <a:gd name="f15" fmla="val 1744"/>
              <a:gd name="f16" fmla="val 12135"/>
              <a:gd name="f17" fmla="val 308"/>
              <a:gd name="f18" fmla="val 13981"/>
              <a:gd name="f19" fmla="val 1"/>
              <a:gd name="f20" fmla="val 16510"/>
              <a:gd name="f21" fmla="val 18321"/>
              <a:gd name="f22" fmla="val 2512"/>
              <a:gd name="f23" fmla="val 19125"/>
              <a:gd name="f24" fmla="val 3718"/>
              <a:gd name="f25" fmla="val 19592"/>
              <a:gd name="f26" fmla="val 4900"/>
              <a:gd name="f27" fmla="val 5980"/>
              <a:gd name="f28" fmla="val 7039"/>
              <a:gd name="f29" fmla="val 19202"/>
              <a:gd name="f30" fmla="val 7724"/>
              <a:gd name="f31" fmla="val 10971"/>
              <a:gd name="f32" fmla="val 14151"/>
              <a:gd name="f33" fmla="val 15107"/>
              <a:gd name="f34" fmla="val 11178"/>
              <a:gd name="f35" fmla="val 19413"/>
              <a:gd name="f36" fmla="val 8273"/>
              <a:gd name="f37" fmla="val 5728"/>
              <a:gd name="f38" fmla="val 20903"/>
              <a:gd name="f39" fmla="*/ f0 1 23245"/>
              <a:gd name="f40" fmla="*/ f1 1 19593"/>
              <a:gd name="f41" fmla="val f2"/>
              <a:gd name="f42" fmla="val f3"/>
              <a:gd name="f43" fmla="val f4"/>
              <a:gd name="f44" fmla="+- f43 0 f41"/>
              <a:gd name="f45" fmla="+- f42 0 f41"/>
              <a:gd name="f46" fmla="*/ f45 1 23245"/>
              <a:gd name="f47" fmla="*/ f44 1 19593"/>
              <a:gd name="f48" fmla="*/ f41 1 f46"/>
              <a:gd name="f49" fmla="*/ f42 1 f46"/>
              <a:gd name="f50" fmla="*/ f41 1 f47"/>
              <a:gd name="f51" fmla="*/ f43 1 f47"/>
              <a:gd name="f52" fmla="*/ f48 f39 1"/>
              <a:gd name="f53" fmla="*/ f49 f39 1"/>
              <a:gd name="f54" fmla="*/ f51 f40 1"/>
              <a:gd name="f55" fmla="*/ f5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23245" h="1959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5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21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" y="f37"/>
                  <a:pt x="f38" y="f2"/>
                  <a:pt x="f5" y="f2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69;p26">
            <a:extLst>
              <a:ext uri="{FF2B5EF4-FFF2-40B4-BE49-F238E27FC236}">
                <a16:creationId xmlns:a16="http://schemas.microsoft.com/office/drawing/2014/main" id="{29EEF11B-2167-06D0-E1FF-6D0E857C401B}"/>
              </a:ext>
            </a:extLst>
          </p:cNvPr>
          <p:cNvSpPr/>
          <p:nvPr/>
        </p:nvSpPr>
        <p:spPr>
          <a:xfrm flipH="1">
            <a:off x="17584881" y="7115751"/>
            <a:ext cx="624809" cy="265614"/>
          </a:xfrm>
          <a:custGeom>
            <a:avLst/>
            <a:gdLst>
              <a:gd name="f0" fmla="val w"/>
              <a:gd name="f1" fmla="val h"/>
              <a:gd name="f2" fmla="val 0"/>
              <a:gd name="f3" fmla="val 16816"/>
              <a:gd name="f4" fmla="val 12709"/>
              <a:gd name="f5" fmla="val 12208"/>
              <a:gd name="f6" fmla="val 1"/>
              <a:gd name="f7" fmla="val 11115"/>
              <a:gd name="f8" fmla="val 10013"/>
              <a:gd name="f9" fmla="val 461"/>
              <a:gd name="f10" fmla="val 9085"/>
              <a:gd name="f11" fmla="val 1237"/>
              <a:gd name="f12" fmla="val 9221"/>
              <a:gd name="f13" fmla="val 1122"/>
              <a:gd name="f14" fmla="val 9250"/>
              <a:gd name="f15" fmla="val 1077"/>
              <a:gd name="f16" fmla="val 9214"/>
              <a:gd name="f17" fmla="val 9103"/>
              <a:gd name="f18" fmla="val 8381"/>
              <a:gd name="f19" fmla="val 1492"/>
              <a:gd name="f20" fmla="val 8203"/>
              <a:gd name="f21" fmla="val 1568"/>
              <a:gd name="f22" fmla="val 7622"/>
              <a:gd name="f23" fmla="val 1841"/>
              <a:gd name="f24" fmla="val 7041"/>
              <a:gd name="f25" fmla="val 2080"/>
              <a:gd name="f26" fmla="val 6494"/>
              <a:gd name="f27" fmla="val 2354"/>
              <a:gd name="f28" fmla="val 5196"/>
              <a:gd name="f29" fmla="val 3003"/>
              <a:gd name="f30" fmla="val 3931"/>
              <a:gd name="f31" fmla="val 3858"/>
              <a:gd name="f32" fmla="val 2667"/>
              <a:gd name="f33" fmla="val 4575"/>
              <a:gd name="f34" fmla="val 650"/>
              <a:gd name="f35" fmla="val 5737"/>
              <a:gd name="f36" fmla="val 8540"/>
              <a:gd name="f37" fmla="val 1129"/>
              <a:gd name="f38" fmla="val 10556"/>
              <a:gd name="f39" fmla="val 1909"/>
              <a:gd name="f40" fmla="val 11932"/>
              <a:gd name="f41" fmla="val 3350"/>
              <a:gd name="f42" fmla="val 12708"/>
              <a:gd name="f43" fmla="val 4824"/>
              <a:gd name="f44" fmla="val 5546"/>
              <a:gd name="f45" fmla="val 6276"/>
              <a:gd name="f46" fmla="val 12522"/>
              <a:gd name="f47" fmla="val 6939"/>
              <a:gd name="f48" fmla="val 12128"/>
              <a:gd name="f49" fmla="val 8340"/>
              <a:gd name="f50" fmla="val 11342"/>
              <a:gd name="f51" fmla="val 9673"/>
              <a:gd name="f52" fmla="val 10419"/>
              <a:gd name="f53" fmla="val 11108"/>
              <a:gd name="f54" fmla="val 9736"/>
              <a:gd name="f55" fmla="val 12510"/>
              <a:gd name="f56" fmla="val 9121"/>
              <a:gd name="f57" fmla="val 13842"/>
              <a:gd name="f58" fmla="val 8369"/>
              <a:gd name="f59" fmla="val 15039"/>
              <a:gd name="f60" fmla="val 7446"/>
              <a:gd name="f61" fmla="val 5977"/>
              <a:gd name="f62" fmla="val 16508"/>
              <a:gd name="f63" fmla="val 2798"/>
              <a:gd name="f64" fmla="val 1260"/>
              <a:gd name="f65" fmla="val 14195"/>
              <a:gd name="f66" fmla="val 384"/>
              <a:gd name="f67" fmla="val 13205"/>
              <a:gd name="f68" fmla="*/ f0 1 16816"/>
              <a:gd name="f69" fmla="*/ f1 1 12709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6816"/>
              <a:gd name="f76" fmla="*/ f73 1 12709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6816" h="12709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0" y="f11"/>
                </a:lnTo>
                <a:cubicBezTo>
                  <a:pt x="f12" y="f13"/>
                  <a:pt x="f14" y="f15"/>
                  <a:pt x="f16" y="f15"/>
                </a:cubicBezTo>
                <a:cubicBezTo>
                  <a:pt x="f17" y="f15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6" y="f36"/>
                  <a:pt x="f37" y="f38"/>
                </a:cubicBezTo>
                <a:cubicBezTo>
                  <a:pt x="f39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3" y="f61"/>
                  <a:pt x="f62" y="f63"/>
                  <a:pt x="f59" y="f64"/>
                </a:cubicBezTo>
                <a:cubicBezTo>
                  <a:pt x="f65" y="f66"/>
                  <a:pt x="f67" y="f6"/>
                  <a:pt x="f5" y="f6"/>
                </a:cubicBezTo>
                <a:close/>
              </a:path>
            </a:pathLst>
          </a:custGeom>
          <a:solidFill>
            <a:srgbClr val="4AB4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70;p26">
            <a:extLst>
              <a:ext uri="{FF2B5EF4-FFF2-40B4-BE49-F238E27FC236}">
                <a16:creationId xmlns:a16="http://schemas.microsoft.com/office/drawing/2014/main" id="{46F837B9-FC17-B2A8-CB3E-D99DFC3D671E}"/>
              </a:ext>
            </a:extLst>
          </p:cNvPr>
          <p:cNvSpPr/>
          <p:nvPr/>
        </p:nvSpPr>
        <p:spPr>
          <a:xfrm flipH="1">
            <a:off x="16608430" y="7676323"/>
            <a:ext cx="558744" cy="247226"/>
          </a:xfrm>
          <a:custGeom>
            <a:avLst/>
            <a:gdLst>
              <a:gd name="f0" fmla="val w"/>
              <a:gd name="f1" fmla="val h"/>
              <a:gd name="f2" fmla="val 0"/>
              <a:gd name="f3" fmla="val 15038"/>
              <a:gd name="f4" fmla="val 11829"/>
              <a:gd name="f5" fmla="val 10070"/>
              <a:gd name="f6" fmla="val 9287"/>
              <a:gd name="f7" fmla="val 8499"/>
              <a:gd name="f8" fmla="val 227"/>
              <a:gd name="f9" fmla="val 7792"/>
              <a:gd name="f10" fmla="val 711"/>
              <a:gd name="f11" fmla="val 6972"/>
              <a:gd name="f12" fmla="val 1292"/>
              <a:gd name="f13" fmla="val 6186"/>
              <a:gd name="f14" fmla="val 1907"/>
              <a:gd name="f15" fmla="val 5366"/>
              <a:gd name="f16" fmla="val 2488"/>
              <a:gd name="f17" fmla="val 5161"/>
              <a:gd name="f18" fmla="val 2625"/>
              <a:gd name="f19" fmla="val 4922"/>
              <a:gd name="f20" fmla="val 2762"/>
              <a:gd name="f21" fmla="val 4751"/>
              <a:gd name="f22" fmla="val 2898"/>
              <a:gd name="f23" fmla="val 4512"/>
              <a:gd name="f24" fmla="val 3035"/>
              <a:gd name="f25" fmla="val 4204"/>
              <a:gd name="f26" fmla="val 3206"/>
              <a:gd name="f27" fmla="val 3931"/>
              <a:gd name="f28" fmla="val 3274"/>
              <a:gd name="f29" fmla="val 3691"/>
              <a:gd name="f30" fmla="val 3343"/>
              <a:gd name="f31" fmla="val 3418"/>
              <a:gd name="f32" fmla="val 3411"/>
              <a:gd name="f33" fmla="val 1265"/>
              <a:gd name="f34" fmla="val 3924"/>
              <a:gd name="f35" fmla="val 6965"/>
              <a:gd name="f36" fmla="val 820"/>
              <a:gd name="f37" fmla="val 8982"/>
              <a:gd name="f38" fmla="val 1569"/>
              <a:gd name="f39" fmla="val 10922"/>
              <a:gd name="f40" fmla="val 3104"/>
              <a:gd name="f41" fmla="val 11828"/>
              <a:gd name="f42" fmla="val 4915"/>
              <a:gd name="f43" fmla="val 5337"/>
              <a:gd name="f44" fmla="val 5774"/>
              <a:gd name="f45" fmla="val 11779"/>
              <a:gd name="f46" fmla="val 6220"/>
              <a:gd name="f47" fmla="val 11682"/>
              <a:gd name="f48" fmla="val 8579"/>
              <a:gd name="f49" fmla="val 11135"/>
              <a:gd name="f50" fmla="val 10527"/>
              <a:gd name="f51" fmla="val 9392"/>
              <a:gd name="f52" fmla="val 12509"/>
              <a:gd name="f53" fmla="val 7991"/>
              <a:gd name="f54" fmla="val 14354"/>
              <a:gd name="f55" fmla="val 6726"/>
              <a:gd name="f56" fmla="val 3855"/>
              <a:gd name="f57" fmla="val 13671"/>
              <a:gd name="f58" fmla="val 1942"/>
              <a:gd name="f59" fmla="val 12800"/>
              <a:gd name="f60" fmla="val 700"/>
              <a:gd name="f61" fmla="val 11443"/>
              <a:gd name="f62" fmla="*/ f0 1 15038"/>
              <a:gd name="f63" fmla="*/ f1 1 11829"/>
              <a:gd name="f64" fmla="val f2"/>
              <a:gd name="f65" fmla="val f3"/>
              <a:gd name="f66" fmla="val f4"/>
              <a:gd name="f67" fmla="+- f66 0 f64"/>
              <a:gd name="f68" fmla="+- f65 0 f64"/>
              <a:gd name="f69" fmla="*/ f68 1 15038"/>
              <a:gd name="f70" fmla="*/ f67 1 11829"/>
              <a:gd name="f71" fmla="*/ f64 1 f69"/>
              <a:gd name="f72" fmla="*/ f65 1 f69"/>
              <a:gd name="f73" fmla="*/ f64 1 f70"/>
              <a:gd name="f74" fmla="*/ f66 1 f70"/>
              <a:gd name="f75" fmla="*/ f71 f62 1"/>
              <a:gd name="f76" fmla="*/ f72 f62 1"/>
              <a:gd name="f77" fmla="*/ f74 f63 1"/>
              <a:gd name="f78" fmla="*/ f73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15038" h="118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6"/>
                </a:ln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2" y="f35"/>
                  <a:pt x="f36" y="f3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3" y="f56"/>
                  <a:pt x="f57" y="f58"/>
                </a:cubicBezTo>
                <a:cubicBezTo>
                  <a:pt x="f59" y="f60"/>
                  <a:pt x="f61" y="f2"/>
                  <a:pt x="f5" y="f2"/>
                </a:cubicBezTo>
                <a:close/>
              </a:path>
            </a:pathLst>
          </a:custGeom>
          <a:solidFill>
            <a:srgbClr val="ECC01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73;p26">
            <a:extLst>
              <a:ext uri="{FF2B5EF4-FFF2-40B4-BE49-F238E27FC236}">
                <a16:creationId xmlns:a16="http://schemas.microsoft.com/office/drawing/2014/main" id="{60C3CCEA-675F-2FCC-F6D9-432D0C05A19D}"/>
              </a:ext>
            </a:extLst>
          </p:cNvPr>
          <p:cNvSpPr/>
          <p:nvPr/>
        </p:nvSpPr>
        <p:spPr>
          <a:xfrm flipH="1">
            <a:off x="783649" y="7445776"/>
            <a:ext cx="478788" cy="291410"/>
          </a:xfrm>
          <a:custGeom>
            <a:avLst/>
            <a:gdLst>
              <a:gd name="f0" fmla="val w"/>
              <a:gd name="f1" fmla="val h"/>
              <a:gd name="f2" fmla="val 0"/>
              <a:gd name="f3" fmla="val 12886"/>
              <a:gd name="f4" fmla="val 13943"/>
              <a:gd name="f5" fmla="val 4547"/>
              <a:gd name="f6" fmla="val 1"/>
              <a:gd name="f7" fmla="val 3962"/>
              <a:gd name="f8" fmla="val 3395"/>
              <a:gd name="f9" fmla="val 122"/>
              <a:gd name="f10" fmla="val 2906"/>
              <a:gd name="f11" fmla="val 380"/>
              <a:gd name="f12" fmla="val 616"/>
              <a:gd name="f13" fmla="val 1508"/>
              <a:gd name="f14" fmla="val 3797"/>
              <a:gd name="f15" fmla="val 719"/>
              <a:gd name="f16" fmla="val 6156"/>
              <a:gd name="f17" fmla="val 1436"/>
              <a:gd name="f18" fmla="val 8548"/>
              <a:gd name="f19" fmla="val 3282"/>
              <a:gd name="f20" fmla="val 10428"/>
              <a:gd name="f21" fmla="val 4786"/>
              <a:gd name="f22" fmla="val 12307"/>
              <a:gd name="f23" fmla="val 5605"/>
              <a:gd name="f24" fmla="val 13347"/>
              <a:gd name="f25" fmla="val 6917"/>
              <a:gd name="f26" fmla="val 13942"/>
              <a:gd name="f27" fmla="val 8213"/>
              <a:gd name="f28" fmla="val 9132"/>
              <a:gd name="f29" fmla="val 10043"/>
              <a:gd name="f30" fmla="val 13643"/>
              <a:gd name="f31" fmla="val 10767"/>
              <a:gd name="f32" fmla="val 12991"/>
              <a:gd name="f33" fmla="val 12510"/>
              <a:gd name="f34" fmla="val 11419"/>
              <a:gd name="f35" fmla="val 12885"/>
              <a:gd name="f36" fmla="val 8719"/>
              <a:gd name="f37" fmla="val 11416"/>
              <a:gd name="f38" fmla="val 6839"/>
              <a:gd name="f39" fmla="val 10801"/>
              <a:gd name="f40" fmla="val 6053"/>
              <a:gd name="f41" fmla="val 10151"/>
              <a:gd name="f42" fmla="val 5301"/>
              <a:gd name="f43" fmla="val 9502"/>
              <a:gd name="f44" fmla="val 4481"/>
              <a:gd name="f45" fmla="val 9365"/>
              <a:gd name="f46" fmla="val 4276"/>
              <a:gd name="f47" fmla="val 9229"/>
              <a:gd name="f48" fmla="val 4105"/>
              <a:gd name="f49" fmla="val 9092"/>
              <a:gd name="f50" fmla="val 3900"/>
              <a:gd name="f51" fmla="val 8955"/>
              <a:gd name="f52" fmla="val 3661"/>
              <a:gd name="f53" fmla="val 8887"/>
              <a:gd name="f54" fmla="val 3524"/>
              <a:gd name="f55" fmla="val 8784"/>
              <a:gd name="f56" fmla="val 3387"/>
              <a:gd name="f57" fmla="val 3353"/>
              <a:gd name="f58" fmla="val 8682"/>
              <a:gd name="f59" fmla="val 3114"/>
              <a:gd name="f60" fmla="val 8579"/>
              <a:gd name="f61" fmla="val 2840"/>
              <a:gd name="f62" fmla="val 8511"/>
              <a:gd name="f63" fmla="val 2601"/>
              <a:gd name="f64" fmla="val 8005"/>
              <a:gd name="f65" fmla="val 983"/>
              <a:gd name="f66" fmla="val 6208"/>
              <a:gd name="f67" fmla="*/ f0 1 12886"/>
              <a:gd name="f68" fmla="*/ f1 1 13943"/>
              <a:gd name="f69" fmla="val f2"/>
              <a:gd name="f70" fmla="val f3"/>
              <a:gd name="f71" fmla="val f4"/>
              <a:gd name="f72" fmla="+- f71 0 f69"/>
              <a:gd name="f73" fmla="+- f70 0 f69"/>
              <a:gd name="f74" fmla="*/ f73 1 12886"/>
              <a:gd name="f75" fmla="*/ f72 1 13943"/>
              <a:gd name="f76" fmla="*/ f69 1 f74"/>
              <a:gd name="f77" fmla="*/ f70 1 f74"/>
              <a:gd name="f78" fmla="*/ f69 1 f75"/>
              <a:gd name="f79" fmla="*/ f71 1 f75"/>
              <a:gd name="f80" fmla="*/ f76 f67 1"/>
              <a:gd name="f81" fmla="*/ f77 f67 1"/>
              <a:gd name="f82" fmla="*/ f79 f68 1"/>
              <a:gd name="f83" fmla="*/ f78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0" t="f83" r="f81" b="f82"/>
            <a:pathLst>
              <a:path w="12886" h="13943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6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lnTo>
                  <a:pt x="f51" y="f52"/>
                </a:lnTo>
                <a:cubicBezTo>
                  <a:pt x="f53" y="f54"/>
                  <a:pt x="f55" y="f56"/>
                  <a:pt x="f55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"/>
                  <a:pt x="f5" y="f6"/>
                </a:cubicBezTo>
                <a:close/>
              </a:path>
            </a:pathLst>
          </a:custGeom>
          <a:solidFill>
            <a:srgbClr val="F07E4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374;p26">
            <a:extLst>
              <a:ext uri="{FF2B5EF4-FFF2-40B4-BE49-F238E27FC236}">
                <a16:creationId xmlns:a16="http://schemas.microsoft.com/office/drawing/2014/main" id="{6AF908BB-F287-F42B-8FBA-36E51704DB56}"/>
              </a:ext>
            </a:extLst>
          </p:cNvPr>
          <p:cNvSpPr/>
          <p:nvPr/>
        </p:nvSpPr>
        <p:spPr>
          <a:xfrm flipH="1">
            <a:off x="739210" y="6483269"/>
            <a:ext cx="567659" cy="225006"/>
          </a:xfrm>
          <a:custGeom>
            <a:avLst/>
            <a:gdLst>
              <a:gd name="f0" fmla="val w"/>
              <a:gd name="f1" fmla="val h"/>
              <a:gd name="f2" fmla="val 0"/>
              <a:gd name="f3" fmla="val 15278"/>
              <a:gd name="f4" fmla="val 10766"/>
              <a:gd name="f5" fmla="val 10346"/>
              <a:gd name="f6" fmla="val 1"/>
              <a:gd name="f7" fmla="val 9817"/>
              <a:gd name="f8" fmla="val 9277"/>
              <a:gd name="f9" fmla="val 109"/>
              <a:gd name="f10" fmla="val 8749"/>
              <a:gd name="f11" fmla="val 339"/>
              <a:gd name="f12" fmla="val 7861"/>
              <a:gd name="f13" fmla="val 715"/>
              <a:gd name="f14" fmla="val 6972"/>
              <a:gd name="f15" fmla="val 1194"/>
              <a:gd name="f16" fmla="val 6049"/>
              <a:gd name="f17" fmla="val 1570"/>
              <a:gd name="f18" fmla="val 5810"/>
              <a:gd name="f19" fmla="val 1672"/>
              <a:gd name="f20" fmla="val 5605"/>
              <a:gd name="f21" fmla="val 1775"/>
              <a:gd name="f22" fmla="val 5366"/>
              <a:gd name="f23" fmla="val 1843"/>
              <a:gd name="f24" fmla="val 5092"/>
              <a:gd name="f25" fmla="val 1946"/>
              <a:gd name="f26" fmla="val 4785"/>
              <a:gd name="f27" fmla="val 2014"/>
              <a:gd name="f28" fmla="val 4511"/>
              <a:gd name="f29" fmla="val 2048"/>
              <a:gd name="f30" fmla="val 4272"/>
              <a:gd name="f31" fmla="val 2082"/>
              <a:gd name="f32" fmla="val 3999"/>
              <a:gd name="f33" fmla="val 1777"/>
              <a:gd name="f34" fmla="val 2117"/>
              <a:gd name="f35" fmla="val 4851"/>
              <a:gd name="f36" fmla="val 376"/>
              <a:gd name="f37" fmla="val 7004"/>
              <a:gd name="f38" fmla="val 809"/>
              <a:gd name="f39" fmla="val 9501"/>
              <a:gd name="f40" fmla="val 2670"/>
              <a:gd name="f41" fmla="val 4978"/>
              <a:gd name="f42" fmla="val 5038"/>
              <a:gd name="f43" fmla="val 5099"/>
              <a:gd name="f44" fmla="val 10765"/>
              <a:gd name="f45" fmla="val 5161"/>
              <a:gd name="f46" fmla="val 10763"/>
              <a:gd name="f47" fmla="val 7587"/>
              <a:gd name="f48" fmla="val 10695"/>
              <a:gd name="f49" fmla="val 9843"/>
              <a:gd name="f50" fmla="val 9362"/>
              <a:gd name="f51" fmla="val 12030"/>
              <a:gd name="f52" fmla="val 8405"/>
              <a:gd name="f53" fmla="val 14081"/>
              <a:gd name="f54" fmla="val 7516"/>
              <a:gd name="f55" fmla="val 15277"/>
              <a:gd name="f56" fmla="val 14320"/>
              <a:gd name="f57" fmla="val 2698"/>
              <a:gd name="f58" fmla="val 13568"/>
              <a:gd name="f59" fmla="val 1064"/>
              <a:gd name="f60" fmla="val 12010"/>
              <a:gd name="f61" fmla="*/ f0 1 15278"/>
              <a:gd name="f62" fmla="*/ f1 1 10766"/>
              <a:gd name="f63" fmla="val f2"/>
              <a:gd name="f64" fmla="val f3"/>
              <a:gd name="f65" fmla="val f4"/>
              <a:gd name="f66" fmla="+- f65 0 f63"/>
              <a:gd name="f67" fmla="+- f64 0 f63"/>
              <a:gd name="f68" fmla="*/ f67 1 15278"/>
              <a:gd name="f69" fmla="*/ f66 1 10766"/>
              <a:gd name="f70" fmla="*/ f63 1 f68"/>
              <a:gd name="f71" fmla="*/ f64 1 f68"/>
              <a:gd name="f72" fmla="*/ f63 1 f69"/>
              <a:gd name="f73" fmla="*/ f65 1 f69"/>
              <a:gd name="f74" fmla="*/ f70 f61 1"/>
              <a:gd name="f75" fmla="*/ f71 f61 1"/>
              <a:gd name="f76" fmla="*/ f73 f62 1"/>
              <a:gd name="f77" fmla="*/ f72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15278" h="10766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1"/>
                </a:cubicBezTo>
                <a:cubicBezTo>
                  <a:pt x="f33" y="f34"/>
                  <a:pt x="f2" y="f35"/>
                  <a:pt x="f36" y="f37"/>
                </a:cubicBezTo>
                <a:cubicBezTo>
                  <a:pt x="f38" y="f39"/>
                  <a:pt x="f40" y="f4"/>
                  <a:pt x="f41" y="f4"/>
                </a:cubicBezTo>
                <a:cubicBezTo>
                  <a:pt x="f42" y="f4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35"/>
                  <a:pt x="f56" y="f57"/>
                </a:cubicBezTo>
                <a:cubicBezTo>
                  <a:pt x="f58" y="f59"/>
                  <a:pt x="f60" y="f6"/>
                  <a:pt x="f5" y="f6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375;p26">
            <a:extLst>
              <a:ext uri="{FF2B5EF4-FFF2-40B4-BE49-F238E27FC236}">
                <a16:creationId xmlns:a16="http://schemas.microsoft.com/office/drawing/2014/main" id="{25BFD22E-C1E9-22AB-124B-FB7099AA0F21}"/>
              </a:ext>
            </a:extLst>
          </p:cNvPr>
          <p:cNvSpPr/>
          <p:nvPr/>
        </p:nvSpPr>
        <p:spPr>
          <a:xfrm flipH="1">
            <a:off x="1134368" y="5562871"/>
            <a:ext cx="572935" cy="452445"/>
          </a:xfrm>
          <a:custGeom>
            <a:avLst/>
            <a:gdLst>
              <a:gd name="f0" fmla="val w"/>
              <a:gd name="f1" fmla="val h"/>
              <a:gd name="f2" fmla="val 0"/>
              <a:gd name="f3" fmla="val 15420"/>
              <a:gd name="f4" fmla="val 21648"/>
              <a:gd name="f5" fmla="val 5203"/>
              <a:gd name="f6" fmla="val 1"/>
              <a:gd name="f7" fmla="val 2699"/>
              <a:gd name="f8" fmla="val 2169"/>
              <a:gd name="f9" fmla="val 679"/>
              <a:gd name="f10" fmla="val 5500"/>
              <a:gd name="f11" fmla="val 1636"/>
              <a:gd name="f12" fmla="val 10046"/>
              <a:gd name="f13" fmla="val 4541"/>
              <a:gd name="f14" fmla="val 14284"/>
              <a:gd name="f15" fmla="val 6113"/>
              <a:gd name="f16" fmla="val 18693"/>
              <a:gd name="f17" fmla="val 6841"/>
              <a:gd name="f18" fmla="val 20755"/>
              <a:gd name="f19" fmla="val 8557"/>
              <a:gd name="f20" fmla="val 10254"/>
              <a:gd name="f21" fmla="val 12860"/>
              <a:gd name="f22" fmla="val 15419"/>
              <a:gd name="f23" fmla="val 19542"/>
              <a:gd name="f24" fmla="val 14281"/>
              <a:gd name="f25" fmla="val 16334"/>
              <a:gd name="f26" fmla="val 13426"/>
              <a:gd name="f27" fmla="val 13942"/>
              <a:gd name="f28" fmla="val 12401"/>
              <a:gd name="f29" fmla="val 11584"/>
              <a:gd name="f30" fmla="val 11376"/>
              <a:gd name="f31" fmla="val 9260"/>
              <a:gd name="f32" fmla="val 10521"/>
              <a:gd name="f33" fmla="val 7312"/>
              <a:gd name="f34" fmla="val 9291"/>
              <a:gd name="f35" fmla="val 5261"/>
              <a:gd name="f36" fmla="val 8881"/>
              <a:gd name="f37" fmla="val 3142"/>
              <a:gd name="f38" fmla="val 8432"/>
              <a:gd name="f39" fmla="val 951"/>
              <a:gd name="f40" fmla="val 6860"/>
              <a:gd name="f41" fmla="*/ f0 1 15420"/>
              <a:gd name="f42" fmla="*/ f1 1 21648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15420"/>
              <a:gd name="f49" fmla="*/ f46 1 21648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15420" h="21648">
                <a:moveTo>
                  <a:pt x="f5" y="f6"/>
                </a:moveTo>
                <a:cubicBezTo>
                  <a:pt x="f7" y="f6"/>
                  <a:pt x="f2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4"/>
                  <a:pt x="f20" y="f4"/>
                </a:cubicBezTo>
                <a:cubicBezTo>
                  <a:pt x="f21" y="f4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6"/>
                  <a:pt x="f5" y="f6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8" name="Google Shape;376;p26">
            <a:extLst>
              <a:ext uri="{FF2B5EF4-FFF2-40B4-BE49-F238E27FC236}">
                <a16:creationId xmlns:a16="http://schemas.microsoft.com/office/drawing/2014/main" id="{DEF4DCD9-0210-94BD-6ADD-C8CD6ABAC6B1}"/>
              </a:ext>
            </a:extLst>
          </p:cNvPr>
          <p:cNvGrpSpPr/>
          <p:nvPr/>
        </p:nvGrpSpPr>
        <p:grpSpPr>
          <a:xfrm>
            <a:off x="606759" y="2404012"/>
            <a:ext cx="17488653" cy="2983966"/>
            <a:chOff x="606759" y="2404012"/>
            <a:chExt cx="17488653" cy="2983966"/>
          </a:xfrm>
        </p:grpSpPr>
        <p:sp>
          <p:nvSpPr>
            <p:cNvPr id="19" name="Google Shape;377;p26">
              <a:extLst>
                <a:ext uri="{FF2B5EF4-FFF2-40B4-BE49-F238E27FC236}">
                  <a16:creationId xmlns:a16="http://schemas.microsoft.com/office/drawing/2014/main" id="{28EF8942-09E9-5DF8-7625-F82603606445}"/>
                </a:ext>
              </a:extLst>
            </p:cNvPr>
            <p:cNvSpPr/>
            <p:nvPr/>
          </p:nvSpPr>
          <p:spPr>
            <a:xfrm rot="10799991">
              <a:off x="869164" y="4078708"/>
              <a:ext cx="496546" cy="281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64"/>
                <a:gd name="f4" fmla="val 13483"/>
                <a:gd name="f5" fmla="val 4619"/>
                <a:gd name="f6" fmla="val 3536"/>
                <a:gd name="f7" fmla="val 2463"/>
                <a:gd name="f8" fmla="val 403"/>
                <a:gd name="f9" fmla="val 1709"/>
                <a:gd name="f10" fmla="val 1257"/>
                <a:gd name="f11" fmla="val 172"/>
                <a:gd name="f12" fmla="val 3000"/>
                <a:gd name="f13" fmla="val 1"/>
                <a:gd name="f14" fmla="val 5734"/>
                <a:gd name="f15" fmla="val 7442"/>
                <a:gd name="f16" fmla="val 2427"/>
                <a:gd name="f17" fmla="val 8160"/>
                <a:gd name="f18" fmla="val 3179"/>
                <a:gd name="f19" fmla="val 8844"/>
                <a:gd name="f20" fmla="val 3863"/>
                <a:gd name="f21" fmla="val 9561"/>
                <a:gd name="f22" fmla="val 4033"/>
                <a:gd name="f23" fmla="val 9732"/>
                <a:gd name="f24" fmla="val 4204"/>
                <a:gd name="f25" fmla="val 9937"/>
                <a:gd name="f26" fmla="val 4375"/>
                <a:gd name="f27" fmla="val 10108"/>
                <a:gd name="f28" fmla="val 4546"/>
                <a:gd name="f29" fmla="val 10313"/>
                <a:gd name="f30" fmla="val 4614"/>
                <a:gd name="f31" fmla="val 10416"/>
                <a:gd name="f32" fmla="val 4717"/>
                <a:gd name="f33" fmla="val 10553"/>
                <a:gd name="f34" fmla="val 4751"/>
                <a:gd name="f35" fmla="val 10621"/>
                <a:gd name="f36" fmla="val 4854"/>
                <a:gd name="f37" fmla="val 10826"/>
                <a:gd name="f38" fmla="val 4990"/>
                <a:gd name="f39" fmla="val 11065"/>
                <a:gd name="f40" fmla="val 5093"/>
                <a:gd name="f41" fmla="val 11339"/>
                <a:gd name="f42" fmla="val 5686"/>
                <a:gd name="f43" fmla="val 12731"/>
                <a:gd name="f44" fmla="val 7286"/>
                <a:gd name="f45" fmla="val 8812"/>
                <a:gd name="f46" fmla="val 9571"/>
                <a:gd name="f47" fmla="val 13297"/>
                <a:gd name="f48" fmla="val 10903"/>
                <a:gd name="f49" fmla="val 12911"/>
                <a:gd name="f50" fmla="val 12988"/>
                <a:gd name="f51" fmla="val 11509"/>
                <a:gd name="f52" fmla="val 9151"/>
                <a:gd name="f53" fmla="val 12407"/>
                <a:gd name="f54" fmla="val 6896"/>
                <a:gd name="f55" fmla="val 11416"/>
                <a:gd name="f56" fmla="val 4606"/>
                <a:gd name="f57" fmla="val 9399"/>
                <a:gd name="f58" fmla="val 2965"/>
                <a:gd name="f59" fmla="val 7690"/>
                <a:gd name="f60" fmla="val 6888"/>
                <a:gd name="f61" fmla="val 437"/>
                <a:gd name="f62" fmla="val 5748"/>
                <a:gd name="f63" fmla="*/ f0 1 13364"/>
                <a:gd name="f64" fmla="*/ f1 1 1348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3364"/>
                <a:gd name="f71" fmla="*/ f68 1 1348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3364" h="134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9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"/>
                    <a:pt x="f45" y="f4"/>
                  </a:cubicBezTo>
                  <a:cubicBezTo>
                    <a:pt x="f46" y="f4"/>
                    <a:pt x="f29" y="f47"/>
                    <a:pt x="f48" y="f49"/>
                  </a:cubicBezTo>
                  <a:cubicBezTo>
                    <a:pt x="f50" y="f51"/>
                    <a:pt x="f3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378;p26">
              <a:extLst>
                <a:ext uri="{FF2B5EF4-FFF2-40B4-BE49-F238E27FC236}">
                  <a16:creationId xmlns:a16="http://schemas.microsoft.com/office/drawing/2014/main" id="{93B2992C-DA4F-EE5D-554B-097A2EE59F51}"/>
                </a:ext>
              </a:extLst>
            </p:cNvPr>
            <p:cNvSpPr/>
            <p:nvPr/>
          </p:nvSpPr>
          <p:spPr>
            <a:xfrm rot="13499997">
              <a:off x="17224719" y="4899049"/>
              <a:ext cx="299292" cy="488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21"/>
                <a:gd name="f4" fmla="val 13160"/>
                <a:gd name="f5" fmla="val 4546"/>
                <a:gd name="f6" fmla="val 3452"/>
                <a:gd name="f7" fmla="val 2364"/>
                <a:gd name="f8" fmla="val 403"/>
                <a:gd name="f9" fmla="val 1607"/>
                <a:gd name="f10" fmla="val 1244"/>
                <a:gd name="f11" fmla="val 1"/>
                <a:gd name="f12" fmla="val 3021"/>
                <a:gd name="f13" fmla="val 5687"/>
                <a:gd name="f14" fmla="val 7464"/>
                <a:gd name="f15" fmla="val 3418"/>
                <a:gd name="f16" fmla="val 9344"/>
                <a:gd name="f17" fmla="val 5195"/>
                <a:gd name="f18" fmla="val 11428"/>
                <a:gd name="f19" fmla="val 7519"/>
                <a:gd name="f20" fmla="val 12625"/>
                <a:gd name="f21" fmla="val 8200"/>
                <a:gd name="f22" fmla="val 12976"/>
                <a:gd name="f23" fmla="val 8964"/>
                <a:gd name="f24" fmla="val 13159"/>
                <a:gd name="f25" fmla="val 9721"/>
                <a:gd name="f26" fmla="val 11169"/>
                <a:gd name="f27" fmla="val 12589"/>
                <a:gd name="f28" fmla="val 12489"/>
                <a:gd name="f29" fmla="val 13329"/>
                <a:gd name="f30" fmla="val 11053"/>
                <a:gd name="f31" fmla="val 14320"/>
                <a:gd name="f32" fmla="val 9070"/>
                <a:gd name="f33" fmla="val 13910"/>
                <a:gd name="f34" fmla="val 6131"/>
                <a:gd name="f35" fmla="val 11791"/>
                <a:gd name="f36" fmla="val 5072"/>
                <a:gd name="f37" fmla="val 11415"/>
                <a:gd name="f38" fmla="val 4901"/>
                <a:gd name="f39" fmla="val 11040"/>
                <a:gd name="f40" fmla="val 4662"/>
                <a:gd name="f41" fmla="val 10698"/>
                <a:gd name="f42" fmla="val 4422"/>
                <a:gd name="f43" fmla="val 10629"/>
                <a:gd name="f44" fmla="val 4354"/>
                <a:gd name="f45" fmla="val 10561"/>
                <a:gd name="f46" fmla="val 4251"/>
                <a:gd name="f47" fmla="val 10459"/>
                <a:gd name="f48" fmla="val 4183"/>
                <a:gd name="f49" fmla="val 10253"/>
                <a:gd name="f50" fmla="val 3978"/>
                <a:gd name="f51" fmla="val 10048"/>
                <a:gd name="f52" fmla="val 3807"/>
                <a:gd name="f53" fmla="val 9843"/>
                <a:gd name="f54" fmla="val 3602"/>
                <a:gd name="f55" fmla="val 9057"/>
                <a:gd name="f56" fmla="val 2850"/>
                <a:gd name="f57" fmla="val 8340"/>
                <a:gd name="f58" fmla="val 2030"/>
                <a:gd name="f59" fmla="val 7588"/>
                <a:gd name="f60" fmla="val 6807"/>
                <a:gd name="f61" fmla="val 428"/>
                <a:gd name="f62" fmla="val 5674"/>
                <a:gd name="f63" fmla="*/ f0 1 14321"/>
                <a:gd name="f64" fmla="*/ f1 1 13160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4321"/>
                <a:gd name="f71" fmla="*/ f68 1 13160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4321" h="1316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79;p26">
              <a:extLst>
                <a:ext uri="{FF2B5EF4-FFF2-40B4-BE49-F238E27FC236}">
                  <a16:creationId xmlns:a16="http://schemas.microsoft.com/office/drawing/2014/main" id="{2B078338-47CD-F5ED-4DCC-63081FDA809B}"/>
                </a:ext>
              </a:extLst>
            </p:cNvPr>
            <p:cNvSpPr/>
            <p:nvPr/>
          </p:nvSpPr>
          <p:spPr>
            <a:xfrm rot="8582782">
              <a:off x="17108254" y="3110141"/>
              <a:ext cx="987158" cy="360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67"/>
                <a:gd name="f4" fmla="val 17256"/>
                <a:gd name="f5" fmla="val 20141"/>
                <a:gd name="f6" fmla="val 19492"/>
                <a:gd name="f7" fmla="val 18807"/>
                <a:gd name="f8" fmla="val 165"/>
                <a:gd name="f9" fmla="val 18109"/>
                <a:gd name="f10" fmla="val 538"/>
                <a:gd name="f11" fmla="val 13222"/>
                <a:gd name="f12" fmla="val 3203"/>
                <a:gd name="f13" fmla="val 8198"/>
                <a:gd name="f14" fmla="val 5596"/>
                <a:gd name="f15" fmla="val 3687"/>
                <a:gd name="f16" fmla="val 8911"/>
                <a:gd name="f17" fmla="val 11577"/>
                <a:gd name="f18" fmla="val 2291"/>
                <a:gd name="f19" fmla="val 17255"/>
                <a:gd name="f20" fmla="val 5736"/>
                <a:gd name="f21" fmla="val 6442"/>
                <a:gd name="f22" fmla="val 7197"/>
                <a:gd name="f23" fmla="val 17016"/>
                <a:gd name="f24" fmla="val 7959"/>
                <a:gd name="f25" fmla="val 16464"/>
                <a:gd name="f26" fmla="val 12402"/>
                <a:gd name="f27" fmla="val 13183"/>
                <a:gd name="f28" fmla="val 17494"/>
                <a:gd name="f29" fmla="val 10791"/>
                <a:gd name="f30" fmla="val 22381"/>
                <a:gd name="f31" fmla="val 8125"/>
                <a:gd name="f32" fmla="val 5842"/>
                <a:gd name="f33" fmla="val 24010"/>
                <a:gd name="f34" fmla="*/ f0 1 26567"/>
                <a:gd name="f35" fmla="*/ f1 1 1725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6567"/>
                <a:gd name="f42" fmla="*/ f39 1 1725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6567" h="172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80;p26">
              <a:extLst>
                <a:ext uri="{FF2B5EF4-FFF2-40B4-BE49-F238E27FC236}">
                  <a16:creationId xmlns:a16="http://schemas.microsoft.com/office/drawing/2014/main" id="{D0F3720B-43AF-7FB4-BE11-75CE8C9ED882}"/>
                </a:ext>
              </a:extLst>
            </p:cNvPr>
            <p:cNvSpPr/>
            <p:nvPr/>
          </p:nvSpPr>
          <p:spPr>
            <a:xfrm rot="10799991">
              <a:off x="606759" y="2404012"/>
              <a:ext cx="572935" cy="452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20"/>
                <a:gd name="f4" fmla="val 21648"/>
                <a:gd name="f5" fmla="val 5203"/>
                <a:gd name="f6" fmla="val 1"/>
                <a:gd name="f7" fmla="val 2699"/>
                <a:gd name="f8" fmla="val 2169"/>
                <a:gd name="f9" fmla="val 679"/>
                <a:gd name="f10" fmla="val 5500"/>
                <a:gd name="f11" fmla="val 1636"/>
                <a:gd name="f12" fmla="val 10046"/>
                <a:gd name="f13" fmla="val 4541"/>
                <a:gd name="f14" fmla="val 14284"/>
                <a:gd name="f15" fmla="val 6113"/>
                <a:gd name="f16" fmla="val 18693"/>
                <a:gd name="f17" fmla="val 6841"/>
                <a:gd name="f18" fmla="val 20755"/>
                <a:gd name="f19" fmla="val 8557"/>
                <a:gd name="f20" fmla="val 10254"/>
                <a:gd name="f21" fmla="val 12860"/>
                <a:gd name="f22" fmla="val 15419"/>
                <a:gd name="f23" fmla="val 19542"/>
                <a:gd name="f24" fmla="val 14281"/>
                <a:gd name="f25" fmla="val 16334"/>
                <a:gd name="f26" fmla="val 13426"/>
                <a:gd name="f27" fmla="val 13942"/>
                <a:gd name="f28" fmla="val 12401"/>
                <a:gd name="f29" fmla="val 11584"/>
                <a:gd name="f30" fmla="val 11376"/>
                <a:gd name="f31" fmla="val 9260"/>
                <a:gd name="f32" fmla="val 10521"/>
                <a:gd name="f33" fmla="val 7312"/>
                <a:gd name="f34" fmla="val 9291"/>
                <a:gd name="f35" fmla="val 5261"/>
                <a:gd name="f36" fmla="val 8881"/>
                <a:gd name="f37" fmla="val 3142"/>
                <a:gd name="f38" fmla="val 8432"/>
                <a:gd name="f39" fmla="val 951"/>
                <a:gd name="f40" fmla="val 6860"/>
                <a:gd name="f41" fmla="*/ f0 1 15420"/>
                <a:gd name="f42" fmla="*/ f1 1 21648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5420"/>
                <a:gd name="f49" fmla="*/ f46 1 21648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5420" h="21648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30089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1">
    <p:bg>
      <p:bgPr>
        <a:solidFill>
          <a:srgbClr val="4AB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7;p28">
            <a:extLst>
              <a:ext uri="{FF2B5EF4-FFF2-40B4-BE49-F238E27FC236}">
                <a16:creationId xmlns:a16="http://schemas.microsoft.com/office/drawing/2014/main" id="{EF6B9192-ED68-8708-29A4-6282905EAE9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03729" y="6702835"/>
            <a:ext cx="12746132" cy="956398"/>
          </a:xfrm>
        </p:spPr>
        <p:txBody>
          <a:bodyPr/>
          <a:lstStyle>
            <a:lvl1pPr>
              <a:lnSpc>
                <a:spcPct val="100000"/>
              </a:lnSpc>
              <a:buNone/>
              <a:defRPr sz="72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398;p28">
            <a:extLst>
              <a:ext uri="{FF2B5EF4-FFF2-40B4-BE49-F238E27FC236}">
                <a16:creationId xmlns:a16="http://schemas.microsoft.com/office/drawing/2014/main" id="{73B363B6-A6C0-D99A-BF97-84CF951D1C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3729" y="2573377"/>
            <a:ext cx="8493870" cy="1145395"/>
          </a:xfrm>
        </p:spPr>
        <p:txBody>
          <a:bodyPr/>
          <a:lstStyle>
            <a:lvl1pPr>
              <a:defRPr sz="10000"/>
            </a:lvl1pPr>
          </a:lstStyle>
          <a:p>
            <a:pPr lvl="0"/>
            <a:endParaRPr lang="es-PE"/>
          </a:p>
        </p:txBody>
      </p:sp>
      <p:sp>
        <p:nvSpPr>
          <p:cNvPr id="4" name="Google Shape;399;p28">
            <a:extLst>
              <a:ext uri="{FF2B5EF4-FFF2-40B4-BE49-F238E27FC236}">
                <a16:creationId xmlns:a16="http://schemas.microsoft.com/office/drawing/2014/main" id="{2950C88C-3E3E-9855-7B62-A00A0F614E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03729" y="5924827"/>
            <a:ext cx="4560003" cy="956398"/>
          </a:xfrm>
        </p:spPr>
        <p:txBody>
          <a:bodyPr/>
          <a:lstStyle>
            <a:lvl1pPr>
              <a:defRPr sz="4500"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400;p28">
            <a:extLst>
              <a:ext uri="{FF2B5EF4-FFF2-40B4-BE49-F238E27FC236}">
                <a16:creationId xmlns:a16="http://schemas.microsoft.com/office/drawing/2014/main" id="{A1182622-F812-EDBD-5693-E1386E0C17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03729" y="1991179"/>
            <a:ext cx="4560003" cy="1145395"/>
          </a:xfrm>
        </p:spPr>
        <p:txBody>
          <a:bodyPr/>
          <a:lstStyle>
            <a:lvl1pPr>
              <a:defRPr sz="4500"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401;p28">
            <a:extLst>
              <a:ext uri="{FF2B5EF4-FFF2-40B4-BE49-F238E27FC236}">
                <a16:creationId xmlns:a16="http://schemas.microsoft.com/office/drawing/2014/main" id="{AB6C43B7-1633-4F1F-9945-5177059519F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25602" y="8274497"/>
            <a:ext cx="9402665" cy="165240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405;p28">
            <a:extLst>
              <a:ext uri="{FF2B5EF4-FFF2-40B4-BE49-F238E27FC236}">
                <a16:creationId xmlns:a16="http://schemas.microsoft.com/office/drawing/2014/main" id="{BC85F486-EB06-1558-E844-C87823A082CC}"/>
              </a:ext>
            </a:extLst>
          </p:cNvPr>
          <p:cNvSpPr/>
          <p:nvPr/>
        </p:nvSpPr>
        <p:spPr>
          <a:xfrm flipH="1">
            <a:off x="16431521" y="624553"/>
            <a:ext cx="857103" cy="358810"/>
          </a:xfrm>
          <a:custGeom>
            <a:avLst/>
            <a:gdLst>
              <a:gd name="f0" fmla="val w"/>
              <a:gd name="f1" fmla="val h"/>
              <a:gd name="f2" fmla="val 0"/>
              <a:gd name="f3" fmla="val 23068"/>
              <a:gd name="f4" fmla="val 17168"/>
              <a:gd name="f5" fmla="val 6263"/>
              <a:gd name="f6" fmla="val 1684"/>
              <a:gd name="f7" fmla="val 7466"/>
              <a:gd name="f8" fmla="val 5022"/>
              <a:gd name="f9" fmla="val 8586"/>
              <a:gd name="f10" fmla="val 9123"/>
              <a:gd name="f11" fmla="val 9474"/>
              <a:gd name="f12" fmla="val 12096"/>
              <a:gd name="f13" fmla="val 13336"/>
              <a:gd name="f14" fmla="val 15275"/>
              <a:gd name="f15" fmla="val 15934"/>
              <a:gd name="f16" fmla="val 16209"/>
              <a:gd name="f17" fmla="val 16706"/>
              <a:gd name="f18" fmla="val 17342"/>
              <a:gd name="f19" fmla="val 17167"/>
              <a:gd name="f20" fmla="val 18455"/>
              <a:gd name="f21" fmla="val 19458"/>
              <a:gd name="f22" fmla="val 20445"/>
              <a:gd name="f23" fmla="val 16792"/>
              <a:gd name="f24" fmla="val 21256"/>
              <a:gd name="f25" fmla="val 22760"/>
              <a:gd name="f26" fmla="val 14396"/>
              <a:gd name="f27" fmla="val 23067"/>
              <a:gd name="f28" fmla="val 11217"/>
              <a:gd name="f29" fmla="val 9748"/>
              <a:gd name="f30" fmla="val 16915"/>
              <a:gd name="f31" fmla="val 6159"/>
              <a:gd name="f32" fmla="val 12917"/>
              <a:gd name="f33" fmla="val 1340"/>
              <a:gd name="f34" fmla="val 7243"/>
              <a:gd name="f35" fmla="val 110"/>
              <a:gd name="f36" fmla="val 6904"/>
              <a:gd name="f37" fmla="val 35"/>
              <a:gd name="f38" fmla="val 6577"/>
              <a:gd name="f39" fmla="*/ f0 1 23068"/>
              <a:gd name="f40" fmla="*/ f1 1 17168"/>
              <a:gd name="f41" fmla="val f2"/>
              <a:gd name="f42" fmla="val f3"/>
              <a:gd name="f43" fmla="val f4"/>
              <a:gd name="f44" fmla="+- f43 0 f41"/>
              <a:gd name="f45" fmla="+- f42 0 f41"/>
              <a:gd name="f46" fmla="*/ f45 1 23068"/>
              <a:gd name="f47" fmla="*/ f44 1 17168"/>
              <a:gd name="f48" fmla="*/ f41 1 f46"/>
              <a:gd name="f49" fmla="*/ f42 1 f46"/>
              <a:gd name="f50" fmla="*/ f41 1 f47"/>
              <a:gd name="f51" fmla="*/ f43 1 f47"/>
              <a:gd name="f52" fmla="*/ f48 f39 1"/>
              <a:gd name="f53" fmla="*/ f49 f39 1"/>
              <a:gd name="f54" fmla="*/ f51 f40 1"/>
              <a:gd name="f55" fmla="*/ f5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23068" h="17168">
                <a:moveTo>
                  <a:pt x="f5" y="f2"/>
                </a:moveTo>
                <a:cubicBezTo>
                  <a:pt x="f6" y="f2"/>
                  <a:pt x="f2" y="f7"/>
                  <a:pt x="f8" y="f9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4" y="f15"/>
                </a:cubicBezTo>
                <a:cubicBezTo>
                  <a:pt x="f25" y="f26"/>
                  <a:pt x="f27" y="f28"/>
                  <a:pt x="f24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"/>
                  <a:pt x="f5" y="f2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406;p28">
            <a:extLst>
              <a:ext uri="{FF2B5EF4-FFF2-40B4-BE49-F238E27FC236}">
                <a16:creationId xmlns:a16="http://schemas.microsoft.com/office/drawing/2014/main" id="{A05DF218-7D56-5CAE-EE80-5B632271215B}"/>
              </a:ext>
            </a:extLst>
          </p:cNvPr>
          <p:cNvSpPr/>
          <p:nvPr/>
        </p:nvSpPr>
        <p:spPr>
          <a:xfrm flipH="1">
            <a:off x="8431462" y="325215"/>
            <a:ext cx="863678" cy="409495"/>
          </a:xfrm>
          <a:custGeom>
            <a:avLst/>
            <a:gdLst>
              <a:gd name="f0" fmla="val w"/>
              <a:gd name="f1" fmla="val h"/>
              <a:gd name="f2" fmla="val 0"/>
              <a:gd name="f3" fmla="val 23245"/>
              <a:gd name="f4" fmla="val 19593"/>
              <a:gd name="f5" fmla="val 17353"/>
              <a:gd name="f6" fmla="val 16661"/>
              <a:gd name="f7" fmla="val 15923"/>
              <a:gd name="f8" fmla="val 218"/>
              <a:gd name="f9" fmla="val 15175"/>
              <a:gd name="f10" fmla="val 720"/>
              <a:gd name="f11" fmla="val 10288"/>
              <a:gd name="f12" fmla="val 4001"/>
              <a:gd name="f13" fmla="val 5400"/>
              <a:gd name="f14" fmla="val 7419"/>
              <a:gd name="f15" fmla="val 1744"/>
              <a:gd name="f16" fmla="val 12135"/>
              <a:gd name="f17" fmla="val 308"/>
              <a:gd name="f18" fmla="val 13981"/>
              <a:gd name="f19" fmla="val 1"/>
              <a:gd name="f20" fmla="val 16510"/>
              <a:gd name="f21" fmla="val 18321"/>
              <a:gd name="f22" fmla="val 2512"/>
              <a:gd name="f23" fmla="val 19125"/>
              <a:gd name="f24" fmla="val 3718"/>
              <a:gd name="f25" fmla="val 19592"/>
              <a:gd name="f26" fmla="val 4900"/>
              <a:gd name="f27" fmla="val 5980"/>
              <a:gd name="f28" fmla="val 7039"/>
              <a:gd name="f29" fmla="val 19202"/>
              <a:gd name="f30" fmla="val 7724"/>
              <a:gd name="f31" fmla="val 10971"/>
              <a:gd name="f32" fmla="val 14151"/>
              <a:gd name="f33" fmla="val 15107"/>
              <a:gd name="f34" fmla="val 11178"/>
              <a:gd name="f35" fmla="val 19413"/>
              <a:gd name="f36" fmla="val 8273"/>
              <a:gd name="f37" fmla="val 5728"/>
              <a:gd name="f38" fmla="val 20903"/>
              <a:gd name="f39" fmla="*/ f0 1 23245"/>
              <a:gd name="f40" fmla="*/ f1 1 19593"/>
              <a:gd name="f41" fmla="val f2"/>
              <a:gd name="f42" fmla="val f3"/>
              <a:gd name="f43" fmla="val f4"/>
              <a:gd name="f44" fmla="+- f43 0 f41"/>
              <a:gd name="f45" fmla="+- f42 0 f41"/>
              <a:gd name="f46" fmla="*/ f45 1 23245"/>
              <a:gd name="f47" fmla="*/ f44 1 19593"/>
              <a:gd name="f48" fmla="*/ f41 1 f46"/>
              <a:gd name="f49" fmla="*/ f42 1 f46"/>
              <a:gd name="f50" fmla="*/ f41 1 f47"/>
              <a:gd name="f51" fmla="*/ f43 1 f47"/>
              <a:gd name="f52" fmla="*/ f48 f39 1"/>
              <a:gd name="f53" fmla="*/ f49 f39 1"/>
              <a:gd name="f54" fmla="*/ f51 f40 1"/>
              <a:gd name="f55" fmla="*/ f5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23245" h="1959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15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21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" y="f37"/>
                  <a:pt x="f38" y="f2"/>
                  <a:pt x="f5" y="f2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407;p28">
            <a:extLst>
              <a:ext uri="{FF2B5EF4-FFF2-40B4-BE49-F238E27FC236}">
                <a16:creationId xmlns:a16="http://schemas.microsoft.com/office/drawing/2014/main" id="{083F5BAC-78EF-6B02-F6CF-055B5F1BEBB9}"/>
              </a:ext>
            </a:extLst>
          </p:cNvPr>
          <p:cNvSpPr/>
          <p:nvPr/>
        </p:nvSpPr>
        <p:spPr>
          <a:xfrm flipH="1">
            <a:off x="7174162" y="1112184"/>
            <a:ext cx="624809" cy="265614"/>
          </a:xfrm>
          <a:custGeom>
            <a:avLst/>
            <a:gdLst>
              <a:gd name="f0" fmla="val w"/>
              <a:gd name="f1" fmla="val h"/>
              <a:gd name="f2" fmla="val 0"/>
              <a:gd name="f3" fmla="val 16816"/>
              <a:gd name="f4" fmla="val 12709"/>
              <a:gd name="f5" fmla="val 12208"/>
              <a:gd name="f6" fmla="val 1"/>
              <a:gd name="f7" fmla="val 11115"/>
              <a:gd name="f8" fmla="val 10013"/>
              <a:gd name="f9" fmla="val 461"/>
              <a:gd name="f10" fmla="val 9085"/>
              <a:gd name="f11" fmla="val 1237"/>
              <a:gd name="f12" fmla="val 9221"/>
              <a:gd name="f13" fmla="val 1122"/>
              <a:gd name="f14" fmla="val 9250"/>
              <a:gd name="f15" fmla="val 1077"/>
              <a:gd name="f16" fmla="val 9214"/>
              <a:gd name="f17" fmla="val 9103"/>
              <a:gd name="f18" fmla="val 8381"/>
              <a:gd name="f19" fmla="val 1492"/>
              <a:gd name="f20" fmla="val 8203"/>
              <a:gd name="f21" fmla="val 1568"/>
              <a:gd name="f22" fmla="val 7622"/>
              <a:gd name="f23" fmla="val 1841"/>
              <a:gd name="f24" fmla="val 7041"/>
              <a:gd name="f25" fmla="val 2080"/>
              <a:gd name="f26" fmla="val 6494"/>
              <a:gd name="f27" fmla="val 2354"/>
              <a:gd name="f28" fmla="val 5196"/>
              <a:gd name="f29" fmla="val 3003"/>
              <a:gd name="f30" fmla="val 3931"/>
              <a:gd name="f31" fmla="val 3858"/>
              <a:gd name="f32" fmla="val 2667"/>
              <a:gd name="f33" fmla="val 4575"/>
              <a:gd name="f34" fmla="val 650"/>
              <a:gd name="f35" fmla="val 5737"/>
              <a:gd name="f36" fmla="val 8540"/>
              <a:gd name="f37" fmla="val 1129"/>
              <a:gd name="f38" fmla="val 10556"/>
              <a:gd name="f39" fmla="val 1909"/>
              <a:gd name="f40" fmla="val 11932"/>
              <a:gd name="f41" fmla="val 3350"/>
              <a:gd name="f42" fmla="val 12708"/>
              <a:gd name="f43" fmla="val 4824"/>
              <a:gd name="f44" fmla="val 5546"/>
              <a:gd name="f45" fmla="val 6276"/>
              <a:gd name="f46" fmla="val 12522"/>
              <a:gd name="f47" fmla="val 6939"/>
              <a:gd name="f48" fmla="val 12128"/>
              <a:gd name="f49" fmla="val 8340"/>
              <a:gd name="f50" fmla="val 11342"/>
              <a:gd name="f51" fmla="val 9673"/>
              <a:gd name="f52" fmla="val 10419"/>
              <a:gd name="f53" fmla="val 11108"/>
              <a:gd name="f54" fmla="val 9736"/>
              <a:gd name="f55" fmla="val 12510"/>
              <a:gd name="f56" fmla="val 9121"/>
              <a:gd name="f57" fmla="val 13842"/>
              <a:gd name="f58" fmla="val 8369"/>
              <a:gd name="f59" fmla="val 15039"/>
              <a:gd name="f60" fmla="val 7446"/>
              <a:gd name="f61" fmla="val 5977"/>
              <a:gd name="f62" fmla="val 16508"/>
              <a:gd name="f63" fmla="val 2798"/>
              <a:gd name="f64" fmla="val 1260"/>
              <a:gd name="f65" fmla="val 14195"/>
              <a:gd name="f66" fmla="val 384"/>
              <a:gd name="f67" fmla="val 13205"/>
              <a:gd name="f68" fmla="*/ f0 1 16816"/>
              <a:gd name="f69" fmla="*/ f1 1 12709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6816"/>
              <a:gd name="f76" fmla="*/ f73 1 12709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6816" h="12709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0" y="f11"/>
                </a:lnTo>
                <a:cubicBezTo>
                  <a:pt x="f12" y="f13"/>
                  <a:pt x="f14" y="f15"/>
                  <a:pt x="f16" y="f15"/>
                </a:cubicBezTo>
                <a:cubicBezTo>
                  <a:pt x="f17" y="f15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6" y="f36"/>
                  <a:pt x="f37" y="f38"/>
                </a:cubicBezTo>
                <a:cubicBezTo>
                  <a:pt x="f39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3" y="f61"/>
                  <a:pt x="f62" y="f63"/>
                  <a:pt x="f59" y="f64"/>
                </a:cubicBezTo>
                <a:cubicBezTo>
                  <a:pt x="f65" y="f66"/>
                  <a:pt x="f67" y="f6"/>
                  <a:pt x="f5" y="f6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08;p28">
            <a:extLst>
              <a:ext uri="{FF2B5EF4-FFF2-40B4-BE49-F238E27FC236}">
                <a16:creationId xmlns:a16="http://schemas.microsoft.com/office/drawing/2014/main" id="{177FB425-7414-E75E-C5D1-DDEAC44516FB}"/>
              </a:ext>
            </a:extLst>
          </p:cNvPr>
          <p:cNvSpPr/>
          <p:nvPr/>
        </p:nvSpPr>
        <p:spPr>
          <a:xfrm flipH="1">
            <a:off x="3252219" y="342753"/>
            <a:ext cx="496546" cy="281790"/>
          </a:xfrm>
          <a:custGeom>
            <a:avLst/>
            <a:gdLst>
              <a:gd name="f0" fmla="val w"/>
              <a:gd name="f1" fmla="val h"/>
              <a:gd name="f2" fmla="val 0"/>
              <a:gd name="f3" fmla="val 13364"/>
              <a:gd name="f4" fmla="val 13483"/>
              <a:gd name="f5" fmla="val 4619"/>
              <a:gd name="f6" fmla="val 3536"/>
              <a:gd name="f7" fmla="val 2463"/>
              <a:gd name="f8" fmla="val 403"/>
              <a:gd name="f9" fmla="val 1709"/>
              <a:gd name="f10" fmla="val 1257"/>
              <a:gd name="f11" fmla="val 172"/>
              <a:gd name="f12" fmla="val 3000"/>
              <a:gd name="f13" fmla="val 1"/>
              <a:gd name="f14" fmla="val 5734"/>
              <a:gd name="f15" fmla="val 7442"/>
              <a:gd name="f16" fmla="val 2427"/>
              <a:gd name="f17" fmla="val 8160"/>
              <a:gd name="f18" fmla="val 3179"/>
              <a:gd name="f19" fmla="val 8844"/>
              <a:gd name="f20" fmla="val 3863"/>
              <a:gd name="f21" fmla="val 9561"/>
              <a:gd name="f22" fmla="val 4033"/>
              <a:gd name="f23" fmla="val 9732"/>
              <a:gd name="f24" fmla="val 4204"/>
              <a:gd name="f25" fmla="val 9937"/>
              <a:gd name="f26" fmla="val 4375"/>
              <a:gd name="f27" fmla="val 10108"/>
              <a:gd name="f28" fmla="val 4546"/>
              <a:gd name="f29" fmla="val 10313"/>
              <a:gd name="f30" fmla="val 4614"/>
              <a:gd name="f31" fmla="val 10416"/>
              <a:gd name="f32" fmla="val 4717"/>
              <a:gd name="f33" fmla="val 10553"/>
              <a:gd name="f34" fmla="val 4751"/>
              <a:gd name="f35" fmla="val 10621"/>
              <a:gd name="f36" fmla="val 4854"/>
              <a:gd name="f37" fmla="val 10826"/>
              <a:gd name="f38" fmla="val 4990"/>
              <a:gd name="f39" fmla="val 11065"/>
              <a:gd name="f40" fmla="val 5093"/>
              <a:gd name="f41" fmla="val 11339"/>
              <a:gd name="f42" fmla="val 5686"/>
              <a:gd name="f43" fmla="val 12731"/>
              <a:gd name="f44" fmla="val 7286"/>
              <a:gd name="f45" fmla="val 8812"/>
              <a:gd name="f46" fmla="val 9571"/>
              <a:gd name="f47" fmla="val 13297"/>
              <a:gd name="f48" fmla="val 10903"/>
              <a:gd name="f49" fmla="val 12911"/>
              <a:gd name="f50" fmla="val 12988"/>
              <a:gd name="f51" fmla="val 11509"/>
              <a:gd name="f52" fmla="val 9151"/>
              <a:gd name="f53" fmla="val 12407"/>
              <a:gd name="f54" fmla="val 6896"/>
              <a:gd name="f55" fmla="val 11416"/>
              <a:gd name="f56" fmla="val 4606"/>
              <a:gd name="f57" fmla="val 9399"/>
              <a:gd name="f58" fmla="val 2965"/>
              <a:gd name="f59" fmla="val 7690"/>
              <a:gd name="f60" fmla="val 6888"/>
              <a:gd name="f61" fmla="val 437"/>
              <a:gd name="f62" fmla="val 5748"/>
              <a:gd name="f63" fmla="*/ f0 1 13364"/>
              <a:gd name="f64" fmla="*/ f1 1 13483"/>
              <a:gd name="f65" fmla="val f2"/>
              <a:gd name="f66" fmla="val f3"/>
              <a:gd name="f67" fmla="val f4"/>
              <a:gd name="f68" fmla="+- f67 0 f65"/>
              <a:gd name="f69" fmla="+- f66 0 f65"/>
              <a:gd name="f70" fmla="*/ f69 1 13364"/>
              <a:gd name="f71" fmla="*/ f68 1 13483"/>
              <a:gd name="f72" fmla="*/ f65 1 f70"/>
              <a:gd name="f73" fmla="*/ f66 1 f70"/>
              <a:gd name="f74" fmla="*/ f65 1 f71"/>
              <a:gd name="f75" fmla="*/ f67 1 f71"/>
              <a:gd name="f76" fmla="*/ f72 f63 1"/>
              <a:gd name="f77" fmla="*/ f73 f63 1"/>
              <a:gd name="f78" fmla="*/ f75 f64 1"/>
              <a:gd name="f79" fmla="*/ f74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13364" h="1348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9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28" y="f29"/>
                </a:ln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"/>
                  <a:pt x="f45" y="f4"/>
                </a:cubicBezTo>
                <a:cubicBezTo>
                  <a:pt x="f46" y="f4"/>
                  <a:pt x="f29" y="f47"/>
                  <a:pt x="f48" y="f49"/>
                </a:cubicBezTo>
                <a:cubicBezTo>
                  <a:pt x="f50" y="f51"/>
                  <a:pt x="f3" y="f52"/>
                  <a:pt x="f53" y="f54"/>
                </a:cubicBezTo>
                <a:cubicBezTo>
                  <a:pt x="f55" y="f56"/>
                  <a:pt x="f57" y="f58"/>
                  <a:pt x="f59" y="f10"/>
                </a:cubicBezTo>
                <a:cubicBezTo>
                  <a:pt x="f60" y="f61"/>
                  <a:pt x="f62" y="f2"/>
                  <a:pt x="f5" y="f2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09;p28">
            <a:extLst>
              <a:ext uri="{FF2B5EF4-FFF2-40B4-BE49-F238E27FC236}">
                <a16:creationId xmlns:a16="http://schemas.microsoft.com/office/drawing/2014/main" id="{CD70E634-94E1-EA7F-33AE-EF59D31854A0}"/>
              </a:ext>
            </a:extLst>
          </p:cNvPr>
          <p:cNvSpPr/>
          <p:nvPr/>
        </p:nvSpPr>
        <p:spPr>
          <a:xfrm flipH="1">
            <a:off x="4149647" y="1099300"/>
            <a:ext cx="478788" cy="291410"/>
          </a:xfrm>
          <a:custGeom>
            <a:avLst/>
            <a:gdLst>
              <a:gd name="f0" fmla="val w"/>
              <a:gd name="f1" fmla="val h"/>
              <a:gd name="f2" fmla="val 0"/>
              <a:gd name="f3" fmla="val 12886"/>
              <a:gd name="f4" fmla="val 13943"/>
              <a:gd name="f5" fmla="val 4547"/>
              <a:gd name="f6" fmla="val 1"/>
              <a:gd name="f7" fmla="val 3962"/>
              <a:gd name="f8" fmla="val 3395"/>
              <a:gd name="f9" fmla="val 122"/>
              <a:gd name="f10" fmla="val 2906"/>
              <a:gd name="f11" fmla="val 380"/>
              <a:gd name="f12" fmla="val 616"/>
              <a:gd name="f13" fmla="val 1508"/>
              <a:gd name="f14" fmla="val 3797"/>
              <a:gd name="f15" fmla="val 719"/>
              <a:gd name="f16" fmla="val 6156"/>
              <a:gd name="f17" fmla="val 1436"/>
              <a:gd name="f18" fmla="val 8548"/>
              <a:gd name="f19" fmla="val 3282"/>
              <a:gd name="f20" fmla="val 10428"/>
              <a:gd name="f21" fmla="val 4786"/>
              <a:gd name="f22" fmla="val 12307"/>
              <a:gd name="f23" fmla="val 5605"/>
              <a:gd name="f24" fmla="val 13347"/>
              <a:gd name="f25" fmla="val 6917"/>
              <a:gd name="f26" fmla="val 13942"/>
              <a:gd name="f27" fmla="val 8213"/>
              <a:gd name="f28" fmla="val 9132"/>
              <a:gd name="f29" fmla="val 10043"/>
              <a:gd name="f30" fmla="val 13643"/>
              <a:gd name="f31" fmla="val 10767"/>
              <a:gd name="f32" fmla="val 12991"/>
              <a:gd name="f33" fmla="val 12510"/>
              <a:gd name="f34" fmla="val 11419"/>
              <a:gd name="f35" fmla="val 12885"/>
              <a:gd name="f36" fmla="val 8719"/>
              <a:gd name="f37" fmla="val 11416"/>
              <a:gd name="f38" fmla="val 6839"/>
              <a:gd name="f39" fmla="val 10801"/>
              <a:gd name="f40" fmla="val 6053"/>
              <a:gd name="f41" fmla="val 10151"/>
              <a:gd name="f42" fmla="val 5301"/>
              <a:gd name="f43" fmla="val 9502"/>
              <a:gd name="f44" fmla="val 4481"/>
              <a:gd name="f45" fmla="val 9365"/>
              <a:gd name="f46" fmla="val 4276"/>
              <a:gd name="f47" fmla="val 9229"/>
              <a:gd name="f48" fmla="val 4105"/>
              <a:gd name="f49" fmla="val 9092"/>
              <a:gd name="f50" fmla="val 3900"/>
              <a:gd name="f51" fmla="val 8955"/>
              <a:gd name="f52" fmla="val 3661"/>
              <a:gd name="f53" fmla="val 8887"/>
              <a:gd name="f54" fmla="val 3524"/>
              <a:gd name="f55" fmla="val 8784"/>
              <a:gd name="f56" fmla="val 3387"/>
              <a:gd name="f57" fmla="val 3353"/>
              <a:gd name="f58" fmla="val 8682"/>
              <a:gd name="f59" fmla="val 3114"/>
              <a:gd name="f60" fmla="val 8579"/>
              <a:gd name="f61" fmla="val 2840"/>
              <a:gd name="f62" fmla="val 8511"/>
              <a:gd name="f63" fmla="val 2601"/>
              <a:gd name="f64" fmla="val 8005"/>
              <a:gd name="f65" fmla="val 983"/>
              <a:gd name="f66" fmla="val 6208"/>
              <a:gd name="f67" fmla="*/ f0 1 12886"/>
              <a:gd name="f68" fmla="*/ f1 1 13943"/>
              <a:gd name="f69" fmla="val f2"/>
              <a:gd name="f70" fmla="val f3"/>
              <a:gd name="f71" fmla="val f4"/>
              <a:gd name="f72" fmla="+- f71 0 f69"/>
              <a:gd name="f73" fmla="+- f70 0 f69"/>
              <a:gd name="f74" fmla="*/ f73 1 12886"/>
              <a:gd name="f75" fmla="*/ f72 1 13943"/>
              <a:gd name="f76" fmla="*/ f69 1 f74"/>
              <a:gd name="f77" fmla="*/ f70 1 f74"/>
              <a:gd name="f78" fmla="*/ f69 1 f75"/>
              <a:gd name="f79" fmla="*/ f71 1 f75"/>
              <a:gd name="f80" fmla="*/ f76 f67 1"/>
              <a:gd name="f81" fmla="*/ f77 f67 1"/>
              <a:gd name="f82" fmla="*/ f79 f68 1"/>
              <a:gd name="f83" fmla="*/ f78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0" t="f83" r="f81" b="f82"/>
            <a:pathLst>
              <a:path w="12886" h="13943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6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lnTo>
                  <a:pt x="f51" y="f52"/>
                </a:lnTo>
                <a:cubicBezTo>
                  <a:pt x="f53" y="f54"/>
                  <a:pt x="f55" y="f56"/>
                  <a:pt x="f55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"/>
                  <a:pt x="f5" y="f6"/>
                </a:cubicBezTo>
                <a:close/>
              </a:path>
            </a:pathLst>
          </a:custGeom>
          <a:solidFill>
            <a:srgbClr val="F07E4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10;p28">
            <a:extLst>
              <a:ext uri="{FF2B5EF4-FFF2-40B4-BE49-F238E27FC236}">
                <a16:creationId xmlns:a16="http://schemas.microsoft.com/office/drawing/2014/main" id="{4BD590B3-3BB9-90B9-8233-24D85FB86C31}"/>
              </a:ext>
            </a:extLst>
          </p:cNvPr>
          <p:cNvSpPr/>
          <p:nvPr/>
        </p:nvSpPr>
        <p:spPr>
          <a:xfrm flipH="1">
            <a:off x="745866" y="2221388"/>
            <a:ext cx="480050" cy="291117"/>
          </a:xfrm>
          <a:custGeom>
            <a:avLst/>
            <a:gdLst>
              <a:gd name="f0" fmla="val w"/>
              <a:gd name="f1" fmla="val h"/>
              <a:gd name="f2" fmla="val 0"/>
              <a:gd name="f3" fmla="val 12920"/>
              <a:gd name="f4" fmla="val 13929"/>
              <a:gd name="f5" fmla="val 4555"/>
              <a:gd name="f6" fmla="val 1"/>
              <a:gd name="f7" fmla="val 3970"/>
              <a:gd name="f8" fmla="val 3400"/>
              <a:gd name="f9" fmla="val 118"/>
              <a:gd name="f10" fmla="val 2905"/>
              <a:gd name="f11" fmla="val 365"/>
              <a:gd name="f12" fmla="val 616"/>
              <a:gd name="f13" fmla="val 1493"/>
              <a:gd name="f14" fmla="val 3817"/>
              <a:gd name="f15" fmla="val 718"/>
              <a:gd name="f16" fmla="val 6141"/>
              <a:gd name="f17" fmla="val 1470"/>
              <a:gd name="f18" fmla="val 8534"/>
              <a:gd name="f19" fmla="val 3281"/>
              <a:gd name="f20" fmla="val 10413"/>
              <a:gd name="f21" fmla="val 4819"/>
              <a:gd name="f22" fmla="val 12293"/>
              <a:gd name="f23" fmla="val 5639"/>
              <a:gd name="f24" fmla="val 13333"/>
              <a:gd name="f25" fmla="val 6939"/>
              <a:gd name="f26" fmla="val 13928"/>
              <a:gd name="f27" fmla="val 8232"/>
              <a:gd name="f28" fmla="val 9149"/>
              <a:gd name="f29" fmla="val 10063"/>
              <a:gd name="f30" fmla="val 13629"/>
              <a:gd name="f31" fmla="val 10800"/>
              <a:gd name="f32" fmla="val 12977"/>
              <a:gd name="f33" fmla="val 12543"/>
              <a:gd name="f34" fmla="val 11439"/>
              <a:gd name="f35" fmla="val 12919"/>
              <a:gd name="f36" fmla="val 8704"/>
              <a:gd name="f37" fmla="val 11450"/>
              <a:gd name="f38" fmla="val 6825"/>
              <a:gd name="f39" fmla="val 10834"/>
              <a:gd name="f40" fmla="val 6039"/>
              <a:gd name="f41" fmla="val 10151"/>
              <a:gd name="f42" fmla="val 5287"/>
              <a:gd name="f43" fmla="val 9536"/>
              <a:gd name="f44" fmla="val 4501"/>
              <a:gd name="f45" fmla="val 9399"/>
              <a:gd name="f46" fmla="val 4296"/>
              <a:gd name="f47" fmla="val 9228"/>
              <a:gd name="f48" fmla="val 4091"/>
              <a:gd name="f49" fmla="val 9126"/>
              <a:gd name="f50" fmla="val 3886"/>
              <a:gd name="f51" fmla="val 8955"/>
              <a:gd name="f52" fmla="val 3646"/>
              <a:gd name="f53" fmla="val 8886"/>
              <a:gd name="f54" fmla="val 3544"/>
              <a:gd name="f55" fmla="val 8818"/>
              <a:gd name="f56" fmla="val 3407"/>
              <a:gd name="f57" fmla="val 8784"/>
              <a:gd name="f58" fmla="val 3339"/>
              <a:gd name="f59" fmla="val 8681"/>
              <a:gd name="f60" fmla="val 3100"/>
              <a:gd name="f61" fmla="val 8579"/>
              <a:gd name="f62" fmla="val 2860"/>
              <a:gd name="f63" fmla="val 8510"/>
              <a:gd name="f64" fmla="val 2587"/>
              <a:gd name="f65" fmla="val 8029"/>
              <a:gd name="f66" fmla="val 965"/>
              <a:gd name="f67" fmla="val 6232"/>
              <a:gd name="f68" fmla="*/ f0 1 12920"/>
              <a:gd name="f69" fmla="*/ f1 1 13929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2920"/>
              <a:gd name="f76" fmla="*/ f73 1 13929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2920" h="13929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lnTo>
                  <a:pt x="f51" y="f52"/>
                </a:ln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"/>
                  <a:pt x="f5" y="f6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11;p28">
            <a:extLst>
              <a:ext uri="{FF2B5EF4-FFF2-40B4-BE49-F238E27FC236}">
                <a16:creationId xmlns:a16="http://schemas.microsoft.com/office/drawing/2014/main" id="{A6F928B7-8EB1-DC94-05A9-117A98E87973}"/>
              </a:ext>
            </a:extLst>
          </p:cNvPr>
          <p:cNvSpPr/>
          <p:nvPr/>
        </p:nvSpPr>
        <p:spPr>
          <a:xfrm flipH="1">
            <a:off x="8514335" y="1672766"/>
            <a:ext cx="558744" cy="247226"/>
          </a:xfrm>
          <a:custGeom>
            <a:avLst/>
            <a:gdLst>
              <a:gd name="f0" fmla="val w"/>
              <a:gd name="f1" fmla="val h"/>
              <a:gd name="f2" fmla="val 0"/>
              <a:gd name="f3" fmla="val 15038"/>
              <a:gd name="f4" fmla="val 11829"/>
              <a:gd name="f5" fmla="val 10070"/>
              <a:gd name="f6" fmla="val 9287"/>
              <a:gd name="f7" fmla="val 8499"/>
              <a:gd name="f8" fmla="val 227"/>
              <a:gd name="f9" fmla="val 7792"/>
              <a:gd name="f10" fmla="val 711"/>
              <a:gd name="f11" fmla="val 6972"/>
              <a:gd name="f12" fmla="val 1292"/>
              <a:gd name="f13" fmla="val 6186"/>
              <a:gd name="f14" fmla="val 1907"/>
              <a:gd name="f15" fmla="val 5366"/>
              <a:gd name="f16" fmla="val 2488"/>
              <a:gd name="f17" fmla="val 5161"/>
              <a:gd name="f18" fmla="val 2625"/>
              <a:gd name="f19" fmla="val 4922"/>
              <a:gd name="f20" fmla="val 2762"/>
              <a:gd name="f21" fmla="val 4751"/>
              <a:gd name="f22" fmla="val 2898"/>
              <a:gd name="f23" fmla="val 4512"/>
              <a:gd name="f24" fmla="val 3035"/>
              <a:gd name="f25" fmla="val 4204"/>
              <a:gd name="f26" fmla="val 3206"/>
              <a:gd name="f27" fmla="val 3931"/>
              <a:gd name="f28" fmla="val 3274"/>
              <a:gd name="f29" fmla="val 3691"/>
              <a:gd name="f30" fmla="val 3343"/>
              <a:gd name="f31" fmla="val 3418"/>
              <a:gd name="f32" fmla="val 3411"/>
              <a:gd name="f33" fmla="val 1265"/>
              <a:gd name="f34" fmla="val 3924"/>
              <a:gd name="f35" fmla="val 6965"/>
              <a:gd name="f36" fmla="val 820"/>
              <a:gd name="f37" fmla="val 8982"/>
              <a:gd name="f38" fmla="val 1569"/>
              <a:gd name="f39" fmla="val 10922"/>
              <a:gd name="f40" fmla="val 3104"/>
              <a:gd name="f41" fmla="val 11828"/>
              <a:gd name="f42" fmla="val 4915"/>
              <a:gd name="f43" fmla="val 5337"/>
              <a:gd name="f44" fmla="val 5774"/>
              <a:gd name="f45" fmla="val 11779"/>
              <a:gd name="f46" fmla="val 6220"/>
              <a:gd name="f47" fmla="val 11682"/>
              <a:gd name="f48" fmla="val 8579"/>
              <a:gd name="f49" fmla="val 11135"/>
              <a:gd name="f50" fmla="val 10527"/>
              <a:gd name="f51" fmla="val 9392"/>
              <a:gd name="f52" fmla="val 12509"/>
              <a:gd name="f53" fmla="val 7991"/>
              <a:gd name="f54" fmla="val 14354"/>
              <a:gd name="f55" fmla="val 6726"/>
              <a:gd name="f56" fmla="val 3855"/>
              <a:gd name="f57" fmla="val 13671"/>
              <a:gd name="f58" fmla="val 1942"/>
              <a:gd name="f59" fmla="val 12800"/>
              <a:gd name="f60" fmla="val 700"/>
              <a:gd name="f61" fmla="val 11443"/>
              <a:gd name="f62" fmla="*/ f0 1 15038"/>
              <a:gd name="f63" fmla="*/ f1 1 11829"/>
              <a:gd name="f64" fmla="val f2"/>
              <a:gd name="f65" fmla="val f3"/>
              <a:gd name="f66" fmla="val f4"/>
              <a:gd name="f67" fmla="+- f66 0 f64"/>
              <a:gd name="f68" fmla="+- f65 0 f64"/>
              <a:gd name="f69" fmla="*/ f68 1 15038"/>
              <a:gd name="f70" fmla="*/ f67 1 11829"/>
              <a:gd name="f71" fmla="*/ f64 1 f69"/>
              <a:gd name="f72" fmla="*/ f65 1 f69"/>
              <a:gd name="f73" fmla="*/ f64 1 f70"/>
              <a:gd name="f74" fmla="*/ f66 1 f70"/>
              <a:gd name="f75" fmla="*/ f71 f62 1"/>
              <a:gd name="f76" fmla="*/ f72 f62 1"/>
              <a:gd name="f77" fmla="*/ f74 f63 1"/>
              <a:gd name="f78" fmla="*/ f73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15038" h="118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6"/>
                </a:ln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2" y="f35"/>
                  <a:pt x="f36" y="f3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3" y="f56"/>
                  <a:pt x="f57" y="f58"/>
                </a:cubicBezTo>
                <a:cubicBezTo>
                  <a:pt x="f59" y="f60"/>
                  <a:pt x="f61" y="f2"/>
                  <a:pt x="f5" y="f2"/>
                </a:cubicBezTo>
                <a:close/>
              </a:path>
            </a:pathLst>
          </a:custGeom>
          <a:solidFill>
            <a:srgbClr val="ECC01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12;p28">
            <a:extLst>
              <a:ext uri="{FF2B5EF4-FFF2-40B4-BE49-F238E27FC236}">
                <a16:creationId xmlns:a16="http://schemas.microsoft.com/office/drawing/2014/main" id="{1E97835C-8D51-24C6-C529-0EDC4F33E2A8}"/>
              </a:ext>
            </a:extLst>
          </p:cNvPr>
          <p:cNvSpPr/>
          <p:nvPr/>
        </p:nvSpPr>
        <p:spPr>
          <a:xfrm rot="4927650" flipH="1">
            <a:off x="16888327" y="9113294"/>
            <a:ext cx="319299" cy="400004"/>
          </a:xfrm>
          <a:custGeom>
            <a:avLst/>
            <a:gdLst>
              <a:gd name="f0" fmla="val w"/>
              <a:gd name="f1" fmla="val h"/>
              <a:gd name="f2" fmla="val 0"/>
              <a:gd name="f3" fmla="val 15278"/>
              <a:gd name="f4" fmla="val 10766"/>
              <a:gd name="f5" fmla="val 10346"/>
              <a:gd name="f6" fmla="val 1"/>
              <a:gd name="f7" fmla="val 9817"/>
              <a:gd name="f8" fmla="val 9277"/>
              <a:gd name="f9" fmla="val 109"/>
              <a:gd name="f10" fmla="val 8749"/>
              <a:gd name="f11" fmla="val 339"/>
              <a:gd name="f12" fmla="val 7861"/>
              <a:gd name="f13" fmla="val 715"/>
              <a:gd name="f14" fmla="val 6972"/>
              <a:gd name="f15" fmla="val 1194"/>
              <a:gd name="f16" fmla="val 6049"/>
              <a:gd name="f17" fmla="val 1570"/>
              <a:gd name="f18" fmla="val 5810"/>
              <a:gd name="f19" fmla="val 1672"/>
              <a:gd name="f20" fmla="val 5605"/>
              <a:gd name="f21" fmla="val 1775"/>
              <a:gd name="f22" fmla="val 5366"/>
              <a:gd name="f23" fmla="val 1843"/>
              <a:gd name="f24" fmla="val 5092"/>
              <a:gd name="f25" fmla="val 1946"/>
              <a:gd name="f26" fmla="val 4785"/>
              <a:gd name="f27" fmla="val 2014"/>
              <a:gd name="f28" fmla="val 4511"/>
              <a:gd name="f29" fmla="val 2048"/>
              <a:gd name="f30" fmla="val 4272"/>
              <a:gd name="f31" fmla="val 2082"/>
              <a:gd name="f32" fmla="val 3999"/>
              <a:gd name="f33" fmla="val 1777"/>
              <a:gd name="f34" fmla="val 2117"/>
              <a:gd name="f35" fmla="val 4851"/>
              <a:gd name="f36" fmla="val 376"/>
              <a:gd name="f37" fmla="val 7004"/>
              <a:gd name="f38" fmla="val 809"/>
              <a:gd name="f39" fmla="val 9501"/>
              <a:gd name="f40" fmla="val 2670"/>
              <a:gd name="f41" fmla="val 4978"/>
              <a:gd name="f42" fmla="val 5038"/>
              <a:gd name="f43" fmla="val 5099"/>
              <a:gd name="f44" fmla="val 10765"/>
              <a:gd name="f45" fmla="val 5161"/>
              <a:gd name="f46" fmla="val 10763"/>
              <a:gd name="f47" fmla="val 7587"/>
              <a:gd name="f48" fmla="val 10695"/>
              <a:gd name="f49" fmla="val 9843"/>
              <a:gd name="f50" fmla="val 9362"/>
              <a:gd name="f51" fmla="val 12030"/>
              <a:gd name="f52" fmla="val 8405"/>
              <a:gd name="f53" fmla="val 14081"/>
              <a:gd name="f54" fmla="val 7516"/>
              <a:gd name="f55" fmla="val 15277"/>
              <a:gd name="f56" fmla="val 14320"/>
              <a:gd name="f57" fmla="val 2698"/>
              <a:gd name="f58" fmla="val 13568"/>
              <a:gd name="f59" fmla="val 1064"/>
              <a:gd name="f60" fmla="val 12010"/>
              <a:gd name="f61" fmla="*/ f0 1 15278"/>
              <a:gd name="f62" fmla="*/ f1 1 10766"/>
              <a:gd name="f63" fmla="val f2"/>
              <a:gd name="f64" fmla="val f3"/>
              <a:gd name="f65" fmla="val f4"/>
              <a:gd name="f66" fmla="+- f65 0 f63"/>
              <a:gd name="f67" fmla="+- f64 0 f63"/>
              <a:gd name="f68" fmla="*/ f67 1 15278"/>
              <a:gd name="f69" fmla="*/ f66 1 10766"/>
              <a:gd name="f70" fmla="*/ f63 1 f68"/>
              <a:gd name="f71" fmla="*/ f64 1 f68"/>
              <a:gd name="f72" fmla="*/ f63 1 f69"/>
              <a:gd name="f73" fmla="*/ f65 1 f69"/>
              <a:gd name="f74" fmla="*/ f70 f61 1"/>
              <a:gd name="f75" fmla="*/ f71 f61 1"/>
              <a:gd name="f76" fmla="*/ f73 f62 1"/>
              <a:gd name="f77" fmla="*/ f72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15278" h="10766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1"/>
                </a:cubicBezTo>
                <a:cubicBezTo>
                  <a:pt x="f33" y="f34"/>
                  <a:pt x="f2" y="f35"/>
                  <a:pt x="f36" y="f37"/>
                </a:cubicBezTo>
                <a:cubicBezTo>
                  <a:pt x="f38" y="f39"/>
                  <a:pt x="f40" y="f4"/>
                  <a:pt x="f41" y="f4"/>
                </a:cubicBezTo>
                <a:cubicBezTo>
                  <a:pt x="f42" y="f4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35"/>
                  <a:pt x="f56" y="f57"/>
                </a:cubicBezTo>
                <a:cubicBezTo>
                  <a:pt x="f58" y="f59"/>
                  <a:pt x="f60" y="f6"/>
                  <a:pt x="f5" y="f6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13;p28">
            <a:extLst>
              <a:ext uri="{FF2B5EF4-FFF2-40B4-BE49-F238E27FC236}">
                <a16:creationId xmlns:a16="http://schemas.microsoft.com/office/drawing/2014/main" id="{3B74F777-CA36-FB94-9673-D34481B8235F}"/>
              </a:ext>
            </a:extLst>
          </p:cNvPr>
          <p:cNvSpPr/>
          <p:nvPr/>
        </p:nvSpPr>
        <p:spPr>
          <a:xfrm rot="4927650" flipH="1">
            <a:off x="16710416" y="7078285"/>
            <a:ext cx="299301" cy="488957"/>
          </a:xfrm>
          <a:custGeom>
            <a:avLst/>
            <a:gdLst>
              <a:gd name="f0" fmla="val w"/>
              <a:gd name="f1" fmla="val h"/>
              <a:gd name="f2" fmla="val 0"/>
              <a:gd name="f3" fmla="val 14321"/>
              <a:gd name="f4" fmla="val 13160"/>
              <a:gd name="f5" fmla="val 4546"/>
              <a:gd name="f6" fmla="val 3452"/>
              <a:gd name="f7" fmla="val 2364"/>
              <a:gd name="f8" fmla="val 403"/>
              <a:gd name="f9" fmla="val 1607"/>
              <a:gd name="f10" fmla="val 1244"/>
              <a:gd name="f11" fmla="val 1"/>
              <a:gd name="f12" fmla="val 3021"/>
              <a:gd name="f13" fmla="val 5687"/>
              <a:gd name="f14" fmla="val 7464"/>
              <a:gd name="f15" fmla="val 3418"/>
              <a:gd name="f16" fmla="val 9344"/>
              <a:gd name="f17" fmla="val 5195"/>
              <a:gd name="f18" fmla="val 11428"/>
              <a:gd name="f19" fmla="val 7519"/>
              <a:gd name="f20" fmla="val 12625"/>
              <a:gd name="f21" fmla="val 8200"/>
              <a:gd name="f22" fmla="val 12976"/>
              <a:gd name="f23" fmla="val 8964"/>
              <a:gd name="f24" fmla="val 13159"/>
              <a:gd name="f25" fmla="val 9721"/>
              <a:gd name="f26" fmla="val 11169"/>
              <a:gd name="f27" fmla="val 12589"/>
              <a:gd name="f28" fmla="val 12489"/>
              <a:gd name="f29" fmla="val 13329"/>
              <a:gd name="f30" fmla="val 11053"/>
              <a:gd name="f31" fmla="val 14320"/>
              <a:gd name="f32" fmla="val 9070"/>
              <a:gd name="f33" fmla="val 13910"/>
              <a:gd name="f34" fmla="val 6131"/>
              <a:gd name="f35" fmla="val 11791"/>
              <a:gd name="f36" fmla="val 5072"/>
              <a:gd name="f37" fmla="val 11415"/>
              <a:gd name="f38" fmla="val 4901"/>
              <a:gd name="f39" fmla="val 11040"/>
              <a:gd name="f40" fmla="val 4662"/>
              <a:gd name="f41" fmla="val 10698"/>
              <a:gd name="f42" fmla="val 4422"/>
              <a:gd name="f43" fmla="val 10629"/>
              <a:gd name="f44" fmla="val 4354"/>
              <a:gd name="f45" fmla="val 10561"/>
              <a:gd name="f46" fmla="val 4251"/>
              <a:gd name="f47" fmla="val 10459"/>
              <a:gd name="f48" fmla="val 4183"/>
              <a:gd name="f49" fmla="val 10253"/>
              <a:gd name="f50" fmla="val 3978"/>
              <a:gd name="f51" fmla="val 10048"/>
              <a:gd name="f52" fmla="val 3807"/>
              <a:gd name="f53" fmla="val 9843"/>
              <a:gd name="f54" fmla="val 3602"/>
              <a:gd name="f55" fmla="val 9057"/>
              <a:gd name="f56" fmla="val 2850"/>
              <a:gd name="f57" fmla="val 8340"/>
              <a:gd name="f58" fmla="val 2030"/>
              <a:gd name="f59" fmla="val 7588"/>
              <a:gd name="f60" fmla="val 6807"/>
              <a:gd name="f61" fmla="val 428"/>
              <a:gd name="f62" fmla="val 5674"/>
              <a:gd name="f63" fmla="*/ f0 1 14321"/>
              <a:gd name="f64" fmla="*/ f1 1 13160"/>
              <a:gd name="f65" fmla="val f2"/>
              <a:gd name="f66" fmla="val f3"/>
              <a:gd name="f67" fmla="val f4"/>
              <a:gd name="f68" fmla="+- f67 0 f65"/>
              <a:gd name="f69" fmla="+- f66 0 f65"/>
              <a:gd name="f70" fmla="*/ f69 1 14321"/>
              <a:gd name="f71" fmla="*/ f68 1 13160"/>
              <a:gd name="f72" fmla="*/ f65 1 f70"/>
              <a:gd name="f73" fmla="*/ f66 1 f70"/>
              <a:gd name="f74" fmla="*/ f65 1 f71"/>
              <a:gd name="f75" fmla="*/ f67 1 f71"/>
              <a:gd name="f76" fmla="*/ f72 f63 1"/>
              <a:gd name="f77" fmla="*/ f73 f63 1"/>
              <a:gd name="f78" fmla="*/ f75 f64 1"/>
              <a:gd name="f79" fmla="*/ f74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14321" h="1316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1" y="f13"/>
                  <a:pt x="f9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10"/>
                </a:cubicBezTo>
                <a:cubicBezTo>
                  <a:pt x="f60" y="f61"/>
                  <a:pt x="f62" y="f2"/>
                  <a:pt x="f5" y="f2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414;p28">
            <a:extLst>
              <a:ext uri="{FF2B5EF4-FFF2-40B4-BE49-F238E27FC236}">
                <a16:creationId xmlns:a16="http://schemas.microsoft.com/office/drawing/2014/main" id="{81B14468-0A5D-A7BA-F265-FCE63B86E572}"/>
              </a:ext>
            </a:extLst>
          </p:cNvPr>
          <p:cNvSpPr/>
          <p:nvPr/>
        </p:nvSpPr>
        <p:spPr>
          <a:xfrm rot="4927650" flipH="1">
            <a:off x="15631732" y="8009549"/>
            <a:ext cx="305007" cy="487174"/>
          </a:xfrm>
          <a:custGeom>
            <a:avLst/>
            <a:gdLst>
              <a:gd name="f0" fmla="val w"/>
              <a:gd name="f1" fmla="val h"/>
              <a:gd name="f2" fmla="val 0"/>
              <a:gd name="f3" fmla="val 14594"/>
              <a:gd name="f4" fmla="val 13112"/>
              <a:gd name="f5" fmla="val 9808"/>
              <a:gd name="f6" fmla="val 1"/>
              <a:gd name="f7" fmla="val 8609"/>
              <a:gd name="f8" fmla="val 7435"/>
              <a:gd name="f9" fmla="val 474"/>
              <a:gd name="f10" fmla="val 6699"/>
              <a:gd name="f11" fmla="val 1542"/>
              <a:gd name="f12" fmla="val 6459"/>
              <a:gd name="f13" fmla="val 1884"/>
              <a:gd name="f14" fmla="val 6220"/>
              <a:gd name="f15" fmla="val 2226"/>
              <a:gd name="f16" fmla="val 5947"/>
              <a:gd name="f17" fmla="val 2567"/>
              <a:gd name="f18" fmla="val 5810"/>
              <a:gd name="f19" fmla="val 2602"/>
              <a:gd name="f20" fmla="val 5742"/>
              <a:gd name="f21" fmla="val 2670"/>
              <a:gd name="f22" fmla="val 5639"/>
              <a:gd name="f23" fmla="val 2772"/>
              <a:gd name="f24" fmla="val 5434"/>
              <a:gd name="f25" fmla="val 2943"/>
              <a:gd name="f26" fmla="val 5229"/>
              <a:gd name="f27" fmla="val 3114"/>
              <a:gd name="f28" fmla="val 4990"/>
              <a:gd name="f29" fmla="val 3285"/>
              <a:gd name="f30" fmla="val 4135"/>
              <a:gd name="f31" fmla="val 3969"/>
              <a:gd name="f32" fmla="val 3247"/>
              <a:gd name="f33" fmla="val 4584"/>
              <a:gd name="f34" fmla="val 2392"/>
              <a:gd name="f35" fmla="val 5199"/>
              <a:gd name="f36" fmla="val 581"/>
              <a:gd name="f37" fmla="val 6532"/>
              <a:gd name="f38" fmla="val 9471"/>
              <a:gd name="f39" fmla="val 1401"/>
              <a:gd name="f40" fmla="val 11317"/>
              <a:gd name="f41" fmla="val 2286"/>
              <a:gd name="f42" fmla="val 12455"/>
              <a:gd name="f43" fmla="val 3601"/>
              <a:gd name="f44" fmla="val 4935"/>
              <a:gd name="f45" fmla="val 5764"/>
              <a:gd name="f46" fmla="val 6601"/>
              <a:gd name="f47" fmla="val 12858"/>
              <a:gd name="f48" fmla="val 7348"/>
              <a:gd name="f49" fmla="val 12308"/>
              <a:gd name="f50" fmla="val 9433"/>
              <a:gd name="f51" fmla="val 10770"/>
              <a:gd name="f52" fmla="val 11723"/>
              <a:gd name="f53" fmla="val 9334"/>
              <a:gd name="f54" fmla="val 13226"/>
              <a:gd name="f55" fmla="val 7113"/>
              <a:gd name="f56" fmla="val 14525"/>
              <a:gd name="f57" fmla="val 5267"/>
              <a:gd name="f58" fmla="val 14593"/>
              <a:gd name="f59" fmla="val 2465"/>
              <a:gd name="f60" fmla="val 12680"/>
              <a:gd name="f61" fmla="val 961"/>
              <a:gd name="f62" fmla="val 11876"/>
              <a:gd name="f63" fmla="val 347"/>
              <a:gd name="f64" fmla="val 10833"/>
              <a:gd name="f65" fmla="*/ f0 1 14594"/>
              <a:gd name="f66" fmla="*/ f1 1 13112"/>
              <a:gd name="f67" fmla="val f2"/>
              <a:gd name="f68" fmla="val f3"/>
              <a:gd name="f69" fmla="val f4"/>
              <a:gd name="f70" fmla="+- f69 0 f67"/>
              <a:gd name="f71" fmla="+- f68 0 f67"/>
              <a:gd name="f72" fmla="*/ f71 1 14594"/>
              <a:gd name="f73" fmla="*/ f70 1 13112"/>
              <a:gd name="f74" fmla="*/ f67 1 f72"/>
              <a:gd name="f75" fmla="*/ f68 1 f72"/>
              <a:gd name="f76" fmla="*/ f67 1 f73"/>
              <a:gd name="f77" fmla="*/ f69 1 f73"/>
              <a:gd name="f78" fmla="*/ f74 f65 1"/>
              <a:gd name="f79" fmla="*/ f75 f65 1"/>
              <a:gd name="f80" fmla="*/ f77 f66 1"/>
              <a:gd name="f81" fmla="*/ f76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4594" h="1311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2" y="f38"/>
                  <a:pt x="f39" y="f40"/>
                </a:cubicBezTo>
                <a:cubicBezTo>
                  <a:pt x="f41" y="f42"/>
                  <a:pt x="f43" y="f4"/>
                  <a:pt x="f44" y="f4"/>
                </a:cubicBezTo>
                <a:cubicBezTo>
                  <a:pt x="f45" y="f4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"/>
                  <a:pt x="f5" y="f6"/>
                </a:cubicBezTo>
                <a:close/>
              </a:path>
            </a:pathLst>
          </a:custGeom>
          <a:solidFill>
            <a:srgbClr val="ECC01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415;p28">
            <a:extLst>
              <a:ext uri="{FF2B5EF4-FFF2-40B4-BE49-F238E27FC236}">
                <a16:creationId xmlns:a16="http://schemas.microsoft.com/office/drawing/2014/main" id="{886966B6-D91F-7318-71E8-BEBF19CA1ACD}"/>
              </a:ext>
            </a:extLst>
          </p:cNvPr>
          <p:cNvSpPr/>
          <p:nvPr/>
        </p:nvSpPr>
        <p:spPr>
          <a:xfrm rot="4927650" flipH="1">
            <a:off x="13951324" y="8934982"/>
            <a:ext cx="555232" cy="641140"/>
          </a:xfrm>
          <a:custGeom>
            <a:avLst/>
            <a:gdLst>
              <a:gd name="f0" fmla="val w"/>
              <a:gd name="f1" fmla="val h"/>
              <a:gd name="f2" fmla="val 0"/>
              <a:gd name="f3" fmla="val 26567"/>
              <a:gd name="f4" fmla="val 17256"/>
              <a:gd name="f5" fmla="val 20141"/>
              <a:gd name="f6" fmla="val 19492"/>
              <a:gd name="f7" fmla="val 18807"/>
              <a:gd name="f8" fmla="val 165"/>
              <a:gd name="f9" fmla="val 18109"/>
              <a:gd name="f10" fmla="val 538"/>
              <a:gd name="f11" fmla="val 13222"/>
              <a:gd name="f12" fmla="val 3203"/>
              <a:gd name="f13" fmla="val 8198"/>
              <a:gd name="f14" fmla="val 5596"/>
              <a:gd name="f15" fmla="val 3687"/>
              <a:gd name="f16" fmla="val 8911"/>
              <a:gd name="f17" fmla="val 11577"/>
              <a:gd name="f18" fmla="val 2291"/>
              <a:gd name="f19" fmla="val 17255"/>
              <a:gd name="f20" fmla="val 5736"/>
              <a:gd name="f21" fmla="val 6442"/>
              <a:gd name="f22" fmla="val 7197"/>
              <a:gd name="f23" fmla="val 17016"/>
              <a:gd name="f24" fmla="val 7959"/>
              <a:gd name="f25" fmla="val 16464"/>
              <a:gd name="f26" fmla="val 12402"/>
              <a:gd name="f27" fmla="val 13183"/>
              <a:gd name="f28" fmla="val 17494"/>
              <a:gd name="f29" fmla="val 10791"/>
              <a:gd name="f30" fmla="val 22381"/>
              <a:gd name="f31" fmla="val 8125"/>
              <a:gd name="f32" fmla="val 5842"/>
              <a:gd name="f33" fmla="val 24010"/>
              <a:gd name="f34" fmla="*/ f0 1 26567"/>
              <a:gd name="f35" fmla="*/ f1 1 17256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26567"/>
              <a:gd name="f42" fmla="*/ f39 1 17256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6567" h="17256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7"/>
                  <a:pt x="f18" y="f19"/>
                  <a:pt x="f20" y="f19"/>
                </a:cubicBezTo>
                <a:cubicBezTo>
                  <a:pt x="f21" y="f19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" y="f32"/>
                  <a:pt x="f33" y="f2"/>
                  <a:pt x="f5" y="f2"/>
                </a:cubicBezTo>
                <a:close/>
              </a:path>
            </a:pathLst>
          </a:custGeom>
          <a:solidFill>
            <a:srgbClr val="FFFE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416;p28">
            <a:extLst>
              <a:ext uri="{FF2B5EF4-FFF2-40B4-BE49-F238E27FC236}">
                <a16:creationId xmlns:a16="http://schemas.microsoft.com/office/drawing/2014/main" id="{04C49514-58F3-96AF-E184-C120F19D2D22}"/>
              </a:ext>
            </a:extLst>
          </p:cNvPr>
          <p:cNvSpPr/>
          <p:nvPr/>
        </p:nvSpPr>
        <p:spPr>
          <a:xfrm flipH="1">
            <a:off x="6138184" y="303745"/>
            <a:ext cx="572935" cy="452445"/>
          </a:xfrm>
          <a:custGeom>
            <a:avLst/>
            <a:gdLst>
              <a:gd name="f0" fmla="val w"/>
              <a:gd name="f1" fmla="val h"/>
              <a:gd name="f2" fmla="val 0"/>
              <a:gd name="f3" fmla="val 15420"/>
              <a:gd name="f4" fmla="val 21648"/>
              <a:gd name="f5" fmla="val 5203"/>
              <a:gd name="f6" fmla="val 1"/>
              <a:gd name="f7" fmla="val 2699"/>
              <a:gd name="f8" fmla="val 2169"/>
              <a:gd name="f9" fmla="val 679"/>
              <a:gd name="f10" fmla="val 5500"/>
              <a:gd name="f11" fmla="val 1636"/>
              <a:gd name="f12" fmla="val 10046"/>
              <a:gd name="f13" fmla="val 4541"/>
              <a:gd name="f14" fmla="val 14284"/>
              <a:gd name="f15" fmla="val 6113"/>
              <a:gd name="f16" fmla="val 18693"/>
              <a:gd name="f17" fmla="val 6841"/>
              <a:gd name="f18" fmla="val 20755"/>
              <a:gd name="f19" fmla="val 8557"/>
              <a:gd name="f20" fmla="val 10254"/>
              <a:gd name="f21" fmla="val 12860"/>
              <a:gd name="f22" fmla="val 15419"/>
              <a:gd name="f23" fmla="val 19542"/>
              <a:gd name="f24" fmla="val 14281"/>
              <a:gd name="f25" fmla="val 16334"/>
              <a:gd name="f26" fmla="val 13426"/>
              <a:gd name="f27" fmla="val 13942"/>
              <a:gd name="f28" fmla="val 12401"/>
              <a:gd name="f29" fmla="val 11584"/>
              <a:gd name="f30" fmla="val 11376"/>
              <a:gd name="f31" fmla="val 9260"/>
              <a:gd name="f32" fmla="val 10521"/>
              <a:gd name="f33" fmla="val 7312"/>
              <a:gd name="f34" fmla="val 9291"/>
              <a:gd name="f35" fmla="val 5261"/>
              <a:gd name="f36" fmla="val 8881"/>
              <a:gd name="f37" fmla="val 3142"/>
              <a:gd name="f38" fmla="val 8432"/>
              <a:gd name="f39" fmla="val 951"/>
              <a:gd name="f40" fmla="val 6860"/>
              <a:gd name="f41" fmla="*/ f0 1 15420"/>
              <a:gd name="f42" fmla="*/ f1 1 21648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15420"/>
              <a:gd name="f49" fmla="*/ f46 1 21648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15420" h="21648">
                <a:moveTo>
                  <a:pt x="f5" y="f6"/>
                </a:moveTo>
                <a:cubicBezTo>
                  <a:pt x="f7" y="f6"/>
                  <a:pt x="f2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4"/>
                  <a:pt x="f20" y="f4"/>
                </a:cubicBezTo>
                <a:cubicBezTo>
                  <a:pt x="f21" y="f4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6"/>
                  <a:pt x="f5" y="f6"/>
                </a:cubicBezTo>
                <a:close/>
              </a:path>
            </a:pathLst>
          </a:custGeom>
          <a:solidFill>
            <a:srgbClr val="FFFE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417;p28">
            <a:extLst>
              <a:ext uri="{FF2B5EF4-FFF2-40B4-BE49-F238E27FC236}">
                <a16:creationId xmlns:a16="http://schemas.microsoft.com/office/drawing/2014/main" id="{DFBCD5A4-8DAF-A0AB-8CF5-FA3AB5C91E39}"/>
              </a:ext>
            </a:extLst>
          </p:cNvPr>
          <p:cNvSpPr/>
          <p:nvPr/>
        </p:nvSpPr>
        <p:spPr>
          <a:xfrm rot="17212181" flipH="1">
            <a:off x="14538385" y="288365"/>
            <a:ext cx="482108" cy="637867"/>
          </a:xfrm>
          <a:custGeom>
            <a:avLst/>
            <a:gdLst>
              <a:gd name="f0" fmla="val w"/>
              <a:gd name="f1" fmla="val h"/>
              <a:gd name="f2" fmla="val 0"/>
              <a:gd name="f3" fmla="val 23068"/>
              <a:gd name="f4" fmla="val 17168"/>
              <a:gd name="f5" fmla="val 6263"/>
              <a:gd name="f6" fmla="val 1684"/>
              <a:gd name="f7" fmla="val 7466"/>
              <a:gd name="f8" fmla="val 5022"/>
              <a:gd name="f9" fmla="val 8586"/>
              <a:gd name="f10" fmla="val 9123"/>
              <a:gd name="f11" fmla="val 9474"/>
              <a:gd name="f12" fmla="val 12096"/>
              <a:gd name="f13" fmla="val 13336"/>
              <a:gd name="f14" fmla="val 15275"/>
              <a:gd name="f15" fmla="val 15934"/>
              <a:gd name="f16" fmla="val 16209"/>
              <a:gd name="f17" fmla="val 16706"/>
              <a:gd name="f18" fmla="val 17342"/>
              <a:gd name="f19" fmla="val 17167"/>
              <a:gd name="f20" fmla="val 18455"/>
              <a:gd name="f21" fmla="val 19458"/>
              <a:gd name="f22" fmla="val 20445"/>
              <a:gd name="f23" fmla="val 16792"/>
              <a:gd name="f24" fmla="val 21256"/>
              <a:gd name="f25" fmla="val 22760"/>
              <a:gd name="f26" fmla="val 14396"/>
              <a:gd name="f27" fmla="val 23067"/>
              <a:gd name="f28" fmla="val 11217"/>
              <a:gd name="f29" fmla="val 9748"/>
              <a:gd name="f30" fmla="val 16915"/>
              <a:gd name="f31" fmla="val 6159"/>
              <a:gd name="f32" fmla="val 12917"/>
              <a:gd name="f33" fmla="val 1340"/>
              <a:gd name="f34" fmla="val 7243"/>
              <a:gd name="f35" fmla="val 110"/>
              <a:gd name="f36" fmla="val 6904"/>
              <a:gd name="f37" fmla="val 35"/>
              <a:gd name="f38" fmla="val 6577"/>
              <a:gd name="f39" fmla="*/ f0 1 23068"/>
              <a:gd name="f40" fmla="*/ f1 1 17168"/>
              <a:gd name="f41" fmla="val f2"/>
              <a:gd name="f42" fmla="val f3"/>
              <a:gd name="f43" fmla="val f4"/>
              <a:gd name="f44" fmla="+- f43 0 f41"/>
              <a:gd name="f45" fmla="+- f42 0 f41"/>
              <a:gd name="f46" fmla="*/ f45 1 23068"/>
              <a:gd name="f47" fmla="*/ f44 1 17168"/>
              <a:gd name="f48" fmla="*/ f41 1 f46"/>
              <a:gd name="f49" fmla="*/ f42 1 f46"/>
              <a:gd name="f50" fmla="*/ f41 1 f47"/>
              <a:gd name="f51" fmla="*/ f43 1 f47"/>
              <a:gd name="f52" fmla="*/ f48 f39 1"/>
              <a:gd name="f53" fmla="*/ f49 f39 1"/>
              <a:gd name="f54" fmla="*/ f51 f40 1"/>
              <a:gd name="f55" fmla="*/ f5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23068" h="17168">
                <a:moveTo>
                  <a:pt x="f5" y="f2"/>
                </a:moveTo>
                <a:cubicBezTo>
                  <a:pt x="f6" y="f2"/>
                  <a:pt x="f2" y="f7"/>
                  <a:pt x="f8" y="f9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4" y="f15"/>
                </a:cubicBezTo>
                <a:cubicBezTo>
                  <a:pt x="f25" y="f26"/>
                  <a:pt x="f27" y="f28"/>
                  <a:pt x="f24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"/>
                  <a:pt x="f5" y="f2"/>
                </a:cubicBezTo>
                <a:close/>
              </a:path>
            </a:pathLst>
          </a:custGeom>
          <a:solidFill>
            <a:srgbClr val="F3ACA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64737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2">
    <p:bg>
      <p:bgPr>
        <a:solidFill>
          <a:srgbClr val="F07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0">
            <a:extLst>
              <a:ext uri="{FF2B5EF4-FFF2-40B4-BE49-F238E27FC236}">
                <a16:creationId xmlns:a16="http://schemas.microsoft.com/office/drawing/2014/main" id="{03B8C479-9517-63FB-56A6-20F1A71C8E48}"/>
              </a:ext>
            </a:extLst>
          </p:cNvPr>
          <p:cNvSpPr/>
          <p:nvPr/>
        </p:nvSpPr>
        <p:spPr>
          <a:xfrm>
            <a:off x="1074740" y="136529"/>
            <a:ext cx="13054010" cy="20288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92"/>
              <a:gd name="f7" fmla="val 447"/>
              <a:gd name="f8" fmla="val 2869"/>
              <a:gd name="f9" fmla="val 271"/>
              <a:gd name="f10" fmla="val 2849"/>
              <a:gd name="f11" fmla="val 259"/>
              <a:gd name="f12" fmla="val 2829"/>
              <a:gd name="f13" fmla="val 258"/>
              <a:gd name="f14" fmla="val 2807"/>
              <a:gd name="f15" fmla="val 269"/>
              <a:gd name="f16" fmla="val 2789"/>
              <a:gd name="f17" fmla="val 279"/>
              <a:gd name="f18" fmla="val 2770"/>
              <a:gd name="f19" fmla="val 284"/>
              <a:gd name="f20" fmla="val 2752"/>
              <a:gd name="f21" fmla="val 291"/>
              <a:gd name="f22" fmla="val 2748"/>
              <a:gd name="f23" fmla="val 295"/>
              <a:gd name="f24" fmla="val 2742"/>
              <a:gd name="f25" fmla="val 297"/>
              <a:gd name="f26" fmla="val 2738"/>
              <a:gd name="f27" fmla="val 294"/>
              <a:gd name="f28" fmla="val 2736"/>
              <a:gd name="f29" fmla="val 293"/>
              <a:gd name="f30" fmla="val 286"/>
              <a:gd name="f31" fmla="val 281"/>
              <a:gd name="f32" fmla="val 2740"/>
              <a:gd name="f33" fmla="val 254"/>
              <a:gd name="f34" fmla="val 228"/>
              <a:gd name="f35" fmla="val 200"/>
              <a:gd name="f36" fmla="val 2728"/>
              <a:gd name="f37" fmla="val 184"/>
              <a:gd name="f38" fmla="val 2709"/>
              <a:gd name="f39" fmla="val 166"/>
              <a:gd name="f40" fmla="val 2692"/>
              <a:gd name="f41" fmla="val 146"/>
              <a:gd name="f42" fmla="val 2685"/>
              <a:gd name="f43" fmla="val 141"/>
              <a:gd name="f44" fmla="val 2677"/>
              <a:gd name="f45" fmla="val 138"/>
              <a:gd name="f46" fmla="val 2673"/>
              <a:gd name="f47" fmla="val 126"/>
              <a:gd name="f48" fmla="val 2690"/>
              <a:gd name="f49" fmla="val 2705"/>
              <a:gd name="f50" fmla="val 2720"/>
              <a:gd name="f51" fmla="val 2735"/>
              <a:gd name="f52" fmla="val 120"/>
              <a:gd name="f53" fmla="val 2750"/>
              <a:gd name="f54" fmla="val 122"/>
              <a:gd name="f55" fmla="val 2765"/>
              <a:gd name="f56" fmla="val 123"/>
              <a:gd name="f57" fmla="val 2783"/>
              <a:gd name="f58" fmla="val 124"/>
              <a:gd name="f59" fmla="val 2795"/>
              <a:gd name="f60" fmla="val 119"/>
              <a:gd name="f61" fmla="val 2801"/>
              <a:gd name="f62" fmla="val 102"/>
              <a:gd name="f63" fmla="val 2803"/>
              <a:gd name="f64" fmla="val 99"/>
              <a:gd name="f65" fmla="val 2806"/>
              <a:gd name="f66" fmla="val 97"/>
              <a:gd name="f67" fmla="val 2808"/>
              <a:gd name="f68" fmla="val 95"/>
              <a:gd name="f69" fmla="val 2810"/>
              <a:gd name="f70" fmla="val 92"/>
              <a:gd name="f71" fmla="val 2811"/>
              <a:gd name="f72" fmla="val 90"/>
              <a:gd name="f73" fmla="val 2813"/>
              <a:gd name="f74" fmla="val 87"/>
              <a:gd name="f75" fmla="val 2816"/>
              <a:gd name="f76" fmla="val 82"/>
              <a:gd name="f77" fmla="val 2819"/>
              <a:gd name="f78" fmla="val 75"/>
              <a:gd name="f79" fmla="val 2823"/>
              <a:gd name="f80" fmla="val 71"/>
              <a:gd name="f81" fmla="val 2838"/>
              <a:gd name="f82" fmla="val 57"/>
              <a:gd name="f83" fmla="val 2837"/>
              <a:gd name="f84" fmla="val 43"/>
              <a:gd name="f85" fmla="val 2824"/>
              <a:gd name="f86" fmla="val 29"/>
              <a:gd name="f87" fmla="val 2818"/>
              <a:gd name="f88" fmla="val 24"/>
              <a:gd name="f89" fmla="val 18"/>
              <a:gd name="f90" fmla="val 2825"/>
              <a:gd name="f91" fmla="val 16"/>
              <a:gd name="f92" fmla="val 2839"/>
              <a:gd name="f93" fmla="val 14"/>
              <a:gd name="f94" fmla="val 2854"/>
              <a:gd name="f95" fmla="val 11"/>
              <a:gd name="f96" fmla="val 2868"/>
              <a:gd name="f97" fmla="val 9"/>
              <a:gd name="f98" fmla="val 2875"/>
              <a:gd name="f99" fmla="val 7"/>
              <a:gd name="f100" fmla="val 2882"/>
              <a:gd name="f101" fmla="val 5"/>
              <a:gd name="f102" fmla="val 2"/>
              <a:gd name="f103" fmla="val 1"/>
              <a:gd name="f104" fmla="val 2848"/>
              <a:gd name="f105" fmla="val 2828"/>
              <a:gd name="f106" fmla="val 2788"/>
              <a:gd name="f107" fmla="val 2768"/>
              <a:gd name="f108" fmla="val 2708"/>
              <a:gd name="f109" fmla="val 2688"/>
              <a:gd name="f110" fmla="val 2668"/>
              <a:gd name="f111" fmla="val 2648"/>
              <a:gd name="f112" fmla="val 2628"/>
              <a:gd name="f113" fmla="val 2608"/>
              <a:gd name="f114" fmla="val 2588"/>
              <a:gd name="f115" fmla="val 2568"/>
              <a:gd name="f116" fmla="val 2548"/>
              <a:gd name="f117" fmla="val 2528"/>
              <a:gd name="f118" fmla="val 2508"/>
              <a:gd name="f119" fmla="val 2488"/>
              <a:gd name="f120" fmla="val 2468"/>
              <a:gd name="f121" fmla="val 2448"/>
              <a:gd name="f122" fmla="val 2428"/>
              <a:gd name="f123" fmla="val 2408"/>
              <a:gd name="f124" fmla="val 2388"/>
              <a:gd name="f125" fmla="val 2368"/>
              <a:gd name="f126" fmla="val 2348"/>
              <a:gd name="f127" fmla="val 2328"/>
              <a:gd name="f128" fmla="val 2308"/>
              <a:gd name="f129" fmla="val 2288"/>
              <a:gd name="f130" fmla="val 2269"/>
              <a:gd name="f131" fmla="val 2249"/>
              <a:gd name="f132" fmla="val 2228"/>
              <a:gd name="f133" fmla="val 2208"/>
              <a:gd name="f134" fmla="val 2189"/>
              <a:gd name="f135" fmla="val 2169"/>
              <a:gd name="f136" fmla="val 2149"/>
              <a:gd name="f137" fmla="val 2129"/>
              <a:gd name="f138" fmla="val 2109"/>
              <a:gd name="f139" fmla="val 2089"/>
              <a:gd name="f140" fmla="val 2069"/>
              <a:gd name="f141" fmla="val 2049"/>
              <a:gd name="f142" fmla="val 2029"/>
              <a:gd name="f143" fmla="val 2009"/>
              <a:gd name="f144" fmla="val 1989"/>
              <a:gd name="f145" fmla="val 1969"/>
              <a:gd name="f146" fmla="val 1949"/>
              <a:gd name="f147" fmla="val 1929"/>
              <a:gd name="f148" fmla="val 1909"/>
              <a:gd name="f149" fmla="val 1889"/>
              <a:gd name="f150" fmla="val 1869"/>
              <a:gd name="f151" fmla="val 1849"/>
              <a:gd name="f152" fmla="val 1829"/>
              <a:gd name="f153" fmla="val 1809"/>
              <a:gd name="f154" fmla="val 1789"/>
              <a:gd name="f155" fmla="val 1769"/>
              <a:gd name="f156" fmla="val 1749"/>
              <a:gd name="f157" fmla="val 1729"/>
              <a:gd name="f158" fmla="val 1709"/>
              <a:gd name="f159" fmla="val 1689"/>
              <a:gd name="f160" fmla="val 1669"/>
              <a:gd name="f161" fmla="val 1649"/>
              <a:gd name="f162" fmla="val 1629"/>
              <a:gd name="f163" fmla="val 1609"/>
              <a:gd name="f164" fmla="val 1589"/>
              <a:gd name="f165" fmla="val 1569"/>
              <a:gd name="f166" fmla="val 1549"/>
              <a:gd name="f167" fmla="val 1529"/>
              <a:gd name="f168" fmla="val 1509"/>
              <a:gd name="f169" fmla="val 1489"/>
              <a:gd name="f170" fmla="val 1469"/>
              <a:gd name="f171" fmla="val 1449"/>
              <a:gd name="f172" fmla="val 1429"/>
              <a:gd name="f173" fmla="val 1409"/>
              <a:gd name="f174" fmla="val 1389"/>
              <a:gd name="f175" fmla="val 1369"/>
              <a:gd name="f176" fmla="val 1349"/>
              <a:gd name="f177" fmla="val 1329"/>
              <a:gd name="f178" fmla="val 1309"/>
              <a:gd name="f179" fmla="val 1289"/>
              <a:gd name="f180" fmla="val 1269"/>
              <a:gd name="f181" fmla="val 1249"/>
              <a:gd name="f182" fmla="val 1229"/>
              <a:gd name="f183" fmla="val 1209"/>
              <a:gd name="f184" fmla="val 1189"/>
              <a:gd name="f185" fmla="val 1169"/>
              <a:gd name="f186" fmla="val 1149"/>
              <a:gd name="f187" fmla="val 1129"/>
              <a:gd name="f188" fmla="val 1109"/>
              <a:gd name="f189" fmla="val 1089"/>
              <a:gd name="f190" fmla="val 1069"/>
              <a:gd name="f191" fmla="val 1049"/>
              <a:gd name="f192" fmla="val 1029"/>
              <a:gd name="f193" fmla="val 1009"/>
              <a:gd name="f194" fmla="val 989"/>
              <a:gd name="f195" fmla="val 969"/>
              <a:gd name="f196" fmla="val 949"/>
              <a:gd name="f197" fmla="val 929"/>
              <a:gd name="f198" fmla="val 909"/>
              <a:gd name="f199" fmla="val 889"/>
              <a:gd name="f200" fmla="val 869"/>
              <a:gd name="f201" fmla="val 849"/>
              <a:gd name="f202" fmla="val 829"/>
              <a:gd name="f203" fmla="val 809"/>
              <a:gd name="f204" fmla="val 789"/>
              <a:gd name="f205" fmla="val 769"/>
              <a:gd name="f206" fmla="val 749"/>
              <a:gd name="f207" fmla="val 730"/>
              <a:gd name="f208" fmla="val 710"/>
              <a:gd name="f209" fmla="val 690"/>
              <a:gd name="f210" fmla="val 670"/>
              <a:gd name="f211" fmla="val 650"/>
              <a:gd name="f212" fmla="val 630"/>
              <a:gd name="f213" fmla="val 610"/>
              <a:gd name="f214" fmla="val 590"/>
              <a:gd name="f215" fmla="val 587"/>
              <a:gd name="f216" fmla="val 586"/>
              <a:gd name="f217" fmla="val 585"/>
              <a:gd name="f218" fmla="val 4"/>
              <a:gd name="f219" fmla="val 112"/>
              <a:gd name="f220" fmla="val 199"/>
              <a:gd name="f221" fmla="val 113"/>
              <a:gd name="f222" fmla="val 227"/>
              <a:gd name="f223" fmla="val 337"/>
              <a:gd name="f224" fmla="val 428"/>
              <a:gd name="f225" fmla="val 13"/>
              <a:gd name="f226" fmla="val 582"/>
              <a:gd name="f227" fmla="val 924"/>
              <a:gd name="f228" fmla="val 1266"/>
              <a:gd name="f229" fmla="val 2644"/>
              <a:gd name="f230" fmla="val 444"/>
              <a:gd name="f231" fmla="val 2693"/>
              <a:gd name="f232" fmla="val 2743"/>
              <a:gd name="f233" fmla="val 2792"/>
              <a:gd name="f234" fmla="val 2804"/>
              <a:gd name="f235" fmla="val 442"/>
              <a:gd name="f236" fmla="val 441"/>
              <a:gd name="f237" fmla="val 440"/>
              <a:gd name="f238" fmla="val 2832"/>
              <a:gd name="f239" fmla="val 420"/>
              <a:gd name="f240" fmla="val 2836"/>
              <a:gd name="f241" fmla="val 401"/>
              <a:gd name="f242" fmla="val 381"/>
              <a:gd name="f243" fmla="val 372"/>
              <a:gd name="f244" fmla="val 365"/>
              <a:gd name="f245" fmla="val 354"/>
              <a:gd name="f246" fmla="val 2794"/>
              <a:gd name="f247" fmla="val 347"/>
              <a:gd name="f248" fmla="val 336"/>
              <a:gd name="f249" fmla="val 2772"/>
              <a:gd name="f250" fmla="val 325"/>
              <a:gd name="f251" fmla="val 323"/>
              <a:gd name="f252" fmla="val 2761"/>
              <a:gd name="f253" fmla="val 321"/>
              <a:gd name="f254" fmla="val 2762"/>
              <a:gd name="f255" fmla="val 316"/>
              <a:gd name="f256" fmla="val 2763"/>
              <a:gd name="f257" fmla="val 310"/>
              <a:gd name="f258" fmla="val 311"/>
              <a:gd name="f259" fmla="val 2775"/>
              <a:gd name="f260" fmla="val 2786"/>
              <a:gd name="f261" fmla="val 309"/>
              <a:gd name="f262" fmla="val 2797"/>
              <a:gd name="f263" fmla="val 308"/>
              <a:gd name="f264" fmla="val 307"/>
              <a:gd name="f265" fmla="val 300"/>
              <a:gd name="f266" fmla="val 2877"/>
              <a:gd name="f267" fmla="val 288"/>
              <a:gd name="f268" fmla="val 2883"/>
              <a:gd name="f269" fmla="val 275"/>
              <a:gd name="f270" fmla="val 2874"/>
              <a:gd name="f271" fmla="val 274"/>
              <a:gd name="f272" fmla="+- 0 0 -90"/>
              <a:gd name="f273" fmla="*/ f3 1 2892"/>
              <a:gd name="f274" fmla="*/ f4 1 447"/>
              <a:gd name="f275" fmla="val f5"/>
              <a:gd name="f276" fmla="val f6"/>
              <a:gd name="f277" fmla="val f7"/>
              <a:gd name="f278" fmla="*/ f272 f0 1"/>
              <a:gd name="f279" fmla="+- f277 0 f275"/>
              <a:gd name="f280" fmla="+- f276 0 f275"/>
              <a:gd name="f281" fmla="*/ f278 1 f2"/>
              <a:gd name="f282" fmla="*/ f280 1 2892"/>
              <a:gd name="f283" fmla="*/ f279 1 447"/>
              <a:gd name="f284" fmla="*/ 2807 f280 1"/>
              <a:gd name="f285" fmla="*/ 269 f279 1"/>
              <a:gd name="f286" fmla="*/ 2738 f280 1"/>
              <a:gd name="f287" fmla="*/ 294 f279 1"/>
              <a:gd name="f288" fmla="*/ 2748 f280 1"/>
              <a:gd name="f289" fmla="*/ 200 f279 1"/>
              <a:gd name="f290" fmla="*/ 2673 f280 1"/>
              <a:gd name="f291" fmla="*/ 126 f279 1"/>
              <a:gd name="f292" fmla="*/ 2765 f280 1"/>
              <a:gd name="f293" fmla="*/ 123 f279 1"/>
              <a:gd name="f294" fmla="*/ 2808 f280 1"/>
              <a:gd name="f295" fmla="*/ 95 f279 1"/>
              <a:gd name="f296" fmla="*/ 2823 f280 1"/>
              <a:gd name="f297" fmla="*/ 71 f279 1"/>
              <a:gd name="f298" fmla="*/ 2825 f280 1"/>
              <a:gd name="f299" fmla="*/ 16 f279 1"/>
              <a:gd name="f300" fmla="*/ 2892 f280 1"/>
              <a:gd name="f301" fmla="*/ 2 f279 1"/>
              <a:gd name="f302" fmla="*/ 0 f279 1"/>
              <a:gd name="f303" fmla="*/ 2688 f280 1"/>
              <a:gd name="f304" fmla="*/ 2568 f280 1"/>
              <a:gd name="f305" fmla="*/ 2448 f280 1"/>
              <a:gd name="f306" fmla="*/ 2328 f280 1"/>
              <a:gd name="f307" fmla="*/ 2208 f280 1"/>
              <a:gd name="f308" fmla="*/ 2089 f280 1"/>
              <a:gd name="f309" fmla="*/ 1969 f280 1"/>
              <a:gd name="f310" fmla="*/ 1849 f280 1"/>
              <a:gd name="f311" fmla="*/ 1729 f280 1"/>
              <a:gd name="f312" fmla="*/ 1609 f280 1"/>
              <a:gd name="f313" fmla="*/ 1489 f280 1"/>
              <a:gd name="f314" fmla="*/ 1369 f280 1"/>
              <a:gd name="f315" fmla="*/ 1249 f280 1"/>
              <a:gd name="f316" fmla="*/ 1129 f280 1"/>
              <a:gd name="f317" fmla="*/ 1009 f280 1"/>
              <a:gd name="f318" fmla="*/ 889 f280 1"/>
              <a:gd name="f319" fmla="*/ 769 f280 1"/>
              <a:gd name="f320" fmla="*/ 650 f280 1"/>
              <a:gd name="f321" fmla="*/ 585 f280 1"/>
              <a:gd name="f322" fmla="*/ 0 f280 1"/>
              <a:gd name="f323" fmla="*/ 4 f279 1"/>
              <a:gd name="f324" fmla="*/ 13 f280 1"/>
              <a:gd name="f325" fmla="*/ 447 f279 1"/>
              <a:gd name="f326" fmla="*/ 2644 f280 1"/>
              <a:gd name="f327" fmla="*/ 444 f279 1"/>
              <a:gd name="f328" fmla="*/ 2828 f280 1"/>
              <a:gd name="f329" fmla="*/ 2839 f280 1"/>
              <a:gd name="f330" fmla="*/ 381 f279 1"/>
              <a:gd name="f331" fmla="*/ 2772 f280 1"/>
              <a:gd name="f332" fmla="*/ 325 f279 1"/>
              <a:gd name="f333" fmla="*/ 2775 f280 1"/>
              <a:gd name="f334" fmla="*/ 311 f279 1"/>
              <a:gd name="f335" fmla="*/ 2868 f280 1"/>
              <a:gd name="f336" fmla="*/ 295 f279 1"/>
              <a:gd name="f337" fmla="*/ 2869 f280 1"/>
              <a:gd name="f338" fmla="*/ 271 f279 1"/>
              <a:gd name="f339" fmla="+- f281 0 f1"/>
              <a:gd name="f340" fmla="*/ f284 1 2892"/>
              <a:gd name="f341" fmla="*/ f285 1 447"/>
              <a:gd name="f342" fmla="*/ f286 1 2892"/>
              <a:gd name="f343" fmla="*/ f287 1 447"/>
              <a:gd name="f344" fmla="*/ f288 1 2892"/>
              <a:gd name="f345" fmla="*/ f289 1 447"/>
              <a:gd name="f346" fmla="*/ f290 1 2892"/>
              <a:gd name="f347" fmla="*/ f291 1 447"/>
              <a:gd name="f348" fmla="*/ f292 1 2892"/>
              <a:gd name="f349" fmla="*/ f293 1 447"/>
              <a:gd name="f350" fmla="*/ f294 1 2892"/>
              <a:gd name="f351" fmla="*/ f295 1 447"/>
              <a:gd name="f352" fmla="*/ f296 1 2892"/>
              <a:gd name="f353" fmla="*/ f297 1 447"/>
              <a:gd name="f354" fmla="*/ f298 1 2892"/>
              <a:gd name="f355" fmla="*/ f299 1 447"/>
              <a:gd name="f356" fmla="*/ f300 1 2892"/>
              <a:gd name="f357" fmla="*/ f301 1 447"/>
              <a:gd name="f358" fmla="*/ f302 1 447"/>
              <a:gd name="f359" fmla="*/ f303 1 2892"/>
              <a:gd name="f360" fmla="*/ f304 1 2892"/>
              <a:gd name="f361" fmla="*/ f305 1 2892"/>
              <a:gd name="f362" fmla="*/ f306 1 2892"/>
              <a:gd name="f363" fmla="*/ f307 1 2892"/>
              <a:gd name="f364" fmla="*/ f308 1 2892"/>
              <a:gd name="f365" fmla="*/ f309 1 2892"/>
              <a:gd name="f366" fmla="*/ f310 1 2892"/>
              <a:gd name="f367" fmla="*/ f311 1 2892"/>
              <a:gd name="f368" fmla="*/ f312 1 2892"/>
              <a:gd name="f369" fmla="*/ f313 1 2892"/>
              <a:gd name="f370" fmla="*/ f314 1 2892"/>
              <a:gd name="f371" fmla="*/ f315 1 2892"/>
              <a:gd name="f372" fmla="*/ f316 1 2892"/>
              <a:gd name="f373" fmla="*/ f317 1 2892"/>
              <a:gd name="f374" fmla="*/ f318 1 2892"/>
              <a:gd name="f375" fmla="*/ f319 1 2892"/>
              <a:gd name="f376" fmla="*/ f320 1 2892"/>
              <a:gd name="f377" fmla="*/ f321 1 2892"/>
              <a:gd name="f378" fmla="*/ f322 1 2892"/>
              <a:gd name="f379" fmla="*/ f323 1 447"/>
              <a:gd name="f380" fmla="*/ f324 1 2892"/>
              <a:gd name="f381" fmla="*/ f325 1 447"/>
              <a:gd name="f382" fmla="*/ f326 1 2892"/>
              <a:gd name="f383" fmla="*/ f327 1 447"/>
              <a:gd name="f384" fmla="*/ f328 1 2892"/>
              <a:gd name="f385" fmla="*/ f329 1 2892"/>
              <a:gd name="f386" fmla="*/ f330 1 447"/>
              <a:gd name="f387" fmla="*/ f331 1 2892"/>
              <a:gd name="f388" fmla="*/ f332 1 447"/>
              <a:gd name="f389" fmla="*/ f333 1 2892"/>
              <a:gd name="f390" fmla="*/ f334 1 447"/>
              <a:gd name="f391" fmla="*/ f335 1 2892"/>
              <a:gd name="f392" fmla="*/ f336 1 447"/>
              <a:gd name="f393" fmla="*/ f337 1 2892"/>
              <a:gd name="f394" fmla="*/ f338 1 447"/>
              <a:gd name="f395" fmla="*/ 0 1 f282"/>
              <a:gd name="f396" fmla="*/ f276 1 f282"/>
              <a:gd name="f397" fmla="*/ 0 1 f283"/>
              <a:gd name="f398" fmla="*/ f277 1 f283"/>
              <a:gd name="f399" fmla="*/ f340 1 f282"/>
              <a:gd name="f400" fmla="*/ f341 1 f283"/>
              <a:gd name="f401" fmla="*/ f342 1 f282"/>
              <a:gd name="f402" fmla="*/ f343 1 f283"/>
              <a:gd name="f403" fmla="*/ f344 1 f282"/>
              <a:gd name="f404" fmla="*/ f345 1 f283"/>
              <a:gd name="f405" fmla="*/ f346 1 f282"/>
              <a:gd name="f406" fmla="*/ f347 1 f283"/>
              <a:gd name="f407" fmla="*/ f348 1 f282"/>
              <a:gd name="f408" fmla="*/ f349 1 f283"/>
              <a:gd name="f409" fmla="*/ f350 1 f282"/>
              <a:gd name="f410" fmla="*/ f351 1 f283"/>
              <a:gd name="f411" fmla="*/ f352 1 f282"/>
              <a:gd name="f412" fmla="*/ f353 1 f283"/>
              <a:gd name="f413" fmla="*/ f354 1 f282"/>
              <a:gd name="f414" fmla="*/ f355 1 f283"/>
              <a:gd name="f415" fmla="*/ f356 1 f282"/>
              <a:gd name="f416" fmla="*/ f357 1 f283"/>
              <a:gd name="f417" fmla="*/ f358 1 f283"/>
              <a:gd name="f418" fmla="*/ f359 1 f282"/>
              <a:gd name="f419" fmla="*/ f360 1 f282"/>
              <a:gd name="f420" fmla="*/ f361 1 f282"/>
              <a:gd name="f421" fmla="*/ f362 1 f282"/>
              <a:gd name="f422" fmla="*/ f363 1 f282"/>
              <a:gd name="f423" fmla="*/ f364 1 f282"/>
              <a:gd name="f424" fmla="*/ f365 1 f282"/>
              <a:gd name="f425" fmla="*/ f366 1 f282"/>
              <a:gd name="f426" fmla="*/ f367 1 f282"/>
              <a:gd name="f427" fmla="*/ f368 1 f282"/>
              <a:gd name="f428" fmla="*/ f369 1 f282"/>
              <a:gd name="f429" fmla="*/ f370 1 f282"/>
              <a:gd name="f430" fmla="*/ f371 1 f282"/>
              <a:gd name="f431" fmla="*/ f372 1 f282"/>
              <a:gd name="f432" fmla="*/ f373 1 f282"/>
              <a:gd name="f433" fmla="*/ f374 1 f282"/>
              <a:gd name="f434" fmla="*/ f375 1 f282"/>
              <a:gd name="f435" fmla="*/ f376 1 f282"/>
              <a:gd name="f436" fmla="*/ f377 1 f282"/>
              <a:gd name="f437" fmla="*/ f378 1 f282"/>
              <a:gd name="f438" fmla="*/ f379 1 f283"/>
              <a:gd name="f439" fmla="*/ f380 1 f282"/>
              <a:gd name="f440" fmla="*/ f381 1 f283"/>
              <a:gd name="f441" fmla="*/ f382 1 f282"/>
              <a:gd name="f442" fmla="*/ f383 1 f283"/>
              <a:gd name="f443" fmla="*/ f384 1 f282"/>
              <a:gd name="f444" fmla="*/ f385 1 f282"/>
              <a:gd name="f445" fmla="*/ f386 1 f283"/>
              <a:gd name="f446" fmla="*/ f387 1 f282"/>
              <a:gd name="f447" fmla="*/ f388 1 f283"/>
              <a:gd name="f448" fmla="*/ f389 1 f282"/>
              <a:gd name="f449" fmla="*/ f390 1 f283"/>
              <a:gd name="f450" fmla="*/ f391 1 f282"/>
              <a:gd name="f451" fmla="*/ f392 1 f283"/>
              <a:gd name="f452" fmla="*/ f393 1 f282"/>
              <a:gd name="f453" fmla="*/ f394 1 f283"/>
              <a:gd name="f454" fmla="*/ f395 f273 1"/>
              <a:gd name="f455" fmla="*/ f396 f273 1"/>
              <a:gd name="f456" fmla="*/ f398 f274 1"/>
              <a:gd name="f457" fmla="*/ f397 f274 1"/>
              <a:gd name="f458" fmla="*/ f399 f273 1"/>
              <a:gd name="f459" fmla="*/ f400 f274 1"/>
              <a:gd name="f460" fmla="*/ f401 f273 1"/>
              <a:gd name="f461" fmla="*/ f402 f274 1"/>
              <a:gd name="f462" fmla="*/ f403 f273 1"/>
              <a:gd name="f463" fmla="*/ f404 f274 1"/>
              <a:gd name="f464" fmla="*/ f405 f273 1"/>
              <a:gd name="f465" fmla="*/ f406 f274 1"/>
              <a:gd name="f466" fmla="*/ f407 f273 1"/>
              <a:gd name="f467" fmla="*/ f408 f274 1"/>
              <a:gd name="f468" fmla="*/ f409 f273 1"/>
              <a:gd name="f469" fmla="*/ f410 f274 1"/>
              <a:gd name="f470" fmla="*/ f411 f273 1"/>
              <a:gd name="f471" fmla="*/ f412 f274 1"/>
              <a:gd name="f472" fmla="*/ f413 f273 1"/>
              <a:gd name="f473" fmla="*/ f414 f274 1"/>
              <a:gd name="f474" fmla="*/ f415 f273 1"/>
              <a:gd name="f475" fmla="*/ f416 f274 1"/>
              <a:gd name="f476" fmla="*/ f417 f274 1"/>
              <a:gd name="f477" fmla="*/ f418 f273 1"/>
              <a:gd name="f478" fmla="*/ f419 f273 1"/>
              <a:gd name="f479" fmla="*/ f420 f273 1"/>
              <a:gd name="f480" fmla="*/ f421 f273 1"/>
              <a:gd name="f481" fmla="*/ f422 f273 1"/>
              <a:gd name="f482" fmla="*/ f423 f273 1"/>
              <a:gd name="f483" fmla="*/ f424 f273 1"/>
              <a:gd name="f484" fmla="*/ f425 f273 1"/>
              <a:gd name="f485" fmla="*/ f426 f273 1"/>
              <a:gd name="f486" fmla="*/ f427 f273 1"/>
              <a:gd name="f487" fmla="*/ f428 f273 1"/>
              <a:gd name="f488" fmla="*/ f429 f273 1"/>
              <a:gd name="f489" fmla="*/ f430 f273 1"/>
              <a:gd name="f490" fmla="*/ f431 f273 1"/>
              <a:gd name="f491" fmla="*/ f432 f273 1"/>
              <a:gd name="f492" fmla="*/ f433 f273 1"/>
              <a:gd name="f493" fmla="*/ f434 f273 1"/>
              <a:gd name="f494" fmla="*/ f435 f273 1"/>
              <a:gd name="f495" fmla="*/ f436 f273 1"/>
              <a:gd name="f496" fmla="*/ f437 f273 1"/>
              <a:gd name="f497" fmla="*/ f438 f274 1"/>
              <a:gd name="f498" fmla="*/ f439 f273 1"/>
              <a:gd name="f499" fmla="*/ f440 f274 1"/>
              <a:gd name="f500" fmla="*/ f441 f273 1"/>
              <a:gd name="f501" fmla="*/ f442 f274 1"/>
              <a:gd name="f502" fmla="*/ f443 f273 1"/>
              <a:gd name="f503" fmla="*/ f444 f273 1"/>
              <a:gd name="f504" fmla="*/ f445 f274 1"/>
              <a:gd name="f505" fmla="*/ f446 f273 1"/>
              <a:gd name="f506" fmla="*/ f447 f274 1"/>
              <a:gd name="f507" fmla="*/ f448 f273 1"/>
              <a:gd name="f508" fmla="*/ f449 f274 1"/>
              <a:gd name="f509" fmla="*/ f450 f273 1"/>
              <a:gd name="f510" fmla="*/ f451 f274 1"/>
              <a:gd name="f511" fmla="*/ f452 f273 1"/>
              <a:gd name="f512" fmla="*/ f453 f27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9">
                <a:pos x="f458" y="f459"/>
              </a:cxn>
              <a:cxn ang="f339">
                <a:pos x="f460" y="f461"/>
              </a:cxn>
              <a:cxn ang="f339">
                <a:pos x="f462" y="f463"/>
              </a:cxn>
              <a:cxn ang="f339">
                <a:pos x="f464" y="f465"/>
              </a:cxn>
              <a:cxn ang="f339">
                <a:pos x="f466" y="f467"/>
              </a:cxn>
              <a:cxn ang="f339">
                <a:pos x="f468" y="f469"/>
              </a:cxn>
              <a:cxn ang="f339">
                <a:pos x="f470" y="f471"/>
              </a:cxn>
              <a:cxn ang="f339">
                <a:pos x="f472" y="f473"/>
              </a:cxn>
              <a:cxn ang="f339">
                <a:pos x="f474" y="f475"/>
              </a:cxn>
              <a:cxn ang="f339">
                <a:pos x="f468" y="f476"/>
              </a:cxn>
              <a:cxn ang="f339">
                <a:pos x="f477" y="f476"/>
              </a:cxn>
              <a:cxn ang="f339">
                <a:pos x="f478" y="f476"/>
              </a:cxn>
              <a:cxn ang="f339">
                <a:pos x="f479" y="f476"/>
              </a:cxn>
              <a:cxn ang="f339">
                <a:pos x="f480" y="f476"/>
              </a:cxn>
              <a:cxn ang="f339">
                <a:pos x="f481" y="f476"/>
              </a:cxn>
              <a:cxn ang="f339">
                <a:pos x="f482" y="f476"/>
              </a:cxn>
              <a:cxn ang="f339">
                <a:pos x="f483" y="f476"/>
              </a:cxn>
              <a:cxn ang="f339">
                <a:pos x="f484" y="f476"/>
              </a:cxn>
              <a:cxn ang="f339">
                <a:pos x="f485" y="f476"/>
              </a:cxn>
              <a:cxn ang="f339">
                <a:pos x="f486" y="f476"/>
              </a:cxn>
              <a:cxn ang="f339">
                <a:pos x="f487" y="f476"/>
              </a:cxn>
              <a:cxn ang="f339">
                <a:pos x="f488" y="f476"/>
              </a:cxn>
              <a:cxn ang="f339">
                <a:pos x="f489" y="f476"/>
              </a:cxn>
              <a:cxn ang="f339">
                <a:pos x="f490" y="f476"/>
              </a:cxn>
              <a:cxn ang="f339">
                <a:pos x="f491" y="f476"/>
              </a:cxn>
              <a:cxn ang="f339">
                <a:pos x="f492" y="f476"/>
              </a:cxn>
              <a:cxn ang="f339">
                <a:pos x="f493" y="f476"/>
              </a:cxn>
              <a:cxn ang="f339">
                <a:pos x="f494" y="f476"/>
              </a:cxn>
              <a:cxn ang="f339">
                <a:pos x="f495" y="f475"/>
              </a:cxn>
              <a:cxn ang="f339">
                <a:pos x="f496" y="f497"/>
              </a:cxn>
              <a:cxn ang="f339">
                <a:pos x="f498" y="f499"/>
              </a:cxn>
              <a:cxn ang="f339">
                <a:pos x="f486" y="f499"/>
              </a:cxn>
              <a:cxn ang="f339">
                <a:pos x="f500" y="f501"/>
              </a:cxn>
              <a:cxn ang="f339">
                <a:pos x="f502" y="f501"/>
              </a:cxn>
              <a:cxn ang="f339">
                <a:pos x="f503" y="f504"/>
              </a:cxn>
              <a:cxn ang="f339">
                <a:pos x="f505" y="f506"/>
              </a:cxn>
              <a:cxn ang="f339">
                <a:pos x="f507" y="f508"/>
              </a:cxn>
              <a:cxn ang="f339">
                <a:pos x="f509" y="f510"/>
              </a:cxn>
              <a:cxn ang="f339">
                <a:pos x="f511" y="f512"/>
              </a:cxn>
            </a:cxnLst>
            <a:rect l="f454" t="f457" r="f455" b="f456"/>
            <a:pathLst>
              <a:path w="2892" h="4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26" y="f30"/>
                  <a:pt x="f26" y="f31"/>
                </a:cubicBezTo>
                <a:cubicBezTo>
                  <a:pt x="f32" y="f33"/>
                  <a:pt x="f22" y="f34"/>
                  <a:pt x="f22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7"/>
                  <a:pt x="f49" y="f47"/>
                  <a:pt x="f50" y="f47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14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6" y="f102"/>
                </a:cubicBezTo>
                <a:cubicBezTo>
                  <a:pt x="f100" y="f103"/>
                  <a:pt x="f98" y="f103"/>
                  <a:pt x="f96" y="f5"/>
                </a:cubicBezTo>
                <a:cubicBezTo>
                  <a:pt x="f104" y="f5"/>
                  <a:pt x="f105" y="f5"/>
                  <a:pt x="f67" y="f5"/>
                </a:cubicBezTo>
                <a:cubicBezTo>
                  <a:pt x="f106" y="f5"/>
                  <a:pt x="f107" y="f5"/>
                  <a:pt x="f22" y="f5"/>
                </a:cubicBezTo>
                <a:cubicBezTo>
                  <a:pt x="f36" y="f5"/>
                  <a:pt x="f108" y="f5"/>
                  <a:pt x="f109" y="f5"/>
                </a:cubicBezTo>
                <a:cubicBezTo>
                  <a:pt x="f110" y="f5"/>
                  <a:pt x="f111" y="f5"/>
                  <a:pt x="f112" y="f5"/>
                </a:cubicBezTo>
                <a:cubicBezTo>
                  <a:pt x="f113" y="f5"/>
                  <a:pt x="f114" y="f5"/>
                  <a:pt x="f115" y="f5"/>
                </a:cubicBezTo>
                <a:cubicBezTo>
                  <a:pt x="f116" y="f5"/>
                  <a:pt x="f117" y="f5"/>
                  <a:pt x="f118" y="f5"/>
                </a:cubicBezTo>
                <a:cubicBezTo>
                  <a:pt x="f119" y="f5"/>
                  <a:pt x="f120" y="f5"/>
                  <a:pt x="f121" y="f5"/>
                </a:cubicBezTo>
                <a:cubicBezTo>
                  <a:pt x="f122" y="f5"/>
                  <a:pt x="f123" y="f5"/>
                  <a:pt x="f124" y="f5"/>
                </a:cubicBezTo>
                <a:cubicBezTo>
                  <a:pt x="f125" y="f5"/>
                  <a:pt x="f126" y="f5"/>
                  <a:pt x="f127" y="f5"/>
                </a:cubicBezTo>
                <a:cubicBezTo>
                  <a:pt x="f128" y="f5"/>
                  <a:pt x="f129" y="f5"/>
                  <a:pt x="f130" y="f5"/>
                </a:cubicBezTo>
                <a:cubicBezTo>
                  <a:pt x="f131" y="f5"/>
                  <a:pt x="f132" y="f5"/>
                  <a:pt x="f133" y="f5"/>
                </a:cubicBezTo>
                <a:cubicBezTo>
                  <a:pt x="f134" y="f5"/>
                  <a:pt x="f135" y="f5"/>
                  <a:pt x="f136" y="f5"/>
                </a:cubicBezTo>
                <a:cubicBezTo>
                  <a:pt x="f137" y="f5"/>
                  <a:pt x="f138" y="f5"/>
                  <a:pt x="f139" y="f5"/>
                </a:cubicBezTo>
                <a:cubicBezTo>
                  <a:pt x="f140" y="f5"/>
                  <a:pt x="f141" y="f5"/>
                  <a:pt x="f142" y="f5"/>
                </a:cubicBezTo>
                <a:cubicBezTo>
                  <a:pt x="f143" y="f5"/>
                  <a:pt x="f144" y="f5"/>
                  <a:pt x="f145" y="f5"/>
                </a:cubicBezTo>
                <a:cubicBezTo>
                  <a:pt x="f146" y="f5"/>
                  <a:pt x="f147" y="f5"/>
                  <a:pt x="f148" y="f5"/>
                </a:cubicBezTo>
                <a:cubicBezTo>
                  <a:pt x="f149" y="f5"/>
                  <a:pt x="f150" y="f5"/>
                  <a:pt x="f151" y="f5"/>
                </a:cubicBezTo>
                <a:cubicBezTo>
                  <a:pt x="f152" y="f5"/>
                  <a:pt x="f153" y="f5"/>
                  <a:pt x="f154" y="f5"/>
                </a:cubicBezTo>
                <a:cubicBezTo>
                  <a:pt x="f155" y="f5"/>
                  <a:pt x="f156" y="f5"/>
                  <a:pt x="f157" y="f5"/>
                </a:cubicBezTo>
                <a:cubicBezTo>
                  <a:pt x="f158" y="f5"/>
                  <a:pt x="f159" y="f5"/>
                  <a:pt x="f160" y="f5"/>
                </a:cubicBezTo>
                <a:cubicBezTo>
                  <a:pt x="f161" y="f5"/>
                  <a:pt x="f162" y="f5"/>
                  <a:pt x="f163" y="f5"/>
                </a:cubicBezTo>
                <a:cubicBezTo>
                  <a:pt x="f164" y="f5"/>
                  <a:pt x="f165" y="f5"/>
                  <a:pt x="f166" y="f5"/>
                </a:cubicBezTo>
                <a:cubicBezTo>
                  <a:pt x="f167" y="f5"/>
                  <a:pt x="f168" y="f5"/>
                  <a:pt x="f169" y="f5"/>
                </a:cubicBezTo>
                <a:cubicBezTo>
                  <a:pt x="f170" y="f5"/>
                  <a:pt x="f171" y="f5"/>
                  <a:pt x="f172" y="f5"/>
                </a:cubicBezTo>
                <a:cubicBezTo>
                  <a:pt x="f173" y="f5"/>
                  <a:pt x="f174" y="f5"/>
                  <a:pt x="f175" y="f5"/>
                </a:cubicBezTo>
                <a:cubicBezTo>
                  <a:pt x="f176" y="f5"/>
                  <a:pt x="f177" y="f5"/>
                  <a:pt x="f178" y="f5"/>
                </a:cubicBezTo>
                <a:cubicBezTo>
                  <a:pt x="f179" y="f5"/>
                  <a:pt x="f180" y="f5"/>
                  <a:pt x="f181" y="f5"/>
                </a:cubicBezTo>
                <a:cubicBezTo>
                  <a:pt x="f182" y="f5"/>
                  <a:pt x="f183" y="f5"/>
                  <a:pt x="f184" y="f5"/>
                </a:cubicBezTo>
                <a:cubicBezTo>
                  <a:pt x="f185" y="f5"/>
                  <a:pt x="f186" y="f5"/>
                  <a:pt x="f187" y="f5"/>
                </a:cubicBezTo>
                <a:cubicBezTo>
                  <a:pt x="f188" y="f5"/>
                  <a:pt x="f189" y="f5"/>
                  <a:pt x="f190" y="f5"/>
                </a:cubicBezTo>
                <a:cubicBezTo>
                  <a:pt x="f191" y="f5"/>
                  <a:pt x="f192" y="f5"/>
                  <a:pt x="f193" y="f5"/>
                </a:cubicBezTo>
                <a:cubicBezTo>
                  <a:pt x="f194" y="f5"/>
                  <a:pt x="f195" y="f5"/>
                  <a:pt x="f196" y="f5"/>
                </a:cubicBezTo>
                <a:cubicBezTo>
                  <a:pt x="f197" y="f5"/>
                  <a:pt x="f198" y="f5"/>
                  <a:pt x="f199" y="f5"/>
                </a:cubicBezTo>
                <a:cubicBezTo>
                  <a:pt x="f200" y="f5"/>
                  <a:pt x="f201" y="f5"/>
                  <a:pt x="f202" y="f5"/>
                </a:cubicBezTo>
                <a:cubicBezTo>
                  <a:pt x="f203" y="f5"/>
                  <a:pt x="f204" y="f5"/>
                  <a:pt x="f205" y="f5"/>
                </a:cubicBezTo>
                <a:cubicBezTo>
                  <a:pt x="f206" y="f5"/>
                  <a:pt x="f207" y="f5"/>
                  <a:pt x="f208" y="f5"/>
                </a:cubicBezTo>
                <a:cubicBezTo>
                  <a:pt x="f209" y="f5"/>
                  <a:pt x="f210" y="f5"/>
                  <a:pt x="f211" y="f5"/>
                </a:cubicBezTo>
                <a:cubicBezTo>
                  <a:pt x="f212" y="f5"/>
                  <a:pt x="f213" y="f5"/>
                  <a:pt x="f214" y="f5"/>
                </a:cubicBezTo>
                <a:cubicBezTo>
                  <a:pt x="f215" y="f103"/>
                  <a:pt x="f216" y="f102"/>
                  <a:pt x="f217" y="f102"/>
                </a:cubicBezTo>
                <a:cubicBezTo>
                  <a:pt x="f5" y="f102"/>
                  <a:pt x="f5" y="f102"/>
                  <a:pt x="f5" y="f102"/>
                </a:cubicBezTo>
                <a:cubicBezTo>
                  <a:pt x="f5" y="f218"/>
                  <a:pt x="f5" y="f218"/>
                  <a:pt x="f5" y="f218"/>
                </a:cubicBezTo>
                <a:cubicBezTo>
                  <a:pt x="f219" y="f89"/>
                  <a:pt x="f220" y="f221"/>
                  <a:pt x="f220" y="f222"/>
                </a:cubicBezTo>
                <a:cubicBezTo>
                  <a:pt x="f220" y="f223"/>
                  <a:pt x="f60" y="f224"/>
                  <a:pt x="f225" y="f7"/>
                </a:cubicBezTo>
                <a:cubicBezTo>
                  <a:pt x="f226" y="f7"/>
                  <a:pt x="f226" y="f7"/>
                  <a:pt x="f226" y="f7"/>
                </a:cubicBezTo>
                <a:cubicBezTo>
                  <a:pt x="f227" y="f7"/>
                  <a:pt x="f228" y="f7"/>
                  <a:pt x="f163" y="f7"/>
                </a:cubicBezTo>
                <a:cubicBezTo>
                  <a:pt x="f229" y="f7"/>
                  <a:pt x="f229" y="f7"/>
                  <a:pt x="f229" y="f7"/>
                </a:cubicBezTo>
                <a:cubicBezTo>
                  <a:pt x="f229" y="f230"/>
                  <a:pt x="f229" y="f230"/>
                  <a:pt x="f229" y="f230"/>
                </a:cubicBezTo>
                <a:cubicBezTo>
                  <a:pt x="f231" y="f230"/>
                  <a:pt x="f232" y="f230"/>
                  <a:pt x="f233" y="f230"/>
                </a:cubicBezTo>
                <a:cubicBezTo>
                  <a:pt x="f234" y="f230"/>
                  <a:pt x="f75" y="f230"/>
                  <a:pt x="f105" y="f230"/>
                </a:cubicBezTo>
                <a:cubicBezTo>
                  <a:pt x="f105" y="f235"/>
                  <a:pt x="f105" y="f236"/>
                  <a:pt x="f12" y="f237"/>
                </a:cubicBezTo>
                <a:cubicBezTo>
                  <a:pt x="f238" y="f239"/>
                  <a:pt x="f240" y="f241"/>
                  <a:pt x="f92" y="f242"/>
                </a:cubicBezTo>
                <a:cubicBezTo>
                  <a:pt x="f12" y="f243"/>
                  <a:pt x="f75" y="f244"/>
                  <a:pt x="f67" y="f245"/>
                </a:cubicBezTo>
                <a:cubicBezTo>
                  <a:pt x="f246" y="f247"/>
                  <a:pt x="f57" y="f248"/>
                  <a:pt x="f249" y="f250"/>
                </a:cubicBezTo>
                <a:cubicBezTo>
                  <a:pt x="f107" y="f251"/>
                  <a:pt x="f252" y="f253"/>
                  <a:pt x="f254" y="f255"/>
                </a:cubicBezTo>
                <a:cubicBezTo>
                  <a:pt x="f256" y="f257"/>
                  <a:pt x="f18" y="f258"/>
                  <a:pt x="f259" y="f258"/>
                </a:cubicBezTo>
                <a:cubicBezTo>
                  <a:pt x="f260" y="f261"/>
                  <a:pt x="f262" y="f263"/>
                  <a:pt x="f67" y="f264"/>
                </a:cubicBezTo>
                <a:cubicBezTo>
                  <a:pt x="f105" y="f265"/>
                  <a:pt x="f104" y="f25"/>
                  <a:pt x="f96" y="f23"/>
                </a:cubicBezTo>
                <a:cubicBezTo>
                  <a:pt x="f266" y="f27"/>
                  <a:pt x="f100" y="f267"/>
                  <a:pt x="f100" y="f31"/>
                </a:cubicBezTo>
                <a:cubicBezTo>
                  <a:pt x="f268" y="f269"/>
                  <a:pt x="f270" y="f271"/>
                  <a:pt x="f8" y="f9"/>
                </a:cubicBezTo>
                <a:close/>
              </a:path>
            </a:pathLst>
          </a:custGeom>
          <a:solidFill>
            <a:srgbClr val="F7D11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AF998A0-B28C-EFEF-09E9-83B3469DCE71}"/>
              </a:ext>
            </a:extLst>
          </p:cNvPr>
          <p:cNvGrpSpPr/>
          <p:nvPr/>
        </p:nvGrpSpPr>
        <p:grpSpPr>
          <a:xfrm>
            <a:off x="13388973" y="-4764"/>
            <a:ext cx="4689483" cy="2201865"/>
            <a:chOff x="13388973" y="-4764"/>
            <a:chExt cx="4689483" cy="2201865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0AF704D-0731-7143-5286-731DEBDFED0B}"/>
                </a:ext>
              </a:extLst>
            </p:cNvPr>
            <p:cNvSpPr/>
            <p:nvPr/>
          </p:nvSpPr>
          <p:spPr>
            <a:xfrm>
              <a:off x="13817598" y="1189040"/>
              <a:ext cx="1055683" cy="1008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"/>
                <a:gd name="f7" fmla="val 221"/>
                <a:gd name="f8" fmla="val 181"/>
                <a:gd name="f9" fmla="val 222"/>
                <a:gd name="f10" fmla="val 177"/>
                <a:gd name="f11" fmla="val 173"/>
                <a:gd name="f12" fmla="val 169"/>
                <a:gd name="f13" fmla="val 168"/>
                <a:gd name="f14" fmla="val 219"/>
                <a:gd name="f15" fmla="val 166"/>
                <a:gd name="f16" fmla="val 217"/>
                <a:gd name="f17" fmla="val 165"/>
                <a:gd name="f18" fmla="val 214"/>
                <a:gd name="f19" fmla="val 151"/>
                <a:gd name="f20" fmla="val 202"/>
                <a:gd name="f21" fmla="val 134"/>
                <a:gd name="f22" fmla="val 198"/>
                <a:gd name="f23" fmla="val 119"/>
                <a:gd name="f24" fmla="val 189"/>
                <a:gd name="f25" fmla="val 114"/>
                <a:gd name="f26" fmla="val 187"/>
                <a:gd name="f27" fmla="val 109"/>
                <a:gd name="f28" fmla="val 184"/>
                <a:gd name="f29" fmla="val 105"/>
                <a:gd name="f30" fmla="val 190"/>
                <a:gd name="f31" fmla="val 87"/>
                <a:gd name="f32" fmla="val 196"/>
                <a:gd name="f33" fmla="val 69"/>
                <a:gd name="f34" fmla="val 204"/>
                <a:gd name="f35" fmla="val 53"/>
                <a:gd name="f36" fmla="val 48"/>
                <a:gd name="f37" fmla="val 215"/>
                <a:gd name="f38" fmla="val 43"/>
                <a:gd name="f39" fmla="val 216"/>
                <a:gd name="f40" fmla="val 37"/>
                <a:gd name="f41" fmla="val 36"/>
                <a:gd name="f42" fmla="val 41"/>
                <a:gd name="f43" fmla="val 46"/>
                <a:gd name="f44" fmla="val 178"/>
                <a:gd name="f45" fmla="val 51"/>
                <a:gd name="f46" fmla="val 160"/>
                <a:gd name="f47" fmla="val 54"/>
                <a:gd name="f48" fmla="val 152"/>
                <a:gd name="f49" fmla="val 146"/>
                <a:gd name="f50" fmla="val 142"/>
                <a:gd name="f51" fmla="val 33"/>
                <a:gd name="f52" fmla="val 125"/>
                <a:gd name="f53" fmla="val 15"/>
                <a:gd name="f54" fmla="val 113"/>
                <a:gd name="f55" fmla="val 98"/>
                <a:gd name="f56" fmla="val 93"/>
                <a:gd name="f57" fmla="val 30"/>
                <a:gd name="f58" fmla="val 92"/>
                <a:gd name="f59" fmla="val 45"/>
                <a:gd name="f60" fmla="val 90"/>
                <a:gd name="f61" fmla="val 71"/>
                <a:gd name="f62" fmla="val 91"/>
                <a:gd name="f63" fmla="val 89"/>
                <a:gd name="f64" fmla="val 83"/>
                <a:gd name="f65" fmla="val 95"/>
                <a:gd name="f66" fmla="val 55"/>
                <a:gd name="f67" fmla="val 96"/>
                <a:gd name="f68" fmla="val 50"/>
                <a:gd name="f69" fmla="val 99"/>
                <a:gd name="f70" fmla="val 101"/>
                <a:gd name="f71" fmla="val 39"/>
                <a:gd name="f72" fmla="val 32"/>
                <a:gd name="f73" fmla="val 106"/>
                <a:gd name="f74" fmla="val 29"/>
                <a:gd name="f75" fmla="val 21"/>
                <a:gd name="f76" fmla="val 8"/>
                <a:gd name="f77" fmla="val 123"/>
                <a:gd name="f78" fmla="val 128"/>
                <a:gd name="f79" fmla="val 12"/>
                <a:gd name="f80" fmla="val 133"/>
                <a:gd name="f81" fmla="val 24"/>
                <a:gd name="f82" fmla="val 137"/>
                <a:gd name="f83" fmla="val 35"/>
                <a:gd name="f84" fmla="val 49"/>
                <a:gd name="f85" fmla="val 147"/>
                <a:gd name="f86" fmla="val 64"/>
                <a:gd name="f87" fmla="val 78"/>
                <a:gd name="f88" fmla="val 154"/>
                <a:gd name="f89" fmla="val 85"/>
                <a:gd name="f90" fmla="val 158"/>
                <a:gd name="f91" fmla="val 88"/>
                <a:gd name="f92" fmla="val 86"/>
                <a:gd name="f93" fmla="val 185"/>
                <a:gd name="f94" fmla="val 205"/>
                <a:gd name="f95" fmla="val 225"/>
                <a:gd name="f96" fmla="val 94"/>
                <a:gd name="f97" fmla="val 228"/>
                <a:gd name="f98" fmla="val 231"/>
                <a:gd name="f99" fmla="val 97"/>
                <a:gd name="f100" fmla="val 104"/>
                <a:gd name="f101" fmla="val 107"/>
                <a:gd name="f102" fmla="val 210"/>
                <a:gd name="f103" fmla="val 195"/>
                <a:gd name="f104" fmla="val 131"/>
                <a:gd name="f105" fmla="val 174"/>
                <a:gd name="f106" fmla="val 171"/>
                <a:gd name="f107" fmla="val 176"/>
                <a:gd name="f108" fmla="val 159"/>
                <a:gd name="f109" fmla="val 182"/>
                <a:gd name="f110" fmla="+- 0 0 -90"/>
                <a:gd name="f111" fmla="*/ f3 1 234"/>
                <a:gd name="f112" fmla="*/ f4 1 221"/>
                <a:gd name="f113" fmla="val f5"/>
                <a:gd name="f114" fmla="val f6"/>
                <a:gd name="f115" fmla="val f7"/>
                <a:gd name="f116" fmla="*/ f110 f0 1"/>
                <a:gd name="f117" fmla="+- f115 0 f113"/>
                <a:gd name="f118" fmla="+- f114 0 f113"/>
                <a:gd name="f119" fmla="*/ f116 1 f2"/>
                <a:gd name="f120" fmla="*/ f118 1 234"/>
                <a:gd name="f121" fmla="*/ f117 1 221"/>
                <a:gd name="f122" fmla="*/ 181 f118 1"/>
                <a:gd name="f123" fmla="*/ 222 f117 1"/>
                <a:gd name="f124" fmla="*/ 169 f118 1"/>
                <a:gd name="f125" fmla="*/ 165 f118 1"/>
                <a:gd name="f126" fmla="*/ 214 f117 1"/>
                <a:gd name="f127" fmla="*/ 119 f118 1"/>
                <a:gd name="f128" fmla="*/ 189 f117 1"/>
                <a:gd name="f129" fmla="*/ 105 f118 1"/>
                <a:gd name="f130" fmla="*/ 190 f117 1"/>
                <a:gd name="f131" fmla="*/ 53 f118 1"/>
                <a:gd name="f132" fmla="*/ 37 f118 1"/>
                <a:gd name="f133" fmla="*/ 217 f117 1"/>
                <a:gd name="f134" fmla="*/ 36 f118 1"/>
                <a:gd name="f135" fmla="*/ 51 f118 1"/>
                <a:gd name="f136" fmla="*/ 160 f117 1"/>
                <a:gd name="f137" fmla="*/ 46 f118 1"/>
                <a:gd name="f138" fmla="*/ 142 f117 1"/>
                <a:gd name="f139" fmla="*/ 0 f118 1"/>
                <a:gd name="f140" fmla="*/ 98 f117 1"/>
                <a:gd name="f141" fmla="*/ 45 f118 1"/>
                <a:gd name="f142" fmla="*/ 90 f117 1"/>
                <a:gd name="f143" fmla="*/ 95 f118 1"/>
                <a:gd name="f144" fmla="*/ 55 f117 1"/>
                <a:gd name="f145" fmla="*/ 101 f118 1"/>
                <a:gd name="f146" fmla="*/ 39 f117 1"/>
                <a:gd name="f147" fmla="*/ 106 f118 1"/>
                <a:gd name="f148" fmla="*/ 29 f117 1"/>
                <a:gd name="f149" fmla="*/ 123 f118 1"/>
                <a:gd name="f150" fmla="*/ 0 f117 1"/>
                <a:gd name="f151" fmla="*/ 137 f118 1"/>
                <a:gd name="f152" fmla="*/ 35 f117 1"/>
                <a:gd name="f153" fmla="*/ 152 f118 1"/>
                <a:gd name="f154" fmla="*/ 78 f117 1"/>
                <a:gd name="f155" fmla="*/ 86 f117 1"/>
                <a:gd name="f156" fmla="*/ 225 f118 1"/>
                <a:gd name="f157" fmla="*/ 94 f117 1"/>
                <a:gd name="f158" fmla="*/ 234 f118 1"/>
                <a:gd name="f159" fmla="*/ 107 f117 1"/>
                <a:gd name="f160" fmla="*/ 180 f118 1"/>
                <a:gd name="f161" fmla="*/ 176 f118 1"/>
                <a:gd name="f162" fmla="*/ 159 f117 1"/>
                <a:gd name="f163" fmla="*/ 182 f118 1"/>
                <a:gd name="f164" fmla="+- f119 0 f1"/>
                <a:gd name="f165" fmla="*/ f122 1 234"/>
                <a:gd name="f166" fmla="*/ f123 1 222"/>
                <a:gd name="f167" fmla="*/ f124 1 234"/>
                <a:gd name="f168" fmla="*/ f125 1 234"/>
                <a:gd name="f169" fmla="*/ f126 1 222"/>
                <a:gd name="f170" fmla="*/ f127 1 234"/>
                <a:gd name="f171" fmla="*/ f128 1 222"/>
                <a:gd name="f172" fmla="*/ f129 1 234"/>
                <a:gd name="f173" fmla="*/ f130 1 222"/>
                <a:gd name="f174" fmla="*/ f131 1 234"/>
                <a:gd name="f175" fmla="*/ f132 1 234"/>
                <a:gd name="f176" fmla="*/ f133 1 222"/>
                <a:gd name="f177" fmla="*/ f134 1 234"/>
                <a:gd name="f178" fmla="*/ f135 1 234"/>
                <a:gd name="f179" fmla="*/ f136 1 222"/>
                <a:gd name="f180" fmla="*/ f137 1 234"/>
                <a:gd name="f181" fmla="*/ f138 1 222"/>
                <a:gd name="f182" fmla="*/ f139 1 234"/>
                <a:gd name="f183" fmla="*/ f140 1 222"/>
                <a:gd name="f184" fmla="*/ f141 1 234"/>
                <a:gd name="f185" fmla="*/ f142 1 222"/>
                <a:gd name="f186" fmla="*/ f143 1 234"/>
                <a:gd name="f187" fmla="*/ f144 1 222"/>
                <a:gd name="f188" fmla="*/ f145 1 234"/>
                <a:gd name="f189" fmla="*/ f146 1 222"/>
                <a:gd name="f190" fmla="*/ f147 1 234"/>
                <a:gd name="f191" fmla="*/ f148 1 222"/>
                <a:gd name="f192" fmla="*/ f149 1 234"/>
                <a:gd name="f193" fmla="*/ f150 1 222"/>
                <a:gd name="f194" fmla="*/ f151 1 234"/>
                <a:gd name="f195" fmla="*/ f152 1 222"/>
                <a:gd name="f196" fmla="*/ f153 1 234"/>
                <a:gd name="f197" fmla="*/ f154 1 222"/>
                <a:gd name="f198" fmla="*/ f155 1 222"/>
                <a:gd name="f199" fmla="*/ f156 1 234"/>
                <a:gd name="f200" fmla="*/ f157 1 222"/>
                <a:gd name="f201" fmla="*/ f158 1 234"/>
                <a:gd name="f202" fmla="*/ f159 1 222"/>
                <a:gd name="f203" fmla="*/ f160 1 234"/>
                <a:gd name="f204" fmla="*/ f161 1 234"/>
                <a:gd name="f205" fmla="*/ f162 1 222"/>
                <a:gd name="f206" fmla="*/ f163 1 234"/>
                <a:gd name="f207" fmla="*/ 0 1 f120"/>
                <a:gd name="f208" fmla="*/ f114 1 f120"/>
                <a:gd name="f209" fmla="*/ 0 1 f121"/>
                <a:gd name="f210" fmla="*/ f115 1 f121"/>
                <a:gd name="f211" fmla="*/ f165 1 f120"/>
                <a:gd name="f212" fmla="*/ f166 1 f121"/>
                <a:gd name="f213" fmla="*/ f167 1 f120"/>
                <a:gd name="f214" fmla="*/ f168 1 f120"/>
                <a:gd name="f215" fmla="*/ f169 1 f121"/>
                <a:gd name="f216" fmla="*/ f170 1 f120"/>
                <a:gd name="f217" fmla="*/ f171 1 f121"/>
                <a:gd name="f218" fmla="*/ f172 1 f120"/>
                <a:gd name="f219" fmla="*/ f173 1 f121"/>
                <a:gd name="f220" fmla="*/ f174 1 f120"/>
                <a:gd name="f221" fmla="*/ f175 1 f120"/>
                <a:gd name="f222" fmla="*/ f176 1 f121"/>
                <a:gd name="f223" fmla="*/ f177 1 f120"/>
                <a:gd name="f224" fmla="*/ f178 1 f120"/>
                <a:gd name="f225" fmla="*/ f179 1 f121"/>
                <a:gd name="f226" fmla="*/ f180 1 f120"/>
                <a:gd name="f227" fmla="*/ f181 1 f121"/>
                <a:gd name="f228" fmla="*/ f182 1 f120"/>
                <a:gd name="f229" fmla="*/ f183 1 f121"/>
                <a:gd name="f230" fmla="*/ f184 1 f120"/>
                <a:gd name="f231" fmla="*/ f185 1 f121"/>
                <a:gd name="f232" fmla="*/ f186 1 f120"/>
                <a:gd name="f233" fmla="*/ f187 1 f121"/>
                <a:gd name="f234" fmla="*/ f188 1 f120"/>
                <a:gd name="f235" fmla="*/ f189 1 f121"/>
                <a:gd name="f236" fmla="*/ f190 1 f120"/>
                <a:gd name="f237" fmla="*/ f191 1 f121"/>
                <a:gd name="f238" fmla="*/ f192 1 f120"/>
                <a:gd name="f239" fmla="*/ f193 1 f121"/>
                <a:gd name="f240" fmla="*/ f194 1 f120"/>
                <a:gd name="f241" fmla="*/ f195 1 f121"/>
                <a:gd name="f242" fmla="*/ f196 1 f120"/>
                <a:gd name="f243" fmla="*/ f197 1 f121"/>
                <a:gd name="f244" fmla="*/ f198 1 f121"/>
                <a:gd name="f245" fmla="*/ f199 1 f120"/>
                <a:gd name="f246" fmla="*/ f200 1 f121"/>
                <a:gd name="f247" fmla="*/ f201 1 f120"/>
                <a:gd name="f248" fmla="*/ f202 1 f121"/>
                <a:gd name="f249" fmla="*/ f203 1 f120"/>
                <a:gd name="f250" fmla="*/ f204 1 f120"/>
                <a:gd name="f251" fmla="*/ f205 1 f121"/>
                <a:gd name="f252" fmla="*/ f206 1 f120"/>
                <a:gd name="f253" fmla="*/ f207 f111 1"/>
                <a:gd name="f254" fmla="*/ f208 f111 1"/>
                <a:gd name="f255" fmla="*/ f210 f112 1"/>
                <a:gd name="f256" fmla="*/ f209 f112 1"/>
                <a:gd name="f257" fmla="*/ f211 f111 1"/>
                <a:gd name="f258" fmla="*/ f212 f112 1"/>
                <a:gd name="f259" fmla="*/ f213 f111 1"/>
                <a:gd name="f260" fmla="*/ f214 f111 1"/>
                <a:gd name="f261" fmla="*/ f215 f112 1"/>
                <a:gd name="f262" fmla="*/ f216 f111 1"/>
                <a:gd name="f263" fmla="*/ f217 f112 1"/>
                <a:gd name="f264" fmla="*/ f218 f111 1"/>
                <a:gd name="f265" fmla="*/ f219 f112 1"/>
                <a:gd name="f266" fmla="*/ f220 f111 1"/>
                <a:gd name="f267" fmla="*/ f221 f111 1"/>
                <a:gd name="f268" fmla="*/ f222 f112 1"/>
                <a:gd name="f269" fmla="*/ f223 f111 1"/>
                <a:gd name="f270" fmla="*/ f224 f111 1"/>
                <a:gd name="f271" fmla="*/ f225 f112 1"/>
                <a:gd name="f272" fmla="*/ f226 f111 1"/>
                <a:gd name="f273" fmla="*/ f227 f112 1"/>
                <a:gd name="f274" fmla="*/ f228 f111 1"/>
                <a:gd name="f275" fmla="*/ f229 f112 1"/>
                <a:gd name="f276" fmla="*/ f230 f111 1"/>
                <a:gd name="f277" fmla="*/ f231 f112 1"/>
                <a:gd name="f278" fmla="*/ f232 f111 1"/>
                <a:gd name="f279" fmla="*/ f233 f112 1"/>
                <a:gd name="f280" fmla="*/ f234 f111 1"/>
                <a:gd name="f281" fmla="*/ f235 f112 1"/>
                <a:gd name="f282" fmla="*/ f236 f111 1"/>
                <a:gd name="f283" fmla="*/ f237 f112 1"/>
                <a:gd name="f284" fmla="*/ f238 f111 1"/>
                <a:gd name="f285" fmla="*/ f239 f112 1"/>
                <a:gd name="f286" fmla="*/ f240 f111 1"/>
                <a:gd name="f287" fmla="*/ f241 f112 1"/>
                <a:gd name="f288" fmla="*/ f242 f111 1"/>
                <a:gd name="f289" fmla="*/ f243 f112 1"/>
                <a:gd name="f290" fmla="*/ f244 f112 1"/>
                <a:gd name="f291" fmla="*/ f245 f111 1"/>
                <a:gd name="f292" fmla="*/ f246 f112 1"/>
                <a:gd name="f293" fmla="*/ f247 f111 1"/>
                <a:gd name="f294" fmla="*/ f248 f112 1"/>
                <a:gd name="f295" fmla="*/ f249 f111 1"/>
                <a:gd name="f296" fmla="*/ f250 f111 1"/>
                <a:gd name="f297" fmla="*/ f251 f112 1"/>
                <a:gd name="f298" fmla="*/ f252 f1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4">
                  <a:pos x="f257" y="f258"/>
                </a:cxn>
                <a:cxn ang="f164">
                  <a:pos x="f259" y="f258"/>
                </a:cxn>
                <a:cxn ang="f164">
                  <a:pos x="f260" y="f261"/>
                </a:cxn>
                <a:cxn ang="f164">
                  <a:pos x="f262" y="f263"/>
                </a:cxn>
                <a:cxn ang="f164">
                  <a:pos x="f264" y="f265"/>
                </a:cxn>
                <a:cxn ang="f164">
                  <a:pos x="f266" y="f261"/>
                </a:cxn>
                <a:cxn ang="f164">
                  <a:pos x="f267" y="f268"/>
                </a:cxn>
                <a:cxn ang="f164">
                  <a:pos x="f269" y="f261"/>
                </a:cxn>
                <a:cxn ang="f164">
                  <a:pos x="f270" y="f271"/>
                </a:cxn>
                <a:cxn ang="f164">
                  <a:pos x="f272" y="f273"/>
                </a:cxn>
                <a:cxn ang="f164">
                  <a:pos x="f274" y="f275"/>
                </a:cxn>
                <a:cxn ang="f164">
                  <a:pos x="f276" y="f277"/>
                </a:cxn>
                <a:cxn ang="f164">
                  <a:pos x="f278" y="f279"/>
                </a:cxn>
                <a:cxn ang="f164">
                  <a:pos x="f280" y="f281"/>
                </a:cxn>
                <a:cxn ang="f164">
                  <a:pos x="f282" y="f283"/>
                </a:cxn>
                <a:cxn ang="f164">
                  <a:pos x="f284" y="f285"/>
                </a:cxn>
                <a:cxn ang="f164">
                  <a:pos x="f286" y="f287"/>
                </a:cxn>
                <a:cxn ang="f164">
                  <a:pos x="f288" y="f289"/>
                </a:cxn>
                <a:cxn ang="f164">
                  <a:pos x="f260" y="f290"/>
                </a:cxn>
                <a:cxn ang="f164">
                  <a:pos x="f291" y="f292"/>
                </a:cxn>
                <a:cxn ang="f164">
                  <a:pos x="f293" y="f275"/>
                </a:cxn>
                <a:cxn ang="f164">
                  <a:pos x="f291" y="f294"/>
                </a:cxn>
                <a:cxn ang="f164">
                  <a:pos x="f295" y="f273"/>
                </a:cxn>
                <a:cxn ang="f164">
                  <a:pos x="f296" y="f297"/>
                </a:cxn>
                <a:cxn ang="f164">
                  <a:pos x="f298" y="f261"/>
                </a:cxn>
                <a:cxn ang="f164">
                  <a:pos x="f257" y="f258"/>
                </a:cxn>
              </a:cxnLst>
              <a:rect l="f253" t="f256" r="f254" b="f255"/>
              <a:pathLst>
                <a:path w="234" h="221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18"/>
                  </a:cubicBezTo>
                  <a:cubicBezTo>
                    <a:pt x="f36" y="f37"/>
                    <a:pt x="f38" y="f39"/>
                    <a:pt x="f40" y="f16"/>
                  </a:cubicBezTo>
                  <a:cubicBezTo>
                    <a:pt x="f40" y="f39"/>
                    <a:pt x="f40" y="f37"/>
                    <a:pt x="f41" y="f18"/>
                  </a:cubicBezTo>
                  <a:cubicBezTo>
                    <a:pt x="f42" y="f32"/>
                    <a:pt x="f43" y="f44"/>
                    <a:pt x="f45" y="f46"/>
                  </a:cubicBezTo>
                  <a:cubicBezTo>
                    <a:pt x="f47" y="f48"/>
                    <a:pt x="f47" y="f49"/>
                    <a:pt x="f43" y="f50"/>
                  </a:cubicBezTo>
                  <a:cubicBezTo>
                    <a:pt x="f51" y="f52"/>
                    <a:pt x="f53" y="f54"/>
                    <a:pt x="f5" y="f55"/>
                  </a:cubicBezTo>
                  <a:cubicBezTo>
                    <a:pt x="f53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59"/>
                    <a:pt x="f70" y="f71"/>
                  </a:cubicBezTo>
                  <a:cubicBezTo>
                    <a:pt x="f29" y="f40"/>
                    <a:pt x="f29" y="f72"/>
                    <a:pt x="f73" y="f74"/>
                  </a:cubicBezTo>
                  <a:cubicBezTo>
                    <a:pt x="f25" y="f75"/>
                    <a:pt x="f54" y="f76"/>
                    <a:pt x="f77" y="f5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50" y="f84"/>
                    <a:pt x="f85" y="f86"/>
                    <a:pt x="f48" y="f87"/>
                  </a:cubicBezTo>
                  <a:cubicBezTo>
                    <a:pt x="f88" y="f89"/>
                    <a:pt x="f90" y="f91"/>
                    <a:pt x="f17" y="f92"/>
                  </a:cubicBezTo>
                  <a:cubicBezTo>
                    <a:pt x="f93" y="f63"/>
                    <a:pt x="f94" y="f58"/>
                    <a:pt x="f95" y="f96"/>
                  </a:cubicBezTo>
                  <a:cubicBezTo>
                    <a:pt x="f97" y="f67"/>
                    <a:pt x="f98" y="f99"/>
                    <a:pt x="f6" y="f55"/>
                  </a:cubicBezTo>
                  <a:cubicBezTo>
                    <a:pt x="f98" y="f70"/>
                    <a:pt x="f97" y="f100"/>
                    <a:pt x="f95" y="f101"/>
                  </a:cubicBezTo>
                  <a:cubicBezTo>
                    <a:pt x="f102" y="f23"/>
                    <a:pt x="f103" y="f104"/>
                    <a:pt x="f2" y="f50"/>
                  </a:cubicBezTo>
                  <a:cubicBezTo>
                    <a:pt x="f105" y="f85"/>
                    <a:pt x="f106" y="f48"/>
                    <a:pt x="f107" y="f108"/>
                  </a:cubicBezTo>
                  <a:cubicBezTo>
                    <a:pt x="f44" y="f10"/>
                    <a:pt x="f2" y="f103"/>
                    <a:pt x="f109" y="f18"/>
                  </a:cubicBezTo>
                  <a:cubicBezTo>
                    <a:pt x="f8" y="f16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5AB6D2F-261D-EE84-764B-4FD4E0F40A43}"/>
                </a:ext>
              </a:extLst>
            </p:cNvPr>
            <p:cNvSpPr/>
            <p:nvPr/>
          </p:nvSpPr>
          <p:spPr>
            <a:xfrm>
              <a:off x="15568610" y="-4764"/>
              <a:ext cx="568327" cy="431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5"/>
                <a:gd name="f7" fmla="val 95"/>
                <a:gd name="f8" fmla="val 17"/>
                <a:gd name="f9" fmla="val 91"/>
                <a:gd name="f10" fmla="val 84"/>
                <a:gd name="f11" fmla="val 22"/>
                <a:gd name="f12" fmla="val 79"/>
                <a:gd name="f13" fmla="val 72"/>
                <a:gd name="f14" fmla="val 31"/>
                <a:gd name="f15" fmla="val 62"/>
                <a:gd name="f16" fmla="val 21"/>
                <a:gd name="f17" fmla="val 54"/>
                <a:gd name="f18" fmla="val 14"/>
                <a:gd name="f19" fmla="val 45"/>
                <a:gd name="f20" fmla="val 11"/>
                <a:gd name="f21" fmla="val 40"/>
                <a:gd name="f22" fmla="val 33"/>
                <a:gd name="f23" fmla="val 43"/>
                <a:gd name="f24" fmla="val 35"/>
                <a:gd name="f25" fmla="val 25"/>
                <a:gd name="f26" fmla="val 73"/>
                <a:gd name="f27" fmla="val 74"/>
                <a:gd name="f28" fmla="val 75"/>
                <a:gd name="f29" fmla="val 77"/>
                <a:gd name="f30" fmla="val 80"/>
                <a:gd name="f31" fmla="val 92"/>
                <a:gd name="f32" fmla="val 126"/>
                <a:gd name="f33" fmla="val 111"/>
                <a:gd name="f34" fmla="val 46"/>
                <a:gd name="f35" fmla="val 101"/>
                <a:gd name="f36" fmla="val 53"/>
                <a:gd name="f37" fmla="val 60"/>
                <a:gd name="f38" fmla="val 83"/>
                <a:gd name="f39" fmla="val 61"/>
                <a:gd name="f40" fmla="val 86"/>
                <a:gd name="f41" fmla="val 69"/>
                <a:gd name="f42" fmla="val 85"/>
                <a:gd name="f43" fmla="val 82"/>
                <a:gd name="f44" fmla="val 90"/>
                <a:gd name="f45" fmla="val 58"/>
                <a:gd name="f46" fmla="val 38"/>
                <a:gd name="f47" fmla="+- 0 0 -90"/>
                <a:gd name="f48" fmla="*/ f3 1 125"/>
                <a:gd name="f49" fmla="*/ f4 1 95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25"/>
                <a:gd name="f58" fmla="*/ f54 1 95"/>
                <a:gd name="f59" fmla="*/ 17 f55 1"/>
                <a:gd name="f60" fmla="*/ 91 f54 1"/>
                <a:gd name="f61" fmla="*/ 72 f54 1"/>
                <a:gd name="f62" fmla="*/ 14 f55 1"/>
                <a:gd name="f63" fmla="*/ 45 f54 1"/>
                <a:gd name="f64" fmla="*/ 31 f54 1"/>
                <a:gd name="f65" fmla="*/ 73 f55 1"/>
                <a:gd name="f66" fmla="*/ 0 f54 1"/>
                <a:gd name="f67" fmla="*/ 77 f55 1"/>
                <a:gd name="f68" fmla="*/ 126 f55 1"/>
                <a:gd name="f69" fmla="*/ 35 f54 1"/>
                <a:gd name="f70" fmla="*/ 92 f55 1"/>
                <a:gd name="f71" fmla="*/ 60 f54 1"/>
                <a:gd name="f72" fmla="*/ 85 f55 1"/>
                <a:gd name="f73" fmla="*/ 74 f54 1"/>
                <a:gd name="f74" fmla="*/ 95 f54 1"/>
                <a:gd name="f75" fmla="+- f56 0 f1"/>
                <a:gd name="f76" fmla="*/ f59 1 126"/>
                <a:gd name="f77" fmla="*/ f60 1 95"/>
                <a:gd name="f78" fmla="*/ f61 1 95"/>
                <a:gd name="f79" fmla="*/ f62 1 126"/>
                <a:gd name="f80" fmla="*/ f63 1 95"/>
                <a:gd name="f81" fmla="*/ f64 1 95"/>
                <a:gd name="f82" fmla="*/ f65 1 126"/>
                <a:gd name="f83" fmla="*/ f66 1 95"/>
                <a:gd name="f84" fmla="*/ f67 1 126"/>
                <a:gd name="f85" fmla="*/ f68 1 126"/>
                <a:gd name="f86" fmla="*/ f69 1 95"/>
                <a:gd name="f87" fmla="*/ f70 1 126"/>
                <a:gd name="f88" fmla="*/ f71 1 95"/>
                <a:gd name="f89" fmla="*/ f72 1 126"/>
                <a:gd name="f90" fmla="*/ f73 1 95"/>
                <a:gd name="f91" fmla="*/ f74 1 95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8"/>
                <a:gd name="f99" fmla="*/ f79 1 f57"/>
                <a:gd name="f100" fmla="*/ f80 1 f58"/>
                <a:gd name="f101" fmla="*/ f81 1 f58"/>
                <a:gd name="f102" fmla="*/ f82 1 f57"/>
                <a:gd name="f103" fmla="*/ f83 1 f58"/>
                <a:gd name="f104" fmla="*/ f84 1 f57"/>
                <a:gd name="f105" fmla="*/ f85 1 f57"/>
                <a:gd name="f106" fmla="*/ f86 1 f58"/>
                <a:gd name="f107" fmla="*/ f87 1 f57"/>
                <a:gd name="f108" fmla="*/ f88 1 f58"/>
                <a:gd name="f109" fmla="*/ f89 1 f57"/>
                <a:gd name="f110" fmla="*/ f90 1 f58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9 1"/>
                <a:gd name="f119" fmla="*/ f99 f48 1"/>
                <a:gd name="f120" fmla="*/ f100 f49 1"/>
                <a:gd name="f121" fmla="*/ f101 f49 1"/>
                <a:gd name="f122" fmla="*/ f102 f48 1"/>
                <a:gd name="f123" fmla="*/ f103 f49 1"/>
                <a:gd name="f124" fmla="*/ f104 f48 1"/>
                <a:gd name="f125" fmla="*/ f105 f48 1"/>
                <a:gd name="f126" fmla="*/ f106 f49 1"/>
                <a:gd name="f127" fmla="*/ f107 f48 1"/>
                <a:gd name="f128" fmla="*/ f108 f49 1"/>
                <a:gd name="f129" fmla="*/ f109 f48 1"/>
                <a:gd name="f130" fmla="*/ f110 f49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6" y="f118"/>
                </a:cxn>
                <a:cxn ang="f75">
                  <a:pos x="f119" y="f120"/>
                </a:cxn>
                <a:cxn ang="f75">
                  <a:pos x="f116" y="f121"/>
                </a:cxn>
                <a:cxn ang="f75">
                  <a:pos x="f122" y="f123"/>
                </a:cxn>
                <a:cxn ang="f75">
                  <a:pos x="f124" y="f123"/>
                </a:cxn>
                <a:cxn ang="f75">
                  <a:pos x="f125" y="f126"/>
                </a:cxn>
                <a:cxn ang="f75">
                  <a:pos x="f127" y="f128"/>
                </a:cxn>
                <a:cxn ang="f75">
                  <a:pos x="f129" y="f130"/>
                </a:cxn>
                <a:cxn ang="f75">
                  <a:pos x="f124" y="f131"/>
                </a:cxn>
                <a:cxn ang="f75">
                  <a:pos x="f116" y="f117"/>
                </a:cxn>
              </a:cxnLst>
              <a:rect l="f112" t="f115" r="f113" b="f114"/>
              <a:pathLst>
                <a:path w="125" h="95">
                  <a:moveTo>
                    <a:pt x="f8" y="f9"/>
                  </a:moveTo>
                  <a:cubicBezTo>
                    <a:pt x="f5" y="f10"/>
                    <a:pt x="f11" y="f12"/>
                    <a:pt x="f8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5" y="f22"/>
                    <a:pt x="f8" y="f14"/>
                  </a:cubicBezTo>
                  <a:cubicBezTo>
                    <a:pt x="f23" y="f24"/>
                    <a:pt x="f15" y="f25"/>
                    <a:pt x="f26" y="f5"/>
                  </a:cubicBezTo>
                  <a:cubicBezTo>
                    <a:pt x="f27" y="f5"/>
                    <a:pt x="f28" y="f5"/>
                    <a:pt x="f29" y="f5"/>
                  </a:cubicBezTo>
                  <a:cubicBezTo>
                    <a:pt x="f30" y="f25"/>
                    <a:pt x="f31" y="f21"/>
                    <a:pt x="f32" y="f24"/>
                  </a:cubicBezTo>
                  <a:cubicBezTo>
                    <a:pt x="f33" y="f34"/>
                    <a:pt x="f35" y="f36"/>
                    <a:pt x="f31" y="f37"/>
                  </a:cubicBezTo>
                  <a:cubicBezTo>
                    <a:pt x="f38" y="f39"/>
                    <a:pt x="f40" y="f41"/>
                    <a:pt x="f42" y="f27"/>
                  </a:cubicBezTo>
                  <a:cubicBezTo>
                    <a:pt x="f38" y="f43"/>
                    <a:pt x="f42" y="f44"/>
                    <a:pt x="f29" y="f7"/>
                  </a:cubicBezTo>
                  <a:cubicBezTo>
                    <a:pt x="f45" y="f29"/>
                    <a:pt x="f46" y="f2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F7EE163-71BA-26E3-0CF6-16ECE11B6287}"/>
                </a:ext>
              </a:extLst>
            </p:cNvPr>
            <p:cNvSpPr/>
            <p:nvPr/>
          </p:nvSpPr>
          <p:spPr>
            <a:xfrm>
              <a:off x="17713327" y="109535"/>
              <a:ext cx="365129" cy="2619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57"/>
                <a:gd name="f8" fmla="val 31"/>
                <a:gd name="f9" fmla="val 64"/>
                <a:gd name="f10" fmla="val 32"/>
                <a:gd name="f11" fmla="val 50"/>
                <a:gd name="f12" fmla="val 37"/>
                <a:gd name="f13" fmla="val 49"/>
                <a:gd name="f14" fmla="val 58"/>
                <a:gd name="f15" fmla="val 30"/>
                <a:gd name="f16" fmla="val 39"/>
                <a:gd name="f17" fmla="val 17"/>
                <a:gd name="f18" fmla="val 12"/>
                <a:gd name="f19" fmla="val 5"/>
                <a:gd name="f20" fmla="val 51"/>
                <a:gd name="f21" fmla="val 4"/>
                <a:gd name="f22" fmla="val 48"/>
                <a:gd name="f23" fmla="val 1"/>
                <a:gd name="f24" fmla="val 43"/>
                <a:gd name="f25" fmla="val 9"/>
                <a:gd name="f26" fmla="val 40"/>
                <a:gd name="f27" fmla="val 10"/>
                <a:gd name="f28" fmla="val 35"/>
                <a:gd name="f29" fmla="val 14"/>
                <a:gd name="f30" fmla="val 29"/>
                <a:gd name="f31" fmla="val 25"/>
                <a:gd name="f32" fmla="val 11"/>
                <a:gd name="f33" fmla="val 22"/>
                <a:gd name="f34" fmla="val 20"/>
                <a:gd name="f35" fmla="val 42"/>
                <a:gd name="f36" fmla="val 56"/>
                <a:gd name="f37" fmla="val 53"/>
                <a:gd name="f38" fmla="val 68"/>
                <a:gd name="f39" fmla="val 23"/>
                <a:gd name="f40" fmla="val 27"/>
                <a:gd name="f41" fmla="val 28"/>
                <a:gd name="f42" fmla="+- 0 0 -90"/>
                <a:gd name="f43" fmla="*/ f3 1 81"/>
                <a:gd name="f44" fmla="*/ f4 1 5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81"/>
                <a:gd name="f53" fmla="*/ f49 1 57"/>
                <a:gd name="f54" fmla="*/ 81 f50 1"/>
                <a:gd name="f55" fmla="*/ 31 f49 1"/>
                <a:gd name="f56" fmla="*/ 49 f50 1"/>
                <a:gd name="f57" fmla="*/ 58 f49 1"/>
                <a:gd name="f58" fmla="*/ 17 f50 1"/>
                <a:gd name="f59" fmla="*/ 50 f49 1"/>
                <a:gd name="f60" fmla="*/ 4 f50 1"/>
                <a:gd name="f61" fmla="*/ 48 f49 1"/>
                <a:gd name="f62" fmla="*/ 10 f50 1"/>
                <a:gd name="f63" fmla="*/ 35 f49 1"/>
                <a:gd name="f64" fmla="*/ 12 f50 1"/>
                <a:gd name="f65" fmla="*/ 25 f49 1"/>
                <a:gd name="f66" fmla="*/ 22 f50 1"/>
                <a:gd name="f67" fmla="*/ 11 f49 1"/>
                <a:gd name="f68" fmla="*/ 56 f50 1"/>
                <a:gd name="f69" fmla="*/ 0 f49 1"/>
                <a:gd name="f70" fmla="*/ 27 f49 1"/>
                <a:gd name="f71" fmla="+- f51 0 f1"/>
                <a:gd name="f72" fmla="*/ f54 1 81"/>
                <a:gd name="f73" fmla="*/ f55 1 58"/>
                <a:gd name="f74" fmla="*/ f56 1 81"/>
                <a:gd name="f75" fmla="*/ f57 1 58"/>
                <a:gd name="f76" fmla="*/ f58 1 81"/>
                <a:gd name="f77" fmla="*/ f59 1 58"/>
                <a:gd name="f78" fmla="*/ f60 1 81"/>
                <a:gd name="f79" fmla="*/ f61 1 58"/>
                <a:gd name="f80" fmla="*/ f62 1 81"/>
                <a:gd name="f81" fmla="*/ f63 1 58"/>
                <a:gd name="f82" fmla="*/ f64 1 81"/>
                <a:gd name="f83" fmla="*/ f65 1 58"/>
                <a:gd name="f84" fmla="*/ f66 1 81"/>
                <a:gd name="f85" fmla="*/ f67 1 58"/>
                <a:gd name="f86" fmla="*/ f68 1 81"/>
                <a:gd name="f87" fmla="*/ f69 1 58"/>
                <a:gd name="f88" fmla="*/ f70 1 58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2"/>
                <a:gd name="f96" fmla="*/ f75 1 f53"/>
                <a:gd name="f97" fmla="*/ f76 1 f52"/>
                <a:gd name="f98" fmla="*/ f77 1 f53"/>
                <a:gd name="f99" fmla="*/ f78 1 f52"/>
                <a:gd name="f100" fmla="*/ f79 1 f53"/>
                <a:gd name="f101" fmla="*/ f80 1 f52"/>
                <a:gd name="f102" fmla="*/ f81 1 f53"/>
                <a:gd name="f103" fmla="*/ f82 1 f52"/>
                <a:gd name="f104" fmla="*/ f83 1 f53"/>
                <a:gd name="f105" fmla="*/ f84 1 f52"/>
                <a:gd name="f106" fmla="*/ f85 1 f53"/>
                <a:gd name="f107" fmla="*/ f86 1 f52"/>
                <a:gd name="f108" fmla="*/ f87 1 f53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3 1"/>
                <a:gd name="f117" fmla="*/ f96 f44 1"/>
                <a:gd name="f118" fmla="*/ f97 f43 1"/>
                <a:gd name="f119" fmla="*/ f98 f44 1"/>
                <a:gd name="f120" fmla="*/ f99 f43 1"/>
                <a:gd name="f121" fmla="*/ f100 f44 1"/>
                <a:gd name="f122" fmla="*/ f101 f43 1"/>
                <a:gd name="f123" fmla="*/ f102 f44 1"/>
                <a:gd name="f124" fmla="*/ f103 f43 1"/>
                <a:gd name="f125" fmla="*/ f104 f44 1"/>
                <a:gd name="f126" fmla="*/ f105 f43 1"/>
                <a:gd name="f127" fmla="*/ f106 f44 1"/>
                <a:gd name="f128" fmla="*/ f107 f43 1"/>
                <a:gd name="f129" fmla="*/ f108 f44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9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7"/>
                </a:cxn>
                <a:cxn ang="f71">
                  <a:pos x="f128" y="f129"/>
                </a:cxn>
                <a:cxn ang="f71">
                  <a:pos x="f114" y="f130"/>
                </a:cxn>
                <a:cxn ang="f71">
                  <a:pos x="f114" y="f115"/>
                </a:cxn>
              </a:cxnLst>
              <a:rect l="f110" t="f113" r="f111" b="f112"/>
              <a:pathLst>
                <a:path w="81" h="57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2" y="f14"/>
                    <a:pt x="f15" y="f16"/>
                    <a:pt x="f17" y="f11"/>
                  </a:cubicBezTo>
                  <a:cubicBezTo>
                    <a:pt x="f18" y="f11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10"/>
                    <a:pt x="f29" y="f30"/>
                    <a:pt x="f18" y="f31"/>
                  </a:cubicBezTo>
                  <a:cubicBezTo>
                    <a:pt x="f5" y="f27"/>
                    <a:pt x="f18" y="f32"/>
                    <a:pt x="f33" y="f32"/>
                  </a:cubicBezTo>
                  <a:cubicBezTo>
                    <a:pt x="f12" y="f34"/>
                    <a:pt x="f35" y="f23"/>
                    <a:pt x="f36" y="f5"/>
                  </a:cubicBezTo>
                  <a:cubicBezTo>
                    <a:pt x="f37" y="f34"/>
                    <a:pt x="f38" y="f39"/>
                    <a:pt x="f6" y="f40"/>
                  </a:cubicBezTo>
                  <a:cubicBezTo>
                    <a:pt x="f6" y="f41"/>
                    <a:pt x="f6" y="f30"/>
                    <a:pt x="f6" y="f8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3621F2C-F6DE-3C7E-A3FC-20CBF4F06C92}"/>
                </a:ext>
              </a:extLst>
            </p:cNvPr>
            <p:cNvSpPr/>
            <p:nvPr/>
          </p:nvSpPr>
          <p:spPr>
            <a:xfrm>
              <a:off x="14959007" y="1298576"/>
              <a:ext cx="862014" cy="739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"/>
                <a:gd name="f7" fmla="val 163"/>
                <a:gd name="f8" fmla="val 24"/>
                <a:gd name="f9" fmla="val 131"/>
                <a:gd name="f10" fmla="val 41"/>
                <a:gd name="f11" fmla="val 104"/>
                <a:gd name="f12" fmla="val 8"/>
                <a:gd name="f13" fmla="val 71"/>
                <a:gd name="f14" fmla="val 5"/>
                <a:gd name="f15" fmla="val 67"/>
                <a:gd name="f16" fmla="val 3"/>
                <a:gd name="f17" fmla="val 63"/>
                <a:gd name="f18" fmla="val 58"/>
                <a:gd name="f19" fmla="val 12"/>
                <a:gd name="f20" fmla="val 22"/>
                <a:gd name="f21" fmla="val 32"/>
                <a:gd name="f22" fmla="val 56"/>
                <a:gd name="f23" fmla="val 64"/>
                <a:gd name="f24" fmla="val 74"/>
                <a:gd name="f25" fmla="val 85"/>
                <a:gd name="f26" fmla="val 33"/>
                <a:gd name="f27" fmla="val 89"/>
                <a:gd name="f28" fmla="val 96"/>
                <a:gd name="f29" fmla="val 17"/>
                <a:gd name="f30" fmla="val 101"/>
                <a:gd name="f31" fmla="val 9"/>
                <a:gd name="f32" fmla="val 107"/>
                <a:gd name="f33" fmla="val 109"/>
                <a:gd name="f34" fmla="val 7"/>
                <a:gd name="f35" fmla="val 112"/>
                <a:gd name="f36" fmla="val 11"/>
                <a:gd name="f37" fmla="val 114"/>
                <a:gd name="f38" fmla="val 20"/>
                <a:gd name="f39" fmla="val 118"/>
                <a:gd name="f40" fmla="val 28"/>
                <a:gd name="f41" fmla="val 119"/>
                <a:gd name="f42" fmla="val 37"/>
                <a:gd name="f43" fmla="val 121"/>
                <a:gd name="f44" fmla="val 57"/>
                <a:gd name="f45" fmla="val 132"/>
                <a:gd name="f46" fmla="val 152"/>
                <a:gd name="f47" fmla="val 66"/>
                <a:gd name="f48" fmla="val 165"/>
                <a:gd name="f49" fmla="val 68"/>
                <a:gd name="f50" fmla="val 178"/>
                <a:gd name="f51" fmla="val 70"/>
                <a:gd name="f52" fmla="val 72"/>
                <a:gd name="f53" fmla="val 181"/>
                <a:gd name="f54" fmla="val 86"/>
                <a:gd name="f55" fmla="val 145"/>
                <a:gd name="f56" fmla="val 103"/>
                <a:gd name="f57" fmla="val 140"/>
                <a:gd name="f58" fmla="val 106"/>
                <a:gd name="f59" fmla="val 136"/>
                <a:gd name="f60" fmla="val 111"/>
                <a:gd name="f61" fmla="val 128"/>
                <a:gd name="f62" fmla="val 135"/>
                <a:gd name="f63" fmla="val 116"/>
                <a:gd name="f64" fmla="val 160"/>
                <a:gd name="f65" fmla="val 147"/>
                <a:gd name="f66" fmla="val 92"/>
                <a:gd name="f67" fmla="val 143"/>
                <a:gd name="f68" fmla="val 138"/>
                <a:gd name="f69" fmla="val 80"/>
                <a:gd name="f70" fmla="val 133"/>
                <a:gd name="f71" fmla="val 59"/>
                <a:gd name="f72" fmla="val 144"/>
                <a:gd name="f73" fmla="val 45"/>
                <a:gd name="f74" fmla="val 149"/>
                <a:gd name="f75" fmla="val 154"/>
                <a:gd name="f76" fmla="val 25"/>
                <a:gd name="f77" fmla="val 153"/>
                <a:gd name="f78" fmla="val 162"/>
                <a:gd name="f79" fmla="val 158"/>
                <a:gd name="f80" fmla="val 16"/>
                <a:gd name="f81" fmla="val 148"/>
                <a:gd name="f82" fmla="val 139"/>
                <a:gd name="f83" fmla="+- 0 0 -90"/>
                <a:gd name="f84" fmla="*/ f3 1 191"/>
                <a:gd name="f85" fmla="*/ f4 1 163"/>
                <a:gd name="f86" fmla="val f5"/>
                <a:gd name="f87" fmla="val f6"/>
                <a:gd name="f88" fmla="val f7"/>
                <a:gd name="f89" fmla="*/ f83 f0 1"/>
                <a:gd name="f90" fmla="+- f88 0 f86"/>
                <a:gd name="f91" fmla="+- f87 0 f86"/>
                <a:gd name="f92" fmla="*/ f89 1 f2"/>
                <a:gd name="f93" fmla="*/ f91 1 191"/>
                <a:gd name="f94" fmla="*/ f90 1 163"/>
                <a:gd name="f95" fmla="*/ 24 f91 1"/>
                <a:gd name="f96" fmla="*/ 131 f90 1"/>
                <a:gd name="f97" fmla="*/ 8 f91 1"/>
                <a:gd name="f98" fmla="*/ 71 f90 1"/>
                <a:gd name="f99" fmla="*/ 0 f91 1"/>
                <a:gd name="f100" fmla="*/ 58 f90 1"/>
                <a:gd name="f101" fmla="*/ 32 f91 1"/>
                <a:gd name="f102" fmla="*/ 85 f91 1"/>
                <a:gd name="f103" fmla="*/ 33 f90 1"/>
                <a:gd name="f104" fmla="*/ 101 f91 1"/>
                <a:gd name="f105" fmla="*/ 9 f90 1"/>
                <a:gd name="f106" fmla="*/ 112 f91 1"/>
                <a:gd name="f107" fmla="*/ 11 f90 1"/>
                <a:gd name="f108" fmla="*/ 119 f91 1"/>
                <a:gd name="f109" fmla="*/ 37 f90 1"/>
                <a:gd name="f110" fmla="*/ 152 f91 1"/>
                <a:gd name="f111" fmla="*/ 66 f90 1"/>
                <a:gd name="f112" fmla="*/ 191 f91 1"/>
                <a:gd name="f113" fmla="*/ 72 f90 1"/>
                <a:gd name="f114" fmla="*/ 101 f90 1"/>
                <a:gd name="f115" fmla="*/ 136 f91 1"/>
                <a:gd name="f116" fmla="*/ 111 f90 1"/>
                <a:gd name="f117" fmla="*/ 131 f91 1"/>
                <a:gd name="f118" fmla="*/ 163 f90 1"/>
                <a:gd name="f119" fmla="*/ 92 f91 1"/>
                <a:gd name="f120" fmla="*/ 143 f90 1"/>
                <a:gd name="f121" fmla="*/ 71 f91 1"/>
                <a:gd name="f122" fmla="*/ 138 f90 1"/>
                <a:gd name="f123" fmla="*/ 154 f90 1"/>
                <a:gd name="f124" fmla="*/ 12 f91 1"/>
                <a:gd name="f125" fmla="*/ 158 f90 1"/>
                <a:gd name="f126" fmla="+- f92 0 f1"/>
                <a:gd name="f127" fmla="*/ f95 1 191"/>
                <a:gd name="f128" fmla="*/ f96 1 163"/>
                <a:gd name="f129" fmla="*/ f97 1 191"/>
                <a:gd name="f130" fmla="*/ f98 1 163"/>
                <a:gd name="f131" fmla="*/ f99 1 191"/>
                <a:gd name="f132" fmla="*/ f100 1 163"/>
                <a:gd name="f133" fmla="*/ f101 1 191"/>
                <a:gd name="f134" fmla="*/ f102 1 191"/>
                <a:gd name="f135" fmla="*/ f103 1 163"/>
                <a:gd name="f136" fmla="*/ f104 1 191"/>
                <a:gd name="f137" fmla="*/ f105 1 163"/>
                <a:gd name="f138" fmla="*/ f106 1 191"/>
                <a:gd name="f139" fmla="*/ f107 1 163"/>
                <a:gd name="f140" fmla="*/ f108 1 191"/>
                <a:gd name="f141" fmla="*/ f109 1 163"/>
                <a:gd name="f142" fmla="*/ f110 1 191"/>
                <a:gd name="f143" fmla="*/ f111 1 163"/>
                <a:gd name="f144" fmla="*/ f112 1 191"/>
                <a:gd name="f145" fmla="*/ f113 1 163"/>
                <a:gd name="f146" fmla="*/ f114 1 163"/>
                <a:gd name="f147" fmla="*/ f115 1 191"/>
                <a:gd name="f148" fmla="*/ f116 1 163"/>
                <a:gd name="f149" fmla="*/ f117 1 191"/>
                <a:gd name="f150" fmla="*/ f118 1 163"/>
                <a:gd name="f151" fmla="*/ f119 1 191"/>
                <a:gd name="f152" fmla="*/ f120 1 163"/>
                <a:gd name="f153" fmla="*/ f121 1 191"/>
                <a:gd name="f154" fmla="*/ f122 1 163"/>
                <a:gd name="f155" fmla="*/ f123 1 163"/>
                <a:gd name="f156" fmla="*/ f124 1 191"/>
                <a:gd name="f157" fmla="*/ f125 1 163"/>
                <a:gd name="f158" fmla="*/ 0 1 f93"/>
                <a:gd name="f159" fmla="*/ f87 1 f93"/>
                <a:gd name="f160" fmla="*/ 0 1 f94"/>
                <a:gd name="f161" fmla="*/ f88 1 f94"/>
                <a:gd name="f162" fmla="*/ f127 1 f93"/>
                <a:gd name="f163" fmla="*/ f128 1 f94"/>
                <a:gd name="f164" fmla="*/ f129 1 f93"/>
                <a:gd name="f165" fmla="*/ f130 1 f94"/>
                <a:gd name="f166" fmla="*/ f131 1 f93"/>
                <a:gd name="f167" fmla="*/ f132 1 f94"/>
                <a:gd name="f168" fmla="*/ f133 1 f93"/>
                <a:gd name="f169" fmla="*/ f134 1 f93"/>
                <a:gd name="f170" fmla="*/ f135 1 f94"/>
                <a:gd name="f171" fmla="*/ f136 1 f93"/>
                <a:gd name="f172" fmla="*/ f137 1 f94"/>
                <a:gd name="f173" fmla="*/ f138 1 f93"/>
                <a:gd name="f174" fmla="*/ f139 1 f94"/>
                <a:gd name="f175" fmla="*/ f140 1 f93"/>
                <a:gd name="f176" fmla="*/ f141 1 f94"/>
                <a:gd name="f177" fmla="*/ f142 1 f93"/>
                <a:gd name="f178" fmla="*/ f143 1 f94"/>
                <a:gd name="f179" fmla="*/ f144 1 f93"/>
                <a:gd name="f180" fmla="*/ f145 1 f94"/>
                <a:gd name="f181" fmla="*/ f146 1 f94"/>
                <a:gd name="f182" fmla="*/ f147 1 f93"/>
                <a:gd name="f183" fmla="*/ f148 1 f94"/>
                <a:gd name="f184" fmla="*/ f149 1 f93"/>
                <a:gd name="f185" fmla="*/ f150 1 f94"/>
                <a:gd name="f186" fmla="*/ f151 1 f93"/>
                <a:gd name="f187" fmla="*/ f152 1 f94"/>
                <a:gd name="f188" fmla="*/ f153 1 f93"/>
                <a:gd name="f189" fmla="*/ f154 1 f94"/>
                <a:gd name="f190" fmla="*/ f155 1 f94"/>
                <a:gd name="f191" fmla="*/ f156 1 f93"/>
                <a:gd name="f192" fmla="*/ f157 1 f94"/>
                <a:gd name="f193" fmla="*/ f158 f84 1"/>
                <a:gd name="f194" fmla="*/ f159 f84 1"/>
                <a:gd name="f195" fmla="*/ f161 f85 1"/>
                <a:gd name="f196" fmla="*/ f160 f85 1"/>
                <a:gd name="f197" fmla="*/ f162 f84 1"/>
                <a:gd name="f198" fmla="*/ f163 f85 1"/>
                <a:gd name="f199" fmla="*/ f164 f84 1"/>
                <a:gd name="f200" fmla="*/ f165 f85 1"/>
                <a:gd name="f201" fmla="*/ f166 f84 1"/>
                <a:gd name="f202" fmla="*/ f167 f85 1"/>
                <a:gd name="f203" fmla="*/ f168 f84 1"/>
                <a:gd name="f204" fmla="*/ f169 f84 1"/>
                <a:gd name="f205" fmla="*/ f170 f85 1"/>
                <a:gd name="f206" fmla="*/ f171 f84 1"/>
                <a:gd name="f207" fmla="*/ f172 f85 1"/>
                <a:gd name="f208" fmla="*/ f173 f84 1"/>
                <a:gd name="f209" fmla="*/ f174 f85 1"/>
                <a:gd name="f210" fmla="*/ f175 f84 1"/>
                <a:gd name="f211" fmla="*/ f176 f85 1"/>
                <a:gd name="f212" fmla="*/ f177 f84 1"/>
                <a:gd name="f213" fmla="*/ f178 f85 1"/>
                <a:gd name="f214" fmla="*/ f179 f84 1"/>
                <a:gd name="f215" fmla="*/ f180 f85 1"/>
                <a:gd name="f216" fmla="*/ f181 f85 1"/>
                <a:gd name="f217" fmla="*/ f182 f84 1"/>
                <a:gd name="f218" fmla="*/ f183 f85 1"/>
                <a:gd name="f219" fmla="*/ f184 f84 1"/>
                <a:gd name="f220" fmla="*/ f185 f85 1"/>
                <a:gd name="f221" fmla="*/ f186 f84 1"/>
                <a:gd name="f222" fmla="*/ f187 f85 1"/>
                <a:gd name="f223" fmla="*/ f188 f84 1"/>
                <a:gd name="f224" fmla="*/ f189 f85 1"/>
                <a:gd name="f225" fmla="*/ f190 f85 1"/>
                <a:gd name="f226" fmla="*/ f191 f84 1"/>
                <a:gd name="f227" fmla="*/ f1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97" y="f198"/>
                </a:cxn>
                <a:cxn ang="f126">
                  <a:pos x="f199" y="f200"/>
                </a:cxn>
                <a:cxn ang="f126">
                  <a:pos x="f201" y="f202"/>
                </a:cxn>
                <a:cxn ang="f126">
                  <a:pos x="f203" y="f202"/>
                </a:cxn>
                <a:cxn ang="f126">
                  <a:pos x="f204" y="f205"/>
                </a:cxn>
                <a:cxn ang="f126">
                  <a:pos x="f206" y="f207"/>
                </a:cxn>
                <a:cxn ang="f126">
                  <a:pos x="f208" y="f209"/>
                </a:cxn>
                <a:cxn ang="f126">
                  <a:pos x="f210" y="f211"/>
                </a:cxn>
                <a:cxn ang="f126">
                  <a:pos x="f212" y="f213"/>
                </a:cxn>
                <a:cxn ang="f126">
                  <a:pos x="f214" y="f215"/>
                </a:cxn>
                <a:cxn ang="f126">
                  <a:pos x="f212" y="f216"/>
                </a:cxn>
                <a:cxn ang="f126">
                  <a:pos x="f217" y="f218"/>
                </a:cxn>
                <a:cxn ang="f126">
                  <a:pos x="f219" y="f220"/>
                </a:cxn>
                <a:cxn ang="f126">
                  <a:pos x="f221" y="f222"/>
                </a:cxn>
                <a:cxn ang="f126">
                  <a:pos x="f223" y="f224"/>
                </a:cxn>
                <a:cxn ang="f126">
                  <a:pos x="f203" y="f225"/>
                </a:cxn>
                <a:cxn ang="f126">
                  <a:pos x="f226" y="f227"/>
                </a:cxn>
                <a:cxn ang="f126">
                  <a:pos x="f197" y="f198"/>
                </a:cxn>
              </a:cxnLst>
              <a:rect l="f193" t="f196" r="f194" b="f195"/>
              <a:pathLst>
                <a:path w="191" h="163">
                  <a:moveTo>
                    <a:pt x="f8" y="f9"/>
                  </a:moveTo>
                  <a:cubicBezTo>
                    <a:pt x="f10" y="f11"/>
                    <a:pt x="f10" y="f11"/>
                    <a:pt x="f12" y="f13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19" y="f18"/>
                    <a:pt x="f20" y="f18"/>
                    <a:pt x="f21" y="f18"/>
                  </a:cubicBezTo>
                  <a:cubicBezTo>
                    <a:pt x="f22" y="f23"/>
                    <a:pt x="f24" y="f22"/>
                    <a:pt x="f25" y="f26"/>
                  </a:cubicBezTo>
                  <a:cubicBezTo>
                    <a:pt x="f27" y="f8"/>
                    <a:pt x="f28" y="f29"/>
                    <a:pt x="f30" y="f31"/>
                  </a:cubicBezTo>
                  <a:cubicBezTo>
                    <a:pt x="f32" y="f5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15"/>
                    <a:pt x="f46" y="f47"/>
                  </a:cubicBezTo>
                  <a:cubicBezTo>
                    <a:pt x="f48" y="f49"/>
                    <a:pt x="f50" y="f51"/>
                    <a:pt x="f6" y="f52"/>
                  </a:cubicBezTo>
                  <a:cubicBezTo>
                    <a:pt x="f53" y="f54"/>
                    <a:pt x="f7" y="f27"/>
                    <a:pt x="f46" y="f30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1"/>
                    <a:pt x="f62" y="f55"/>
                    <a:pt x="f9" y="f7"/>
                  </a:cubicBezTo>
                  <a:cubicBezTo>
                    <a:pt x="f63" y="f64"/>
                    <a:pt x="f58" y="f65"/>
                    <a:pt x="f66" y="f67"/>
                  </a:cubicBezTo>
                  <a:cubicBezTo>
                    <a:pt x="f54" y="f68"/>
                    <a:pt x="f69" y="f70"/>
                    <a:pt x="f13" y="f68"/>
                  </a:cubicBezTo>
                  <a:cubicBezTo>
                    <a:pt x="f71" y="f72"/>
                    <a:pt x="f73" y="f74"/>
                    <a:pt x="f21" y="f75"/>
                  </a:cubicBezTo>
                  <a:cubicBezTo>
                    <a:pt x="f76" y="f77"/>
                    <a:pt x="f38" y="f78"/>
                    <a:pt x="f19" y="f79"/>
                  </a:cubicBezTo>
                  <a:cubicBezTo>
                    <a:pt x="f80" y="f81"/>
                    <a:pt x="f38" y="f82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CF5C079-5808-6949-08AB-DA95DFD597AB}"/>
                </a:ext>
              </a:extLst>
            </p:cNvPr>
            <p:cNvSpPr/>
            <p:nvPr/>
          </p:nvSpPr>
          <p:spPr>
            <a:xfrm>
              <a:off x="16168685" y="127001"/>
              <a:ext cx="619121" cy="4857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107"/>
                <a:gd name="f8" fmla="val 64"/>
                <a:gd name="f9" fmla="val 23"/>
                <a:gd name="f10" fmla="val 73"/>
                <a:gd name="f11" fmla="val 16"/>
                <a:gd name="f12" fmla="val 83"/>
                <a:gd name="f13" fmla="val 10"/>
                <a:gd name="f14" fmla="val 98"/>
                <a:gd name="f15" fmla="val 85"/>
                <a:gd name="f16" fmla="val 40"/>
                <a:gd name="f17" fmla="val 114"/>
                <a:gd name="f18" fmla="val 43"/>
                <a:gd name="f19" fmla="val 51"/>
                <a:gd name="f20" fmla="val 134"/>
                <a:gd name="f21" fmla="val 57"/>
                <a:gd name="f22" fmla="val 128"/>
                <a:gd name="f23" fmla="val 58"/>
                <a:gd name="f24" fmla="val 124"/>
                <a:gd name="f25" fmla="val 60"/>
                <a:gd name="f26" fmla="val 109"/>
                <a:gd name="f27" fmla="val 66"/>
                <a:gd name="f28" fmla="val 89"/>
                <a:gd name="f29" fmla="val 67"/>
                <a:gd name="f30" fmla="val 88"/>
                <a:gd name="f31" fmla="val 90"/>
                <a:gd name="f32" fmla="val 84"/>
                <a:gd name="f33" fmla="val 75"/>
                <a:gd name="f34" fmla="val 45"/>
                <a:gd name="f35" fmla="val 24"/>
                <a:gd name="f36" fmla="val 4"/>
                <a:gd name="f37" fmla="val 94"/>
                <a:gd name="f38" fmla="val 3"/>
                <a:gd name="f39" fmla="val 93"/>
                <a:gd name="f40" fmla="val 1"/>
                <a:gd name="f41" fmla="val 92"/>
                <a:gd name="f42" fmla="val 18"/>
                <a:gd name="f43" fmla="val 36"/>
                <a:gd name="f44" fmla="val 55"/>
                <a:gd name="f45" fmla="val 5"/>
                <a:gd name="f46" fmla="val 27"/>
                <a:gd name="f47" fmla="val 21"/>
                <a:gd name="f48" fmla="val 28"/>
                <a:gd name="f49" fmla="val 32"/>
                <a:gd name="f50" fmla="val 29"/>
                <a:gd name="f51" fmla="val 30"/>
                <a:gd name="f52" fmla="+- 0 0 -90"/>
                <a:gd name="f53" fmla="*/ f3 1 137"/>
                <a:gd name="f54" fmla="*/ f4 1 107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137"/>
                <a:gd name="f63" fmla="*/ f59 1 107"/>
                <a:gd name="f64" fmla="*/ 64 f60 1"/>
                <a:gd name="f65" fmla="*/ 23 f59 1"/>
                <a:gd name="f66" fmla="*/ 98 f60 1"/>
                <a:gd name="f67" fmla="*/ 0 f59 1"/>
                <a:gd name="f68" fmla="*/ 137 f60 1"/>
                <a:gd name="f69" fmla="*/ 51 f59 1"/>
                <a:gd name="f70" fmla="*/ 124 f60 1"/>
                <a:gd name="f71" fmla="*/ 60 f59 1"/>
                <a:gd name="f72" fmla="*/ 88 f60 1"/>
                <a:gd name="f73" fmla="*/ 90 f59 1"/>
                <a:gd name="f74" fmla="*/ 98 f59 1"/>
                <a:gd name="f75" fmla="*/ 4 f60 1"/>
                <a:gd name="f76" fmla="*/ 94 f59 1"/>
                <a:gd name="f77" fmla="*/ 0 f60 1"/>
                <a:gd name="f78" fmla="*/ 5 f60 1"/>
                <a:gd name="f79" fmla="*/ 27 f59 1"/>
                <a:gd name="f80" fmla="*/ 43 f60 1"/>
                <a:gd name="f81" fmla="*/ 29 f59 1"/>
                <a:gd name="f82" fmla="+- f61 0 f1"/>
                <a:gd name="f83" fmla="*/ f64 1 137"/>
                <a:gd name="f84" fmla="*/ f65 1 107"/>
                <a:gd name="f85" fmla="*/ f66 1 137"/>
                <a:gd name="f86" fmla="*/ f67 1 107"/>
                <a:gd name="f87" fmla="*/ f68 1 137"/>
                <a:gd name="f88" fmla="*/ f69 1 107"/>
                <a:gd name="f89" fmla="*/ f70 1 137"/>
                <a:gd name="f90" fmla="*/ f71 1 107"/>
                <a:gd name="f91" fmla="*/ f72 1 137"/>
                <a:gd name="f92" fmla="*/ f73 1 107"/>
                <a:gd name="f93" fmla="*/ f74 1 107"/>
                <a:gd name="f94" fmla="*/ f75 1 137"/>
                <a:gd name="f95" fmla="*/ f76 1 107"/>
                <a:gd name="f96" fmla="*/ f77 1 137"/>
                <a:gd name="f97" fmla="*/ f78 1 137"/>
                <a:gd name="f98" fmla="*/ f79 1 107"/>
                <a:gd name="f99" fmla="*/ f80 1 137"/>
                <a:gd name="f100" fmla="*/ f81 1 107"/>
                <a:gd name="f101" fmla="*/ 0 1 f62"/>
                <a:gd name="f102" fmla="*/ f56 1 f62"/>
                <a:gd name="f103" fmla="*/ 0 1 f63"/>
                <a:gd name="f104" fmla="*/ f57 1 f63"/>
                <a:gd name="f105" fmla="*/ f83 1 f62"/>
                <a:gd name="f106" fmla="*/ f84 1 f63"/>
                <a:gd name="f107" fmla="*/ f85 1 f62"/>
                <a:gd name="f108" fmla="*/ f86 1 f63"/>
                <a:gd name="f109" fmla="*/ f87 1 f62"/>
                <a:gd name="f110" fmla="*/ f88 1 f63"/>
                <a:gd name="f111" fmla="*/ f89 1 f62"/>
                <a:gd name="f112" fmla="*/ f90 1 f63"/>
                <a:gd name="f113" fmla="*/ f91 1 f62"/>
                <a:gd name="f114" fmla="*/ f92 1 f63"/>
                <a:gd name="f115" fmla="*/ f93 1 f63"/>
                <a:gd name="f116" fmla="*/ f94 1 f62"/>
                <a:gd name="f117" fmla="*/ f95 1 f63"/>
                <a:gd name="f118" fmla="*/ f96 1 f62"/>
                <a:gd name="f119" fmla="*/ f97 1 f62"/>
                <a:gd name="f120" fmla="*/ f98 1 f63"/>
                <a:gd name="f121" fmla="*/ f99 1 f62"/>
                <a:gd name="f122" fmla="*/ f100 1 f63"/>
                <a:gd name="f123" fmla="*/ f101 f53 1"/>
                <a:gd name="f124" fmla="*/ f102 f53 1"/>
                <a:gd name="f125" fmla="*/ f104 f54 1"/>
                <a:gd name="f126" fmla="*/ f103 f54 1"/>
                <a:gd name="f127" fmla="*/ f105 f53 1"/>
                <a:gd name="f128" fmla="*/ f106 f54 1"/>
                <a:gd name="f129" fmla="*/ f107 f53 1"/>
                <a:gd name="f130" fmla="*/ f108 f54 1"/>
                <a:gd name="f131" fmla="*/ f109 f53 1"/>
                <a:gd name="f132" fmla="*/ f110 f54 1"/>
                <a:gd name="f133" fmla="*/ f111 f53 1"/>
                <a:gd name="f134" fmla="*/ f112 f54 1"/>
                <a:gd name="f135" fmla="*/ f113 f53 1"/>
                <a:gd name="f136" fmla="*/ f114 f54 1"/>
                <a:gd name="f137" fmla="*/ f115 f54 1"/>
                <a:gd name="f138" fmla="*/ f116 f53 1"/>
                <a:gd name="f139" fmla="*/ f117 f54 1"/>
                <a:gd name="f140" fmla="*/ f118 f53 1"/>
                <a:gd name="f141" fmla="*/ f119 f53 1"/>
                <a:gd name="f142" fmla="*/ f120 f54 1"/>
                <a:gd name="f143" fmla="*/ f121 f53 1"/>
                <a:gd name="f144" fmla="*/ f12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27" y="f128"/>
                </a:cxn>
                <a:cxn ang="f82">
                  <a:pos x="f129" y="f130"/>
                </a:cxn>
                <a:cxn ang="f82">
                  <a:pos x="f131" y="f132"/>
                </a:cxn>
                <a:cxn ang="f82">
                  <a:pos x="f133" y="f134"/>
                </a:cxn>
                <a:cxn ang="f82">
                  <a:pos x="f135" y="f136"/>
                </a:cxn>
                <a:cxn ang="f82">
                  <a:pos x="f127" y="f137"/>
                </a:cxn>
                <a:cxn ang="f82">
                  <a:pos x="f138" y="f139"/>
                </a:cxn>
                <a:cxn ang="f82">
                  <a:pos x="f140" y="f136"/>
                </a:cxn>
                <a:cxn ang="f82">
                  <a:pos x="f141" y="f142"/>
                </a:cxn>
                <a:cxn ang="f82">
                  <a:pos x="f143" y="f144"/>
                </a:cxn>
                <a:cxn ang="f82">
                  <a:pos x="f127" y="f128"/>
                </a:cxn>
              </a:cxnLst>
              <a:rect l="f123" t="f126" r="f124" b="f125"/>
              <a:pathLst>
                <a:path w="137" h="107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7"/>
                    <a:pt x="f8" y="f14"/>
                  </a:cubicBezTo>
                  <a:cubicBezTo>
                    <a:pt x="f34" y="f12"/>
                    <a:pt x="f35" y="f30"/>
                    <a:pt x="f36" y="f37"/>
                  </a:cubicBezTo>
                  <a:cubicBezTo>
                    <a:pt x="f38" y="f39"/>
                    <a:pt x="f40" y="f41"/>
                    <a:pt x="f5" y="f31"/>
                  </a:cubicBezTo>
                  <a:cubicBezTo>
                    <a:pt x="f42" y="f10"/>
                    <a:pt x="f43" y="f44"/>
                    <a:pt x="f45" y="f46"/>
                  </a:cubicBezTo>
                  <a:cubicBezTo>
                    <a:pt x="f47" y="f48"/>
                    <a:pt x="f49" y="f46"/>
                    <a:pt x="f18" y="f50"/>
                  </a:cubicBezTo>
                  <a:cubicBezTo>
                    <a:pt x="f19" y="f51"/>
                    <a:pt x="f23" y="f51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42D0310-35E1-275E-958C-2C0721065D31}"/>
                </a:ext>
              </a:extLst>
            </p:cNvPr>
            <p:cNvSpPr/>
            <p:nvPr/>
          </p:nvSpPr>
          <p:spPr>
            <a:xfrm>
              <a:off x="16927509" y="77788"/>
              <a:ext cx="414332" cy="3222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71"/>
                <a:gd name="f8" fmla="val 76"/>
                <a:gd name="f9" fmla="val 42"/>
                <a:gd name="f10" fmla="val 58"/>
                <a:gd name="f11" fmla="val 43"/>
                <a:gd name="f12" fmla="val 61"/>
                <a:gd name="f13" fmla="val 60"/>
                <a:gd name="f14" fmla="val 54"/>
                <a:gd name="f15" fmla="val 64"/>
                <a:gd name="f16" fmla="val 32"/>
                <a:gd name="f17" fmla="val 52"/>
                <a:gd name="f18" fmla="val 16"/>
                <a:gd name="f19" fmla="val 10"/>
                <a:gd name="f20" fmla="val 57"/>
                <a:gd name="f21" fmla="val 6"/>
                <a:gd name="f22" fmla="val 63"/>
                <a:gd name="f23" fmla="val 49"/>
                <a:gd name="f24" fmla="val 12"/>
                <a:gd name="f25" fmla="val 20"/>
                <a:gd name="f26" fmla="val 34"/>
                <a:gd name="f27" fmla="val 11"/>
                <a:gd name="f28" fmla="val 29"/>
                <a:gd name="f29" fmla="val 8"/>
                <a:gd name="f30" fmla="val 24"/>
                <a:gd name="f31" fmla="val 1"/>
                <a:gd name="f32" fmla="val 13"/>
                <a:gd name="f33" fmla="val 14"/>
                <a:gd name="f34" fmla="val 15"/>
                <a:gd name="f35" fmla="val 36"/>
                <a:gd name="f36" fmla="val 26"/>
                <a:gd name="f37" fmla="val 47"/>
                <a:gd name="f38" fmla="val 62"/>
                <a:gd name="f39" fmla="val 68"/>
                <a:gd name="f40" fmla="val 25"/>
                <a:gd name="f41" fmla="val 81"/>
                <a:gd name="f42" fmla="val 27"/>
                <a:gd name="f43" fmla="val 87"/>
                <a:gd name="f44" fmla="val 31"/>
                <a:gd name="f45" fmla="val 39"/>
                <a:gd name="f46" fmla="val 82"/>
                <a:gd name="f47" fmla="val 79"/>
                <a:gd name="f48" fmla="val 41"/>
                <a:gd name="f49" fmla="val 78"/>
                <a:gd name="f50" fmla="val 77"/>
                <a:gd name="f51" fmla="+- 0 0 -90"/>
                <a:gd name="f52" fmla="*/ f3 1 92"/>
                <a:gd name="f53" fmla="*/ f4 1 71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92"/>
                <a:gd name="f62" fmla="*/ f58 1 71"/>
                <a:gd name="f63" fmla="*/ 76 f59 1"/>
                <a:gd name="f64" fmla="*/ 42 f58 1"/>
                <a:gd name="f65" fmla="*/ 54 f59 1"/>
                <a:gd name="f66" fmla="*/ 71 f58 1"/>
                <a:gd name="f67" fmla="*/ 16 f59 1"/>
                <a:gd name="f68" fmla="*/ 58 f58 1"/>
                <a:gd name="f69" fmla="*/ 0 f59 1"/>
                <a:gd name="f70" fmla="*/ 60 f58 1"/>
                <a:gd name="f71" fmla="*/ 12 f59 1"/>
                <a:gd name="f72" fmla="*/ 8 f59 1"/>
                <a:gd name="f73" fmla="*/ 24 f58 1"/>
                <a:gd name="f74" fmla="*/ 15 f59 1"/>
                <a:gd name="f75" fmla="*/ 15 f58 1"/>
                <a:gd name="f76" fmla="*/ 62 f59 1"/>
                <a:gd name="f77" fmla="*/ 0 f58 1"/>
                <a:gd name="f78" fmla="*/ 25 f58 1"/>
                <a:gd name="f79" fmla="*/ 92 f59 1"/>
                <a:gd name="f80" fmla="*/ 31 f58 1"/>
                <a:gd name="f81" fmla="*/ 79 f59 1"/>
                <a:gd name="f82" fmla="*/ 41 f58 1"/>
                <a:gd name="f83" fmla="+- f60 0 f1"/>
                <a:gd name="f84" fmla="*/ f63 1 92"/>
                <a:gd name="f85" fmla="*/ f64 1 71"/>
                <a:gd name="f86" fmla="*/ f65 1 92"/>
                <a:gd name="f87" fmla="*/ f66 1 71"/>
                <a:gd name="f88" fmla="*/ f67 1 92"/>
                <a:gd name="f89" fmla="*/ f68 1 71"/>
                <a:gd name="f90" fmla="*/ f69 1 92"/>
                <a:gd name="f91" fmla="*/ f70 1 71"/>
                <a:gd name="f92" fmla="*/ f71 1 92"/>
                <a:gd name="f93" fmla="*/ f72 1 92"/>
                <a:gd name="f94" fmla="*/ f73 1 71"/>
                <a:gd name="f95" fmla="*/ f74 1 92"/>
                <a:gd name="f96" fmla="*/ f75 1 71"/>
                <a:gd name="f97" fmla="*/ f76 1 92"/>
                <a:gd name="f98" fmla="*/ f77 1 71"/>
                <a:gd name="f99" fmla="*/ f78 1 71"/>
                <a:gd name="f100" fmla="*/ f79 1 92"/>
                <a:gd name="f101" fmla="*/ f80 1 71"/>
                <a:gd name="f102" fmla="*/ f81 1 92"/>
                <a:gd name="f103" fmla="*/ f82 1 71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1"/>
                <a:gd name="f111" fmla="*/ f87 1 f62"/>
                <a:gd name="f112" fmla="*/ f88 1 f61"/>
                <a:gd name="f113" fmla="*/ f89 1 f62"/>
                <a:gd name="f114" fmla="*/ f90 1 f61"/>
                <a:gd name="f115" fmla="*/ f91 1 f62"/>
                <a:gd name="f116" fmla="*/ f92 1 f61"/>
                <a:gd name="f117" fmla="*/ f93 1 f61"/>
                <a:gd name="f118" fmla="*/ f94 1 f62"/>
                <a:gd name="f119" fmla="*/ f95 1 f61"/>
                <a:gd name="f120" fmla="*/ f96 1 f62"/>
                <a:gd name="f121" fmla="*/ f97 1 f61"/>
                <a:gd name="f122" fmla="*/ f98 1 f62"/>
                <a:gd name="f123" fmla="*/ f99 1 f62"/>
                <a:gd name="f124" fmla="*/ f100 1 f61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2 1"/>
                <a:gd name="f135" fmla="*/ f111 f53 1"/>
                <a:gd name="f136" fmla="*/ f112 f52 1"/>
                <a:gd name="f137" fmla="*/ f113 f53 1"/>
                <a:gd name="f138" fmla="*/ f114 f52 1"/>
                <a:gd name="f139" fmla="*/ f115 f53 1"/>
                <a:gd name="f140" fmla="*/ f116 f52 1"/>
                <a:gd name="f141" fmla="*/ f117 f52 1"/>
                <a:gd name="f142" fmla="*/ f118 f53 1"/>
                <a:gd name="f143" fmla="*/ f119 f52 1"/>
                <a:gd name="f144" fmla="*/ f120 f53 1"/>
                <a:gd name="f145" fmla="*/ f121 f52 1"/>
                <a:gd name="f146" fmla="*/ f122 f53 1"/>
                <a:gd name="f147" fmla="*/ f123 f53 1"/>
                <a:gd name="f148" fmla="*/ f124 f52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40" y="f133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5" y="f146"/>
                </a:cxn>
                <a:cxn ang="f83">
                  <a:pos x="f132" y="f147"/>
                </a:cxn>
                <a:cxn ang="f83">
                  <a:pos x="f148" y="f149"/>
                </a:cxn>
                <a:cxn ang="f83">
                  <a:pos x="f150" y="f151"/>
                </a:cxn>
                <a:cxn ang="f83">
                  <a:pos x="f132" y="f133"/>
                </a:cxn>
              </a:cxnLst>
              <a:rect l="f128" t="f131" r="f129" b="f130"/>
              <a:pathLst>
                <a:path w="92" h="71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9" y="f15"/>
                    <a:pt x="f16" y="f17"/>
                    <a:pt x="f18" y="f10"/>
                  </a:cubicBezTo>
                  <a:cubicBezTo>
                    <a:pt x="f19" y="f20"/>
                    <a:pt x="f21" y="f22"/>
                    <a:pt x="f5" y="f13"/>
                  </a:cubicBezTo>
                  <a:cubicBezTo>
                    <a:pt x="f5" y="f17"/>
                    <a:pt x="f19" y="f23"/>
                    <a:pt x="f24" y="f9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29" y="f33"/>
                    <a:pt x="f34" y="f34"/>
                  </a:cubicBezTo>
                  <a:cubicBezTo>
                    <a:pt x="f35" y="f36"/>
                    <a:pt x="f37" y="f21"/>
                    <a:pt x="f38" y="f5"/>
                  </a:cubicBezTo>
                  <a:cubicBezTo>
                    <a:pt x="f39" y="f29"/>
                    <a:pt x="f10" y="f30"/>
                    <a:pt x="f8" y="f40"/>
                  </a:cubicBezTo>
                  <a:cubicBezTo>
                    <a:pt x="f41" y="f42"/>
                    <a:pt x="f43" y="f28"/>
                    <a:pt x="f6" y="f44"/>
                  </a:cubicBezTo>
                  <a:cubicBezTo>
                    <a:pt x="f6" y="f45"/>
                    <a:pt x="f46" y="f35"/>
                    <a:pt x="f47" y="f48"/>
                  </a:cubicBezTo>
                  <a:cubicBezTo>
                    <a:pt x="f49" y="f48"/>
                    <a:pt x="f50" y="f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6CFBA27-C8F5-7C37-1A47-9D86CBD74343}"/>
                </a:ext>
              </a:extLst>
            </p:cNvPr>
            <p:cNvSpPr/>
            <p:nvPr/>
          </p:nvSpPr>
          <p:spPr>
            <a:xfrm>
              <a:off x="15230475" y="481010"/>
              <a:ext cx="798508" cy="7540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166"/>
                <a:gd name="f8" fmla="val 92"/>
                <a:gd name="f9" fmla="val 10"/>
                <a:gd name="f10" fmla="val 99"/>
                <a:gd name="f11" fmla="val 104"/>
                <a:gd name="f12" fmla="val 4"/>
                <a:gd name="f13" fmla="val 107"/>
                <a:gd name="f14" fmla="val 13"/>
                <a:gd name="f15" fmla="val 116"/>
                <a:gd name="f16" fmla="val 49"/>
                <a:gd name="f17" fmla="val 152"/>
                <a:gd name="f18" fmla="val 48"/>
                <a:gd name="f19" fmla="val 160"/>
                <a:gd name="f20" fmla="val 168"/>
                <a:gd name="f21" fmla="val 173"/>
                <a:gd name="f22" fmla="val 61"/>
                <a:gd name="f23" fmla="val 62"/>
                <a:gd name="f24" fmla="val 155"/>
                <a:gd name="f25" fmla="val 72"/>
                <a:gd name="f26" fmla="val 154"/>
                <a:gd name="f27" fmla="val 73"/>
                <a:gd name="f28" fmla="val 153"/>
                <a:gd name="f29" fmla="val 74"/>
                <a:gd name="f30" fmla="val 151"/>
                <a:gd name="f31" fmla="val 124"/>
                <a:gd name="f32" fmla="val 85"/>
                <a:gd name="f33" fmla="val 125"/>
                <a:gd name="f34" fmla="val 108"/>
                <a:gd name="f35" fmla="val 127"/>
                <a:gd name="f36" fmla="val 132"/>
                <a:gd name="f37" fmla="val 126"/>
                <a:gd name="f38" fmla="val 142"/>
                <a:gd name="f39" fmla="val 123"/>
                <a:gd name="f40" fmla="val 149"/>
                <a:gd name="f41" fmla="val 111"/>
                <a:gd name="f42" fmla="val 141"/>
                <a:gd name="f43" fmla="val 105"/>
                <a:gd name="f44" fmla="val 138"/>
                <a:gd name="f45" fmla="val 98"/>
                <a:gd name="f46" fmla="val 137"/>
                <a:gd name="f47" fmla="val 135"/>
                <a:gd name="f48" fmla="val 82"/>
                <a:gd name="f49" fmla="val 71"/>
                <a:gd name="f50" fmla="val 60"/>
                <a:gd name="f51" fmla="val 51"/>
                <a:gd name="f52" fmla="val 41"/>
                <a:gd name="f53" fmla="val 146"/>
                <a:gd name="f54" fmla="val 32"/>
                <a:gd name="f55" fmla="val 25"/>
                <a:gd name="f56" fmla="val 156"/>
                <a:gd name="f57" fmla="val 18"/>
                <a:gd name="f58" fmla="val 161"/>
                <a:gd name="f59" fmla="val 8"/>
                <a:gd name="f60" fmla="val 16"/>
                <a:gd name="f61" fmla="val 20"/>
                <a:gd name="f62" fmla="val 35"/>
                <a:gd name="f63" fmla="val 103"/>
                <a:gd name="f64" fmla="val 12"/>
                <a:gd name="f65" fmla="val 78"/>
                <a:gd name="f66" fmla="val 75"/>
                <a:gd name="f67" fmla="val 67"/>
                <a:gd name="f68" fmla="val 2"/>
                <a:gd name="f69" fmla="val 65"/>
                <a:gd name="f70" fmla="val 7"/>
                <a:gd name="f71" fmla="val 64"/>
                <a:gd name="f72" fmla="val 17"/>
                <a:gd name="f73" fmla="val 27"/>
                <a:gd name="f74" fmla="val 59"/>
                <a:gd name="f75" fmla="val 37"/>
                <a:gd name="f76" fmla="val 57"/>
                <a:gd name="f77" fmla="val 66"/>
                <a:gd name="f78" fmla="val 88"/>
                <a:gd name="f79" fmla="val 91"/>
                <a:gd name="f80" fmla="val 15"/>
                <a:gd name="f81" fmla="+- 0 0 -90"/>
                <a:gd name="f82" fmla="*/ f3 1 177"/>
                <a:gd name="f83" fmla="*/ f4 1 166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177"/>
                <a:gd name="f92" fmla="*/ f88 1 166"/>
                <a:gd name="f93" fmla="*/ 92 f89 1"/>
                <a:gd name="f94" fmla="*/ 10 f88 1"/>
                <a:gd name="f95" fmla="*/ 107 f89 1"/>
                <a:gd name="f96" fmla="*/ 13 f88 1"/>
                <a:gd name="f97" fmla="*/ 152 f89 1"/>
                <a:gd name="f98" fmla="*/ 48 f88 1"/>
                <a:gd name="f99" fmla="*/ 177 f89 1"/>
                <a:gd name="f100" fmla="*/ 49 f88 1"/>
                <a:gd name="f101" fmla="*/ 155 f89 1"/>
                <a:gd name="f102" fmla="*/ 72 f88 1"/>
                <a:gd name="f103" fmla="*/ 151 f89 1"/>
                <a:gd name="f104" fmla="*/ 74 f88 1"/>
                <a:gd name="f105" fmla="*/ 127 f89 1"/>
                <a:gd name="f106" fmla="*/ 132 f88 1"/>
                <a:gd name="f107" fmla="*/ 111 f89 1"/>
                <a:gd name="f108" fmla="*/ 141 f88 1"/>
                <a:gd name="f109" fmla="*/ 135 f88 1"/>
                <a:gd name="f110" fmla="*/ 60 f89 1"/>
                <a:gd name="f111" fmla="*/ 32 f89 1"/>
                <a:gd name="f112" fmla="*/ 152 f88 1"/>
                <a:gd name="f113" fmla="*/ 8 f89 1"/>
                <a:gd name="f114" fmla="*/ 166 f88 1"/>
                <a:gd name="f115" fmla="*/ 20 f89 1"/>
                <a:gd name="f116" fmla="*/ 12 f89 1"/>
                <a:gd name="f117" fmla="*/ 82 f88 1"/>
                <a:gd name="f118" fmla="*/ 0 f89 1"/>
                <a:gd name="f119" fmla="*/ 7 f89 1"/>
                <a:gd name="f120" fmla="*/ 64 f88 1"/>
                <a:gd name="f121" fmla="*/ 37 f89 1"/>
                <a:gd name="f122" fmla="*/ 57 f88 1"/>
                <a:gd name="f123" fmla="*/ 88 f89 1"/>
                <a:gd name="f124" fmla="*/ 17 f88 1"/>
                <a:gd name="f125" fmla="+- f90 0 f1"/>
                <a:gd name="f126" fmla="*/ f93 1 177"/>
                <a:gd name="f127" fmla="*/ f94 1 166"/>
                <a:gd name="f128" fmla="*/ f95 1 177"/>
                <a:gd name="f129" fmla="*/ f96 1 166"/>
                <a:gd name="f130" fmla="*/ f97 1 177"/>
                <a:gd name="f131" fmla="*/ f98 1 166"/>
                <a:gd name="f132" fmla="*/ f99 1 177"/>
                <a:gd name="f133" fmla="*/ f100 1 166"/>
                <a:gd name="f134" fmla="*/ f101 1 177"/>
                <a:gd name="f135" fmla="*/ f102 1 166"/>
                <a:gd name="f136" fmla="*/ f103 1 177"/>
                <a:gd name="f137" fmla="*/ f104 1 166"/>
                <a:gd name="f138" fmla="*/ f105 1 177"/>
                <a:gd name="f139" fmla="*/ f106 1 166"/>
                <a:gd name="f140" fmla="*/ f107 1 177"/>
                <a:gd name="f141" fmla="*/ f108 1 166"/>
                <a:gd name="f142" fmla="*/ f109 1 166"/>
                <a:gd name="f143" fmla="*/ f110 1 177"/>
                <a:gd name="f144" fmla="*/ f111 1 177"/>
                <a:gd name="f145" fmla="*/ f112 1 166"/>
                <a:gd name="f146" fmla="*/ f113 1 177"/>
                <a:gd name="f147" fmla="*/ f114 1 166"/>
                <a:gd name="f148" fmla="*/ f115 1 177"/>
                <a:gd name="f149" fmla="*/ f116 1 177"/>
                <a:gd name="f150" fmla="*/ f117 1 166"/>
                <a:gd name="f151" fmla="*/ f118 1 177"/>
                <a:gd name="f152" fmla="*/ f119 1 177"/>
                <a:gd name="f153" fmla="*/ f120 1 166"/>
                <a:gd name="f154" fmla="*/ f121 1 177"/>
                <a:gd name="f155" fmla="*/ f122 1 166"/>
                <a:gd name="f156" fmla="*/ f123 1 177"/>
                <a:gd name="f157" fmla="*/ f124 1 166"/>
                <a:gd name="f158" fmla="*/ 0 1 f91"/>
                <a:gd name="f159" fmla="*/ f85 1 f91"/>
                <a:gd name="f160" fmla="*/ 0 1 f92"/>
                <a:gd name="f161" fmla="*/ f86 1 f92"/>
                <a:gd name="f162" fmla="*/ f126 1 f91"/>
                <a:gd name="f163" fmla="*/ f127 1 f92"/>
                <a:gd name="f164" fmla="*/ f128 1 f91"/>
                <a:gd name="f165" fmla="*/ f129 1 f92"/>
                <a:gd name="f166" fmla="*/ f130 1 f91"/>
                <a:gd name="f167" fmla="*/ f131 1 f92"/>
                <a:gd name="f168" fmla="*/ f132 1 f91"/>
                <a:gd name="f169" fmla="*/ f133 1 f92"/>
                <a:gd name="f170" fmla="*/ f134 1 f91"/>
                <a:gd name="f171" fmla="*/ f135 1 f92"/>
                <a:gd name="f172" fmla="*/ f136 1 f91"/>
                <a:gd name="f173" fmla="*/ f137 1 f92"/>
                <a:gd name="f174" fmla="*/ f138 1 f91"/>
                <a:gd name="f175" fmla="*/ f139 1 f92"/>
                <a:gd name="f176" fmla="*/ f140 1 f91"/>
                <a:gd name="f177" fmla="*/ f141 1 f92"/>
                <a:gd name="f178" fmla="*/ f142 1 f92"/>
                <a:gd name="f179" fmla="*/ f143 1 f91"/>
                <a:gd name="f180" fmla="*/ f144 1 f91"/>
                <a:gd name="f181" fmla="*/ f145 1 f92"/>
                <a:gd name="f182" fmla="*/ f146 1 f91"/>
                <a:gd name="f183" fmla="*/ f147 1 f92"/>
                <a:gd name="f184" fmla="*/ f148 1 f91"/>
                <a:gd name="f185" fmla="*/ f149 1 f91"/>
                <a:gd name="f186" fmla="*/ f150 1 f92"/>
                <a:gd name="f187" fmla="*/ f151 1 f91"/>
                <a:gd name="f188" fmla="*/ f152 1 f91"/>
                <a:gd name="f189" fmla="*/ f153 1 f92"/>
                <a:gd name="f190" fmla="*/ f154 1 f91"/>
                <a:gd name="f191" fmla="*/ f155 1 f92"/>
                <a:gd name="f192" fmla="*/ f156 1 f91"/>
                <a:gd name="f193" fmla="*/ f157 1 f92"/>
                <a:gd name="f194" fmla="*/ f158 f82 1"/>
                <a:gd name="f195" fmla="*/ f159 f82 1"/>
                <a:gd name="f196" fmla="*/ f161 f83 1"/>
                <a:gd name="f197" fmla="*/ f160 f83 1"/>
                <a:gd name="f198" fmla="*/ f162 f82 1"/>
                <a:gd name="f199" fmla="*/ f163 f83 1"/>
                <a:gd name="f200" fmla="*/ f164 f82 1"/>
                <a:gd name="f201" fmla="*/ f165 f83 1"/>
                <a:gd name="f202" fmla="*/ f166 f82 1"/>
                <a:gd name="f203" fmla="*/ f167 f83 1"/>
                <a:gd name="f204" fmla="*/ f168 f82 1"/>
                <a:gd name="f205" fmla="*/ f169 f83 1"/>
                <a:gd name="f206" fmla="*/ f170 f82 1"/>
                <a:gd name="f207" fmla="*/ f171 f83 1"/>
                <a:gd name="f208" fmla="*/ f172 f82 1"/>
                <a:gd name="f209" fmla="*/ f173 f83 1"/>
                <a:gd name="f210" fmla="*/ f174 f82 1"/>
                <a:gd name="f211" fmla="*/ f175 f83 1"/>
                <a:gd name="f212" fmla="*/ f176 f82 1"/>
                <a:gd name="f213" fmla="*/ f177 f83 1"/>
                <a:gd name="f214" fmla="*/ f178 f83 1"/>
                <a:gd name="f215" fmla="*/ f179 f82 1"/>
                <a:gd name="f216" fmla="*/ f180 f82 1"/>
                <a:gd name="f217" fmla="*/ f181 f83 1"/>
                <a:gd name="f218" fmla="*/ f182 f82 1"/>
                <a:gd name="f219" fmla="*/ f183 f83 1"/>
                <a:gd name="f220" fmla="*/ f184 f82 1"/>
                <a:gd name="f221" fmla="*/ f185 f82 1"/>
                <a:gd name="f222" fmla="*/ f186 f83 1"/>
                <a:gd name="f223" fmla="*/ f187 f82 1"/>
                <a:gd name="f224" fmla="*/ f188 f82 1"/>
                <a:gd name="f225" fmla="*/ f189 f83 1"/>
                <a:gd name="f226" fmla="*/ f190 f82 1"/>
                <a:gd name="f227" fmla="*/ f191 f83 1"/>
                <a:gd name="f228" fmla="*/ f192 f82 1"/>
                <a:gd name="f229" fmla="*/ f1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198" y="f199"/>
                </a:cxn>
                <a:cxn ang="f125">
                  <a:pos x="f200" y="f201"/>
                </a:cxn>
                <a:cxn ang="f125">
                  <a:pos x="f202" y="f203"/>
                </a:cxn>
                <a:cxn ang="f125">
                  <a:pos x="f204" y="f205"/>
                </a:cxn>
                <a:cxn ang="f125">
                  <a:pos x="f206" y="f207"/>
                </a:cxn>
                <a:cxn ang="f125">
                  <a:pos x="f208" y="f209"/>
                </a:cxn>
                <a:cxn ang="f125">
                  <a:pos x="f210" y="f211"/>
                </a:cxn>
                <a:cxn ang="f125">
                  <a:pos x="f212" y="f213"/>
                </a:cxn>
                <a:cxn ang="f125">
                  <a:pos x="f198" y="f214"/>
                </a:cxn>
                <a:cxn ang="f125">
                  <a:pos x="f215" y="f214"/>
                </a:cxn>
                <a:cxn ang="f125">
                  <a:pos x="f216" y="f217"/>
                </a:cxn>
                <a:cxn ang="f125">
                  <a:pos x="f218" y="f219"/>
                </a:cxn>
                <a:cxn ang="f125">
                  <a:pos x="f220" y="f211"/>
                </a:cxn>
                <a:cxn ang="f125">
                  <a:pos x="f221" y="f222"/>
                </a:cxn>
                <a:cxn ang="f125">
                  <a:pos x="f223" y="f207"/>
                </a:cxn>
                <a:cxn ang="f125">
                  <a:pos x="f224" y="f225"/>
                </a:cxn>
                <a:cxn ang="f125">
                  <a:pos x="f226" y="f227"/>
                </a:cxn>
                <a:cxn ang="f125">
                  <a:pos x="f228" y="f229"/>
                </a:cxn>
                <a:cxn ang="f125">
                  <a:pos x="f198" y="f199"/>
                </a:cxn>
              </a:cxnLst>
              <a:rect l="f194" t="f197" r="f195" b="f196"/>
              <a:pathLst>
                <a:path w="177" h="166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5" y="f16"/>
                    <a:pt x="f17" y="f18"/>
                  </a:cubicBezTo>
                  <a:cubicBezTo>
                    <a:pt x="f19" y="f18"/>
                    <a:pt x="f20" y="f16"/>
                    <a:pt x="f6" y="f16"/>
                  </a:cubicBezTo>
                  <a:cubicBezTo>
                    <a:pt x="f21" y="f22"/>
                    <a:pt x="f19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8" y="f47"/>
                  </a:cubicBezTo>
                  <a:cubicBezTo>
                    <a:pt x="f48" y="f35"/>
                    <a:pt x="f49" y="f37"/>
                    <a:pt x="f50" y="f47"/>
                  </a:cubicBezTo>
                  <a:cubicBezTo>
                    <a:pt x="f51" y="f42"/>
                    <a:pt x="f52" y="f53"/>
                    <a:pt x="f54" y="f17"/>
                  </a:cubicBezTo>
                  <a:cubicBezTo>
                    <a:pt x="f55" y="f56"/>
                    <a:pt x="f57" y="f58"/>
                    <a:pt x="f59" y="f7"/>
                  </a:cubicBezTo>
                  <a:cubicBezTo>
                    <a:pt x="f14" y="f28"/>
                    <a:pt x="f60" y="f38"/>
                    <a:pt x="f61" y="f36"/>
                  </a:cubicBezTo>
                  <a:cubicBezTo>
                    <a:pt x="f62" y="f63"/>
                    <a:pt x="f62" y="f63"/>
                    <a:pt x="f64" y="f48"/>
                  </a:cubicBezTo>
                  <a:cubicBezTo>
                    <a:pt x="f59" y="f65"/>
                    <a:pt x="f12" y="f66"/>
                    <a:pt x="f5" y="f25"/>
                  </a:cubicBezTo>
                  <a:cubicBezTo>
                    <a:pt x="f5" y="f67"/>
                    <a:pt x="f68" y="f69"/>
                    <a:pt x="f70" y="f71"/>
                  </a:cubicBezTo>
                  <a:cubicBezTo>
                    <a:pt x="f72" y="f23"/>
                    <a:pt x="f73" y="f74"/>
                    <a:pt x="f75" y="f76"/>
                  </a:cubicBezTo>
                  <a:cubicBezTo>
                    <a:pt x="f77" y="f74"/>
                    <a:pt x="f66" y="f62"/>
                    <a:pt x="f78" y="f72"/>
                  </a:cubicBezTo>
                  <a:cubicBezTo>
                    <a:pt x="f79" y="f80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158299B-7653-7088-4F39-9D49FF4EACAA}"/>
                </a:ext>
              </a:extLst>
            </p:cNvPr>
            <p:cNvSpPr/>
            <p:nvPr/>
          </p:nvSpPr>
          <p:spPr>
            <a:xfrm>
              <a:off x="14679613" y="46040"/>
              <a:ext cx="798508" cy="6127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135"/>
                <a:gd name="f8" fmla="val 34"/>
                <a:gd name="f9" fmla="val 32"/>
                <a:gd name="f10" fmla="val 58"/>
                <a:gd name="f11" fmla="val 37"/>
                <a:gd name="f12" fmla="val 79"/>
                <a:gd name="f13" fmla="val 36"/>
                <a:gd name="f14" fmla="val 95"/>
                <a:gd name="f15" fmla="val 14"/>
                <a:gd name="f16" fmla="val 100"/>
                <a:gd name="f17" fmla="val 10"/>
                <a:gd name="f18" fmla="val 105"/>
                <a:gd name="f19" fmla="val 7"/>
                <a:gd name="f20" fmla="val 115"/>
                <a:gd name="f21" fmla="val 112"/>
                <a:gd name="f22" fmla="val 45"/>
                <a:gd name="f23" fmla="val 140"/>
                <a:gd name="f24" fmla="val 61"/>
                <a:gd name="f25" fmla="val 171"/>
                <a:gd name="f26" fmla="val 72"/>
                <a:gd name="f27" fmla="val 160"/>
                <a:gd name="f28" fmla="val 70"/>
                <a:gd name="f29" fmla="val 154"/>
                <a:gd name="f30" fmla="val 77"/>
                <a:gd name="f31" fmla="val 137"/>
                <a:gd name="f32" fmla="val 82"/>
                <a:gd name="f33" fmla="val 119"/>
                <a:gd name="f34" fmla="val 85"/>
                <a:gd name="f35" fmla="val 108"/>
                <a:gd name="f36" fmla="val 117"/>
                <a:gd name="f37" fmla="val 126"/>
                <a:gd name="f38" fmla="val 111"/>
                <a:gd name="f39" fmla="val 131"/>
                <a:gd name="f40" fmla="val 99"/>
                <a:gd name="f41" fmla="val 127"/>
                <a:gd name="f42" fmla="val 94"/>
                <a:gd name="f43" fmla="val 124"/>
                <a:gd name="f44" fmla="val 57"/>
                <a:gd name="f45" fmla="val 102"/>
                <a:gd name="f46" fmla="val 113"/>
                <a:gd name="f47" fmla="val 27"/>
                <a:gd name="f48" fmla="val 21"/>
                <a:gd name="f49" fmla="val 15"/>
                <a:gd name="f50" fmla="val 8"/>
                <a:gd name="f51" fmla="val 9"/>
                <a:gd name="f52" fmla="val 42"/>
                <a:gd name="f53" fmla="val 66"/>
                <a:gd name="f54" fmla="val 38"/>
                <a:gd name="f55" fmla="val 75"/>
                <a:gd name="f56" fmla="val 18"/>
                <a:gd name="f57" fmla="val 49"/>
                <a:gd name="f58" fmla="val 29"/>
                <a:gd name="f59" fmla="+- 0 0 -90"/>
                <a:gd name="f60" fmla="*/ f3 1 177"/>
                <a:gd name="f61" fmla="*/ f4 1 135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177"/>
                <a:gd name="f70" fmla="*/ f66 1 135"/>
                <a:gd name="f71" fmla="*/ 34 f67 1"/>
                <a:gd name="f72" fmla="*/ 32 f66 1"/>
                <a:gd name="f73" fmla="*/ 95 f67 1"/>
                <a:gd name="f74" fmla="*/ 14 f66 1"/>
                <a:gd name="f75" fmla="*/ 115 f67 1"/>
                <a:gd name="f76" fmla="*/ 0 f66 1"/>
                <a:gd name="f77" fmla="*/ 177 f67 1"/>
                <a:gd name="f78" fmla="*/ 61 f66 1"/>
                <a:gd name="f79" fmla="*/ 154 f67 1"/>
                <a:gd name="f80" fmla="*/ 77 f66 1"/>
                <a:gd name="f81" fmla="*/ 119 f67 1"/>
                <a:gd name="f82" fmla="*/ 108 f66 1"/>
                <a:gd name="f83" fmla="*/ 111 f67 1"/>
                <a:gd name="f84" fmla="*/ 135 f66 1"/>
                <a:gd name="f85" fmla="*/ 94 f67 1"/>
                <a:gd name="f86" fmla="*/ 124 f66 1"/>
                <a:gd name="f87" fmla="*/ 113 f66 1"/>
                <a:gd name="f88" fmla="*/ 15 f67 1"/>
                <a:gd name="f89" fmla="*/ 115 f66 1"/>
                <a:gd name="f90" fmla="*/ 10 f67 1"/>
                <a:gd name="f91" fmla="*/ 18 f67 1"/>
                <a:gd name="f92" fmla="*/ 49 f66 1"/>
                <a:gd name="f93" fmla="+- f68 0 f1"/>
                <a:gd name="f94" fmla="*/ f71 1 177"/>
                <a:gd name="f95" fmla="*/ f72 1 135"/>
                <a:gd name="f96" fmla="*/ f73 1 177"/>
                <a:gd name="f97" fmla="*/ f74 1 135"/>
                <a:gd name="f98" fmla="*/ f75 1 177"/>
                <a:gd name="f99" fmla="*/ f76 1 135"/>
                <a:gd name="f100" fmla="*/ f77 1 177"/>
                <a:gd name="f101" fmla="*/ f78 1 135"/>
                <a:gd name="f102" fmla="*/ f79 1 177"/>
                <a:gd name="f103" fmla="*/ f80 1 135"/>
                <a:gd name="f104" fmla="*/ f81 1 177"/>
                <a:gd name="f105" fmla="*/ f82 1 135"/>
                <a:gd name="f106" fmla="*/ f83 1 177"/>
                <a:gd name="f107" fmla="*/ f84 1 135"/>
                <a:gd name="f108" fmla="*/ f85 1 177"/>
                <a:gd name="f109" fmla="*/ f86 1 135"/>
                <a:gd name="f110" fmla="*/ f87 1 135"/>
                <a:gd name="f111" fmla="*/ f88 1 177"/>
                <a:gd name="f112" fmla="*/ f89 1 135"/>
                <a:gd name="f113" fmla="*/ f90 1 177"/>
                <a:gd name="f114" fmla="*/ f91 1 177"/>
                <a:gd name="f115" fmla="*/ f92 1 135"/>
                <a:gd name="f116" fmla="*/ 0 1 f69"/>
                <a:gd name="f117" fmla="*/ f63 1 f69"/>
                <a:gd name="f118" fmla="*/ 0 1 f70"/>
                <a:gd name="f119" fmla="*/ f64 1 f70"/>
                <a:gd name="f120" fmla="*/ f94 1 f69"/>
                <a:gd name="f121" fmla="*/ f95 1 f70"/>
                <a:gd name="f122" fmla="*/ f96 1 f69"/>
                <a:gd name="f123" fmla="*/ f97 1 f70"/>
                <a:gd name="f124" fmla="*/ f98 1 f69"/>
                <a:gd name="f125" fmla="*/ f99 1 f70"/>
                <a:gd name="f126" fmla="*/ f100 1 f69"/>
                <a:gd name="f127" fmla="*/ f101 1 f70"/>
                <a:gd name="f128" fmla="*/ f102 1 f69"/>
                <a:gd name="f129" fmla="*/ f103 1 f70"/>
                <a:gd name="f130" fmla="*/ f104 1 f69"/>
                <a:gd name="f131" fmla="*/ f105 1 f70"/>
                <a:gd name="f132" fmla="*/ f106 1 f69"/>
                <a:gd name="f133" fmla="*/ f107 1 f70"/>
                <a:gd name="f134" fmla="*/ f108 1 f69"/>
                <a:gd name="f135" fmla="*/ f109 1 f70"/>
                <a:gd name="f136" fmla="*/ f110 1 f70"/>
                <a:gd name="f137" fmla="*/ f111 1 f69"/>
                <a:gd name="f138" fmla="*/ f112 1 f70"/>
                <a:gd name="f139" fmla="*/ f113 1 f69"/>
                <a:gd name="f140" fmla="*/ f114 1 f69"/>
                <a:gd name="f141" fmla="*/ f115 1 f70"/>
                <a:gd name="f142" fmla="*/ f116 f60 1"/>
                <a:gd name="f143" fmla="*/ f117 f60 1"/>
                <a:gd name="f144" fmla="*/ f119 f61 1"/>
                <a:gd name="f145" fmla="*/ f118 f61 1"/>
                <a:gd name="f146" fmla="*/ f120 f60 1"/>
                <a:gd name="f147" fmla="*/ f121 f61 1"/>
                <a:gd name="f148" fmla="*/ f122 f60 1"/>
                <a:gd name="f149" fmla="*/ f123 f61 1"/>
                <a:gd name="f150" fmla="*/ f124 f60 1"/>
                <a:gd name="f151" fmla="*/ f125 f61 1"/>
                <a:gd name="f152" fmla="*/ f126 f60 1"/>
                <a:gd name="f153" fmla="*/ f127 f61 1"/>
                <a:gd name="f154" fmla="*/ f128 f60 1"/>
                <a:gd name="f155" fmla="*/ f129 f61 1"/>
                <a:gd name="f156" fmla="*/ f130 f60 1"/>
                <a:gd name="f157" fmla="*/ f131 f61 1"/>
                <a:gd name="f158" fmla="*/ f132 f60 1"/>
                <a:gd name="f159" fmla="*/ f133 f61 1"/>
                <a:gd name="f160" fmla="*/ f134 f60 1"/>
                <a:gd name="f161" fmla="*/ f135 f61 1"/>
                <a:gd name="f162" fmla="*/ f136 f61 1"/>
                <a:gd name="f163" fmla="*/ f137 f60 1"/>
                <a:gd name="f164" fmla="*/ f138 f61 1"/>
                <a:gd name="f165" fmla="*/ f139 f60 1"/>
                <a:gd name="f166" fmla="*/ f140 f60 1"/>
                <a:gd name="f167" fmla="*/ f14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46" y="f147"/>
                </a:cxn>
                <a:cxn ang="f93">
                  <a:pos x="f148" y="f149"/>
                </a:cxn>
                <a:cxn ang="f93">
                  <a:pos x="f150" y="f151"/>
                </a:cxn>
                <a:cxn ang="f93">
                  <a:pos x="f152" y="f153"/>
                </a:cxn>
                <a:cxn ang="f93">
                  <a:pos x="f154" y="f155"/>
                </a:cxn>
                <a:cxn ang="f93">
                  <a:pos x="f156" y="f157"/>
                </a:cxn>
                <a:cxn ang="f93">
                  <a:pos x="f158" y="f159"/>
                </a:cxn>
                <a:cxn ang="f93">
                  <a:pos x="f160" y="f161"/>
                </a:cxn>
                <a:cxn ang="f93">
                  <a:pos x="f146" y="f162"/>
                </a:cxn>
                <a:cxn ang="f93">
                  <a:pos x="f163" y="f164"/>
                </a:cxn>
                <a:cxn ang="f93">
                  <a:pos x="f165" y="f157"/>
                </a:cxn>
                <a:cxn ang="f93">
                  <a:pos x="f166" y="f167"/>
                </a:cxn>
                <a:cxn ang="f93">
                  <a:pos x="f146" y="f147"/>
                </a:cxn>
              </a:cxnLst>
              <a:rect l="f142" t="f145" r="f143" b="f144"/>
              <a:pathLst>
                <a:path w="177" h="13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1" y="f22"/>
                    <a:pt x="f23" y="f10"/>
                    <a:pt x="f6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3" y="f35"/>
                  </a:cubicBezTo>
                  <a:cubicBezTo>
                    <a:pt x="f36" y="f36"/>
                    <a:pt x="f36" y="f37"/>
                    <a:pt x="f38" y="f7"/>
                  </a:cubicBezTo>
                  <a:cubicBezTo>
                    <a:pt x="f18" y="f39"/>
                    <a:pt x="f40" y="f41"/>
                    <a:pt x="f42" y="f43"/>
                  </a:cubicBezTo>
                  <a:cubicBezTo>
                    <a:pt x="f30" y="f18"/>
                    <a:pt x="f44" y="f45"/>
                    <a:pt x="f8" y="f46"/>
                  </a:cubicBezTo>
                  <a:cubicBezTo>
                    <a:pt x="f47" y="f21"/>
                    <a:pt x="f48" y="f46"/>
                    <a:pt x="f49" y="f20"/>
                  </a:cubicBezTo>
                  <a:cubicBezTo>
                    <a:pt x="f50" y="f36"/>
                    <a:pt x="f51" y="f21"/>
                    <a:pt x="f17" y="f35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" y="f48"/>
                    <a:pt x="f58" y="f54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1133549-B4D5-E045-BC7C-825F3C2712A8}"/>
                </a:ext>
              </a:extLst>
            </p:cNvPr>
            <p:cNvSpPr/>
            <p:nvPr/>
          </p:nvSpPr>
          <p:spPr>
            <a:xfrm>
              <a:off x="13388973" y="500067"/>
              <a:ext cx="969958" cy="8255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5"/>
                <a:gd name="f7" fmla="val 182"/>
                <a:gd name="f8" fmla="val 161"/>
                <a:gd name="f9" fmla="val 124"/>
                <a:gd name="f10" fmla="val 163"/>
                <a:gd name="f11" fmla="val 142"/>
                <a:gd name="f12" fmla="val 166"/>
                <a:gd name="f13" fmla="val 168"/>
                <a:gd name="f14" fmla="val 157"/>
                <a:gd name="f15" fmla="val 181"/>
                <a:gd name="f16" fmla="val 150"/>
                <a:gd name="f17" fmla="val 172"/>
                <a:gd name="f18" fmla="val 140"/>
                <a:gd name="f19" fmla="val 171"/>
                <a:gd name="f20" fmla="val 121"/>
                <a:gd name="f21" fmla="val 160"/>
                <a:gd name="f22" fmla="val 103"/>
                <a:gd name="f23" fmla="val 146"/>
                <a:gd name="f24" fmla="val 80"/>
                <a:gd name="f25" fmla="val 164"/>
                <a:gd name="f26" fmla="val 66"/>
                <a:gd name="f27" fmla="val 170"/>
                <a:gd name="f28" fmla="val 52"/>
                <a:gd name="f29" fmla="val 176"/>
                <a:gd name="f30" fmla="val 37"/>
                <a:gd name="f31" fmla="val 162"/>
                <a:gd name="f32" fmla="val 46"/>
                <a:gd name="f33" fmla="val 48"/>
                <a:gd name="f34" fmla="val 127"/>
                <a:gd name="f35" fmla="val 49"/>
                <a:gd name="f36" fmla="val 122"/>
                <a:gd name="f37" fmla="val 117"/>
                <a:gd name="f38" fmla="val 45"/>
                <a:gd name="f39" fmla="val 112"/>
                <a:gd name="f40" fmla="val 106"/>
                <a:gd name="f41" fmla="val 29"/>
                <a:gd name="f42" fmla="val 98"/>
                <a:gd name="f43" fmla="val 20"/>
                <a:gd name="f44" fmla="val 91"/>
                <a:gd name="f45" fmla="val 18"/>
                <a:gd name="f46" fmla="val 82"/>
                <a:gd name="f47" fmla="val 83"/>
                <a:gd name="f48" fmla="val 5"/>
                <a:gd name="f49" fmla="val 69"/>
                <a:gd name="f50" fmla="val 10"/>
                <a:gd name="f51" fmla="val 68"/>
                <a:gd name="f52" fmla="val 15"/>
                <a:gd name="f53" fmla="val 67"/>
                <a:gd name="f54" fmla="val 35"/>
                <a:gd name="f55" fmla="val 50"/>
                <a:gd name="f56" fmla="val 65"/>
                <a:gd name="f57" fmla="val 64"/>
                <a:gd name="f58" fmla="val 74"/>
                <a:gd name="f59" fmla="val 63"/>
                <a:gd name="f60" fmla="val 79"/>
                <a:gd name="f61" fmla="val 58"/>
                <a:gd name="f62" fmla="val 81"/>
                <a:gd name="f63" fmla="val 88"/>
                <a:gd name="f64" fmla="val 96"/>
                <a:gd name="f65" fmla="val 25"/>
                <a:gd name="f66" fmla="val 104"/>
                <a:gd name="f67" fmla="val 12"/>
                <a:gd name="f68" fmla="val 108"/>
                <a:gd name="f69" fmla="val 109"/>
                <a:gd name="f70" fmla="val 116"/>
                <a:gd name="f71" fmla="val 8"/>
                <a:gd name="f72" fmla="val 123"/>
                <a:gd name="f73" fmla="val 24"/>
                <a:gd name="f74" fmla="val 130"/>
                <a:gd name="f75" fmla="val 39"/>
                <a:gd name="f76" fmla="val 53"/>
                <a:gd name="f77" fmla="val 61"/>
                <a:gd name="f78" fmla="val 145"/>
                <a:gd name="f79" fmla="val 152"/>
                <a:gd name="f80" fmla="val 184"/>
                <a:gd name="f81" fmla="val 200"/>
                <a:gd name="f82" fmla="val 204"/>
                <a:gd name="f83" fmla="val 207"/>
                <a:gd name="f84" fmla="val 211"/>
                <a:gd name="f85" fmla="val 202"/>
                <a:gd name="f86" fmla="val 86"/>
                <a:gd name="f87" fmla="val 186"/>
                <a:gd name="f88" fmla="val 167"/>
                <a:gd name="f89" fmla="+- 0 0 -90"/>
                <a:gd name="f90" fmla="*/ f3 1 215"/>
                <a:gd name="f91" fmla="*/ f4 1 182"/>
                <a:gd name="f92" fmla="val f5"/>
                <a:gd name="f93" fmla="val f6"/>
                <a:gd name="f94" fmla="val f7"/>
                <a:gd name="f95" fmla="*/ f89 f0 1"/>
                <a:gd name="f96" fmla="+- f94 0 f92"/>
                <a:gd name="f97" fmla="+- f93 0 f92"/>
                <a:gd name="f98" fmla="*/ f95 1 f2"/>
                <a:gd name="f99" fmla="*/ f97 1 215"/>
                <a:gd name="f100" fmla="*/ f96 1 182"/>
                <a:gd name="f101" fmla="*/ 161 f97 1"/>
                <a:gd name="f102" fmla="*/ 124 f96 1"/>
                <a:gd name="f103" fmla="*/ 168 f97 1"/>
                <a:gd name="f104" fmla="*/ 180 f96 1"/>
                <a:gd name="f105" fmla="*/ 140 f97 1"/>
                <a:gd name="f106" fmla="*/ 171 f96 1"/>
                <a:gd name="f107" fmla="*/ 80 f97 1"/>
                <a:gd name="f108" fmla="*/ 164 f96 1"/>
                <a:gd name="f109" fmla="*/ 37 f97 1"/>
                <a:gd name="f110" fmla="*/ 182 f96 1"/>
                <a:gd name="f111" fmla="*/ 48 f97 1"/>
                <a:gd name="f112" fmla="*/ 127 f96 1"/>
                <a:gd name="f113" fmla="*/ 45 f97 1"/>
                <a:gd name="f114" fmla="*/ 112 f96 1"/>
                <a:gd name="f115" fmla="*/ 20 f97 1"/>
                <a:gd name="f116" fmla="*/ 91 f96 1"/>
                <a:gd name="f117" fmla="*/ 5 f97 1"/>
                <a:gd name="f118" fmla="*/ 69 f96 1"/>
                <a:gd name="f119" fmla="*/ 67 f96 1"/>
                <a:gd name="f120" fmla="*/ 65 f97 1"/>
                <a:gd name="f121" fmla="*/ 64 f96 1"/>
                <a:gd name="f122" fmla="*/ 81 f97 1"/>
                <a:gd name="f123" fmla="*/ 49 f96 1"/>
                <a:gd name="f124" fmla="*/ 104 f97 1"/>
                <a:gd name="f125" fmla="*/ 12 f96 1"/>
                <a:gd name="f126" fmla="*/ 116 f97 1"/>
                <a:gd name="f127" fmla="*/ 8 f96 1"/>
                <a:gd name="f128" fmla="*/ 53 f96 1"/>
                <a:gd name="f129" fmla="*/ 152 f97 1"/>
                <a:gd name="f130" fmla="*/ 200 f97 1"/>
                <a:gd name="f131" fmla="*/ 68 f96 1"/>
                <a:gd name="f132" fmla="*/ 211 f97 1"/>
                <a:gd name="f133" fmla="*/ 86 f96 1"/>
                <a:gd name="f134" fmla="+- f98 0 f1"/>
                <a:gd name="f135" fmla="*/ f101 1 215"/>
                <a:gd name="f136" fmla="*/ f102 1 182"/>
                <a:gd name="f137" fmla="*/ f103 1 215"/>
                <a:gd name="f138" fmla="*/ f104 1 182"/>
                <a:gd name="f139" fmla="*/ f105 1 215"/>
                <a:gd name="f140" fmla="*/ f106 1 182"/>
                <a:gd name="f141" fmla="*/ f107 1 215"/>
                <a:gd name="f142" fmla="*/ f108 1 182"/>
                <a:gd name="f143" fmla="*/ f109 1 215"/>
                <a:gd name="f144" fmla="*/ f110 1 182"/>
                <a:gd name="f145" fmla="*/ f111 1 215"/>
                <a:gd name="f146" fmla="*/ f112 1 182"/>
                <a:gd name="f147" fmla="*/ f113 1 215"/>
                <a:gd name="f148" fmla="*/ f114 1 182"/>
                <a:gd name="f149" fmla="*/ f115 1 215"/>
                <a:gd name="f150" fmla="*/ f116 1 182"/>
                <a:gd name="f151" fmla="*/ f117 1 215"/>
                <a:gd name="f152" fmla="*/ f118 1 182"/>
                <a:gd name="f153" fmla="*/ f119 1 182"/>
                <a:gd name="f154" fmla="*/ f120 1 215"/>
                <a:gd name="f155" fmla="*/ f121 1 182"/>
                <a:gd name="f156" fmla="*/ f122 1 215"/>
                <a:gd name="f157" fmla="*/ f123 1 182"/>
                <a:gd name="f158" fmla="*/ f124 1 215"/>
                <a:gd name="f159" fmla="*/ f125 1 182"/>
                <a:gd name="f160" fmla="*/ f126 1 215"/>
                <a:gd name="f161" fmla="*/ f127 1 182"/>
                <a:gd name="f162" fmla="*/ f128 1 182"/>
                <a:gd name="f163" fmla="*/ f129 1 215"/>
                <a:gd name="f164" fmla="*/ f130 1 215"/>
                <a:gd name="f165" fmla="*/ f131 1 182"/>
                <a:gd name="f166" fmla="*/ f132 1 215"/>
                <a:gd name="f167" fmla="*/ f133 1 182"/>
                <a:gd name="f168" fmla="*/ 0 1 f99"/>
                <a:gd name="f169" fmla="*/ f93 1 f99"/>
                <a:gd name="f170" fmla="*/ 0 1 f100"/>
                <a:gd name="f171" fmla="*/ f94 1 f100"/>
                <a:gd name="f172" fmla="*/ f135 1 f99"/>
                <a:gd name="f173" fmla="*/ f136 1 f100"/>
                <a:gd name="f174" fmla="*/ f137 1 f99"/>
                <a:gd name="f175" fmla="*/ f138 1 f100"/>
                <a:gd name="f176" fmla="*/ f139 1 f99"/>
                <a:gd name="f177" fmla="*/ f140 1 f100"/>
                <a:gd name="f178" fmla="*/ f141 1 f99"/>
                <a:gd name="f179" fmla="*/ f142 1 f100"/>
                <a:gd name="f180" fmla="*/ f143 1 f99"/>
                <a:gd name="f181" fmla="*/ f144 1 f100"/>
                <a:gd name="f182" fmla="*/ f145 1 f99"/>
                <a:gd name="f183" fmla="*/ f146 1 f100"/>
                <a:gd name="f184" fmla="*/ f147 1 f99"/>
                <a:gd name="f185" fmla="*/ f148 1 f100"/>
                <a:gd name="f186" fmla="*/ f149 1 f99"/>
                <a:gd name="f187" fmla="*/ f150 1 f100"/>
                <a:gd name="f188" fmla="*/ f151 1 f99"/>
                <a:gd name="f189" fmla="*/ f152 1 f100"/>
                <a:gd name="f190" fmla="*/ f153 1 f100"/>
                <a:gd name="f191" fmla="*/ f154 1 f99"/>
                <a:gd name="f192" fmla="*/ f155 1 f100"/>
                <a:gd name="f193" fmla="*/ f156 1 f99"/>
                <a:gd name="f194" fmla="*/ f157 1 f100"/>
                <a:gd name="f195" fmla="*/ f158 1 f99"/>
                <a:gd name="f196" fmla="*/ f159 1 f100"/>
                <a:gd name="f197" fmla="*/ f160 1 f99"/>
                <a:gd name="f198" fmla="*/ f161 1 f100"/>
                <a:gd name="f199" fmla="*/ f162 1 f100"/>
                <a:gd name="f200" fmla="*/ f163 1 f99"/>
                <a:gd name="f201" fmla="*/ f164 1 f99"/>
                <a:gd name="f202" fmla="*/ f165 1 f100"/>
                <a:gd name="f203" fmla="*/ f166 1 f99"/>
                <a:gd name="f204" fmla="*/ f167 1 f100"/>
                <a:gd name="f205" fmla="*/ f168 f90 1"/>
                <a:gd name="f206" fmla="*/ f169 f90 1"/>
                <a:gd name="f207" fmla="*/ f171 f91 1"/>
                <a:gd name="f208" fmla="*/ f170 f91 1"/>
                <a:gd name="f209" fmla="*/ f172 f90 1"/>
                <a:gd name="f210" fmla="*/ f173 f91 1"/>
                <a:gd name="f211" fmla="*/ f174 f90 1"/>
                <a:gd name="f212" fmla="*/ f175 f91 1"/>
                <a:gd name="f213" fmla="*/ f176 f90 1"/>
                <a:gd name="f214" fmla="*/ f177 f91 1"/>
                <a:gd name="f215" fmla="*/ f178 f90 1"/>
                <a:gd name="f216" fmla="*/ f179 f91 1"/>
                <a:gd name="f217" fmla="*/ f180 f90 1"/>
                <a:gd name="f218" fmla="*/ f181 f91 1"/>
                <a:gd name="f219" fmla="*/ f182 f90 1"/>
                <a:gd name="f220" fmla="*/ f183 f91 1"/>
                <a:gd name="f221" fmla="*/ f184 f90 1"/>
                <a:gd name="f222" fmla="*/ f185 f91 1"/>
                <a:gd name="f223" fmla="*/ f186 f90 1"/>
                <a:gd name="f224" fmla="*/ f187 f91 1"/>
                <a:gd name="f225" fmla="*/ f188 f90 1"/>
                <a:gd name="f226" fmla="*/ f189 f91 1"/>
                <a:gd name="f227" fmla="*/ f190 f91 1"/>
                <a:gd name="f228" fmla="*/ f191 f90 1"/>
                <a:gd name="f229" fmla="*/ f192 f91 1"/>
                <a:gd name="f230" fmla="*/ f193 f90 1"/>
                <a:gd name="f231" fmla="*/ f194 f91 1"/>
                <a:gd name="f232" fmla="*/ f195 f90 1"/>
                <a:gd name="f233" fmla="*/ f196 f91 1"/>
                <a:gd name="f234" fmla="*/ f197 f90 1"/>
                <a:gd name="f235" fmla="*/ f198 f91 1"/>
                <a:gd name="f236" fmla="*/ f199 f91 1"/>
                <a:gd name="f237" fmla="*/ f200 f90 1"/>
                <a:gd name="f238" fmla="*/ f201 f90 1"/>
                <a:gd name="f239" fmla="*/ f202 f91 1"/>
                <a:gd name="f240" fmla="*/ f203 f90 1"/>
                <a:gd name="f241" fmla="*/ f204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209" y="f210"/>
                </a:cxn>
                <a:cxn ang="f134">
                  <a:pos x="f211" y="f212"/>
                </a:cxn>
                <a:cxn ang="f134">
                  <a:pos x="f213" y="f214"/>
                </a:cxn>
                <a:cxn ang="f134">
                  <a:pos x="f215" y="f216"/>
                </a:cxn>
                <a:cxn ang="f134">
                  <a:pos x="f217" y="f218"/>
                </a:cxn>
                <a:cxn ang="f134">
                  <a:pos x="f219" y="f220"/>
                </a:cxn>
                <a:cxn ang="f134">
                  <a:pos x="f221" y="f222"/>
                </a:cxn>
                <a:cxn ang="f134">
                  <a:pos x="f223" y="f224"/>
                </a:cxn>
                <a:cxn ang="f134">
                  <a:pos x="f225" y="f226"/>
                </a:cxn>
                <a:cxn ang="f134">
                  <a:pos x="f223" y="f227"/>
                </a:cxn>
                <a:cxn ang="f134">
                  <a:pos x="f228" y="f229"/>
                </a:cxn>
                <a:cxn ang="f134">
                  <a:pos x="f230" y="f231"/>
                </a:cxn>
                <a:cxn ang="f134">
                  <a:pos x="f232" y="f233"/>
                </a:cxn>
                <a:cxn ang="f134">
                  <a:pos x="f234" y="f235"/>
                </a:cxn>
                <a:cxn ang="f134">
                  <a:pos x="f213" y="f236"/>
                </a:cxn>
                <a:cxn ang="f134">
                  <a:pos x="f237" y="f229"/>
                </a:cxn>
                <a:cxn ang="f134">
                  <a:pos x="f238" y="f239"/>
                </a:cxn>
                <a:cxn ang="f134">
                  <a:pos x="f240" y="f226"/>
                </a:cxn>
                <a:cxn ang="f134">
                  <a:pos x="f238" y="f241"/>
                </a:cxn>
                <a:cxn ang="f134">
                  <a:pos x="f209" y="f210"/>
                </a:cxn>
              </a:cxnLst>
              <a:rect l="f205" t="f208" r="f206" b="f207"/>
              <a:pathLst>
                <a:path w="215" h="182">
                  <a:moveTo>
                    <a:pt x="f8" y="f9"/>
                  </a:moveTo>
                  <a:cubicBezTo>
                    <a:pt x="f10" y="f11"/>
                    <a:pt x="f12" y="f8"/>
                    <a:pt x="f13" y="f2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7"/>
                  </a:cubicBezTo>
                  <a:cubicBezTo>
                    <a:pt x="f30" y="f31"/>
                    <a:pt x="f32" y="f23"/>
                    <a:pt x="f33" y="f34"/>
                  </a:cubicBezTo>
                  <a:cubicBezTo>
                    <a:pt x="f35" y="f36"/>
                    <a:pt x="f28" y="f37"/>
                    <a:pt x="f38" y="f39"/>
                  </a:cubicBezTo>
                  <a:cubicBezTo>
                    <a:pt x="f30" y="f40"/>
                    <a:pt x="f41" y="f42"/>
                    <a:pt x="f43" y="f44"/>
                  </a:cubicBezTo>
                  <a:cubicBezTo>
                    <a:pt x="f45" y="f46"/>
                    <a:pt x="f5" y="f47"/>
                    <a:pt x="f48" y="f49"/>
                  </a:cubicBezTo>
                  <a:cubicBezTo>
                    <a:pt x="f50" y="f51"/>
                    <a:pt x="f52" y="f51"/>
                    <a:pt x="f43" y="f53"/>
                  </a:cubicBezTo>
                  <a:cubicBezTo>
                    <a:pt x="f54" y="f26"/>
                    <a:pt x="f55" y="f56"/>
                    <a:pt x="f56" y="f57"/>
                  </a:cubicBezTo>
                  <a:cubicBezTo>
                    <a:pt x="f58" y="f59"/>
                    <a:pt x="f60" y="f61"/>
                    <a:pt x="f62" y="f35"/>
                  </a:cubicBezTo>
                  <a:cubicBezTo>
                    <a:pt x="f63" y="f30"/>
                    <a:pt x="f64" y="f65"/>
                    <a:pt x="f66" y="f67"/>
                  </a:cubicBezTo>
                  <a:cubicBezTo>
                    <a:pt x="f68" y="f50"/>
                    <a:pt x="f69" y="f5"/>
                    <a:pt x="f70" y="f71"/>
                  </a:cubicBezTo>
                  <a:cubicBezTo>
                    <a:pt x="f72" y="f73"/>
                    <a:pt x="f74" y="f75"/>
                    <a:pt x="f18" y="f76"/>
                  </a:cubicBezTo>
                  <a:cubicBezTo>
                    <a:pt x="f18" y="f77"/>
                    <a:pt x="f78" y="f59"/>
                    <a:pt x="f79" y="f57"/>
                  </a:cubicBezTo>
                  <a:cubicBezTo>
                    <a:pt x="f13" y="f56"/>
                    <a:pt x="f80" y="f26"/>
                    <a:pt x="f81" y="f51"/>
                  </a:cubicBezTo>
                  <a:cubicBezTo>
                    <a:pt x="f82" y="f51"/>
                    <a:pt x="f83" y="f51"/>
                    <a:pt x="f84" y="f49"/>
                  </a:cubicBezTo>
                  <a:cubicBezTo>
                    <a:pt x="f6" y="f24"/>
                    <a:pt x="f85" y="f60"/>
                    <a:pt x="f81" y="f86"/>
                  </a:cubicBezTo>
                  <a:cubicBezTo>
                    <a:pt x="f87" y="f42"/>
                    <a:pt x="f88" y="f66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AEFFA95-D032-3C7F-5BF9-28B0E0E629B6}"/>
                </a:ext>
              </a:extLst>
            </p:cNvPr>
            <p:cNvSpPr/>
            <p:nvPr/>
          </p:nvSpPr>
          <p:spPr>
            <a:xfrm>
              <a:off x="13920789" y="53977"/>
              <a:ext cx="754059" cy="6810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"/>
                <a:gd name="f7" fmla="val 150"/>
                <a:gd name="f8" fmla="val 83"/>
                <a:gd name="f9" fmla="val 95"/>
                <a:gd name="f10" fmla="val 3"/>
                <a:gd name="f11" fmla="val 97"/>
                <a:gd name="f12" fmla="val 15"/>
                <a:gd name="f13" fmla="val 100"/>
                <a:gd name="f14" fmla="val 23"/>
                <a:gd name="f15" fmla="val 109"/>
                <a:gd name="f16" fmla="val 43"/>
                <a:gd name="f17" fmla="val 122"/>
                <a:gd name="f18" fmla="val 50"/>
                <a:gd name="f19" fmla="val 142"/>
                <a:gd name="f20" fmla="val 47"/>
                <a:gd name="f21" fmla="val 145"/>
                <a:gd name="f22" fmla="val 48"/>
                <a:gd name="f23" fmla="val 148"/>
                <a:gd name="f24" fmla="val 49"/>
                <a:gd name="f25" fmla="val 156"/>
                <a:gd name="f26" fmla="val 51"/>
                <a:gd name="f27" fmla="val 163"/>
                <a:gd name="f28" fmla="val 52"/>
                <a:gd name="f29" fmla="val 158"/>
                <a:gd name="f30" fmla="val 62"/>
                <a:gd name="f31" fmla="val 72"/>
                <a:gd name="f32" fmla="val 141"/>
                <a:gd name="f33" fmla="val 81"/>
                <a:gd name="f34" fmla="val 132"/>
                <a:gd name="f35" fmla="val 85"/>
                <a:gd name="f36" fmla="val 129"/>
                <a:gd name="f37" fmla="val 91"/>
                <a:gd name="f38" fmla="val 101"/>
                <a:gd name="f39" fmla="val 136"/>
                <a:gd name="f40" fmla="val 117"/>
                <a:gd name="f41" fmla="val 144"/>
                <a:gd name="f42" fmla="val 135"/>
                <a:gd name="f43" fmla="val 128"/>
                <a:gd name="f44" fmla="val 139"/>
                <a:gd name="f45" fmla="val 121"/>
                <a:gd name="f46" fmla="val 108"/>
                <a:gd name="f47" fmla="val 131"/>
                <a:gd name="f48" fmla="val 98"/>
                <a:gd name="f49" fmla="val 66"/>
                <a:gd name="f50" fmla="val 127"/>
                <a:gd name="f51" fmla="val 133"/>
                <a:gd name="f52" fmla="val 35"/>
                <a:gd name="f53" fmla="val 140"/>
                <a:gd name="f54" fmla="val 31"/>
                <a:gd name="f55" fmla="val 40"/>
                <a:gd name="f56" fmla="val 118"/>
                <a:gd name="f57" fmla="val 38"/>
                <a:gd name="f58" fmla="val 106"/>
                <a:gd name="f59" fmla="val 87"/>
                <a:gd name="f60" fmla="val 34"/>
                <a:gd name="f61" fmla="val 82"/>
                <a:gd name="f62" fmla="val 22"/>
                <a:gd name="f63" fmla="val 74"/>
                <a:gd name="f64" fmla="val 16"/>
                <a:gd name="f65" fmla="val 67"/>
                <a:gd name="f66" fmla="val 10"/>
                <a:gd name="f67" fmla="val 61"/>
                <a:gd name="f68" fmla="val 42"/>
                <a:gd name="f69" fmla="val 53"/>
                <a:gd name="f70" fmla="+- 0 0 -90"/>
                <a:gd name="f71" fmla="*/ f3 1 167"/>
                <a:gd name="f72" fmla="*/ f4 1 150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167"/>
                <a:gd name="f81" fmla="*/ f77 1 150"/>
                <a:gd name="f82" fmla="*/ 83 f78 1"/>
                <a:gd name="f83" fmla="*/ 0 f77 1"/>
                <a:gd name="f84" fmla="*/ 100 f78 1"/>
                <a:gd name="f85" fmla="*/ 23 f77 1"/>
                <a:gd name="f86" fmla="*/ 142 f78 1"/>
                <a:gd name="f87" fmla="*/ 47 f77 1"/>
                <a:gd name="f88" fmla="*/ 150 f78 1"/>
                <a:gd name="f89" fmla="*/ 50 f77 1"/>
                <a:gd name="f90" fmla="*/ 167 f78 1"/>
                <a:gd name="f91" fmla="*/ 52 f77 1"/>
                <a:gd name="f92" fmla="*/ 141 f78 1"/>
                <a:gd name="f93" fmla="*/ 81 f77 1"/>
                <a:gd name="f94" fmla="*/ 132 f78 1"/>
                <a:gd name="f95" fmla="*/ 101 f77 1"/>
                <a:gd name="f96" fmla="*/ 150 f77 1"/>
                <a:gd name="f97" fmla="*/ 121 f78 1"/>
                <a:gd name="f98" fmla="*/ 136 f77 1"/>
                <a:gd name="f99" fmla="*/ 81 f78 1"/>
                <a:gd name="f100" fmla="*/ 121 f77 1"/>
                <a:gd name="f101" fmla="*/ 35 f78 1"/>
                <a:gd name="f102" fmla="*/ 140 f77 1"/>
                <a:gd name="f103" fmla="*/ 38 f78 1"/>
                <a:gd name="f104" fmla="*/ 106 f77 1"/>
                <a:gd name="f105" fmla="*/ 22 f78 1"/>
                <a:gd name="f106" fmla="*/ 74 f77 1"/>
                <a:gd name="f107" fmla="*/ 0 f78 1"/>
                <a:gd name="f108" fmla="*/ 51 f77 1"/>
                <a:gd name="f109" fmla="+- f79 0 f1"/>
                <a:gd name="f110" fmla="*/ f82 1 167"/>
                <a:gd name="f111" fmla="*/ f83 1 150"/>
                <a:gd name="f112" fmla="*/ f84 1 167"/>
                <a:gd name="f113" fmla="*/ f85 1 150"/>
                <a:gd name="f114" fmla="*/ f86 1 167"/>
                <a:gd name="f115" fmla="*/ f87 1 150"/>
                <a:gd name="f116" fmla="*/ f88 1 167"/>
                <a:gd name="f117" fmla="*/ f89 1 150"/>
                <a:gd name="f118" fmla="*/ f90 1 167"/>
                <a:gd name="f119" fmla="*/ f91 1 150"/>
                <a:gd name="f120" fmla="*/ f92 1 167"/>
                <a:gd name="f121" fmla="*/ f93 1 150"/>
                <a:gd name="f122" fmla="*/ f94 1 167"/>
                <a:gd name="f123" fmla="*/ f95 1 150"/>
                <a:gd name="f124" fmla="*/ f96 1 150"/>
                <a:gd name="f125" fmla="*/ f97 1 167"/>
                <a:gd name="f126" fmla="*/ f98 1 150"/>
                <a:gd name="f127" fmla="*/ f99 1 167"/>
                <a:gd name="f128" fmla="*/ f100 1 150"/>
                <a:gd name="f129" fmla="*/ f101 1 167"/>
                <a:gd name="f130" fmla="*/ f102 1 150"/>
                <a:gd name="f131" fmla="*/ f103 1 167"/>
                <a:gd name="f132" fmla="*/ f104 1 150"/>
                <a:gd name="f133" fmla="*/ f105 1 167"/>
                <a:gd name="f134" fmla="*/ f106 1 150"/>
                <a:gd name="f135" fmla="*/ f107 1 167"/>
                <a:gd name="f136" fmla="*/ f108 1 150"/>
                <a:gd name="f137" fmla="*/ 0 1 f80"/>
                <a:gd name="f138" fmla="*/ f74 1 f80"/>
                <a:gd name="f139" fmla="*/ 0 1 f81"/>
                <a:gd name="f140" fmla="*/ f75 1 f81"/>
                <a:gd name="f141" fmla="*/ f110 1 f80"/>
                <a:gd name="f142" fmla="*/ f111 1 f81"/>
                <a:gd name="f143" fmla="*/ f112 1 f80"/>
                <a:gd name="f144" fmla="*/ f113 1 f81"/>
                <a:gd name="f145" fmla="*/ f114 1 f80"/>
                <a:gd name="f146" fmla="*/ f115 1 f81"/>
                <a:gd name="f147" fmla="*/ f116 1 f80"/>
                <a:gd name="f148" fmla="*/ f117 1 f81"/>
                <a:gd name="f149" fmla="*/ f118 1 f80"/>
                <a:gd name="f150" fmla="*/ f119 1 f81"/>
                <a:gd name="f151" fmla="*/ f120 1 f80"/>
                <a:gd name="f152" fmla="*/ f121 1 f81"/>
                <a:gd name="f153" fmla="*/ f122 1 f80"/>
                <a:gd name="f154" fmla="*/ f123 1 f81"/>
                <a:gd name="f155" fmla="*/ f124 1 f81"/>
                <a:gd name="f156" fmla="*/ f125 1 f80"/>
                <a:gd name="f157" fmla="*/ f126 1 f81"/>
                <a:gd name="f158" fmla="*/ f127 1 f80"/>
                <a:gd name="f159" fmla="*/ f128 1 f81"/>
                <a:gd name="f160" fmla="*/ f129 1 f80"/>
                <a:gd name="f161" fmla="*/ f130 1 f81"/>
                <a:gd name="f162" fmla="*/ f131 1 f80"/>
                <a:gd name="f163" fmla="*/ f132 1 f81"/>
                <a:gd name="f164" fmla="*/ f133 1 f80"/>
                <a:gd name="f165" fmla="*/ f134 1 f81"/>
                <a:gd name="f166" fmla="*/ f135 1 f80"/>
                <a:gd name="f167" fmla="*/ f136 1 f81"/>
                <a:gd name="f168" fmla="*/ f137 f71 1"/>
                <a:gd name="f169" fmla="*/ f138 f71 1"/>
                <a:gd name="f170" fmla="*/ f140 f72 1"/>
                <a:gd name="f171" fmla="*/ f139 f72 1"/>
                <a:gd name="f172" fmla="*/ f141 f71 1"/>
                <a:gd name="f173" fmla="*/ f142 f72 1"/>
                <a:gd name="f174" fmla="*/ f143 f71 1"/>
                <a:gd name="f175" fmla="*/ f144 f72 1"/>
                <a:gd name="f176" fmla="*/ f145 f71 1"/>
                <a:gd name="f177" fmla="*/ f146 f72 1"/>
                <a:gd name="f178" fmla="*/ f147 f71 1"/>
                <a:gd name="f179" fmla="*/ f148 f72 1"/>
                <a:gd name="f180" fmla="*/ f149 f71 1"/>
                <a:gd name="f181" fmla="*/ f150 f72 1"/>
                <a:gd name="f182" fmla="*/ f151 f71 1"/>
                <a:gd name="f183" fmla="*/ f152 f72 1"/>
                <a:gd name="f184" fmla="*/ f153 f71 1"/>
                <a:gd name="f185" fmla="*/ f154 f72 1"/>
                <a:gd name="f186" fmla="*/ f155 f72 1"/>
                <a:gd name="f187" fmla="*/ f156 f71 1"/>
                <a:gd name="f188" fmla="*/ f157 f72 1"/>
                <a:gd name="f189" fmla="*/ f158 f71 1"/>
                <a:gd name="f190" fmla="*/ f159 f72 1"/>
                <a:gd name="f191" fmla="*/ f160 f71 1"/>
                <a:gd name="f192" fmla="*/ f161 f72 1"/>
                <a:gd name="f193" fmla="*/ f162 f71 1"/>
                <a:gd name="f194" fmla="*/ f163 f72 1"/>
                <a:gd name="f195" fmla="*/ f164 f71 1"/>
                <a:gd name="f196" fmla="*/ f165 f72 1"/>
                <a:gd name="f197" fmla="*/ f166 f71 1"/>
                <a:gd name="f198" fmla="*/ f167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2" y="f173"/>
                </a:cxn>
                <a:cxn ang="f109">
                  <a:pos x="f174" y="f175"/>
                </a:cxn>
                <a:cxn ang="f109">
                  <a:pos x="f176" y="f177"/>
                </a:cxn>
                <a:cxn ang="f109">
                  <a:pos x="f178" y="f179"/>
                </a:cxn>
                <a:cxn ang="f109">
                  <a:pos x="f180" y="f181"/>
                </a:cxn>
                <a:cxn ang="f109">
                  <a:pos x="f182" y="f183"/>
                </a:cxn>
                <a:cxn ang="f109">
                  <a:pos x="f184" y="f185"/>
                </a:cxn>
                <a:cxn ang="f109">
                  <a:pos x="f176" y="f186"/>
                </a:cxn>
                <a:cxn ang="f109">
                  <a:pos x="f187" y="f188"/>
                </a:cxn>
                <a:cxn ang="f109">
                  <a:pos x="f189" y="f190"/>
                </a:cxn>
                <a:cxn ang="f109">
                  <a:pos x="f191" y="f192"/>
                </a:cxn>
                <a:cxn ang="f109">
                  <a:pos x="f193" y="f194"/>
                </a:cxn>
                <a:cxn ang="f109">
                  <a:pos x="f195" y="f196"/>
                </a:cxn>
                <a:cxn ang="f109">
                  <a:pos x="f197" y="f198"/>
                </a:cxn>
                <a:cxn ang="f109">
                  <a:pos x="f172" y="f173"/>
                </a:cxn>
              </a:cxnLst>
              <a:rect l="f168" t="f171" r="f169" b="f170"/>
              <a:pathLst>
                <a:path w="167" h="150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7" y="f18"/>
                  </a:cubicBezTo>
                  <a:cubicBezTo>
                    <a:pt x="f25" y="f26"/>
                    <a:pt x="f27" y="f26"/>
                    <a:pt x="f6" y="f28"/>
                  </a:cubicBezTo>
                  <a:cubicBezTo>
                    <a:pt x="f29" y="f30"/>
                    <a:pt x="f7" y="f31"/>
                    <a:pt x="f32" y="f33"/>
                  </a:cubicBezTo>
                  <a:cubicBezTo>
                    <a:pt x="f34" y="f35"/>
                    <a:pt x="f36" y="f37"/>
                    <a:pt x="f34" y="f38"/>
                  </a:cubicBezTo>
                  <a:cubicBezTo>
                    <a:pt x="f39" y="f40"/>
                    <a:pt x="f41" y="f34"/>
                    <a:pt x="f19" y="f7"/>
                  </a:cubicBezTo>
                  <a:cubicBezTo>
                    <a:pt x="f42" y="f21"/>
                    <a:pt x="f43" y="f44"/>
                    <a:pt x="f45" y="f39"/>
                  </a:cubicBezTo>
                  <a:cubicBezTo>
                    <a:pt x="f46" y="f47"/>
                    <a:pt x="f48" y="f40"/>
                    <a:pt x="f33" y="f45"/>
                  </a:cubicBezTo>
                  <a:cubicBezTo>
                    <a:pt x="f49" y="f50"/>
                    <a:pt x="f26" y="f51"/>
                    <a:pt x="f52" y="f53"/>
                  </a:cubicBezTo>
                  <a:cubicBezTo>
                    <a:pt x="f54" y="f43"/>
                    <a:pt x="f55" y="f56"/>
                    <a:pt x="f57" y="f58"/>
                  </a:cubicBezTo>
                  <a:cubicBezTo>
                    <a:pt x="f1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5" y="f26"/>
                  </a:cubicBezTo>
                  <a:cubicBezTo>
                    <a:pt x="f68" y="f69"/>
                    <a:pt x="f63" y="f16"/>
                    <a:pt x="f8" y="f5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3A035702-BAAF-3D84-080E-A65810A4FFAE}"/>
                </a:ext>
              </a:extLst>
            </p:cNvPr>
            <p:cNvSpPr/>
            <p:nvPr/>
          </p:nvSpPr>
          <p:spPr>
            <a:xfrm>
              <a:off x="14403391" y="808036"/>
              <a:ext cx="754059" cy="622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"/>
                <a:gd name="f7" fmla="val 137"/>
                <a:gd name="f8" fmla="val 35"/>
                <a:gd name="f9" fmla="val 71"/>
                <a:gd name="f10" fmla="val 26"/>
                <a:gd name="f11" fmla="val 65"/>
                <a:gd name="f12" fmla="val 15"/>
                <a:gd name="f13" fmla="val 61"/>
                <a:gd name="f14" fmla="val 4"/>
                <a:gd name="f15" fmla="val 59"/>
                <a:gd name="f16" fmla="val 54"/>
                <a:gd name="f17" fmla="val 1"/>
                <a:gd name="f18" fmla="val 52"/>
                <a:gd name="f19" fmla="val 7"/>
                <a:gd name="f20" fmla="val 50"/>
                <a:gd name="f21" fmla="val 18"/>
                <a:gd name="f22" fmla="val 47"/>
                <a:gd name="f23" fmla="val 29"/>
                <a:gd name="f24" fmla="val 44"/>
                <a:gd name="f25" fmla="val 40"/>
                <a:gd name="f26" fmla="val 41"/>
                <a:gd name="f27" fmla="val 38"/>
                <a:gd name="f28" fmla="val 51"/>
                <a:gd name="f29" fmla="val 20"/>
                <a:gd name="f30" fmla="val 10"/>
                <a:gd name="f31" fmla="val 56"/>
                <a:gd name="f32" fmla="val 58"/>
                <a:gd name="f33" fmla="val 69"/>
                <a:gd name="f34" fmla="val 11"/>
                <a:gd name="f35" fmla="val 81"/>
                <a:gd name="f36" fmla="val 21"/>
                <a:gd name="f37" fmla="val 95"/>
                <a:gd name="f38" fmla="val 27"/>
                <a:gd name="f39" fmla="val 116"/>
                <a:gd name="f40" fmla="val 25"/>
                <a:gd name="f41" fmla="val 136"/>
                <a:gd name="f42" fmla="val 155"/>
                <a:gd name="f43" fmla="val 13"/>
                <a:gd name="f44" fmla="val 163"/>
                <a:gd name="f45" fmla="val 153"/>
                <a:gd name="f46" fmla="val 22"/>
                <a:gd name="f47" fmla="val 154"/>
                <a:gd name="f48" fmla="val 145"/>
                <a:gd name="f49" fmla="val 37"/>
                <a:gd name="f50" fmla="val 131"/>
                <a:gd name="f51" fmla="val 77"/>
                <a:gd name="f52" fmla="val 147"/>
                <a:gd name="f53" fmla="val 84"/>
                <a:gd name="f54" fmla="val 96"/>
                <a:gd name="f55" fmla="val 101"/>
                <a:gd name="f56" fmla="val 103"/>
                <a:gd name="f57" fmla="val 159"/>
                <a:gd name="f58" fmla="val 111"/>
                <a:gd name="f59" fmla="val 158"/>
                <a:gd name="f60" fmla="val 110"/>
                <a:gd name="f61" fmla="val 157"/>
                <a:gd name="f62" fmla="val 109"/>
                <a:gd name="f63" fmla="val 156"/>
                <a:gd name="f64" fmla="val 138"/>
                <a:gd name="f65" fmla="val 118"/>
                <a:gd name="f66" fmla="val 92"/>
                <a:gd name="f67" fmla="val 83"/>
                <a:gd name="f68" fmla="val 98"/>
                <a:gd name="f69" fmla="val 79"/>
                <a:gd name="f70" fmla="val 124"/>
                <a:gd name="f71" fmla="val 63"/>
                <a:gd name="f72" fmla="val 125"/>
                <a:gd name="f73" fmla="val 119"/>
                <a:gd name="f74" fmla="val 82"/>
                <a:gd name="f75" fmla="val 57"/>
                <a:gd name="f76" fmla="val 78"/>
                <a:gd name="f77" fmla="+- 0 0 -90"/>
                <a:gd name="f78" fmla="*/ f3 1 167"/>
                <a:gd name="f79" fmla="*/ f4 1 137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67"/>
                <a:gd name="f88" fmla="*/ f84 1 137"/>
                <a:gd name="f89" fmla="*/ 35 f85 1"/>
                <a:gd name="f90" fmla="*/ 71 f84 1"/>
                <a:gd name="f91" fmla="*/ 4 f85 1"/>
                <a:gd name="f92" fmla="*/ 59 f84 1"/>
                <a:gd name="f93" fmla="*/ 7 f85 1"/>
                <a:gd name="f94" fmla="*/ 50 f84 1"/>
                <a:gd name="f95" fmla="*/ 40 f85 1"/>
                <a:gd name="f96" fmla="*/ 40 f84 1"/>
                <a:gd name="f97" fmla="*/ 51 f85 1"/>
                <a:gd name="f98" fmla="*/ 29 f84 1"/>
                <a:gd name="f99" fmla="*/ 52 f85 1"/>
                <a:gd name="f100" fmla="*/ 0 f84 1"/>
                <a:gd name="f101" fmla="*/ 58 f85 1"/>
                <a:gd name="f102" fmla="*/ 95 f85 1"/>
                <a:gd name="f103" fmla="*/ 27 f84 1"/>
                <a:gd name="f104" fmla="*/ 155 f85 1"/>
                <a:gd name="f105" fmla="*/ 13 f84 1"/>
                <a:gd name="f106" fmla="*/ 154 f85 1"/>
                <a:gd name="f107" fmla="*/ 131 f85 1"/>
                <a:gd name="f108" fmla="*/ 96 f84 1"/>
                <a:gd name="f109" fmla="*/ 159 f85 1"/>
                <a:gd name="f110" fmla="*/ 111 f84 1"/>
                <a:gd name="f111" fmla="*/ 156 f85 1"/>
                <a:gd name="f112" fmla="*/ 109 f84 1"/>
                <a:gd name="f113" fmla="*/ 101 f85 1"/>
                <a:gd name="f114" fmla="*/ 95 f84 1"/>
                <a:gd name="f115" fmla="*/ 65 f85 1"/>
                <a:gd name="f116" fmla="*/ 137 f84 1"/>
                <a:gd name="f117" fmla="*/ 59 f85 1"/>
                <a:gd name="f118" fmla="*/ 119 f84 1"/>
                <a:gd name="f119" fmla="+- f86 0 f1"/>
                <a:gd name="f120" fmla="*/ f89 1 167"/>
                <a:gd name="f121" fmla="*/ f90 1 137"/>
                <a:gd name="f122" fmla="*/ f91 1 167"/>
                <a:gd name="f123" fmla="*/ f92 1 137"/>
                <a:gd name="f124" fmla="*/ f93 1 167"/>
                <a:gd name="f125" fmla="*/ f94 1 137"/>
                <a:gd name="f126" fmla="*/ f95 1 167"/>
                <a:gd name="f127" fmla="*/ f96 1 137"/>
                <a:gd name="f128" fmla="*/ f97 1 167"/>
                <a:gd name="f129" fmla="*/ f98 1 137"/>
                <a:gd name="f130" fmla="*/ f99 1 167"/>
                <a:gd name="f131" fmla="*/ f100 1 137"/>
                <a:gd name="f132" fmla="*/ f101 1 167"/>
                <a:gd name="f133" fmla="*/ f102 1 167"/>
                <a:gd name="f134" fmla="*/ f103 1 137"/>
                <a:gd name="f135" fmla="*/ f104 1 167"/>
                <a:gd name="f136" fmla="*/ f105 1 137"/>
                <a:gd name="f137" fmla="*/ f106 1 167"/>
                <a:gd name="f138" fmla="*/ f107 1 167"/>
                <a:gd name="f139" fmla="*/ f108 1 137"/>
                <a:gd name="f140" fmla="*/ f109 1 167"/>
                <a:gd name="f141" fmla="*/ f110 1 137"/>
                <a:gd name="f142" fmla="*/ f111 1 167"/>
                <a:gd name="f143" fmla="*/ f112 1 137"/>
                <a:gd name="f144" fmla="*/ f113 1 167"/>
                <a:gd name="f145" fmla="*/ f114 1 137"/>
                <a:gd name="f146" fmla="*/ f115 1 167"/>
                <a:gd name="f147" fmla="*/ f116 1 137"/>
                <a:gd name="f148" fmla="*/ f117 1 167"/>
                <a:gd name="f149" fmla="*/ f118 1 137"/>
                <a:gd name="f150" fmla="*/ 0 1 f87"/>
                <a:gd name="f151" fmla="*/ f81 1 f87"/>
                <a:gd name="f152" fmla="*/ 0 1 f88"/>
                <a:gd name="f153" fmla="*/ f82 1 f88"/>
                <a:gd name="f154" fmla="*/ f120 1 f87"/>
                <a:gd name="f155" fmla="*/ f121 1 f88"/>
                <a:gd name="f156" fmla="*/ f122 1 f87"/>
                <a:gd name="f157" fmla="*/ f123 1 f88"/>
                <a:gd name="f158" fmla="*/ f124 1 f87"/>
                <a:gd name="f159" fmla="*/ f125 1 f88"/>
                <a:gd name="f160" fmla="*/ f126 1 f87"/>
                <a:gd name="f161" fmla="*/ f127 1 f88"/>
                <a:gd name="f162" fmla="*/ f128 1 f87"/>
                <a:gd name="f163" fmla="*/ f129 1 f88"/>
                <a:gd name="f164" fmla="*/ f130 1 f87"/>
                <a:gd name="f165" fmla="*/ f131 1 f88"/>
                <a:gd name="f166" fmla="*/ f132 1 f87"/>
                <a:gd name="f167" fmla="*/ f133 1 f87"/>
                <a:gd name="f168" fmla="*/ f134 1 f88"/>
                <a:gd name="f169" fmla="*/ f135 1 f87"/>
                <a:gd name="f170" fmla="*/ f136 1 f88"/>
                <a:gd name="f171" fmla="*/ f137 1 f87"/>
                <a:gd name="f172" fmla="*/ f138 1 f87"/>
                <a:gd name="f173" fmla="*/ f139 1 f88"/>
                <a:gd name="f174" fmla="*/ f140 1 f87"/>
                <a:gd name="f175" fmla="*/ f141 1 f88"/>
                <a:gd name="f176" fmla="*/ f142 1 f87"/>
                <a:gd name="f177" fmla="*/ f143 1 f88"/>
                <a:gd name="f178" fmla="*/ f144 1 f87"/>
                <a:gd name="f179" fmla="*/ f145 1 f88"/>
                <a:gd name="f180" fmla="*/ f146 1 f87"/>
                <a:gd name="f181" fmla="*/ f147 1 f88"/>
                <a:gd name="f182" fmla="*/ f148 1 f87"/>
                <a:gd name="f183" fmla="*/ f149 1 f88"/>
                <a:gd name="f184" fmla="*/ f150 f78 1"/>
                <a:gd name="f185" fmla="*/ f151 f78 1"/>
                <a:gd name="f186" fmla="*/ f153 f79 1"/>
                <a:gd name="f187" fmla="*/ f152 f79 1"/>
                <a:gd name="f188" fmla="*/ f154 f78 1"/>
                <a:gd name="f189" fmla="*/ f155 f79 1"/>
                <a:gd name="f190" fmla="*/ f156 f78 1"/>
                <a:gd name="f191" fmla="*/ f157 f79 1"/>
                <a:gd name="f192" fmla="*/ f158 f78 1"/>
                <a:gd name="f193" fmla="*/ f159 f79 1"/>
                <a:gd name="f194" fmla="*/ f160 f78 1"/>
                <a:gd name="f195" fmla="*/ f161 f79 1"/>
                <a:gd name="f196" fmla="*/ f162 f78 1"/>
                <a:gd name="f197" fmla="*/ f163 f79 1"/>
                <a:gd name="f198" fmla="*/ f164 f78 1"/>
                <a:gd name="f199" fmla="*/ f165 f79 1"/>
                <a:gd name="f200" fmla="*/ f166 f78 1"/>
                <a:gd name="f201" fmla="*/ f167 f78 1"/>
                <a:gd name="f202" fmla="*/ f168 f79 1"/>
                <a:gd name="f203" fmla="*/ f169 f78 1"/>
                <a:gd name="f204" fmla="*/ f170 f79 1"/>
                <a:gd name="f205" fmla="*/ f171 f78 1"/>
                <a:gd name="f206" fmla="*/ f172 f78 1"/>
                <a:gd name="f207" fmla="*/ f173 f79 1"/>
                <a:gd name="f208" fmla="*/ f174 f78 1"/>
                <a:gd name="f209" fmla="*/ f175 f79 1"/>
                <a:gd name="f210" fmla="*/ f176 f78 1"/>
                <a:gd name="f211" fmla="*/ f177 f79 1"/>
                <a:gd name="f212" fmla="*/ f178 f78 1"/>
                <a:gd name="f213" fmla="*/ f179 f79 1"/>
                <a:gd name="f214" fmla="*/ f180 f78 1"/>
                <a:gd name="f215" fmla="*/ f181 f79 1"/>
                <a:gd name="f216" fmla="*/ f182 f78 1"/>
                <a:gd name="f217" fmla="*/ f183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199"/>
                </a:cxn>
                <a:cxn ang="f119">
                  <a:pos x="f201" y="f202"/>
                </a:cxn>
                <a:cxn ang="f119">
                  <a:pos x="f203" y="f204"/>
                </a:cxn>
                <a:cxn ang="f119">
                  <a:pos x="f205" y="f202"/>
                </a:cxn>
                <a:cxn ang="f119">
                  <a:pos x="f206" y="f191"/>
                </a:cxn>
                <a:cxn ang="f119">
                  <a:pos x="f203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212" y="f213"/>
                </a:cxn>
                <a:cxn ang="f119">
                  <a:pos x="f214" y="f215"/>
                </a:cxn>
                <a:cxn ang="f119">
                  <a:pos x="f216" y="f217"/>
                </a:cxn>
                <a:cxn ang="f119">
                  <a:pos x="f188" y="f189"/>
                </a:cxn>
              </a:cxnLst>
              <a:rect l="f184" t="f187" r="f185" b="f186"/>
              <a:pathLst>
                <a:path w="167" h="13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5"/>
                  </a:cubicBezTo>
                  <a:cubicBezTo>
                    <a:pt x="f22" y="f26"/>
                    <a:pt x="f18" y="f27"/>
                    <a:pt x="f28" y="f23"/>
                  </a:cubicBezTo>
                  <a:cubicBezTo>
                    <a:pt x="f28" y="f29"/>
                    <a:pt x="f18" y="f30"/>
                    <a:pt x="f18" y="f5"/>
                  </a:cubicBezTo>
                  <a:cubicBezTo>
                    <a:pt x="f16" y="f5"/>
                    <a:pt x="f31" y="f5"/>
                    <a:pt x="f32" y="f5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36"/>
                    <a:pt x="f42" y="f43"/>
                  </a:cubicBezTo>
                  <a:cubicBezTo>
                    <a:pt x="f44" y="f21"/>
                    <a:pt x="f45" y="f46"/>
                    <a:pt x="f47" y="f38"/>
                  </a:cubicBezTo>
                  <a:cubicBezTo>
                    <a:pt x="f48" y="f49"/>
                    <a:pt x="f7" y="f22"/>
                    <a:pt x="f50" y="f15"/>
                  </a:cubicBezTo>
                  <a:cubicBezTo>
                    <a:pt x="f50" y="f51"/>
                    <a:pt x="f52" y="f53"/>
                    <a:pt x="f42" y="f54"/>
                  </a:cubicBezTo>
                  <a:cubicBezTo>
                    <a:pt x="f42" y="f55"/>
                    <a:pt x="f6" y="f5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56"/>
                    <a:pt x="f65" y="f66"/>
                    <a:pt x="f55" y="f37"/>
                  </a:cubicBezTo>
                  <a:cubicBezTo>
                    <a:pt x="f67" y="f68"/>
                    <a:pt x="f69" y="f70"/>
                    <a:pt x="f11" y="f7"/>
                  </a:cubicBezTo>
                  <a:cubicBezTo>
                    <a:pt x="f71" y="f50"/>
                    <a:pt x="f13" y="f72"/>
                    <a:pt x="f15" y="f73"/>
                  </a:cubicBezTo>
                  <a:cubicBezTo>
                    <a:pt x="f15" y="f74"/>
                    <a:pt x="f75" y="f76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96CA95F-75B9-71D1-E1C9-A136DBC3E991}"/>
                </a:ext>
              </a:extLst>
            </p:cNvPr>
            <p:cNvSpPr/>
            <p:nvPr/>
          </p:nvSpPr>
          <p:spPr>
            <a:xfrm>
              <a:off x="16114708" y="1366835"/>
              <a:ext cx="595310" cy="434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2"/>
                <a:gd name="f7" fmla="val 96"/>
                <a:gd name="f8" fmla="val 75"/>
                <a:gd name="f9" fmla="val 82"/>
                <a:gd name="f10" fmla="val 71"/>
                <a:gd name="f11" fmla="val 87"/>
                <a:gd name="f12" fmla="val 69"/>
                <a:gd name="f13" fmla="val 61"/>
                <a:gd name="f14" fmla="val 49"/>
                <a:gd name="f15" fmla="val 72"/>
                <a:gd name="f16" fmla="val 33"/>
                <a:gd name="f17" fmla="val 70"/>
                <a:gd name="f18" fmla="val 16"/>
                <a:gd name="f19" fmla="val 76"/>
                <a:gd name="f20" fmla="val 11"/>
                <a:gd name="f21" fmla="val 6"/>
                <a:gd name="f22" fmla="val 5"/>
                <a:gd name="f23" fmla="val 9"/>
                <a:gd name="f24" fmla="val 63"/>
                <a:gd name="f25" fmla="val 14"/>
                <a:gd name="f26" fmla="val 56"/>
                <a:gd name="f27" fmla="val 26"/>
                <a:gd name="f28" fmla="val 47"/>
                <a:gd name="f29" fmla="val 40"/>
                <a:gd name="f30" fmla="val 12"/>
                <a:gd name="f31" fmla="val 8"/>
                <a:gd name="f32" fmla="val 27"/>
                <a:gd name="f33" fmla="val 1"/>
                <a:gd name="f34" fmla="val 20"/>
                <a:gd name="f35" fmla="val 41"/>
                <a:gd name="f36" fmla="val 28"/>
                <a:gd name="f37" fmla="val 60"/>
                <a:gd name="f38" fmla="val 19"/>
                <a:gd name="f39" fmla="val 79"/>
                <a:gd name="f40" fmla="val 84"/>
                <a:gd name="f41" fmla="val 83"/>
                <a:gd name="f42" fmla="val 91"/>
                <a:gd name="f43" fmla="val 34"/>
                <a:gd name="f44" fmla="val 110"/>
                <a:gd name="f45" fmla="val 39"/>
                <a:gd name="f46" fmla="val 45"/>
                <a:gd name="f47" fmla="val 106"/>
                <a:gd name="f48" fmla="val 108"/>
                <a:gd name="f49" fmla="val 52"/>
                <a:gd name="f50" fmla="val 89"/>
                <a:gd name="f51" fmla="val 53"/>
                <a:gd name="f52" fmla="+- 0 0 -90"/>
                <a:gd name="f53" fmla="*/ f3 1 132"/>
                <a:gd name="f54" fmla="*/ f4 1 96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132"/>
                <a:gd name="f63" fmla="*/ f59 1 96"/>
                <a:gd name="f64" fmla="*/ 75 f60 1"/>
                <a:gd name="f65" fmla="*/ 82 f59 1"/>
                <a:gd name="f66" fmla="*/ 61 f60 1"/>
                <a:gd name="f67" fmla="*/ 87 f59 1"/>
                <a:gd name="f68" fmla="*/ 16 f60 1"/>
                <a:gd name="f69" fmla="*/ 76 f59 1"/>
                <a:gd name="f70" fmla="*/ 0 f60 1"/>
                <a:gd name="f71" fmla="*/ 14 f60 1"/>
                <a:gd name="f72" fmla="*/ 56 f59 1"/>
                <a:gd name="f73" fmla="*/ 12 f60 1"/>
                <a:gd name="f74" fmla="*/ 33 f59 1"/>
                <a:gd name="f75" fmla="*/ 20 f59 1"/>
                <a:gd name="f76" fmla="*/ 76 f60 1"/>
                <a:gd name="f77" fmla="*/ 1 f59 1"/>
                <a:gd name="f78" fmla="*/ 83 f60 1"/>
                <a:gd name="f79" fmla="*/ 5 f59 1"/>
                <a:gd name="f80" fmla="*/ 110 f60 1"/>
                <a:gd name="f81" fmla="*/ 39 f59 1"/>
                <a:gd name="f82" fmla="*/ 108 f60 1"/>
                <a:gd name="f83" fmla="*/ 52 f59 1"/>
                <a:gd name="f84" fmla="+- f61 0 f1"/>
                <a:gd name="f85" fmla="*/ f64 1 132"/>
                <a:gd name="f86" fmla="*/ f65 1 96"/>
                <a:gd name="f87" fmla="*/ f66 1 132"/>
                <a:gd name="f88" fmla="*/ f67 1 96"/>
                <a:gd name="f89" fmla="*/ f68 1 132"/>
                <a:gd name="f90" fmla="*/ f69 1 96"/>
                <a:gd name="f91" fmla="*/ f70 1 132"/>
                <a:gd name="f92" fmla="*/ f71 1 132"/>
                <a:gd name="f93" fmla="*/ f72 1 96"/>
                <a:gd name="f94" fmla="*/ f73 1 132"/>
                <a:gd name="f95" fmla="*/ f74 1 96"/>
                <a:gd name="f96" fmla="*/ f75 1 96"/>
                <a:gd name="f97" fmla="*/ f76 1 132"/>
                <a:gd name="f98" fmla="*/ f77 1 96"/>
                <a:gd name="f99" fmla="*/ f78 1 132"/>
                <a:gd name="f100" fmla="*/ f79 1 96"/>
                <a:gd name="f101" fmla="*/ f80 1 132"/>
                <a:gd name="f102" fmla="*/ f81 1 96"/>
                <a:gd name="f103" fmla="*/ f82 1 132"/>
                <a:gd name="f104" fmla="*/ f83 1 96"/>
                <a:gd name="f105" fmla="*/ 0 1 f62"/>
                <a:gd name="f106" fmla="*/ f56 1 f62"/>
                <a:gd name="f107" fmla="*/ 0 1 f63"/>
                <a:gd name="f108" fmla="*/ f57 1 f63"/>
                <a:gd name="f109" fmla="*/ f85 1 f62"/>
                <a:gd name="f110" fmla="*/ f86 1 f63"/>
                <a:gd name="f111" fmla="*/ f87 1 f62"/>
                <a:gd name="f112" fmla="*/ f88 1 f63"/>
                <a:gd name="f113" fmla="*/ f89 1 f62"/>
                <a:gd name="f114" fmla="*/ f90 1 f63"/>
                <a:gd name="f115" fmla="*/ f91 1 f62"/>
                <a:gd name="f116" fmla="*/ f92 1 f62"/>
                <a:gd name="f117" fmla="*/ f93 1 f63"/>
                <a:gd name="f118" fmla="*/ f94 1 f62"/>
                <a:gd name="f119" fmla="*/ f95 1 f63"/>
                <a:gd name="f120" fmla="*/ f96 1 f63"/>
                <a:gd name="f121" fmla="*/ f97 1 f62"/>
                <a:gd name="f122" fmla="*/ f98 1 f63"/>
                <a:gd name="f123" fmla="*/ f99 1 f62"/>
                <a:gd name="f124" fmla="*/ f100 1 f63"/>
                <a:gd name="f125" fmla="*/ f101 1 f62"/>
                <a:gd name="f126" fmla="*/ f102 1 f63"/>
                <a:gd name="f127" fmla="*/ f103 1 f62"/>
                <a:gd name="f128" fmla="*/ f104 1 f63"/>
                <a:gd name="f129" fmla="*/ f105 f53 1"/>
                <a:gd name="f130" fmla="*/ f106 f53 1"/>
                <a:gd name="f131" fmla="*/ f108 f54 1"/>
                <a:gd name="f132" fmla="*/ f107 f54 1"/>
                <a:gd name="f133" fmla="*/ f109 f53 1"/>
                <a:gd name="f134" fmla="*/ f110 f54 1"/>
                <a:gd name="f135" fmla="*/ f111 f53 1"/>
                <a:gd name="f136" fmla="*/ f112 f54 1"/>
                <a:gd name="f137" fmla="*/ f113 f53 1"/>
                <a:gd name="f138" fmla="*/ f114 f54 1"/>
                <a:gd name="f139" fmla="*/ f115 f53 1"/>
                <a:gd name="f140" fmla="*/ f116 f53 1"/>
                <a:gd name="f141" fmla="*/ f117 f54 1"/>
                <a:gd name="f142" fmla="*/ f118 f53 1"/>
                <a:gd name="f143" fmla="*/ f119 f54 1"/>
                <a:gd name="f144" fmla="*/ f120 f54 1"/>
                <a:gd name="f145" fmla="*/ f121 f53 1"/>
                <a:gd name="f146" fmla="*/ f122 f54 1"/>
                <a:gd name="f147" fmla="*/ f123 f53 1"/>
                <a:gd name="f148" fmla="*/ f124 f54 1"/>
                <a:gd name="f149" fmla="*/ f125 f53 1"/>
                <a:gd name="f150" fmla="*/ f126 f54 1"/>
                <a:gd name="f151" fmla="*/ f127 f53 1"/>
                <a:gd name="f152" fmla="*/ f128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38"/>
                </a:cxn>
                <a:cxn ang="f84">
                  <a:pos x="f140" y="f141"/>
                </a:cxn>
                <a:cxn ang="f84">
                  <a:pos x="f142" y="f143"/>
                </a:cxn>
                <a:cxn ang="f84">
                  <a:pos x="f137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49" y="f150"/>
                </a:cxn>
                <a:cxn ang="f84">
                  <a:pos x="f151" y="f152"/>
                </a:cxn>
                <a:cxn ang="f84">
                  <a:pos x="f133" y="f134"/>
                </a:cxn>
              </a:cxnLst>
              <a:rect l="f129" t="f132" r="f130" b="f131"/>
              <a:pathLst>
                <a:path w="132" h="96">
                  <a:moveTo>
                    <a:pt x="f8" y="f9"/>
                  </a:moveTo>
                  <a:cubicBezTo>
                    <a:pt x="f10" y="f11"/>
                    <a:pt x="f12" y="f7"/>
                    <a:pt x="f13" y="f11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8"/>
                    <a:pt x="f21" y="f9"/>
                    <a:pt x="f5" y="f19"/>
                  </a:cubicBezTo>
                  <a:cubicBezTo>
                    <a:pt x="f22" y="f17"/>
                    <a:pt x="f23" y="f24"/>
                    <a:pt x="f25" y="f26"/>
                  </a:cubicBezTo>
                  <a:cubicBezTo>
                    <a:pt x="f27" y="f28"/>
                    <a:pt x="f18" y="f29"/>
                    <a:pt x="f30" y="f16"/>
                  </a:cubicBezTo>
                  <a:cubicBezTo>
                    <a:pt x="f31" y="f32"/>
                    <a:pt x="f33" y="f34"/>
                    <a:pt x="f18" y="f34"/>
                  </a:cubicBezTo>
                  <a:cubicBezTo>
                    <a:pt x="f35" y="f36"/>
                    <a:pt x="f37" y="f38"/>
                    <a:pt x="f19" y="f33"/>
                  </a:cubicBezTo>
                  <a:cubicBezTo>
                    <a:pt x="f39" y="f5"/>
                    <a:pt x="f40" y="f33"/>
                    <a:pt x="f41" y="f22"/>
                  </a:cubicBezTo>
                  <a:cubicBezTo>
                    <a:pt x="f39" y="f32"/>
                    <a:pt x="f42" y="f43"/>
                    <a:pt x="f44" y="f45"/>
                  </a:cubicBezTo>
                  <a:cubicBezTo>
                    <a:pt x="f6" y="f46"/>
                    <a:pt x="f47" y="f28"/>
                    <a:pt x="f48" y="f49"/>
                  </a:cubicBezTo>
                  <a:cubicBezTo>
                    <a:pt x="f50" y="f51"/>
                    <a:pt x="f19" y="f13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A9792824-9C98-F1F3-C583-B313E9575A0B}"/>
                </a:ext>
              </a:extLst>
            </p:cNvPr>
            <p:cNvSpPr/>
            <p:nvPr/>
          </p:nvSpPr>
          <p:spPr>
            <a:xfrm>
              <a:off x="16841784" y="503240"/>
              <a:ext cx="590546" cy="4730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104"/>
                <a:gd name="f8" fmla="val 14"/>
                <a:gd name="f9" fmla="val 67"/>
                <a:gd name="f10" fmla="val 34"/>
                <a:gd name="f11" fmla="val 50"/>
                <a:gd name="f12" fmla="val 6"/>
                <a:gd name="f13" fmla="val 41"/>
                <a:gd name="f14" fmla="val 8"/>
                <a:gd name="f15" fmla="val 27"/>
                <a:gd name="f16" fmla="val 17"/>
                <a:gd name="f17" fmla="val 26"/>
                <a:gd name="f18" fmla="val 35"/>
                <a:gd name="f19" fmla="val 55"/>
                <a:gd name="f20" fmla="val 32"/>
                <a:gd name="f21" fmla="val 19"/>
                <a:gd name="f22" fmla="val 79"/>
                <a:gd name="f23" fmla="val 7"/>
                <a:gd name="f24" fmla="val 83"/>
                <a:gd name="f25" fmla="val 91"/>
                <a:gd name="f26" fmla="val 89"/>
                <a:gd name="f27" fmla="val 84"/>
                <a:gd name="f28" fmla="val 40"/>
                <a:gd name="f29" fmla="val 109"/>
                <a:gd name="f30" fmla="val 42"/>
                <a:gd name="f31" fmla="val 49"/>
                <a:gd name="f32" fmla="val 123"/>
                <a:gd name="f33" fmla="val 60"/>
                <a:gd name="f34" fmla="val 57"/>
                <a:gd name="f35" fmla="val 101"/>
                <a:gd name="f36" fmla="val 66"/>
                <a:gd name="f37" fmla="val 99"/>
                <a:gd name="f38" fmla="val 97"/>
                <a:gd name="f39" fmla="val 95"/>
                <a:gd name="f40" fmla="val 80"/>
                <a:gd name="f41" fmla="val 75"/>
                <a:gd name="f42" fmla="val 86"/>
                <a:gd name="f43" fmla="val 93"/>
                <a:gd name="f44" fmla="val 76"/>
                <a:gd name="f45" fmla="val 68"/>
                <a:gd name="f46" fmla="val 100"/>
                <a:gd name="f47" fmla="val 61"/>
                <a:gd name="f48" fmla="val 47"/>
                <a:gd name="f49" fmla="val 82"/>
                <a:gd name="f50" fmla="val 39"/>
                <a:gd name="f51" fmla="val 30"/>
                <a:gd name="f52" fmla="val 20"/>
                <a:gd name="f53" fmla="val 87"/>
                <a:gd name="f54" fmla="val 10"/>
                <a:gd name="f55" fmla="val 88"/>
                <a:gd name="f56" fmla="val 2"/>
                <a:gd name="f57" fmla="val 78"/>
                <a:gd name="f58" fmla="val 12"/>
                <a:gd name="f59" fmla="+- 0 0 -90"/>
                <a:gd name="f60" fmla="*/ f3 1 131"/>
                <a:gd name="f61" fmla="*/ f4 1 104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131"/>
                <a:gd name="f70" fmla="*/ f66 1 104"/>
                <a:gd name="f71" fmla="*/ 14 f67 1"/>
                <a:gd name="f72" fmla="*/ 67 f66 1"/>
                <a:gd name="f73" fmla="*/ 8 f67 1"/>
                <a:gd name="f74" fmla="*/ 27 f66 1"/>
                <a:gd name="f75" fmla="*/ 35 f67 1"/>
                <a:gd name="f76" fmla="*/ 79 f67 1"/>
                <a:gd name="f77" fmla="*/ 7 f66 1"/>
                <a:gd name="f78" fmla="*/ 89 f67 1"/>
                <a:gd name="f79" fmla="*/ 8 f66 1"/>
                <a:gd name="f80" fmla="*/ 131 f67 1"/>
                <a:gd name="f81" fmla="*/ 49 f66 1"/>
                <a:gd name="f82" fmla="*/ 101 f67 1"/>
                <a:gd name="f83" fmla="*/ 66 f66 1"/>
                <a:gd name="f84" fmla="*/ 95 f67 1"/>
                <a:gd name="f85" fmla="*/ 76 f67 1"/>
                <a:gd name="f86" fmla="*/ 104 f66 1"/>
                <a:gd name="f87" fmla="*/ 55 f67 1"/>
                <a:gd name="f88" fmla="*/ 89 f66 1"/>
                <a:gd name="f89" fmla="*/ 30 f67 1"/>
                <a:gd name="f90" fmla="*/ 86 f66 1"/>
                <a:gd name="f91" fmla="*/ 0 f67 1"/>
                <a:gd name="f92" fmla="+- f68 0 f1"/>
                <a:gd name="f93" fmla="*/ f71 1 131"/>
                <a:gd name="f94" fmla="*/ f72 1 104"/>
                <a:gd name="f95" fmla="*/ f73 1 131"/>
                <a:gd name="f96" fmla="*/ f74 1 104"/>
                <a:gd name="f97" fmla="*/ f75 1 131"/>
                <a:gd name="f98" fmla="*/ f76 1 131"/>
                <a:gd name="f99" fmla="*/ f77 1 104"/>
                <a:gd name="f100" fmla="*/ f78 1 131"/>
                <a:gd name="f101" fmla="*/ f79 1 104"/>
                <a:gd name="f102" fmla="*/ f80 1 131"/>
                <a:gd name="f103" fmla="*/ f81 1 104"/>
                <a:gd name="f104" fmla="*/ f82 1 131"/>
                <a:gd name="f105" fmla="*/ f83 1 104"/>
                <a:gd name="f106" fmla="*/ f84 1 131"/>
                <a:gd name="f107" fmla="*/ f85 1 131"/>
                <a:gd name="f108" fmla="*/ f86 1 104"/>
                <a:gd name="f109" fmla="*/ f87 1 131"/>
                <a:gd name="f110" fmla="*/ f88 1 104"/>
                <a:gd name="f111" fmla="*/ f89 1 131"/>
                <a:gd name="f112" fmla="*/ f90 1 104"/>
                <a:gd name="f113" fmla="*/ f91 1 131"/>
                <a:gd name="f114" fmla="*/ 0 1 f69"/>
                <a:gd name="f115" fmla="*/ f63 1 f69"/>
                <a:gd name="f116" fmla="*/ 0 1 f70"/>
                <a:gd name="f117" fmla="*/ f64 1 f70"/>
                <a:gd name="f118" fmla="*/ f93 1 f69"/>
                <a:gd name="f119" fmla="*/ f94 1 f70"/>
                <a:gd name="f120" fmla="*/ f95 1 f69"/>
                <a:gd name="f121" fmla="*/ f96 1 f70"/>
                <a:gd name="f122" fmla="*/ f97 1 f69"/>
                <a:gd name="f123" fmla="*/ f98 1 f69"/>
                <a:gd name="f124" fmla="*/ f99 1 f70"/>
                <a:gd name="f125" fmla="*/ f100 1 f69"/>
                <a:gd name="f126" fmla="*/ f101 1 f70"/>
                <a:gd name="f127" fmla="*/ f102 1 f69"/>
                <a:gd name="f128" fmla="*/ f103 1 f70"/>
                <a:gd name="f129" fmla="*/ f104 1 f69"/>
                <a:gd name="f130" fmla="*/ f105 1 f70"/>
                <a:gd name="f131" fmla="*/ f106 1 f69"/>
                <a:gd name="f132" fmla="*/ f107 1 f69"/>
                <a:gd name="f133" fmla="*/ f108 1 f70"/>
                <a:gd name="f134" fmla="*/ f109 1 f69"/>
                <a:gd name="f135" fmla="*/ f110 1 f70"/>
                <a:gd name="f136" fmla="*/ f111 1 f69"/>
                <a:gd name="f137" fmla="*/ f112 1 f70"/>
                <a:gd name="f138" fmla="*/ f113 1 f69"/>
                <a:gd name="f139" fmla="*/ f114 f60 1"/>
                <a:gd name="f140" fmla="*/ f115 f60 1"/>
                <a:gd name="f141" fmla="*/ f117 f61 1"/>
                <a:gd name="f142" fmla="*/ f116 f61 1"/>
                <a:gd name="f143" fmla="*/ f118 f60 1"/>
                <a:gd name="f144" fmla="*/ f119 f61 1"/>
                <a:gd name="f145" fmla="*/ f120 f60 1"/>
                <a:gd name="f146" fmla="*/ f121 f61 1"/>
                <a:gd name="f147" fmla="*/ f122 f60 1"/>
                <a:gd name="f148" fmla="*/ f123 f60 1"/>
                <a:gd name="f149" fmla="*/ f124 f61 1"/>
                <a:gd name="f150" fmla="*/ f125 f60 1"/>
                <a:gd name="f151" fmla="*/ f126 f61 1"/>
                <a:gd name="f152" fmla="*/ f127 f60 1"/>
                <a:gd name="f153" fmla="*/ f128 f61 1"/>
                <a:gd name="f154" fmla="*/ f129 f60 1"/>
                <a:gd name="f155" fmla="*/ f130 f61 1"/>
                <a:gd name="f156" fmla="*/ f131 f60 1"/>
                <a:gd name="f157" fmla="*/ f132 f60 1"/>
                <a:gd name="f158" fmla="*/ f133 f61 1"/>
                <a:gd name="f159" fmla="*/ f134 f60 1"/>
                <a:gd name="f160" fmla="*/ f135 f61 1"/>
                <a:gd name="f161" fmla="*/ f136 f60 1"/>
                <a:gd name="f162" fmla="*/ f137 f61 1"/>
                <a:gd name="f163" fmla="*/ f13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6"/>
                </a:cxn>
                <a:cxn ang="f92">
                  <a:pos x="f148" y="f149"/>
                </a:cxn>
                <a:cxn ang="f92">
                  <a:pos x="f150" y="f151"/>
                </a:cxn>
                <a:cxn ang="f92">
                  <a:pos x="f152" y="f153"/>
                </a:cxn>
                <a:cxn ang="f92">
                  <a:pos x="f154" y="f155"/>
                </a:cxn>
                <a:cxn ang="f92">
                  <a:pos x="f156" y="f144"/>
                </a:cxn>
                <a:cxn ang="f92">
                  <a:pos x="f157" y="f158"/>
                </a:cxn>
                <a:cxn ang="f92">
                  <a:pos x="f159" y="f160"/>
                </a:cxn>
                <a:cxn ang="f92">
                  <a:pos x="f161" y="f162"/>
                </a:cxn>
                <a:cxn ang="f92">
                  <a:pos x="f163" y="f160"/>
                </a:cxn>
                <a:cxn ang="f92">
                  <a:pos x="f143" y="f144"/>
                </a:cxn>
              </a:cxnLst>
              <a:rect l="f139" t="f142" r="f140" b="f141"/>
              <a:pathLst>
                <a:path w="131" h="10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7" y="f15"/>
                    <a:pt x="f18" y="f15"/>
                  </a:cubicBezTo>
                  <a:cubicBezTo>
                    <a:pt x="f19" y="f20"/>
                    <a:pt x="f9" y="f21"/>
                    <a:pt x="f22" y="f23"/>
                  </a:cubicBezTo>
                  <a:cubicBezTo>
                    <a:pt x="f24" y="f23"/>
                    <a:pt x="f25" y="f5"/>
                    <a:pt x="f26" y="f14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33"/>
                    <a:pt x="f29" y="f34"/>
                    <a:pt x="f35" y="f36"/>
                  </a:cubicBezTo>
                  <a:cubicBezTo>
                    <a:pt x="f37" y="f36"/>
                    <a:pt x="f38" y="f9"/>
                    <a:pt x="f39" y="f9"/>
                  </a:cubicBezTo>
                  <a:cubicBezTo>
                    <a:pt x="f40" y="f41"/>
                    <a:pt x="f42" y="f43"/>
                    <a:pt x="f44" y="f7"/>
                  </a:cubicBezTo>
                  <a:cubicBezTo>
                    <a:pt x="f45" y="f46"/>
                    <a:pt x="f47" y="f39"/>
                    <a:pt x="f19" y="f26"/>
                  </a:cubicBezTo>
                  <a:cubicBezTo>
                    <a:pt x="f48" y="f49"/>
                    <a:pt x="f50" y="f40"/>
                    <a:pt x="f51" y="f42"/>
                  </a:cubicBezTo>
                  <a:cubicBezTo>
                    <a:pt x="f52" y="f53"/>
                    <a:pt x="f54" y="f55"/>
                    <a:pt x="f5" y="f26"/>
                  </a:cubicBezTo>
                  <a:cubicBezTo>
                    <a:pt x="f56" y="f57"/>
                    <a:pt x="f58" y="f41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84561C3C-BFE2-853F-3EFF-A8DB553590F1}"/>
                </a:ext>
              </a:extLst>
            </p:cNvPr>
            <p:cNvSpPr/>
            <p:nvPr/>
          </p:nvSpPr>
          <p:spPr>
            <a:xfrm>
              <a:off x="15695611" y="1203322"/>
              <a:ext cx="338135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62"/>
                <a:gd name="f8" fmla="val 9"/>
                <a:gd name="f9" fmla="val 32"/>
                <a:gd name="f10" fmla="val 1"/>
                <a:gd name="f11" fmla="val 21"/>
                <a:gd name="f12" fmla="val 13"/>
                <a:gd name="f13" fmla="val 17"/>
                <a:gd name="f14" fmla="val 16"/>
                <a:gd name="f15" fmla="val 19"/>
                <a:gd name="f16" fmla="val 39"/>
                <a:gd name="f17" fmla="val 6"/>
                <a:gd name="f18" fmla="val 49"/>
                <a:gd name="f19" fmla="val 51"/>
                <a:gd name="f20" fmla="val 15"/>
                <a:gd name="f21" fmla="val 58"/>
                <a:gd name="f22" fmla="val 25"/>
                <a:gd name="f23" fmla="val 74"/>
                <a:gd name="f24" fmla="val 26"/>
                <a:gd name="f25" fmla="val 30"/>
                <a:gd name="f26" fmla="val 59"/>
                <a:gd name="f27" fmla="val 35"/>
                <a:gd name="f28" fmla="val 47"/>
                <a:gd name="f29" fmla="val 43"/>
                <a:gd name="f30" fmla="val 48"/>
                <a:gd name="f31" fmla="val 63"/>
                <a:gd name="f32" fmla="val 33"/>
                <a:gd name="f33" fmla="val 55"/>
                <a:gd name="f34" fmla="val 45"/>
                <a:gd name="f35" fmla="val 46"/>
                <a:gd name="f36" fmla="val 12"/>
                <a:gd name="f37" fmla="val 42"/>
                <a:gd name="f38" fmla="+- 0 0 -90"/>
                <a:gd name="f39" fmla="*/ f3 1 75"/>
                <a:gd name="f40" fmla="*/ f4 1 62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75"/>
                <a:gd name="f49" fmla="*/ f45 1 62"/>
                <a:gd name="f50" fmla="*/ 9 f46 1"/>
                <a:gd name="f51" fmla="*/ 32 f45 1"/>
                <a:gd name="f52" fmla="*/ 17 f46 1"/>
                <a:gd name="f53" fmla="*/ 16 f45 1"/>
                <a:gd name="f54" fmla="*/ 49 f46 1"/>
                <a:gd name="f55" fmla="*/ 0 f45 1"/>
                <a:gd name="f56" fmla="*/ 74 f46 1"/>
                <a:gd name="f57" fmla="*/ 26 f45 1"/>
                <a:gd name="f58" fmla="*/ 75 f46 1"/>
                <a:gd name="f59" fmla="*/ 48 f46 1"/>
                <a:gd name="f60" fmla="*/ 63 f45 1"/>
                <a:gd name="f61" fmla="*/ 1 f46 1"/>
                <a:gd name="f62" fmla="*/ 58 f45 1"/>
                <a:gd name="f63" fmla="+- f47 0 f1"/>
                <a:gd name="f64" fmla="*/ f50 1 75"/>
                <a:gd name="f65" fmla="*/ f51 1 63"/>
                <a:gd name="f66" fmla="*/ f52 1 75"/>
                <a:gd name="f67" fmla="*/ f53 1 63"/>
                <a:gd name="f68" fmla="*/ f54 1 75"/>
                <a:gd name="f69" fmla="*/ f55 1 63"/>
                <a:gd name="f70" fmla="*/ f56 1 75"/>
                <a:gd name="f71" fmla="*/ f57 1 63"/>
                <a:gd name="f72" fmla="*/ f58 1 75"/>
                <a:gd name="f73" fmla="*/ f59 1 75"/>
                <a:gd name="f74" fmla="*/ f60 1 63"/>
                <a:gd name="f75" fmla="*/ f61 1 75"/>
                <a:gd name="f76" fmla="*/ f62 1 63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8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39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99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75" h="62">
                  <a:moveTo>
                    <a:pt x="f8" y="f9"/>
                  </a:moveTo>
                  <a:cubicBezTo>
                    <a:pt x="f10" y="f11"/>
                    <a:pt x="f5" y="f12"/>
                    <a:pt x="f13" y="f14"/>
                  </a:cubicBezTo>
                  <a:cubicBezTo>
                    <a:pt x="f9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6" y="f24"/>
                    <a:pt x="f6" y="f25"/>
                    <a:pt x="f6" y="f9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15" y="f34"/>
                    <a:pt x="f10" y="f21"/>
                  </a:cubicBezTo>
                  <a:cubicBezTo>
                    <a:pt x="f5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EC5A37A-6BF9-346C-A001-70722F77E436}"/>
                </a:ext>
              </a:extLst>
            </p:cNvPr>
            <p:cNvSpPr/>
            <p:nvPr/>
          </p:nvSpPr>
          <p:spPr>
            <a:xfrm>
              <a:off x="16173450" y="771525"/>
              <a:ext cx="455608" cy="3413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75"/>
                <a:gd name="f8" fmla="val 3"/>
                <a:gd name="f9" fmla="val 67"/>
                <a:gd name="f10" fmla="val 2"/>
                <a:gd name="f11" fmla="val 1"/>
                <a:gd name="f12" fmla="val 64"/>
                <a:gd name="f13" fmla="val 62"/>
                <a:gd name="f14" fmla="val 60"/>
                <a:gd name="f15" fmla="val 20"/>
                <a:gd name="f16" fmla="val 50"/>
                <a:gd name="f17" fmla="val 36"/>
                <a:gd name="f18" fmla="val 9"/>
                <a:gd name="f19" fmla="val 26"/>
                <a:gd name="f20" fmla="val 18"/>
                <a:gd name="f21" fmla="val 44"/>
                <a:gd name="f22" fmla="val 55"/>
                <a:gd name="f23" fmla="val 8"/>
                <a:gd name="f24" fmla="val 59"/>
                <a:gd name="f25" fmla="val 5"/>
                <a:gd name="f26" fmla="val 63"/>
                <a:gd name="f27" fmla="val 71"/>
                <a:gd name="f28" fmla="val 70"/>
                <a:gd name="f29" fmla="val 33"/>
                <a:gd name="f30" fmla="val 91"/>
                <a:gd name="f31" fmla="val 27"/>
                <a:gd name="f32" fmla="val 101"/>
                <a:gd name="f33" fmla="val 37"/>
                <a:gd name="f34" fmla="val 86"/>
                <a:gd name="f35" fmla="val 46"/>
                <a:gd name="f36" fmla="val 65"/>
                <a:gd name="f37" fmla="val 45"/>
                <a:gd name="f38" fmla="val 68"/>
                <a:gd name="f39" fmla="val 73"/>
                <a:gd name="f40" fmla="val 24"/>
                <a:gd name="f41" fmla="+- 0 0 -90"/>
                <a:gd name="f42" fmla="*/ f3 1 100"/>
                <a:gd name="f43" fmla="*/ f4 1 75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100"/>
                <a:gd name="f52" fmla="*/ f48 1 75"/>
                <a:gd name="f53" fmla="*/ 3 f49 1"/>
                <a:gd name="f54" fmla="*/ 67 f48 1"/>
                <a:gd name="f55" fmla="*/ 0 f49 1"/>
                <a:gd name="f56" fmla="*/ 60 f48 1"/>
                <a:gd name="f57" fmla="*/ 9 f49 1"/>
                <a:gd name="f58" fmla="*/ 20 f48 1"/>
                <a:gd name="f59" fmla="*/ 55 f49 1"/>
                <a:gd name="f60" fmla="*/ 8 f48 1"/>
                <a:gd name="f61" fmla="*/ 67 f49 1"/>
                <a:gd name="f62" fmla="*/ 0 f48 1"/>
                <a:gd name="f63" fmla="*/ 71 f49 1"/>
                <a:gd name="f64" fmla="*/ 101 f49 1"/>
                <a:gd name="f65" fmla="*/ 37 f48 1"/>
                <a:gd name="f66" fmla="*/ 64 f49 1"/>
                <a:gd name="f67" fmla="*/ 68 f48 1"/>
                <a:gd name="f68" fmla="*/ 62 f49 1"/>
                <a:gd name="f69" fmla="*/ 75 f48 1"/>
                <a:gd name="f70" fmla="+- f50 0 f1"/>
                <a:gd name="f71" fmla="*/ f53 1 101"/>
                <a:gd name="f72" fmla="*/ f54 1 75"/>
                <a:gd name="f73" fmla="*/ f55 1 101"/>
                <a:gd name="f74" fmla="*/ f56 1 75"/>
                <a:gd name="f75" fmla="*/ f57 1 101"/>
                <a:gd name="f76" fmla="*/ f58 1 75"/>
                <a:gd name="f77" fmla="*/ f59 1 101"/>
                <a:gd name="f78" fmla="*/ f60 1 75"/>
                <a:gd name="f79" fmla="*/ f61 1 101"/>
                <a:gd name="f80" fmla="*/ f62 1 75"/>
                <a:gd name="f81" fmla="*/ f63 1 101"/>
                <a:gd name="f82" fmla="*/ f64 1 101"/>
                <a:gd name="f83" fmla="*/ f65 1 75"/>
                <a:gd name="f84" fmla="*/ f66 1 101"/>
                <a:gd name="f85" fmla="*/ f67 1 75"/>
                <a:gd name="f86" fmla="*/ f68 1 101"/>
                <a:gd name="f87" fmla="*/ f69 1 75"/>
                <a:gd name="f88" fmla="*/ 0 1 f51"/>
                <a:gd name="f89" fmla="*/ f45 1 f51"/>
                <a:gd name="f90" fmla="*/ 0 1 f52"/>
                <a:gd name="f91" fmla="*/ f46 1 f52"/>
                <a:gd name="f92" fmla="*/ f71 1 f51"/>
                <a:gd name="f93" fmla="*/ f72 1 f52"/>
                <a:gd name="f94" fmla="*/ f73 1 f51"/>
                <a:gd name="f95" fmla="*/ f74 1 f52"/>
                <a:gd name="f96" fmla="*/ f75 1 f51"/>
                <a:gd name="f97" fmla="*/ f76 1 f52"/>
                <a:gd name="f98" fmla="*/ f77 1 f51"/>
                <a:gd name="f99" fmla="*/ f78 1 f52"/>
                <a:gd name="f100" fmla="*/ f79 1 f51"/>
                <a:gd name="f101" fmla="*/ f80 1 f52"/>
                <a:gd name="f102" fmla="*/ f81 1 f51"/>
                <a:gd name="f103" fmla="*/ f82 1 f51"/>
                <a:gd name="f104" fmla="*/ f83 1 f52"/>
                <a:gd name="f105" fmla="*/ f84 1 f51"/>
                <a:gd name="f106" fmla="*/ f85 1 f52"/>
                <a:gd name="f107" fmla="*/ f86 1 f51"/>
                <a:gd name="f108" fmla="*/ f87 1 f52"/>
                <a:gd name="f109" fmla="*/ f88 f42 1"/>
                <a:gd name="f110" fmla="*/ f89 f42 1"/>
                <a:gd name="f111" fmla="*/ f91 f43 1"/>
                <a:gd name="f112" fmla="*/ f90 f43 1"/>
                <a:gd name="f113" fmla="*/ f92 f42 1"/>
                <a:gd name="f114" fmla="*/ f93 f43 1"/>
                <a:gd name="f115" fmla="*/ f94 f42 1"/>
                <a:gd name="f116" fmla="*/ f95 f43 1"/>
                <a:gd name="f117" fmla="*/ f96 f42 1"/>
                <a:gd name="f118" fmla="*/ f97 f43 1"/>
                <a:gd name="f119" fmla="*/ f98 f42 1"/>
                <a:gd name="f120" fmla="*/ f99 f43 1"/>
                <a:gd name="f121" fmla="*/ f100 f42 1"/>
                <a:gd name="f122" fmla="*/ f101 f43 1"/>
                <a:gd name="f123" fmla="*/ f102 f42 1"/>
                <a:gd name="f124" fmla="*/ f103 f42 1"/>
                <a:gd name="f125" fmla="*/ f104 f43 1"/>
                <a:gd name="f126" fmla="*/ f105 f42 1"/>
                <a:gd name="f127" fmla="*/ f106 f43 1"/>
                <a:gd name="f128" fmla="*/ f107 f42 1"/>
                <a:gd name="f129" fmla="*/ f108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3" y="f114"/>
                </a:cxn>
                <a:cxn ang="f70">
                  <a:pos x="f115" y="f114"/>
                </a:cxn>
                <a:cxn ang="f70">
                  <a:pos x="f113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21" y="f122"/>
                </a:cxn>
                <a:cxn ang="f70">
                  <a:pos x="f123" y="f120"/>
                </a:cxn>
                <a:cxn ang="f70">
                  <a:pos x="f124" y="f125"/>
                </a:cxn>
                <a:cxn ang="f70">
                  <a:pos x="f126" y="f127"/>
                </a:cxn>
                <a:cxn ang="f70">
                  <a:pos x="f128" y="f129"/>
                </a:cxn>
                <a:cxn ang="f70">
                  <a:pos x="f113" y="f114"/>
                </a:cxn>
              </a:cxnLst>
              <a:rect l="f109" t="f112" r="f110" b="f111"/>
              <a:pathLst>
                <a:path w="100" h="75">
                  <a:moveTo>
                    <a:pt x="f8" y="f9"/>
                  </a:moveTo>
                  <a:cubicBezTo>
                    <a:pt x="f10" y="f9"/>
                    <a:pt x="f11" y="f9"/>
                    <a:pt x="f5" y="f9"/>
                  </a:cubicBezTo>
                  <a:cubicBezTo>
                    <a:pt x="f11" y="f12"/>
                    <a:pt x="f10" y="f13"/>
                    <a:pt x="f8" y="f14"/>
                  </a:cubicBezTo>
                  <a:cubicBezTo>
                    <a:pt x="f15" y="f16"/>
                    <a:pt x="f15" y="f17"/>
                    <a:pt x="f18" y="f15"/>
                  </a:cubicBezTo>
                  <a:cubicBezTo>
                    <a:pt x="f19" y="f20"/>
                    <a:pt x="f21" y="f19"/>
                    <a:pt x="f22" y="f23"/>
                  </a:cubicBezTo>
                  <a:cubicBezTo>
                    <a:pt x="f24" y="f25"/>
                    <a:pt x="f26" y="f8"/>
                    <a:pt x="f9" y="f5"/>
                  </a:cubicBezTo>
                  <a:cubicBezTo>
                    <a:pt x="f27" y="f11"/>
                    <a:pt x="f28" y="f25"/>
                    <a:pt x="f27" y="f23"/>
                  </a:cubicBezTo>
                  <a:cubicBezTo>
                    <a:pt x="f12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12" y="f38"/>
                  </a:cubicBezTo>
                  <a:cubicBezTo>
                    <a:pt x="f26" y="f28"/>
                    <a:pt x="f26" y="f39"/>
                    <a:pt x="f13" y="f7"/>
                  </a:cubicBezTo>
                  <a:cubicBezTo>
                    <a:pt x="f21" y="f12"/>
                    <a:pt x="f40" y="f12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9" name="Oval 21">
            <a:extLst>
              <a:ext uri="{FF2B5EF4-FFF2-40B4-BE49-F238E27FC236}">
                <a16:creationId xmlns:a16="http://schemas.microsoft.com/office/drawing/2014/main" id="{97426BA1-B058-3BBE-8CC2-720EA7D65250}"/>
              </a:ext>
            </a:extLst>
          </p:cNvPr>
          <p:cNvSpPr/>
          <p:nvPr/>
        </p:nvSpPr>
        <p:spPr>
          <a:xfrm>
            <a:off x="168277" y="295278"/>
            <a:ext cx="1736729" cy="171609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F9D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419;p29">
            <a:extLst>
              <a:ext uri="{FF2B5EF4-FFF2-40B4-BE49-F238E27FC236}">
                <a16:creationId xmlns:a16="http://schemas.microsoft.com/office/drawing/2014/main" id="{5C3E45C4-C2EC-A32C-A80D-027F95EC73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5602" y="858877"/>
            <a:ext cx="15080531" cy="1145395"/>
          </a:xfrm>
        </p:spPr>
        <p:txBody>
          <a:bodyPr anchorCtr="1"/>
          <a:lstStyle>
            <a:lvl1pPr algn="ctr">
              <a:defRPr sz="3800"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21" name="Google Shape;420;p29">
            <a:extLst>
              <a:ext uri="{FF2B5EF4-FFF2-40B4-BE49-F238E27FC236}">
                <a16:creationId xmlns:a16="http://schemas.microsoft.com/office/drawing/2014/main" id="{B211FF82-BF9B-94CF-B2C1-718229D78F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0664" y="1371874"/>
            <a:ext cx="15080531" cy="1145395"/>
          </a:xfrm>
        </p:spPr>
        <p:txBody>
          <a:bodyPr anchorCtr="1"/>
          <a:lstStyle>
            <a:lvl1pPr algn="ctr">
              <a:defRPr sz="11000"/>
            </a:lvl1pPr>
          </a:lstStyle>
          <a:p>
            <a:pPr lvl="0"/>
            <a:endParaRPr lang="es-PE"/>
          </a:p>
        </p:txBody>
      </p:sp>
      <p:sp>
        <p:nvSpPr>
          <p:cNvPr id="22" name="Google Shape;421;p29">
            <a:extLst>
              <a:ext uri="{FF2B5EF4-FFF2-40B4-BE49-F238E27FC236}">
                <a16:creationId xmlns:a16="http://schemas.microsoft.com/office/drawing/2014/main" id="{B96A9D18-094C-9A13-7B86-B0891CE1D5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03729" y="3324676"/>
            <a:ext cx="15080531" cy="1145395"/>
          </a:xfrm>
        </p:spPr>
        <p:txBody>
          <a:bodyPr anchorCtr="1"/>
          <a:lstStyle>
            <a:lvl1pPr algn="ctr">
              <a:defRPr sz="3200"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23" name="Google Shape;422;p29">
            <a:extLst>
              <a:ext uri="{FF2B5EF4-FFF2-40B4-BE49-F238E27FC236}">
                <a16:creationId xmlns:a16="http://schemas.microsoft.com/office/drawing/2014/main" id="{05A678BB-3E6C-CFCA-2D87-33529E718D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03729" y="8025002"/>
            <a:ext cx="15080531" cy="1652403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211022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3">
    <p:bg>
      <p:bgPr>
        <a:solidFill>
          <a:srgbClr val="E86E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4;p30">
            <a:extLst>
              <a:ext uri="{FF2B5EF4-FFF2-40B4-BE49-F238E27FC236}">
                <a16:creationId xmlns:a16="http://schemas.microsoft.com/office/drawing/2014/main" id="{F8533B07-0AD6-727F-6B30-8E57F281ED5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70933" y="5319695"/>
            <a:ext cx="12746132" cy="9563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60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425;p30">
            <a:extLst>
              <a:ext uri="{FF2B5EF4-FFF2-40B4-BE49-F238E27FC236}">
                <a16:creationId xmlns:a16="http://schemas.microsoft.com/office/drawing/2014/main" id="{C507851B-B68C-6B7D-9306-E141BE5BE9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0664" y="1360362"/>
            <a:ext cx="15080531" cy="2373599"/>
          </a:xfrm>
        </p:spPr>
        <p:txBody>
          <a:bodyPr anchorCtr="1"/>
          <a:lstStyle>
            <a:lvl1pPr algn="ctr">
              <a:defRPr sz="14100"/>
            </a:lvl1pPr>
          </a:lstStyle>
          <a:p>
            <a:pPr lvl="0"/>
            <a:endParaRPr lang="es-PE"/>
          </a:p>
        </p:txBody>
      </p:sp>
      <p:sp>
        <p:nvSpPr>
          <p:cNvPr id="4" name="Google Shape;426;p30">
            <a:extLst>
              <a:ext uri="{FF2B5EF4-FFF2-40B4-BE49-F238E27FC236}">
                <a16:creationId xmlns:a16="http://schemas.microsoft.com/office/drawing/2014/main" id="{B7495173-7C8B-5078-028A-0B69AFFE4C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46936" y="3541736"/>
            <a:ext cx="10794135" cy="1145395"/>
          </a:xfrm>
        </p:spPr>
        <p:txBody>
          <a:bodyPr anchorCtr="1"/>
          <a:lstStyle>
            <a:lvl1pPr algn="ctr">
              <a:defRPr sz="4000">
                <a:latin typeface="Poppins"/>
                <a:ea typeface="Poppins"/>
                <a:cs typeface="Poppins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442;p30">
            <a:extLst>
              <a:ext uri="{FF2B5EF4-FFF2-40B4-BE49-F238E27FC236}">
                <a16:creationId xmlns:a16="http://schemas.microsoft.com/office/drawing/2014/main" id="{42094D91-95E2-28EC-8BAD-AB766FE1E0C9}"/>
              </a:ext>
            </a:extLst>
          </p:cNvPr>
          <p:cNvSpPr/>
          <p:nvPr/>
        </p:nvSpPr>
        <p:spPr>
          <a:xfrm>
            <a:off x="700028" y="5035646"/>
            <a:ext cx="595823" cy="263831"/>
          </a:xfrm>
          <a:custGeom>
            <a:avLst/>
            <a:gdLst>
              <a:gd name="f0" fmla="val w"/>
              <a:gd name="f1" fmla="val h"/>
              <a:gd name="f2" fmla="val 0"/>
              <a:gd name="f3" fmla="val 15004"/>
              <a:gd name="f4" fmla="val 11810"/>
              <a:gd name="f5" fmla="val 10036"/>
              <a:gd name="f6" fmla="val 9253"/>
              <a:gd name="f7" fmla="val 8465"/>
              <a:gd name="f8" fmla="val 227"/>
              <a:gd name="f9" fmla="val 7758"/>
              <a:gd name="f10" fmla="val 711"/>
              <a:gd name="f11" fmla="val 6938"/>
              <a:gd name="f12" fmla="val 1292"/>
              <a:gd name="f13" fmla="val 6152"/>
              <a:gd name="f14" fmla="val 1907"/>
              <a:gd name="f15" fmla="val 5332"/>
              <a:gd name="f16" fmla="val 2488"/>
              <a:gd name="f17" fmla="val 5127"/>
              <a:gd name="f18" fmla="val 2625"/>
              <a:gd name="f19" fmla="val 4922"/>
              <a:gd name="f20" fmla="val 2762"/>
              <a:gd name="f21" fmla="val 4716"/>
              <a:gd name="f22" fmla="val 2898"/>
              <a:gd name="f23" fmla="val 4477"/>
              <a:gd name="f24" fmla="val 3035"/>
              <a:gd name="f25" fmla="val 4170"/>
              <a:gd name="f26" fmla="val 3172"/>
              <a:gd name="f27" fmla="val 3930"/>
              <a:gd name="f28" fmla="val 3274"/>
              <a:gd name="f29" fmla="val 3657"/>
              <a:gd name="f30" fmla="val 3343"/>
              <a:gd name="f31" fmla="val 3418"/>
              <a:gd name="f32" fmla="val 3411"/>
              <a:gd name="f33" fmla="val 1230"/>
              <a:gd name="f34" fmla="val 3924"/>
              <a:gd name="f35" fmla="val 6965"/>
              <a:gd name="f36" fmla="val 786"/>
              <a:gd name="f37" fmla="val 8948"/>
              <a:gd name="f38" fmla="val 1527"/>
              <a:gd name="f39" fmla="val 10897"/>
              <a:gd name="f40" fmla="val 3063"/>
              <a:gd name="f41" fmla="val 4843"/>
              <a:gd name="f42" fmla="val 5279"/>
              <a:gd name="f43" fmla="val 5729"/>
              <a:gd name="f44" fmla="val 11755"/>
              <a:gd name="f45" fmla="val 6186"/>
              <a:gd name="f46" fmla="val 11648"/>
              <a:gd name="f47" fmla="val 8578"/>
              <a:gd name="f48" fmla="val 11101"/>
              <a:gd name="f49" fmla="val 10526"/>
              <a:gd name="f50" fmla="val 9392"/>
              <a:gd name="f51" fmla="val 12475"/>
              <a:gd name="f52" fmla="val 7991"/>
              <a:gd name="f53" fmla="val 14320"/>
              <a:gd name="f54" fmla="val 6726"/>
              <a:gd name="f55" fmla="val 3855"/>
              <a:gd name="f56" fmla="val 13637"/>
              <a:gd name="f57" fmla="val 1942"/>
              <a:gd name="f58" fmla="val 12766"/>
              <a:gd name="f59" fmla="val 700"/>
              <a:gd name="f60" fmla="val 11409"/>
              <a:gd name="f61" fmla="*/ f0 1 15004"/>
              <a:gd name="f62" fmla="*/ f1 1 11810"/>
              <a:gd name="f63" fmla="val f2"/>
              <a:gd name="f64" fmla="val f3"/>
              <a:gd name="f65" fmla="val f4"/>
              <a:gd name="f66" fmla="+- f65 0 f63"/>
              <a:gd name="f67" fmla="+- f64 0 f63"/>
              <a:gd name="f68" fmla="*/ f67 1 15004"/>
              <a:gd name="f69" fmla="*/ f66 1 11810"/>
              <a:gd name="f70" fmla="*/ f63 1 f68"/>
              <a:gd name="f71" fmla="*/ f64 1 f68"/>
              <a:gd name="f72" fmla="*/ f63 1 f69"/>
              <a:gd name="f73" fmla="*/ f65 1 f69"/>
              <a:gd name="f74" fmla="*/ f70 f61 1"/>
              <a:gd name="f75" fmla="*/ f71 f61 1"/>
              <a:gd name="f76" fmla="*/ f73 f62 1"/>
              <a:gd name="f77" fmla="*/ f72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15004" h="1181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6"/>
                </a:ln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2" y="f35"/>
                  <a:pt x="f36" y="f37"/>
                </a:cubicBezTo>
                <a:cubicBezTo>
                  <a:pt x="f38" y="f39"/>
                  <a:pt x="f40" y="f4"/>
                  <a:pt x="f41" y="f4"/>
                </a:cubicBezTo>
                <a:cubicBezTo>
                  <a:pt x="f42" y="f4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3" y="f55"/>
                  <a:pt x="f56" y="f57"/>
                </a:cubicBezTo>
                <a:cubicBezTo>
                  <a:pt x="f58" y="f59"/>
                  <a:pt x="f60" y="f2"/>
                  <a:pt x="f5" y="f2"/>
                </a:cubicBezTo>
                <a:close/>
              </a:path>
            </a:pathLst>
          </a:custGeom>
          <a:solidFill>
            <a:srgbClr val="ECC01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443;p30">
            <a:extLst>
              <a:ext uri="{FF2B5EF4-FFF2-40B4-BE49-F238E27FC236}">
                <a16:creationId xmlns:a16="http://schemas.microsoft.com/office/drawing/2014/main" id="{81E546A1-409C-3F80-FD8C-C1893439D704}"/>
              </a:ext>
            </a:extLst>
          </p:cNvPr>
          <p:cNvSpPr/>
          <p:nvPr/>
        </p:nvSpPr>
        <p:spPr>
          <a:xfrm>
            <a:off x="17164302" y="4683483"/>
            <a:ext cx="612309" cy="483818"/>
          </a:xfrm>
          <a:custGeom>
            <a:avLst/>
            <a:gdLst>
              <a:gd name="f0" fmla="val w"/>
              <a:gd name="f1" fmla="val h"/>
              <a:gd name="f2" fmla="val 0"/>
              <a:gd name="f3" fmla="val 15419"/>
              <a:gd name="f4" fmla="val 21657"/>
              <a:gd name="f5" fmla="val 5193"/>
              <a:gd name="f6" fmla="val 2696"/>
              <a:gd name="f7" fmla="val 1"/>
              <a:gd name="f8" fmla="val 2168"/>
              <a:gd name="f9" fmla="val 659"/>
              <a:gd name="f10" fmla="val 5500"/>
              <a:gd name="f11" fmla="val 1616"/>
              <a:gd name="f12" fmla="val 10045"/>
              <a:gd name="f13" fmla="val 4521"/>
              <a:gd name="f14" fmla="val 14283"/>
              <a:gd name="f15" fmla="val 6093"/>
              <a:gd name="f16" fmla="val 18692"/>
              <a:gd name="f17" fmla="val 6836"/>
              <a:gd name="f18" fmla="val 20759"/>
              <a:gd name="f19" fmla="val 8567"/>
              <a:gd name="f20" fmla="val 10271"/>
              <a:gd name="f21" fmla="val 12877"/>
              <a:gd name="f22" fmla="val 15418"/>
              <a:gd name="f23" fmla="val 19558"/>
              <a:gd name="f24" fmla="val 14261"/>
              <a:gd name="f25" fmla="val 16334"/>
              <a:gd name="f26" fmla="val 13407"/>
              <a:gd name="f27" fmla="val 13941"/>
              <a:gd name="f28" fmla="val 12381"/>
              <a:gd name="f29" fmla="val 11583"/>
              <a:gd name="f30" fmla="val 11356"/>
              <a:gd name="f31" fmla="val 9259"/>
              <a:gd name="f32" fmla="val 10502"/>
              <a:gd name="f33" fmla="val 7311"/>
              <a:gd name="f34" fmla="val 9271"/>
              <a:gd name="f35" fmla="val 5261"/>
              <a:gd name="f36" fmla="val 8861"/>
              <a:gd name="f37" fmla="val 3142"/>
              <a:gd name="f38" fmla="val 8412"/>
              <a:gd name="f39" fmla="val 950"/>
              <a:gd name="f40" fmla="val 6846"/>
              <a:gd name="f41" fmla="*/ f0 1 15419"/>
              <a:gd name="f42" fmla="*/ f1 1 21657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15419"/>
              <a:gd name="f49" fmla="*/ f46 1 21657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15419" h="2165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4"/>
                  <a:pt x="f20" y="f4"/>
                </a:cubicBezTo>
                <a:cubicBezTo>
                  <a:pt x="f21" y="f4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2"/>
                  <a:pt x="f5" y="f2"/>
                </a:cubicBezTo>
                <a:close/>
              </a:path>
            </a:pathLst>
          </a:custGeom>
          <a:solidFill>
            <a:srgbClr val="F3ACA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445;p30">
            <a:extLst>
              <a:ext uri="{FF2B5EF4-FFF2-40B4-BE49-F238E27FC236}">
                <a16:creationId xmlns:a16="http://schemas.microsoft.com/office/drawing/2014/main" id="{B0D7A5AA-830E-B31F-BBFD-8BC5C79CF1E8}"/>
              </a:ext>
            </a:extLst>
          </p:cNvPr>
          <p:cNvSpPr/>
          <p:nvPr/>
        </p:nvSpPr>
        <p:spPr>
          <a:xfrm rot="1135178">
            <a:off x="2647068" y="9666353"/>
            <a:ext cx="404448" cy="336005"/>
          </a:xfrm>
          <a:custGeom>
            <a:avLst/>
            <a:gdLst>
              <a:gd name="f0" fmla="val w"/>
              <a:gd name="f1" fmla="val h"/>
              <a:gd name="f2" fmla="val 0"/>
              <a:gd name="f3" fmla="val 10185"/>
              <a:gd name="f4" fmla="val 15041"/>
              <a:gd name="f5" fmla="val 4764"/>
              <a:gd name="f6" fmla="val 4748"/>
              <a:gd name="f7" fmla="val 4732"/>
              <a:gd name="f8" fmla="val 4717"/>
              <a:gd name="f9" fmla="val 1"/>
              <a:gd name="f10" fmla="val 2188"/>
              <a:gd name="f11" fmla="val 35"/>
              <a:gd name="f12" fmla="val 684"/>
              <a:gd name="f13" fmla="val 1812"/>
              <a:gd name="f14" fmla="val 342"/>
              <a:gd name="f15" fmla="val 4239"/>
              <a:gd name="f16" fmla="val 6733"/>
              <a:gd name="f17" fmla="val 855"/>
              <a:gd name="f18" fmla="val 9228"/>
              <a:gd name="f19" fmla="val 1401"/>
              <a:gd name="f20" fmla="val 11621"/>
              <a:gd name="f21" fmla="val 1839"/>
              <a:gd name="f22" fmla="val 13518"/>
              <a:gd name="f23" fmla="val 3623"/>
              <a:gd name="f24" fmla="val 5518"/>
              <a:gd name="f25" fmla="val 5842"/>
              <a:gd name="f26" fmla="val 6169"/>
              <a:gd name="f27" fmla="val 14996"/>
              <a:gd name="f28" fmla="val 6494"/>
              <a:gd name="f29" fmla="val 14902"/>
              <a:gd name="f30" fmla="val 8784"/>
              <a:gd name="f31" fmla="val 14286"/>
              <a:gd name="f32" fmla="val 11997"/>
              <a:gd name="f33" fmla="val 9672"/>
              <a:gd name="f34" fmla="val 9673"/>
              <a:gd name="f35" fmla="val 9467"/>
              <a:gd name="f36" fmla="val 8681"/>
              <a:gd name="f37" fmla="val 9160"/>
              <a:gd name="f38" fmla="val 7690"/>
              <a:gd name="f39" fmla="val 8954"/>
              <a:gd name="f40" fmla="val 6699"/>
              <a:gd name="f41" fmla="val 8886"/>
              <a:gd name="f42" fmla="val 6460"/>
              <a:gd name="f43" fmla="val 8852"/>
              <a:gd name="f44" fmla="val 6221"/>
              <a:gd name="f45" fmla="val 8818"/>
              <a:gd name="f46" fmla="val 5947"/>
              <a:gd name="f47" fmla="val 5913"/>
              <a:gd name="f48" fmla="val 5811"/>
              <a:gd name="f49" fmla="val 8749"/>
              <a:gd name="f50" fmla="val 5674"/>
              <a:gd name="f51" fmla="val 5571"/>
              <a:gd name="f52" fmla="val 5401"/>
              <a:gd name="f53" fmla="val 5332"/>
              <a:gd name="f54" fmla="val 5059"/>
              <a:gd name="f55" fmla="val 4785"/>
              <a:gd name="f56" fmla="val 4512"/>
              <a:gd name="f57" fmla="val 9157"/>
              <a:gd name="f58" fmla="val 2273"/>
              <a:gd name="f59" fmla="val 6870"/>
              <a:gd name="f60" fmla="*/ f0 1 10185"/>
              <a:gd name="f61" fmla="*/ f1 1 15041"/>
              <a:gd name="f62" fmla="val f2"/>
              <a:gd name="f63" fmla="val f3"/>
              <a:gd name="f64" fmla="val f4"/>
              <a:gd name="f65" fmla="+- f64 0 f62"/>
              <a:gd name="f66" fmla="+- f63 0 f62"/>
              <a:gd name="f67" fmla="*/ f66 1 10185"/>
              <a:gd name="f68" fmla="*/ f65 1 15041"/>
              <a:gd name="f69" fmla="*/ f62 1 f67"/>
              <a:gd name="f70" fmla="*/ f63 1 f67"/>
              <a:gd name="f71" fmla="*/ f62 1 f68"/>
              <a:gd name="f72" fmla="*/ f64 1 f68"/>
              <a:gd name="f73" fmla="*/ f69 f60 1"/>
              <a:gd name="f74" fmla="*/ f70 f60 1"/>
              <a:gd name="f75" fmla="*/ f72 f61 1"/>
              <a:gd name="f76" fmla="*/ f71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3" t="f76" r="f74" b="f75"/>
            <a:pathLst>
              <a:path w="10185" h="15041">
                <a:moveTo>
                  <a:pt x="f5" y="f2"/>
                </a:moveTo>
                <a:cubicBezTo>
                  <a:pt x="f6" y="f2"/>
                  <a:pt x="f7" y="f2"/>
                  <a:pt x="f8" y="f9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2" y="f16"/>
                  <a:pt x="f17" y="f18"/>
                  <a:pt x="f19" y="f20"/>
                </a:cubicBezTo>
                <a:cubicBezTo>
                  <a:pt x="f21" y="f22"/>
                  <a:pt x="f23" y="f4"/>
                  <a:pt x="f24" y="f4"/>
                </a:cubicBezTo>
                <a:cubicBezTo>
                  <a:pt x="f25" y="f4"/>
                  <a:pt x="f26" y="f27"/>
                  <a:pt x="f28" y="f29"/>
                </a:cubicBezTo>
                <a:cubicBezTo>
                  <a:pt x="f30" y="f31"/>
                  <a:pt x="f3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5" y="f47"/>
                  <a:pt x="f30" y="f48"/>
                  <a:pt x="f49" y="f50"/>
                </a:cubicBezTo>
                <a:cubicBezTo>
                  <a:pt x="f49" y="f51"/>
                  <a:pt x="f49" y="f52"/>
                  <a:pt x="f49" y="f53"/>
                </a:cubicBezTo>
                <a:cubicBezTo>
                  <a:pt x="f30" y="f54"/>
                  <a:pt x="f30" y="f55"/>
                  <a:pt x="f45" y="f56"/>
                </a:cubicBezTo>
                <a:cubicBezTo>
                  <a:pt x="f57" y="f58"/>
                  <a:pt x="f59" y="f2"/>
                  <a:pt x="f5" y="f2"/>
                </a:cubicBezTo>
                <a:close/>
              </a:path>
            </a:pathLst>
          </a:custGeom>
          <a:solidFill>
            <a:srgbClr val="4AB4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446;p30">
            <a:extLst>
              <a:ext uri="{FF2B5EF4-FFF2-40B4-BE49-F238E27FC236}">
                <a16:creationId xmlns:a16="http://schemas.microsoft.com/office/drawing/2014/main" id="{ABCC0108-6B80-5FA1-571D-F337A76BB6A7}"/>
              </a:ext>
            </a:extLst>
          </p:cNvPr>
          <p:cNvSpPr/>
          <p:nvPr/>
        </p:nvSpPr>
        <p:spPr>
          <a:xfrm>
            <a:off x="17166433" y="7163080"/>
            <a:ext cx="608057" cy="240468"/>
          </a:xfrm>
          <a:custGeom>
            <a:avLst/>
            <a:gdLst>
              <a:gd name="f0" fmla="val w"/>
              <a:gd name="f1" fmla="val h"/>
              <a:gd name="f2" fmla="val 0"/>
              <a:gd name="f3" fmla="val 15312"/>
              <a:gd name="f4" fmla="val 10764"/>
              <a:gd name="f5" fmla="val 10380"/>
              <a:gd name="f6" fmla="val 9851"/>
              <a:gd name="f7" fmla="val 9311"/>
              <a:gd name="f8" fmla="val 108"/>
              <a:gd name="f9" fmla="val 8783"/>
              <a:gd name="f10" fmla="val 339"/>
              <a:gd name="f11" fmla="val 7861"/>
              <a:gd name="f12" fmla="val 714"/>
              <a:gd name="f13" fmla="val 6972"/>
              <a:gd name="f14" fmla="val 1193"/>
              <a:gd name="f15" fmla="val 6049"/>
              <a:gd name="f16" fmla="val 1569"/>
              <a:gd name="f17" fmla="val 5844"/>
              <a:gd name="f18" fmla="val 1671"/>
              <a:gd name="f19" fmla="val 5605"/>
              <a:gd name="f20" fmla="val 1774"/>
              <a:gd name="f21" fmla="val 5366"/>
              <a:gd name="f22" fmla="val 1842"/>
              <a:gd name="f23" fmla="val 5127"/>
              <a:gd name="f24" fmla="val 1945"/>
              <a:gd name="f25" fmla="val 4785"/>
              <a:gd name="f26" fmla="val 2013"/>
              <a:gd name="f27" fmla="val 4511"/>
              <a:gd name="f28" fmla="val 2047"/>
              <a:gd name="f29" fmla="val 4272"/>
              <a:gd name="f30" fmla="val 2082"/>
              <a:gd name="f31" fmla="val 3999"/>
              <a:gd name="f32" fmla="val 1777"/>
              <a:gd name="f33" fmla="val 2116"/>
              <a:gd name="f34" fmla="val 4850"/>
              <a:gd name="f35" fmla="val 376"/>
              <a:gd name="f36" fmla="val 7003"/>
              <a:gd name="f37" fmla="val 848"/>
              <a:gd name="f38" fmla="val 9532"/>
              <a:gd name="f39" fmla="val 2750"/>
              <a:gd name="f40" fmla="val 10763"/>
              <a:gd name="f41" fmla="val 5065"/>
              <a:gd name="f42" fmla="val 5097"/>
              <a:gd name="f43" fmla="val 5129"/>
              <a:gd name="f44" fmla="val 5161"/>
              <a:gd name="f45" fmla="val 10762"/>
              <a:gd name="f46" fmla="val 7621"/>
              <a:gd name="f47" fmla="val 10694"/>
              <a:gd name="f48" fmla="val 9843"/>
              <a:gd name="f49" fmla="val 9361"/>
              <a:gd name="f50" fmla="val 12030"/>
              <a:gd name="f51" fmla="val 8404"/>
              <a:gd name="f52" fmla="val 14081"/>
              <a:gd name="f53" fmla="val 7516"/>
              <a:gd name="f54" fmla="val 15311"/>
              <a:gd name="f55" fmla="val 14320"/>
              <a:gd name="f56" fmla="val 2697"/>
              <a:gd name="f57" fmla="val 13594"/>
              <a:gd name="f58" fmla="val 1063"/>
              <a:gd name="f59" fmla="val 12042"/>
              <a:gd name="f60" fmla="*/ f0 1 15312"/>
              <a:gd name="f61" fmla="*/ f1 1 10764"/>
              <a:gd name="f62" fmla="val f2"/>
              <a:gd name="f63" fmla="val f3"/>
              <a:gd name="f64" fmla="val f4"/>
              <a:gd name="f65" fmla="+- f64 0 f62"/>
              <a:gd name="f66" fmla="+- f63 0 f62"/>
              <a:gd name="f67" fmla="*/ f66 1 15312"/>
              <a:gd name="f68" fmla="*/ f65 1 10764"/>
              <a:gd name="f69" fmla="*/ f62 1 f67"/>
              <a:gd name="f70" fmla="*/ f63 1 f67"/>
              <a:gd name="f71" fmla="*/ f62 1 f68"/>
              <a:gd name="f72" fmla="*/ f64 1 f68"/>
              <a:gd name="f73" fmla="*/ f69 f60 1"/>
              <a:gd name="f74" fmla="*/ f70 f60 1"/>
              <a:gd name="f75" fmla="*/ f72 f61 1"/>
              <a:gd name="f76" fmla="*/ f71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3" t="f76" r="f74" b="f75"/>
            <a:pathLst>
              <a:path w="15312" h="10764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6"/>
                </a:lnTo>
                <a:cubicBezTo>
                  <a:pt x="f27" y="f28"/>
                  <a:pt x="f29" y="f30"/>
                  <a:pt x="f31" y="f30"/>
                </a:cubicBezTo>
                <a:cubicBezTo>
                  <a:pt x="f32" y="f33"/>
                  <a:pt x="f2" y="f34"/>
                  <a:pt x="f35" y="f36"/>
                </a:cubicBezTo>
                <a:cubicBezTo>
                  <a:pt x="f37" y="f38"/>
                  <a:pt x="f39" y="f40"/>
                  <a:pt x="f41" y="f40"/>
                </a:cubicBezTo>
                <a:cubicBezTo>
                  <a:pt x="f42" y="f40"/>
                  <a:pt x="f43" y="f40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34"/>
                  <a:pt x="f55" y="f56"/>
                </a:cubicBezTo>
                <a:cubicBezTo>
                  <a:pt x="f57" y="f58"/>
                  <a:pt x="f59" y="f2"/>
                  <a:pt x="f5" y="f2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447;p30">
            <a:extLst>
              <a:ext uri="{FF2B5EF4-FFF2-40B4-BE49-F238E27FC236}">
                <a16:creationId xmlns:a16="http://schemas.microsoft.com/office/drawing/2014/main" id="{F60B78BE-66E7-B239-CC84-A5E55936BEAF}"/>
              </a:ext>
            </a:extLst>
          </p:cNvPr>
          <p:cNvSpPr/>
          <p:nvPr/>
        </p:nvSpPr>
        <p:spPr>
          <a:xfrm>
            <a:off x="399592" y="4011957"/>
            <a:ext cx="478788" cy="291410"/>
          </a:xfrm>
          <a:custGeom>
            <a:avLst/>
            <a:gdLst>
              <a:gd name="f0" fmla="val w"/>
              <a:gd name="f1" fmla="val h"/>
              <a:gd name="f2" fmla="val 0"/>
              <a:gd name="f3" fmla="val 12886"/>
              <a:gd name="f4" fmla="val 13943"/>
              <a:gd name="f5" fmla="val 4547"/>
              <a:gd name="f6" fmla="val 1"/>
              <a:gd name="f7" fmla="val 3962"/>
              <a:gd name="f8" fmla="val 3395"/>
              <a:gd name="f9" fmla="val 122"/>
              <a:gd name="f10" fmla="val 2906"/>
              <a:gd name="f11" fmla="val 380"/>
              <a:gd name="f12" fmla="val 616"/>
              <a:gd name="f13" fmla="val 1508"/>
              <a:gd name="f14" fmla="val 3797"/>
              <a:gd name="f15" fmla="val 719"/>
              <a:gd name="f16" fmla="val 6156"/>
              <a:gd name="f17" fmla="val 1436"/>
              <a:gd name="f18" fmla="val 8548"/>
              <a:gd name="f19" fmla="val 3282"/>
              <a:gd name="f20" fmla="val 10428"/>
              <a:gd name="f21" fmla="val 4786"/>
              <a:gd name="f22" fmla="val 12307"/>
              <a:gd name="f23" fmla="val 5605"/>
              <a:gd name="f24" fmla="val 13347"/>
              <a:gd name="f25" fmla="val 6917"/>
              <a:gd name="f26" fmla="val 13942"/>
              <a:gd name="f27" fmla="val 8213"/>
              <a:gd name="f28" fmla="val 9132"/>
              <a:gd name="f29" fmla="val 10043"/>
              <a:gd name="f30" fmla="val 13643"/>
              <a:gd name="f31" fmla="val 10767"/>
              <a:gd name="f32" fmla="val 12991"/>
              <a:gd name="f33" fmla="val 12510"/>
              <a:gd name="f34" fmla="val 11419"/>
              <a:gd name="f35" fmla="val 12885"/>
              <a:gd name="f36" fmla="val 8719"/>
              <a:gd name="f37" fmla="val 11416"/>
              <a:gd name="f38" fmla="val 6839"/>
              <a:gd name="f39" fmla="val 10801"/>
              <a:gd name="f40" fmla="val 6053"/>
              <a:gd name="f41" fmla="val 10151"/>
              <a:gd name="f42" fmla="val 5301"/>
              <a:gd name="f43" fmla="val 9502"/>
              <a:gd name="f44" fmla="val 4481"/>
              <a:gd name="f45" fmla="val 9365"/>
              <a:gd name="f46" fmla="val 4276"/>
              <a:gd name="f47" fmla="val 9229"/>
              <a:gd name="f48" fmla="val 4105"/>
              <a:gd name="f49" fmla="val 9092"/>
              <a:gd name="f50" fmla="val 3900"/>
              <a:gd name="f51" fmla="val 8955"/>
              <a:gd name="f52" fmla="val 3661"/>
              <a:gd name="f53" fmla="val 8887"/>
              <a:gd name="f54" fmla="val 3524"/>
              <a:gd name="f55" fmla="val 8784"/>
              <a:gd name="f56" fmla="val 3387"/>
              <a:gd name="f57" fmla="val 3353"/>
              <a:gd name="f58" fmla="val 8682"/>
              <a:gd name="f59" fmla="val 3114"/>
              <a:gd name="f60" fmla="val 8579"/>
              <a:gd name="f61" fmla="val 2840"/>
              <a:gd name="f62" fmla="val 8511"/>
              <a:gd name="f63" fmla="val 2601"/>
              <a:gd name="f64" fmla="val 8005"/>
              <a:gd name="f65" fmla="val 983"/>
              <a:gd name="f66" fmla="val 6208"/>
              <a:gd name="f67" fmla="*/ f0 1 12886"/>
              <a:gd name="f68" fmla="*/ f1 1 13943"/>
              <a:gd name="f69" fmla="val f2"/>
              <a:gd name="f70" fmla="val f3"/>
              <a:gd name="f71" fmla="val f4"/>
              <a:gd name="f72" fmla="+- f71 0 f69"/>
              <a:gd name="f73" fmla="+- f70 0 f69"/>
              <a:gd name="f74" fmla="*/ f73 1 12886"/>
              <a:gd name="f75" fmla="*/ f72 1 13943"/>
              <a:gd name="f76" fmla="*/ f69 1 f74"/>
              <a:gd name="f77" fmla="*/ f70 1 f74"/>
              <a:gd name="f78" fmla="*/ f69 1 f75"/>
              <a:gd name="f79" fmla="*/ f71 1 f75"/>
              <a:gd name="f80" fmla="*/ f76 f67 1"/>
              <a:gd name="f81" fmla="*/ f77 f67 1"/>
              <a:gd name="f82" fmla="*/ f79 f68 1"/>
              <a:gd name="f83" fmla="*/ f78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0" t="f83" r="f81" b="f82"/>
            <a:pathLst>
              <a:path w="12886" h="13943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6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lnTo>
                  <a:pt x="f51" y="f52"/>
                </a:lnTo>
                <a:cubicBezTo>
                  <a:pt x="f53" y="f54"/>
                  <a:pt x="f55" y="f56"/>
                  <a:pt x="f55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"/>
                  <a:pt x="f5" y="f6"/>
                </a:cubicBezTo>
                <a:close/>
              </a:path>
            </a:pathLst>
          </a:custGeom>
          <a:solidFill>
            <a:srgbClr val="F07E4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48;p30">
            <a:extLst>
              <a:ext uri="{FF2B5EF4-FFF2-40B4-BE49-F238E27FC236}">
                <a16:creationId xmlns:a16="http://schemas.microsoft.com/office/drawing/2014/main" id="{33F1F28F-CF45-2071-7331-C7BF72017E04}"/>
              </a:ext>
            </a:extLst>
          </p:cNvPr>
          <p:cNvSpPr/>
          <p:nvPr/>
        </p:nvSpPr>
        <p:spPr>
          <a:xfrm>
            <a:off x="359606" y="7282546"/>
            <a:ext cx="558744" cy="247226"/>
          </a:xfrm>
          <a:custGeom>
            <a:avLst/>
            <a:gdLst>
              <a:gd name="f0" fmla="val w"/>
              <a:gd name="f1" fmla="val h"/>
              <a:gd name="f2" fmla="val 0"/>
              <a:gd name="f3" fmla="val 15038"/>
              <a:gd name="f4" fmla="val 11829"/>
              <a:gd name="f5" fmla="val 10070"/>
              <a:gd name="f6" fmla="val 9287"/>
              <a:gd name="f7" fmla="val 8499"/>
              <a:gd name="f8" fmla="val 227"/>
              <a:gd name="f9" fmla="val 7792"/>
              <a:gd name="f10" fmla="val 711"/>
              <a:gd name="f11" fmla="val 6972"/>
              <a:gd name="f12" fmla="val 1292"/>
              <a:gd name="f13" fmla="val 6186"/>
              <a:gd name="f14" fmla="val 1907"/>
              <a:gd name="f15" fmla="val 5366"/>
              <a:gd name="f16" fmla="val 2488"/>
              <a:gd name="f17" fmla="val 5161"/>
              <a:gd name="f18" fmla="val 2625"/>
              <a:gd name="f19" fmla="val 4922"/>
              <a:gd name="f20" fmla="val 2762"/>
              <a:gd name="f21" fmla="val 4751"/>
              <a:gd name="f22" fmla="val 2898"/>
              <a:gd name="f23" fmla="val 4512"/>
              <a:gd name="f24" fmla="val 3035"/>
              <a:gd name="f25" fmla="val 4204"/>
              <a:gd name="f26" fmla="val 3206"/>
              <a:gd name="f27" fmla="val 3931"/>
              <a:gd name="f28" fmla="val 3274"/>
              <a:gd name="f29" fmla="val 3691"/>
              <a:gd name="f30" fmla="val 3343"/>
              <a:gd name="f31" fmla="val 3418"/>
              <a:gd name="f32" fmla="val 3411"/>
              <a:gd name="f33" fmla="val 1265"/>
              <a:gd name="f34" fmla="val 3924"/>
              <a:gd name="f35" fmla="val 6965"/>
              <a:gd name="f36" fmla="val 820"/>
              <a:gd name="f37" fmla="val 8982"/>
              <a:gd name="f38" fmla="val 1569"/>
              <a:gd name="f39" fmla="val 10922"/>
              <a:gd name="f40" fmla="val 3104"/>
              <a:gd name="f41" fmla="val 11828"/>
              <a:gd name="f42" fmla="val 4915"/>
              <a:gd name="f43" fmla="val 5337"/>
              <a:gd name="f44" fmla="val 5774"/>
              <a:gd name="f45" fmla="val 11779"/>
              <a:gd name="f46" fmla="val 6220"/>
              <a:gd name="f47" fmla="val 11682"/>
              <a:gd name="f48" fmla="val 8579"/>
              <a:gd name="f49" fmla="val 11135"/>
              <a:gd name="f50" fmla="val 10527"/>
              <a:gd name="f51" fmla="val 9392"/>
              <a:gd name="f52" fmla="val 12509"/>
              <a:gd name="f53" fmla="val 7991"/>
              <a:gd name="f54" fmla="val 14354"/>
              <a:gd name="f55" fmla="val 6726"/>
              <a:gd name="f56" fmla="val 3855"/>
              <a:gd name="f57" fmla="val 13671"/>
              <a:gd name="f58" fmla="val 1942"/>
              <a:gd name="f59" fmla="val 12800"/>
              <a:gd name="f60" fmla="val 700"/>
              <a:gd name="f61" fmla="val 11443"/>
              <a:gd name="f62" fmla="*/ f0 1 15038"/>
              <a:gd name="f63" fmla="*/ f1 1 11829"/>
              <a:gd name="f64" fmla="val f2"/>
              <a:gd name="f65" fmla="val f3"/>
              <a:gd name="f66" fmla="val f4"/>
              <a:gd name="f67" fmla="+- f66 0 f64"/>
              <a:gd name="f68" fmla="+- f65 0 f64"/>
              <a:gd name="f69" fmla="*/ f68 1 15038"/>
              <a:gd name="f70" fmla="*/ f67 1 11829"/>
              <a:gd name="f71" fmla="*/ f64 1 f69"/>
              <a:gd name="f72" fmla="*/ f65 1 f69"/>
              <a:gd name="f73" fmla="*/ f64 1 f70"/>
              <a:gd name="f74" fmla="*/ f66 1 f70"/>
              <a:gd name="f75" fmla="*/ f71 f62 1"/>
              <a:gd name="f76" fmla="*/ f72 f62 1"/>
              <a:gd name="f77" fmla="*/ f74 f63 1"/>
              <a:gd name="f78" fmla="*/ f73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15038" h="118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6"/>
                </a:ln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2" y="f35"/>
                  <a:pt x="f36" y="f3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3" y="f56"/>
                  <a:pt x="f57" y="f58"/>
                </a:cubicBezTo>
                <a:cubicBezTo>
                  <a:pt x="f59" y="f60"/>
                  <a:pt x="f61" y="f2"/>
                  <a:pt x="f5" y="f2"/>
                </a:cubicBezTo>
                <a:close/>
              </a:path>
            </a:pathLst>
          </a:custGeom>
          <a:solidFill>
            <a:srgbClr val="F3ACA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49;p30">
            <a:extLst>
              <a:ext uri="{FF2B5EF4-FFF2-40B4-BE49-F238E27FC236}">
                <a16:creationId xmlns:a16="http://schemas.microsoft.com/office/drawing/2014/main" id="{F694B54E-FCA5-9C69-3E7F-B3F9CB5EE9AA}"/>
              </a:ext>
            </a:extLst>
          </p:cNvPr>
          <p:cNvSpPr/>
          <p:nvPr/>
        </p:nvSpPr>
        <p:spPr>
          <a:xfrm>
            <a:off x="1715057" y="3100858"/>
            <a:ext cx="576840" cy="297884"/>
          </a:xfrm>
          <a:custGeom>
            <a:avLst/>
            <a:gdLst>
              <a:gd name="f0" fmla="val w"/>
              <a:gd name="f1" fmla="val h"/>
              <a:gd name="f2" fmla="val 0"/>
              <a:gd name="f3" fmla="val 14526"/>
              <a:gd name="f4" fmla="val 13333"/>
              <a:gd name="f5" fmla="val 4589"/>
              <a:gd name="f6" fmla="val 3475"/>
              <a:gd name="f7" fmla="val 2372"/>
              <a:gd name="f8" fmla="val 419"/>
              <a:gd name="f9" fmla="val 1641"/>
              <a:gd name="f10" fmla="val 1269"/>
              <a:gd name="f11" fmla="val 1"/>
              <a:gd name="f12" fmla="val 3012"/>
              <a:gd name="f13" fmla="val 5678"/>
              <a:gd name="f14" fmla="val 7455"/>
              <a:gd name="f15" fmla="val 3179"/>
              <a:gd name="f16" fmla="val 9096"/>
              <a:gd name="f17" fmla="val 4888"/>
              <a:gd name="f18" fmla="val 10668"/>
              <a:gd name="f19" fmla="val 6665"/>
              <a:gd name="f20" fmla="val 12069"/>
              <a:gd name="f21" fmla="val 7588"/>
              <a:gd name="f22" fmla="val 12821"/>
              <a:gd name="f23" fmla="val 8442"/>
              <a:gd name="f24" fmla="val 13334"/>
              <a:gd name="f25" fmla="val 9673"/>
              <a:gd name="f26" fmla="val 10800"/>
              <a:gd name="f27" fmla="val 11860"/>
              <a:gd name="f28" fmla="val 12855"/>
              <a:gd name="f29" fmla="val 12646"/>
              <a:gd name="f30" fmla="val 14081"/>
              <a:gd name="f31" fmla="val 10497"/>
              <a:gd name="f32" fmla="val 7387"/>
              <a:gd name="f33" fmla="val 5883"/>
              <a:gd name="f34" fmla="val 10869"/>
              <a:gd name="f35" fmla="val 4448"/>
              <a:gd name="f36" fmla="val 9160"/>
              <a:gd name="f37" fmla="val 2910"/>
              <a:gd name="f38" fmla="val 7622"/>
              <a:gd name="f39" fmla="val 6849"/>
              <a:gd name="f40" fmla="val 428"/>
              <a:gd name="f41" fmla="val 5714"/>
              <a:gd name="f42" fmla="*/ f0 1 14526"/>
              <a:gd name="f43" fmla="*/ f1 1 13333"/>
              <a:gd name="f44" fmla="val f2"/>
              <a:gd name="f45" fmla="val f3"/>
              <a:gd name="f46" fmla="val f4"/>
              <a:gd name="f47" fmla="+- f46 0 f44"/>
              <a:gd name="f48" fmla="+- f45 0 f44"/>
              <a:gd name="f49" fmla="*/ f48 1 14526"/>
              <a:gd name="f50" fmla="*/ f47 1 13333"/>
              <a:gd name="f51" fmla="*/ f44 1 f49"/>
              <a:gd name="f52" fmla="*/ f45 1 f49"/>
              <a:gd name="f53" fmla="*/ f44 1 f50"/>
              <a:gd name="f54" fmla="*/ f46 1 f50"/>
              <a:gd name="f55" fmla="*/ f51 f42 1"/>
              <a:gd name="f56" fmla="*/ f52 f42 1"/>
              <a:gd name="f57" fmla="*/ f54 f43 1"/>
              <a:gd name="f58" fmla="*/ f53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14526" h="1333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1" y="f13"/>
                  <a:pt x="f9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9" y="f20"/>
                </a:cubicBezTo>
                <a:cubicBezTo>
                  <a:pt x="f30" y="f31"/>
                  <a:pt x="f3" y="f32"/>
                  <a:pt x="f29" y="f33"/>
                </a:cubicBezTo>
                <a:cubicBezTo>
                  <a:pt x="f34" y="f35"/>
                  <a:pt x="f36" y="f37"/>
                  <a:pt x="f38" y="f10"/>
                </a:cubicBezTo>
                <a:cubicBezTo>
                  <a:pt x="f39" y="f40"/>
                  <a:pt x="f41" y="f2"/>
                  <a:pt x="f5" y="f2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50;p30">
            <a:extLst>
              <a:ext uri="{FF2B5EF4-FFF2-40B4-BE49-F238E27FC236}">
                <a16:creationId xmlns:a16="http://schemas.microsoft.com/office/drawing/2014/main" id="{D577A307-394F-B560-AE84-C1DEF32D709C}"/>
              </a:ext>
            </a:extLst>
          </p:cNvPr>
          <p:cNvSpPr/>
          <p:nvPr/>
        </p:nvSpPr>
        <p:spPr>
          <a:xfrm>
            <a:off x="15329321" y="3116988"/>
            <a:ext cx="624809" cy="265614"/>
          </a:xfrm>
          <a:custGeom>
            <a:avLst/>
            <a:gdLst>
              <a:gd name="f0" fmla="val w"/>
              <a:gd name="f1" fmla="val h"/>
              <a:gd name="f2" fmla="val 0"/>
              <a:gd name="f3" fmla="val 16816"/>
              <a:gd name="f4" fmla="val 12709"/>
              <a:gd name="f5" fmla="val 12208"/>
              <a:gd name="f6" fmla="val 1"/>
              <a:gd name="f7" fmla="val 11115"/>
              <a:gd name="f8" fmla="val 10013"/>
              <a:gd name="f9" fmla="val 461"/>
              <a:gd name="f10" fmla="val 9085"/>
              <a:gd name="f11" fmla="val 1237"/>
              <a:gd name="f12" fmla="val 9221"/>
              <a:gd name="f13" fmla="val 1122"/>
              <a:gd name="f14" fmla="val 9250"/>
              <a:gd name="f15" fmla="val 1077"/>
              <a:gd name="f16" fmla="val 9214"/>
              <a:gd name="f17" fmla="val 9103"/>
              <a:gd name="f18" fmla="val 8381"/>
              <a:gd name="f19" fmla="val 1492"/>
              <a:gd name="f20" fmla="val 8203"/>
              <a:gd name="f21" fmla="val 1568"/>
              <a:gd name="f22" fmla="val 7622"/>
              <a:gd name="f23" fmla="val 1841"/>
              <a:gd name="f24" fmla="val 7041"/>
              <a:gd name="f25" fmla="val 2080"/>
              <a:gd name="f26" fmla="val 6494"/>
              <a:gd name="f27" fmla="val 2354"/>
              <a:gd name="f28" fmla="val 5196"/>
              <a:gd name="f29" fmla="val 3003"/>
              <a:gd name="f30" fmla="val 3931"/>
              <a:gd name="f31" fmla="val 3858"/>
              <a:gd name="f32" fmla="val 2667"/>
              <a:gd name="f33" fmla="val 4575"/>
              <a:gd name="f34" fmla="val 650"/>
              <a:gd name="f35" fmla="val 5737"/>
              <a:gd name="f36" fmla="val 8540"/>
              <a:gd name="f37" fmla="val 1129"/>
              <a:gd name="f38" fmla="val 10556"/>
              <a:gd name="f39" fmla="val 1909"/>
              <a:gd name="f40" fmla="val 11932"/>
              <a:gd name="f41" fmla="val 3350"/>
              <a:gd name="f42" fmla="val 12708"/>
              <a:gd name="f43" fmla="val 4824"/>
              <a:gd name="f44" fmla="val 5546"/>
              <a:gd name="f45" fmla="val 6276"/>
              <a:gd name="f46" fmla="val 12522"/>
              <a:gd name="f47" fmla="val 6939"/>
              <a:gd name="f48" fmla="val 12128"/>
              <a:gd name="f49" fmla="val 8340"/>
              <a:gd name="f50" fmla="val 11342"/>
              <a:gd name="f51" fmla="val 9673"/>
              <a:gd name="f52" fmla="val 10419"/>
              <a:gd name="f53" fmla="val 11108"/>
              <a:gd name="f54" fmla="val 9736"/>
              <a:gd name="f55" fmla="val 12510"/>
              <a:gd name="f56" fmla="val 9121"/>
              <a:gd name="f57" fmla="val 13842"/>
              <a:gd name="f58" fmla="val 8369"/>
              <a:gd name="f59" fmla="val 15039"/>
              <a:gd name="f60" fmla="val 7446"/>
              <a:gd name="f61" fmla="val 5977"/>
              <a:gd name="f62" fmla="val 16508"/>
              <a:gd name="f63" fmla="val 2798"/>
              <a:gd name="f64" fmla="val 1260"/>
              <a:gd name="f65" fmla="val 14195"/>
              <a:gd name="f66" fmla="val 384"/>
              <a:gd name="f67" fmla="val 13205"/>
              <a:gd name="f68" fmla="*/ f0 1 16816"/>
              <a:gd name="f69" fmla="*/ f1 1 12709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6816"/>
              <a:gd name="f76" fmla="*/ f73 1 12709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6816" h="12709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0" y="f11"/>
                </a:lnTo>
                <a:cubicBezTo>
                  <a:pt x="f12" y="f13"/>
                  <a:pt x="f14" y="f15"/>
                  <a:pt x="f16" y="f15"/>
                </a:cubicBezTo>
                <a:cubicBezTo>
                  <a:pt x="f17" y="f15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6" y="f36"/>
                  <a:pt x="f37" y="f38"/>
                </a:cubicBezTo>
                <a:cubicBezTo>
                  <a:pt x="f39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3" y="f61"/>
                  <a:pt x="f62" y="f63"/>
                  <a:pt x="f59" y="f64"/>
                </a:cubicBezTo>
                <a:cubicBezTo>
                  <a:pt x="f65" y="f66"/>
                  <a:pt x="f67" y="f6"/>
                  <a:pt x="f5" y="f6"/>
                </a:cubicBezTo>
                <a:close/>
              </a:path>
            </a:pathLst>
          </a:custGeom>
          <a:solidFill>
            <a:srgbClr val="4AB4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52881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2;p31">
            <a:extLst>
              <a:ext uri="{FF2B5EF4-FFF2-40B4-BE49-F238E27FC236}">
                <a16:creationId xmlns:a16="http://schemas.microsoft.com/office/drawing/2014/main" id="{B220461F-87CA-AD75-CF54-B210DDAF927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48267" y="3409376"/>
            <a:ext cx="8210662" cy="1286396"/>
          </a:xfrm>
        </p:spPr>
        <p:txBody>
          <a:bodyPr/>
          <a:lstStyle>
            <a:lvl1pPr>
              <a:lnSpc>
                <a:spcPct val="100000"/>
              </a:lnSpc>
              <a:buNone/>
              <a:defRPr sz="4800">
                <a:solidFill>
                  <a:srgbClr val="F07E48"/>
                </a:solidFill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453;p31">
            <a:extLst>
              <a:ext uri="{FF2B5EF4-FFF2-40B4-BE49-F238E27FC236}">
                <a16:creationId xmlns:a16="http://schemas.microsoft.com/office/drawing/2014/main" id="{4CE3B09B-4C56-9F74-6CBC-533E329F24B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48267" y="4323877"/>
            <a:ext cx="8210662" cy="1641000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454;p31">
            <a:extLst>
              <a:ext uri="{FF2B5EF4-FFF2-40B4-BE49-F238E27FC236}">
                <a16:creationId xmlns:a16="http://schemas.microsoft.com/office/drawing/2014/main" id="{318E2BC5-FC67-89E2-CE32-1D06F46F9E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429070" y="6359898"/>
            <a:ext cx="8210662" cy="1286396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4800">
                <a:solidFill>
                  <a:srgbClr val="4AB4EE"/>
                </a:solidFill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455;p31">
            <a:extLst>
              <a:ext uri="{FF2B5EF4-FFF2-40B4-BE49-F238E27FC236}">
                <a16:creationId xmlns:a16="http://schemas.microsoft.com/office/drawing/2014/main" id="{0F49E384-A107-3BDA-7986-22239D82F67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429070" y="7274399"/>
            <a:ext cx="8210662" cy="1641000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456;p31">
            <a:extLst>
              <a:ext uri="{FF2B5EF4-FFF2-40B4-BE49-F238E27FC236}">
                <a16:creationId xmlns:a16="http://schemas.microsoft.com/office/drawing/2014/main" id="{CDA8A871-3D05-B0A1-A66A-746D8B4790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2398" y="459824"/>
            <a:ext cx="12683203" cy="11453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459;p31">
            <a:extLst>
              <a:ext uri="{FF2B5EF4-FFF2-40B4-BE49-F238E27FC236}">
                <a16:creationId xmlns:a16="http://schemas.microsoft.com/office/drawing/2014/main" id="{3F42E342-21BC-2E8C-07F3-62EF78BDCECA}"/>
              </a:ext>
            </a:extLst>
          </p:cNvPr>
          <p:cNvSpPr/>
          <p:nvPr/>
        </p:nvSpPr>
        <p:spPr>
          <a:xfrm flipH="1">
            <a:off x="17423809" y="1605220"/>
            <a:ext cx="478788" cy="291410"/>
          </a:xfrm>
          <a:custGeom>
            <a:avLst/>
            <a:gdLst>
              <a:gd name="f0" fmla="val w"/>
              <a:gd name="f1" fmla="val h"/>
              <a:gd name="f2" fmla="val 0"/>
              <a:gd name="f3" fmla="val 12886"/>
              <a:gd name="f4" fmla="val 13943"/>
              <a:gd name="f5" fmla="val 4547"/>
              <a:gd name="f6" fmla="val 1"/>
              <a:gd name="f7" fmla="val 3962"/>
              <a:gd name="f8" fmla="val 3395"/>
              <a:gd name="f9" fmla="val 122"/>
              <a:gd name="f10" fmla="val 2906"/>
              <a:gd name="f11" fmla="val 380"/>
              <a:gd name="f12" fmla="val 616"/>
              <a:gd name="f13" fmla="val 1508"/>
              <a:gd name="f14" fmla="val 3797"/>
              <a:gd name="f15" fmla="val 719"/>
              <a:gd name="f16" fmla="val 6156"/>
              <a:gd name="f17" fmla="val 1436"/>
              <a:gd name="f18" fmla="val 8548"/>
              <a:gd name="f19" fmla="val 3282"/>
              <a:gd name="f20" fmla="val 10428"/>
              <a:gd name="f21" fmla="val 4786"/>
              <a:gd name="f22" fmla="val 12307"/>
              <a:gd name="f23" fmla="val 5605"/>
              <a:gd name="f24" fmla="val 13347"/>
              <a:gd name="f25" fmla="val 6917"/>
              <a:gd name="f26" fmla="val 13942"/>
              <a:gd name="f27" fmla="val 8213"/>
              <a:gd name="f28" fmla="val 9132"/>
              <a:gd name="f29" fmla="val 10043"/>
              <a:gd name="f30" fmla="val 13643"/>
              <a:gd name="f31" fmla="val 10767"/>
              <a:gd name="f32" fmla="val 12991"/>
              <a:gd name="f33" fmla="val 12510"/>
              <a:gd name="f34" fmla="val 11419"/>
              <a:gd name="f35" fmla="val 12885"/>
              <a:gd name="f36" fmla="val 8719"/>
              <a:gd name="f37" fmla="val 11416"/>
              <a:gd name="f38" fmla="val 6839"/>
              <a:gd name="f39" fmla="val 10801"/>
              <a:gd name="f40" fmla="val 6053"/>
              <a:gd name="f41" fmla="val 10151"/>
              <a:gd name="f42" fmla="val 5301"/>
              <a:gd name="f43" fmla="val 9502"/>
              <a:gd name="f44" fmla="val 4481"/>
              <a:gd name="f45" fmla="val 9365"/>
              <a:gd name="f46" fmla="val 4276"/>
              <a:gd name="f47" fmla="val 9229"/>
              <a:gd name="f48" fmla="val 4105"/>
              <a:gd name="f49" fmla="val 9092"/>
              <a:gd name="f50" fmla="val 3900"/>
              <a:gd name="f51" fmla="val 8955"/>
              <a:gd name="f52" fmla="val 3661"/>
              <a:gd name="f53" fmla="val 8887"/>
              <a:gd name="f54" fmla="val 3524"/>
              <a:gd name="f55" fmla="val 8784"/>
              <a:gd name="f56" fmla="val 3387"/>
              <a:gd name="f57" fmla="val 3353"/>
              <a:gd name="f58" fmla="val 8682"/>
              <a:gd name="f59" fmla="val 3114"/>
              <a:gd name="f60" fmla="val 8579"/>
              <a:gd name="f61" fmla="val 2840"/>
              <a:gd name="f62" fmla="val 8511"/>
              <a:gd name="f63" fmla="val 2601"/>
              <a:gd name="f64" fmla="val 8005"/>
              <a:gd name="f65" fmla="val 983"/>
              <a:gd name="f66" fmla="val 6208"/>
              <a:gd name="f67" fmla="*/ f0 1 12886"/>
              <a:gd name="f68" fmla="*/ f1 1 13943"/>
              <a:gd name="f69" fmla="val f2"/>
              <a:gd name="f70" fmla="val f3"/>
              <a:gd name="f71" fmla="val f4"/>
              <a:gd name="f72" fmla="+- f71 0 f69"/>
              <a:gd name="f73" fmla="+- f70 0 f69"/>
              <a:gd name="f74" fmla="*/ f73 1 12886"/>
              <a:gd name="f75" fmla="*/ f72 1 13943"/>
              <a:gd name="f76" fmla="*/ f69 1 f74"/>
              <a:gd name="f77" fmla="*/ f70 1 f74"/>
              <a:gd name="f78" fmla="*/ f69 1 f75"/>
              <a:gd name="f79" fmla="*/ f71 1 f75"/>
              <a:gd name="f80" fmla="*/ f76 f67 1"/>
              <a:gd name="f81" fmla="*/ f77 f67 1"/>
              <a:gd name="f82" fmla="*/ f79 f68 1"/>
              <a:gd name="f83" fmla="*/ f78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0" t="f83" r="f81" b="f82"/>
            <a:pathLst>
              <a:path w="12886" h="13943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6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lnTo>
                  <a:pt x="f51" y="f52"/>
                </a:lnTo>
                <a:cubicBezTo>
                  <a:pt x="f53" y="f54"/>
                  <a:pt x="f55" y="f56"/>
                  <a:pt x="f55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"/>
                  <a:pt x="f5" y="f6"/>
                </a:cubicBezTo>
                <a:close/>
              </a:path>
            </a:pathLst>
          </a:custGeom>
          <a:solidFill>
            <a:srgbClr val="ECC01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460;p31">
            <a:extLst>
              <a:ext uri="{FF2B5EF4-FFF2-40B4-BE49-F238E27FC236}">
                <a16:creationId xmlns:a16="http://schemas.microsoft.com/office/drawing/2014/main" id="{7E1EBB5D-A03F-7726-081F-A77453DEE7F5}"/>
              </a:ext>
            </a:extLst>
          </p:cNvPr>
          <p:cNvSpPr/>
          <p:nvPr/>
        </p:nvSpPr>
        <p:spPr>
          <a:xfrm flipH="1">
            <a:off x="399830" y="10083719"/>
            <a:ext cx="567659" cy="225006"/>
          </a:xfrm>
          <a:custGeom>
            <a:avLst/>
            <a:gdLst>
              <a:gd name="f0" fmla="val w"/>
              <a:gd name="f1" fmla="val h"/>
              <a:gd name="f2" fmla="val 0"/>
              <a:gd name="f3" fmla="val 15278"/>
              <a:gd name="f4" fmla="val 10766"/>
              <a:gd name="f5" fmla="val 10346"/>
              <a:gd name="f6" fmla="val 1"/>
              <a:gd name="f7" fmla="val 9817"/>
              <a:gd name="f8" fmla="val 9277"/>
              <a:gd name="f9" fmla="val 109"/>
              <a:gd name="f10" fmla="val 8749"/>
              <a:gd name="f11" fmla="val 339"/>
              <a:gd name="f12" fmla="val 7861"/>
              <a:gd name="f13" fmla="val 715"/>
              <a:gd name="f14" fmla="val 6972"/>
              <a:gd name="f15" fmla="val 1194"/>
              <a:gd name="f16" fmla="val 6049"/>
              <a:gd name="f17" fmla="val 1570"/>
              <a:gd name="f18" fmla="val 5810"/>
              <a:gd name="f19" fmla="val 1672"/>
              <a:gd name="f20" fmla="val 5605"/>
              <a:gd name="f21" fmla="val 1775"/>
              <a:gd name="f22" fmla="val 5366"/>
              <a:gd name="f23" fmla="val 1843"/>
              <a:gd name="f24" fmla="val 5092"/>
              <a:gd name="f25" fmla="val 1946"/>
              <a:gd name="f26" fmla="val 4785"/>
              <a:gd name="f27" fmla="val 2014"/>
              <a:gd name="f28" fmla="val 4511"/>
              <a:gd name="f29" fmla="val 2048"/>
              <a:gd name="f30" fmla="val 4272"/>
              <a:gd name="f31" fmla="val 2082"/>
              <a:gd name="f32" fmla="val 3999"/>
              <a:gd name="f33" fmla="val 1777"/>
              <a:gd name="f34" fmla="val 2117"/>
              <a:gd name="f35" fmla="val 4851"/>
              <a:gd name="f36" fmla="val 376"/>
              <a:gd name="f37" fmla="val 7004"/>
              <a:gd name="f38" fmla="val 809"/>
              <a:gd name="f39" fmla="val 9501"/>
              <a:gd name="f40" fmla="val 2670"/>
              <a:gd name="f41" fmla="val 4978"/>
              <a:gd name="f42" fmla="val 5038"/>
              <a:gd name="f43" fmla="val 5099"/>
              <a:gd name="f44" fmla="val 10765"/>
              <a:gd name="f45" fmla="val 5161"/>
              <a:gd name="f46" fmla="val 10763"/>
              <a:gd name="f47" fmla="val 7587"/>
              <a:gd name="f48" fmla="val 10695"/>
              <a:gd name="f49" fmla="val 9843"/>
              <a:gd name="f50" fmla="val 9362"/>
              <a:gd name="f51" fmla="val 12030"/>
              <a:gd name="f52" fmla="val 8405"/>
              <a:gd name="f53" fmla="val 14081"/>
              <a:gd name="f54" fmla="val 7516"/>
              <a:gd name="f55" fmla="val 15277"/>
              <a:gd name="f56" fmla="val 14320"/>
              <a:gd name="f57" fmla="val 2698"/>
              <a:gd name="f58" fmla="val 13568"/>
              <a:gd name="f59" fmla="val 1064"/>
              <a:gd name="f60" fmla="val 12010"/>
              <a:gd name="f61" fmla="*/ f0 1 15278"/>
              <a:gd name="f62" fmla="*/ f1 1 10766"/>
              <a:gd name="f63" fmla="val f2"/>
              <a:gd name="f64" fmla="val f3"/>
              <a:gd name="f65" fmla="val f4"/>
              <a:gd name="f66" fmla="+- f65 0 f63"/>
              <a:gd name="f67" fmla="+- f64 0 f63"/>
              <a:gd name="f68" fmla="*/ f67 1 15278"/>
              <a:gd name="f69" fmla="*/ f66 1 10766"/>
              <a:gd name="f70" fmla="*/ f63 1 f68"/>
              <a:gd name="f71" fmla="*/ f64 1 f68"/>
              <a:gd name="f72" fmla="*/ f63 1 f69"/>
              <a:gd name="f73" fmla="*/ f65 1 f69"/>
              <a:gd name="f74" fmla="*/ f70 f61 1"/>
              <a:gd name="f75" fmla="*/ f71 f61 1"/>
              <a:gd name="f76" fmla="*/ f73 f62 1"/>
              <a:gd name="f77" fmla="*/ f72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15278" h="10766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25"/>
                </a:lnTo>
                <a:lnTo>
                  <a:pt x="f26" y="f27"/>
                </a:lnTo>
                <a:cubicBezTo>
                  <a:pt x="f28" y="f29"/>
                  <a:pt x="f30" y="f31"/>
                  <a:pt x="f32" y="f31"/>
                </a:cubicBezTo>
                <a:cubicBezTo>
                  <a:pt x="f33" y="f34"/>
                  <a:pt x="f2" y="f35"/>
                  <a:pt x="f36" y="f37"/>
                </a:cubicBezTo>
                <a:cubicBezTo>
                  <a:pt x="f38" y="f39"/>
                  <a:pt x="f40" y="f4"/>
                  <a:pt x="f41" y="f4"/>
                </a:cubicBezTo>
                <a:cubicBezTo>
                  <a:pt x="f42" y="f4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35"/>
                  <a:pt x="f56" y="f57"/>
                </a:cubicBezTo>
                <a:cubicBezTo>
                  <a:pt x="f58" y="f59"/>
                  <a:pt x="f60" y="f6"/>
                  <a:pt x="f5" y="f6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461;p31">
            <a:extLst>
              <a:ext uri="{FF2B5EF4-FFF2-40B4-BE49-F238E27FC236}">
                <a16:creationId xmlns:a16="http://schemas.microsoft.com/office/drawing/2014/main" id="{4EE429A3-CF0E-5169-0485-64976965A0E7}"/>
              </a:ext>
            </a:extLst>
          </p:cNvPr>
          <p:cNvSpPr/>
          <p:nvPr/>
        </p:nvSpPr>
        <p:spPr>
          <a:xfrm flipH="1">
            <a:off x="1065925" y="8782318"/>
            <a:ext cx="572935" cy="452445"/>
          </a:xfrm>
          <a:custGeom>
            <a:avLst/>
            <a:gdLst>
              <a:gd name="f0" fmla="val w"/>
              <a:gd name="f1" fmla="val h"/>
              <a:gd name="f2" fmla="val 0"/>
              <a:gd name="f3" fmla="val 15420"/>
              <a:gd name="f4" fmla="val 21648"/>
              <a:gd name="f5" fmla="val 5203"/>
              <a:gd name="f6" fmla="val 1"/>
              <a:gd name="f7" fmla="val 2699"/>
              <a:gd name="f8" fmla="val 2169"/>
              <a:gd name="f9" fmla="val 679"/>
              <a:gd name="f10" fmla="val 5500"/>
              <a:gd name="f11" fmla="val 1636"/>
              <a:gd name="f12" fmla="val 10046"/>
              <a:gd name="f13" fmla="val 4541"/>
              <a:gd name="f14" fmla="val 14284"/>
              <a:gd name="f15" fmla="val 6113"/>
              <a:gd name="f16" fmla="val 18693"/>
              <a:gd name="f17" fmla="val 6841"/>
              <a:gd name="f18" fmla="val 20755"/>
              <a:gd name="f19" fmla="val 8557"/>
              <a:gd name="f20" fmla="val 10254"/>
              <a:gd name="f21" fmla="val 12860"/>
              <a:gd name="f22" fmla="val 15419"/>
              <a:gd name="f23" fmla="val 19542"/>
              <a:gd name="f24" fmla="val 14281"/>
              <a:gd name="f25" fmla="val 16334"/>
              <a:gd name="f26" fmla="val 13426"/>
              <a:gd name="f27" fmla="val 13942"/>
              <a:gd name="f28" fmla="val 12401"/>
              <a:gd name="f29" fmla="val 11584"/>
              <a:gd name="f30" fmla="val 11376"/>
              <a:gd name="f31" fmla="val 9260"/>
              <a:gd name="f32" fmla="val 10521"/>
              <a:gd name="f33" fmla="val 7312"/>
              <a:gd name="f34" fmla="val 9291"/>
              <a:gd name="f35" fmla="val 5261"/>
              <a:gd name="f36" fmla="val 8881"/>
              <a:gd name="f37" fmla="val 3142"/>
              <a:gd name="f38" fmla="val 8432"/>
              <a:gd name="f39" fmla="val 951"/>
              <a:gd name="f40" fmla="val 6860"/>
              <a:gd name="f41" fmla="*/ f0 1 15420"/>
              <a:gd name="f42" fmla="*/ f1 1 21648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15420"/>
              <a:gd name="f49" fmla="*/ f46 1 21648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15420" h="21648">
                <a:moveTo>
                  <a:pt x="f5" y="f6"/>
                </a:moveTo>
                <a:cubicBezTo>
                  <a:pt x="f7" y="f6"/>
                  <a:pt x="f2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4"/>
                  <a:pt x="f20" y="f4"/>
                </a:cubicBezTo>
                <a:cubicBezTo>
                  <a:pt x="f21" y="f4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6"/>
                  <a:pt x="f5" y="f6"/>
                </a:cubicBezTo>
                <a:close/>
              </a:path>
            </a:pathLst>
          </a:custGeom>
          <a:solidFill>
            <a:srgbClr val="4AB4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" name="Google Shape;462;p31">
            <a:extLst>
              <a:ext uri="{FF2B5EF4-FFF2-40B4-BE49-F238E27FC236}">
                <a16:creationId xmlns:a16="http://schemas.microsoft.com/office/drawing/2014/main" id="{A96FBD5D-E5A8-4FEB-CC38-B085554586D6}"/>
              </a:ext>
            </a:extLst>
          </p:cNvPr>
          <p:cNvGrpSpPr/>
          <p:nvPr/>
        </p:nvGrpSpPr>
        <p:grpSpPr>
          <a:xfrm>
            <a:off x="538316" y="633644"/>
            <a:ext cx="17077246" cy="6946310"/>
            <a:chOff x="538316" y="633644"/>
            <a:chExt cx="17077246" cy="6946310"/>
          </a:xfrm>
        </p:grpSpPr>
        <p:sp>
          <p:nvSpPr>
            <p:cNvPr id="11" name="Google Shape;463;p31">
              <a:extLst>
                <a:ext uri="{FF2B5EF4-FFF2-40B4-BE49-F238E27FC236}">
                  <a16:creationId xmlns:a16="http://schemas.microsoft.com/office/drawing/2014/main" id="{FA684989-3BC7-8800-8065-66DCFB5F344E}"/>
                </a:ext>
              </a:extLst>
            </p:cNvPr>
            <p:cNvSpPr/>
            <p:nvPr/>
          </p:nvSpPr>
          <p:spPr>
            <a:xfrm rot="10799991">
              <a:off x="800721" y="7298164"/>
              <a:ext cx="496546" cy="281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64"/>
                <a:gd name="f4" fmla="val 13483"/>
                <a:gd name="f5" fmla="val 4619"/>
                <a:gd name="f6" fmla="val 3536"/>
                <a:gd name="f7" fmla="val 2463"/>
                <a:gd name="f8" fmla="val 403"/>
                <a:gd name="f9" fmla="val 1709"/>
                <a:gd name="f10" fmla="val 1257"/>
                <a:gd name="f11" fmla="val 172"/>
                <a:gd name="f12" fmla="val 3000"/>
                <a:gd name="f13" fmla="val 1"/>
                <a:gd name="f14" fmla="val 5734"/>
                <a:gd name="f15" fmla="val 7442"/>
                <a:gd name="f16" fmla="val 2427"/>
                <a:gd name="f17" fmla="val 8160"/>
                <a:gd name="f18" fmla="val 3179"/>
                <a:gd name="f19" fmla="val 8844"/>
                <a:gd name="f20" fmla="val 3863"/>
                <a:gd name="f21" fmla="val 9561"/>
                <a:gd name="f22" fmla="val 4033"/>
                <a:gd name="f23" fmla="val 9732"/>
                <a:gd name="f24" fmla="val 4204"/>
                <a:gd name="f25" fmla="val 9937"/>
                <a:gd name="f26" fmla="val 4375"/>
                <a:gd name="f27" fmla="val 10108"/>
                <a:gd name="f28" fmla="val 4546"/>
                <a:gd name="f29" fmla="val 10313"/>
                <a:gd name="f30" fmla="val 4614"/>
                <a:gd name="f31" fmla="val 10416"/>
                <a:gd name="f32" fmla="val 4717"/>
                <a:gd name="f33" fmla="val 10553"/>
                <a:gd name="f34" fmla="val 4751"/>
                <a:gd name="f35" fmla="val 10621"/>
                <a:gd name="f36" fmla="val 4854"/>
                <a:gd name="f37" fmla="val 10826"/>
                <a:gd name="f38" fmla="val 4990"/>
                <a:gd name="f39" fmla="val 11065"/>
                <a:gd name="f40" fmla="val 5093"/>
                <a:gd name="f41" fmla="val 11339"/>
                <a:gd name="f42" fmla="val 5686"/>
                <a:gd name="f43" fmla="val 12731"/>
                <a:gd name="f44" fmla="val 7286"/>
                <a:gd name="f45" fmla="val 8812"/>
                <a:gd name="f46" fmla="val 9571"/>
                <a:gd name="f47" fmla="val 13297"/>
                <a:gd name="f48" fmla="val 10903"/>
                <a:gd name="f49" fmla="val 12911"/>
                <a:gd name="f50" fmla="val 12988"/>
                <a:gd name="f51" fmla="val 11509"/>
                <a:gd name="f52" fmla="val 9151"/>
                <a:gd name="f53" fmla="val 12407"/>
                <a:gd name="f54" fmla="val 6896"/>
                <a:gd name="f55" fmla="val 11416"/>
                <a:gd name="f56" fmla="val 4606"/>
                <a:gd name="f57" fmla="val 9399"/>
                <a:gd name="f58" fmla="val 2965"/>
                <a:gd name="f59" fmla="val 7690"/>
                <a:gd name="f60" fmla="val 6888"/>
                <a:gd name="f61" fmla="val 437"/>
                <a:gd name="f62" fmla="val 5748"/>
                <a:gd name="f63" fmla="*/ f0 1 13364"/>
                <a:gd name="f64" fmla="*/ f1 1 1348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3364"/>
                <a:gd name="f71" fmla="*/ f68 1 1348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3364" h="134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9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"/>
                    <a:pt x="f45" y="f4"/>
                  </a:cubicBezTo>
                  <a:cubicBezTo>
                    <a:pt x="f46" y="f4"/>
                    <a:pt x="f29" y="f47"/>
                    <a:pt x="f48" y="f49"/>
                  </a:cubicBezTo>
                  <a:cubicBezTo>
                    <a:pt x="f50" y="f51"/>
                    <a:pt x="f3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464;p31">
              <a:extLst>
                <a:ext uri="{FF2B5EF4-FFF2-40B4-BE49-F238E27FC236}">
                  <a16:creationId xmlns:a16="http://schemas.microsoft.com/office/drawing/2014/main" id="{39253167-55D7-23FE-864E-B4C288800DDF}"/>
                </a:ext>
              </a:extLst>
            </p:cNvPr>
            <p:cNvSpPr/>
            <p:nvPr/>
          </p:nvSpPr>
          <p:spPr>
            <a:xfrm rot="13499997">
              <a:off x="16744869" y="2422552"/>
              <a:ext cx="299292" cy="488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21"/>
                <a:gd name="f4" fmla="val 13160"/>
                <a:gd name="f5" fmla="val 4546"/>
                <a:gd name="f6" fmla="val 3452"/>
                <a:gd name="f7" fmla="val 2364"/>
                <a:gd name="f8" fmla="val 403"/>
                <a:gd name="f9" fmla="val 1607"/>
                <a:gd name="f10" fmla="val 1244"/>
                <a:gd name="f11" fmla="val 1"/>
                <a:gd name="f12" fmla="val 3021"/>
                <a:gd name="f13" fmla="val 5687"/>
                <a:gd name="f14" fmla="val 7464"/>
                <a:gd name="f15" fmla="val 3418"/>
                <a:gd name="f16" fmla="val 9344"/>
                <a:gd name="f17" fmla="val 5195"/>
                <a:gd name="f18" fmla="val 11428"/>
                <a:gd name="f19" fmla="val 7519"/>
                <a:gd name="f20" fmla="val 12625"/>
                <a:gd name="f21" fmla="val 8200"/>
                <a:gd name="f22" fmla="val 12976"/>
                <a:gd name="f23" fmla="val 8964"/>
                <a:gd name="f24" fmla="val 13159"/>
                <a:gd name="f25" fmla="val 9721"/>
                <a:gd name="f26" fmla="val 11169"/>
                <a:gd name="f27" fmla="val 12589"/>
                <a:gd name="f28" fmla="val 12489"/>
                <a:gd name="f29" fmla="val 13329"/>
                <a:gd name="f30" fmla="val 11053"/>
                <a:gd name="f31" fmla="val 14320"/>
                <a:gd name="f32" fmla="val 9070"/>
                <a:gd name="f33" fmla="val 13910"/>
                <a:gd name="f34" fmla="val 6131"/>
                <a:gd name="f35" fmla="val 11791"/>
                <a:gd name="f36" fmla="val 5072"/>
                <a:gd name="f37" fmla="val 11415"/>
                <a:gd name="f38" fmla="val 4901"/>
                <a:gd name="f39" fmla="val 11040"/>
                <a:gd name="f40" fmla="val 4662"/>
                <a:gd name="f41" fmla="val 10698"/>
                <a:gd name="f42" fmla="val 4422"/>
                <a:gd name="f43" fmla="val 10629"/>
                <a:gd name="f44" fmla="val 4354"/>
                <a:gd name="f45" fmla="val 10561"/>
                <a:gd name="f46" fmla="val 4251"/>
                <a:gd name="f47" fmla="val 10459"/>
                <a:gd name="f48" fmla="val 4183"/>
                <a:gd name="f49" fmla="val 10253"/>
                <a:gd name="f50" fmla="val 3978"/>
                <a:gd name="f51" fmla="val 10048"/>
                <a:gd name="f52" fmla="val 3807"/>
                <a:gd name="f53" fmla="val 9843"/>
                <a:gd name="f54" fmla="val 3602"/>
                <a:gd name="f55" fmla="val 9057"/>
                <a:gd name="f56" fmla="val 2850"/>
                <a:gd name="f57" fmla="val 8340"/>
                <a:gd name="f58" fmla="val 2030"/>
                <a:gd name="f59" fmla="val 7588"/>
                <a:gd name="f60" fmla="val 6807"/>
                <a:gd name="f61" fmla="val 428"/>
                <a:gd name="f62" fmla="val 5674"/>
                <a:gd name="f63" fmla="*/ f0 1 14321"/>
                <a:gd name="f64" fmla="*/ f1 1 13160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4321"/>
                <a:gd name="f71" fmla="*/ f68 1 13160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4321" h="1316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65;p31">
              <a:extLst>
                <a:ext uri="{FF2B5EF4-FFF2-40B4-BE49-F238E27FC236}">
                  <a16:creationId xmlns:a16="http://schemas.microsoft.com/office/drawing/2014/main" id="{4A00DCC5-7DC3-25F3-67D5-E877AAD71C48}"/>
                </a:ext>
              </a:extLst>
            </p:cNvPr>
            <p:cNvSpPr/>
            <p:nvPr/>
          </p:nvSpPr>
          <p:spPr>
            <a:xfrm rot="8582782">
              <a:off x="16628404" y="633644"/>
              <a:ext cx="987158" cy="360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67"/>
                <a:gd name="f4" fmla="val 17256"/>
                <a:gd name="f5" fmla="val 20141"/>
                <a:gd name="f6" fmla="val 19492"/>
                <a:gd name="f7" fmla="val 18807"/>
                <a:gd name="f8" fmla="val 165"/>
                <a:gd name="f9" fmla="val 18109"/>
                <a:gd name="f10" fmla="val 538"/>
                <a:gd name="f11" fmla="val 13222"/>
                <a:gd name="f12" fmla="val 3203"/>
                <a:gd name="f13" fmla="val 8198"/>
                <a:gd name="f14" fmla="val 5596"/>
                <a:gd name="f15" fmla="val 3687"/>
                <a:gd name="f16" fmla="val 8911"/>
                <a:gd name="f17" fmla="val 11577"/>
                <a:gd name="f18" fmla="val 2291"/>
                <a:gd name="f19" fmla="val 17255"/>
                <a:gd name="f20" fmla="val 5736"/>
                <a:gd name="f21" fmla="val 6442"/>
                <a:gd name="f22" fmla="val 7197"/>
                <a:gd name="f23" fmla="val 17016"/>
                <a:gd name="f24" fmla="val 7959"/>
                <a:gd name="f25" fmla="val 16464"/>
                <a:gd name="f26" fmla="val 12402"/>
                <a:gd name="f27" fmla="val 13183"/>
                <a:gd name="f28" fmla="val 17494"/>
                <a:gd name="f29" fmla="val 10791"/>
                <a:gd name="f30" fmla="val 22381"/>
                <a:gd name="f31" fmla="val 8125"/>
                <a:gd name="f32" fmla="val 5842"/>
                <a:gd name="f33" fmla="val 24010"/>
                <a:gd name="f34" fmla="*/ f0 1 26567"/>
                <a:gd name="f35" fmla="*/ f1 1 1725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6567"/>
                <a:gd name="f42" fmla="*/ f39 1 1725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6567" h="172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466;p31">
              <a:extLst>
                <a:ext uri="{FF2B5EF4-FFF2-40B4-BE49-F238E27FC236}">
                  <a16:creationId xmlns:a16="http://schemas.microsoft.com/office/drawing/2014/main" id="{675CFEAE-942E-5402-8DB2-D1C0B0056F93}"/>
                </a:ext>
              </a:extLst>
            </p:cNvPr>
            <p:cNvSpPr/>
            <p:nvPr/>
          </p:nvSpPr>
          <p:spPr>
            <a:xfrm rot="10799991">
              <a:off x="538316" y="5623458"/>
              <a:ext cx="572935" cy="452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20"/>
                <a:gd name="f4" fmla="val 21648"/>
                <a:gd name="f5" fmla="val 5203"/>
                <a:gd name="f6" fmla="val 1"/>
                <a:gd name="f7" fmla="val 2699"/>
                <a:gd name="f8" fmla="val 2169"/>
                <a:gd name="f9" fmla="val 679"/>
                <a:gd name="f10" fmla="val 5500"/>
                <a:gd name="f11" fmla="val 1636"/>
                <a:gd name="f12" fmla="val 10046"/>
                <a:gd name="f13" fmla="val 4541"/>
                <a:gd name="f14" fmla="val 14284"/>
                <a:gd name="f15" fmla="val 6113"/>
                <a:gd name="f16" fmla="val 18693"/>
                <a:gd name="f17" fmla="val 6841"/>
                <a:gd name="f18" fmla="val 20755"/>
                <a:gd name="f19" fmla="val 8557"/>
                <a:gd name="f20" fmla="val 10254"/>
                <a:gd name="f21" fmla="val 12860"/>
                <a:gd name="f22" fmla="val 15419"/>
                <a:gd name="f23" fmla="val 19542"/>
                <a:gd name="f24" fmla="val 14281"/>
                <a:gd name="f25" fmla="val 16334"/>
                <a:gd name="f26" fmla="val 13426"/>
                <a:gd name="f27" fmla="val 13942"/>
                <a:gd name="f28" fmla="val 12401"/>
                <a:gd name="f29" fmla="val 11584"/>
                <a:gd name="f30" fmla="val 11376"/>
                <a:gd name="f31" fmla="val 9260"/>
                <a:gd name="f32" fmla="val 10521"/>
                <a:gd name="f33" fmla="val 7312"/>
                <a:gd name="f34" fmla="val 9291"/>
                <a:gd name="f35" fmla="val 5261"/>
                <a:gd name="f36" fmla="val 8881"/>
                <a:gd name="f37" fmla="val 3142"/>
                <a:gd name="f38" fmla="val 8432"/>
                <a:gd name="f39" fmla="val 951"/>
                <a:gd name="f40" fmla="val 6860"/>
                <a:gd name="f41" fmla="*/ f0 1 15420"/>
                <a:gd name="f42" fmla="*/ f1 1 21648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5420"/>
                <a:gd name="f49" fmla="*/ f46 1 21648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5420" h="21648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7899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9;p32">
            <a:extLst>
              <a:ext uri="{FF2B5EF4-FFF2-40B4-BE49-F238E27FC236}">
                <a16:creationId xmlns:a16="http://schemas.microsoft.com/office/drawing/2014/main" id="{8CE49D7C-A555-22E6-CCE2-2B1C151AD9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93110" y="3328452"/>
            <a:ext cx="6543464" cy="893697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4800">
                <a:solidFill>
                  <a:srgbClr val="56A685"/>
                </a:solidFill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470;p32">
            <a:extLst>
              <a:ext uri="{FF2B5EF4-FFF2-40B4-BE49-F238E27FC236}">
                <a16:creationId xmlns:a16="http://schemas.microsoft.com/office/drawing/2014/main" id="{40AFA02C-2C8B-E955-E505-548AC13FBDE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72313" y="4222452"/>
            <a:ext cx="6964271" cy="1140000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471;p32">
            <a:extLst>
              <a:ext uri="{FF2B5EF4-FFF2-40B4-BE49-F238E27FC236}">
                <a16:creationId xmlns:a16="http://schemas.microsoft.com/office/drawing/2014/main" id="{40C6811F-1A63-92DE-4E6A-4BF653695CB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951415" y="5405247"/>
            <a:ext cx="6964271" cy="893697"/>
          </a:xfrm>
        </p:spPr>
        <p:txBody>
          <a:bodyPr/>
          <a:lstStyle>
            <a:lvl1pPr>
              <a:lnSpc>
                <a:spcPct val="100000"/>
              </a:lnSpc>
              <a:buNone/>
              <a:defRPr sz="4800">
                <a:solidFill>
                  <a:srgbClr val="ECC017"/>
                </a:solidFill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472;p32">
            <a:extLst>
              <a:ext uri="{FF2B5EF4-FFF2-40B4-BE49-F238E27FC236}">
                <a16:creationId xmlns:a16="http://schemas.microsoft.com/office/drawing/2014/main" id="{9F3D3D5E-12BD-0A09-2EA5-3D07B0BCE6D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951424" y="6299100"/>
            <a:ext cx="6964271" cy="1140000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473;p32">
            <a:extLst>
              <a:ext uri="{FF2B5EF4-FFF2-40B4-BE49-F238E27FC236}">
                <a16:creationId xmlns:a16="http://schemas.microsoft.com/office/drawing/2014/main" id="{E68F017A-AF49-A3F9-512B-6D3FD0A1558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72313" y="7482050"/>
            <a:ext cx="6964271" cy="893697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4800">
                <a:solidFill>
                  <a:srgbClr val="E86E8F"/>
                </a:solidFill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474;p32">
            <a:extLst>
              <a:ext uri="{FF2B5EF4-FFF2-40B4-BE49-F238E27FC236}">
                <a16:creationId xmlns:a16="http://schemas.microsoft.com/office/drawing/2014/main" id="{5BD727BD-76C5-DCE5-70F9-B1651F9DA28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72313" y="8375748"/>
            <a:ext cx="6964271" cy="1140000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475;p32">
            <a:extLst>
              <a:ext uri="{FF2B5EF4-FFF2-40B4-BE49-F238E27FC236}">
                <a16:creationId xmlns:a16="http://schemas.microsoft.com/office/drawing/2014/main" id="{61B0187C-39D6-C2C4-E6C4-6FE951E39B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5602" y="459824"/>
            <a:ext cx="15080531" cy="11453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479;p32">
            <a:extLst>
              <a:ext uri="{FF2B5EF4-FFF2-40B4-BE49-F238E27FC236}">
                <a16:creationId xmlns:a16="http://schemas.microsoft.com/office/drawing/2014/main" id="{88B3F9DB-875B-182C-BEA8-F1E99F95A897}"/>
              </a:ext>
            </a:extLst>
          </p:cNvPr>
          <p:cNvSpPr/>
          <p:nvPr/>
        </p:nvSpPr>
        <p:spPr>
          <a:xfrm rot="10799991">
            <a:off x="327300" y="9641305"/>
            <a:ext cx="496546" cy="281790"/>
          </a:xfrm>
          <a:custGeom>
            <a:avLst/>
            <a:gdLst>
              <a:gd name="f0" fmla="val w"/>
              <a:gd name="f1" fmla="val h"/>
              <a:gd name="f2" fmla="val 0"/>
              <a:gd name="f3" fmla="val 13364"/>
              <a:gd name="f4" fmla="val 13483"/>
              <a:gd name="f5" fmla="val 4619"/>
              <a:gd name="f6" fmla="val 3536"/>
              <a:gd name="f7" fmla="val 2463"/>
              <a:gd name="f8" fmla="val 403"/>
              <a:gd name="f9" fmla="val 1709"/>
              <a:gd name="f10" fmla="val 1257"/>
              <a:gd name="f11" fmla="val 172"/>
              <a:gd name="f12" fmla="val 3000"/>
              <a:gd name="f13" fmla="val 1"/>
              <a:gd name="f14" fmla="val 5734"/>
              <a:gd name="f15" fmla="val 7442"/>
              <a:gd name="f16" fmla="val 2427"/>
              <a:gd name="f17" fmla="val 8160"/>
              <a:gd name="f18" fmla="val 3179"/>
              <a:gd name="f19" fmla="val 8844"/>
              <a:gd name="f20" fmla="val 3863"/>
              <a:gd name="f21" fmla="val 9561"/>
              <a:gd name="f22" fmla="val 4033"/>
              <a:gd name="f23" fmla="val 9732"/>
              <a:gd name="f24" fmla="val 4204"/>
              <a:gd name="f25" fmla="val 9937"/>
              <a:gd name="f26" fmla="val 4375"/>
              <a:gd name="f27" fmla="val 10108"/>
              <a:gd name="f28" fmla="val 4546"/>
              <a:gd name="f29" fmla="val 10313"/>
              <a:gd name="f30" fmla="val 4614"/>
              <a:gd name="f31" fmla="val 10416"/>
              <a:gd name="f32" fmla="val 4717"/>
              <a:gd name="f33" fmla="val 10553"/>
              <a:gd name="f34" fmla="val 4751"/>
              <a:gd name="f35" fmla="val 10621"/>
              <a:gd name="f36" fmla="val 4854"/>
              <a:gd name="f37" fmla="val 10826"/>
              <a:gd name="f38" fmla="val 4990"/>
              <a:gd name="f39" fmla="val 11065"/>
              <a:gd name="f40" fmla="val 5093"/>
              <a:gd name="f41" fmla="val 11339"/>
              <a:gd name="f42" fmla="val 5686"/>
              <a:gd name="f43" fmla="val 12731"/>
              <a:gd name="f44" fmla="val 7286"/>
              <a:gd name="f45" fmla="val 8812"/>
              <a:gd name="f46" fmla="val 9571"/>
              <a:gd name="f47" fmla="val 13297"/>
              <a:gd name="f48" fmla="val 10903"/>
              <a:gd name="f49" fmla="val 12911"/>
              <a:gd name="f50" fmla="val 12988"/>
              <a:gd name="f51" fmla="val 11509"/>
              <a:gd name="f52" fmla="val 9151"/>
              <a:gd name="f53" fmla="val 12407"/>
              <a:gd name="f54" fmla="val 6896"/>
              <a:gd name="f55" fmla="val 11416"/>
              <a:gd name="f56" fmla="val 4606"/>
              <a:gd name="f57" fmla="val 9399"/>
              <a:gd name="f58" fmla="val 2965"/>
              <a:gd name="f59" fmla="val 7690"/>
              <a:gd name="f60" fmla="val 6888"/>
              <a:gd name="f61" fmla="val 437"/>
              <a:gd name="f62" fmla="val 5748"/>
              <a:gd name="f63" fmla="*/ f0 1 13364"/>
              <a:gd name="f64" fmla="*/ f1 1 13483"/>
              <a:gd name="f65" fmla="val f2"/>
              <a:gd name="f66" fmla="val f3"/>
              <a:gd name="f67" fmla="val f4"/>
              <a:gd name="f68" fmla="+- f67 0 f65"/>
              <a:gd name="f69" fmla="+- f66 0 f65"/>
              <a:gd name="f70" fmla="*/ f69 1 13364"/>
              <a:gd name="f71" fmla="*/ f68 1 13483"/>
              <a:gd name="f72" fmla="*/ f65 1 f70"/>
              <a:gd name="f73" fmla="*/ f66 1 f70"/>
              <a:gd name="f74" fmla="*/ f65 1 f71"/>
              <a:gd name="f75" fmla="*/ f67 1 f71"/>
              <a:gd name="f76" fmla="*/ f72 f63 1"/>
              <a:gd name="f77" fmla="*/ f73 f63 1"/>
              <a:gd name="f78" fmla="*/ f75 f64 1"/>
              <a:gd name="f79" fmla="*/ f74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13364" h="1348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9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28" y="f29"/>
                </a:ln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"/>
                  <a:pt x="f45" y="f4"/>
                </a:cubicBezTo>
                <a:cubicBezTo>
                  <a:pt x="f46" y="f4"/>
                  <a:pt x="f29" y="f47"/>
                  <a:pt x="f48" y="f49"/>
                </a:cubicBezTo>
                <a:cubicBezTo>
                  <a:pt x="f50" y="f51"/>
                  <a:pt x="f3" y="f52"/>
                  <a:pt x="f53" y="f54"/>
                </a:cubicBezTo>
                <a:cubicBezTo>
                  <a:pt x="f55" y="f56"/>
                  <a:pt x="f57" y="f58"/>
                  <a:pt x="f59" y="f10"/>
                </a:cubicBezTo>
                <a:cubicBezTo>
                  <a:pt x="f60" y="f61"/>
                  <a:pt x="f62" y="f2"/>
                  <a:pt x="f5" y="f2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80;p32">
            <a:extLst>
              <a:ext uri="{FF2B5EF4-FFF2-40B4-BE49-F238E27FC236}">
                <a16:creationId xmlns:a16="http://schemas.microsoft.com/office/drawing/2014/main" id="{E2F05AA9-AC4F-FC5F-34A0-EA4B2795ADE6}"/>
              </a:ext>
            </a:extLst>
          </p:cNvPr>
          <p:cNvSpPr/>
          <p:nvPr/>
        </p:nvSpPr>
        <p:spPr>
          <a:xfrm rot="10799991">
            <a:off x="17184218" y="3091485"/>
            <a:ext cx="532107" cy="275042"/>
          </a:xfrm>
          <a:custGeom>
            <a:avLst/>
            <a:gdLst>
              <a:gd name="f0" fmla="val w"/>
              <a:gd name="f1" fmla="val h"/>
              <a:gd name="f2" fmla="val 0"/>
              <a:gd name="f3" fmla="val 14321"/>
              <a:gd name="f4" fmla="val 13160"/>
              <a:gd name="f5" fmla="val 4546"/>
              <a:gd name="f6" fmla="val 3452"/>
              <a:gd name="f7" fmla="val 2364"/>
              <a:gd name="f8" fmla="val 403"/>
              <a:gd name="f9" fmla="val 1607"/>
              <a:gd name="f10" fmla="val 1244"/>
              <a:gd name="f11" fmla="val 1"/>
              <a:gd name="f12" fmla="val 3021"/>
              <a:gd name="f13" fmla="val 5687"/>
              <a:gd name="f14" fmla="val 7464"/>
              <a:gd name="f15" fmla="val 3418"/>
              <a:gd name="f16" fmla="val 9344"/>
              <a:gd name="f17" fmla="val 5195"/>
              <a:gd name="f18" fmla="val 11428"/>
              <a:gd name="f19" fmla="val 7519"/>
              <a:gd name="f20" fmla="val 12625"/>
              <a:gd name="f21" fmla="val 8200"/>
              <a:gd name="f22" fmla="val 12976"/>
              <a:gd name="f23" fmla="val 8964"/>
              <a:gd name="f24" fmla="val 13159"/>
              <a:gd name="f25" fmla="val 9721"/>
              <a:gd name="f26" fmla="val 11169"/>
              <a:gd name="f27" fmla="val 12589"/>
              <a:gd name="f28" fmla="val 12489"/>
              <a:gd name="f29" fmla="val 13329"/>
              <a:gd name="f30" fmla="val 11053"/>
              <a:gd name="f31" fmla="val 14320"/>
              <a:gd name="f32" fmla="val 9070"/>
              <a:gd name="f33" fmla="val 13910"/>
              <a:gd name="f34" fmla="val 6131"/>
              <a:gd name="f35" fmla="val 11791"/>
              <a:gd name="f36" fmla="val 5072"/>
              <a:gd name="f37" fmla="val 11415"/>
              <a:gd name="f38" fmla="val 4901"/>
              <a:gd name="f39" fmla="val 11040"/>
              <a:gd name="f40" fmla="val 4662"/>
              <a:gd name="f41" fmla="val 10698"/>
              <a:gd name="f42" fmla="val 4422"/>
              <a:gd name="f43" fmla="val 10629"/>
              <a:gd name="f44" fmla="val 4354"/>
              <a:gd name="f45" fmla="val 10561"/>
              <a:gd name="f46" fmla="val 4251"/>
              <a:gd name="f47" fmla="val 10459"/>
              <a:gd name="f48" fmla="val 4183"/>
              <a:gd name="f49" fmla="val 10253"/>
              <a:gd name="f50" fmla="val 3978"/>
              <a:gd name="f51" fmla="val 10048"/>
              <a:gd name="f52" fmla="val 3807"/>
              <a:gd name="f53" fmla="val 9843"/>
              <a:gd name="f54" fmla="val 3602"/>
              <a:gd name="f55" fmla="val 9057"/>
              <a:gd name="f56" fmla="val 2850"/>
              <a:gd name="f57" fmla="val 8340"/>
              <a:gd name="f58" fmla="val 2030"/>
              <a:gd name="f59" fmla="val 7588"/>
              <a:gd name="f60" fmla="val 6807"/>
              <a:gd name="f61" fmla="val 428"/>
              <a:gd name="f62" fmla="val 5674"/>
              <a:gd name="f63" fmla="*/ f0 1 14321"/>
              <a:gd name="f64" fmla="*/ f1 1 13160"/>
              <a:gd name="f65" fmla="val f2"/>
              <a:gd name="f66" fmla="val f3"/>
              <a:gd name="f67" fmla="val f4"/>
              <a:gd name="f68" fmla="+- f67 0 f65"/>
              <a:gd name="f69" fmla="+- f66 0 f65"/>
              <a:gd name="f70" fmla="*/ f69 1 14321"/>
              <a:gd name="f71" fmla="*/ f68 1 13160"/>
              <a:gd name="f72" fmla="*/ f65 1 f70"/>
              <a:gd name="f73" fmla="*/ f66 1 f70"/>
              <a:gd name="f74" fmla="*/ f65 1 f71"/>
              <a:gd name="f75" fmla="*/ f67 1 f71"/>
              <a:gd name="f76" fmla="*/ f72 f63 1"/>
              <a:gd name="f77" fmla="*/ f73 f63 1"/>
              <a:gd name="f78" fmla="*/ f75 f64 1"/>
              <a:gd name="f79" fmla="*/ f74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14321" h="1316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1" y="f13"/>
                  <a:pt x="f9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10"/>
                </a:cubicBezTo>
                <a:cubicBezTo>
                  <a:pt x="f60" y="f61"/>
                  <a:pt x="f62" y="f2"/>
                  <a:pt x="f5" y="f2"/>
                </a:cubicBezTo>
                <a:close/>
              </a:path>
            </a:pathLst>
          </a:custGeom>
          <a:solidFill>
            <a:srgbClr val="F07E4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81;p32">
            <a:extLst>
              <a:ext uri="{FF2B5EF4-FFF2-40B4-BE49-F238E27FC236}">
                <a16:creationId xmlns:a16="http://schemas.microsoft.com/office/drawing/2014/main" id="{52B8D24D-9346-9A75-3074-6D62C1B975D4}"/>
              </a:ext>
            </a:extLst>
          </p:cNvPr>
          <p:cNvSpPr/>
          <p:nvPr/>
        </p:nvSpPr>
        <p:spPr>
          <a:xfrm rot="8775742">
            <a:off x="15123076" y="174788"/>
            <a:ext cx="987094" cy="360648"/>
          </a:xfrm>
          <a:custGeom>
            <a:avLst/>
            <a:gdLst>
              <a:gd name="f0" fmla="val w"/>
              <a:gd name="f1" fmla="val h"/>
              <a:gd name="f2" fmla="val 0"/>
              <a:gd name="f3" fmla="val 26567"/>
              <a:gd name="f4" fmla="val 17256"/>
              <a:gd name="f5" fmla="val 20141"/>
              <a:gd name="f6" fmla="val 19492"/>
              <a:gd name="f7" fmla="val 18807"/>
              <a:gd name="f8" fmla="val 165"/>
              <a:gd name="f9" fmla="val 18109"/>
              <a:gd name="f10" fmla="val 538"/>
              <a:gd name="f11" fmla="val 13222"/>
              <a:gd name="f12" fmla="val 3203"/>
              <a:gd name="f13" fmla="val 8198"/>
              <a:gd name="f14" fmla="val 5596"/>
              <a:gd name="f15" fmla="val 3687"/>
              <a:gd name="f16" fmla="val 8911"/>
              <a:gd name="f17" fmla="val 11577"/>
              <a:gd name="f18" fmla="val 2291"/>
              <a:gd name="f19" fmla="val 17255"/>
              <a:gd name="f20" fmla="val 5736"/>
              <a:gd name="f21" fmla="val 6442"/>
              <a:gd name="f22" fmla="val 7197"/>
              <a:gd name="f23" fmla="val 17016"/>
              <a:gd name="f24" fmla="val 7959"/>
              <a:gd name="f25" fmla="val 16464"/>
              <a:gd name="f26" fmla="val 12402"/>
              <a:gd name="f27" fmla="val 13183"/>
              <a:gd name="f28" fmla="val 17494"/>
              <a:gd name="f29" fmla="val 10791"/>
              <a:gd name="f30" fmla="val 22381"/>
              <a:gd name="f31" fmla="val 8125"/>
              <a:gd name="f32" fmla="val 5842"/>
              <a:gd name="f33" fmla="val 24010"/>
              <a:gd name="f34" fmla="*/ f0 1 26567"/>
              <a:gd name="f35" fmla="*/ f1 1 17256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26567"/>
              <a:gd name="f42" fmla="*/ f39 1 17256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6567" h="17256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7"/>
                  <a:pt x="f18" y="f19"/>
                  <a:pt x="f20" y="f19"/>
                </a:cubicBezTo>
                <a:cubicBezTo>
                  <a:pt x="f21" y="f19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" y="f32"/>
                  <a:pt x="f33" y="f2"/>
                  <a:pt x="f5" y="f2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82;p32">
            <a:extLst>
              <a:ext uri="{FF2B5EF4-FFF2-40B4-BE49-F238E27FC236}">
                <a16:creationId xmlns:a16="http://schemas.microsoft.com/office/drawing/2014/main" id="{381CB114-9BB5-55E1-85AB-75C4F9CDFD09}"/>
              </a:ext>
            </a:extLst>
          </p:cNvPr>
          <p:cNvSpPr/>
          <p:nvPr/>
        </p:nvSpPr>
        <p:spPr>
          <a:xfrm rot="10799991">
            <a:off x="434047" y="5699655"/>
            <a:ext cx="572935" cy="452445"/>
          </a:xfrm>
          <a:custGeom>
            <a:avLst/>
            <a:gdLst>
              <a:gd name="f0" fmla="val w"/>
              <a:gd name="f1" fmla="val h"/>
              <a:gd name="f2" fmla="val 0"/>
              <a:gd name="f3" fmla="val 15420"/>
              <a:gd name="f4" fmla="val 21648"/>
              <a:gd name="f5" fmla="val 5203"/>
              <a:gd name="f6" fmla="val 1"/>
              <a:gd name="f7" fmla="val 2699"/>
              <a:gd name="f8" fmla="val 2169"/>
              <a:gd name="f9" fmla="val 679"/>
              <a:gd name="f10" fmla="val 5500"/>
              <a:gd name="f11" fmla="val 1636"/>
              <a:gd name="f12" fmla="val 10046"/>
              <a:gd name="f13" fmla="val 4541"/>
              <a:gd name="f14" fmla="val 14284"/>
              <a:gd name="f15" fmla="val 6113"/>
              <a:gd name="f16" fmla="val 18693"/>
              <a:gd name="f17" fmla="val 6841"/>
              <a:gd name="f18" fmla="val 20755"/>
              <a:gd name="f19" fmla="val 8557"/>
              <a:gd name="f20" fmla="val 10254"/>
              <a:gd name="f21" fmla="val 12860"/>
              <a:gd name="f22" fmla="val 15419"/>
              <a:gd name="f23" fmla="val 19542"/>
              <a:gd name="f24" fmla="val 14281"/>
              <a:gd name="f25" fmla="val 16334"/>
              <a:gd name="f26" fmla="val 13426"/>
              <a:gd name="f27" fmla="val 13942"/>
              <a:gd name="f28" fmla="val 12401"/>
              <a:gd name="f29" fmla="val 11584"/>
              <a:gd name="f30" fmla="val 11376"/>
              <a:gd name="f31" fmla="val 9260"/>
              <a:gd name="f32" fmla="val 10521"/>
              <a:gd name="f33" fmla="val 7312"/>
              <a:gd name="f34" fmla="val 9291"/>
              <a:gd name="f35" fmla="val 5261"/>
              <a:gd name="f36" fmla="val 8881"/>
              <a:gd name="f37" fmla="val 3142"/>
              <a:gd name="f38" fmla="val 8432"/>
              <a:gd name="f39" fmla="val 951"/>
              <a:gd name="f40" fmla="val 6860"/>
              <a:gd name="f41" fmla="*/ f0 1 15420"/>
              <a:gd name="f42" fmla="*/ f1 1 21648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15420"/>
              <a:gd name="f49" fmla="*/ f46 1 21648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15420" h="21648">
                <a:moveTo>
                  <a:pt x="f5" y="f6"/>
                </a:moveTo>
                <a:cubicBezTo>
                  <a:pt x="f7" y="f6"/>
                  <a:pt x="f2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4"/>
                  <a:pt x="f20" y="f4"/>
                </a:cubicBezTo>
                <a:cubicBezTo>
                  <a:pt x="f21" y="f4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6"/>
                  <a:pt x="f5" y="f6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5230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4;p33">
            <a:extLst>
              <a:ext uri="{FF2B5EF4-FFF2-40B4-BE49-F238E27FC236}">
                <a16:creationId xmlns:a16="http://schemas.microsoft.com/office/drawing/2014/main" id="{9810AE5C-E721-3597-CB8B-B5D668F80DC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01865" y="4509546"/>
            <a:ext cx="6284268" cy="893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485;p33">
            <a:extLst>
              <a:ext uri="{FF2B5EF4-FFF2-40B4-BE49-F238E27FC236}">
                <a16:creationId xmlns:a16="http://schemas.microsoft.com/office/drawing/2014/main" id="{A5667D7E-D826-9AED-40B4-80C72E94981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01865" y="5403546"/>
            <a:ext cx="6284268" cy="1140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486;p33">
            <a:extLst>
              <a:ext uri="{FF2B5EF4-FFF2-40B4-BE49-F238E27FC236}">
                <a16:creationId xmlns:a16="http://schemas.microsoft.com/office/drawing/2014/main" id="{5509C572-F09C-91A0-B0A7-A4058E1F127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501819" y="7538853"/>
            <a:ext cx="6284268" cy="893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487;p33">
            <a:extLst>
              <a:ext uri="{FF2B5EF4-FFF2-40B4-BE49-F238E27FC236}">
                <a16:creationId xmlns:a16="http://schemas.microsoft.com/office/drawing/2014/main" id="{840E2591-D605-9E36-C8DF-78B94026B39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501819" y="8432697"/>
            <a:ext cx="6284268" cy="1140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488;p33">
            <a:extLst>
              <a:ext uri="{FF2B5EF4-FFF2-40B4-BE49-F238E27FC236}">
                <a16:creationId xmlns:a16="http://schemas.microsoft.com/office/drawing/2014/main" id="{32AE7749-55F2-EB37-5992-D4FD032AC3C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82707" y="7482050"/>
            <a:ext cx="6284268" cy="893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489;p33">
            <a:extLst>
              <a:ext uri="{FF2B5EF4-FFF2-40B4-BE49-F238E27FC236}">
                <a16:creationId xmlns:a16="http://schemas.microsoft.com/office/drawing/2014/main" id="{7546417F-E104-D5A4-D437-6A1B4A1FE06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82707" y="8375748"/>
            <a:ext cx="6284268" cy="1140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490;p33">
            <a:extLst>
              <a:ext uri="{FF2B5EF4-FFF2-40B4-BE49-F238E27FC236}">
                <a16:creationId xmlns:a16="http://schemas.microsoft.com/office/drawing/2014/main" id="{FFBE9D79-176F-A831-D516-E49505F610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5602" y="459824"/>
            <a:ext cx="15080531" cy="2321396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493;p33">
            <a:extLst>
              <a:ext uri="{FF2B5EF4-FFF2-40B4-BE49-F238E27FC236}">
                <a16:creationId xmlns:a16="http://schemas.microsoft.com/office/drawing/2014/main" id="{7E7E302B-9839-61A7-EE7A-415E0D29BB19}"/>
              </a:ext>
            </a:extLst>
          </p:cNvPr>
          <p:cNvSpPr/>
          <p:nvPr/>
        </p:nvSpPr>
        <p:spPr>
          <a:xfrm rot="19039085" flipH="1">
            <a:off x="15509207" y="9828207"/>
            <a:ext cx="595795" cy="263813"/>
          </a:xfrm>
          <a:custGeom>
            <a:avLst/>
            <a:gdLst>
              <a:gd name="f0" fmla="val w"/>
              <a:gd name="f1" fmla="val h"/>
              <a:gd name="f2" fmla="val 0"/>
              <a:gd name="f3" fmla="val 15004"/>
              <a:gd name="f4" fmla="val 11810"/>
              <a:gd name="f5" fmla="val 10036"/>
              <a:gd name="f6" fmla="val 9253"/>
              <a:gd name="f7" fmla="val 8465"/>
              <a:gd name="f8" fmla="val 227"/>
              <a:gd name="f9" fmla="val 7758"/>
              <a:gd name="f10" fmla="val 711"/>
              <a:gd name="f11" fmla="val 6938"/>
              <a:gd name="f12" fmla="val 1292"/>
              <a:gd name="f13" fmla="val 6152"/>
              <a:gd name="f14" fmla="val 1907"/>
              <a:gd name="f15" fmla="val 5332"/>
              <a:gd name="f16" fmla="val 2488"/>
              <a:gd name="f17" fmla="val 5127"/>
              <a:gd name="f18" fmla="val 2625"/>
              <a:gd name="f19" fmla="val 4922"/>
              <a:gd name="f20" fmla="val 2762"/>
              <a:gd name="f21" fmla="val 4716"/>
              <a:gd name="f22" fmla="val 2898"/>
              <a:gd name="f23" fmla="val 4477"/>
              <a:gd name="f24" fmla="val 3035"/>
              <a:gd name="f25" fmla="val 4170"/>
              <a:gd name="f26" fmla="val 3172"/>
              <a:gd name="f27" fmla="val 3930"/>
              <a:gd name="f28" fmla="val 3274"/>
              <a:gd name="f29" fmla="val 3657"/>
              <a:gd name="f30" fmla="val 3343"/>
              <a:gd name="f31" fmla="val 3418"/>
              <a:gd name="f32" fmla="val 3411"/>
              <a:gd name="f33" fmla="val 1230"/>
              <a:gd name="f34" fmla="val 3924"/>
              <a:gd name="f35" fmla="val 6965"/>
              <a:gd name="f36" fmla="val 786"/>
              <a:gd name="f37" fmla="val 8948"/>
              <a:gd name="f38" fmla="val 1527"/>
              <a:gd name="f39" fmla="val 10897"/>
              <a:gd name="f40" fmla="val 3063"/>
              <a:gd name="f41" fmla="val 4843"/>
              <a:gd name="f42" fmla="val 5279"/>
              <a:gd name="f43" fmla="val 5729"/>
              <a:gd name="f44" fmla="val 11755"/>
              <a:gd name="f45" fmla="val 6186"/>
              <a:gd name="f46" fmla="val 11648"/>
              <a:gd name="f47" fmla="val 8578"/>
              <a:gd name="f48" fmla="val 11101"/>
              <a:gd name="f49" fmla="val 10526"/>
              <a:gd name="f50" fmla="val 9392"/>
              <a:gd name="f51" fmla="val 12475"/>
              <a:gd name="f52" fmla="val 7991"/>
              <a:gd name="f53" fmla="val 14320"/>
              <a:gd name="f54" fmla="val 6726"/>
              <a:gd name="f55" fmla="val 3855"/>
              <a:gd name="f56" fmla="val 13637"/>
              <a:gd name="f57" fmla="val 1942"/>
              <a:gd name="f58" fmla="val 12766"/>
              <a:gd name="f59" fmla="val 700"/>
              <a:gd name="f60" fmla="val 11409"/>
              <a:gd name="f61" fmla="*/ f0 1 15004"/>
              <a:gd name="f62" fmla="*/ f1 1 11810"/>
              <a:gd name="f63" fmla="val f2"/>
              <a:gd name="f64" fmla="val f3"/>
              <a:gd name="f65" fmla="val f4"/>
              <a:gd name="f66" fmla="+- f65 0 f63"/>
              <a:gd name="f67" fmla="+- f64 0 f63"/>
              <a:gd name="f68" fmla="*/ f67 1 15004"/>
              <a:gd name="f69" fmla="*/ f66 1 11810"/>
              <a:gd name="f70" fmla="*/ f63 1 f68"/>
              <a:gd name="f71" fmla="*/ f64 1 f68"/>
              <a:gd name="f72" fmla="*/ f63 1 f69"/>
              <a:gd name="f73" fmla="*/ f65 1 f69"/>
              <a:gd name="f74" fmla="*/ f70 f61 1"/>
              <a:gd name="f75" fmla="*/ f71 f61 1"/>
              <a:gd name="f76" fmla="*/ f73 f62 1"/>
              <a:gd name="f77" fmla="*/ f72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15004" h="1181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6"/>
                </a:ln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2" y="f35"/>
                  <a:pt x="f36" y="f37"/>
                </a:cubicBezTo>
                <a:cubicBezTo>
                  <a:pt x="f38" y="f39"/>
                  <a:pt x="f40" y="f4"/>
                  <a:pt x="f41" y="f4"/>
                </a:cubicBezTo>
                <a:cubicBezTo>
                  <a:pt x="f42" y="f4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3" y="f55"/>
                  <a:pt x="f56" y="f57"/>
                </a:cubicBezTo>
                <a:cubicBezTo>
                  <a:pt x="f58" y="f59"/>
                  <a:pt x="f60" y="f2"/>
                  <a:pt x="f5" y="f2"/>
                </a:cubicBezTo>
                <a:close/>
              </a:path>
            </a:pathLst>
          </a:custGeom>
          <a:solidFill>
            <a:srgbClr val="F07E4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94;p33">
            <a:extLst>
              <a:ext uri="{FF2B5EF4-FFF2-40B4-BE49-F238E27FC236}">
                <a16:creationId xmlns:a16="http://schemas.microsoft.com/office/drawing/2014/main" id="{B2726A43-B139-E3AC-5FBB-A46E242A109E}"/>
              </a:ext>
            </a:extLst>
          </p:cNvPr>
          <p:cNvSpPr/>
          <p:nvPr/>
        </p:nvSpPr>
        <p:spPr>
          <a:xfrm rot="19039085" flipH="1">
            <a:off x="16991339" y="6708141"/>
            <a:ext cx="612273" cy="483781"/>
          </a:xfrm>
          <a:custGeom>
            <a:avLst/>
            <a:gdLst>
              <a:gd name="f0" fmla="val w"/>
              <a:gd name="f1" fmla="val h"/>
              <a:gd name="f2" fmla="val 0"/>
              <a:gd name="f3" fmla="val 15419"/>
              <a:gd name="f4" fmla="val 21657"/>
              <a:gd name="f5" fmla="val 5193"/>
              <a:gd name="f6" fmla="val 2696"/>
              <a:gd name="f7" fmla="val 1"/>
              <a:gd name="f8" fmla="val 2168"/>
              <a:gd name="f9" fmla="val 659"/>
              <a:gd name="f10" fmla="val 5500"/>
              <a:gd name="f11" fmla="val 1616"/>
              <a:gd name="f12" fmla="val 10045"/>
              <a:gd name="f13" fmla="val 4521"/>
              <a:gd name="f14" fmla="val 14283"/>
              <a:gd name="f15" fmla="val 6093"/>
              <a:gd name="f16" fmla="val 18692"/>
              <a:gd name="f17" fmla="val 6836"/>
              <a:gd name="f18" fmla="val 20759"/>
              <a:gd name="f19" fmla="val 8567"/>
              <a:gd name="f20" fmla="val 10271"/>
              <a:gd name="f21" fmla="val 12877"/>
              <a:gd name="f22" fmla="val 15418"/>
              <a:gd name="f23" fmla="val 19558"/>
              <a:gd name="f24" fmla="val 14261"/>
              <a:gd name="f25" fmla="val 16334"/>
              <a:gd name="f26" fmla="val 13407"/>
              <a:gd name="f27" fmla="val 13941"/>
              <a:gd name="f28" fmla="val 12381"/>
              <a:gd name="f29" fmla="val 11583"/>
              <a:gd name="f30" fmla="val 11356"/>
              <a:gd name="f31" fmla="val 9259"/>
              <a:gd name="f32" fmla="val 10502"/>
              <a:gd name="f33" fmla="val 7311"/>
              <a:gd name="f34" fmla="val 9271"/>
              <a:gd name="f35" fmla="val 5261"/>
              <a:gd name="f36" fmla="val 8861"/>
              <a:gd name="f37" fmla="val 3142"/>
              <a:gd name="f38" fmla="val 8412"/>
              <a:gd name="f39" fmla="val 950"/>
              <a:gd name="f40" fmla="val 6846"/>
              <a:gd name="f41" fmla="*/ f0 1 15419"/>
              <a:gd name="f42" fmla="*/ f1 1 21657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15419"/>
              <a:gd name="f49" fmla="*/ f46 1 21657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15419" h="2165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4"/>
                  <a:pt x="f20" y="f4"/>
                </a:cubicBezTo>
                <a:cubicBezTo>
                  <a:pt x="f21" y="f4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2"/>
                  <a:pt x="f5" y="f2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1" name="Google Shape;495;p33">
            <a:extLst>
              <a:ext uri="{FF2B5EF4-FFF2-40B4-BE49-F238E27FC236}">
                <a16:creationId xmlns:a16="http://schemas.microsoft.com/office/drawing/2014/main" id="{6FE5EA3C-A475-41A3-C46F-10EB9FFFF46C}"/>
              </a:ext>
            </a:extLst>
          </p:cNvPr>
          <p:cNvGrpSpPr/>
          <p:nvPr/>
        </p:nvGrpSpPr>
        <p:grpSpPr>
          <a:xfrm>
            <a:off x="467984" y="2175038"/>
            <a:ext cx="987094" cy="4068045"/>
            <a:chOff x="467984" y="2175038"/>
            <a:chExt cx="987094" cy="4068045"/>
          </a:xfrm>
        </p:grpSpPr>
        <p:sp>
          <p:nvSpPr>
            <p:cNvPr id="12" name="Google Shape;497;p33">
              <a:extLst>
                <a:ext uri="{FF2B5EF4-FFF2-40B4-BE49-F238E27FC236}">
                  <a16:creationId xmlns:a16="http://schemas.microsoft.com/office/drawing/2014/main" id="{34DEEB51-F737-17D2-996A-82255DF1A131}"/>
                </a:ext>
              </a:extLst>
            </p:cNvPr>
            <p:cNvSpPr/>
            <p:nvPr/>
          </p:nvSpPr>
          <p:spPr>
            <a:xfrm rot="10800009" flipH="1">
              <a:off x="695474" y="5968041"/>
              <a:ext cx="532107" cy="275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21"/>
                <a:gd name="f4" fmla="val 13160"/>
                <a:gd name="f5" fmla="val 4546"/>
                <a:gd name="f6" fmla="val 3452"/>
                <a:gd name="f7" fmla="val 2364"/>
                <a:gd name="f8" fmla="val 403"/>
                <a:gd name="f9" fmla="val 1607"/>
                <a:gd name="f10" fmla="val 1244"/>
                <a:gd name="f11" fmla="val 1"/>
                <a:gd name="f12" fmla="val 3021"/>
                <a:gd name="f13" fmla="val 5687"/>
                <a:gd name="f14" fmla="val 7464"/>
                <a:gd name="f15" fmla="val 3418"/>
                <a:gd name="f16" fmla="val 9344"/>
                <a:gd name="f17" fmla="val 5195"/>
                <a:gd name="f18" fmla="val 11428"/>
                <a:gd name="f19" fmla="val 7519"/>
                <a:gd name="f20" fmla="val 12625"/>
                <a:gd name="f21" fmla="val 8200"/>
                <a:gd name="f22" fmla="val 12976"/>
                <a:gd name="f23" fmla="val 8964"/>
                <a:gd name="f24" fmla="val 13159"/>
                <a:gd name="f25" fmla="val 9721"/>
                <a:gd name="f26" fmla="val 11169"/>
                <a:gd name="f27" fmla="val 12589"/>
                <a:gd name="f28" fmla="val 12489"/>
                <a:gd name="f29" fmla="val 13329"/>
                <a:gd name="f30" fmla="val 11053"/>
                <a:gd name="f31" fmla="val 14320"/>
                <a:gd name="f32" fmla="val 9070"/>
                <a:gd name="f33" fmla="val 13910"/>
                <a:gd name="f34" fmla="val 6131"/>
                <a:gd name="f35" fmla="val 11791"/>
                <a:gd name="f36" fmla="val 5072"/>
                <a:gd name="f37" fmla="val 11415"/>
                <a:gd name="f38" fmla="val 4901"/>
                <a:gd name="f39" fmla="val 11040"/>
                <a:gd name="f40" fmla="val 4662"/>
                <a:gd name="f41" fmla="val 10698"/>
                <a:gd name="f42" fmla="val 4422"/>
                <a:gd name="f43" fmla="val 10629"/>
                <a:gd name="f44" fmla="val 4354"/>
                <a:gd name="f45" fmla="val 10561"/>
                <a:gd name="f46" fmla="val 4251"/>
                <a:gd name="f47" fmla="val 10459"/>
                <a:gd name="f48" fmla="val 4183"/>
                <a:gd name="f49" fmla="val 10253"/>
                <a:gd name="f50" fmla="val 3978"/>
                <a:gd name="f51" fmla="val 10048"/>
                <a:gd name="f52" fmla="val 3807"/>
                <a:gd name="f53" fmla="val 9843"/>
                <a:gd name="f54" fmla="val 3602"/>
                <a:gd name="f55" fmla="val 9057"/>
                <a:gd name="f56" fmla="val 2850"/>
                <a:gd name="f57" fmla="val 8340"/>
                <a:gd name="f58" fmla="val 2030"/>
                <a:gd name="f59" fmla="val 7588"/>
                <a:gd name="f60" fmla="val 6807"/>
                <a:gd name="f61" fmla="val 428"/>
                <a:gd name="f62" fmla="val 5674"/>
                <a:gd name="f63" fmla="*/ f0 1 14321"/>
                <a:gd name="f64" fmla="*/ f1 1 13160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4321"/>
                <a:gd name="f71" fmla="*/ f68 1 13160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4321" h="1316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98;p33">
              <a:extLst>
                <a:ext uri="{FF2B5EF4-FFF2-40B4-BE49-F238E27FC236}">
                  <a16:creationId xmlns:a16="http://schemas.microsoft.com/office/drawing/2014/main" id="{71C0C0A6-5390-210D-00A4-00E9E0796FBE}"/>
                </a:ext>
              </a:extLst>
            </p:cNvPr>
            <p:cNvSpPr/>
            <p:nvPr/>
          </p:nvSpPr>
          <p:spPr>
            <a:xfrm rot="12824258" flipH="1">
              <a:off x="467984" y="2175038"/>
              <a:ext cx="987094" cy="3606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67"/>
                <a:gd name="f4" fmla="val 17256"/>
                <a:gd name="f5" fmla="val 20141"/>
                <a:gd name="f6" fmla="val 19492"/>
                <a:gd name="f7" fmla="val 18807"/>
                <a:gd name="f8" fmla="val 165"/>
                <a:gd name="f9" fmla="val 18109"/>
                <a:gd name="f10" fmla="val 538"/>
                <a:gd name="f11" fmla="val 13222"/>
                <a:gd name="f12" fmla="val 3203"/>
                <a:gd name="f13" fmla="val 8198"/>
                <a:gd name="f14" fmla="val 5596"/>
                <a:gd name="f15" fmla="val 3687"/>
                <a:gd name="f16" fmla="val 8911"/>
                <a:gd name="f17" fmla="val 11577"/>
                <a:gd name="f18" fmla="val 2291"/>
                <a:gd name="f19" fmla="val 17255"/>
                <a:gd name="f20" fmla="val 5736"/>
                <a:gd name="f21" fmla="val 6442"/>
                <a:gd name="f22" fmla="val 7197"/>
                <a:gd name="f23" fmla="val 17016"/>
                <a:gd name="f24" fmla="val 7959"/>
                <a:gd name="f25" fmla="val 16464"/>
                <a:gd name="f26" fmla="val 12402"/>
                <a:gd name="f27" fmla="val 13183"/>
                <a:gd name="f28" fmla="val 17494"/>
                <a:gd name="f29" fmla="val 10791"/>
                <a:gd name="f30" fmla="val 22381"/>
                <a:gd name="f31" fmla="val 8125"/>
                <a:gd name="f32" fmla="val 5842"/>
                <a:gd name="f33" fmla="val 24010"/>
                <a:gd name="f34" fmla="*/ f0 1 26567"/>
                <a:gd name="f35" fmla="*/ f1 1 1725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6567"/>
                <a:gd name="f42" fmla="*/ f39 1 1725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6567" h="172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17784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0;p34">
            <a:extLst>
              <a:ext uri="{FF2B5EF4-FFF2-40B4-BE49-F238E27FC236}">
                <a16:creationId xmlns:a16="http://schemas.microsoft.com/office/drawing/2014/main" id="{29A65E74-4FF1-DE4B-D39D-F4C9DBE416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60666" y="8456590"/>
            <a:ext cx="6964271" cy="10310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501;p34">
            <a:extLst>
              <a:ext uri="{FF2B5EF4-FFF2-40B4-BE49-F238E27FC236}">
                <a16:creationId xmlns:a16="http://schemas.microsoft.com/office/drawing/2014/main" id="{8991352D-30BC-5073-8FCF-4DCD6C0878D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60666" y="4354400"/>
            <a:ext cx="6964271" cy="893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502;p34">
            <a:extLst>
              <a:ext uri="{FF2B5EF4-FFF2-40B4-BE49-F238E27FC236}">
                <a16:creationId xmlns:a16="http://schemas.microsoft.com/office/drawing/2014/main" id="{DE307DC1-7D2C-2E69-971E-FC3B690E1D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60666" y="5248061"/>
            <a:ext cx="6964271" cy="10310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503;p34">
            <a:extLst>
              <a:ext uri="{FF2B5EF4-FFF2-40B4-BE49-F238E27FC236}">
                <a16:creationId xmlns:a16="http://schemas.microsoft.com/office/drawing/2014/main" id="{7FF42B82-E95A-27AC-4B91-FC7FC82FDD7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463070" y="4354253"/>
            <a:ext cx="6964271" cy="893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504;p34">
            <a:extLst>
              <a:ext uri="{FF2B5EF4-FFF2-40B4-BE49-F238E27FC236}">
                <a16:creationId xmlns:a16="http://schemas.microsoft.com/office/drawing/2014/main" id="{2EBD8C1A-952C-69E4-F507-A2A8A93B43B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463070" y="5247951"/>
            <a:ext cx="6964271" cy="10310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505;p34">
            <a:extLst>
              <a:ext uri="{FF2B5EF4-FFF2-40B4-BE49-F238E27FC236}">
                <a16:creationId xmlns:a16="http://schemas.microsoft.com/office/drawing/2014/main" id="{547F0062-5F39-D018-969B-E83E977DCF8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60666" y="7562929"/>
            <a:ext cx="6964271" cy="893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506;p34">
            <a:extLst>
              <a:ext uri="{FF2B5EF4-FFF2-40B4-BE49-F238E27FC236}">
                <a16:creationId xmlns:a16="http://schemas.microsoft.com/office/drawing/2014/main" id="{4A97B81D-3E40-F3D1-0B45-675E9B7040D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463070" y="7562773"/>
            <a:ext cx="6964271" cy="893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507;p34">
            <a:extLst>
              <a:ext uri="{FF2B5EF4-FFF2-40B4-BE49-F238E27FC236}">
                <a16:creationId xmlns:a16="http://schemas.microsoft.com/office/drawing/2014/main" id="{81F86025-DAB1-B793-9971-18835DF6151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463070" y="8456471"/>
            <a:ext cx="6964271" cy="10310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508;p34">
            <a:extLst>
              <a:ext uri="{FF2B5EF4-FFF2-40B4-BE49-F238E27FC236}">
                <a16:creationId xmlns:a16="http://schemas.microsoft.com/office/drawing/2014/main" id="{80B43CF6-4032-047A-D862-58ECF9BC26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2398" y="459824"/>
            <a:ext cx="12683203" cy="11453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grpSp>
        <p:nvGrpSpPr>
          <p:cNvPr id="11" name="Google Shape;509;p34">
            <a:extLst>
              <a:ext uri="{FF2B5EF4-FFF2-40B4-BE49-F238E27FC236}">
                <a16:creationId xmlns:a16="http://schemas.microsoft.com/office/drawing/2014/main" id="{3159EFC0-C90D-52B9-7640-A3DEA142DCC8}"/>
              </a:ext>
            </a:extLst>
          </p:cNvPr>
          <p:cNvGrpSpPr/>
          <p:nvPr/>
        </p:nvGrpSpPr>
        <p:grpSpPr>
          <a:xfrm>
            <a:off x="561962" y="98591"/>
            <a:ext cx="17389034" cy="9748307"/>
            <a:chOff x="561962" y="98591"/>
            <a:chExt cx="17389034" cy="9748307"/>
          </a:xfrm>
        </p:grpSpPr>
        <p:sp>
          <p:nvSpPr>
            <p:cNvPr id="12" name="Google Shape;512;p34">
              <a:extLst>
                <a:ext uri="{FF2B5EF4-FFF2-40B4-BE49-F238E27FC236}">
                  <a16:creationId xmlns:a16="http://schemas.microsoft.com/office/drawing/2014/main" id="{4C70FCD0-A5FD-BD96-B6D9-E3A6751E2E6A}"/>
                </a:ext>
              </a:extLst>
            </p:cNvPr>
            <p:cNvSpPr/>
            <p:nvPr/>
          </p:nvSpPr>
          <p:spPr>
            <a:xfrm rot="10800009" flipH="1">
              <a:off x="17454450" y="9565108"/>
              <a:ext cx="496546" cy="281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64"/>
                <a:gd name="f4" fmla="val 13483"/>
                <a:gd name="f5" fmla="val 4619"/>
                <a:gd name="f6" fmla="val 3536"/>
                <a:gd name="f7" fmla="val 2463"/>
                <a:gd name="f8" fmla="val 403"/>
                <a:gd name="f9" fmla="val 1709"/>
                <a:gd name="f10" fmla="val 1257"/>
                <a:gd name="f11" fmla="val 172"/>
                <a:gd name="f12" fmla="val 3000"/>
                <a:gd name="f13" fmla="val 1"/>
                <a:gd name="f14" fmla="val 5734"/>
                <a:gd name="f15" fmla="val 7442"/>
                <a:gd name="f16" fmla="val 2427"/>
                <a:gd name="f17" fmla="val 8160"/>
                <a:gd name="f18" fmla="val 3179"/>
                <a:gd name="f19" fmla="val 8844"/>
                <a:gd name="f20" fmla="val 3863"/>
                <a:gd name="f21" fmla="val 9561"/>
                <a:gd name="f22" fmla="val 4033"/>
                <a:gd name="f23" fmla="val 9732"/>
                <a:gd name="f24" fmla="val 4204"/>
                <a:gd name="f25" fmla="val 9937"/>
                <a:gd name="f26" fmla="val 4375"/>
                <a:gd name="f27" fmla="val 10108"/>
                <a:gd name="f28" fmla="val 4546"/>
                <a:gd name="f29" fmla="val 10313"/>
                <a:gd name="f30" fmla="val 4614"/>
                <a:gd name="f31" fmla="val 10416"/>
                <a:gd name="f32" fmla="val 4717"/>
                <a:gd name="f33" fmla="val 10553"/>
                <a:gd name="f34" fmla="val 4751"/>
                <a:gd name="f35" fmla="val 10621"/>
                <a:gd name="f36" fmla="val 4854"/>
                <a:gd name="f37" fmla="val 10826"/>
                <a:gd name="f38" fmla="val 4990"/>
                <a:gd name="f39" fmla="val 11065"/>
                <a:gd name="f40" fmla="val 5093"/>
                <a:gd name="f41" fmla="val 11339"/>
                <a:gd name="f42" fmla="val 5686"/>
                <a:gd name="f43" fmla="val 12731"/>
                <a:gd name="f44" fmla="val 7286"/>
                <a:gd name="f45" fmla="val 8812"/>
                <a:gd name="f46" fmla="val 9571"/>
                <a:gd name="f47" fmla="val 13297"/>
                <a:gd name="f48" fmla="val 10903"/>
                <a:gd name="f49" fmla="val 12911"/>
                <a:gd name="f50" fmla="val 12988"/>
                <a:gd name="f51" fmla="val 11509"/>
                <a:gd name="f52" fmla="val 9151"/>
                <a:gd name="f53" fmla="val 12407"/>
                <a:gd name="f54" fmla="val 6896"/>
                <a:gd name="f55" fmla="val 11416"/>
                <a:gd name="f56" fmla="val 4606"/>
                <a:gd name="f57" fmla="val 9399"/>
                <a:gd name="f58" fmla="val 2965"/>
                <a:gd name="f59" fmla="val 7690"/>
                <a:gd name="f60" fmla="val 6888"/>
                <a:gd name="f61" fmla="val 437"/>
                <a:gd name="f62" fmla="val 5748"/>
                <a:gd name="f63" fmla="*/ f0 1 13364"/>
                <a:gd name="f64" fmla="*/ f1 1 1348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3364"/>
                <a:gd name="f71" fmla="*/ f68 1 1348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3364" h="134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9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"/>
                    <a:pt x="f45" y="f4"/>
                  </a:cubicBezTo>
                  <a:cubicBezTo>
                    <a:pt x="f46" y="f4"/>
                    <a:pt x="f29" y="f47"/>
                    <a:pt x="f48" y="f49"/>
                  </a:cubicBezTo>
                  <a:cubicBezTo>
                    <a:pt x="f50" y="f51"/>
                    <a:pt x="f3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513;p34">
              <a:extLst>
                <a:ext uri="{FF2B5EF4-FFF2-40B4-BE49-F238E27FC236}">
                  <a16:creationId xmlns:a16="http://schemas.microsoft.com/office/drawing/2014/main" id="{DCD6E4D4-43F7-8B10-7156-8293E9F7CDE8}"/>
                </a:ext>
              </a:extLst>
            </p:cNvPr>
            <p:cNvSpPr/>
            <p:nvPr/>
          </p:nvSpPr>
          <p:spPr>
            <a:xfrm rot="10800009" flipH="1">
              <a:off x="561962" y="3015288"/>
              <a:ext cx="532107" cy="275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21"/>
                <a:gd name="f4" fmla="val 13160"/>
                <a:gd name="f5" fmla="val 4546"/>
                <a:gd name="f6" fmla="val 3452"/>
                <a:gd name="f7" fmla="val 2364"/>
                <a:gd name="f8" fmla="val 403"/>
                <a:gd name="f9" fmla="val 1607"/>
                <a:gd name="f10" fmla="val 1244"/>
                <a:gd name="f11" fmla="val 1"/>
                <a:gd name="f12" fmla="val 3021"/>
                <a:gd name="f13" fmla="val 5687"/>
                <a:gd name="f14" fmla="val 7464"/>
                <a:gd name="f15" fmla="val 3418"/>
                <a:gd name="f16" fmla="val 9344"/>
                <a:gd name="f17" fmla="val 5195"/>
                <a:gd name="f18" fmla="val 11428"/>
                <a:gd name="f19" fmla="val 7519"/>
                <a:gd name="f20" fmla="val 12625"/>
                <a:gd name="f21" fmla="val 8200"/>
                <a:gd name="f22" fmla="val 12976"/>
                <a:gd name="f23" fmla="val 8964"/>
                <a:gd name="f24" fmla="val 13159"/>
                <a:gd name="f25" fmla="val 9721"/>
                <a:gd name="f26" fmla="val 11169"/>
                <a:gd name="f27" fmla="val 12589"/>
                <a:gd name="f28" fmla="val 12489"/>
                <a:gd name="f29" fmla="val 13329"/>
                <a:gd name="f30" fmla="val 11053"/>
                <a:gd name="f31" fmla="val 14320"/>
                <a:gd name="f32" fmla="val 9070"/>
                <a:gd name="f33" fmla="val 13910"/>
                <a:gd name="f34" fmla="val 6131"/>
                <a:gd name="f35" fmla="val 11791"/>
                <a:gd name="f36" fmla="val 5072"/>
                <a:gd name="f37" fmla="val 11415"/>
                <a:gd name="f38" fmla="val 4901"/>
                <a:gd name="f39" fmla="val 11040"/>
                <a:gd name="f40" fmla="val 4662"/>
                <a:gd name="f41" fmla="val 10698"/>
                <a:gd name="f42" fmla="val 4422"/>
                <a:gd name="f43" fmla="val 10629"/>
                <a:gd name="f44" fmla="val 4354"/>
                <a:gd name="f45" fmla="val 10561"/>
                <a:gd name="f46" fmla="val 4251"/>
                <a:gd name="f47" fmla="val 10459"/>
                <a:gd name="f48" fmla="val 4183"/>
                <a:gd name="f49" fmla="val 10253"/>
                <a:gd name="f50" fmla="val 3978"/>
                <a:gd name="f51" fmla="val 10048"/>
                <a:gd name="f52" fmla="val 3807"/>
                <a:gd name="f53" fmla="val 9843"/>
                <a:gd name="f54" fmla="val 3602"/>
                <a:gd name="f55" fmla="val 9057"/>
                <a:gd name="f56" fmla="val 2850"/>
                <a:gd name="f57" fmla="val 8340"/>
                <a:gd name="f58" fmla="val 2030"/>
                <a:gd name="f59" fmla="val 7588"/>
                <a:gd name="f60" fmla="val 6807"/>
                <a:gd name="f61" fmla="val 428"/>
                <a:gd name="f62" fmla="val 5674"/>
                <a:gd name="f63" fmla="*/ f0 1 14321"/>
                <a:gd name="f64" fmla="*/ f1 1 13160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4321"/>
                <a:gd name="f71" fmla="*/ f68 1 13160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4321" h="1316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514;p34">
              <a:extLst>
                <a:ext uri="{FF2B5EF4-FFF2-40B4-BE49-F238E27FC236}">
                  <a16:creationId xmlns:a16="http://schemas.microsoft.com/office/drawing/2014/main" id="{7BE89B02-4ED6-AC08-85E7-05673681853F}"/>
                </a:ext>
              </a:extLst>
            </p:cNvPr>
            <p:cNvSpPr/>
            <p:nvPr/>
          </p:nvSpPr>
          <p:spPr>
            <a:xfrm rot="12824258" flipH="1">
              <a:off x="2168118" y="98591"/>
              <a:ext cx="987094" cy="3606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67"/>
                <a:gd name="f4" fmla="val 17256"/>
                <a:gd name="f5" fmla="val 20141"/>
                <a:gd name="f6" fmla="val 19492"/>
                <a:gd name="f7" fmla="val 18807"/>
                <a:gd name="f8" fmla="val 165"/>
                <a:gd name="f9" fmla="val 18109"/>
                <a:gd name="f10" fmla="val 538"/>
                <a:gd name="f11" fmla="val 13222"/>
                <a:gd name="f12" fmla="val 3203"/>
                <a:gd name="f13" fmla="val 8198"/>
                <a:gd name="f14" fmla="val 5596"/>
                <a:gd name="f15" fmla="val 3687"/>
                <a:gd name="f16" fmla="val 8911"/>
                <a:gd name="f17" fmla="val 11577"/>
                <a:gd name="f18" fmla="val 2291"/>
                <a:gd name="f19" fmla="val 17255"/>
                <a:gd name="f20" fmla="val 5736"/>
                <a:gd name="f21" fmla="val 6442"/>
                <a:gd name="f22" fmla="val 7197"/>
                <a:gd name="f23" fmla="val 17016"/>
                <a:gd name="f24" fmla="val 7959"/>
                <a:gd name="f25" fmla="val 16464"/>
                <a:gd name="f26" fmla="val 12402"/>
                <a:gd name="f27" fmla="val 13183"/>
                <a:gd name="f28" fmla="val 17494"/>
                <a:gd name="f29" fmla="val 10791"/>
                <a:gd name="f30" fmla="val 22381"/>
                <a:gd name="f31" fmla="val 8125"/>
                <a:gd name="f32" fmla="val 5842"/>
                <a:gd name="f33" fmla="val 24010"/>
                <a:gd name="f34" fmla="*/ f0 1 26567"/>
                <a:gd name="f35" fmla="*/ f1 1 1725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6567"/>
                <a:gd name="f42" fmla="*/ f39 1 1725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6567" h="172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515;p34">
              <a:extLst>
                <a:ext uri="{FF2B5EF4-FFF2-40B4-BE49-F238E27FC236}">
                  <a16:creationId xmlns:a16="http://schemas.microsoft.com/office/drawing/2014/main" id="{F7A6AF26-8F70-228E-72B1-DE7F7B5240A7}"/>
                </a:ext>
              </a:extLst>
            </p:cNvPr>
            <p:cNvSpPr/>
            <p:nvPr/>
          </p:nvSpPr>
          <p:spPr>
            <a:xfrm rot="10800009" flipH="1">
              <a:off x="17271315" y="5623458"/>
              <a:ext cx="572935" cy="452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20"/>
                <a:gd name="f4" fmla="val 21648"/>
                <a:gd name="f5" fmla="val 5203"/>
                <a:gd name="f6" fmla="val 1"/>
                <a:gd name="f7" fmla="val 2699"/>
                <a:gd name="f8" fmla="val 2169"/>
                <a:gd name="f9" fmla="val 679"/>
                <a:gd name="f10" fmla="val 5500"/>
                <a:gd name="f11" fmla="val 1636"/>
                <a:gd name="f12" fmla="val 10046"/>
                <a:gd name="f13" fmla="val 4541"/>
                <a:gd name="f14" fmla="val 14284"/>
                <a:gd name="f15" fmla="val 6113"/>
                <a:gd name="f16" fmla="val 18693"/>
                <a:gd name="f17" fmla="val 6841"/>
                <a:gd name="f18" fmla="val 20755"/>
                <a:gd name="f19" fmla="val 8557"/>
                <a:gd name="f20" fmla="val 10254"/>
                <a:gd name="f21" fmla="val 12860"/>
                <a:gd name="f22" fmla="val 15419"/>
                <a:gd name="f23" fmla="val 19542"/>
                <a:gd name="f24" fmla="val 14281"/>
                <a:gd name="f25" fmla="val 16334"/>
                <a:gd name="f26" fmla="val 13426"/>
                <a:gd name="f27" fmla="val 13942"/>
                <a:gd name="f28" fmla="val 12401"/>
                <a:gd name="f29" fmla="val 11584"/>
                <a:gd name="f30" fmla="val 11376"/>
                <a:gd name="f31" fmla="val 9260"/>
                <a:gd name="f32" fmla="val 10521"/>
                <a:gd name="f33" fmla="val 7312"/>
                <a:gd name="f34" fmla="val 9291"/>
                <a:gd name="f35" fmla="val 5261"/>
                <a:gd name="f36" fmla="val 8881"/>
                <a:gd name="f37" fmla="val 3142"/>
                <a:gd name="f38" fmla="val 8432"/>
                <a:gd name="f39" fmla="val 951"/>
                <a:gd name="f40" fmla="val 6860"/>
                <a:gd name="f41" fmla="*/ f0 1 15420"/>
                <a:gd name="f42" fmla="*/ f1 1 21648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5420"/>
                <a:gd name="f49" fmla="*/ f46 1 21648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5420" h="21648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71954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0">
            <a:extLst>
              <a:ext uri="{FF2B5EF4-FFF2-40B4-BE49-F238E27FC236}">
                <a16:creationId xmlns:a16="http://schemas.microsoft.com/office/drawing/2014/main" id="{045EF2A9-FA82-0008-474B-3F4B4B3A605D}"/>
              </a:ext>
            </a:extLst>
          </p:cNvPr>
          <p:cNvSpPr/>
          <p:nvPr/>
        </p:nvSpPr>
        <p:spPr>
          <a:xfrm>
            <a:off x="1074740" y="136529"/>
            <a:ext cx="13054010" cy="20288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92"/>
              <a:gd name="f7" fmla="val 447"/>
              <a:gd name="f8" fmla="val 2869"/>
              <a:gd name="f9" fmla="val 271"/>
              <a:gd name="f10" fmla="val 2849"/>
              <a:gd name="f11" fmla="val 259"/>
              <a:gd name="f12" fmla="val 2829"/>
              <a:gd name="f13" fmla="val 258"/>
              <a:gd name="f14" fmla="val 2807"/>
              <a:gd name="f15" fmla="val 269"/>
              <a:gd name="f16" fmla="val 2789"/>
              <a:gd name="f17" fmla="val 279"/>
              <a:gd name="f18" fmla="val 2770"/>
              <a:gd name="f19" fmla="val 284"/>
              <a:gd name="f20" fmla="val 2752"/>
              <a:gd name="f21" fmla="val 291"/>
              <a:gd name="f22" fmla="val 2748"/>
              <a:gd name="f23" fmla="val 295"/>
              <a:gd name="f24" fmla="val 2742"/>
              <a:gd name="f25" fmla="val 297"/>
              <a:gd name="f26" fmla="val 2738"/>
              <a:gd name="f27" fmla="val 294"/>
              <a:gd name="f28" fmla="val 2736"/>
              <a:gd name="f29" fmla="val 293"/>
              <a:gd name="f30" fmla="val 286"/>
              <a:gd name="f31" fmla="val 281"/>
              <a:gd name="f32" fmla="val 2740"/>
              <a:gd name="f33" fmla="val 254"/>
              <a:gd name="f34" fmla="val 228"/>
              <a:gd name="f35" fmla="val 200"/>
              <a:gd name="f36" fmla="val 2728"/>
              <a:gd name="f37" fmla="val 184"/>
              <a:gd name="f38" fmla="val 2709"/>
              <a:gd name="f39" fmla="val 166"/>
              <a:gd name="f40" fmla="val 2692"/>
              <a:gd name="f41" fmla="val 146"/>
              <a:gd name="f42" fmla="val 2685"/>
              <a:gd name="f43" fmla="val 141"/>
              <a:gd name="f44" fmla="val 2677"/>
              <a:gd name="f45" fmla="val 138"/>
              <a:gd name="f46" fmla="val 2673"/>
              <a:gd name="f47" fmla="val 126"/>
              <a:gd name="f48" fmla="val 2690"/>
              <a:gd name="f49" fmla="val 2705"/>
              <a:gd name="f50" fmla="val 2720"/>
              <a:gd name="f51" fmla="val 2735"/>
              <a:gd name="f52" fmla="val 120"/>
              <a:gd name="f53" fmla="val 2750"/>
              <a:gd name="f54" fmla="val 122"/>
              <a:gd name="f55" fmla="val 2765"/>
              <a:gd name="f56" fmla="val 123"/>
              <a:gd name="f57" fmla="val 2783"/>
              <a:gd name="f58" fmla="val 124"/>
              <a:gd name="f59" fmla="val 2795"/>
              <a:gd name="f60" fmla="val 119"/>
              <a:gd name="f61" fmla="val 2801"/>
              <a:gd name="f62" fmla="val 102"/>
              <a:gd name="f63" fmla="val 2803"/>
              <a:gd name="f64" fmla="val 99"/>
              <a:gd name="f65" fmla="val 2806"/>
              <a:gd name="f66" fmla="val 97"/>
              <a:gd name="f67" fmla="val 2808"/>
              <a:gd name="f68" fmla="val 95"/>
              <a:gd name="f69" fmla="val 2810"/>
              <a:gd name="f70" fmla="val 92"/>
              <a:gd name="f71" fmla="val 2811"/>
              <a:gd name="f72" fmla="val 90"/>
              <a:gd name="f73" fmla="val 2813"/>
              <a:gd name="f74" fmla="val 87"/>
              <a:gd name="f75" fmla="val 2816"/>
              <a:gd name="f76" fmla="val 82"/>
              <a:gd name="f77" fmla="val 2819"/>
              <a:gd name="f78" fmla="val 75"/>
              <a:gd name="f79" fmla="val 2823"/>
              <a:gd name="f80" fmla="val 71"/>
              <a:gd name="f81" fmla="val 2838"/>
              <a:gd name="f82" fmla="val 57"/>
              <a:gd name="f83" fmla="val 2837"/>
              <a:gd name="f84" fmla="val 43"/>
              <a:gd name="f85" fmla="val 2824"/>
              <a:gd name="f86" fmla="val 29"/>
              <a:gd name="f87" fmla="val 2818"/>
              <a:gd name="f88" fmla="val 24"/>
              <a:gd name="f89" fmla="val 18"/>
              <a:gd name="f90" fmla="val 2825"/>
              <a:gd name="f91" fmla="val 16"/>
              <a:gd name="f92" fmla="val 2839"/>
              <a:gd name="f93" fmla="val 14"/>
              <a:gd name="f94" fmla="val 2854"/>
              <a:gd name="f95" fmla="val 11"/>
              <a:gd name="f96" fmla="val 2868"/>
              <a:gd name="f97" fmla="val 9"/>
              <a:gd name="f98" fmla="val 2875"/>
              <a:gd name="f99" fmla="val 7"/>
              <a:gd name="f100" fmla="val 2882"/>
              <a:gd name="f101" fmla="val 5"/>
              <a:gd name="f102" fmla="val 2"/>
              <a:gd name="f103" fmla="val 1"/>
              <a:gd name="f104" fmla="val 2848"/>
              <a:gd name="f105" fmla="val 2828"/>
              <a:gd name="f106" fmla="val 2788"/>
              <a:gd name="f107" fmla="val 2768"/>
              <a:gd name="f108" fmla="val 2708"/>
              <a:gd name="f109" fmla="val 2688"/>
              <a:gd name="f110" fmla="val 2668"/>
              <a:gd name="f111" fmla="val 2648"/>
              <a:gd name="f112" fmla="val 2628"/>
              <a:gd name="f113" fmla="val 2608"/>
              <a:gd name="f114" fmla="val 2588"/>
              <a:gd name="f115" fmla="val 2568"/>
              <a:gd name="f116" fmla="val 2548"/>
              <a:gd name="f117" fmla="val 2528"/>
              <a:gd name="f118" fmla="val 2508"/>
              <a:gd name="f119" fmla="val 2488"/>
              <a:gd name="f120" fmla="val 2468"/>
              <a:gd name="f121" fmla="val 2448"/>
              <a:gd name="f122" fmla="val 2428"/>
              <a:gd name="f123" fmla="val 2408"/>
              <a:gd name="f124" fmla="val 2388"/>
              <a:gd name="f125" fmla="val 2368"/>
              <a:gd name="f126" fmla="val 2348"/>
              <a:gd name="f127" fmla="val 2328"/>
              <a:gd name="f128" fmla="val 2308"/>
              <a:gd name="f129" fmla="val 2288"/>
              <a:gd name="f130" fmla="val 2269"/>
              <a:gd name="f131" fmla="val 2249"/>
              <a:gd name="f132" fmla="val 2228"/>
              <a:gd name="f133" fmla="val 2208"/>
              <a:gd name="f134" fmla="val 2189"/>
              <a:gd name="f135" fmla="val 2169"/>
              <a:gd name="f136" fmla="val 2149"/>
              <a:gd name="f137" fmla="val 2129"/>
              <a:gd name="f138" fmla="val 2109"/>
              <a:gd name="f139" fmla="val 2089"/>
              <a:gd name="f140" fmla="val 2069"/>
              <a:gd name="f141" fmla="val 2049"/>
              <a:gd name="f142" fmla="val 2029"/>
              <a:gd name="f143" fmla="val 2009"/>
              <a:gd name="f144" fmla="val 1989"/>
              <a:gd name="f145" fmla="val 1969"/>
              <a:gd name="f146" fmla="val 1949"/>
              <a:gd name="f147" fmla="val 1929"/>
              <a:gd name="f148" fmla="val 1909"/>
              <a:gd name="f149" fmla="val 1889"/>
              <a:gd name="f150" fmla="val 1869"/>
              <a:gd name="f151" fmla="val 1849"/>
              <a:gd name="f152" fmla="val 1829"/>
              <a:gd name="f153" fmla="val 1809"/>
              <a:gd name="f154" fmla="val 1789"/>
              <a:gd name="f155" fmla="val 1769"/>
              <a:gd name="f156" fmla="val 1749"/>
              <a:gd name="f157" fmla="val 1729"/>
              <a:gd name="f158" fmla="val 1709"/>
              <a:gd name="f159" fmla="val 1689"/>
              <a:gd name="f160" fmla="val 1669"/>
              <a:gd name="f161" fmla="val 1649"/>
              <a:gd name="f162" fmla="val 1629"/>
              <a:gd name="f163" fmla="val 1609"/>
              <a:gd name="f164" fmla="val 1589"/>
              <a:gd name="f165" fmla="val 1569"/>
              <a:gd name="f166" fmla="val 1549"/>
              <a:gd name="f167" fmla="val 1529"/>
              <a:gd name="f168" fmla="val 1509"/>
              <a:gd name="f169" fmla="val 1489"/>
              <a:gd name="f170" fmla="val 1469"/>
              <a:gd name="f171" fmla="val 1449"/>
              <a:gd name="f172" fmla="val 1429"/>
              <a:gd name="f173" fmla="val 1409"/>
              <a:gd name="f174" fmla="val 1389"/>
              <a:gd name="f175" fmla="val 1369"/>
              <a:gd name="f176" fmla="val 1349"/>
              <a:gd name="f177" fmla="val 1329"/>
              <a:gd name="f178" fmla="val 1309"/>
              <a:gd name="f179" fmla="val 1289"/>
              <a:gd name="f180" fmla="val 1269"/>
              <a:gd name="f181" fmla="val 1249"/>
              <a:gd name="f182" fmla="val 1229"/>
              <a:gd name="f183" fmla="val 1209"/>
              <a:gd name="f184" fmla="val 1189"/>
              <a:gd name="f185" fmla="val 1169"/>
              <a:gd name="f186" fmla="val 1149"/>
              <a:gd name="f187" fmla="val 1129"/>
              <a:gd name="f188" fmla="val 1109"/>
              <a:gd name="f189" fmla="val 1089"/>
              <a:gd name="f190" fmla="val 1069"/>
              <a:gd name="f191" fmla="val 1049"/>
              <a:gd name="f192" fmla="val 1029"/>
              <a:gd name="f193" fmla="val 1009"/>
              <a:gd name="f194" fmla="val 989"/>
              <a:gd name="f195" fmla="val 969"/>
              <a:gd name="f196" fmla="val 949"/>
              <a:gd name="f197" fmla="val 929"/>
              <a:gd name="f198" fmla="val 909"/>
              <a:gd name="f199" fmla="val 889"/>
              <a:gd name="f200" fmla="val 869"/>
              <a:gd name="f201" fmla="val 849"/>
              <a:gd name="f202" fmla="val 829"/>
              <a:gd name="f203" fmla="val 809"/>
              <a:gd name="f204" fmla="val 789"/>
              <a:gd name="f205" fmla="val 769"/>
              <a:gd name="f206" fmla="val 749"/>
              <a:gd name="f207" fmla="val 730"/>
              <a:gd name="f208" fmla="val 710"/>
              <a:gd name="f209" fmla="val 690"/>
              <a:gd name="f210" fmla="val 670"/>
              <a:gd name="f211" fmla="val 650"/>
              <a:gd name="f212" fmla="val 630"/>
              <a:gd name="f213" fmla="val 610"/>
              <a:gd name="f214" fmla="val 590"/>
              <a:gd name="f215" fmla="val 587"/>
              <a:gd name="f216" fmla="val 586"/>
              <a:gd name="f217" fmla="val 585"/>
              <a:gd name="f218" fmla="val 4"/>
              <a:gd name="f219" fmla="val 112"/>
              <a:gd name="f220" fmla="val 199"/>
              <a:gd name="f221" fmla="val 113"/>
              <a:gd name="f222" fmla="val 227"/>
              <a:gd name="f223" fmla="val 337"/>
              <a:gd name="f224" fmla="val 428"/>
              <a:gd name="f225" fmla="val 13"/>
              <a:gd name="f226" fmla="val 582"/>
              <a:gd name="f227" fmla="val 924"/>
              <a:gd name="f228" fmla="val 1266"/>
              <a:gd name="f229" fmla="val 2644"/>
              <a:gd name="f230" fmla="val 444"/>
              <a:gd name="f231" fmla="val 2693"/>
              <a:gd name="f232" fmla="val 2743"/>
              <a:gd name="f233" fmla="val 2792"/>
              <a:gd name="f234" fmla="val 2804"/>
              <a:gd name="f235" fmla="val 442"/>
              <a:gd name="f236" fmla="val 441"/>
              <a:gd name="f237" fmla="val 440"/>
              <a:gd name="f238" fmla="val 2832"/>
              <a:gd name="f239" fmla="val 420"/>
              <a:gd name="f240" fmla="val 2836"/>
              <a:gd name="f241" fmla="val 401"/>
              <a:gd name="f242" fmla="val 381"/>
              <a:gd name="f243" fmla="val 372"/>
              <a:gd name="f244" fmla="val 365"/>
              <a:gd name="f245" fmla="val 354"/>
              <a:gd name="f246" fmla="val 2794"/>
              <a:gd name="f247" fmla="val 347"/>
              <a:gd name="f248" fmla="val 336"/>
              <a:gd name="f249" fmla="val 2772"/>
              <a:gd name="f250" fmla="val 325"/>
              <a:gd name="f251" fmla="val 323"/>
              <a:gd name="f252" fmla="val 2761"/>
              <a:gd name="f253" fmla="val 321"/>
              <a:gd name="f254" fmla="val 2762"/>
              <a:gd name="f255" fmla="val 316"/>
              <a:gd name="f256" fmla="val 2763"/>
              <a:gd name="f257" fmla="val 310"/>
              <a:gd name="f258" fmla="val 311"/>
              <a:gd name="f259" fmla="val 2775"/>
              <a:gd name="f260" fmla="val 2786"/>
              <a:gd name="f261" fmla="val 309"/>
              <a:gd name="f262" fmla="val 2797"/>
              <a:gd name="f263" fmla="val 308"/>
              <a:gd name="f264" fmla="val 307"/>
              <a:gd name="f265" fmla="val 300"/>
              <a:gd name="f266" fmla="val 2877"/>
              <a:gd name="f267" fmla="val 288"/>
              <a:gd name="f268" fmla="val 2883"/>
              <a:gd name="f269" fmla="val 275"/>
              <a:gd name="f270" fmla="val 2874"/>
              <a:gd name="f271" fmla="val 274"/>
              <a:gd name="f272" fmla="+- 0 0 -90"/>
              <a:gd name="f273" fmla="*/ f3 1 2892"/>
              <a:gd name="f274" fmla="*/ f4 1 447"/>
              <a:gd name="f275" fmla="val f5"/>
              <a:gd name="f276" fmla="val f6"/>
              <a:gd name="f277" fmla="val f7"/>
              <a:gd name="f278" fmla="*/ f272 f0 1"/>
              <a:gd name="f279" fmla="+- f277 0 f275"/>
              <a:gd name="f280" fmla="+- f276 0 f275"/>
              <a:gd name="f281" fmla="*/ f278 1 f2"/>
              <a:gd name="f282" fmla="*/ f280 1 2892"/>
              <a:gd name="f283" fmla="*/ f279 1 447"/>
              <a:gd name="f284" fmla="*/ 2807 f280 1"/>
              <a:gd name="f285" fmla="*/ 269 f279 1"/>
              <a:gd name="f286" fmla="*/ 2738 f280 1"/>
              <a:gd name="f287" fmla="*/ 294 f279 1"/>
              <a:gd name="f288" fmla="*/ 2748 f280 1"/>
              <a:gd name="f289" fmla="*/ 200 f279 1"/>
              <a:gd name="f290" fmla="*/ 2673 f280 1"/>
              <a:gd name="f291" fmla="*/ 126 f279 1"/>
              <a:gd name="f292" fmla="*/ 2765 f280 1"/>
              <a:gd name="f293" fmla="*/ 123 f279 1"/>
              <a:gd name="f294" fmla="*/ 2808 f280 1"/>
              <a:gd name="f295" fmla="*/ 95 f279 1"/>
              <a:gd name="f296" fmla="*/ 2823 f280 1"/>
              <a:gd name="f297" fmla="*/ 71 f279 1"/>
              <a:gd name="f298" fmla="*/ 2825 f280 1"/>
              <a:gd name="f299" fmla="*/ 16 f279 1"/>
              <a:gd name="f300" fmla="*/ 2892 f280 1"/>
              <a:gd name="f301" fmla="*/ 2 f279 1"/>
              <a:gd name="f302" fmla="*/ 0 f279 1"/>
              <a:gd name="f303" fmla="*/ 2688 f280 1"/>
              <a:gd name="f304" fmla="*/ 2568 f280 1"/>
              <a:gd name="f305" fmla="*/ 2448 f280 1"/>
              <a:gd name="f306" fmla="*/ 2328 f280 1"/>
              <a:gd name="f307" fmla="*/ 2208 f280 1"/>
              <a:gd name="f308" fmla="*/ 2089 f280 1"/>
              <a:gd name="f309" fmla="*/ 1969 f280 1"/>
              <a:gd name="f310" fmla="*/ 1849 f280 1"/>
              <a:gd name="f311" fmla="*/ 1729 f280 1"/>
              <a:gd name="f312" fmla="*/ 1609 f280 1"/>
              <a:gd name="f313" fmla="*/ 1489 f280 1"/>
              <a:gd name="f314" fmla="*/ 1369 f280 1"/>
              <a:gd name="f315" fmla="*/ 1249 f280 1"/>
              <a:gd name="f316" fmla="*/ 1129 f280 1"/>
              <a:gd name="f317" fmla="*/ 1009 f280 1"/>
              <a:gd name="f318" fmla="*/ 889 f280 1"/>
              <a:gd name="f319" fmla="*/ 769 f280 1"/>
              <a:gd name="f320" fmla="*/ 650 f280 1"/>
              <a:gd name="f321" fmla="*/ 585 f280 1"/>
              <a:gd name="f322" fmla="*/ 0 f280 1"/>
              <a:gd name="f323" fmla="*/ 4 f279 1"/>
              <a:gd name="f324" fmla="*/ 13 f280 1"/>
              <a:gd name="f325" fmla="*/ 447 f279 1"/>
              <a:gd name="f326" fmla="*/ 2644 f280 1"/>
              <a:gd name="f327" fmla="*/ 444 f279 1"/>
              <a:gd name="f328" fmla="*/ 2828 f280 1"/>
              <a:gd name="f329" fmla="*/ 2839 f280 1"/>
              <a:gd name="f330" fmla="*/ 381 f279 1"/>
              <a:gd name="f331" fmla="*/ 2772 f280 1"/>
              <a:gd name="f332" fmla="*/ 325 f279 1"/>
              <a:gd name="f333" fmla="*/ 2775 f280 1"/>
              <a:gd name="f334" fmla="*/ 311 f279 1"/>
              <a:gd name="f335" fmla="*/ 2868 f280 1"/>
              <a:gd name="f336" fmla="*/ 295 f279 1"/>
              <a:gd name="f337" fmla="*/ 2869 f280 1"/>
              <a:gd name="f338" fmla="*/ 271 f279 1"/>
              <a:gd name="f339" fmla="+- f281 0 f1"/>
              <a:gd name="f340" fmla="*/ f284 1 2892"/>
              <a:gd name="f341" fmla="*/ f285 1 447"/>
              <a:gd name="f342" fmla="*/ f286 1 2892"/>
              <a:gd name="f343" fmla="*/ f287 1 447"/>
              <a:gd name="f344" fmla="*/ f288 1 2892"/>
              <a:gd name="f345" fmla="*/ f289 1 447"/>
              <a:gd name="f346" fmla="*/ f290 1 2892"/>
              <a:gd name="f347" fmla="*/ f291 1 447"/>
              <a:gd name="f348" fmla="*/ f292 1 2892"/>
              <a:gd name="f349" fmla="*/ f293 1 447"/>
              <a:gd name="f350" fmla="*/ f294 1 2892"/>
              <a:gd name="f351" fmla="*/ f295 1 447"/>
              <a:gd name="f352" fmla="*/ f296 1 2892"/>
              <a:gd name="f353" fmla="*/ f297 1 447"/>
              <a:gd name="f354" fmla="*/ f298 1 2892"/>
              <a:gd name="f355" fmla="*/ f299 1 447"/>
              <a:gd name="f356" fmla="*/ f300 1 2892"/>
              <a:gd name="f357" fmla="*/ f301 1 447"/>
              <a:gd name="f358" fmla="*/ f302 1 447"/>
              <a:gd name="f359" fmla="*/ f303 1 2892"/>
              <a:gd name="f360" fmla="*/ f304 1 2892"/>
              <a:gd name="f361" fmla="*/ f305 1 2892"/>
              <a:gd name="f362" fmla="*/ f306 1 2892"/>
              <a:gd name="f363" fmla="*/ f307 1 2892"/>
              <a:gd name="f364" fmla="*/ f308 1 2892"/>
              <a:gd name="f365" fmla="*/ f309 1 2892"/>
              <a:gd name="f366" fmla="*/ f310 1 2892"/>
              <a:gd name="f367" fmla="*/ f311 1 2892"/>
              <a:gd name="f368" fmla="*/ f312 1 2892"/>
              <a:gd name="f369" fmla="*/ f313 1 2892"/>
              <a:gd name="f370" fmla="*/ f314 1 2892"/>
              <a:gd name="f371" fmla="*/ f315 1 2892"/>
              <a:gd name="f372" fmla="*/ f316 1 2892"/>
              <a:gd name="f373" fmla="*/ f317 1 2892"/>
              <a:gd name="f374" fmla="*/ f318 1 2892"/>
              <a:gd name="f375" fmla="*/ f319 1 2892"/>
              <a:gd name="f376" fmla="*/ f320 1 2892"/>
              <a:gd name="f377" fmla="*/ f321 1 2892"/>
              <a:gd name="f378" fmla="*/ f322 1 2892"/>
              <a:gd name="f379" fmla="*/ f323 1 447"/>
              <a:gd name="f380" fmla="*/ f324 1 2892"/>
              <a:gd name="f381" fmla="*/ f325 1 447"/>
              <a:gd name="f382" fmla="*/ f326 1 2892"/>
              <a:gd name="f383" fmla="*/ f327 1 447"/>
              <a:gd name="f384" fmla="*/ f328 1 2892"/>
              <a:gd name="f385" fmla="*/ f329 1 2892"/>
              <a:gd name="f386" fmla="*/ f330 1 447"/>
              <a:gd name="f387" fmla="*/ f331 1 2892"/>
              <a:gd name="f388" fmla="*/ f332 1 447"/>
              <a:gd name="f389" fmla="*/ f333 1 2892"/>
              <a:gd name="f390" fmla="*/ f334 1 447"/>
              <a:gd name="f391" fmla="*/ f335 1 2892"/>
              <a:gd name="f392" fmla="*/ f336 1 447"/>
              <a:gd name="f393" fmla="*/ f337 1 2892"/>
              <a:gd name="f394" fmla="*/ f338 1 447"/>
              <a:gd name="f395" fmla="*/ 0 1 f282"/>
              <a:gd name="f396" fmla="*/ f276 1 f282"/>
              <a:gd name="f397" fmla="*/ 0 1 f283"/>
              <a:gd name="f398" fmla="*/ f277 1 f283"/>
              <a:gd name="f399" fmla="*/ f340 1 f282"/>
              <a:gd name="f400" fmla="*/ f341 1 f283"/>
              <a:gd name="f401" fmla="*/ f342 1 f282"/>
              <a:gd name="f402" fmla="*/ f343 1 f283"/>
              <a:gd name="f403" fmla="*/ f344 1 f282"/>
              <a:gd name="f404" fmla="*/ f345 1 f283"/>
              <a:gd name="f405" fmla="*/ f346 1 f282"/>
              <a:gd name="f406" fmla="*/ f347 1 f283"/>
              <a:gd name="f407" fmla="*/ f348 1 f282"/>
              <a:gd name="f408" fmla="*/ f349 1 f283"/>
              <a:gd name="f409" fmla="*/ f350 1 f282"/>
              <a:gd name="f410" fmla="*/ f351 1 f283"/>
              <a:gd name="f411" fmla="*/ f352 1 f282"/>
              <a:gd name="f412" fmla="*/ f353 1 f283"/>
              <a:gd name="f413" fmla="*/ f354 1 f282"/>
              <a:gd name="f414" fmla="*/ f355 1 f283"/>
              <a:gd name="f415" fmla="*/ f356 1 f282"/>
              <a:gd name="f416" fmla="*/ f357 1 f283"/>
              <a:gd name="f417" fmla="*/ f358 1 f283"/>
              <a:gd name="f418" fmla="*/ f359 1 f282"/>
              <a:gd name="f419" fmla="*/ f360 1 f282"/>
              <a:gd name="f420" fmla="*/ f361 1 f282"/>
              <a:gd name="f421" fmla="*/ f362 1 f282"/>
              <a:gd name="f422" fmla="*/ f363 1 f282"/>
              <a:gd name="f423" fmla="*/ f364 1 f282"/>
              <a:gd name="f424" fmla="*/ f365 1 f282"/>
              <a:gd name="f425" fmla="*/ f366 1 f282"/>
              <a:gd name="f426" fmla="*/ f367 1 f282"/>
              <a:gd name="f427" fmla="*/ f368 1 f282"/>
              <a:gd name="f428" fmla="*/ f369 1 f282"/>
              <a:gd name="f429" fmla="*/ f370 1 f282"/>
              <a:gd name="f430" fmla="*/ f371 1 f282"/>
              <a:gd name="f431" fmla="*/ f372 1 f282"/>
              <a:gd name="f432" fmla="*/ f373 1 f282"/>
              <a:gd name="f433" fmla="*/ f374 1 f282"/>
              <a:gd name="f434" fmla="*/ f375 1 f282"/>
              <a:gd name="f435" fmla="*/ f376 1 f282"/>
              <a:gd name="f436" fmla="*/ f377 1 f282"/>
              <a:gd name="f437" fmla="*/ f378 1 f282"/>
              <a:gd name="f438" fmla="*/ f379 1 f283"/>
              <a:gd name="f439" fmla="*/ f380 1 f282"/>
              <a:gd name="f440" fmla="*/ f381 1 f283"/>
              <a:gd name="f441" fmla="*/ f382 1 f282"/>
              <a:gd name="f442" fmla="*/ f383 1 f283"/>
              <a:gd name="f443" fmla="*/ f384 1 f282"/>
              <a:gd name="f444" fmla="*/ f385 1 f282"/>
              <a:gd name="f445" fmla="*/ f386 1 f283"/>
              <a:gd name="f446" fmla="*/ f387 1 f282"/>
              <a:gd name="f447" fmla="*/ f388 1 f283"/>
              <a:gd name="f448" fmla="*/ f389 1 f282"/>
              <a:gd name="f449" fmla="*/ f390 1 f283"/>
              <a:gd name="f450" fmla="*/ f391 1 f282"/>
              <a:gd name="f451" fmla="*/ f392 1 f283"/>
              <a:gd name="f452" fmla="*/ f393 1 f282"/>
              <a:gd name="f453" fmla="*/ f394 1 f283"/>
              <a:gd name="f454" fmla="*/ f395 f273 1"/>
              <a:gd name="f455" fmla="*/ f396 f273 1"/>
              <a:gd name="f456" fmla="*/ f398 f274 1"/>
              <a:gd name="f457" fmla="*/ f397 f274 1"/>
              <a:gd name="f458" fmla="*/ f399 f273 1"/>
              <a:gd name="f459" fmla="*/ f400 f274 1"/>
              <a:gd name="f460" fmla="*/ f401 f273 1"/>
              <a:gd name="f461" fmla="*/ f402 f274 1"/>
              <a:gd name="f462" fmla="*/ f403 f273 1"/>
              <a:gd name="f463" fmla="*/ f404 f274 1"/>
              <a:gd name="f464" fmla="*/ f405 f273 1"/>
              <a:gd name="f465" fmla="*/ f406 f274 1"/>
              <a:gd name="f466" fmla="*/ f407 f273 1"/>
              <a:gd name="f467" fmla="*/ f408 f274 1"/>
              <a:gd name="f468" fmla="*/ f409 f273 1"/>
              <a:gd name="f469" fmla="*/ f410 f274 1"/>
              <a:gd name="f470" fmla="*/ f411 f273 1"/>
              <a:gd name="f471" fmla="*/ f412 f274 1"/>
              <a:gd name="f472" fmla="*/ f413 f273 1"/>
              <a:gd name="f473" fmla="*/ f414 f274 1"/>
              <a:gd name="f474" fmla="*/ f415 f273 1"/>
              <a:gd name="f475" fmla="*/ f416 f274 1"/>
              <a:gd name="f476" fmla="*/ f417 f274 1"/>
              <a:gd name="f477" fmla="*/ f418 f273 1"/>
              <a:gd name="f478" fmla="*/ f419 f273 1"/>
              <a:gd name="f479" fmla="*/ f420 f273 1"/>
              <a:gd name="f480" fmla="*/ f421 f273 1"/>
              <a:gd name="f481" fmla="*/ f422 f273 1"/>
              <a:gd name="f482" fmla="*/ f423 f273 1"/>
              <a:gd name="f483" fmla="*/ f424 f273 1"/>
              <a:gd name="f484" fmla="*/ f425 f273 1"/>
              <a:gd name="f485" fmla="*/ f426 f273 1"/>
              <a:gd name="f486" fmla="*/ f427 f273 1"/>
              <a:gd name="f487" fmla="*/ f428 f273 1"/>
              <a:gd name="f488" fmla="*/ f429 f273 1"/>
              <a:gd name="f489" fmla="*/ f430 f273 1"/>
              <a:gd name="f490" fmla="*/ f431 f273 1"/>
              <a:gd name="f491" fmla="*/ f432 f273 1"/>
              <a:gd name="f492" fmla="*/ f433 f273 1"/>
              <a:gd name="f493" fmla="*/ f434 f273 1"/>
              <a:gd name="f494" fmla="*/ f435 f273 1"/>
              <a:gd name="f495" fmla="*/ f436 f273 1"/>
              <a:gd name="f496" fmla="*/ f437 f273 1"/>
              <a:gd name="f497" fmla="*/ f438 f274 1"/>
              <a:gd name="f498" fmla="*/ f439 f273 1"/>
              <a:gd name="f499" fmla="*/ f440 f274 1"/>
              <a:gd name="f500" fmla="*/ f441 f273 1"/>
              <a:gd name="f501" fmla="*/ f442 f274 1"/>
              <a:gd name="f502" fmla="*/ f443 f273 1"/>
              <a:gd name="f503" fmla="*/ f444 f273 1"/>
              <a:gd name="f504" fmla="*/ f445 f274 1"/>
              <a:gd name="f505" fmla="*/ f446 f273 1"/>
              <a:gd name="f506" fmla="*/ f447 f274 1"/>
              <a:gd name="f507" fmla="*/ f448 f273 1"/>
              <a:gd name="f508" fmla="*/ f449 f274 1"/>
              <a:gd name="f509" fmla="*/ f450 f273 1"/>
              <a:gd name="f510" fmla="*/ f451 f274 1"/>
              <a:gd name="f511" fmla="*/ f452 f273 1"/>
              <a:gd name="f512" fmla="*/ f453 f27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9">
                <a:pos x="f458" y="f459"/>
              </a:cxn>
              <a:cxn ang="f339">
                <a:pos x="f460" y="f461"/>
              </a:cxn>
              <a:cxn ang="f339">
                <a:pos x="f462" y="f463"/>
              </a:cxn>
              <a:cxn ang="f339">
                <a:pos x="f464" y="f465"/>
              </a:cxn>
              <a:cxn ang="f339">
                <a:pos x="f466" y="f467"/>
              </a:cxn>
              <a:cxn ang="f339">
                <a:pos x="f468" y="f469"/>
              </a:cxn>
              <a:cxn ang="f339">
                <a:pos x="f470" y="f471"/>
              </a:cxn>
              <a:cxn ang="f339">
                <a:pos x="f472" y="f473"/>
              </a:cxn>
              <a:cxn ang="f339">
                <a:pos x="f474" y="f475"/>
              </a:cxn>
              <a:cxn ang="f339">
                <a:pos x="f468" y="f476"/>
              </a:cxn>
              <a:cxn ang="f339">
                <a:pos x="f477" y="f476"/>
              </a:cxn>
              <a:cxn ang="f339">
                <a:pos x="f478" y="f476"/>
              </a:cxn>
              <a:cxn ang="f339">
                <a:pos x="f479" y="f476"/>
              </a:cxn>
              <a:cxn ang="f339">
                <a:pos x="f480" y="f476"/>
              </a:cxn>
              <a:cxn ang="f339">
                <a:pos x="f481" y="f476"/>
              </a:cxn>
              <a:cxn ang="f339">
                <a:pos x="f482" y="f476"/>
              </a:cxn>
              <a:cxn ang="f339">
                <a:pos x="f483" y="f476"/>
              </a:cxn>
              <a:cxn ang="f339">
                <a:pos x="f484" y="f476"/>
              </a:cxn>
              <a:cxn ang="f339">
                <a:pos x="f485" y="f476"/>
              </a:cxn>
              <a:cxn ang="f339">
                <a:pos x="f486" y="f476"/>
              </a:cxn>
              <a:cxn ang="f339">
                <a:pos x="f487" y="f476"/>
              </a:cxn>
              <a:cxn ang="f339">
                <a:pos x="f488" y="f476"/>
              </a:cxn>
              <a:cxn ang="f339">
                <a:pos x="f489" y="f476"/>
              </a:cxn>
              <a:cxn ang="f339">
                <a:pos x="f490" y="f476"/>
              </a:cxn>
              <a:cxn ang="f339">
                <a:pos x="f491" y="f476"/>
              </a:cxn>
              <a:cxn ang="f339">
                <a:pos x="f492" y="f476"/>
              </a:cxn>
              <a:cxn ang="f339">
                <a:pos x="f493" y="f476"/>
              </a:cxn>
              <a:cxn ang="f339">
                <a:pos x="f494" y="f476"/>
              </a:cxn>
              <a:cxn ang="f339">
                <a:pos x="f495" y="f475"/>
              </a:cxn>
              <a:cxn ang="f339">
                <a:pos x="f496" y="f497"/>
              </a:cxn>
              <a:cxn ang="f339">
                <a:pos x="f498" y="f499"/>
              </a:cxn>
              <a:cxn ang="f339">
                <a:pos x="f486" y="f499"/>
              </a:cxn>
              <a:cxn ang="f339">
                <a:pos x="f500" y="f501"/>
              </a:cxn>
              <a:cxn ang="f339">
                <a:pos x="f502" y="f501"/>
              </a:cxn>
              <a:cxn ang="f339">
                <a:pos x="f503" y="f504"/>
              </a:cxn>
              <a:cxn ang="f339">
                <a:pos x="f505" y="f506"/>
              </a:cxn>
              <a:cxn ang="f339">
                <a:pos x="f507" y="f508"/>
              </a:cxn>
              <a:cxn ang="f339">
                <a:pos x="f509" y="f510"/>
              </a:cxn>
              <a:cxn ang="f339">
                <a:pos x="f511" y="f512"/>
              </a:cxn>
            </a:cxnLst>
            <a:rect l="f454" t="f457" r="f455" b="f456"/>
            <a:pathLst>
              <a:path w="2892" h="4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26" y="f30"/>
                  <a:pt x="f26" y="f31"/>
                </a:cubicBezTo>
                <a:cubicBezTo>
                  <a:pt x="f32" y="f33"/>
                  <a:pt x="f22" y="f34"/>
                  <a:pt x="f22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7"/>
                  <a:pt x="f49" y="f47"/>
                  <a:pt x="f50" y="f47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14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6" y="f102"/>
                </a:cubicBezTo>
                <a:cubicBezTo>
                  <a:pt x="f100" y="f103"/>
                  <a:pt x="f98" y="f103"/>
                  <a:pt x="f96" y="f5"/>
                </a:cubicBezTo>
                <a:cubicBezTo>
                  <a:pt x="f104" y="f5"/>
                  <a:pt x="f105" y="f5"/>
                  <a:pt x="f67" y="f5"/>
                </a:cubicBezTo>
                <a:cubicBezTo>
                  <a:pt x="f106" y="f5"/>
                  <a:pt x="f107" y="f5"/>
                  <a:pt x="f22" y="f5"/>
                </a:cubicBezTo>
                <a:cubicBezTo>
                  <a:pt x="f36" y="f5"/>
                  <a:pt x="f108" y="f5"/>
                  <a:pt x="f109" y="f5"/>
                </a:cubicBezTo>
                <a:cubicBezTo>
                  <a:pt x="f110" y="f5"/>
                  <a:pt x="f111" y="f5"/>
                  <a:pt x="f112" y="f5"/>
                </a:cubicBezTo>
                <a:cubicBezTo>
                  <a:pt x="f113" y="f5"/>
                  <a:pt x="f114" y="f5"/>
                  <a:pt x="f115" y="f5"/>
                </a:cubicBezTo>
                <a:cubicBezTo>
                  <a:pt x="f116" y="f5"/>
                  <a:pt x="f117" y="f5"/>
                  <a:pt x="f118" y="f5"/>
                </a:cubicBezTo>
                <a:cubicBezTo>
                  <a:pt x="f119" y="f5"/>
                  <a:pt x="f120" y="f5"/>
                  <a:pt x="f121" y="f5"/>
                </a:cubicBezTo>
                <a:cubicBezTo>
                  <a:pt x="f122" y="f5"/>
                  <a:pt x="f123" y="f5"/>
                  <a:pt x="f124" y="f5"/>
                </a:cubicBezTo>
                <a:cubicBezTo>
                  <a:pt x="f125" y="f5"/>
                  <a:pt x="f126" y="f5"/>
                  <a:pt x="f127" y="f5"/>
                </a:cubicBezTo>
                <a:cubicBezTo>
                  <a:pt x="f128" y="f5"/>
                  <a:pt x="f129" y="f5"/>
                  <a:pt x="f130" y="f5"/>
                </a:cubicBezTo>
                <a:cubicBezTo>
                  <a:pt x="f131" y="f5"/>
                  <a:pt x="f132" y="f5"/>
                  <a:pt x="f133" y="f5"/>
                </a:cubicBezTo>
                <a:cubicBezTo>
                  <a:pt x="f134" y="f5"/>
                  <a:pt x="f135" y="f5"/>
                  <a:pt x="f136" y="f5"/>
                </a:cubicBezTo>
                <a:cubicBezTo>
                  <a:pt x="f137" y="f5"/>
                  <a:pt x="f138" y="f5"/>
                  <a:pt x="f139" y="f5"/>
                </a:cubicBezTo>
                <a:cubicBezTo>
                  <a:pt x="f140" y="f5"/>
                  <a:pt x="f141" y="f5"/>
                  <a:pt x="f142" y="f5"/>
                </a:cubicBezTo>
                <a:cubicBezTo>
                  <a:pt x="f143" y="f5"/>
                  <a:pt x="f144" y="f5"/>
                  <a:pt x="f145" y="f5"/>
                </a:cubicBezTo>
                <a:cubicBezTo>
                  <a:pt x="f146" y="f5"/>
                  <a:pt x="f147" y="f5"/>
                  <a:pt x="f148" y="f5"/>
                </a:cubicBezTo>
                <a:cubicBezTo>
                  <a:pt x="f149" y="f5"/>
                  <a:pt x="f150" y="f5"/>
                  <a:pt x="f151" y="f5"/>
                </a:cubicBezTo>
                <a:cubicBezTo>
                  <a:pt x="f152" y="f5"/>
                  <a:pt x="f153" y="f5"/>
                  <a:pt x="f154" y="f5"/>
                </a:cubicBezTo>
                <a:cubicBezTo>
                  <a:pt x="f155" y="f5"/>
                  <a:pt x="f156" y="f5"/>
                  <a:pt x="f157" y="f5"/>
                </a:cubicBezTo>
                <a:cubicBezTo>
                  <a:pt x="f158" y="f5"/>
                  <a:pt x="f159" y="f5"/>
                  <a:pt x="f160" y="f5"/>
                </a:cubicBezTo>
                <a:cubicBezTo>
                  <a:pt x="f161" y="f5"/>
                  <a:pt x="f162" y="f5"/>
                  <a:pt x="f163" y="f5"/>
                </a:cubicBezTo>
                <a:cubicBezTo>
                  <a:pt x="f164" y="f5"/>
                  <a:pt x="f165" y="f5"/>
                  <a:pt x="f166" y="f5"/>
                </a:cubicBezTo>
                <a:cubicBezTo>
                  <a:pt x="f167" y="f5"/>
                  <a:pt x="f168" y="f5"/>
                  <a:pt x="f169" y="f5"/>
                </a:cubicBezTo>
                <a:cubicBezTo>
                  <a:pt x="f170" y="f5"/>
                  <a:pt x="f171" y="f5"/>
                  <a:pt x="f172" y="f5"/>
                </a:cubicBezTo>
                <a:cubicBezTo>
                  <a:pt x="f173" y="f5"/>
                  <a:pt x="f174" y="f5"/>
                  <a:pt x="f175" y="f5"/>
                </a:cubicBezTo>
                <a:cubicBezTo>
                  <a:pt x="f176" y="f5"/>
                  <a:pt x="f177" y="f5"/>
                  <a:pt x="f178" y="f5"/>
                </a:cubicBezTo>
                <a:cubicBezTo>
                  <a:pt x="f179" y="f5"/>
                  <a:pt x="f180" y="f5"/>
                  <a:pt x="f181" y="f5"/>
                </a:cubicBezTo>
                <a:cubicBezTo>
                  <a:pt x="f182" y="f5"/>
                  <a:pt x="f183" y="f5"/>
                  <a:pt x="f184" y="f5"/>
                </a:cubicBezTo>
                <a:cubicBezTo>
                  <a:pt x="f185" y="f5"/>
                  <a:pt x="f186" y="f5"/>
                  <a:pt x="f187" y="f5"/>
                </a:cubicBezTo>
                <a:cubicBezTo>
                  <a:pt x="f188" y="f5"/>
                  <a:pt x="f189" y="f5"/>
                  <a:pt x="f190" y="f5"/>
                </a:cubicBezTo>
                <a:cubicBezTo>
                  <a:pt x="f191" y="f5"/>
                  <a:pt x="f192" y="f5"/>
                  <a:pt x="f193" y="f5"/>
                </a:cubicBezTo>
                <a:cubicBezTo>
                  <a:pt x="f194" y="f5"/>
                  <a:pt x="f195" y="f5"/>
                  <a:pt x="f196" y="f5"/>
                </a:cubicBezTo>
                <a:cubicBezTo>
                  <a:pt x="f197" y="f5"/>
                  <a:pt x="f198" y="f5"/>
                  <a:pt x="f199" y="f5"/>
                </a:cubicBezTo>
                <a:cubicBezTo>
                  <a:pt x="f200" y="f5"/>
                  <a:pt x="f201" y="f5"/>
                  <a:pt x="f202" y="f5"/>
                </a:cubicBezTo>
                <a:cubicBezTo>
                  <a:pt x="f203" y="f5"/>
                  <a:pt x="f204" y="f5"/>
                  <a:pt x="f205" y="f5"/>
                </a:cubicBezTo>
                <a:cubicBezTo>
                  <a:pt x="f206" y="f5"/>
                  <a:pt x="f207" y="f5"/>
                  <a:pt x="f208" y="f5"/>
                </a:cubicBezTo>
                <a:cubicBezTo>
                  <a:pt x="f209" y="f5"/>
                  <a:pt x="f210" y="f5"/>
                  <a:pt x="f211" y="f5"/>
                </a:cubicBezTo>
                <a:cubicBezTo>
                  <a:pt x="f212" y="f5"/>
                  <a:pt x="f213" y="f5"/>
                  <a:pt x="f214" y="f5"/>
                </a:cubicBezTo>
                <a:cubicBezTo>
                  <a:pt x="f215" y="f103"/>
                  <a:pt x="f216" y="f102"/>
                  <a:pt x="f217" y="f102"/>
                </a:cubicBezTo>
                <a:cubicBezTo>
                  <a:pt x="f5" y="f102"/>
                  <a:pt x="f5" y="f102"/>
                  <a:pt x="f5" y="f102"/>
                </a:cubicBezTo>
                <a:cubicBezTo>
                  <a:pt x="f5" y="f218"/>
                  <a:pt x="f5" y="f218"/>
                  <a:pt x="f5" y="f218"/>
                </a:cubicBezTo>
                <a:cubicBezTo>
                  <a:pt x="f219" y="f89"/>
                  <a:pt x="f220" y="f221"/>
                  <a:pt x="f220" y="f222"/>
                </a:cubicBezTo>
                <a:cubicBezTo>
                  <a:pt x="f220" y="f223"/>
                  <a:pt x="f60" y="f224"/>
                  <a:pt x="f225" y="f7"/>
                </a:cubicBezTo>
                <a:cubicBezTo>
                  <a:pt x="f226" y="f7"/>
                  <a:pt x="f226" y="f7"/>
                  <a:pt x="f226" y="f7"/>
                </a:cubicBezTo>
                <a:cubicBezTo>
                  <a:pt x="f227" y="f7"/>
                  <a:pt x="f228" y="f7"/>
                  <a:pt x="f163" y="f7"/>
                </a:cubicBezTo>
                <a:cubicBezTo>
                  <a:pt x="f229" y="f7"/>
                  <a:pt x="f229" y="f7"/>
                  <a:pt x="f229" y="f7"/>
                </a:cubicBezTo>
                <a:cubicBezTo>
                  <a:pt x="f229" y="f230"/>
                  <a:pt x="f229" y="f230"/>
                  <a:pt x="f229" y="f230"/>
                </a:cubicBezTo>
                <a:cubicBezTo>
                  <a:pt x="f231" y="f230"/>
                  <a:pt x="f232" y="f230"/>
                  <a:pt x="f233" y="f230"/>
                </a:cubicBezTo>
                <a:cubicBezTo>
                  <a:pt x="f234" y="f230"/>
                  <a:pt x="f75" y="f230"/>
                  <a:pt x="f105" y="f230"/>
                </a:cubicBezTo>
                <a:cubicBezTo>
                  <a:pt x="f105" y="f235"/>
                  <a:pt x="f105" y="f236"/>
                  <a:pt x="f12" y="f237"/>
                </a:cubicBezTo>
                <a:cubicBezTo>
                  <a:pt x="f238" y="f239"/>
                  <a:pt x="f240" y="f241"/>
                  <a:pt x="f92" y="f242"/>
                </a:cubicBezTo>
                <a:cubicBezTo>
                  <a:pt x="f12" y="f243"/>
                  <a:pt x="f75" y="f244"/>
                  <a:pt x="f67" y="f245"/>
                </a:cubicBezTo>
                <a:cubicBezTo>
                  <a:pt x="f246" y="f247"/>
                  <a:pt x="f57" y="f248"/>
                  <a:pt x="f249" y="f250"/>
                </a:cubicBezTo>
                <a:cubicBezTo>
                  <a:pt x="f107" y="f251"/>
                  <a:pt x="f252" y="f253"/>
                  <a:pt x="f254" y="f255"/>
                </a:cubicBezTo>
                <a:cubicBezTo>
                  <a:pt x="f256" y="f257"/>
                  <a:pt x="f18" y="f258"/>
                  <a:pt x="f259" y="f258"/>
                </a:cubicBezTo>
                <a:cubicBezTo>
                  <a:pt x="f260" y="f261"/>
                  <a:pt x="f262" y="f263"/>
                  <a:pt x="f67" y="f264"/>
                </a:cubicBezTo>
                <a:cubicBezTo>
                  <a:pt x="f105" y="f265"/>
                  <a:pt x="f104" y="f25"/>
                  <a:pt x="f96" y="f23"/>
                </a:cubicBezTo>
                <a:cubicBezTo>
                  <a:pt x="f266" y="f27"/>
                  <a:pt x="f100" y="f267"/>
                  <a:pt x="f100" y="f31"/>
                </a:cubicBezTo>
                <a:cubicBezTo>
                  <a:pt x="f268" y="f269"/>
                  <a:pt x="f270" y="f271"/>
                  <a:pt x="f8" y="f9"/>
                </a:cubicBezTo>
                <a:close/>
              </a:path>
            </a:pathLst>
          </a:custGeom>
          <a:solidFill>
            <a:srgbClr val="F7D11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F93BA9E-E14E-90D1-C82E-45E3281A4ED7}"/>
              </a:ext>
            </a:extLst>
          </p:cNvPr>
          <p:cNvGrpSpPr/>
          <p:nvPr/>
        </p:nvGrpSpPr>
        <p:grpSpPr>
          <a:xfrm>
            <a:off x="13388973" y="-4764"/>
            <a:ext cx="4689483" cy="2201865"/>
            <a:chOff x="13388973" y="-4764"/>
            <a:chExt cx="4689483" cy="2201865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602284C-9965-BAD8-2218-46ABB28BC20E}"/>
                </a:ext>
              </a:extLst>
            </p:cNvPr>
            <p:cNvSpPr/>
            <p:nvPr/>
          </p:nvSpPr>
          <p:spPr>
            <a:xfrm>
              <a:off x="13817598" y="1189040"/>
              <a:ext cx="1055683" cy="1008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"/>
                <a:gd name="f7" fmla="val 221"/>
                <a:gd name="f8" fmla="val 181"/>
                <a:gd name="f9" fmla="val 222"/>
                <a:gd name="f10" fmla="val 177"/>
                <a:gd name="f11" fmla="val 173"/>
                <a:gd name="f12" fmla="val 169"/>
                <a:gd name="f13" fmla="val 168"/>
                <a:gd name="f14" fmla="val 219"/>
                <a:gd name="f15" fmla="val 166"/>
                <a:gd name="f16" fmla="val 217"/>
                <a:gd name="f17" fmla="val 165"/>
                <a:gd name="f18" fmla="val 214"/>
                <a:gd name="f19" fmla="val 151"/>
                <a:gd name="f20" fmla="val 202"/>
                <a:gd name="f21" fmla="val 134"/>
                <a:gd name="f22" fmla="val 198"/>
                <a:gd name="f23" fmla="val 119"/>
                <a:gd name="f24" fmla="val 189"/>
                <a:gd name="f25" fmla="val 114"/>
                <a:gd name="f26" fmla="val 187"/>
                <a:gd name="f27" fmla="val 109"/>
                <a:gd name="f28" fmla="val 184"/>
                <a:gd name="f29" fmla="val 105"/>
                <a:gd name="f30" fmla="val 190"/>
                <a:gd name="f31" fmla="val 87"/>
                <a:gd name="f32" fmla="val 196"/>
                <a:gd name="f33" fmla="val 69"/>
                <a:gd name="f34" fmla="val 204"/>
                <a:gd name="f35" fmla="val 53"/>
                <a:gd name="f36" fmla="val 48"/>
                <a:gd name="f37" fmla="val 215"/>
                <a:gd name="f38" fmla="val 43"/>
                <a:gd name="f39" fmla="val 216"/>
                <a:gd name="f40" fmla="val 37"/>
                <a:gd name="f41" fmla="val 36"/>
                <a:gd name="f42" fmla="val 41"/>
                <a:gd name="f43" fmla="val 46"/>
                <a:gd name="f44" fmla="val 178"/>
                <a:gd name="f45" fmla="val 51"/>
                <a:gd name="f46" fmla="val 160"/>
                <a:gd name="f47" fmla="val 54"/>
                <a:gd name="f48" fmla="val 152"/>
                <a:gd name="f49" fmla="val 146"/>
                <a:gd name="f50" fmla="val 142"/>
                <a:gd name="f51" fmla="val 33"/>
                <a:gd name="f52" fmla="val 125"/>
                <a:gd name="f53" fmla="val 15"/>
                <a:gd name="f54" fmla="val 113"/>
                <a:gd name="f55" fmla="val 98"/>
                <a:gd name="f56" fmla="val 93"/>
                <a:gd name="f57" fmla="val 30"/>
                <a:gd name="f58" fmla="val 92"/>
                <a:gd name="f59" fmla="val 45"/>
                <a:gd name="f60" fmla="val 90"/>
                <a:gd name="f61" fmla="val 71"/>
                <a:gd name="f62" fmla="val 91"/>
                <a:gd name="f63" fmla="val 89"/>
                <a:gd name="f64" fmla="val 83"/>
                <a:gd name="f65" fmla="val 95"/>
                <a:gd name="f66" fmla="val 55"/>
                <a:gd name="f67" fmla="val 96"/>
                <a:gd name="f68" fmla="val 50"/>
                <a:gd name="f69" fmla="val 99"/>
                <a:gd name="f70" fmla="val 101"/>
                <a:gd name="f71" fmla="val 39"/>
                <a:gd name="f72" fmla="val 32"/>
                <a:gd name="f73" fmla="val 106"/>
                <a:gd name="f74" fmla="val 29"/>
                <a:gd name="f75" fmla="val 21"/>
                <a:gd name="f76" fmla="val 8"/>
                <a:gd name="f77" fmla="val 123"/>
                <a:gd name="f78" fmla="val 128"/>
                <a:gd name="f79" fmla="val 12"/>
                <a:gd name="f80" fmla="val 133"/>
                <a:gd name="f81" fmla="val 24"/>
                <a:gd name="f82" fmla="val 137"/>
                <a:gd name="f83" fmla="val 35"/>
                <a:gd name="f84" fmla="val 49"/>
                <a:gd name="f85" fmla="val 147"/>
                <a:gd name="f86" fmla="val 64"/>
                <a:gd name="f87" fmla="val 78"/>
                <a:gd name="f88" fmla="val 154"/>
                <a:gd name="f89" fmla="val 85"/>
                <a:gd name="f90" fmla="val 158"/>
                <a:gd name="f91" fmla="val 88"/>
                <a:gd name="f92" fmla="val 86"/>
                <a:gd name="f93" fmla="val 185"/>
                <a:gd name="f94" fmla="val 205"/>
                <a:gd name="f95" fmla="val 225"/>
                <a:gd name="f96" fmla="val 94"/>
                <a:gd name="f97" fmla="val 228"/>
                <a:gd name="f98" fmla="val 231"/>
                <a:gd name="f99" fmla="val 97"/>
                <a:gd name="f100" fmla="val 104"/>
                <a:gd name="f101" fmla="val 107"/>
                <a:gd name="f102" fmla="val 210"/>
                <a:gd name="f103" fmla="val 195"/>
                <a:gd name="f104" fmla="val 131"/>
                <a:gd name="f105" fmla="val 174"/>
                <a:gd name="f106" fmla="val 171"/>
                <a:gd name="f107" fmla="val 176"/>
                <a:gd name="f108" fmla="val 159"/>
                <a:gd name="f109" fmla="val 182"/>
                <a:gd name="f110" fmla="+- 0 0 -90"/>
                <a:gd name="f111" fmla="*/ f3 1 234"/>
                <a:gd name="f112" fmla="*/ f4 1 221"/>
                <a:gd name="f113" fmla="val f5"/>
                <a:gd name="f114" fmla="val f6"/>
                <a:gd name="f115" fmla="val f7"/>
                <a:gd name="f116" fmla="*/ f110 f0 1"/>
                <a:gd name="f117" fmla="+- f115 0 f113"/>
                <a:gd name="f118" fmla="+- f114 0 f113"/>
                <a:gd name="f119" fmla="*/ f116 1 f2"/>
                <a:gd name="f120" fmla="*/ f118 1 234"/>
                <a:gd name="f121" fmla="*/ f117 1 221"/>
                <a:gd name="f122" fmla="*/ 181 f118 1"/>
                <a:gd name="f123" fmla="*/ 222 f117 1"/>
                <a:gd name="f124" fmla="*/ 169 f118 1"/>
                <a:gd name="f125" fmla="*/ 165 f118 1"/>
                <a:gd name="f126" fmla="*/ 214 f117 1"/>
                <a:gd name="f127" fmla="*/ 119 f118 1"/>
                <a:gd name="f128" fmla="*/ 189 f117 1"/>
                <a:gd name="f129" fmla="*/ 105 f118 1"/>
                <a:gd name="f130" fmla="*/ 190 f117 1"/>
                <a:gd name="f131" fmla="*/ 53 f118 1"/>
                <a:gd name="f132" fmla="*/ 37 f118 1"/>
                <a:gd name="f133" fmla="*/ 217 f117 1"/>
                <a:gd name="f134" fmla="*/ 36 f118 1"/>
                <a:gd name="f135" fmla="*/ 51 f118 1"/>
                <a:gd name="f136" fmla="*/ 160 f117 1"/>
                <a:gd name="f137" fmla="*/ 46 f118 1"/>
                <a:gd name="f138" fmla="*/ 142 f117 1"/>
                <a:gd name="f139" fmla="*/ 0 f118 1"/>
                <a:gd name="f140" fmla="*/ 98 f117 1"/>
                <a:gd name="f141" fmla="*/ 45 f118 1"/>
                <a:gd name="f142" fmla="*/ 90 f117 1"/>
                <a:gd name="f143" fmla="*/ 95 f118 1"/>
                <a:gd name="f144" fmla="*/ 55 f117 1"/>
                <a:gd name="f145" fmla="*/ 101 f118 1"/>
                <a:gd name="f146" fmla="*/ 39 f117 1"/>
                <a:gd name="f147" fmla="*/ 106 f118 1"/>
                <a:gd name="f148" fmla="*/ 29 f117 1"/>
                <a:gd name="f149" fmla="*/ 123 f118 1"/>
                <a:gd name="f150" fmla="*/ 0 f117 1"/>
                <a:gd name="f151" fmla="*/ 137 f118 1"/>
                <a:gd name="f152" fmla="*/ 35 f117 1"/>
                <a:gd name="f153" fmla="*/ 152 f118 1"/>
                <a:gd name="f154" fmla="*/ 78 f117 1"/>
                <a:gd name="f155" fmla="*/ 86 f117 1"/>
                <a:gd name="f156" fmla="*/ 225 f118 1"/>
                <a:gd name="f157" fmla="*/ 94 f117 1"/>
                <a:gd name="f158" fmla="*/ 234 f118 1"/>
                <a:gd name="f159" fmla="*/ 107 f117 1"/>
                <a:gd name="f160" fmla="*/ 180 f118 1"/>
                <a:gd name="f161" fmla="*/ 176 f118 1"/>
                <a:gd name="f162" fmla="*/ 159 f117 1"/>
                <a:gd name="f163" fmla="*/ 182 f118 1"/>
                <a:gd name="f164" fmla="+- f119 0 f1"/>
                <a:gd name="f165" fmla="*/ f122 1 234"/>
                <a:gd name="f166" fmla="*/ f123 1 222"/>
                <a:gd name="f167" fmla="*/ f124 1 234"/>
                <a:gd name="f168" fmla="*/ f125 1 234"/>
                <a:gd name="f169" fmla="*/ f126 1 222"/>
                <a:gd name="f170" fmla="*/ f127 1 234"/>
                <a:gd name="f171" fmla="*/ f128 1 222"/>
                <a:gd name="f172" fmla="*/ f129 1 234"/>
                <a:gd name="f173" fmla="*/ f130 1 222"/>
                <a:gd name="f174" fmla="*/ f131 1 234"/>
                <a:gd name="f175" fmla="*/ f132 1 234"/>
                <a:gd name="f176" fmla="*/ f133 1 222"/>
                <a:gd name="f177" fmla="*/ f134 1 234"/>
                <a:gd name="f178" fmla="*/ f135 1 234"/>
                <a:gd name="f179" fmla="*/ f136 1 222"/>
                <a:gd name="f180" fmla="*/ f137 1 234"/>
                <a:gd name="f181" fmla="*/ f138 1 222"/>
                <a:gd name="f182" fmla="*/ f139 1 234"/>
                <a:gd name="f183" fmla="*/ f140 1 222"/>
                <a:gd name="f184" fmla="*/ f141 1 234"/>
                <a:gd name="f185" fmla="*/ f142 1 222"/>
                <a:gd name="f186" fmla="*/ f143 1 234"/>
                <a:gd name="f187" fmla="*/ f144 1 222"/>
                <a:gd name="f188" fmla="*/ f145 1 234"/>
                <a:gd name="f189" fmla="*/ f146 1 222"/>
                <a:gd name="f190" fmla="*/ f147 1 234"/>
                <a:gd name="f191" fmla="*/ f148 1 222"/>
                <a:gd name="f192" fmla="*/ f149 1 234"/>
                <a:gd name="f193" fmla="*/ f150 1 222"/>
                <a:gd name="f194" fmla="*/ f151 1 234"/>
                <a:gd name="f195" fmla="*/ f152 1 222"/>
                <a:gd name="f196" fmla="*/ f153 1 234"/>
                <a:gd name="f197" fmla="*/ f154 1 222"/>
                <a:gd name="f198" fmla="*/ f155 1 222"/>
                <a:gd name="f199" fmla="*/ f156 1 234"/>
                <a:gd name="f200" fmla="*/ f157 1 222"/>
                <a:gd name="f201" fmla="*/ f158 1 234"/>
                <a:gd name="f202" fmla="*/ f159 1 222"/>
                <a:gd name="f203" fmla="*/ f160 1 234"/>
                <a:gd name="f204" fmla="*/ f161 1 234"/>
                <a:gd name="f205" fmla="*/ f162 1 222"/>
                <a:gd name="f206" fmla="*/ f163 1 234"/>
                <a:gd name="f207" fmla="*/ 0 1 f120"/>
                <a:gd name="f208" fmla="*/ f114 1 f120"/>
                <a:gd name="f209" fmla="*/ 0 1 f121"/>
                <a:gd name="f210" fmla="*/ f115 1 f121"/>
                <a:gd name="f211" fmla="*/ f165 1 f120"/>
                <a:gd name="f212" fmla="*/ f166 1 f121"/>
                <a:gd name="f213" fmla="*/ f167 1 f120"/>
                <a:gd name="f214" fmla="*/ f168 1 f120"/>
                <a:gd name="f215" fmla="*/ f169 1 f121"/>
                <a:gd name="f216" fmla="*/ f170 1 f120"/>
                <a:gd name="f217" fmla="*/ f171 1 f121"/>
                <a:gd name="f218" fmla="*/ f172 1 f120"/>
                <a:gd name="f219" fmla="*/ f173 1 f121"/>
                <a:gd name="f220" fmla="*/ f174 1 f120"/>
                <a:gd name="f221" fmla="*/ f175 1 f120"/>
                <a:gd name="f222" fmla="*/ f176 1 f121"/>
                <a:gd name="f223" fmla="*/ f177 1 f120"/>
                <a:gd name="f224" fmla="*/ f178 1 f120"/>
                <a:gd name="f225" fmla="*/ f179 1 f121"/>
                <a:gd name="f226" fmla="*/ f180 1 f120"/>
                <a:gd name="f227" fmla="*/ f181 1 f121"/>
                <a:gd name="f228" fmla="*/ f182 1 f120"/>
                <a:gd name="f229" fmla="*/ f183 1 f121"/>
                <a:gd name="f230" fmla="*/ f184 1 f120"/>
                <a:gd name="f231" fmla="*/ f185 1 f121"/>
                <a:gd name="f232" fmla="*/ f186 1 f120"/>
                <a:gd name="f233" fmla="*/ f187 1 f121"/>
                <a:gd name="f234" fmla="*/ f188 1 f120"/>
                <a:gd name="f235" fmla="*/ f189 1 f121"/>
                <a:gd name="f236" fmla="*/ f190 1 f120"/>
                <a:gd name="f237" fmla="*/ f191 1 f121"/>
                <a:gd name="f238" fmla="*/ f192 1 f120"/>
                <a:gd name="f239" fmla="*/ f193 1 f121"/>
                <a:gd name="f240" fmla="*/ f194 1 f120"/>
                <a:gd name="f241" fmla="*/ f195 1 f121"/>
                <a:gd name="f242" fmla="*/ f196 1 f120"/>
                <a:gd name="f243" fmla="*/ f197 1 f121"/>
                <a:gd name="f244" fmla="*/ f198 1 f121"/>
                <a:gd name="f245" fmla="*/ f199 1 f120"/>
                <a:gd name="f246" fmla="*/ f200 1 f121"/>
                <a:gd name="f247" fmla="*/ f201 1 f120"/>
                <a:gd name="f248" fmla="*/ f202 1 f121"/>
                <a:gd name="f249" fmla="*/ f203 1 f120"/>
                <a:gd name="f250" fmla="*/ f204 1 f120"/>
                <a:gd name="f251" fmla="*/ f205 1 f121"/>
                <a:gd name="f252" fmla="*/ f206 1 f120"/>
                <a:gd name="f253" fmla="*/ f207 f111 1"/>
                <a:gd name="f254" fmla="*/ f208 f111 1"/>
                <a:gd name="f255" fmla="*/ f210 f112 1"/>
                <a:gd name="f256" fmla="*/ f209 f112 1"/>
                <a:gd name="f257" fmla="*/ f211 f111 1"/>
                <a:gd name="f258" fmla="*/ f212 f112 1"/>
                <a:gd name="f259" fmla="*/ f213 f111 1"/>
                <a:gd name="f260" fmla="*/ f214 f111 1"/>
                <a:gd name="f261" fmla="*/ f215 f112 1"/>
                <a:gd name="f262" fmla="*/ f216 f111 1"/>
                <a:gd name="f263" fmla="*/ f217 f112 1"/>
                <a:gd name="f264" fmla="*/ f218 f111 1"/>
                <a:gd name="f265" fmla="*/ f219 f112 1"/>
                <a:gd name="f266" fmla="*/ f220 f111 1"/>
                <a:gd name="f267" fmla="*/ f221 f111 1"/>
                <a:gd name="f268" fmla="*/ f222 f112 1"/>
                <a:gd name="f269" fmla="*/ f223 f111 1"/>
                <a:gd name="f270" fmla="*/ f224 f111 1"/>
                <a:gd name="f271" fmla="*/ f225 f112 1"/>
                <a:gd name="f272" fmla="*/ f226 f111 1"/>
                <a:gd name="f273" fmla="*/ f227 f112 1"/>
                <a:gd name="f274" fmla="*/ f228 f111 1"/>
                <a:gd name="f275" fmla="*/ f229 f112 1"/>
                <a:gd name="f276" fmla="*/ f230 f111 1"/>
                <a:gd name="f277" fmla="*/ f231 f112 1"/>
                <a:gd name="f278" fmla="*/ f232 f111 1"/>
                <a:gd name="f279" fmla="*/ f233 f112 1"/>
                <a:gd name="f280" fmla="*/ f234 f111 1"/>
                <a:gd name="f281" fmla="*/ f235 f112 1"/>
                <a:gd name="f282" fmla="*/ f236 f111 1"/>
                <a:gd name="f283" fmla="*/ f237 f112 1"/>
                <a:gd name="f284" fmla="*/ f238 f111 1"/>
                <a:gd name="f285" fmla="*/ f239 f112 1"/>
                <a:gd name="f286" fmla="*/ f240 f111 1"/>
                <a:gd name="f287" fmla="*/ f241 f112 1"/>
                <a:gd name="f288" fmla="*/ f242 f111 1"/>
                <a:gd name="f289" fmla="*/ f243 f112 1"/>
                <a:gd name="f290" fmla="*/ f244 f112 1"/>
                <a:gd name="f291" fmla="*/ f245 f111 1"/>
                <a:gd name="f292" fmla="*/ f246 f112 1"/>
                <a:gd name="f293" fmla="*/ f247 f111 1"/>
                <a:gd name="f294" fmla="*/ f248 f112 1"/>
                <a:gd name="f295" fmla="*/ f249 f111 1"/>
                <a:gd name="f296" fmla="*/ f250 f111 1"/>
                <a:gd name="f297" fmla="*/ f251 f112 1"/>
                <a:gd name="f298" fmla="*/ f252 f1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4">
                  <a:pos x="f257" y="f258"/>
                </a:cxn>
                <a:cxn ang="f164">
                  <a:pos x="f259" y="f258"/>
                </a:cxn>
                <a:cxn ang="f164">
                  <a:pos x="f260" y="f261"/>
                </a:cxn>
                <a:cxn ang="f164">
                  <a:pos x="f262" y="f263"/>
                </a:cxn>
                <a:cxn ang="f164">
                  <a:pos x="f264" y="f265"/>
                </a:cxn>
                <a:cxn ang="f164">
                  <a:pos x="f266" y="f261"/>
                </a:cxn>
                <a:cxn ang="f164">
                  <a:pos x="f267" y="f268"/>
                </a:cxn>
                <a:cxn ang="f164">
                  <a:pos x="f269" y="f261"/>
                </a:cxn>
                <a:cxn ang="f164">
                  <a:pos x="f270" y="f271"/>
                </a:cxn>
                <a:cxn ang="f164">
                  <a:pos x="f272" y="f273"/>
                </a:cxn>
                <a:cxn ang="f164">
                  <a:pos x="f274" y="f275"/>
                </a:cxn>
                <a:cxn ang="f164">
                  <a:pos x="f276" y="f277"/>
                </a:cxn>
                <a:cxn ang="f164">
                  <a:pos x="f278" y="f279"/>
                </a:cxn>
                <a:cxn ang="f164">
                  <a:pos x="f280" y="f281"/>
                </a:cxn>
                <a:cxn ang="f164">
                  <a:pos x="f282" y="f283"/>
                </a:cxn>
                <a:cxn ang="f164">
                  <a:pos x="f284" y="f285"/>
                </a:cxn>
                <a:cxn ang="f164">
                  <a:pos x="f286" y="f287"/>
                </a:cxn>
                <a:cxn ang="f164">
                  <a:pos x="f288" y="f289"/>
                </a:cxn>
                <a:cxn ang="f164">
                  <a:pos x="f260" y="f290"/>
                </a:cxn>
                <a:cxn ang="f164">
                  <a:pos x="f291" y="f292"/>
                </a:cxn>
                <a:cxn ang="f164">
                  <a:pos x="f293" y="f275"/>
                </a:cxn>
                <a:cxn ang="f164">
                  <a:pos x="f291" y="f294"/>
                </a:cxn>
                <a:cxn ang="f164">
                  <a:pos x="f295" y="f273"/>
                </a:cxn>
                <a:cxn ang="f164">
                  <a:pos x="f296" y="f297"/>
                </a:cxn>
                <a:cxn ang="f164">
                  <a:pos x="f298" y="f261"/>
                </a:cxn>
                <a:cxn ang="f164">
                  <a:pos x="f257" y="f258"/>
                </a:cxn>
              </a:cxnLst>
              <a:rect l="f253" t="f256" r="f254" b="f255"/>
              <a:pathLst>
                <a:path w="234" h="221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18"/>
                  </a:cubicBezTo>
                  <a:cubicBezTo>
                    <a:pt x="f36" y="f37"/>
                    <a:pt x="f38" y="f39"/>
                    <a:pt x="f40" y="f16"/>
                  </a:cubicBezTo>
                  <a:cubicBezTo>
                    <a:pt x="f40" y="f39"/>
                    <a:pt x="f40" y="f37"/>
                    <a:pt x="f41" y="f18"/>
                  </a:cubicBezTo>
                  <a:cubicBezTo>
                    <a:pt x="f42" y="f32"/>
                    <a:pt x="f43" y="f44"/>
                    <a:pt x="f45" y="f46"/>
                  </a:cubicBezTo>
                  <a:cubicBezTo>
                    <a:pt x="f47" y="f48"/>
                    <a:pt x="f47" y="f49"/>
                    <a:pt x="f43" y="f50"/>
                  </a:cubicBezTo>
                  <a:cubicBezTo>
                    <a:pt x="f51" y="f52"/>
                    <a:pt x="f53" y="f54"/>
                    <a:pt x="f5" y="f55"/>
                  </a:cubicBezTo>
                  <a:cubicBezTo>
                    <a:pt x="f53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59"/>
                    <a:pt x="f70" y="f71"/>
                  </a:cubicBezTo>
                  <a:cubicBezTo>
                    <a:pt x="f29" y="f40"/>
                    <a:pt x="f29" y="f72"/>
                    <a:pt x="f73" y="f74"/>
                  </a:cubicBezTo>
                  <a:cubicBezTo>
                    <a:pt x="f25" y="f75"/>
                    <a:pt x="f54" y="f76"/>
                    <a:pt x="f77" y="f5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50" y="f84"/>
                    <a:pt x="f85" y="f86"/>
                    <a:pt x="f48" y="f87"/>
                  </a:cubicBezTo>
                  <a:cubicBezTo>
                    <a:pt x="f88" y="f89"/>
                    <a:pt x="f90" y="f91"/>
                    <a:pt x="f17" y="f92"/>
                  </a:cubicBezTo>
                  <a:cubicBezTo>
                    <a:pt x="f93" y="f63"/>
                    <a:pt x="f94" y="f58"/>
                    <a:pt x="f95" y="f96"/>
                  </a:cubicBezTo>
                  <a:cubicBezTo>
                    <a:pt x="f97" y="f67"/>
                    <a:pt x="f98" y="f99"/>
                    <a:pt x="f6" y="f55"/>
                  </a:cubicBezTo>
                  <a:cubicBezTo>
                    <a:pt x="f98" y="f70"/>
                    <a:pt x="f97" y="f100"/>
                    <a:pt x="f95" y="f101"/>
                  </a:cubicBezTo>
                  <a:cubicBezTo>
                    <a:pt x="f102" y="f23"/>
                    <a:pt x="f103" y="f104"/>
                    <a:pt x="f2" y="f50"/>
                  </a:cubicBezTo>
                  <a:cubicBezTo>
                    <a:pt x="f105" y="f85"/>
                    <a:pt x="f106" y="f48"/>
                    <a:pt x="f107" y="f108"/>
                  </a:cubicBezTo>
                  <a:cubicBezTo>
                    <a:pt x="f44" y="f10"/>
                    <a:pt x="f2" y="f103"/>
                    <a:pt x="f109" y="f18"/>
                  </a:cubicBezTo>
                  <a:cubicBezTo>
                    <a:pt x="f8" y="f16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0303D2E-7A61-532A-EC15-F1B0E5A27119}"/>
                </a:ext>
              </a:extLst>
            </p:cNvPr>
            <p:cNvSpPr/>
            <p:nvPr/>
          </p:nvSpPr>
          <p:spPr>
            <a:xfrm>
              <a:off x="15568610" y="-4764"/>
              <a:ext cx="568327" cy="431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5"/>
                <a:gd name="f7" fmla="val 95"/>
                <a:gd name="f8" fmla="val 17"/>
                <a:gd name="f9" fmla="val 91"/>
                <a:gd name="f10" fmla="val 84"/>
                <a:gd name="f11" fmla="val 22"/>
                <a:gd name="f12" fmla="val 79"/>
                <a:gd name="f13" fmla="val 72"/>
                <a:gd name="f14" fmla="val 31"/>
                <a:gd name="f15" fmla="val 62"/>
                <a:gd name="f16" fmla="val 21"/>
                <a:gd name="f17" fmla="val 54"/>
                <a:gd name="f18" fmla="val 14"/>
                <a:gd name="f19" fmla="val 45"/>
                <a:gd name="f20" fmla="val 11"/>
                <a:gd name="f21" fmla="val 40"/>
                <a:gd name="f22" fmla="val 33"/>
                <a:gd name="f23" fmla="val 43"/>
                <a:gd name="f24" fmla="val 35"/>
                <a:gd name="f25" fmla="val 25"/>
                <a:gd name="f26" fmla="val 73"/>
                <a:gd name="f27" fmla="val 74"/>
                <a:gd name="f28" fmla="val 75"/>
                <a:gd name="f29" fmla="val 77"/>
                <a:gd name="f30" fmla="val 80"/>
                <a:gd name="f31" fmla="val 92"/>
                <a:gd name="f32" fmla="val 126"/>
                <a:gd name="f33" fmla="val 111"/>
                <a:gd name="f34" fmla="val 46"/>
                <a:gd name="f35" fmla="val 101"/>
                <a:gd name="f36" fmla="val 53"/>
                <a:gd name="f37" fmla="val 60"/>
                <a:gd name="f38" fmla="val 83"/>
                <a:gd name="f39" fmla="val 61"/>
                <a:gd name="f40" fmla="val 86"/>
                <a:gd name="f41" fmla="val 69"/>
                <a:gd name="f42" fmla="val 85"/>
                <a:gd name="f43" fmla="val 82"/>
                <a:gd name="f44" fmla="val 90"/>
                <a:gd name="f45" fmla="val 58"/>
                <a:gd name="f46" fmla="val 38"/>
                <a:gd name="f47" fmla="+- 0 0 -90"/>
                <a:gd name="f48" fmla="*/ f3 1 125"/>
                <a:gd name="f49" fmla="*/ f4 1 95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25"/>
                <a:gd name="f58" fmla="*/ f54 1 95"/>
                <a:gd name="f59" fmla="*/ 17 f55 1"/>
                <a:gd name="f60" fmla="*/ 91 f54 1"/>
                <a:gd name="f61" fmla="*/ 72 f54 1"/>
                <a:gd name="f62" fmla="*/ 14 f55 1"/>
                <a:gd name="f63" fmla="*/ 45 f54 1"/>
                <a:gd name="f64" fmla="*/ 31 f54 1"/>
                <a:gd name="f65" fmla="*/ 73 f55 1"/>
                <a:gd name="f66" fmla="*/ 0 f54 1"/>
                <a:gd name="f67" fmla="*/ 77 f55 1"/>
                <a:gd name="f68" fmla="*/ 126 f55 1"/>
                <a:gd name="f69" fmla="*/ 35 f54 1"/>
                <a:gd name="f70" fmla="*/ 92 f55 1"/>
                <a:gd name="f71" fmla="*/ 60 f54 1"/>
                <a:gd name="f72" fmla="*/ 85 f55 1"/>
                <a:gd name="f73" fmla="*/ 74 f54 1"/>
                <a:gd name="f74" fmla="*/ 95 f54 1"/>
                <a:gd name="f75" fmla="+- f56 0 f1"/>
                <a:gd name="f76" fmla="*/ f59 1 126"/>
                <a:gd name="f77" fmla="*/ f60 1 95"/>
                <a:gd name="f78" fmla="*/ f61 1 95"/>
                <a:gd name="f79" fmla="*/ f62 1 126"/>
                <a:gd name="f80" fmla="*/ f63 1 95"/>
                <a:gd name="f81" fmla="*/ f64 1 95"/>
                <a:gd name="f82" fmla="*/ f65 1 126"/>
                <a:gd name="f83" fmla="*/ f66 1 95"/>
                <a:gd name="f84" fmla="*/ f67 1 126"/>
                <a:gd name="f85" fmla="*/ f68 1 126"/>
                <a:gd name="f86" fmla="*/ f69 1 95"/>
                <a:gd name="f87" fmla="*/ f70 1 126"/>
                <a:gd name="f88" fmla="*/ f71 1 95"/>
                <a:gd name="f89" fmla="*/ f72 1 126"/>
                <a:gd name="f90" fmla="*/ f73 1 95"/>
                <a:gd name="f91" fmla="*/ f74 1 95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8"/>
                <a:gd name="f99" fmla="*/ f79 1 f57"/>
                <a:gd name="f100" fmla="*/ f80 1 f58"/>
                <a:gd name="f101" fmla="*/ f81 1 f58"/>
                <a:gd name="f102" fmla="*/ f82 1 f57"/>
                <a:gd name="f103" fmla="*/ f83 1 f58"/>
                <a:gd name="f104" fmla="*/ f84 1 f57"/>
                <a:gd name="f105" fmla="*/ f85 1 f57"/>
                <a:gd name="f106" fmla="*/ f86 1 f58"/>
                <a:gd name="f107" fmla="*/ f87 1 f57"/>
                <a:gd name="f108" fmla="*/ f88 1 f58"/>
                <a:gd name="f109" fmla="*/ f89 1 f57"/>
                <a:gd name="f110" fmla="*/ f90 1 f58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9 1"/>
                <a:gd name="f119" fmla="*/ f99 f48 1"/>
                <a:gd name="f120" fmla="*/ f100 f49 1"/>
                <a:gd name="f121" fmla="*/ f101 f49 1"/>
                <a:gd name="f122" fmla="*/ f102 f48 1"/>
                <a:gd name="f123" fmla="*/ f103 f49 1"/>
                <a:gd name="f124" fmla="*/ f104 f48 1"/>
                <a:gd name="f125" fmla="*/ f105 f48 1"/>
                <a:gd name="f126" fmla="*/ f106 f49 1"/>
                <a:gd name="f127" fmla="*/ f107 f48 1"/>
                <a:gd name="f128" fmla="*/ f108 f49 1"/>
                <a:gd name="f129" fmla="*/ f109 f48 1"/>
                <a:gd name="f130" fmla="*/ f110 f49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6" y="f118"/>
                </a:cxn>
                <a:cxn ang="f75">
                  <a:pos x="f119" y="f120"/>
                </a:cxn>
                <a:cxn ang="f75">
                  <a:pos x="f116" y="f121"/>
                </a:cxn>
                <a:cxn ang="f75">
                  <a:pos x="f122" y="f123"/>
                </a:cxn>
                <a:cxn ang="f75">
                  <a:pos x="f124" y="f123"/>
                </a:cxn>
                <a:cxn ang="f75">
                  <a:pos x="f125" y="f126"/>
                </a:cxn>
                <a:cxn ang="f75">
                  <a:pos x="f127" y="f128"/>
                </a:cxn>
                <a:cxn ang="f75">
                  <a:pos x="f129" y="f130"/>
                </a:cxn>
                <a:cxn ang="f75">
                  <a:pos x="f124" y="f131"/>
                </a:cxn>
                <a:cxn ang="f75">
                  <a:pos x="f116" y="f117"/>
                </a:cxn>
              </a:cxnLst>
              <a:rect l="f112" t="f115" r="f113" b="f114"/>
              <a:pathLst>
                <a:path w="125" h="95">
                  <a:moveTo>
                    <a:pt x="f8" y="f9"/>
                  </a:moveTo>
                  <a:cubicBezTo>
                    <a:pt x="f5" y="f10"/>
                    <a:pt x="f11" y="f12"/>
                    <a:pt x="f8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5" y="f22"/>
                    <a:pt x="f8" y="f14"/>
                  </a:cubicBezTo>
                  <a:cubicBezTo>
                    <a:pt x="f23" y="f24"/>
                    <a:pt x="f15" y="f25"/>
                    <a:pt x="f26" y="f5"/>
                  </a:cubicBezTo>
                  <a:cubicBezTo>
                    <a:pt x="f27" y="f5"/>
                    <a:pt x="f28" y="f5"/>
                    <a:pt x="f29" y="f5"/>
                  </a:cubicBezTo>
                  <a:cubicBezTo>
                    <a:pt x="f30" y="f25"/>
                    <a:pt x="f31" y="f21"/>
                    <a:pt x="f32" y="f24"/>
                  </a:cubicBezTo>
                  <a:cubicBezTo>
                    <a:pt x="f33" y="f34"/>
                    <a:pt x="f35" y="f36"/>
                    <a:pt x="f31" y="f37"/>
                  </a:cubicBezTo>
                  <a:cubicBezTo>
                    <a:pt x="f38" y="f39"/>
                    <a:pt x="f40" y="f41"/>
                    <a:pt x="f42" y="f27"/>
                  </a:cubicBezTo>
                  <a:cubicBezTo>
                    <a:pt x="f38" y="f43"/>
                    <a:pt x="f42" y="f44"/>
                    <a:pt x="f29" y="f7"/>
                  </a:cubicBezTo>
                  <a:cubicBezTo>
                    <a:pt x="f45" y="f29"/>
                    <a:pt x="f46" y="f2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BD05F00-F923-6AE9-88CC-124065E32601}"/>
                </a:ext>
              </a:extLst>
            </p:cNvPr>
            <p:cNvSpPr/>
            <p:nvPr/>
          </p:nvSpPr>
          <p:spPr>
            <a:xfrm>
              <a:off x="17713327" y="109535"/>
              <a:ext cx="365129" cy="2619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57"/>
                <a:gd name="f8" fmla="val 31"/>
                <a:gd name="f9" fmla="val 64"/>
                <a:gd name="f10" fmla="val 32"/>
                <a:gd name="f11" fmla="val 50"/>
                <a:gd name="f12" fmla="val 37"/>
                <a:gd name="f13" fmla="val 49"/>
                <a:gd name="f14" fmla="val 58"/>
                <a:gd name="f15" fmla="val 30"/>
                <a:gd name="f16" fmla="val 39"/>
                <a:gd name="f17" fmla="val 17"/>
                <a:gd name="f18" fmla="val 12"/>
                <a:gd name="f19" fmla="val 5"/>
                <a:gd name="f20" fmla="val 51"/>
                <a:gd name="f21" fmla="val 4"/>
                <a:gd name="f22" fmla="val 48"/>
                <a:gd name="f23" fmla="val 1"/>
                <a:gd name="f24" fmla="val 43"/>
                <a:gd name="f25" fmla="val 9"/>
                <a:gd name="f26" fmla="val 40"/>
                <a:gd name="f27" fmla="val 10"/>
                <a:gd name="f28" fmla="val 35"/>
                <a:gd name="f29" fmla="val 14"/>
                <a:gd name="f30" fmla="val 29"/>
                <a:gd name="f31" fmla="val 25"/>
                <a:gd name="f32" fmla="val 11"/>
                <a:gd name="f33" fmla="val 22"/>
                <a:gd name="f34" fmla="val 20"/>
                <a:gd name="f35" fmla="val 42"/>
                <a:gd name="f36" fmla="val 56"/>
                <a:gd name="f37" fmla="val 53"/>
                <a:gd name="f38" fmla="val 68"/>
                <a:gd name="f39" fmla="val 23"/>
                <a:gd name="f40" fmla="val 27"/>
                <a:gd name="f41" fmla="val 28"/>
                <a:gd name="f42" fmla="+- 0 0 -90"/>
                <a:gd name="f43" fmla="*/ f3 1 81"/>
                <a:gd name="f44" fmla="*/ f4 1 5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81"/>
                <a:gd name="f53" fmla="*/ f49 1 57"/>
                <a:gd name="f54" fmla="*/ 81 f50 1"/>
                <a:gd name="f55" fmla="*/ 31 f49 1"/>
                <a:gd name="f56" fmla="*/ 49 f50 1"/>
                <a:gd name="f57" fmla="*/ 58 f49 1"/>
                <a:gd name="f58" fmla="*/ 17 f50 1"/>
                <a:gd name="f59" fmla="*/ 50 f49 1"/>
                <a:gd name="f60" fmla="*/ 4 f50 1"/>
                <a:gd name="f61" fmla="*/ 48 f49 1"/>
                <a:gd name="f62" fmla="*/ 10 f50 1"/>
                <a:gd name="f63" fmla="*/ 35 f49 1"/>
                <a:gd name="f64" fmla="*/ 12 f50 1"/>
                <a:gd name="f65" fmla="*/ 25 f49 1"/>
                <a:gd name="f66" fmla="*/ 22 f50 1"/>
                <a:gd name="f67" fmla="*/ 11 f49 1"/>
                <a:gd name="f68" fmla="*/ 56 f50 1"/>
                <a:gd name="f69" fmla="*/ 0 f49 1"/>
                <a:gd name="f70" fmla="*/ 27 f49 1"/>
                <a:gd name="f71" fmla="+- f51 0 f1"/>
                <a:gd name="f72" fmla="*/ f54 1 81"/>
                <a:gd name="f73" fmla="*/ f55 1 58"/>
                <a:gd name="f74" fmla="*/ f56 1 81"/>
                <a:gd name="f75" fmla="*/ f57 1 58"/>
                <a:gd name="f76" fmla="*/ f58 1 81"/>
                <a:gd name="f77" fmla="*/ f59 1 58"/>
                <a:gd name="f78" fmla="*/ f60 1 81"/>
                <a:gd name="f79" fmla="*/ f61 1 58"/>
                <a:gd name="f80" fmla="*/ f62 1 81"/>
                <a:gd name="f81" fmla="*/ f63 1 58"/>
                <a:gd name="f82" fmla="*/ f64 1 81"/>
                <a:gd name="f83" fmla="*/ f65 1 58"/>
                <a:gd name="f84" fmla="*/ f66 1 81"/>
                <a:gd name="f85" fmla="*/ f67 1 58"/>
                <a:gd name="f86" fmla="*/ f68 1 81"/>
                <a:gd name="f87" fmla="*/ f69 1 58"/>
                <a:gd name="f88" fmla="*/ f70 1 58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2"/>
                <a:gd name="f96" fmla="*/ f75 1 f53"/>
                <a:gd name="f97" fmla="*/ f76 1 f52"/>
                <a:gd name="f98" fmla="*/ f77 1 f53"/>
                <a:gd name="f99" fmla="*/ f78 1 f52"/>
                <a:gd name="f100" fmla="*/ f79 1 f53"/>
                <a:gd name="f101" fmla="*/ f80 1 f52"/>
                <a:gd name="f102" fmla="*/ f81 1 f53"/>
                <a:gd name="f103" fmla="*/ f82 1 f52"/>
                <a:gd name="f104" fmla="*/ f83 1 f53"/>
                <a:gd name="f105" fmla="*/ f84 1 f52"/>
                <a:gd name="f106" fmla="*/ f85 1 f53"/>
                <a:gd name="f107" fmla="*/ f86 1 f52"/>
                <a:gd name="f108" fmla="*/ f87 1 f53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3 1"/>
                <a:gd name="f117" fmla="*/ f96 f44 1"/>
                <a:gd name="f118" fmla="*/ f97 f43 1"/>
                <a:gd name="f119" fmla="*/ f98 f44 1"/>
                <a:gd name="f120" fmla="*/ f99 f43 1"/>
                <a:gd name="f121" fmla="*/ f100 f44 1"/>
                <a:gd name="f122" fmla="*/ f101 f43 1"/>
                <a:gd name="f123" fmla="*/ f102 f44 1"/>
                <a:gd name="f124" fmla="*/ f103 f43 1"/>
                <a:gd name="f125" fmla="*/ f104 f44 1"/>
                <a:gd name="f126" fmla="*/ f105 f43 1"/>
                <a:gd name="f127" fmla="*/ f106 f44 1"/>
                <a:gd name="f128" fmla="*/ f107 f43 1"/>
                <a:gd name="f129" fmla="*/ f108 f44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9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7"/>
                </a:cxn>
                <a:cxn ang="f71">
                  <a:pos x="f128" y="f129"/>
                </a:cxn>
                <a:cxn ang="f71">
                  <a:pos x="f114" y="f130"/>
                </a:cxn>
                <a:cxn ang="f71">
                  <a:pos x="f114" y="f115"/>
                </a:cxn>
              </a:cxnLst>
              <a:rect l="f110" t="f113" r="f111" b="f112"/>
              <a:pathLst>
                <a:path w="81" h="57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2" y="f14"/>
                    <a:pt x="f15" y="f16"/>
                    <a:pt x="f17" y="f11"/>
                  </a:cubicBezTo>
                  <a:cubicBezTo>
                    <a:pt x="f18" y="f11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10"/>
                    <a:pt x="f29" y="f30"/>
                    <a:pt x="f18" y="f31"/>
                  </a:cubicBezTo>
                  <a:cubicBezTo>
                    <a:pt x="f5" y="f27"/>
                    <a:pt x="f18" y="f32"/>
                    <a:pt x="f33" y="f32"/>
                  </a:cubicBezTo>
                  <a:cubicBezTo>
                    <a:pt x="f12" y="f34"/>
                    <a:pt x="f35" y="f23"/>
                    <a:pt x="f36" y="f5"/>
                  </a:cubicBezTo>
                  <a:cubicBezTo>
                    <a:pt x="f37" y="f34"/>
                    <a:pt x="f38" y="f39"/>
                    <a:pt x="f6" y="f40"/>
                  </a:cubicBezTo>
                  <a:cubicBezTo>
                    <a:pt x="f6" y="f41"/>
                    <a:pt x="f6" y="f30"/>
                    <a:pt x="f6" y="f8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A4B42E0-AF02-F9A5-1ECD-57CB1FB8F835}"/>
                </a:ext>
              </a:extLst>
            </p:cNvPr>
            <p:cNvSpPr/>
            <p:nvPr/>
          </p:nvSpPr>
          <p:spPr>
            <a:xfrm>
              <a:off x="14959007" y="1298576"/>
              <a:ext cx="862014" cy="739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"/>
                <a:gd name="f7" fmla="val 163"/>
                <a:gd name="f8" fmla="val 24"/>
                <a:gd name="f9" fmla="val 131"/>
                <a:gd name="f10" fmla="val 41"/>
                <a:gd name="f11" fmla="val 104"/>
                <a:gd name="f12" fmla="val 8"/>
                <a:gd name="f13" fmla="val 71"/>
                <a:gd name="f14" fmla="val 5"/>
                <a:gd name="f15" fmla="val 67"/>
                <a:gd name="f16" fmla="val 3"/>
                <a:gd name="f17" fmla="val 63"/>
                <a:gd name="f18" fmla="val 58"/>
                <a:gd name="f19" fmla="val 12"/>
                <a:gd name="f20" fmla="val 22"/>
                <a:gd name="f21" fmla="val 32"/>
                <a:gd name="f22" fmla="val 56"/>
                <a:gd name="f23" fmla="val 64"/>
                <a:gd name="f24" fmla="val 74"/>
                <a:gd name="f25" fmla="val 85"/>
                <a:gd name="f26" fmla="val 33"/>
                <a:gd name="f27" fmla="val 89"/>
                <a:gd name="f28" fmla="val 96"/>
                <a:gd name="f29" fmla="val 17"/>
                <a:gd name="f30" fmla="val 101"/>
                <a:gd name="f31" fmla="val 9"/>
                <a:gd name="f32" fmla="val 107"/>
                <a:gd name="f33" fmla="val 109"/>
                <a:gd name="f34" fmla="val 7"/>
                <a:gd name="f35" fmla="val 112"/>
                <a:gd name="f36" fmla="val 11"/>
                <a:gd name="f37" fmla="val 114"/>
                <a:gd name="f38" fmla="val 20"/>
                <a:gd name="f39" fmla="val 118"/>
                <a:gd name="f40" fmla="val 28"/>
                <a:gd name="f41" fmla="val 119"/>
                <a:gd name="f42" fmla="val 37"/>
                <a:gd name="f43" fmla="val 121"/>
                <a:gd name="f44" fmla="val 57"/>
                <a:gd name="f45" fmla="val 132"/>
                <a:gd name="f46" fmla="val 152"/>
                <a:gd name="f47" fmla="val 66"/>
                <a:gd name="f48" fmla="val 165"/>
                <a:gd name="f49" fmla="val 68"/>
                <a:gd name="f50" fmla="val 178"/>
                <a:gd name="f51" fmla="val 70"/>
                <a:gd name="f52" fmla="val 72"/>
                <a:gd name="f53" fmla="val 181"/>
                <a:gd name="f54" fmla="val 86"/>
                <a:gd name="f55" fmla="val 145"/>
                <a:gd name="f56" fmla="val 103"/>
                <a:gd name="f57" fmla="val 140"/>
                <a:gd name="f58" fmla="val 106"/>
                <a:gd name="f59" fmla="val 136"/>
                <a:gd name="f60" fmla="val 111"/>
                <a:gd name="f61" fmla="val 128"/>
                <a:gd name="f62" fmla="val 135"/>
                <a:gd name="f63" fmla="val 116"/>
                <a:gd name="f64" fmla="val 160"/>
                <a:gd name="f65" fmla="val 147"/>
                <a:gd name="f66" fmla="val 92"/>
                <a:gd name="f67" fmla="val 143"/>
                <a:gd name="f68" fmla="val 138"/>
                <a:gd name="f69" fmla="val 80"/>
                <a:gd name="f70" fmla="val 133"/>
                <a:gd name="f71" fmla="val 59"/>
                <a:gd name="f72" fmla="val 144"/>
                <a:gd name="f73" fmla="val 45"/>
                <a:gd name="f74" fmla="val 149"/>
                <a:gd name="f75" fmla="val 154"/>
                <a:gd name="f76" fmla="val 25"/>
                <a:gd name="f77" fmla="val 153"/>
                <a:gd name="f78" fmla="val 162"/>
                <a:gd name="f79" fmla="val 158"/>
                <a:gd name="f80" fmla="val 16"/>
                <a:gd name="f81" fmla="val 148"/>
                <a:gd name="f82" fmla="val 139"/>
                <a:gd name="f83" fmla="+- 0 0 -90"/>
                <a:gd name="f84" fmla="*/ f3 1 191"/>
                <a:gd name="f85" fmla="*/ f4 1 163"/>
                <a:gd name="f86" fmla="val f5"/>
                <a:gd name="f87" fmla="val f6"/>
                <a:gd name="f88" fmla="val f7"/>
                <a:gd name="f89" fmla="*/ f83 f0 1"/>
                <a:gd name="f90" fmla="+- f88 0 f86"/>
                <a:gd name="f91" fmla="+- f87 0 f86"/>
                <a:gd name="f92" fmla="*/ f89 1 f2"/>
                <a:gd name="f93" fmla="*/ f91 1 191"/>
                <a:gd name="f94" fmla="*/ f90 1 163"/>
                <a:gd name="f95" fmla="*/ 24 f91 1"/>
                <a:gd name="f96" fmla="*/ 131 f90 1"/>
                <a:gd name="f97" fmla="*/ 8 f91 1"/>
                <a:gd name="f98" fmla="*/ 71 f90 1"/>
                <a:gd name="f99" fmla="*/ 0 f91 1"/>
                <a:gd name="f100" fmla="*/ 58 f90 1"/>
                <a:gd name="f101" fmla="*/ 32 f91 1"/>
                <a:gd name="f102" fmla="*/ 85 f91 1"/>
                <a:gd name="f103" fmla="*/ 33 f90 1"/>
                <a:gd name="f104" fmla="*/ 101 f91 1"/>
                <a:gd name="f105" fmla="*/ 9 f90 1"/>
                <a:gd name="f106" fmla="*/ 112 f91 1"/>
                <a:gd name="f107" fmla="*/ 11 f90 1"/>
                <a:gd name="f108" fmla="*/ 119 f91 1"/>
                <a:gd name="f109" fmla="*/ 37 f90 1"/>
                <a:gd name="f110" fmla="*/ 152 f91 1"/>
                <a:gd name="f111" fmla="*/ 66 f90 1"/>
                <a:gd name="f112" fmla="*/ 191 f91 1"/>
                <a:gd name="f113" fmla="*/ 72 f90 1"/>
                <a:gd name="f114" fmla="*/ 101 f90 1"/>
                <a:gd name="f115" fmla="*/ 136 f91 1"/>
                <a:gd name="f116" fmla="*/ 111 f90 1"/>
                <a:gd name="f117" fmla="*/ 131 f91 1"/>
                <a:gd name="f118" fmla="*/ 163 f90 1"/>
                <a:gd name="f119" fmla="*/ 92 f91 1"/>
                <a:gd name="f120" fmla="*/ 143 f90 1"/>
                <a:gd name="f121" fmla="*/ 71 f91 1"/>
                <a:gd name="f122" fmla="*/ 138 f90 1"/>
                <a:gd name="f123" fmla="*/ 154 f90 1"/>
                <a:gd name="f124" fmla="*/ 12 f91 1"/>
                <a:gd name="f125" fmla="*/ 158 f90 1"/>
                <a:gd name="f126" fmla="+- f92 0 f1"/>
                <a:gd name="f127" fmla="*/ f95 1 191"/>
                <a:gd name="f128" fmla="*/ f96 1 163"/>
                <a:gd name="f129" fmla="*/ f97 1 191"/>
                <a:gd name="f130" fmla="*/ f98 1 163"/>
                <a:gd name="f131" fmla="*/ f99 1 191"/>
                <a:gd name="f132" fmla="*/ f100 1 163"/>
                <a:gd name="f133" fmla="*/ f101 1 191"/>
                <a:gd name="f134" fmla="*/ f102 1 191"/>
                <a:gd name="f135" fmla="*/ f103 1 163"/>
                <a:gd name="f136" fmla="*/ f104 1 191"/>
                <a:gd name="f137" fmla="*/ f105 1 163"/>
                <a:gd name="f138" fmla="*/ f106 1 191"/>
                <a:gd name="f139" fmla="*/ f107 1 163"/>
                <a:gd name="f140" fmla="*/ f108 1 191"/>
                <a:gd name="f141" fmla="*/ f109 1 163"/>
                <a:gd name="f142" fmla="*/ f110 1 191"/>
                <a:gd name="f143" fmla="*/ f111 1 163"/>
                <a:gd name="f144" fmla="*/ f112 1 191"/>
                <a:gd name="f145" fmla="*/ f113 1 163"/>
                <a:gd name="f146" fmla="*/ f114 1 163"/>
                <a:gd name="f147" fmla="*/ f115 1 191"/>
                <a:gd name="f148" fmla="*/ f116 1 163"/>
                <a:gd name="f149" fmla="*/ f117 1 191"/>
                <a:gd name="f150" fmla="*/ f118 1 163"/>
                <a:gd name="f151" fmla="*/ f119 1 191"/>
                <a:gd name="f152" fmla="*/ f120 1 163"/>
                <a:gd name="f153" fmla="*/ f121 1 191"/>
                <a:gd name="f154" fmla="*/ f122 1 163"/>
                <a:gd name="f155" fmla="*/ f123 1 163"/>
                <a:gd name="f156" fmla="*/ f124 1 191"/>
                <a:gd name="f157" fmla="*/ f125 1 163"/>
                <a:gd name="f158" fmla="*/ 0 1 f93"/>
                <a:gd name="f159" fmla="*/ f87 1 f93"/>
                <a:gd name="f160" fmla="*/ 0 1 f94"/>
                <a:gd name="f161" fmla="*/ f88 1 f94"/>
                <a:gd name="f162" fmla="*/ f127 1 f93"/>
                <a:gd name="f163" fmla="*/ f128 1 f94"/>
                <a:gd name="f164" fmla="*/ f129 1 f93"/>
                <a:gd name="f165" fmla="*/ f130 1 f94"/>
                <a:gd name="f166" fmla="*/ f131 1 f93"/>
                <a:gd name="f167" fmla="*/ f132 1 f94"/>
                <a:gd name="f168" fmla="*/ f133 1 f93"/>
                <a:gd name="f169" fmla="*/ f134 1 f93"/>
                <a:gd name="f170" fmla="*/ f135 1 f94"/>
                <a:gd name="f171" fmla="*/ f136 1 f93"/>
                <a:gd name="f172" fmla="*/ f137 1 f94"/>
                <a:gd name="f173" fmla="*/ f138 1 f93"/>
                <a:gd name="f174" fmla="*/ f139 1 f94"/>
                <a:gd name="f175" fmla="*/ f140 1 f93"/>
                <a:gd name="f176" fmla="*/ f141 1 f94"/>
                <a:gd name="f177" fmla="*/ f142 1 f93"/>
                <a:gd name="f178" fmla="*/ f143 1 f94"/>
                <a:gd name="f179" fmla="*/ f144 1 f93"/>
                <a:gd name="f180" fmla="*/ f145 1 f94"/>
                <a:gd name="f181" fmla="*/ f146 1 f94"/>
                <a:gd name="f182" fmla="*/ f147 1 f93"/>
                <a:gd name="f183" fmla="*/ f148 1 f94"/>
                <a:gd name="f184" fmla="*/ f149 1 f93"/>
                <a:gd name="f185" fmla="*/ f150 1 f94"/>
                <a:gd name="f186" fmla="*/ f151 1 f93"/>
                <a:gd name="f187" fmla="*/ f152 1 f94"/>
                <a:gd name="f188" fmla="*/ f153 1 f93"/>
                <a:gd name="f189" fmla="*/ f154 1 f94"/>
                <a:gd name="f190" fmla="*/ f155 1 f94"/>
                <a:gd name="f191" fmla="*/ f156 1 f93"/>
                <a:gd name="f192" fmla="*/ f157 1 f94"/>
                <a:gd name="f193" fmla="*/ f158 f84 1"/>
                <a:gd name="f194" fmla="*/ f159 f84 1"/>
                <a:gd name="f195" fmla="*/ f161 f85 1"/>
                <a:gd name="f196" fmla="*/ f160 f85 1"/>
                <a:gd name="f197" fmla="*/ f162 f84 1"/>
                <a:gd name="f198" fmla="*/ f163 f85 1"/>
                <a:gd name="f199" fmla="*/ f164 f84 1"/>
                <a:gd name="f200" fmla="*/ f165 f85 1"/>
                <a:gd name="f201" fmla="*/ f166 f84 1"/>
                <a:gd name="f202" fmla="*/ f167 f85 1"/>
                <a:gd name="f203" fmla="*/ f168 f84 1"/>
                <a:gd name="f204" fmla="*/ f169 f84 1"/>
                <a:gd name="f205" fmla="*/ f170 f85 1"/>
                <a:gd name="f206" fmla="*/ f171 f84 1"/>
                <a:gd name="f207" fmla="*/ f172 f85 1"/>
                <a:gd name="f208" fmla="*/ f173 f84 1"/>
                <a:gd name="f209" fmla="*/ f174 f85 1"/>
                <a:gd name="f210" fmla="*/ f175 f84 1"/>
                <a:gd name="f211" fmla="*/ f176 f85 1"/>
                <a:gd name="f212" fmla="*/ f177 f84 1"/>
                <a:gd name="f213" fmla="*/ f178 f85 1"/>
                <a:gd name="f214" fmla="*/ f179 f84 1"/>
                <a:gd name="f215" fmla="*/ f180 f85 1"/>
                <a:gd name="f216" fmla="*/ f181 f85 1"/>
                <a:gd name="f217" fmla="*/ f182 f84 1"/>
                <a:gd name="f218" fmla="*/ f183 f85 1"/>
                <a:gd name="f219" fmla="*/ f184 f84 1"/>
                <a:gd name="f220" fmla="*/ f185 f85 1"/>
                <a:gd name="f221" fmla="*/ f186 f84 1"/>
                <a:gd name="f222" fmla="*/ f187 f85 1"/>
                <a:gd name="f223" fmla="*/ f188 f84 1"/>
                <a:gd name="f224" fmla="*/ f189 f85 1"/>
                <a:gd name="f225" fmla="*/ f190 f85 1"/>
                <a:gd name="f226" fmla="*/ f191 f84 1"/>
                <a:gd name="f227" fmla="*/ f1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97" y="f198"/>
                </a:cxn>
                <a:cxn ang="f126">
                  <a:pos x="f199" y="f200"/>
                </a:cxn>
                <a:cxn ang="f126">
                  <a:pos x="f201" y="f202"/>
                </a:cxn>
                <a:cxn ang="f126">
                  <a:pos x="f203" y="f202"/>
                </a:cxn>
                <a:cxn ang="f126">
                  <a:pos x="f204" y="f205"/>
                </a:cxn>
                <a:cxn ang="f126">
                  <a:pos x="f206" y="f207"/>
                </a:cxn>
                <a:cxn ang="f126">
                  <a:pos x="f208" y="f209"/>
                </a:cxn>
                <a:cxn ang="f126">
                  <a:pos x="f210" y="f211"/>
                </a:cxn>
                <a:cxn ang="f126">
                  <a:pos x="f212" y="f213"/>
                </a:cxn>
                <a:cxn ang="f126">
                  <a:pos x="f214" y="f215"/>
                </a:cxn>
                <a:cxn ang="f126">
                  <a:pos x="f212" y="f216"/>
                </a:cxn>
                <a:cxn ang="f126">
                  <a:pos x="f217" y="f218"/>
                </a:cxn>
                <a:cxn ang="f126">
                  <a:pos x="f219" y="f220"/>
                </a:cxn>
                <a:cxn ang="f126">
                  <a:pos x="f221" y="f222"/>
                </a:cxn>
                <a:cxn ang="f126">
                  <a:pos x="f223" y="f224"/>
                </a:cxn>
                <a:cxn ang="f126">
                  <a:pos x="f203" y="f225"/>
                </a:cxn>
                <a:cxn ang="f126">
                  <a:pos x="f226" y="f227"/>
                </a:cxn>
                <a:cxn ang="f126">
                  <a:pos x="f197" y="f198"/>
                </a:cxn>
              </a:cxnLst>
              <a:rect l="f193" t="f196" r="f194" b="f195"/>
              <a:pathLst>
                <a:path w="191" h="163">
                  <a:moveTo>
                    <a:pt x="f8" y="f9"/>
                  </a:moveTo>
                  <a:cubicBezTo>
                    <a:pt x="f10" y="f11"/>
                    <a:pt x="f10" y="f11"/>
                    <a:pt x="f12" y="f13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19" y="f18"/>
                    <a:pt x="f20" y="f18"/>
                    <a:pt x="f21" y="f18"/>
                  </a:cubicBezTo>
                  <a:cubicBezTo>
                    <a:pt x="f22" y="f23"/>
                    <a:pt x="f24" y="f22"/>
                    <a:pt x="f25" y="f26"/>
                  </a:cubicBezTo>
                  <a:cubicBezTo>
                    <a:pt x="f27" y="f8"/>
                    <a:pt x="f28" y="f29"/>
                    <a:pt x="f30" y="f31"/>
                  </a:cubicBezTo>
                  <a:cubicBezTo>
                    <a:pt x="f32" y="f5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15"/>
                    <a:pt x="f46" y="f47"/>
                  </a:cubicBezTo>
                  <a:cubicBezTo>
                    <a:pt x="f48" y="f49"/>
                    <a:pt x="f50" y="f51"/>
                    <a:pt x="f6" y="f52"/>
                  </a:cubicBezTo>
                  <a:cubicBezTo>
                    <a:pt x="f53" y="f54"/>
                    <a:pt x="f7" y="f27"/>
                    <a:pt x="f46" y="f30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1"/>
                    <a:pt x="f62" y="f55"/>
                    <a:pt x="f9" y="f7"/>
                  </a:cubicBezTo>
                  <a:cubicBezTo>
                    <a:pt x="f63" y="f64"/>
                    <a:pt x="f58" y="f65"/>
                    <a:pt x="f66" y="f67"/>
                  </a:cubicBezTo>
                  <a:cubicBezTo>
                    <a:pt x="f54" y="f68"/>
                    <a:pt x="f69" y="f70"/>
                    <a:pt x="f13" y="f68"/>
                  </a:cubicBezTo>
                  <a:cubicBezTo>
                    <a:pt x="f71" y="f72"/>
                    <a:pt x="f73" y="f74"/>
                    <a:pt x="f21" y="f75"/>
                  </a:cubicBezTo>
                  <a:cubicBezTo>
                    <a:pt x="f76" y="f77"/>
                    <a:pt x="f38" y="f78"/>
                    <a:pt x="f19" y="f79"/>
                  </a:cubicBezTo>
                  <a:cubicBezTo>
                    <a:pt x="f80" y="f81"/>
                    <a:pt x="f38" y="f82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2CAB418-7184-CC59-4ADD-18AE103E3481}"/>
                </a:ext>
              </a:extLst>
            </p:cNvPr>
            <p:cNvSpPr/>
            <p:nvPr/>
          </p:nvSpPr>
          <p:spPr>
            <a:xfrm>
              <a:off x="16168685" y="127001"/>
              <a:ext cx="619121" cy="4857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107"/>
                <a:gd name="f8" fmla="val 64"/>
                <a:gd name="f9" fmla="val 23"/>
                <a:gd name="f10" fmla="val 73"/>
                <a:gd name="f11" fmla="val 16"/>
                <a:gd name="f12" fmla="val 83"/>
                <a:gd name="f13" fmla="val 10"/>
                <a:gd name="f14" fmla="val 98"/>
                <a:gd name="f15" fmla="val 85"/>
                <a:gd name="f16" fmla="val 40"/>
                <a:gd name="f17" fmla="val 114"/>
                <a:gd name="f18" fmla="val 43"/>
                <a:gd name="f19" fmla="val 51"/>
                <a:gd name="f20" fmla="val 134"/>
                <a:gd name="f21" fmla="val 57"/>
                <a:gd name="f22" fmla="val 128"/>
                <a:gd name="f23" fmla="val 58"/>
                <a:gd name="f24" fmla="val 124"/>
                <a:gd name="f25" fmla="val 60"/>
                <a:gd name="f26" fmla="val 109"/>
                <a:gd name="f27" fmla="val 66"/>
                <a:gd name="f28" fmla="val 89"/>
                <a:gd name="f29" fmla="val 67"/>
                <a:gd name="f30" fmla="val 88"/>
                <a:gd name="f31" fmla="val 90"/>
                <a:gd name="f32" fmla="val 84"/>
                <a:gd name="f33" fmla="val 75"/>
                <a:gd name="f34" fmla="val 45"/>
                <a:gd name="f35" fmla="val 24"/>
                <a:gd name="f36" fmla="val 4"/>
                <a:gd name="f37" fmla="val 94"/>
                <a:gd name="f38" fmla="val 3"/>
                <a:gd name="f39" fmla="val 93"/>
                <a:gd name="f40" fmla="val 1"/>
                <a:gd name="f41" fmla="val 92"/>
                <a:gd name="f42" fmla="val 18"/>
                <a:gd name="f43" fmla="val 36"/>
                <a:gd name="f44" fmla="val 55"/>
                <a:gd name="f45" fmla="val 5"/>
                <a:gd name="f46" fmla="val 27"/>
                <a:gd name="f47" fmla="val 21"/>
                <a:gd name="f48" fmla="val 28"/>
                <a:gd name="f49" fmla="val 32"/>
                <a:gd name="f50" fmla="val 29"/>
                <a:gd name="f51" fmla="val 30"/>
                <a:gd name="f52" fmla="+- 0 0 -90"/>
                <a:gd name="f53" fmla="*/ f3 1 137"/>
                <a:gd name="f54" fmla="*/ f4 1 107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137"/>
                <a:gd name="f63" fmla="*/ f59 1 107"/>
                <a:gd name="f64" fmla="*/ 64 f60 1"/>
                <a:gd name="f65" fmla="*/ 23 f59 1"/>
                <a:gd name="f66" fmla="*/ 98 f60 1"/>
                <a:gd name="f67" fmla="*/ 0 f59 1"/>
                <a:gd name="f68" fmla="*/ 137 f60 1"/>
                <a:gd name="f69" fmla="*/ 51 f59 1"/>
                <a:gd name="f70" fmla="*/ 124 f60 1"/>
                <a:gd name="f71" fmla="*/ 60 f59 1"/>
                <a:gd name="f72" fmla="*/ 88 f60 1"/>
                <a:gd name="f73" fmla="*/ 90 f59 1"/>
                <a:gd name="f74" fmla="*/ 98 f59 1"/>
                <a:gd name="f75" fmla="*/ 4 f60 1"/>
                <a:gd name="f76" fmla="*/ 94 f59 1"/>
                <a:gd name="f77" fmla="*/ 0 f60 1"/>
                <a:gd name="f78" fmla="*/ 5 f60 1"/>
                <a:gd name="f79" fmla="*/ 27 f59 1"/>
                <a:gd name="f80" fmla="*/ 43 f60 1"/>
                <a:gd name="f81" fmla="*/ 29 f59 1"/>
                <a:gd name="f82" fmla="+- f61 0 f1"/>
                <a:gd name="f83" fmla="*/ f64 1 137"/>
                <a:gd name="f84" fmla="*/ f65 1 107"/>
                <a:gd name="f85" fmla="*/ f66 1 137"/>
                <a:gd name="f86" fmla="*/ f67 1 107"/>
                <a:gd name="f87" fmla="*/ f68 1 137"/>
                <a:gd name="f88" fmla="*/ f69 1 107"/>
                <a:gd name="f89" fmla="*/ f70 1 137"/>
                <a:gd name="f90" fmla="*/ f71 1 107"/>
                <a:gd name="f91" fmla="*/ f72 1 137"/>
                <a:gd name="f92" fmla="*/ f73 1 107"/>
                <a:gd name="f93" fmla="*/ f74 1 107"/>
                <a:gd name="f94" fmla="*/ f75 1 137"/>
                <a:gd name="f95" fmla="*/ f76 1 107"/>
                <a:gd name="f96" fmla="*/ f77 1 137"/>
                <a:gd name="f97" fmla="*/ f78 1 137"/>
                <a:gd name="f98" fmla="*/ f79 1 107"/>
                <a:gd name="f99" fmla="*/ f80 1 137"/>
                <a:gd name="f100" fmla="*/ f81 1 107"/>
                <a:gd name="f101" fmla="*/ 0 1 f62"/>
                <a:gd name="f102" fmla="*/ f56 1 f62"/>
                <a:gd name="f103" fmla="*/ 0 1 f63"/>
                <a:gd name="f104" fmla="*/ f57 1 f63"/>
                <a:gd name="f105" fmla="*/ f83 1 f62"/>
                <a:gd name="f106" fmla="*/ f84 1 f63"/>
                <a:gd name="f107" fmla="*/ f85 1 f62"/>
                <a:gd name="f108" fmla="*/ f86 1 f63"/>
                <a:gd name="f109" fmla="*/ f87 1 f62"/>
                <a:gd name="f110" fmla="*/ f88 1 f63"/>
                <a:gd name="f111" fmla="*/ f89 1 f62"/>
                <a:gd name="f112" fmla="*/ f90 1 f63"/>
                <a:gd name="f113" fmla="*/ f91 1 f62"/>
                <a:gd name="f114" fmla="*/ f92 1 f63"/>
                <a:gd name="f115" fmla="*/ f93 1 f63"/>
                <a:gd name="f116" fmla="*/ f94 1 f62"/>
                <a:gd name="f117" fmla="*/ f95 1 f63"/>
                <a:gd name="f118" fmla="*/ f96 1 f62"/>
                <a:gd name="f119" fmla="*/ f97 1 f62"/>
                <a:gd name="f120" fmla="*/ f98 1 f63"/>
                <a:gd name="f121" fmla="*/ f99 1 f62"/>
                <a:gd name="f122" fmla="*/ f100 1 f63"/>
                <a:gd name="f123" fmla="*/ f101 f53 1"/>
                <a:gd name="f124" fmla="*/ f102 f53 1"/>
                <a:gd name="f125" fmla="*/ f104 f54 1"/>
                <a:gd name="f126" fmla="*/ f103 f54 1"/>
                <a:gd name="f127" fmla="*/ f105 f53 1"/>
                <a:gd name="f128" fmla="*/ f106 f54 1"/>
                <a:gd name="f129" fmla="*/ f107 f53 1"/>
                <a:gd name="f130" fmla="*/ f108 f54 1"/>
                <a:gd name="f131" fmla="*/ f109 f53 1"/>
                <a:gd name="f132" fmla="*/ f110 f54 1"/>
                <a:gd name="f133" fmla="*/ f111 f53 1"/>
                <a:gd name="f134" fmla="*/ f112 f54 1"/>
                <a:gd name="f135" fmla="*/ f113 f53 1"/>
                <a:gd name="f136" fmla="*/ f114 f54 1"/>
                <a:gd name="f137" fmla="*/ f115 f54 1"/>
                <a:gd name="f138" fmla="*/ f116 f53 1"/>
                <a:gd name="f139" fmla="*/ f117 f54 1"/>
                <a:gd name="f140" fmla="*/ f118 f53 1"/>
                <a:gd name="f141" fmla="*/ f119 f53 1"/>
                <a:gd name="f142" fmla="*/ f120 f54 1"/>
                <a:gd name="f143" fmla="*/ f121 f53 1"/>
                <a:gd name="f144" fmla="*/ f12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27" y="f128"/>
                </a:cxn>
                <a:cxn ang="f82">
                  <a:pos x="f129" y="f130"/>
                </a:cxn>
                <a:cxn ang="f82">
                  <a:pos x="f131" y="f132"/>
                </a:cxn>
                <a:cxn ang="f82">
                  <a:pos x="f133" y="f134"/>
                </a:cxn>
                <a:cxn ang="f82">
                  <a:pos x="f135" y="f136"/>
                </a:cxn>
                <a:cxn ang="f82">
                  <a:pos x="f127" y="f137"/>
                </a:cxn>
                <a:cxn ang="f82">
                  <a:pos x="f138" y="f139"/>
                </a:cxn>
                <a:cxn ang="f82">
                  <a:pos x="f140" y="f136"/>
                </a:cxn>
                <a:cxn ang="f82">
                  <a:pos x="f141" y="f142"/>
                </a:cxn>
                <a:cxn ang="f82">
                  <a:pos x="f143" y="f144"/>
                </a:cxn>
                <a:cxn ang="f82">
                  <a:pos x="f127" y="f128"/>
                </a:cxn>
              </a:cxnLst>
              <a:rect l="f123" t="f126" r="f124" b="f125"/>
              <a:pathLst>
                <a:path w="137" h="107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7"/>
                    <a:pt x="f8" y="f14"/>
                  </a:cubicBezTo>
                  <a:cubicBezTo>
                    <a:pt x="f34" y="f12"/>
                    <a:pt x="f35" y="f30"/>
                    <a:pt x="f36" y="f37"/>
                  </a:cubicBezTo>
                  <a:cubicBezTo>
                    <a:pt x="f38" y="f39"/>
                    <a:pt x="f40" y="f41"/>
                    <a:pt x="f5" y="f31"/>
                  </a:cubicBezTo>
                  <a:cubicBezTo>
                    <a:pt x="f42" y="f10"/>
                    <a:pt x="f43" y="f44"/>
                    <a:pt x="f45" y="f46"/>
                  </a:cubicBezTo>
                  <a:cubicBezTo>
                    <a:pt x="f47" y="f48"/>
                    <a:pt x="f49" y="f46"/>
                    <a:pt x="f18" y="f50"/>
                  </a:cubicBezTo>
                  <a:cubicBezTo>
                    <a:pt x="f19" y="f51"/>
                    <a:pt x="f23" y="f51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1106C47-13D5-97E8-9DA5-457D8D10756F}"/>
                </a:ext>
              </a:extLst>
            </p:cNvPr>
            <p:cNvSpPr/>
            <p:nvPr/>
          </p:nvSpPr>
          <p:spPr>
            <a:xfrm>
              <a:off x="16927509" y="77788"/>
              <a:ext cx="414332" cy="3222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71"/>
                <a:gd name="f8" fmla="val 76"/>
                <a:gd name="f9" fmla="val 42"/>
                <a:gd name="f10" fmla="val 58"/>
                <a:gd name="f11" fmla="val 43"/>
                <a:gd name="f12" fmla="val 61"/>
                <a:gd name="f13" fmla="val 60"/>
                <a:gd name="f14" fmla="val 54"/>
                <a:gd name="f15" fmla="val 64"/>
                <a:gd name="f16" fmla="val 32"/>
                <a:gd name="f17" fmla="val 52"/>
                <a:gd name="f18" fmla="val 16"/>
                <a:gd name="f19" fmla="val 10"/>
                <a:gd name="f20" fmla="val 57"/>
                <a:gd name="f21" fmla="val 6"/>
                <a:gd name="f22" fmla="val 63"/>
                <a:gd name="f23" fmla="val 49"/>
                <a:gd name="f24" fmla="val 12"/>
                <a:gd name="f25" fmla="val 20"/>
                <a:gd name="f26" fmla="val 34"/>
                <a:gd name="f27" fmla="val 11"/>
                <a:gd name="f28" fmla="val 29"/>
                <a:gd name="f29" fmla="val 8"/>
                <a:gd name="f30" fmla="val 24"/>
                <a:gd name="f31" fmla="val 1"/>
                <a:gd name="f32" fmla="val 13"/>
                <a:gd name="f33" fmla="val 14"/>
                <a:gd name="f34" fmla="val 15"/>
                <a:gd name="f35" fmla="val 36"/>
                <a:gd name="f36" fmla="val 26"/>
                <a:gd name="f37" fmla="val 47"/>
                <a:gd name="f38" fmla="val 62"/>
                <a:gd name="f39" fmla="val 68"/>
                <a:gd name="f40" fmla="val 25"/>
                <a:gd name="f41" fmla="val 81"/>
                <a:gd name="f42" fmla="val 27"/>
                <a:gd name="f43" fmla="val 87"/>
                <a:gd name="f44" fmla="val 31"/>
                <a:gd name="f45" fmla="val 39"/>
                <a:gd name="f46" fmla="val 82"/>
                <a:gd name="f47" fmla="val 79"/>
                <a:gd name="f48" fmla="val 41"/>
                <a:gd name="f49" fmla="val 78"/>
                <a:gd name="f50" fmla="val 77"/>
                <a:gd name="f51" fmla="+- 0 0 -90"/>
                <a:gd name="f52" fmla="*/ f3 1 92"/>
                <a:gd name="f53" fmla="*/ f4 1 71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92"/>
                <a:gd name="f62" fmla="*/ f58 1 71"/>
                <a:gd name="f63" fmla="*/ 76 f59 1"/>
                <a:gd name="f64" fmla="*/ 42 f58 1"/>
                <a:gd name="f65" fmla="*/ 54 f59 1"/>
                <a:gd name="f66" fmla="*/ 71 f58 1"/>
                <a:gd name="f67" fmla="*/ 16 f59 1"/>
                <a:gd name="f68" fmla="*/ 58 f58 1"/>
                <a:gd name="f69" fmla="*/ 0 f59 1"/>
                <a:gd name="f70" fmla="*/ 60 f58 1"/>
                <a:gd name="f71" fmla="*/ 12 f59 1"/>
                <a:gd name="f72" fmla="*/ 8 f59 1"/>
                <a:gd name="f73" fmla="*/ 24 f58 1"/>
                <a:gd name="f74" fmla="*/ 15 f59 1"/>
                <a:gd name="f75" fmla="*/ 15 f58 1"/>
                <a:gd name="f76" fmla="*/ 62 f59 1"/>
                <a:gd name="f77" fmla="*/ 0 f58 1"/>
                <a:gd name="f78" fmla="*/ 25 f58 1"/>
                <a:gd name="f79" fmla="*/ 92 f59 1"/>
                <a:gd name="f80" fmla="*/ 31 f58 1"/>
                <a:gd name="f81" fmla="*/ 79 f59 1"/>
                <a:gd name="f82" fmla="*/ 41 f58 1"/>
                <a:gd name="f83" fmla="+- f60 0 f1"/>
                <a:gd name="f84" fmla="*/ f63 1 92"/>
                <a:gd name="f85" fmla="*/ f64 1 71"/>
                <a:gd name="f86" fmla="*/ f65 1 92"/>
                <a:gd name="f87" fmla="*/ f66 1 71"/>
                <a:gd name="f88" fmla="*/ f67 1 92"/>
                <a:gd name="f89" fmla="*/ f68 1 71"/>
                <a:gd name="f90" fmla="*/ f69 1 92"/>
                <a:gd name="f91" fmla="*/ f70 1 71"/>
                <a:gd name="f92" fmla="*/ f71 1 92"/>
                <a:gd name="f93" fmla="*/ f72 1 92"/>
                <a:gd name="f94" fmla="*/ f73 1 71"/>
                <a:gd name="f95" fmla="*/ f74 1 92"/>
                <a:gd name="f96" fmla="*/ f75 1 71"/>
                <a:gd name="f97" fmla="*/ f76 1 92"/>
                <a:gd name="f98" fmla="*/ f77 1 71"/>
                <a:gd name="f99" fmla="*/ f78 1 71"/>
                <a:gd name="f100" fmla="*/ f79 1 92"/>
                <a:gd name="f101" fmla="*/ f80 1 71"/>
                <a:gd name="f102" fmla="*/ f81 1 92"/>
                <a:gd name="f103" fmla="*/ f82 1 71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1"/>
                <a:gd name="f111" fmla="*/ f87 1 f62"/>
                <a:gd name="f112" fmla="*/ f88 1 f61"/>
                <a:gd name="f113" fmla="*/ f89 1 f62"/>
                <a:gd name="f114" fmla="*/ f90 1 f61"/>
                <a:gd name="f115" fmla="*/ f91 1 f62"/>
                <a:gd name="f116" fmla="*/ f92 1 f61"/>
                <a:gd name="f117" fmla="*/ f93 1 f61"/>
                <a:gd name="f118" fmla="*/ f94 1 f62"/>
                <a:gd name="f119" fmla="*/ f95 1 f61"/>
                <a:gd name="f120" fmla="*/ f96 1 f62"/>
                <a:gd name="f121" fmla="*/ f97 1 f61"/>
                <a:gd name="f122" fmla="*/ f98 1 f62"/>
                <a:gd name="f123" fmla="*/ f99 1 f62"/>
                <a:gd name="f124" fmla="*/ f100 1 f61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2 1"/>
                <a:gd name="f135" fmla="*/ f111 f53 1"/>
                <a:gd name="f136" fmla="*/ f112 f52 1"/>
                <a:gd name="f137" fmla="*/ f113 f53 1"/>
                <a:gd name="f138" fmla="*/ f114 f52 1"/>
                <a:gd name="f139" fmla="*/ f115 f53 1"/>
                <a:gd name="f140" fmla="*/ f116 f52 1"/>
                <a:gd name="f141" fmla="*/ f117 f52 1"/>
                <a:gd name="f142" fmla="*/ f118 f53 1"/>
                <a:gd name="f143" fmla="*/ f119 f52 1"/>
                <a:gd name="f144" fmla="*/ f120 f53 1"/>
                <a:gd name="f145" fmla="*/ f121 f52 1"/>
                <a:gd name="f146" fmla="*/ f122 f53 1"/>
                <a:gd name="f147" fmla="*/ f123 f53 1"/>
                <a:gd name="f148" fmla="*/ f124 f52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40" y="f133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5" y="f146"/>
                </a:cxn>
                <a:cxn ang="f83">
                  <a:pos x="f132" y="f147"/>
                </a:cxn>
                <a:cxn ang="f83">
                  <a:pos x="f148" y="f149"/>
                </a:cxn>
                <a:cxn ang="f83">
                  <a:pos x="f150" y="f151"/>
                </a:cxn>
                <a:cxn ang="f83">
                  <a:pos x="f132" y="f133"/>
                </a:cxn>
              </a:cxnLst>
              <a:rect l="f128" t="f131" r="f129" b="f130"/>
              <a:pathLst>
                <a:path w="92" h="71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9" y="f15"/>
                    <a:pt x="f16" y="f17"/>
                    <a:pt x="f18" y="f10"/>
                  </a:cubicBezTo>
                  <a:cubicBezTo>
                    <a:pt x="f19" y="f20"/>
                    <a:pt x="f21" y="f22"/>
                    <a:pt x="f5" y="f13"/>
                  </a:cubicBezTo>
                  <a:cubicBezTo>
                    <a:pt x="f5" y="f17"/>
                    <a:pt x="f19" y="f23"/>
                    <a:pt x="f24" y="f9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29" y="f33"/>
                    <a:pt x="f34" y="f34"/>
                  </a:cubicBezTo>
                  <a:cubicBezTo>
                    <a:pt x="f35" y="f36"/>
                    <a:pt x="f37" y="f21"/>
                    <a:pt x="f38" y="f5"/>
                  </a:cubicBezTo>
                  <a:cubicBezTo>
                    <a:pt x="f39" y="f29"/>
                    <a:pt x="f10" y="f30"/>
                    <a:pt x="f8" y="f40"/>
                  </a:cubicBezTo>
                  <a:cubicBezTo>
                    <a:pt x="f41" y="f42"/>
                    <a:pt x="f43" y="f28"/>
                    <a:pt x="f6" y="f44"/>
                  </a:cubicBezTo>
                  <a:cubicBezTo>
                    <a:pt x="f6" y="f45"/>
                    <a:pt x="f46" y="f35"/>
                    <a:pt x="f47" y="f48"/>
                  </a:cubicBezTo>
                  <a:cubicBezTo>
                    <a:pt x="f49" y="f48"/>
                    <a:pt x="f50" y="f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59FDF8C-7363-BEE4-E4C0-568507E3753A}"/>
                </a:ext>
              </a:extLst>
            </p:cNvPr>
            <p:cNvSpPr/>
            <p:nvPr/>
          </p:nvSpPr>
          <p:spPr>
            <a:xfrm>
              <a:off x="15230475" y="481010"/>
              <a:ext cx="798508" cy="7540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166"/>
                <a:gd name="f8" fmla="val 92"/>
                <a:gd name="f9" fmla="val 10"/>
                <a:gd name="f10" fmla="val 99"/>
                <a:gd name="f11" fmla="val 104"/>
                <a:gd name="f12" fmla="val 4"/>
                <a:gd name="f13" fmla="val 107"/>
                <a:gd name="f14" fmla="val 13"/>
                <a:gd name="f15" fmla="val 116"/>
                <a:gd name="f16" fmla="val 49"/>
                <a:gd name="f17" fmla="val 152"/>
                <a:gd name="f18" fmla="val 48"/>
                <a:gd name="f19" fmla="val 160"/>
                <a:gd name="f20" fmla="val 168"/>
                <a:gd name="f21" fmla="val 173"/>
                <a:gd name="f22" fmla="val 61"/>
                <a:gd name="f23" fmla="val 62"/>
                <a:gd name="f24" fmla="val 155"/>
                <a:gd name="f25" fmla="val 72"/>
                <a:gd name="f26" fmla="val 154"/>
                <a:gd name="f27" fmla="val 73"/>
                <a:gd name="f28" fmla="val 153"/>
                <a:gd name="f29" fmla="val 74"/>
                <a:gd name="f30" fmla="val 151"/>
                <a:gd name="f31" fmla="val 124"/>
                <a:gd name="f32" fmla="val 85"/>
                <a:gd name="f33" fmla="val 125"/>
                <a:gd name="f34" fmla="val 108"/>
                <a:gd name="f35" fmla="val 127"/>
                <a:gd name="f36" fmla="val 132"/>
                <a:gd name="f37" fmla="val 126"/>
                <a:gd name="f38" fmla="val 142"/>
                <a:gd name="f39" fmla="val 123"/>
                <a:gd name="f40" fmla="val 149"/>
                <a:gd name="f41" fmla="val 111"/>
                <a:gd name="f42" fmla="val 141"/>
                <a:gd name="f43" fmla="val 105"/>
                <a:gd name="f44" fmla="val 138"/>
                <a:gd name="f45" fmla="val 98"/>
                <a:gd name="f46" fmla="val 137"/>
                <a:gd name="f47" fmla="val 135"/>
                <a:gd name="f48" fmla="val 82"/>
                <a:gd name="f49" fmla="val 71"/>
                <a:gd name="f50" fmla="val 60"/>
                <a:gd name="f51" fmla="val 51"/>
                <a:gd name="f52" fmla="val 41"/>
                <a:gd name="f53" fmla="val 146"/>
                <a:gd name="f54" fmla="val 32"/>
                <a:gd name="f55" fmla="val 25"/>
                <a:gd name="f56" fmla="val 156"/>
                <a:gd name="f57" fmla="val 18"/>
                <a:gd name="f58" fmla="val 161"/>
                <a:gd name="f59" fmla="val 8"/>
                <a:gd name="f60" fmla="val 16"/>
                <a:gd name="f61" fmla="val 20"/>
                <a:gd name="f62" fmla="val 35"/>
                <a:gd name="f63" fmla="val 103"/>
                <a:gd name="f64" fmla="val 12"/>
                <a:gd name="f65" fmla="val 78"/>
                <a:gd name="f66" fmla="val 75"/>
                <a:gd name="f67" fmla="val 67"/>
                <a:gd name="f68" fmla="val 2"/>
                <a:gd name="f69" fmla="val 65"/>
                <a:gd name="f70" fmla="val 7"/>
                <a:gd name="f71" fmla="val 64"/>
                <a:gd name="f72" fmla="val 17"/>
                <a:gd name="f73" fmla="val 27"/>
                <a:gd name="f74" fmla="val 59"/>
                <a:gd name="f75" fmla="val 37"/>
                <a:gd name="f76" fmla="val 57"/>
                <a:gd name="f77" fmla="val 66"/>
                <a:gd name="f78" fmla="val 88"/>
                <a:gd name="f79" fmla="val 91"/>
                <a:gd name="f80" fmla="val 15"/>
                <a:gd name="f81" fmla="+- 0 0 -90"/>
                <a:gd name="f82" fmla="*/ f3 1 177"/>
                <a:gd name="f83" fmla="*/ f4 1 166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177"/>
                <a:gd name="f92" fmla="*/ f88 1 166"/>
                <a:gd name="f93" fmla="*/ 92 f89 1"/>
                <a:gd name="f94" fmla="*/ 10 f88 1"/>
                <a:gd name="f95" fmla="*/ 107 f89 1"/>
                <a:gd name="f96" fmla="*/ 13 f88 1"/>
                <a:gd name="f97" fmla="*/ 152 f89 1"/>
                <a:gd name="f98" fmla="*/ 48 f88 1"/>
                <a:gd name="f99" fmla="*/ 177 f89 1"/>
                <a:gd name="f100" fmla="*/ 49 f88 1"/>
                <a:gd name="f101" fmla="*/ 155 f89 1"/>
                <a:gd name="f102" fmla="*/ 72 f88 1"/>
                <a:gd name="f103" fmla="*/ 151 f89 1"/>
                <a:gd name="f104" fmla="*/ 74 f88 1"/>
                <a:gd name="f105" fmla="*/ 127 f89 1"/>
                <a:gd name="f106" fmla="*/ 132 f88 1"/>
                <a:gd name="f107" fmla="*/ 111 f89 1"/>
                <a:gd name="f108" fmla="*/ 141 f88 1"/>
                <a:gd name="f109" fmla="*/ 135 f88 1"/>
                <a:gd name="f110" fmla="*/ 60 f89 1"/>
                <a:gd name="f111" fmla="*/ 32 f89 1"/>
                <a:gd name="f112" fmla="*/ 152 f88 1"/>
                <a:gd name="f113" fmla="*/ 8 f89 1"/>
                <a:gd name="f114" fmla="*/ 166 f88 1"/>
                <a:gd name="f115" fmla="*/ 20 f89 1"/>
                <a:gd name="f116" fmla="*/ 12 f89 1"/>
                <a:gd name="f117" fmla="*/ 82 f88 1"/>
                <a:gd name="f118" fmla="*/ 0 f89 1"/>
                <a:gd name="f119" fmla="*/ 7 f89 1"/>
                <a:gd name="f120" fmla="*/ 64 f88 1"/>
                <a:gd name="f121" fmla="*/ 37 f89 1"/>
                <a:gd name="f122" fmla="*/ 57 f88 1"/>
                <a:gd name="f123" fmla="*/ 88 f89 1"/>
                <a:gd name="f124" fmla="*/ 17 f88 1"/>
                <a:gd name="f125" fmla="+- f90 0 f1"/>
                <a:gd name="f126" fmla="*/ f93 1 177"/>
                <a:gd name="f127" fmla="*/ f94 1 166"/>
                <a:gd name="f128" fmla="*/ f95 1 177"/>
                <a:gd name="f129" fmla="*/ f96 1 166"/>
                <a:gd name="f130" fmla="*/ f97 1 177"/>
                <a:gd name="f131" fmla="*/ f98 1 166"/>
                <a:gd name="f132" fmla="*/ f99 1 177"/>
                <a:gd name="f133" fmla="*/ f100 1 166"/>
                <a:gd name="f134" fmla="*/ f101 1 177"/>
                <a:gd name="f135" fmla="*/ f102 1 166"/>
                <a:gd name="f136" fmla="*/ f103 1 177"/>
                <a:gd name="f137" fmla="*/ f104 1 166"/>
                <a:gd name="f138" fmla="*/ f105 1 177"/>
                <a:gd name="f139" fmla="*/ f106 1 166"/>
                <a:gd name="f140" fmla="*/ f107 1 177"/>
                <a:gd name="f141" fmla="*/ f108 1 166"/>
                <a:gd name="f142" fmla="*/ f109 1 166"/>
                <a:gd name="f143" fmla="*/ f110 1 177"/>
                <a:gd name="f144" fmla="*/ f111 1 177"/>
                <a:gd name="f145" fmla="*/ f112 1 166"/>
                <a:gd name="f146" fmla="*/ f113 1 177"/>
                <a:gd name="f147" fmla="*/ f114 1 166"/>
                <a:gd name="f148" fmla="*/ f115 1 177"/>
                <a:gd name="f149" fmla="*/ f116 1 177"/>
                <a:gd name="f150" fmla="*/ f117 1 166"/>
                <a:gd name="f151" fmla="*/ f118 1 177"/>
                <a:gd name="f152" fmla="*/ f119 1 177"/>
                <a:gd name="f153" fmla="*/ f120 1 166"/>
                <a:gd name="f154" fmla="*/ f121 1 177"/>
                <a:gd name="f155" fmla="*/ f122 1 166"/>
                <a:gd name="f156" fmla="*/ f123 1 177"/>
                <a:gd name="f157" fmla="*/ f124 1 166"/>
                <a:gd name="f158" fmla="*/ 0 1 f91"/>
                <a:gd name="f159" fmla="*/ f85 1 f91"/>
                <a:gd name="f160" fmla="*/ 0 1 f92"/>
                <a:gd name="f161" fmla="*/ f86 1 f92"/>
                <a:gd name="f162" fmla="*/ f126 1 f91"/>
                <a:gd name="f163" fmla="*/ f127 1 f92"/>
                <a:gd name="f164" fmla="*/ f128 1 f91"/>
                <a:gd name="f165" fmla="*/ f129 1 f92"/>
                <a:gd name="f166" fmla="*/ f130 1 f91"/>
                <a:gd name="f167" fmla="*/ f131 1 f92"/>
                <a:gd name="f168" fmla="*/ f132 1 f91"/>
                <a:gd name="f169" fmla="*/ f133 1 f92"/>
                <a:gd name="f170" fmla="*/ f134 1 f91"/>
                <a:gd name="f171" fmla="*/ f135 1 f92"/>
                <a:gd name="f172" fmla="*/ f136 1 f91"/>
                <a:gd name="f173" fmla="*/ f137 1 f92"/>
                <a:gd name="f174" fmla="*/ f138 1 f91"/>
                <a:gd name="f175" fmla="*/ f139 1 f92"/>
                <a:gd name="f176" fmla="*/ f140 1 f91"/>
                <a:gd name="f177" fmla="*/ f141 1 f92"/>
                <a:gd name="f178" fmla="*/ f142 1 f92"/>
                <a:gd name="f179" fmla="*/ f143 1 f91"/>
                <a:gd name="f180" fmla="*/ f144 1 f91"/>
                <a:gd name="f181" fmla="*/ f145 1 f92"/>
                <a:gd name="f182" fmla="*/ f146 1 f91"/>
                <a:gd name="f183" fmla="*/ f147 1 f92"/>
                <a:gd name="f184" fmla="*/ f148 1 f91"/>
                <a:gd name="f185" fmla="*/ f149 1 f91"/>
                <a:gd name="f186" fmla="*/ f150 1 f92"/>
                <a:gd name="f187" fmla="*/ f151 1 f91"/>
                <a:gd name="f188" fmla="*/ f152 1 f91"/>
                <a:gd name="f189" fmla="*/ f153 1 f92"/>
                <a:gd name="f190" fmla="*/ f154 1 f91"/>
                <a:gd name="f191" fmla="*/ f155 1 f92"/>
                <a:gd name="f192" fmla="*/ f156 1 f91"/>
                <a:gd name="f193" fmla="*/ f157 1 f92"/>
                <a:gd name="f194" fmla="*/ f158 f82 1"/>
                <a:gd name="f195" fmla="*/ f159 f82 1"/>
                <a:gd name="f196" fmla="*/ f161 f83 1"/>
                <a:gd name="f197" fmla="*/ f160 f83 1"/>
                <a:gd name="f198" fmla="*/ f162 f82 1"/>
                <a:gd name="f199" fmla="*/ f163 f83 1"/>
                <a:gd name="f200" fmla="*/ f164 f82 1"/>
                <a:gd name="f201" fmla="*/ f165 f83 1"/>
                <a:gd name="f202" fmla="*/ f166 f82 1"/>
                <a:gd name="f203" fmla="*/ f167 f83 1"/>
                <a:gd name="f204" fmla="*/ f168 f82 1"/>
                <a:gd name="f205" fmla="*/ f169 f83 1"/>
                <a:gd name="f206" fmla="*/ f170 f82 1"/>
                <a:gd name="f207" fmla="*/ f171 f83 1"/>
                <a:gd name="f208" fmla="*/ f172 f82 1"/>
                <a:gd name="f209" fmla="*/ f173 f83 1"/>
                <a:gd name="f210" fmla="*/ f174 f82 1"/>
                <a:gd name="f211" fmla="*/ f175 f83 1"/>
                <a:gd name="f212" fmla="*/ f176 f82 1"/>
                <a:gd name="f213" fmla="*/ f177 f83 1"/>
                <a:gd name="f214" fmla="*/ f178 f83 1"/>
                <a:gd name="f215" fmla="*/ f179 f82 1"/>
                <a:gd name="f216" fmla="*/ f180 f82 1"/>
                <a:gd name="f217" fmla="*/ f181 f83 1"/>
                <a:gd name="f218" fmla="*/ f182 f82 1"/>
                <a:gd name="f219" fmla="*/ f183 f83 1"/>
                <a:gd name="f220" fmla="*/ f184 f82 1"/>
                <a:gd name="f221" fmla="*/ f185 f82 1"/>
                <a:gd name="f222" fmla="*/ f186 f83 1"/>
                <a:gd name="f223" fmla="*/ f187 f82 1"/>
                <a:gd name="f224" fmla="*/ f188 f82 1"/>
                <a:gd name="f225" fmla="*/ f189 f83 1"/>
                <a:gd name="f226" fmla="*/ f190 f82 1"/>
                <a:gd name="f227" fmla="*/ f191 f83 1"/>
                <a:gd name="f228" fmla="*/ f192 f82 1"/>
                <a:gd name="f229" fmla="*/ f1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198" y="f199"/>
                </a:cxn>
                <a:cxn ang="f125">
                  <a:pos x="f200" y="f201"/>
                </a:cxn>
                <a:cxn ang="f125">
                  <a:pos x="f202" y="f203"/>
                </a:cxn>
                <a:cxn ang="f125">
                  <a:pos x="f204" y="f205"/>
                </a:cxn>
                <a:cxn ang="f125">
                  <a:pos x="f206" y="f207"/>
                </a:cxn>
                <a:cxn ang="f125">
                  <a:pos x="f208" y="f209"/>
                </a:cxn>
                <a:cxn ang="f125">
                  <a:pos x="f210" y="f211"/>
                </a:cxn>
                <a:cxn ang="f125">
                  <a:pos x="f212" y="f213"/>
                </a:cxn>
                <a:cxn ang="f125">
                  <a:pos x="f198" y="f214"/>
                </a:cxn>
                <a:cxn ang="f125">
                  <a:pos x="f215" y="f214"/>
                </a:cxn>
                <a:cxn ang="f125">
                  <a:pos x="f216" y="f217"/>
                </a:cxn>
                <a:cxn ang="f125">
                  <a:pos x="f218" y="f219"/>
                </a:cxn>
                <a:cxn ang="f125">
                  <a:pos x="f220" y="f211"/>
                </a:cxn>
                <a:cxn ang="f125">
                  <a:pos x="f221" y="f222"/>
                </a:cxn>
                <a:cxn ang="f125">
                  <a:pos x="f223" y="f207"/>
                </a:cxn>
                <a:cxn ang="f125">
                  <a:pos x="f224" y="f225"/>
                </a:cxn>
                <a:cxn ang="f125">
                  <a:pos x="f226" y="f227"/>
                </a:cxn>
                <a:cxn ang="f125">
                  <a:pos x="f228" y="f229"/>
                </a:cxn>
                <a:cxn ang="f125">
                  <a:pos x="f198" y="f199"/>
                </a:cxn>
              </a:cxnLst>
              <a:rect l="f194" t="f197" r="f195" b="f196"/>
              <a:pathLst>
                <a:path w="177" h="166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5" y="f16"/>
                    <a:pt x="f17" y="f18"/>
                  </a:cubicBezTo>
                  <a:cubicBezTo>
                    <a:pt x="f19" y="f18"/>
                    <a:pt x="f20" y="f16"/>
                    <a:pt x="f6" y="f16"/>
                  </a:cubicBezTo>
                  <a:cubicBezTo>
                    <a:pt x="f21" y="f22"/>
                    <a:pt x="f19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8" y="f47"/>
                  </a:cubicBezTo>
                  <a:cubicBezTo>
                    <a:pt x="f48" y="f35"/>
                    <a:pt x="f49" y="f37"/>
                    <a:pt x="f50" y="f47"/>
                  </a:cubicBezTo>
                  <a:cubicBezTo>
                    <a:pt x="f51" y="f42"/>
                    <a:pt x="f52" y="f53"/>
                    <a:pt x="f54" y="f17"/>
                  </a:cubicBezTo>
                  <a:cubicBezTo>
                    <a:pt x="f55" y="f56"/>
                    <a:pt x="f57" y="f58"/>
                    <a:pt x="f59" y="f7"/>
                  </a:cubicBezTo>
                  <a:cubicBezTo>
                    <a:pt x="f14" y="f28"/>
                    <a:pt x="f60" y="f38"/>
                    <a:pt x="f61" y="f36"/>
                  </a:cubicBezTo>
                  <a:cubicBezTo>
                    <a:pt x="f62" y="f63"/>
                    <a:pt x="f62" y="f63"/>
                    <a:pt x="f64" y="f48"/>
                  </a:cubicBezTo>
                  <a:cubicBezTo>
                    <a:pt x="f59" y="f65"/>
                    <a:pt x="f12" y="f66"/>
                    <a:pt x="f5" y="f25"/>
                  </a:cubicBezTo>
                  <a:cubicBezTo>
                    <a:pt x="f5" y="f67"/>
                    <a:pt x="f68" y="f69"/>
                    <a:pt x="f70" y="f71"/>
                  </a:cubicBezTo>
                  <a:cubicBezTo>
                    <a:pt x="f72" y="f23"/>
                    <a:pt x="f73" y="f74"/>
                    <a:pt x="f75" y="f76"/>
                  </a:cubicBezTo>
                  <a:cubicBezTo>
                    <a:pt x="f77" y="f74"/>
                    <a:pt x="f66" y="f62"/>
                    <a:pt x="f78" y="f72"/>
                  </a:cubicBezTo>
                  <a:cubicBezTo>
                    <a:pt x="f79" y="f80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7C35F20-029D-08EA-DA21-87F874B1CCD0}"/>
                </a:ext>
              </a:extLst>
            </p:cNvPr>
            <p:cNvSpPr/>
            <p:nvPr/>
          </p:nvSpPr>
          <p:spPr>
            <a:xfrm>
              <a:off x="14679613" y="46040"/>
              <a:ext cx="798508" cy="6127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135"/>
                <a:gd name="f8" fmla="val 34"/>
                <a:gd name="f9" fmla="val 32"/>
                <a:gd name="f10" fmla="val 58"/>
                <a:gd name="f11" fmla="val 37"/>
                <a:gd name="f12" fmla="val 79"/>
                <a:gd name="f13" fmla="val 36"/>
                <a:gd name="f14" fmla="val 95"/>
                <a:gd name="f15" fmla="val 14"/>
                <a:gd name="f16" fmla="val 100"/>
                <a:gd name="f17" fmla="val 10"/>
                <a:gd name="f18" fmla="val 105"/>
                <a:gd name="f19" fmla="val 7"/>
                <a:gd name="f20" fmla="val 115"/>
                <a:gd name="f21" fmla="val 112"/>
                <a:gd name="f22" fmla="val 45"/>
                <a:gd name="f23" fmla="val 140"/>
                <a:gd name="f24" fmla="val 61"/>
                <a:gd name="f25" fmla="val 171"/>
                <a:gd name="f26" fmla="val 72"/>
                <a:gd name="f27" fmla="val 160"/>
                <a:gd name="f28" fmla="val 70"/>
                <a:gd name="f29" fmla="val 154"/>
                <a:gd name="f30" fmla="val 77"/>
                <a:gd name="f31" fmla="val 137"/>
                <a:gd name="f32" fmla="val 82"/>
                <a:gd name="f33" fmla="val 119"/>
                <a:gd name="f34" fmla="val 85"/>
                <a:gd name="f35" fmla="val 108"/>
                <a:gd name="f36" fmla="val 117"/>
                <a:gd name="f37" fmla="val 126"/>
                <a:gd name="f38" fmla="val 111"/>
                <a:gd name="f39" fmla="val 131"/>
                <a:gd name="f40" fmla="val 99"/>
                <a:gd name="f41" fmla="val 127"/>
                <a:gd name="f42" fmla="val 94"/>
                <a:gd name="f43" fmla="val 124"/>
                <a:gd name="f44" fmla="val 57"/>
                <a:gd name="f45" fmla="val 102"/>
                <a:gd name="f46" fmla="val 113"/>
                <a:gd name="f47" fmla="val 27"/>
                <a:gd name="f48" fmla="val 21"/>
                <a:gd name="f49" fmla="val 15"/>
                <a:gd name="f50" fmla="val 8"/>
                <a:gd name="f51" fmla="val 9"/>
                <a:gd name="f52" fmla="val 42"/>
                <a:gd name="f53" fmla="val 66"/>
                <a:gd name="f54" fmla="val 38"/>
                <a:gd name="f55" fmla="val 75"/>
                <a:gd name="f56" fmla="val 18"/>
                <a:gd name="f57" fmla="val 49"/>
                <a:gd name="f58" fmla="val 29"/>
                <a:gd name="f59" fmla="+- 0 0 -90"/>
                <a:gd name="f60" fmla="*/ f3 1 177"/>
                <a:gd name="f61" fmla="*/ f4 1 135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177"/>
                <a:gd name="f70" fmla="*/ f66 1 135"/>
                <a:gd name="f71" fmla="*/ 34 f67 1"/>
                <a:gd name="f72" fmla="*/ 32 f66 1"/>
                <a:gd name="f73" fmla="*/ 95 f67 1"/>
                <a:gd name="f74" fmla="*/ 14 f66 1"/>
                <a:gd name="f75" fmla="*/ 115 f67 1"/>
                <a:gd name="f76" fmla="*/ 0 f66 1"/>
                <a:gd name="f77" fmla="*/ 177 f67 1"/>
                <a:gd name="f78" fmla="*/ 61 f66 1"/>
                <a:gd name="f79" fmla="*/ 154 f67 1"/>
                <a:gd name="f80" fmla="*/ 77 f66 1"/>
                <a:gd name="f81" fmla="*/ 119 f67 1"/>
                <a:gd name="f82" fmla="*/ 108 f66 1"/>
                <a:gd name="f83" fmla="*/ 111 f67 1"/>
                <a:gd name="f84" fmla="*/ 135 f66 1"/>
                <a:gd name="f85" fmla="*/ 94 f67 1"/>
                <a:gd name="f86" fmla="*/ 124 f66 1"/>
                <a:gd name="f87" fmla="*/ 113 f66 1"/>
                <a:gd name="f88" fmla="*/ 15 f67 1"/>
                <a:gd name="f89" fmla="*/ 115 f66 1"/>
                <a:gd name="f90" fmla="*/ 10 f67 1"/>
                <a:gd name="f91" fmla="*/ 18 f67 1"/>
                <a:gd name="f92" fmla="*/ 49 f66 1"/>
                <a:gd name="f93" fmla="+- f68 0 f1"/>
                <a:gd name="f94" fmla="*/ f71 1 177"/>
                <a:gd name="f95" fmla="*/ f72 1 135"/>
                <a:gd name="f96" fmla="*/ f73 1 177"/>
                <a:gd name="f97" fmla="*/ f74 1 135"/>
                <a:gd name="f98" fmla="*/ f75 1 177"/>
                <a:gd name="f99" fmla="*/ f76 1 135"/>
                <a:gd name="f100" fmla="*/ f77 1 177"/>
                <a:gd name="f101" fmla="*/ f78 1 135"/>
                <a:gd name="f102" fmla="*/ f79 1 177"/>
                <a:gd name="f103" fmla="*/ f80 1 135"/>
                <a:gd name="f104" fmla="*/ f81 1 177"/>
                <a:gd name="f105" fmla="*/ f82 1 135"/>
                <a:gd name="f106" fmla="*/ f83 1 177"/>
                <a:gd name="f107" fmla="*/ f84 1 135"/>
                <a:gd name="f108" fmla="*/ f85 1 177"/>
                <a:gd name="f109" fmla="*/ f86 1 135"/>
                <a:gd name="f110" fmla="*/ f87 1 135"/>
                <a:gd name="f111" fmla="*/ f88 1 177"/>
                <a:gd name="f112" fmla="*/ f89 1 135"/>
                <a:gd name="f113" fmla="*/ f90 1 177"/>
                <a:gd name="f114" fmla="*/ f91 1 177"/>
                <a:gd name="f115" fmla="*/ f92 1 135"/>
                <a:gd name="f116" fmla="*/ 0 1 f69"/>
                <a:gd name="f117" fmla="*/ f63 1 f69"/>
                <a:gd name="f118" fmla="*/ 0 1 f70"/>
                <a:gd name="f119" fmla="*/ f64 1 f70"/>
                <a:gd name="f120" fmla="*/ f94 1 f69"/>
                <a:gd name="f121" fmla="*/ f95 1 f70"/>
                <a:gd name="f122" fmla="*/ f96 1 f69"/>
                <a:gd name="f123" fmla="*/ f97 1 f70"/>
                <a:gd name="f124" fmla="*/ f98 1 f69"/>
                <a:gd name="f125" fmla="*/ f99 1 f70"/>
                <a:gd name="f126" fmla="*/ f100 1 f69"/>
                <a:gd name="f127" fmla="*/ f101 1 f70"/>
                <a:gd name="f128" fmla="*/ f102 1 f69"/>
                <a:gd name="f129" fmla="*/ f103 1 f70"/>
                <a:gd name="f130" fmla="*/ f104 1 f69"/>
                <a:gd name="f131" fmla="*/ f105 1 f70"/>
                <a:gd name="f132" fmla="*/ f106 1 f69"/>
                <a:gd name="f133" fmla="*/ f107 1 f70"/>
                <a:gd name="f134" fmla="*/ f108 1 f69"/>
                <a:gd name="f135" fmla="*/ f109 1 f70"/>
                <a:gd name="f136" fmla="*/ f110 1 f70"/>
                <a:gd name="f137" fmla="*/ f111 1 f69"/>
                <a:gd name="f138" fmla="*/ f112 1 f70"/>
                <a:gd name="f139" fmla="*/ f113 1 f69"/>
                <a:gd name="f140" fmla="*/ f114 1 f69"/>
                <a:gd name="f141" fmla="*/ f115 1 f70"/>
                <a:gd name="f142" fmla="*/ f116 f60 1"/>
                <a:gd name="f143" fmla="*/ f117 f60 1"/>
                <a:gd name="f144" fmla="*/ f119 f61 1"/>
                <a:gd name="f145" fmla="*/ f118 f61 1"/>
                <a:gd name="f146" fmla="*/ f120 f60 1"/>
                <a:gd name="f147" fmla="*/ f121 f61 1"/>
                <a:gd name="f148" fmla="*/ f122 f60 1"/>
                <a:gd name="f149" fmla="*/ f123 f61 1"/>
                <a:gd name="f150" fmla="*/ f124 f60 1"/>
                <a:gd name="f151" fmla="*/ f125 f61 1"/>
                <a:gd name="f152" fmla="*/ f126 f60 1"/>
                <a:gd name="f153" fmla="*/ f127 f61 1"/>
                <a:gd name="f154" fmla="*/ f128 f60 1"/>
                <a:gd name="f155" fmla="*/ f129 f61 1"/>
                <a:gd name="f156" fmla="*/ f130 f60 1"/>
                <a:gd name="f157" fmla="*/ f131 f61 1"/>
                <a:gd name="f158" fmla="*/ f132 f60 1"/>
                <a:gd name="f159" fmla="*/ f133 f61 1"/>
                <a:gd name="f160" fmla="*/ f134 f60 1"/>
                <a:gd name="f161" fmla="*/ f135 f61 1"/>
                <a:gd name="f162" fmla="*/ f136 f61 1"/>
                <a:gd name="f163" fmla="*/ f137 f60 1"/>
                <a:gd name="f164" fmla="*/ f138 f61 1"/>
                <a:gd name="f165" fmla="*/ f139 f60 1"/>
                <a:gd name="f166" fmla="*/ f140 f60 1"/>
                <a:gd name="f167" fmla="*/ f14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46" y="f147"/>
                </a:cxn>
                <a:cxn ang="f93">
                  <a:pos x="f148" y="f149"/>
                </a:cxn>
                <a:cxn ang="f93">
                  <a:pos x="f150" y="f151"/>
                </a:cxn>
                <a:cxn ang="f93">
                  <a:pos x="f152" y="f153"/>
                </a:cxn>
                <a:cxn ang="f93">
                  <a:pos x="f154" y="f155"/>
                </a:cxn>
                <a:cxn ang="f93">
                  <a:pos x="f156" y="f157"/>
                </a:cxn>
                <a:cxn ang="f93">
                  <a:pos x="f158" y="f159"/>
                </a:cxn>
                <a:cxn ang="f93">
                  <a:pos x="f160" y="f161"/>
                </a:cxn>
                <a:cxn ang="f93">
                  <a:pos x="f146" y="f162"/>
                </a:cxn>
                <a:cxn ang="f93">
                  <a:pos x="f163" y="f164"/>
                </a:cxn>
                <a:cxn ang="f93">
                  <a:pos x="f165" y="f157"/>
                </a:cxn>
                <a:cxn ang="f93">
                  <a:pos x="f166" y="f167"/>
                </a:cxn>
                <a:cxn ang="f93">
                  <a:pos x="f146" y="f147"/>
                </a:cxn>
              </a:cxnLst>
              <a:rect l="f142" t="f145" r="f143" b="f144"/>
              <a:pathLst>
                <a:path w="177" h="13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1" y="f22"/>
                    <a:pt x="f23" y="f10"/>
                    <a:pt x="f6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3" y="f35"/>
                  </a:cubicBezTo>
                  <a:cubicBezTo>
                    <a:pt x="f36" y="f36"/>
                    <a:pt x="f36" y="f37"/>
                    <a:pt x="f38" y="f7"/>
                  </a:cubicBezTo>
                  <a:cubicBezTo>
                    <a:pt x="f18" y="f39"/>
                    <a:pt x="f40" y="f41"/>
                    <a:pt x="f42" y="f43"/>
                  </a:cubicBezTo>
                  <a:cubicBezTo>
                    <a:pt x="f30" y="f18"/>
                    <a:pt x="f44" y="f45"/>
                    <a:pt x="f8" y="f46"/>
                  </a:cubicBezTo>
                  <a:cubicBezTo>
                    <a:pt x="f47" y="f21"/>
                    <a:pt x="f48" y="f46"/>
                    <a:pt x="f49" y="f20"/>
                  </a:cubicBezTo>
                  <a:cubicBezTo>
                    <a:pt x="f50" y="f36"/>
                    <a:pt x="f51" y="f21"/>
                    <a:pt x="f17" y="f35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" y="f48"/>
                    <a:pt x="f58" y="f54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BC70AC3-6F2E-5C1E-25D4-B870DD86B60E}"/>
                </a:ext>
              </a:extLst>
            </p:cNvPr>
            <p:cNvSpPr/>
            <p:nvPr/>
          </p:nvSpPr>
          <p:spPr>
            <a:xfrm>
              <a:off x="13388973" y="500067"/>
              <a:ext cx="969958" cy="8255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5"/>
                <a:gd name="f7" fmla="val 182"/>
                <a:gd name="f8" fmla="val 161"/>
                <a:gd name="f9" fmla="val 124"/>
                <a:gd name="f10" fmla="val 163"/>
                <a:gd name="f11" fmla="val 142"/>
                <a:gd name="f12" fmla="val 166"/>
                <a:gd name="f13" fmla="val 168"/>
                <a:gd name="f14" fmla="val 157"/>
                <a:gd name="f15" fmla="val 181"/>
                <a:gd name="f16" fmla="val 150"/>
                <a:gd name="f17" fmla="val 172"/>
                <a:gd name="f18" fmla="val 140"/>
                <a:gd name="f19" fmla="val 171"/>
                <a:gd name="f20" fmla="val 121"/>
                <a:gd name="f21" fmla="val 160"/>
                <a:gd name="f22" fmla="val 103"/>
                <a:gd name="f23" fmla="val 146"/>
                <a:gd name="f24" fmla="val 80"/>
                <a:gd name="f25" fmla="val 164"/>
                <a:gd name="f26" fmla="val 66"/>
                <a:gd name="f27" fmla="val 170"/>
                <a:gd name="f28" fmla="val 52"/>
                <a:gd name="f29" fmla="val 176"/>
                <a:gd name="f30" fmla="val 37"/>
                <a:gd name="f31" fmla="val 162"/>
                <a:gd name="f32" fmla="val 46"/>
                <a:gd name="f33" fmla="val 48"/>
                <a:gd name="f34" fmla="val 127"/>
                <a:gd name="f35" fmla="val 49"/>
                <a:gd name="f36" fmla="val 122"/>
                <a:gd name="f37" fmla="val 117"/>
                <a:gd name="f38" fmla="val 45"/>
                <a:gd name="f39" fmla="val 112"/>
                <a:gd name="f40" fmla="val 106"/>
                <a:gd name="f41" fmla="val 29"/>
                <a:gd name="f42" fmla="val 98"/>
                <a:gd name="f43" fmla="val 20"/>
                <a:gd name="f44" fmla="val 91"/>
                <a:gd name="f45" fmla="val 18"/>
                <a:gd name="f46" fmla="val 82"/>
                <a:gd name="f47" fmla="val 83"/>
                <a:gd name="f48" fmla="val 5"/>
                <a:gd name="f49" fmla="val 69"/>
                <a:gd name="f50" fmla="val 10"/>
                <a:gd name="f51" fmla="val 68"/>
                <a:gd name="f52" fmla="val 15"/>
                <a:gd name="f53" fmla="val 67"/>
                <a:gd name="f54" fmla="val 35"/>
                <a:gd name="f55" fmla="val 50"/>
                <a:gd name="f56" fmla="val 65"/>
                <a:gd name="f57" fmla="val 64"/>
                <a:gd name="f58" fmla="val 74"/>
                <a:gd name="f59" fmla="val 63"/>
                <a:gd name="f60" fmla="val 79"/>
                <a:gd name="f61" fmla="val 58"/>
                <a:gd name="f62" fmla="val 81"/>
                <a:gd name="f63" fmla="val 88"/>
                <a:gd name="f64" fmla="val 96"/>
                <a:gd name="f65" fmla="val 25"/>
                <a:gd name="f66" fmla="val 104"/>
                <a:gd name="f67" fmla="val 12"/>
                <a:gd name="f68" fmla="val 108"/>
                <a:gd name="f69" fmla="val 109"/>
                <a:gd name="f70" fmla="val 116"/>
                <a:gd name="f71" fmla="val 8"/>
                <a:gd name="f72" fmla="val 123"/>
                <a:gd name="f73" fmla="val 24"/>
                <a:gd name="f74" fmla="val 130"/>
                <a:gd name="f75" fmla="val 39"/>
                <a:gd name="f76" fmla="val 53"/>
                <a:gd name="f77" fmla="val 61"/>
                <a:gd name="f78" fmla="val 145"/>
                <a:gd name="f79" fmla="val 152"/>
                <a:gd name="f80" fmla="val 184"/>
                <a:gd name="f81" fmla="val 200"/>
                <a:gd name="f82" fmla="val 204"/>
                <a:gd name="f83" fmla="val 207"/>
                <a:gd name="f84" fmla="val 211"/>
                <a:gd name="f85" fmla="val 202"/>
                <a:gd name="f86" fmla="val 86"/>
                <a:gd name="f87" fmla="val 186"/>
                <a:gd name="f88" fmla="val 167"/>
                <a:gd name="f89" fmla="+- 0 0 -90"/>
                <a:gd name="f90" fmla="*/ f3 1 215"/>
                <a:gd name="f91" fmla="*/ f4 1 182"/>
                <a:gd name="f92" fmla="val f5"/>
                <a:gd name="f93" fmla="val f6"/>
                <a:gd name="f94" fmla="val f7"/>
                <a:gd name="f95" fmla="*/ f89 f0 1"/>
                <a:gd name="f96" fmla="+- f94 0 f92"/>
                <a:gd name="f97" fmla="+- f93 0 f92"/>
                <a:gd name="f98" fmla="*/ f95 1 f2"/>
                <a:gd name="f99" fmla="*/ f97 1 215"/>
                <a:gd name="f100" fmla="*/ f96 1 182"/>
                <a:gd name="f101" fmla="*/ 161 f97 1"/>
                <a:gd name="f102" fmla="*/ 124 f96 1"/>
                <a:gd name="f103" fmla="*/ 168 f97 1"/>
                <a:gd name="f104" fmla="*/ 180 f96 1"/>
                <a:gd name="f105" fmla="*/ 140 f97 1"/>
                <a:gd name="f106" fmla="*/ 171 f96 1"/>
                <a:gd name="f107" fmla="*/ 80 f97 1"/>
                <a:gd name="f108" fmla="*/ 164 f96 1"/>
                <a:gd name="f109" fmla="*/ 37 f97 1"/>
                <a:gd name="f110" fmla="*/ 182 f96 1"/>
                <a:gd name="f111" fmla="*/ 48 f97 1"/>
                <a:gd name="f112" fmla="*/ 127 f96 1"/>
                <a:gd name="f113" fmla="*/ 45 f97 1"/>
                <a:gd name="f114" fmla="*/ 112 f96 1"/>
                <a:gd name="f115" fmla="*/ 20 f97 1"/>
                <a:gd name="f116" fmla="*/ 91 f96 1"/>
                <a:gd name="f117" fmla="*/ 5 f97 1"/>
                <a:gd name="f118" fmla="*/ 69 f96 1"/>
                <a:gd name="f119" fmla="*/ 67 f96 1"/>
                <a:gd name="f120" fmla="*/ 65 f97 1"/>
                <a:gd name="f121" fmla="*/ 64 f96 1"/>
                <a:gd name="f122" fmla="*/ 81 f97 1"/>
                <a:gd name="f123" fmla="*/ 49 f96 1"/>
                <a:gd name="f124" fmla="*/ 104 f97 1"/>
                <a:gd name="f125" fmla="*/ 12 f96 1"/>
                <a:gd name="f126" fmla="*/ 116 f97 1"/>
                <a:gd name="f127" fmla="*/ 8 f96 1"/>
                <a:gd name="f128" fmla="*/ 53 f96 1"/>
                <a:gd name="f129" fmla="*/ 152 f97 1"/>
                <a:gd name="f130" fmla="*/ 200 f97 1"/>
                <a:gd name="f131" fmla="*/ 68 f96 1"/>
                <a:gd name="f132" fmla="*/ 211 f97 1"/>
                <a:gd name="f133" fmla="*/ 86 f96 1"/>
                <a:gd name="f134" fmla="+- f98 0 f1"/>
                <a:gd name="f135" fmla="*/ f101 1 215"/>
                <a:gd name="f136" fmla="*/ f102 1 182"/>
                <a:gd name="f137" fmla="*/ f103 1 215"/>
                <a:gd name="f138" fmla="*/ f104 1 182"/>
                <a:gd name="f139" fmla="*/ f105 1 215"/>
                <a:gd name="f140" fmla="*/ f106 1 182"/>
                <a:gd name="f141" fmla="*/ f107 1 215"/>
                <a:gd name="f142" fmla="*/ f108 1 182"/>
                <a:gd name="f143" fmla="*/ f109 1 215"/>
                <a:gd name="f144" fmla="*/ f110 1 182"/>
                <a:gd name="f145" fmla="*/ f111 1 215"/>
                <a:gd name="f146" fmla="*/ f112 1 182"/>
                <a:gd name="f147" fmla="*/ f113 1 215"/>
                <a:gd name="f148" fmla="*/ f114 1 182"/>
                <a:gd name="f149" fmla="*/ f115 1 215"/>
                <a:gd name="f150" fmla="*/ f116 1 182"/>
                <a:gd name="f151" fmla="*/ f117 1 215"/>
                <a:gd name="f152" fmla="*/ f118 1 182"/>
                <a:gd name="f153" fmla="*/ f119 1 182"/>
                <a:gd name="f154" fmla="*/ f120 1 215"/>
                <a:gd name="f155" fmla="*/ f121 1 182"/>
                <a:gd name="f156" fmla="*/ f122 1 215"/>
                <a:gd name="f157" fmla="*/ f123 1 182"/>
                <a:gd name="f158" fmla="*/ f124 1 215"/>
                <a:gd name="f159" fmla="*/ f125 1 182"/>
                <a:gd name="f160" fmla="*/ f126 1 215"/>
                <a:gd name="f161" fmla="*/ f127 1 182"/>
                <a:gd name="f162" fmla="*/ f128 1 182"/>
                <a:gd name="f163" fmla="*/ f129 1 215"/>
                <a:gd name="f164" fmla="*/ f130 1 215"/>
                <a:gd name="f165" fmla="*/ f131 1 182"/>
                <a:gd name="f166" fmla="*/ f132 1 215"/>
                <a:gd name="f167" fmla="*/ f133 1 182"/>
                <a:gd name="f168" fmla="*/ 0 1 f99"/>
                <a:gd name="f169" fmla="*/ f93 1 f99"/>
                <a:gd name="f170" fmla="*/ 0 1 f100"/>
                <a:gd name="f171" fmla="*/ f94 1 f100"/>
                <a:gd name="f172" fmla="*/ f135 1 f99"/>
                <a:gd name="f173" fmla="*/ f136 1 f100"/>
                <a:gd name="f174" fmla="*/ f137 1 f99"/>
                <a:gd name="f175" fmla="*/ f138 1 f100"/>
                <a:gd name="f176" fmla="*/ f139 1 f99"/>
                <a:gd name="f177" fmla="*/ f140 1 f100"/>
                <a:gd name="f178" fmla="*/ f141 1 f99"/>
                <a:gd name="f179" fmla="*/ f142 1 f100"/>
                <a:gd name="f180" fmla="*/ f143 1 f99"/>
                <a:gd name="f181" fmla="*/ f144 1 f100"/>
                <a:gd name="f182" fmla="*/ f145 1 f99"/>
                <a:gd name="f183" fmla="*/ f146 1 f100"/>
                <a:gd name="f184" fmla="*/ f147 1 f99"/>
                <a:gd name="f185" fmla="*/ f148 1 f100"/>
                <a:gd name="f186" fmla="*/ f149 1 f99"/>
                <a:gd name="f187" fmla="*/ f150 1 f100"/>
                <a:gd name="f188" fmla="*/ f151 1 f99"/>
                <a:gd name="f189" fmla="*/ f152 1 f100"/>
                <a:gd name="f190" fmla="*/ f153 1 f100"/>
                <a:gd name="f191" fmla="*/ f154 1 f99"/>
                <a:gd name="f192" fmla="*/ f155 1 f100"/>
                <a:gd name="f193" fmla="*/ f156 1 f99"/>
                <a:gd name="f194" fmla="*/ f157 1 f100"/>
                <a:gd name="f195" fmla="*/ f158 1 f99"/>
                <a:gd name="f196" fmla="*/ f159 1 f100"/>
                <a:gd name="f197" fmla="*/ f160 1 f99"/>
                <a:gd name="f198" fmla="*/ f161 1 f100"/>
                <a:gd name="f199" fmla="*/ f162 1 f100"/>
                <a:gd name="f200" fmla="*/ f163 1 f99"/>
                <a:gd name="f201" fmla="*/ f164 1 f99"/>
                <a:gd name="f202" fmla="*/ f165 1 f100"/>
                <a:gd name="f203" fmla="*/ f166 1 f99"/>
                <a:gd name="f204" fmla="*/ f167 1 f100"/>
                <a:gd name="f205" fmla="*/ f168 f90 1"/>
                <a:gd name="f206" fmla="*/ f169 f90 1"/>
                <a:gd name="f207" fmla="*/ f171 f91 1"/>
                <a:gd name="f208" fmla="*/ f170 f91 1"/>
                <a:gd name="f209" fmla="*/ f172 f90 1"/>
                <a:gd name="f210" fmla="*/ f173 f91 1"/>
                <a:gd name="f211" fmla="*/ f174 f90 1"/>
                <a:gd name="f212" fmla="*/ f175 f91 1"/>
                <a:gd name="f213" fmla="*/ f176 f90 1"/>
                <a:gd name="f214" fmla="*/ f177 f91 1"/>
                <a:gd name="f215" fmla="*/ f178 f90 1"/>
                <a:gd name="f216" fmla="*/ f179 f91 1"/>
                <a:gd name="f217" fmla="*/ f180 f90 1"/>
                <a:gd name="f218" fmla="*/ f181 f91 1"/>
                <a:gd name="f219" fmla="*/ f182 f90 1"/>
                <a:gd name="f220" fmla="*/ f183 f91 1"/>
                <a:gd name="f221" fmla="*/ f184 f90 1"/>
                <a:gd name="f222" fmla="*/ f185 f91 1"/>
                <a:gd name="f223" fmla="*/ f186 f90 1"/>
                <a:gd name="f224" fmla="*/ f187 f91 1"/>
                <a:gd name="f225" fmla="*/ f188 f90 1"/>
                <a:gd name="f226" fmla="*/ f189 f91 1"/>
                <a:gd name="f227" fmla="*/ f190 f91 1"/>
                <a:gd name="f228" fmla="*/ f191 f90 1"/>
                <a:gd name="f229" fmla="*/ f192 f91 1"/>
                <a:gd name="f230" fmla="*/ f193 f90 1"/>
                <a:gd name="f231" fmla="*/ f194 f91 1"/>
                <a:gd name="f232" fmla="*/ f195 f90 1"/>
                <a:gd name="f233" fmla="*/ f196 f91 1"/>
                <a:gd name="f234" fmla="*/ f197 f90 1"/>
                <a:gd name="f235" fmla="*/ f198 f91 1"/>
                <a:gd name="f236" fmla="*/ f199 f91 1"/>
                <a:gd name="f237" fmla="*/ f200 f90 1"/>
                <a:gd name="f238" fmla="*/ f201 f90 1"/>
                <a:gd name="f239" fmla="*/ f202 f91 1"/>
                <a:gd name="f240" fmla="*/ f203 f90 1"/>
                <a:gd name="f241" fmla="*/ f204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209" y="f210"/>
                </a:cxn>
                <a:cxn ang="f134">
                  <a:pos x="f211" y="f212"/>
                </a:cxn>
                <a:cxn ang="f134">
                  <a:pos x="f213" y="f214"/>
                </a:cxn>
                <a:cxn ang="f134">
                  <a:pos x="f215" y="f216"/>
                </a:cxn>
                <a:cxn ang="f134">
                  <a:pos x="f217" y="f218"/>
                </a:cxn>
                <a:cxn ang="f134">
                  <a:pos x="f219" y="f220"/>
                </a:cxn>
                <a:cxn ang="f134">
                  <a:pos x="f221" y="f222"/>
                </a:cxn>
                <a:cxn ang="f134">
                  <a:pos x="f223" y="f224"/>
                </a:cxn>
                <a:cxn ang="f134">
                  <a:pos x="f225" y="f226"/>
                </a:cxn>
                <a:cxn ang="f134">
                  <a:pos x="f223" y="f227"/>
                </a:cxn>
                <a:cxn ang="f134">
                  <a:pos x="f228" y="f229"/>
                </a:cxn>
                <a:cxn ang="f134">
                  <a:pos x="f230" y="f231"/>
                </a:cxn>
                <a:cxn ang="f134">
                  <a:pos x="f232" y="f233"/>
                </a:cxn>
                <a:cxn ang="f134">
                  <a:pos x="f234" y="f235"/>
                </a:cxn>
                <a:cxn ang="f134">
                  <a:pos x="f213" y="f236"/>
                </a:cxn>
                <a:cxn ang="f134">
                  <a:pos x="f237" y="f229"/>
                </a:cxn>
                <a:cxn ang="f134">
                  <a:pos x="f238" y="f239"/>
                </a:cxn>
                <a:cxn ang="f134">
                  <a:pos x="f240" y="f226"/>
                </a:cxn>
                <a:cxn ang="f134">
                  <a:pos x="f238" y="f241"/>
                </a:cxn>
                <a:cxn ang="f134">
                  <a:pos x="f209" y="f210"/>
                </a:cxn>
              </a:cxnLst>
              <a:rect l="f205" t="f208" r="f206" b="f207"/>
              <a:pathLst>
                <a:path w="215" h="182">
                  <a:moveTo>
                    <a:pt x="f8" y="f9"/>
                  </a:moveTo>
                  <a:cubicBezTo>
                    <a:pt x="f10" y="f11"/>
                    <a:pt x="f12" y="f8"/>
                    <a:pt x="f13" y="f2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7"/>
                  </a:cubicBezTo>
                  <a:cubicBezTo>
                    <a:pt x="f30" y="f31"/>
                    <a:pt x="f32" y="f23"/>
                    <a:pt x="f33" y="f34"/>
                  </a:cubicBezTo>
                  <a:cubicBezTo>
                    <a:pt x="f35" y="f36"/>
                    <a:pt x="f28" y="f37"/>
                    <a:pt x="f38" y="f39"/>
                  </a:cubicBezTo>
                  <a:cubicBezTo>
                    <a:pt x="f30" y="f40"/>
                    <a:pt x="f41" y="f42"/>
                    <a:pt x="f43" y="f44"/>
                  </a:cubicBezTo>
                  <a:cubicBezTo>
                    <a:pt x="f45" y="f46"/>
                    <a:pt x="f5" y="f47"/>
                    <a:pt x="f48" y="f49"/>
                  </a:cubicBezTo>
                  <a:cubicBezTo>
                    <a:pt x="f50" y="f51"/>
                    <a:pt x="f52" y="f51"/>
                    <a:pt x="f43" y="f53"/>
                  </a:cubicBezTo>
                  <a:cubicBezTo>
                    <a:pt x="f54" y="f26"/>
                    <a:pt x="f55" y="f56"/>
                    <a:pt x="f56" y="f57"/>
                  </a:cubicBezTo>
                  <a:cubicBezTo>
                    <a:pt x="f58" y="f59"/>
                    <a:pt x="f60" y="f61"/>
                    <a:pt x="f62" y="f35"/>
                  </a:cubicBezTo>
                  <a:cubicBezTo>
                    <a:pt x="f63" y="f30"/>
                    <a:pt x="f64" y="f65"/>
                    <a:pt x="f66" y="f67"/>
                  </a:cubicBezTo>
                  <a:cubicBezTo>
                    <a:pt x="f68" y="f50"/>
                    <a:pt x="f69" y="f5"/>
                    <a:pt x="f70" y="f71"/>
                  </a:cubicBezTo>
                  <a:cubicBezTo>
                    <a:pt x="f72" y="f73"/>
                    <a:pt x="f74" y="f75"/>
                    <a:pt x="f18" y="f76"/>
                  </a:cubicBezTo>
                  <a:cubicBezTo>
                    <a:pt x="f18" y="f77"/>
                    <a:pt x="f78" y="f59"/>
                    <a:pt x="f79" y="f57"/>
                  </a:cubicBezTo>
                  <a:cubicBezTo>
                    <a:pt x="f13" y="f56"/>
                    <a:pt x="f80" y="f26"/>
                    <a:pt x="f81" y="f51"/>
                  </a:cubicBezTo>
                  <a:cubicBezTo>
                    <a:pt x="f82" y="f51"/>
                    <a:pt x="f83" y="f51"/>
                    <a:pt x="f84" y="f49"/>
                  </a:cubicBezTo>
                  <a:cubicBezTo>
                    <a:pt x="f6" y="f24"/>
                    <a:pt x="f85" y="f60"/>
                    <a:pt x="f81" y="f86"/>
                  </a:cubicBezTo>
                  <a:cubicBezTo>
                    <a:pt x="f87" y="f42"/>
                    <a:pt x="f88" y="f66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F1F875B7-5293-F2BE-6BC2-962CBFE53E4C}"/>
                </a:ext>
              </a:extLst>
            </p:cNvPr>
            <p:cNvSpPr/>
            <p:nvPr/>
          </p:nvSpPr>
          <p:spPr>
            <a:xfrm>
              <a:off x="13920789" y="53977"/>
              <a:ext cx="754059" cy="6810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"/>
                <a:gd name="f7" fmla="val 150"/>
                <a:gd name="f8" fmla="val 83"/>
                <a:gd name="f9" fmla="val 95"/>
                <a:gd name="f10" fmla="val 3"/>
                <a:gd name="f11" fmla="val 97"/>
                <a:gd name="f12" fmla="val 15"/>
                <a:gd name="f13" fmla="val 100"/>
                <a:gd name="f14" fmla="val 23"/>
                <a:gd name="f15" fmla="val 109"/>
                <a:gd name="f16" fmla="val 43"/>
                <a:gd name="f17" fmla="val 122"/>
                <a:gd name="f18" fmla="val 50"/>
                <a:gd name="f19" fmla="val 142"/>
                <a:gd name="f20" fmla="val 47"/>
                <a:gd name="f21" fmla="val 145"/>
                <a:gd name="f22" fmla="val 48"/>
                <a:gd name="f23" fmla="val 148"/>
                <a:gd name="f24" fmla="val 49"/>
                <a:gd name="f25" fmla="val 156"/>
                <a:gd name="f26" fmla="val 51"/>
                <a:gd name="f27" fmla="val 163"/>
                <a:gd name="f28" fmla="val 52"/>
                <a:gd name="f29" fmla="val 158"/>
                <a:gd name="f30" fmla="val 62"/>
                <a:gd name="f31" fmla="val 72"/>
                <a:gd name="f32" fmla="val 141"/>
                <a:gd name="f33" fmla="val 81"/>
                <a:gd name="f34" fmla="val 132"/>
                <a:gd name="f35" fmla="val 85"/>
                <a:gd name="f36" fmla="val 129"/>
                <a:gd name="f37" fmla="val 91"/>
                <a:gd name="f38" fmla="val 101"/>
                <a:gd name="f39" fmla="val 136"/>
                <a:gd name="f40" fmla="val 117"/>
                <a:gd name="f41" fmla="val 144"/>
                <a:gd name="f42" fmla="val 135"/>
                <a:gd name="f43" fmla="val 128"/>
                <a:gd name="f44" fmla="val 139"/>
                <a:gd name="f45" fmla="val 121"/>
                <a:gd name="f46" fmla="val 108"/>
                <a:gd name="f47" fmla="val 131"/>
                <a:gd name="f48" fmla="val 98"/>
                <a:gd name="f49" fmla="val 66"/>
                <a:gd name="f50" fmla="val 127"/>
                <a:gd name="f51" fmla="val 133"/>
                <a:gd name="f52" fmla="val 35"/>
                <a:gd name="f53" fmla="val 140"/>
                <a:gd name="f54" fmla="val 31"/>
                <a:gd name="f55" fmla="val 40"/>
                <a:gd name="f56" fmla="val 118"/>
                <a:gd name="f57" fmla="val 38"/>
                <a:gd name="f58" fmla="val 106"/>
                <a:gd name="f59" fmla="val 87"/>
                <a:gd name="f60" fmla="val 34"/>
                <a:gd name="f61" fmla="val 82"/>
                <a:gd name="f62" fmla="val 22"/>
                <a:gd name="f63" fmla="val 74"/>
                <a:gd name="f64" fmla="val 16"/>
                <a:gd name="f65" fmla="val 67"/>
                <a:gd name="f66" fmla="val 10"/>
                <a:gd name="f67" fmla="val 61"/>
                <a:gd name="f68" fmla="val 42"/>
                <a:gd name="f69" fmla="val 53"/>
                <a:gd name="f70" fmla="+- 0 0 -90"/>
                <a:gd name="f71" fmla="*/ f3 1 167"/>
                <a:gd name="f72" fmla="*/ f4 1 150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167"/>
                <a:gd name="f81" fmla="*/ f77 1 150"/>
                <a:gd name="f82" fmla="*/ 83 f78 1"/>
                <a:gd name="f83" fmla="*/ 0 f77 1"/>
                <a:gd name="f84" fmla="*/ 100 f78 1"/>
                <a:gd name="f85" fmla="*/ 23 f77 1"/>
                <a:gd name="f86" fmla="*/ 142 f78 1"/>
                <a:gd name="f87" fmla="*/ 47 f77 1"/>
                <a:gd name="f88" fmla="*/ 150 f78 1"/>
                <a:gd name="f89" fmla="*/ 50 f77 1"/>
                <a:gd name="f90" fmla="*/ 167 f78 1"/>
                <a:gd name="f91" fmla="*/ 52 f77 1"/>
                <a:gd name="f92" fmla="*/ 141 f78 1"/>
                <a:gd name="f93" fmla="*/ 81 f77 1"/>
                <a:gd name="f94" fmla="*/ 132 f78 1"/>
                <a:gd name="f95" fmla="*/ 101 f77 1"/>
                <a:gd name="f96" fmla="*/ 150 f77 1"/>
                <a:gd name="f97" fmla="*/ 121 f78 1"/>
                <a:gd name="f98" fmla="*/ 136 f77 1"/>
                <a:gd name="f99" fmla="*/ 81 f78 1"/>
                <a:gd name="f100" fmla="*/ 121 f77 1"/>
                <a:gd name="f101" fmla="*/ 35 f78 1"/>
                <a:gd name="f102" fmla="*/ 140 f77 1"/>
                <a:gd name="f103" fmla="*/ 38 f78 1"/>
                <a:gd name="f104" fmla="*/ 106 f77 1"/>
                <a:gd name="f105" fmla="*/ 22 f78 1"/>
                <a:gd name="f106" fmla="*/ 74 f77 1"/>
                <a:gd name="f107" fmla="*/ 0 f78 1"/>
                <a:gd name="f108" fmla="*/ 51 f77 1"/>
                <a:gd name="f109" fmla="+- f79 0 f1"/>
                <a:gd name="f110" fmla="*/ f82 1 167"/>
                <a:gd name="f111" fmla="*/ f83 1 150"/>
                <a:gd name="f112" fmla="*/ f84 1 167"/>
                <a:gd name="f113" fmla="*/ f85 1 150"/>
                <a:gd name="f114" fmla="*/ f86 1 167"/>
                <a:gd name="f115" fmla="*/ f87 1 150"/>
                <a:gd name="f116" fmla="*/ f88 1 167"/>
                <a:gd name="f117" fmla="*/ f89 1 150"/>
                <a:gd name="f118" fmla="*/ f90 1 167"/>
                <a:gd name="f119" fmla="*/ f91 1 150"/>
                <a:gd name="f120" fmla="*/ f92 1 167"/>
                <a:gd name="f121" fmla="*/ f93 1 150"/>
                <a:gd name="f122" fmla="*/ f94 1 167"/>
                <a:gd name="f123" fmla="*/ f95 1 150"/>
                <a:gd name="f124" fmla="*/ f96 1 150"/>
                <a:gd name="f125" fmla="*/ f97 1 167"/>
                <a:gd name="f126" fmla="*/ f98 1 150"/>
                <a:gd name="f127" fmla="*/ f99 1 167"/>
                <a:gd name="f128" fmla="*/ f100 1 150"/>
                <a:gd name="f129" fmla="*/ f101 1 167"/>
                <a:gd name="f130" fmla="*/ f102 1 150"/>
                <a:gd name="f131" fmla="*/ f103 1 167"/>
                <a:gd name="f132" fmla="*/ f104 1 150"/>
                <a:gd name="f133" fmla="*/ f105 1 167"/>
                <a:gd name="f134" fmla="*/ f106 1 150"/>
                <a:gd name="f135" fmla="*/ f107 1 167"/>
                <a:gd name="f136" fmla="*/ f108 1 150"/>
                <a:gd name="f137" fmla="*/ 0 1 f80"/>
                <a:gd name="f138" fmla="*/ f74 1 f80"/>
                <a:gd name="f139" fmla="*/ 0 1 f81"/>
                <a:gd name="f140" fmla="*/ f75 1 f81"/>
                <a:gd name="f141" fmla="*/ f110 1 f80"/>
                <a:gd name="f142" fmla="*/ f111 1 f81"/>
                <a:gd name="f143" fmla="*/ f112 1 f80"/>
                <a:gd name="f144" fmla="*/ f113 1 f81"/>
                <a:gd name="f145" fmla="*/ f114 1 f80"/>
                <a:gd name="f146" fmla="*/ f115 1 f81"/>
                <a:gd name="f147" fmla="*/ f116 1 f80"/>
                <a:gd name="f148" fmla="*/ f117 1 f81"/>
                <a:gd name="f149" fmla="*/ f118 1 f80"/>
                <a:gd name="f150" fmla="*/ f119 1 f81"/>
                <a:gd name="f151" fmla="*/ f120 1 f80"/>
                <a:gd name="f152" fmla="*/ f121 1 f81"/>
                <a:gd name="f153" fmla="*/ f122 1 f80"/>
                <a:gd name="f154" fmla="*/ f123 1 f81"/>
                <a:gd name="f155" fmla="*/ f124 1 f81"/>
                <a:gd name="f156" fmla="*/ f125 1 f80"/>
                <a:gd name="f157" fmla="*/ f126 1 f81"/>
                <a:gd name="f158" fmla="*/ f127 1 f80"/>
                <a:gd name="f159" fmla="*/ f128 1 f81"/>
                <a:gd name="f160" fmla="*/ f129 1 f80"/>
                <a:gd name="f161" fmla="*/ f130 1 f81"/>
                <a:gd name="f162" fmla="*/ f131 1 f80"/>
                <a:gd name="f163" fmla="*/ f132 1 f81"/>
                <a:gd name="f164" fmla="*/ f133 1 f80"/>
                <a:gd name="f165" fmla="*/ f134 1 f81"/>
                <a:gd name="f166" fmla="*/ f135 1 f80"/>
                <a:gd name="f167" fmla="*/ f136 1 f81"/>
                <a:gd name="f168" fmla="*/ f137 f71 1"/>
                <a:gd name="f169" fmla="*/ f138 f71 1"/>
                <a:gd name="f170" fmla="*/ f140 f72 1"/>
                <a:gd name="f171" fmla="*/ f139 f72 1"/>
                <a:gd name="f172" fmla="*/ f141 f71 1"/>
                <a:gd name="f173" fmla="*/ f142 f72 1"/>
                <a:gd name="f174" fmla="*/ f143 f71 1"/>
                <a:gd name="f175" fmla="*/ f144 f72 1"/>
                <a:gd name="f176" fmla="*/ f145 f71 1"/>
                <a:gd name="f177" fmla="*/ f146 f72 1"/>
                <a:gd name="f178" fmla="*/ f147 f71 1"/>
                <a:gd name="f179" fmla="*/ f148 f72 1"/>
                <a:gd name="f180" fmla="*/ f149 f71 1"/>
                <a:gd name="f181" fmla="*/ f150 f72 1"/>
                <a:gd name="f182" fmla="*/ f151 f71 1"/>
                <a:gd name="f183" fmla="*/ f152 f72 1"/>
                <a:gd name="f184" fmla="*/ f153 f71 1"/>
                <a:gd name="f185" fmla="*/ f154 f72 1"/>
                <a:gd name="f186" fmla="*/ f155 f72 1"/>
                <a:gd name="f187" fmla="*/ f156 f71 1"/>
                <a:gd name="f188" fmla="*/ f157 f72 1"/>
                <a:gd name="f189" fmla="*/ f158 f71 1"/>
                <a:gd name="f190" fmla="*/ f159 f72 1"/>
                <a:gd name="f191" fmla="*/ f160 f71 1"/>
                <a:gd name="f192" fmla="*/ f161 f72 1"/>
                <a:gd name="f193" fmla="*/ f162 f71 1"/>
                <a:gd name="f194" fmla="*/ f163 f72 1"/>
                <a:gd name="f195" fmla="*/ f164 f71 1"/>
                <a:gd name="f196" fmla="*/ f165 f72 1"/>
                <a:gd name="f197" fmla="*/ f166 f71 1"/>
                <a:gd name="f198" fmla="*/ f167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2" y="f173"/>
                </a:cxn>
                <a:cxn ang="f109">
                  <a:pos x="f174" y="f175"/>
                </a:cxn>
                <a:cxn ang="f109">
                  <a:pos x="f176" y="f177"/>
                </a:cxn>
                <a:cxn ang="f109">
                  <a:pos x="f178" y="f179"/>
                </a:cxn>
                <a:cxn ang="f109">
                  <a:pos x="f180" y="f181"/>
                </a:cxn>
                <a:cxn ang="f109">
                  <a:pos x="f182" y="f183"/>
                </a:cxn>
                <a:cxn ang="f109">
                  <a:pos x="f184" y="f185"/>
                </a:cxn>
                <a:cxn ang="f109">
                  <a:pos x="f176" y="f186"/>
                </a:cxn>
                <a:cxn ang="f109">
                  <a:pos x="f187" y="f188"/>
                </a:cxn>
                <a:cxn ang="f109">
                  <a:pos x="f189" y="f190"/>
                </a:cxn>
                <a:cxn ang="f109">
                  <a:pos x="f191" y="f192"/>
                </a:cxn>
                <a:cxn ang="f109">
                  <a:pos x="f193" y="f194"/>
                </a:cxn>
                <a:cxn ang="f109">
                  <a:pos x="f195" y="f196"/>
                </a:cxn>
                <a:cxn ang="f109">
                  <a:pos x="f197" y="f198"/>
                </a:cxn>
                <a:cxn ang="f109">
                  <a:pos x="f172" y="f173"/>
                </a:cxn>
              </a:cxnLst>
              <a:rect l="f168" t="f171" r="f169" b="f170"/>
              <a:pathLst>
                <a:path w="167" h="150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7" y="f18"/>
                  </a:cubicBezTo>
                  <a:cubicBezTo>
                    <a:pt x="f25" y="f26"/>
                    <a:pt x="f27" y="f26"/>
                    <a:pt x="f6" y="f28"/>
                  </a:cubicBezTo>
                  <a:cubicBezTo>
                    <a:pt x="f29" y="f30"/>
                    <a:pt x="f7" y="f31"/>
                    <a:pt x="f32" y="f33"/>
                  </a:cubicBezTo>
                  <a:cubicBezTo>
                    <a:pt x="f34" y="f35"/>
                    <a:pt x="f36" y="f37"/>
                    <a:pt x="f34" y="f38"/>
                  </a:cubicBezTo>
                  <a:cubicBezTo>
                    <a:pt x="f39" y="f40"/>
                    <a:pt x="f41" y="f34"/>
                    <a:pt x="f19" y="f7"/>
                  </a:cubicBezTo>
                  <a:cubicBezTo>
                    <a:pt x="f42" y="f21"/>
                    <a:pt x="f43" y="f44"/>
                    <a:pt x="f45" y="f39"/>
                  </a:cubicBezTo>
                  <a:cubicBezTo>
                    <a:pt x="f46" y="f47"/>
                    <a:pt x="f48" y="f40"/>
                    <a:pt x="f33" y="f45"/>
                  </a:cubicBezTo>
                  <a:cubicBezTo>
                    <a:pt x="f49" y="f50"/>
                    <a:pt x="f26" y="f51"/>
                    <a:pt x="f52" y="f53"/>
                  </a:cubicBezTo>
                  <a:cubicBezTo>
                    <a:pt x="f54" y="f43"/>
                    <a:pt x="f55" y="f56"/>
                    <a:pt x="f57" y="f58"/>
                  </a:cubicBezTo>
                  <a:cubicBezTo>
                    <a:pt x="f1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5" y="f26"/>
                  </a:cubicBezTo>
                  <a:cubicBezTo>
                    <a:pt x="f68" y="f69"/>
                    <a:pt x="f63" y="f16"/>
                    <a:pt x="f8" y="f5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456410A-9675-929E-7616-D8DBD651D0D2}"/>
                </a:ext>
              </a:extLst>
            </p:cNvPr>
            <p:cNvSpPr/>
            <p:nvPr/>
          </p:nvSpPr>
          <p:spPr>
            <a:xfrm>
              <a:off x="14403391" y="808036"/>
              <a:ext cx="754059" cy="622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"/>
                <a:gd name="f7" fmla="val 137"/>
                <a:gd name="f8" fmla="val 35"/>
                <a:gd name="f9" fmla="val 71"/>
                <a:gd name="f10" fmla="val 26"/>
                <a:gd name="f11" fmla="val 65"/>
                <a:gd name="f12" fmla="val 15"/>
                <a:gd name="f13" fmla="val 61"/>
                <a:gd name="f14" fmla="val 4"/>
                <a:gd name="f15" fmla="val 59"/>
                <a:gd name="f16" fmla="val 54"/>
                <a:gd name="f17" fmla="val 1"/>
                <a:gd name="f18" fmla="val 52"/>
                <a:gd name="f19" fmla="val 7"/>
                <a:gd name="f20" fmla="val 50"/>
                <a:gd name="f21" fmla="val 18"/>
                <a:gd name="f22" fmla="val 47"/>
                <a:gd name="f23" fmla="val 29"/>
                <a:gd name="f24" fmla="val 44"/>
                <a:gd name="f25" fmla="val 40"/>
                <a:gd name="f26" fmla="val 41"/>
                <a:gd name="f27" fmla="val 38"/>
                <a:gd name="f28" fmla="val 51"/>
                <a:gd name="f29" fmla="val 20"/>
                <a:gd name="f30" fmla="val 10"/>
                <a:gd name="f31" fmla="val 56"/>
                <a:gd name="f32" fmla="val 58"/>
                <a:gd name="f33" fmla="val 69"/>
                <a:gd name="f34" fmla="val 11"/>
                <a:gd name="f35" fmla="val 81"/>
                <a:gd name="f36" fmla="val 21"/>
                <a:gd name="f37" fmla="val 95"/>
                <a:gd name="f38" fmla="val 27"/>
                <a:gd name="f39" fmla="val 116"/>
                <a:gd name="f40" fmla="val 25"/>
                <a:gd name="f41" fmla="val 136"/>
                <a:gd name="f42" fmla="val 155"/>
                <a:gd name="f43" fmla="val 13"/>
                <a:gd name="f44" fmla="val 163"/>
                <a:gd name="f45" fmla="val 153"/>
                <a:gd name="f46" fmla="val 22"/>
                <a:gd name="f47" fmla="val 154"/>
                <a:gd name="f48" fmla="val 145"/>
                <a:gd name="f49" fmla="val 37"/>
                <a:gd name="f50" fmla="val 131"/>
                <a:gd name="f51" fmla="val 77"/>
                <a:gd name="f52" fmla="val 147"/>
                <a:gd name="f53" fmla="val 84"/>
                <a:gd name="f54" fmla="val 96"/>
                <a:gd name="f55" fmla="val 101"/>
                <a:gd name="f56" fmla="val 103"/>
                <a:gd name="f57" fmla="val 159"/>
                <a:gd name="f58" fmla="val 111"/>
                <a:gd name="f59" fmla="val 158"/>
                <a:gd name="f60" fmla="val 110"/>
                <a:gd name="f61" fmla="val 157"/>
                <a:gd name="f62" fmla="val 109"/>
                <a:gd name="f63" fmla="val 156"/>
                <a:gd name="f64" fmla="val 138"/>
                <a:gd name="f65" fmla="val 118"/>
                <a:gd name="f66" fmla="val 92"/>
                <a:gd name="f67" fmla="val 83"/>
                <a:gd name="f68" fmla="val 98"/>
                <a:gd name="f69" fmla="val 79"/>
                <a:gd name="f70" fmla="val 124"/>
                <a:gd name="f71" fmla="val 63"/>
                <a:gd name="f72" fmla="val 125"/>
                <a:gd name="f73" fmla="val 119"/>
                <a:gd name="f74" fmla="val 82"/>
                <a:gd name="f75" fmla="val 57"/>
                <a:gd name="f76" fmla="val 78"/>
                <a:gd name="f77" fmla="+- 0 0 -90"/>
                <a:gd name="f78" fmla="*/ f3 1 167"/>
                <a:gd name="f79" fmla="*/ f4 1 137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67"/>
                <a:gd name="f88" fmla="*/ f84 1 137"/>
                <a:gd name="f89" fmla="*/ 35 f85 1"/>
                <a:gd name="f90" fmla="*/ 71 f84 1"/>
                <a:gd name="f91" fmla="*/ 4 f85 1"/>
                <a:gd name="f92" fmla="*/ 59 f84 1"/>
                <a:gd name="f93" fmla="*/ 7 f85 1"/>
                <a:gd name="f94" fmla="*/ 50 f84 1"/>
                <a:gd name="f95" fmla="*/ 40 f85 1"/>
                <a:gd name="f96" fmla="*/ 40 f84 1"/>
                <a:gd name="f97" fmla="*/ 51 f85 1"/>
                <a:gd name="f98" fmla="*/ 29 f84 1"/>
                <a:gd name="f99" fmla="*/ 52 f85 1"/>
                <a:gd name="f100" fmla="*/ 0 f84 1"/>
                <a:gd name="f101" fmla="*/ 58 f85 1"/>
                <a:gd name="f102" fmla="*/ 95 f85 1"/>
                <a:gd name="f103" fmla="*/ 27 f84 1"/>
                <a:gd name="f104" fmla="*/ 155 f85 1"/>
                <a:gd name="f105" fmla="*/ 13 f84 1"/>
                <a:gd name="f106" fmla="*/ 154 f85 1"/>
                <a:gd name="f107" fmla="*/ 131 f85 1"/>
                <a:gd name="f108" fmla="*/ 96 f84 1"/>
                <a:gd name="f109" fmla="*/ 159 f85 1"/>
                <a:gd name="f110" fmla="*/ 111 f84 1"/>
                <a:gd name="f111" fmla="*/ 156 f85 1"/>
                <a:gd name="f112" fmla="*/ 109 f84 1"/>
                <a:gd name="f113" fmla="*/ 101 f85 1"/>
                <a:gd name="f114" fmla="*/ 95 f84 1"/>
                <a:gd name="f115" fmla="*/ 65 f85 1"/>
                <a:gd name="f116" fmla="*/ 137 f84 1"/>
                <a:gd name="f117" fmla="*/ 59 f85 1"/>
                <a:gd name="f118" fmla="*/ 119 f84 1"/>
                <a:gd name="f119" fmla="+- f86 0 f1"/>
                <a:gd name="f120" fmla="*/ f89 1 167"/>
                <a:gd name="f121" fmla="*/ f90 1 137"/>
                <a:gd name="f122" fmla="*/ f91 1 167"/>
                <a:gd name="f123" fmla="*/ f92 1 137"/>
                <a:gd name="f124" fmla="*/ f93 1 167"/>
                <a:gd name="f125" fmla="*/ f94 1 137"/>
                <a:gd name="f126" fmla="*/ f95 1 167"/>
                <a:gd name="f127" fmla="*/ f96 1 137"/>
                <a:gd name="f128" fmla="*/ f97 1 167"/>
                <a:gd name="f129" fmla="*/ f98 1 137"/>
                <a:gd name="f130" fmla="*/ f99 1 167"/>
                <a:gd name="f131" fmla="*/ f100 1 137"/>
                <a:gd name="f132" fmla="*/ f101 1 167"/>
                <a:gd name="f133" fmla="*/ f102 1 167"/>
                <a:gd name="f134" fmla="*/ f103 1 137"/>
                <a:gd name="f135" fmla="*/ f104 1 167"/>
                <a:gd name="f136" fmla="*/ f105 1 137"/>
                <a:gd name="f137" fmla="*/ f106 1 167"/>
                <a:gd name="f138" fmla="*/ f107 1 167"/>
                <a:gd name="f139" fmla="*/ f108 1 137"/>
                <a:gd name="f140" fmla="*/ f109 1 167"/>
                <a:gd name="f141" fmla="*/ f110 1 137"/>
                <a:gd name="f142" fmla="*/ f111 1 167"/>
                <a:gd name="f143" fmla="*/ f112 1 137"/>
                <a:gd name="f144" fmla="*/ f113 1 167"/>
                <a:gd name="f145" fmla="*/ f114 1 137"/>
                <a:gd name="f146" fmla="*/ f115 1 167"/>
                <a:gd name="f147" fmla="*/ f116 1 137"/>
                <a:gd name="f148" fmla="*/ f117 1 167"/>
                <a:gd name="f149" fmla="*/ f118 1 137"/>
                <a:gd name="f150" fmla="*/ 0 1 f87"/>
                <a:gd name="f151" fmla="*/ f81 1 f87"/>
                <a:gd name="f152" fmla="*/ 0 1 f88"/>
                <a:gd name="f153" fmla="*/ f82 1 f88"/>
                <a:gd name="f154" fmla="*/ f120 1 f87"/>
                <a:gd name="f155" fmla="*/ f121 1 f88"/>
                <a:gd name="f156" fmla="*/ f122 1 f87"/>
                <a:gd name="f157" fmla="*/ f123 1 f88"/>
                <a:gd name="f158" fmla="*/ f124 1 f87"/>
                <a:gd name="f159" fmla="*/ f125 1 f88"/>
                <a:gd name="f160" fmla="*/ f126 1 f87"/>
                <a:gd name="f161" fmla="*/ f127 1 f88"/>
                <a:gd name="f162" fmla="*/ f128 1 f87"/>
                <a:gd name="f163" fmla="*/ f129 1 f88"/>
                <a:gd name="f164" fmla="*/ f130 1 f87"/>
                <a:gd name="f165" fmla="*/ f131 1 f88"/>
                <a:gd name="f166" fmla="*/ f132 1 f87"/>
                <a:gd name="f167" fmla="*/ f133 1 f87"/>
                <a:gd name="f168" fmla="*/ f134 1 f88"/>
                <a:gd name="f169" fmla="*/ f135 1 f87"/>
                <a:gd name="f170" fmla="*/ f136 1 f88"/>
                <a:gd name="f171" fmla="*/ f137 1 f87"/>
                <a:gd name="f172" fmla="*/ f138 1 f87"/>
                <a:gd name="f173" fmla="*/ f139 1 f88"/>
                <a:gd name="f174" fmla="*/ f140 1 f87"/>
                <a:gd name="f175" fmla="*/ f141 1 f88"/>
                <a:gd name="f176" fmla="*/ f142 1 f87"/>
                <a:gd name="f177" fmla="*/ f143 1 f88"/>
                <a:gd name="f178" fmla="*/ f144 1 f87"/>
                <a:gd name="f179" fmla="*/ f145 1 f88"/>
                <a:gd name="f180" fmla="*/ f146 1 f87"/>
                <a:gd name="f181" fmla="*/ f147 1 f88"/>
                <a:gd name="f182" fmla="*/ f148 1 f87"/>
                <a:gd name="f183" fmla="*/ f149 1 f88"/>
                <a:gd name="f184" fmla="*/ f150 f78 1"/>
                <a:gd name="f185" fmla="*/ f151 f78 1"/>
                <a:gd name="f186" fmla="*/ f153 f79 1"/>
                <a:gd name="f187" fmla="*/ f152 f79 1"/>
                <a:gd name="f188" fmla="*/ f154 f78 1"/>
                <a:gd name="f189" fmla="*/ f155 f79 1"/>
                <a:gd name="f190" fmla="*/ f156 f78 1"/>
                <a:gd name="f191" fmla="*/ f157 f79 1"/>
                <a:gd name="f192" fmla="*/ f158 f78 1"/>
                <a:gd name="f193" fmla="*/ f159 f79 1"/>
                <a:gd name="f194" fmla="*/ f160 f78 1"/>
                <a:gd name="f195" fmla="*/ f161 f79 1"/>
                <a:gd name="f196" fmla="*/ f162 f78 1"/>
                <a:gd name="f197" fmla="*/ f163 f79 1"/>
                <a:gd name="f198" fmla="*/ f164 f78 1"/>
                <a:gd name="f199" fmla="*/ f165 f79 1"/>
                <a:gd name="f200" fmla="*/ f166 f78 1"/>
                <a:gd name="f201" fmla="*/ f167 f78 1"/>
                <a:gd name="f202" fmla="*/ f168 f79 1"/>
                <a:gd name="f203" fmla="*/ f169 f78 1"/>
                <a:gd name="f204" fmla="*/ f170 f79 1"/>
                <a:gd name="f205" fmla="*/ f171 f78 1"/>
                <a:gd name="f206" fmla="*/ f172 f78 1"/>
                <a:gd name="f207" fmla="*/ f173 f79 1"/>
                <a:gd name="f208" fmla="*/ f174 f78 1"/>
                <a:gd name="f209" fmla="*/ f175 f79 1"/>
                <a:gd name="f210" fmla="*/ f176 f78 1"/>
                <a:gd name="f211" fmla="*/ f177 f79 1"/>
                <a:gd name="f212" fmla="*/ f178 f78 1"/>
                <a:gd name="f213" fmla="*/ f179 f79 1"/>
                <a:gd name="f214" fmla="*/ f180 f78 1"/>
                <a:gd name="f215" fmla="*/ f181 f79 1"/>
                <a:gd name="f216" fmla="*/ f182 f78 1"/>
                <a:gd name="f217" fmla="*/ f183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199"/>
                </a:cxn>
                <a:cxn ang="f119">
                  <a:pos x="f201" y="f202"/>
                </a:cxn>
                <a:cxn ang="f119">
                  <a:pos x="f203" y="f204"/>
                </a:cxn>
                <a:cxn ang="f119">
                  <a:pos x="f205" y="f202"/>
                </a:cxn>
                <a:cxn ang="f119">
                  <a:pos x="f206" y="f191"/>
                </a:cxn>
                <a:cxn ang="f119">
                  <a:pos x="f203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212" y="f213"/>
                </a:cxn>
                <a:cxn ang="f119">
                  <a:pos x="f214" y="f215"/>
                </a:cxn>
                <a:cxn ang="f119">
                  <a:pos x="f216" y="f217"/>
                </a:cxn>
                <a:cxn ang="f119">
                  <a:pos x="f188" y="f189"/>
                </a:cxn>
              </a:cxnLst>
              <a:rect l="f184" t="f187" r="f185" b="f186"/>
              <a:pathLst>
                <a:path w="167" h="13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5"/>
                  </a:cubicBezTo>
                  <a:cubicBezTo>
                    <a:pt x="f22" y="f26"/>
                    <a:pt x="f18" y="f27"/>
                    <a:pt x="f28" y="f23"/>
                  </a:cubicBezTo>
                  <a:cubicBezTo>
                    <a:pt x="f28" y="f29"/>
                    <a:pt x="f18" y="f30"/>
                    <a:pt x="f18" y="f5"/>
                  </a:cubicBezTo>
                  <a:cubicBezTo>
                    <a:pt x="f16" y="f5"/>
                    <a:pt x="f31" y="f5"/>
                    <a:pt x="f32" y="f5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36"/>
                    <a:pt x="f42" y="f43"/>
                  </a:cubicBezTo>
                  <a:cubicBezTo>
                    <a:pt x="f44" y="f21"/>
                    <a:pt x="f45" y="f46"/>
                    <a:pt x="f47" y="f38"/>
                  </a:cubicBezTo>
                  <a:cubicBezTo>
                    <a:pt x="f48" y="f49"/>
                    <a:pt x="f7" y="f22"/>
                    <a:pt x="f50" y="f15"/>
                  </a:cubicBezTo>
                  <a:cubicBezTo>
                    <a:pt x="f50" y="f51"/>
                    <a:pt x="f52" y="f53"/>
                    <a:pt x="f42" y="f54"/>
                  </a:cubicBezTo>
                  <a:cubicBezTo>
                    <a:pt x="f42" y="f55"/>
                    <a:pt x="f6" y="f5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56"/>
                    <a:pt x="f65" y="f66"/>
                    <a:pt x="f55" y="f37"/>
                  </a:cubicBezTo>
                  <a:cubicBezTo>
                    <a:pt x="f67" y="f68"/>
                    <a:pt x="f69" y="f70"/>
                    <a:pt x="f11" y="f7"/>
                  </a:cubicBezTo>
                  <a:cubicBezTo>
                    <a:pt x="f71" y="f50"/>
                    <a:pt x="f13" y="f72"/>
                    <a:pt x="f15" y="f73"/>
                  </a:cubicBezTo>
                  <a:cubicBezTo>
                    <a:pt x="f15" y="f74"/>
                    <a:pt x="f75" y="f76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E6D7533-0ADD-E2E5-347F-5F0E1BEBFCE2}"/>
                </a:ext>
              </a:extLst>
            </p:cNvPr>
            <p:cNvSpPr/>
            <p:nvPr/>
          </p:nvSpPr>
          <p:spPr>
            <a:xfrm>
              <a:off x="16114708" y="1366835"/>
              <a:ext cx="595310" cy="434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2"/>
                <a:gd name="f7" fmla="val 96"/>
                <a:gd name="f8" fmla="val 75"/>
                <a:gd name="f9" fmla="val 82"/>
                <a:gd name="f10" fmla="val 71"/>
                <a:gd name="f11" fmla="val 87"/>
                <a:gd name="f12" fmla="val 69"/>
                <a:gd name="f13" fmla="val 61"/>
                <a:gd name="f14" fmla="val 49"/>
                <a:gd name="f15" fmla="val 72"/>
                <a:gd name="f16" fmla="val 33"/>
                <a:gd name="f17" fmla="val 70"/>
                <a:gd name="f18" fmla="val 16"/>
                <a:gd name="f19" fmla="val 76"/>
                <a:gd name="f20" fmla="val 11"/>
                <a:gd name="f21" fmla="val 6"/>
                <a:gd name="f22" fmla="val 5"/>
                <a:gd name="f23" fmla="val 9"/>
                <a:gd name="f24" fmla="val 63"/>
                <a:gd name="f25" fmla="val 14"/>
                <a:gd name="f26" fmla="val 56"/>
                <a:gd name="f27" fmla="val 26"/>
                <a:gd name="f28" fmla="val 47"/>
                <a:gd name="f29" fmla="val 40"/>
                <a:gd name="f30" fmla="val 12"/>
                <a:gd name="f31" fmla="val 8"/>
                <a:gd name="f32" fmla="val 27"/>
                <a:gd name="f33" fmla="val 1"/>
                <a:gd name="f34" fmla="val 20"/>
                <a:gd name="f35" fmla="val 41"/>
                <a:gd name="f36" fmla="val 28"/>
                <a:gd name="f37" fmla="val 60"/>
                <a:gd name="f38" fmla="val 19"/>
                <a:gd name="f39" fmla="val 79"/>
                <a:gd name="f40" fmla="val 84"/>
                <a:gd name="f41" fmla="val 83"/>
                <a:gd name="f42" fmla="val 91"/>
                <a:gd name="f43" fmla="val 34"/>
                <a:gd name="f44" fmla="val 110"/>
                <a:gd name="f45" fmla="val 39"/>
                <a:gd name="f46" fmla="val 45"/>
                <a:gd name="f47" fmla="val 106"/>
                <a:gd name="f48" fmla="val 108"/>
                <a:gd name="f49" fmla="val 52"/>
                <a:gd name="f50" fmla="val 89"/>
                <a:gd name="f51" fmla="val 53"/>
                <a:gd name="f52" fmla="+- 0 0 -90"/>
                <a:gd name="f53" fmla="*/ f3 1 132"/>
                <a:gd name="f54" fmla="*/ f4 1 96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132"/>
                <a:gd name="f63" fmla="*/ f59 1 96"/>
                <a:gd name="f64" fmla="*/ 75 f60 1"/>
                <a:gd name="f65" fmla="*/ 82 f59 1"/>
                <a:gd name="f66" fmla="*/ 61 f60 1"/>
                <a:gd name="f67" fmla="*/ 87 f59 1"/>
                <a:gd name="f68" fmla="*/ 16 f60 1"/>
                <a:gd name="f69" fmla="*/ 76 f59 1"/>
                <a:gd name="f70" fmla="*/ 0 f60 1"/>
                <a:gd name="f71" fmla="*/ 14 f60 1"/>
                <a:gd name="f72" fmla="*/ 56 f59 1"/>
                <a:gd name="f73" fmla="*/ 12 f60 1"/>
                <a:gd name="f74" fmla="*/ 33 f59 1"/>
                <a:gd name="f75" fmla="*/ 20 f59 1"/>
                <a:gd name="f76" fmla="*/ 76 f60 1"/>
                <a:gd name="f77" fmla="*/ 1 f59 1"/>
                <a:gd name="f78" fmla="*/ 83 f60 1"/>
                <a:gd name="f79" fmla="*/ 5 f59 1"/>
                <a:gd name="f80" fmla="*/ 110 f60 1"/>
                <a:gd name="f81" fmla="*/ 39 f59 1"/>
                <a:gd name="f82" fmla="*/ 108 f60 1"/>
                <a:gd name="f83" fmla="*/ 52 f59 1"/>
                <a:gd name="f84" fmla="+- f61 0 f1"/>
                <a:gd name="f85" fmla="*/ f64 1 132"/>
                <a:gd name="f86" fmla="*/ f65 1 96"/>
                <a:gd name="f87" fmla="*/ f66 1 132"/>
                <a:gd name="f88" fmla="*/ f67 1 96"/>
                <a:gd name="f89" fmla="*/ f68 1 132"/>
                <a:gd name="f90" fmla="*/ f69 1 96"/>
                <a:gd name="f91" fmla="*/ f70 1 132"/>
                <a:gd name="f92" fmla="*/ f71 1 132"/>
                <a:gd name="f93" fmla="*/ f72 1 96"/>
                <a:gd name="f94" fmla="*/ f73 1 132"/>
                <a:gd name="f95" fmla="*/ f74 1 96"/>
                <a:gd name="f96" fmla="*/ f75 1 96"/>
                <a:gd name="f97" fmla="*/ f76 1 132"/>
                <a:gd name="f98" fmla="*/ f77 1 96"/>
                <a:gd name="f99" fmla="*/ f78 1 132"/>
                <a:gd name="f100" fmla="*/ f79 1 96"/>
                <a:gd name="f101" fmla="*/ f80 1 132"/>
                <a:gd name="f102" fmla="*/ f81 1 96"/>
                <a:gd name="f103" fmla="*/ f82 1 132"/>
                <a:gd name="f104" fmla="*/ f83 1 96"/>
                <a:gd name="f105" fmla="*/ 0 1 f62"/>
                <a:gd name="f106" fmla="*/ f56 1 f62"/>
                <a:gd name="f107" fmla="*/ 0 1 f63"/>
                <a:gd name="f108" fmla="*/ f57 1 f63"/>
                <a:gd name="f109" fmla="*/ f85 1 f62"/>
                <a:gd name="f110" fmla="*/ f86 1 f63"/>
                <a:gd name="f111" fmla="*/ f87 1 f62"/>
                <a:gd name="f112" fmla="*/ f88 1 f63"/>
                <a:gd name="f113" fmla="*/ f89 1 f62"/>
                <a:gd name="f114" fmla="*/ f90 1 f63"/>
                <a:gd name="f115" fmla="*/ f91 1 f62"/>
                <a:gd name="f116" fmla="*/ f92 1 f62"/>
                <a:gd name="f117" fmla="*/ f93 1 f63"/>
                <a:gd name="f118" fmla="*/ f94 1 f62"/>
                <a:gd name="f119" fmla="*/ f95 1 f63"/>
                <a:gd name="f120" fmla="*/ f96 1 f63"/>
                <a:gd name="f121" fmla="*/ f97 1 f62"/>
                <a:gd name="f122" fmla="*/ f98 1 f63"/>
                <a:gd name="f123" fmla="*/ f99 1 f62"/>
                <a:gd name="f124" fmla="*/ f100 1 f63"/>
                <a:gd name="f125" fmla="*/ f101 1 f62"/>
                <a:gd name="f126" fmla="*/ f102 1 f63"/>
                <a:gd name="f127" fmla="*/ f103 1 f62"/>
                <a:gd name="f128" fmla="*/ f104 1 f63"/>
                <a:gd name="f129" fmla="*/ f105 f53 1"/>
                <a:gd name="f130" fmla="*/ f106 f53 1"/>
                <a:gd name="f131" fmla="*/ f108 f54 1"/>
                <a:gd name="f132" fmla="*/ f107 f54 1"/>
                <a:gd name="f133" fmla="*/ f109 f53 1"/>
                <a:gd name="f134" fmla="*/ f110 f54 1"/>
                <a:gd name="f135" fmla="*/ f111 f53 1"/>
                <a:gd name="f136" fmla="*/ f112 f54 1"/>
                <a:gd name="f137" fmla="*/ f113 f53 1"/>
                <a:gd name="f138" fmla="*/ f114 f54 1"/>
                <a:gd name="f139" fmla="*/ f115 f53 1"/>
                <a:gd name="f140" fmla="*/ f116 f53 1"/>
                <a:gd name="f141" fmla="*/ f117 f54 1"/>
                <a:gd name="f142" fmla="*/ f118 f53 1"/>
                <a:gd name="f143" fmla="*/ f119 f54 1"/>
                <a:gd name="f144" fmla="*/ f120 f54 1"/>
                <a:gd name="f145" fmla="*/ f121 f53 1"/>
                <a:gd name="f146" fmla="*/ f122 f54 1"/>
                <a:gd name="f147" fmla="*/ f123 f53 1"/>
                <a:gd name="f148" fmla="*/ f124 f54 1"/>
                <a:gd name="f149" fmla="*/ f125 f53 1"/>
                <a:gd name="f150" fmla="*/ f126 f54 1"/>
                <a:gd name="f151" fmla="*/ f127 f53 1"/>
                <a:gd name="f152" fmla="*/ f128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38"/>
                </a:cxn>
                <a:cxn ang="f84">
                  <a:pos x="f140" y="f141"/>
                </a:cxn>
                <a:cxn ang="f84">
                  <a:pos x="f142" y="f143"/>
                </a:cxn>
                <a:cxn ang="f84">
                  <a:pos x="f137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49" y="f150"/>
                </a:cxn>
                <a:cxn ang="f84">
                  <a:pos x="f151" y="f152"/>
                </a:cxn>
                <a:cxn ang="f84">
                  <a:pos x="f133" y="f134"/>
                </a:cxn>
              </a:cxnLst>
              <a:rect l="f129" t="f132" r="f130" b="f131"/>
              <a:pathLst>
                <a:path w="132" h="96">
                  <a:moveTo>
                    <a:pt x="f8" y="f9"/>
                  </a:moveTo>
                  <a:cubicBezTo>
                    <a:pt x="f10" y="f11"/>
                    <a:pt x="f12" y="f7"/>
                    <a:pt x="f13" y="f11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8"/>
                    <a:pt x="f21" y="f9"/>
                    <a:pt x="f5" y="f19"/>
                  </a:cubicBezTo>
                  <a:cubicBezTo>
                    <a:pt x="f22" y="f17"/>
                    <a:pt x="f23" y="f24"/>
                    <a:pt x="f25" y="f26"/>
                  </a:cubicBezTo>
                  <a:cubicBezTo>
                    <a:pt x="f27" y="f28"/>
                    <a:pt x="f18" y="f29"/>
                    <a:pt x="f30" y="f16"/>
                  </a:cubicBezTo>
                  <a:cubicBezTo>
                    <a:pt x="f31" y="f32"/>
                    <a:pt x="f33" y="f34"/>
                    <a:pt x="f18" y="f34"/>
                  </a:cubicBezTo>
                  <a:cubicBezTo>
                    <a:pt x="f35" y="f36"/>
                    <a:pt x="f37" y="f38"/>
                    <a:pt x="f19" y="f33"/>
                  </a:cubicBezTo>
                  <a:cubicBezTo>
                    <a:pt x="f39" y="f5"/>
                    <a:pt x="f40" y="f33"/>
                    <a:pt x="f41" y="f22"/>
                  </a:cubicBezTo>
                  <a:cubicBezTo>
                    <a:pt x="f39" y="f32"/>
                    <a:pt x="f42" y="f43"/>
                    <a:pt x="f44" y="f45"/>
                  </a:cubicBezTo>
                  <a:cubicBezTo>
                    <a:pt x="f6" y="f46"/>
                    <a:pt x="f47" y="f28"/>
                    <a:pt x="f48" y="f49"/>
                  </a:cubicBezTo>
                  <a:cubicBezTo>
                    <a:pt x="f50" y="f51"/>
                    <a:pt x="f19" y="f13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1F2A0ABD-0819-BC07-ACCB-A8638CDB76BB}"/>
                </a:ext>
              </a:extLst>
            </p:cNvPr>
            <p:cNvSpPr/>
            <p:nvPr/>
          </p:nvSpPr>
          <p:spPr>
            <a:xfrm>
              <a:off x="16841784" y="503240"/>
              <a:ext cx="590546" cy="4730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104"/>
                <a:gd name="f8" fmla="val 14"/>
                <a:gd name="f9" fmla="val 67"/>
                <a:gd name="f10" fmla="val 34"/>
                <a:gd name="f11" fmla="val 50"/>
                <a:gd name="f12" fmla="val 6"/>
                <a:gd name="f13" fmla="val 41"/>
                <a:gd name="f14" fmla="val 8"/>
                <a:gd name="f15" fmla="val 27"/>
                <a:gd name="f16" fmla="val 17"/>
                <a:gd name="f17" fmla="val 26"/>
                <a:gd name="f18" fmla="val 35"/>
                <a:gd name="f19" fmla="val 55"/>
                <a:gd name="f20" fmla="val 32"/>
                <a:gd name="f21" fmla="val 19"/>
                <a:gd name="f22" fmla="val 79"/>
                <a:gd name="f23" fmla="val 7"/>
                <a:gd name="f24" fmla="val 83"/>
                <a:gd name="f25" fmla="val 91"/>
                <a:gd name="f26" fmla="val 89"/>
                <a:gd name="f27" fmla="val 84"/>
                <a:gd name="f28" fmla="val 40"/>
                <a:gd name="f29" fmla="val 109"/>
                <a:gd name="f30" fmla="val 42"/>
                <a:gd name="f31" fmla="val 49"/>
                <a:gd name="f32" fmla="val 123"/>
                <a:gd name="f33" fmla="val 60"/>
                <a:gd name="f34" fmla="val 57"/>
                <a:gd name="f35" fmla="val 101"/>
                <a:gd name="f36" fmla="val 66"/>
                <a:gd name="f37" fmla="val 99"/>
                <a:gd name="f38" fmla="val 97"/>
                <a:gd name="f39" fmla="val 95"/>
                <a:gd name="f40" fmla="val 80"/>
                <a:gd name="f41" fmla="val 75"/>
                <a:gd name="f42" fmla="val 86"/>
                <a:gd name="f43" fmla="val 93"/>
                <a:gd name="f44" fmla="val 76"/>
                <a:gd name="f45" fmla="val 68"/>
                <a:gd name="f46" fmla="val 100"/>
                <a:gd name="f47" fmla="val 61"/>
                <a:gd name="f48" fmla="val 47"/>
                <a:gd name="f49" fmla="val 82"/>
                <a:gd name="f50" fmla="val 39"/>
                <a:gd name="f51" fmla="val 30"/>
                <a:gd name="f52" fmla="val 20"/>
                <a:gd name="f53" fmla="val 87"/>
                <a:gd name="f54" fmla="val 10"/>
                <a:gd name="f55" fmla="val 88"/>
                <a:gd name="f56" fmla="val 2"/>
                <a:gd name="f57" fmla="val 78"/>
                <a:gd name="f58" fmla="val 12"/>
                <a:gd name="f59" fmla="+- 0 0 -90"/>
                <a:gd name="f60" fmla="*/ f3 1 131"/>
                <a:gd name="f61" fmla="*/ f4 1 104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131"/>
                <a:gd name="f70" fmla="*/ f66 1 104"/>
                <a:gd name="f71" fmla="*/ 14 f67 1"/>
                <a:gd name="f72" fmla="*/ 67 f66 1"/>
                <a:gd name="f73" fmla="*/ 8 f67 1"/>
                <a:gd name="f74" fmla="*/ 27 f66 1"/>
                <a:gd name="f75" fmla="*/ 35 f67 1"/>
                <a:gd name="f76" fmla="*/ 79 f67 1"/>
                <a:gd name="f77" fmla="*/ 7 f66 1"/>
                <a:gd name="f78" fmla="*/ 89 f67 1"/>
                <a:gd name="f79" fmla="*/ 8 f66 1"/>
                <a:gd name="f80" fmla="*/ 131 f67 1"/>
                <a:gd name="f81" fmla="*/ 49 f66 1"/>
                <a:gd name="f82" fmla="*/ 101 f67 1"/>
                <a:gd name="f83" fmla="*/ 66 f66 1"/>
                <a:gd name="f84" fmla="*/ 95 f67 1"/>
                <a:gd name="f85" fmla="*/ 76 f67 1"/>
                <a:gd name="f86" fmla="*/ 104 f66 1"/>
                <a:gd name="f87" fmla="*/ 55 f67 1"/>
                <a:gd name="f88" fmla="*/ 89 f66 1"/>
                <a:gd name="f89" fmla="*/ 30 f67 1"/>
                <a:gd name="f90" fmla="*/ 86 f66 1"/>
                <a:gd name="f91" fmla="*/ 0 f67 1"/>
                <a:gd name="f92" fmla="+- f68 0 f1"/>
                <a:gd name="f93" fmla="*/ f71 1 131"/>
                <a:gd name="f94" fmla="*/ f72 1 104"/>
                <a:gd name="f95" fmla="*/ f73 1 131"/>
                <a:gd name="f96" fmla="*/ f74 1 104"/>
                <a:gd name="f97" fmla="*/ f75 1 131"/>
                <a:gd name="f98" fmla="*/ f76 1 131"/>
                <a:gd name="f99" fmla="*/ f77 1 104"/>
                <a:gd name="f100" fmla="*/ f78 1 131"/>
                <a:gd name="f101" fmla="*/ f79 1 104"/>
                <a:gd name="f102" fmla="*/ f80 1 131"/>
                <a:gd name="f103" fmla="*/ f81 1 104"/>
                <a:gd name="f104" fmla="*/ f82 1 131"/>
                <a:gd name="f105" fmla="*/ f83 1 104"/>
                <a:gd name="f106" fmla="*/ f84 1 131"/>
                <a:gd name="f107" fmla="*/ f85 1 131"/>
                <a:gd name="f108" fmla="*/ f86 1 104"/>
                <a:gd name="f109" fmla="*/ f87 1 131"/>
                <a:gd name="f110" fmla="*/ f88 1 104"/>
                <a:gd name="f111" fmla="*/ f89 1 131"/>
                <a:gd name="f112" fmla="*/ f90 1 104"/>
                <a:gd name="f113" fmla="*/ f91 1 131"/>
                <a:gd name="f114" fmla="*/ 0 1 f69"/>
                <a:gd name="f115" fmla="*/ f63 1 f69"/>
                <a:gd name="f116" fmla="*/ 0 1 f70"/>
                <a:gd name="f117" fmla="*/ f64 1 f70"/>
                <a:gd name="f118" fmla="*/ f93 1 f69"/>
                <a:gd name="f119" fmla="*/ f94 1 f70"/>
                <a:gd name="f120" fmla="*/ f95 1 f69"/>
                <a:gd name="f121" fmla="*/ f96 1 f70"/>
                <a:gd name="f122" fmla="*/ f97 1 f69"/>
                <a:gd name="f123" fmla="*/ f98 1 f69"/>
                <a:gd name="f124" fmla="*/ f99 1 f70"/>
                <a:gd name="f125" fmla="*/ f100 1 f69"/>
                <a:gd name="f126" fmla="*/ f101 1 f70"/>
                <a:gd name="f127" fmla="*/ f102 1 f69"/>
                <a:gd name="f128" fmla="*/ f103 1 f70"/>
                <a:gd name="f129" fmla="*/ f104 1 f69"/>
                <a:gd name="f130" fmla="*/ f105 1 f70"/>
                <a:gd name="f131" fmla="*/ f106 1 f69"/>
                <a:gd name="f132" fmla="*/ f107 1 f69"/>
                <a:gd name="f133" fmla="*/ f108 1 f70"/>
                <a:gd name="f134" fmla="*/ f109 1 f69"/>
                <a:gd name="f135" fmla="*/ f110 1 f70"/>
                <a:gd name="f136" fmla="*/ f111 1 f69"/>
                <a:gd name="f137" fmla="*/ f112 1 f70"/>
                <a:gd name="f138" fmla="*/ f113 1 f69"/>
                <a:gd name="f139" fmla="*/ f114 f60 1"/>
                <a:gd name="f140" fmla="*/ f115 f60 1"/>
                <a:gd name="f141" fmla="*/ f117 f61 1"/>
                <a:gd name="f142" fmla="*/ f116 f61 1"/>
                <a:gd name="f143" fmla="*/ f118 f60 1"/>
                <a:gd name="f144" fmla="*/ f119 f61 1"/>
                <a:gd name="f145" fmla="*/ f120 f60 1"/>
                <a:gd name="f146" fmla="*/ f121 f61 1"/>
                <a:gd name="f147" fmla="*/ f122 f60 1"/>
                <a:gd name="f148" fmla="*/ f123 f60 1"/>
                <a:gd name="f149" fmla="*/ f124 f61 1"/>
                <a:gd name="f150" fmla="*/ f125 f60 1"/>
                <a:gd name="f151" fmla="*/ f126 f61 1"/>
                <a:gd name="f152" fmla="*/ f127 f60 1"/>
                <a:gd name="f153" fmla="*/ f128 f61 1"/>
                <a:gd name="f154" fmla="*/ f129 f60 1"/>
                <a:gd name="f155" fmla="*/ f130 f61 1"/>
                <a:gd name="f156" fmla="*/ f131 f60 1"/>
                <a:gd name="f157" fmla="*/ f132 f60 1"/>
                <a:gd name="f158" fmla="*/ f133 f61 1"/>
                <a:gd name="f159" fmla="*/ f134 f60 1"/>
                <a:gd name="f160" fmla="*/ f135 f61 1"/>
                <a:gd name="f161" fmla="*/ f136 f60 1"/>
                <a:gd name="f162" fmla="*/ f137 f61 1"/>
                <a:gd name="f163" fmla="*/ f13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6"/>
                </a:cxn>
                <a:cxn ang="f92">
                  <a:pos x="f148" y="f149"/>
                </a:cxn>
                <a:cxn ang="f92">
                  <a:pos x="f150" y="f151"/>
                </a:cxn>
                <a:cxn ang="f92">
                  <a:pos x="f152" y="f153"/>
                </a:cxn>
                <a:cxn ang="f92">
                  <a:pos x="f154" y="f155"/>
                </a:cxn>
                <a:cxn ang="f92">
                  <a:pos x="f156" y="f144"/>
                </a:cxn>
                <a:cxn ang="f92">
                  <a:pos x="f157" y="f158"/>
                </a:cxn>
                <a:cxn ang="f92">
                  <a:pos x="f159" y="f160"/>
                </a:cxn>
                <a:cxn ang="f92">
                  <a:pos x="f161" y="f162"/>
                </a:cxn>
                <a:cxn ang="f92">
                  <a:pos x="f163" y="f160"/>
                </a:cxn>
                <a:cxn ang="f92">
                  <a:pos x="f143" y="f144"/>
                </a:cxn>
              </a:cxnLst>
              <a:rect l="f139" t="f142" r="f140" b="f141"/>
              <a:pathLst>
                <a:path w="131" h="10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7" y="f15"/>
                    <a:pt x="f18" y="f15"/>
                  </a:cubicBezTo>
                  <a:cubicBezTo>
                    <a:pt x="f19" y="f20"/>
                    <a:pt x="f9" y="f21"/>
                    <a:pt x="f22" y="f23"/>
                  </a:cubicBezTo>
                  <a:cubicBezTo>
                    <a:pt x="f24" y="f23"/>
                    <a:pt x="f25" y="f5"/>
                    <a:pt x="f26" y="f14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33"/>
                    <a:pt x="f29" y="f34"/>
                    <a:pt x="f35" y="f36"/>
                  </a:cubicBezTo>
                  <a:cubicBezTo>
                    <a:pt x="f37" y="f36"/>
                    <a:pt x="f38" y="f9"/>
                    <a:pt x="f39" y="f9"/>
                  </a:cubicBezTo>
                  <a:cubicBezTo>
                    <a:pt x="f40" y="f41"/>
                    <a:pt x="f42" y="f43"/>
                    <a:pt x="f44" y="f7"/>
                  </a:cubicBezTo>
                  <a:cubicBezTo>
                    <a:pt x="f45" y="f46"/>
                    <a:pt x="f47" y="f39"/>
                    <a:pt x="f19" y="f26"/>
                  </a:cubicBezTo>
                  <a:cubicBezTo>
                    <a:pt x="f48" y="f49"/>
                    <a:pt x="f50" y="f40"/>
                    <a:pt x="f51" y="f42"/>
                  </a:cubicBezTo>
                  <a:cubicBezTo>
                    <a:pt x="f52" y="f53"/>
                    <a:pt x="f54" y="f55"/>
                    <a:pt x="f5" y="f26"/>
                  </a:cubicBezTo>
                  <a:cubicBezTo>
                    <a:pt x="f56" y="f57"/>
                    <a:pt x="f58" y="f41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6D2F28F3-49AE-7422-4E7D-57354936FE0A}"/>
                </a:ext>
              </a:extLst>
            </p:cNvPr>
            <p:cNvSpPr/>
            <p:nvPr/>
          </p:nvSpPr>
          <p:spPr>
            <a:xfrm>
              <a:off x="15695611" y="1203322"/>
              <a:ext cx="338135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62"/>
                <a:gd name="f8" fmla="val 9"/>
                <a:gd name="f9" fmla="val 32"/>
                <a:gd name="f10" fmla="val 1"/>
                <a:gd name="f11" fmla="val 21"/>
                <a:gd name="f12" fmla="val 13"/>
                <a:gd name="f13" fmla="val 17"/>
                <a:gd name="f14" fmla="val 16"/>
                <a:gd name="f15" fmla="val 19"/>
                <a:gd name="f16" fmla="val 39"/>
                <a:gd name="f17" fmla="val 6"/>
                <a:gd name="f18" fmla="val 49"/>
                <a:gd name="f19" fmla="val 51"/>
                <a:gd name="f20" fmla="val 15"/>
                <a:gd name="f21" fmla="val 58"/>
                <a:gd name="f22" fmla="val 25"/>
                <a:gd name="f23" fmla="val 74"/>
                <a:gd name="f24" fmla="val 26"/>
                <a:gd name="f25" fmla="val 30"/>
                <a:gd name="f26" fmla="val 59"/>
                <a:gd name="f27" fmla="val 35"/>
                <a:gd name="f28" fmla="val 47"/>
                <a:gd name="f29" fmla="val 43"/>
                <a:gd name="f30" fmla="val 48"/>
                <a:gd name="f31" fmla="val 63"/>
                <a:gd name="f32" fmla="val 33"/>
                <a:gd name="f33" fmla="val 55"/>
                <a:gd name="f34" fmla="val 45"/>
                <a:gd name="f35" fmla="val 46"/>
                <a:gd name="f36" fmla="val 12"/>
                <a:gd name="f37" fmla="val 42"/>
                <a:gd name="f38" fmla="+- 0 0 -90"/>
                <a:gd name="f39" fmla="*/ f3 1 75"/>
                <a:gd name="f40" fmla="*/ f4 1 62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75"/>
                <a:gd name="f49" fmla="*/ f45 1 62"/>
                <a:gd name="f50" fmla="*/ 9 f46 1"/>
                <a:gd name="f51" fmla="*/ 32 f45 1"/>
                <a:gd name="f52" fmla="*/ 17 f46 1"/>
                <a:gd name="f53" fmla="*/ 16 f45 1"/>
                <a:gd name="f54" fmla="*/ 49 f46 1"/>
                <a:gd name="f55" fmla="*/ 0 f45 1"/>
                <a:gd name="f56" fmla="*/ 74 f46 1"/>
                <a:gd name="f57" fmla="*/ 26 f45 1"/>
                <a:gd name="f58" fmla="*/ 75 f46 1"/>
                <a:gd name="f59" fmla="*/ 48 f46 1"/>
                <a:gd name="f60" fmla="*/ 63 f45 1"/>
                <a:gd name="f61" fmla="*/ 1 f46 1"/>
                <a:gd name="f62" fmla="*/ 58 f45 1"/>
                <a:gd name="f63" fmla="+- f47 0 f1"/>
                <a:gd name="f64" fmla="*/ f50 1 75"/>
                <a:gd name="f65" fmla="*/ f51 1 63"/>
                <a:gd name="f66" fmla="*/ f52 1 75"/>
                <a:gd name="f67" fmla="*/ f53 1 63"/>
                <a:gd name="f68" fmla="*/ f54 1 75"/>
                <a:gd name="f69" fmla="*/ f55 1 63"/>
                <a:gd name="f70" fmla="*/ f56 1 75"/>
                <a:gd name="f71" fmla="*/ f57 1 63"/>
                <a:gd name="f72" fmla="*/ f58 1 75"/>
                <a:gd name="f73" fmla="*/ f59 1 75"/>
                <a:gd name="f74" fmla="*/ f60 1 63"/>
                <a:gd name="f75" fmla="*/ f61 1 75"/>
                <a:gd name="f76" fmla="*/ f62 1 63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8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39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99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75" h="62">
                  <a:moveTo>
                    <a:pt x="f8" y="f9"/>
                  </a:moveTo>
                  <a:cubicBezTo>
                    <a:pt x="f10" y="f11"/>
                    <a:pt x="f5" y="f12"/>
                    <a:pt x="f13" y="f14"/>
                  </a:cubicBezTo>
                  <a:cubicBezTo>
                    <a:pt x="f9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6" y="f24"/>
                    <a:pt x="f6" y="f25"/>
                    <a:pt x="f6" y="f9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15" y="f34"/>
                    <a:pt x="f10" y="f21"/>
                  </a:cubicBezTo>
                  <a:cubicBezTo>
                    <a:pt x="f5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DAD66F2E-053C-32AE-34BF-54194E4C04B8}"/>
                </a:ext>
              </a:extLst>
            </p:cNvPr>
            <p:cNvSpPr/>
            <p:nvPr/>
          </p:nvSpPr>
          <p:spPr>
            <a:xfrm>
              <a:off x="16173450" y="771525"/>
              <a:ext cx="455608" cy="3413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75"/>
                <a:gd name="f8" fmla="val 3"/>
                <a:gd name="f9" fmla="val 67"/>
                <a:gd name="f10" fmla="val 2"/>
                <a:gd name="f11" fmla="val 1"/>
                <a:gd name="f12" fmla="val 64"/>
                <a:gd name="f13" fmla="val 62"/>
                <a:gd name="f14" fmla="val 60"/>
                <a:gd name="f15" fmla="val 20"/>
                <a:gd name="f16" fmla="val 50"/>
                <a:gd name="f17" fmla="val 36"/>
                <a:gd name="f18" fmla="val 9"/>
                <a:gd name="f19" fmla="val 26"/>
                <a:gd name="f20" fmla="val 18"/>
                <a:gd name="f21" fmla="val 44"/>
                <a:gd name="f22" fmla="val 55"/>
                <a:gd name="f23" fmla="val 8"/>
                <a:gd name="f24" fmla="val 59"/>
                <a:gd name="f25" fmla="val 5"/>
                <a:gd name="f26" fmla="val 63"/>
                <a:gd name="f27" fmla="val 71"/>
                <a:gd name="f28" fmla="val 70"/>
                <a:gd name="f29" fmla="val 33"/>
                <a:gd name="f30" fmla="val 91"/>
                <a:gd name="f31" fmla="val 27"/>
                <a:gd name="f32" fmla="val 101"/>
                <a:gd name="f33" fmla="val 37"/>
                <a:gd name="f34" fmla="val 86"/>
                <a:gd name="f35" fmla="val 46"/>
                <a:gd name="f36" fmla="val 65"/>
                <a:gd name="f37" fmla="val 45"/>
                <a:gd name="f38" fmla="val 68"/>
                <a:gd name="f39" fmla="val 73"/>
                <a:gd name="f40" fmla="val 24"/>
                <a:gd name="f41" fmla="+- 0 0 -90"/>
                <a:gd name="f42" fmla="*/ f3 1 100"/>
                <a:gd name="f43" fmla="*/ f4 1 75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100"/>
                <a:gd name="f52" fmla="*/ f48 1 75"/>
                <a:gd name="f53" fmla="*/ 3 f49 1"/>
                <a:gd name="f54" fmla="*/ 67 f48 1"/>
                <a:gd name="f55" fmla="*/ 0 f49 1"/>
                <a:gd name="f56" fmla="*/ 60 f48 1"/>
                <a:gd name="f57" fmla="*/ 9 f49 1"/>
                <a:gd name="f58" fmla="*/ 20 f48 1"/>
                <a:gd name="f59" fmla="*/ 55 f49 1"/>
                <a:gd name="f60" fmla="*/ 8 f48 1"/>
                <a:gd name="f61" fmla="*/ 67 f49 1"/>
                <a:gd name="f62" fmla="*/ 0 f48 1"/>
                <a:gd name="f63" fmla="*/ 71 f49 1"/>
                <a:gd name="f64" fmla="*/ 101 f49 1"/>
                <a:gd name="f65" fmla="*/ 37 f48 1"/>
                <a:gd name="f66" fmla="*/ 64 f49 1"/>
                <a:gd name="f67" fmla="*/ 68 f48 1"/>
                <a:gd name="f68" fmla="*/ 62 f49 1"/>
                <a:gd name="f69" fmla="*/ 75 f48 1"/>
                <a:gd name="f70" fmla="+- f50 0 f1"/>
                <a:gd name="f71" fmla="*/ f53 1 101"/>
                <a:gd name="f72" fmla="*/ f54 1 75"/>
                <a:gd name="f73" fmla="*/ f55 1 101"/>
                <a:gd name="f74" fmla="*/ f56 1 75"/>
                <a:gd name="f75" fmla="*/ f57 1 101"/>
                <a:gd name="f76" fmla="*/ f58 1 75"/>
                <a:gd name="f77" fmla="*/ f59 1 101"/>
                <a:gd name="f78" fmla="*/ f60 1 75"/>
                <a:gd name="f79" fmla="*/ f61 1 101"/>
                <a:gd name="f80" fmla="*/ f62 1 75"/>
                <a:gd name="f81" fmla="*/ f63 1 101"/>
                <a:gd name="f82" fmla="*/ f64 1 101"/>
                <a:gd name="f83" fmla="*/ f65 1 75"/>
                <a:gd name="f84" fmla="*/ f66 1 101"/>
                <a:gd name="f85" fmla="*/ f67 1 75"/>
                <a:gd name="f86" fmla="*/ f68 1 101"/>
                <a:gd name="f87" fmla="*/ f69 1 75"/>
                <a:gd name="f88" fmla="*/ 0 1 f51"/>
                <a:gd name="f89" fmla="*/ f45 1 f51"/>
                <a:gd name="f90" fmla="*/ 0 1 f52"/>
                <a:gd name="f91" fmla="*/ f46 1 f52"/>
                <a:gd name="f92" fmla="*/ f71 1 f51"/>
                <a:gd name="f93" fmla="*/ f72 1 f52"/>
                <a:gd name="f94" fmla="*/ f73 1 f51"/>
                <a:gd name="f95" fmla="*/ f74 1 f52"/>
                <a:gd name="f96" fmla="*/ f75 1 f51"/>
                <a:gd name="f97" fmla="*/ f76 1 f52"/>
                <a:gd name="f98" fmla="*/ f77 1 f51"/>
                <a:gd name="f99" fmla="*/ f78 1 f52"/>
                <a:gd name="f100" fmla="*/ f79 1 f51"/>
                <a:gd name="f101" fmla="*/ f80 1 f52"/>
                <a:gd name="f102" fmla="*/ f81 1 f51"/>
                <a:gd name="f103" fmla="*/ f82 1 f51"/>
                <a:gd name="f104" fmla="*/ f83 1 f52"/>
                <a:gd name="f105" fmla="*/ f84 1 f51"/>
                <a:gd name="f106" fmla="*/ f85 1 f52"/>
                <a:gd name="f107" fmla="*/ f86 1 f51"/>
                <a:gd name="f108" fmla="*/ f87 1 f52"/>
                <a:gd name="f109" fmla="*/ f88 f42 1"/>
                <a:gd name="f110" fmla="*/ f89 f42 1"/>
                <a:gd name="f111" fmla="*/ f91 f43 1"/>
                <a:gd name="f112" fmla="*/ f90 f43 1"/>
                <a:gd name="f113" fmla="*/ f92 f42 1"/>
                <a:gd name="f114" fmla="*/ f93 f43 1"/>
                <a:gd name="f115" fmla="*/ f94 f42 1"/>
                <a:gd name="f116" fmla="*/ f95 f43 1"/>
                <a:gd name="f117" fmla="*/ f96 f42 1"/>
                <a:gd name="f118" fmla="*/ f97 f43 1"/>
                <a:gd name="f119" fmla="*/ f98 f42 1"/>
                <a:gd name="f120" fmla="*/ f99 f43 1"/>
                <a:gd name="f121" fmla="*/ f100 f42 1"/>
                <a:gd name="f122" fmla="*/ f101 f43 1"/>
                <a:gd name="f123" fmla="*/ f102 f42 1"/>
                <a:gd name="f124" fmla="*/ f103 f42 1"/>
                <a:gd name="f125" fmla="*/ f104 f43 1"/>
                <a:gd name="f126" fmla="*/ f105 f42 1"/>
                <a:gd name="f127" fmla="*/ f106 f43 1"/>
                <a:gd name="f128" fmla="*/ f107 f42 1"/>
                <a:gd name="f129" fmla="*/ f108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3" y="f114"/>
                </a:cxn>
                <a:cxn ang="f70">
                  <a:pos x="f115" y="f114"/>
                </a:cxn>
                <a:cxn ang="f70">
                  <a:pos x="f113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21" y="f122"/>
                </a:cxn>
                <a:cxn ang="f70">
                  <a:pos x="f123" y="f120"/>
                </a:cxn>
                <a:cxn ang="f70">
                  <a:pos x="f124" y="f125"/>
                </a:cxn>
                <a:cxn ang="f70">
                  <a:pos x="f126" y="f127"/>
                </a:cxn>
                <a:cxn ang="f70">
                  <a:pos x="f128" y="f129"/>
                </a:cxn>
                <a:cxn ang="f70">
                  <a:pos x="f113" y="f114"/>
                </a:cxn>
              </a:cxnLst>
              <a:rect l="f109" t="f112" r="f110" b="f111"/>
              <a:pathLst>
                <a:path w="100" h="75">
                  <a:moveTo>
                    <a:pt x="f8" y="f9"/>
                  </a:moveTo>
                  <a:cubicBezTo>
                    <a:pt x="f10" y="f9"/>
                    <a:pt x="f11" y="f9"/>
                    <a:pt x="f5" y="f9"/>
                  </a:cubicBezTo>
                  <a:cubicBezTo>
                    <a:pt x="f11" y="f12"/>
                    <a:pt x="f10" y="f13"/>
                    <a:pt x="f8" y="f14"/>
                  </a:cubicBezTo>
                  <a:cubicBezTo>
                    <a:pt x="f15" y="f16"/>
                    <a:pt x="f15" y="f17"/>
                    <a:pt x="f18" y="f15"/>
                  </a:cubicBezTo>
                  <a:cubicBezTo>
                    <a:pt x="f19" y="f20"/>
                    <a:pt x="f21" y="f19"/>
                    <a:pt x="f22" y="f23"/>
                  </a:cubicBezTo>
                  <a:cubicBezTo>
                    <a:pt x="f24" y="f25"/>
                    <a:pt x="f26" y="f8"/>
                    <a:pt x="f9" y="f5"/>
                  </a:cubicBezTo>
                  <a:cubicBezTo>
                    <a:pt x="f27" y="f11"/>
                    <a:pt x="f28" y="f25"/>
                    <a:pt x="f27" y="f23"/>
                  </a:cubicBezTo>
                  <a:cubicBezTo>
                    <a:pt x="f12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12" y="f38"/>
                  </a:cubicBezTo>
                  <a:cubicBezTo>
                    <a:pt x="f26" y="f28"/>
                    <a:pt x="f26" y="f39"/>
                    <a:pt x="f13" y="f7"/>
                  </a:cubicBezTo>
                  <a:cubicBezTo>
                    <a:pt x="f21" y="f12"/>
                    <a:pt x="f40" y="f12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9" name="Oval 21">
            <a:extLst>
              <a:ext uri="{FF2B5EF4-FFF2-40B4-BE49-F238E27FC236}">
                <a16:creationId xmlns:a16="http://schemas.microsoft.com/office/drawing/2014/main" id="{35965D18-DD23-E81B-807A-384C078283DF}"/>
              </a:ext>
            </a:extLst>
          </p:cNvPr>
          <p:cNvSpPr/>
          <p:nvPr/>
        </p:nvSpPr>
        <p:spPr>
          <a:xfrm>
            <a:off x="168277" y="295278"/>
            <a:ext cx="1736729" cy="171609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F9D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517;p35">
            <a:extLst>
              <a:ext uri="{FF2B5EF4-FFF2-40B4-BE49-F238E27FC236}">
                <a16:creationId xmlns:a16="http://schemas.microsoft.com/office/drawing/2014/main" id="{BD972CA3-8A6E-83A6-8ED9-6059736E2D2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09862" y="3328452"/>
            <a:ext cx="6964271" cy="893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solidFill>
                  <a:srgbClr val="F07E48"/>
                </a:solidFill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21" name="Google Shape;518;p35">
            <a:extLst>
              <a:ext uri="{FF2B5EF4-FFF2-40B4-BE49-F238E27FC236}">
                <a16:creationId xmlns:a16="http://schemas.microsoft.com/office/drawing/2014/main" id="{1B7C7AF1-6562-05A6-AC05-96F076796AC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09862" y="4222452"/>
            <a:ext cx="6964271" cy="1140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2" name="Google Shape;519;p35">
            <a:extLst>
              <a:ext uri="{FF2B5EF4-FFF2-40B4-BE49-F238E27FC236}">
                <a16:creationId xmlns:a16="http://schemas.microsoft.com/office/drawing/2014/main" id="{F3C9E66D-2F19-95A1-3685-8E8D5EA6E4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13819" y="3328452"/>
            <a:ext cx="6964271" cy="893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solidFill>
                  <a:srgbClr val="56A685"/>
                </a:solidFill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23" name="Google Shape;520;p35">
            <a:extLst>
              <a:ext uri="{FF2B5EF4-FFF2-40B4-BE49-F238E27FC236}">
                <a16:creationId xmlns:a16="http://schemas.microsoft.com/office/drawing/2014/main" id="{60015920-C5AE-4C30-7E61-B55CD68FCA9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13819" y="4222452"/>
            <a:ext cx="6964271" cy="1140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4" name="Google Shape;521;p35">
            <a:extLst>
              <a:ext uri="{FF2B5EF4-FFF2-40B4-BE49-F238E27FC236}">
                <a16:creationId xmlns:a16="http://schemas.microsoft.com/office/drawing/2014/main" id="{496BE7FF-5651-656D-9C97-3E80010BBDB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09862" y="5329040"/>
            <a:ext cx="6964271" cy="893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solidFill>
                  <a:srgbClr val="ECC017"/>
                </a:solidFill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25" name="Google Shape;522;p35">
            <a:extLst>
              <a:ext uri="{FF2B5EF4-FFF2-40B4-BE49-F238E27FC236}">
                <a16:creationId xmlns:a16="http://schemas.microsoft.com/office/drawing/2014/main" id="{8CE63EF9-0D08-0F7D-10B3-86DB3E1237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09862" y="6222894"/>
            <a:ext cx="6964271" cy="1140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6" name="Google Shape;523;p35">
            <a:extLst>
              <a:ext uri="{FF2B5EF4-FFF2-40B4-BE49-F238E27FC236}">
                <a16:creationId xmlns:a16="http://schemas.microsoft.com/office/drawing/2014/main" id="{AB465D90-15FF-8E29-EBFF-C95855248E3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13865" y="5329095"/>
            <a:ext cx="6964271" cy="893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solidFill>
                  <a:srgbClr val="E86E8F"/>
                </a:solidFill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27" name="Google Shape;524;p35">
            <a:extLst>
              <a:ext uri="{FF2B5EF4-FFF2-40B4-BE49-F238E27FC236}">
                <a16:creationId xmlns:a16="http://schemas.microsoft.com/office/drawing/2014/main" id="{491F9FB4-66C0-1162-9B55-72E04185974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13865" y="6222802"/>
            <a:ext cx="6964271" cy="1140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28" name="Google Shape;525;p35">
            <a:extLst>
              <a:ext uri="{FF2B5EF4-FFF2-40B4-BE49-F238E27FC236}">
                <a16:creationId xmlns:a16="http://schemas.microsoft.com/office/drawing/2014/main" id="{F2AD9F4D-7B92-6099-0B62-EE85549995D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09862" y="7329638"/>
            <a:ext cx="6964271" cy="893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solidFill>
                  <a:srgbClr val="4AB4EE"/>
                </a:solidFill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29" name="Google Shape;526;p35">
            <a:extLst>
              <a:ext uri="{FF2B5EF4-FFF2-40B4-BE49-F238E27FC236}">
                <a16:creationId xmlns:a16="http://schemas.microsoft.com/office/drawing/2014/main" id="{164E8B98-4517-5CF7-3307-A9E7291063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09862" y="8223336"/>
            <a:ext cx="6964271" cy="1140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0" name="Google Shape;527;p35">
            <a:extLst>
              <a:ext uri="{FF2B5EF4-FFF2-40B4-BE49-F238E27FC236}">
                <a16:creationId xmlns:a16="http://schemas.microsoft.com/office/drawing/2014/main" id="{A5D286FA-D50B-D583-D0B9-EF33B121E48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13865" y="7329766"/>
            <a:ext cx="6964271" cy="8936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solidFill>
                  <a:srgbClr val="F3ACA4"/>
                </a:solidFill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31" name="Google Shape;528;p35">
            <a:extLst>
              <a:ext uri="{FF2B5EF4-FFF2-40B4-BE49-F238E27FC236}">
                <a16:creationId xmlns:a16="http://schemas.microsoft.com/office/drawing/2014/main" id="{6C9BC373-B697-C6FA-844F-40C83CD61A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13865" y="8223336"/>
            <a:ext cx="6964271" cy="1140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2" name="Google Shape;529;p35">
            <a:extLst>
              <a:ext uri="{FF2B5EF4-FFF2-40B4-BE49-F238E27FC236}">
                <a16:creationId xmlns:a16="http://schemas.microsoft.com/office/drawing/2014/main" id="{1E6539F0-B417-B972-2BB6-0E64145F5E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2398" y="459824"/>
            <a:ext cx="12683203" cy="11453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3" name="Google Shape;532;p35">
            <a:extLst>
              <a:ext uri="{FF2B5EF4-FFF2-40B4-BE49-F238E27FC236}">
                <a16:creationId xmlns:a16="http://schemas.microsoft.com/office/drawing/2014/main" id="{0A5C9A7A-7CF5-424B-B212-9333D62E3ED9}"/>
              </a:ext>
            </a:extLst>
          </p:cNvPr>
          <p:cNvSpPr/>
          <p:nvPr/>
        </p:nvSpPr>
        <p:spPr>
          <a:xfrm flipH="1">
            <a:off x="16935858" y="9646051"/>
            <a:ext cx="857103" cy="358810"/>
          </a:xfrm>
          <a:custGeom>
            <a:avLst/>
            <a:gdLst>
              <a:gd name="f0" fmla="val w"/>
              <a:gd name="f1" fmla="val h"/>
              <a:gd name="f2" fmla="val 0"/>
              <a:gd name="f3" fmla="val 23068"/>
              <a:gd name="f4" fmla="val 17168"/>
              <a:gd name="f5" fmla="val 6263"/>
              <a:gd name="f6" fmla="val 1684"/>
              <a:gd name="f7" fmla="val 7466"/>
              <a:gd name="f8" fmla="val 5022"/>
              <a:gd name="f9" fmla="val 8586"/>
              <a:gd name="f10" fmla="val 9123"/>
              <a:gd name="f11" fmla="val 9474"/>
              <a:gd name="f12" fmla="val 12096"/>
              <a:gd name="f13" fmla="val 13336"/>
              <a:gd name="f14" fmla="val 15275"/>
              <a:gd name="f15" fmla="val 15934"/>
              <a:gd name="f16" fmla="val 16209"/>
              <a:gd name="f17" fmla="val 16706"/>
              <a:gd name="f18" fmla="val 17342"/>
              <a:gd name="f19" fmla="val 17167"/>
              <a:gd name="f20" fmla="val 18455"/>
              <a:gd name="f21" fmla="val 19458"/>
              <a:gd name="f22" fmla="val 20445"/>
              <a:gd name="f23" fmla="val 16792"/>
              <a:gd name="f24" fmla="val 21256"/>
              <a:gd name="f25" fmla="val 22760"/>
              <a:gd name="f26" fmla="val 14396"/>
              <a:gd name="f27" fmla="val 23067"/>
              <a:gd name="f28" fmla="val 11217"/>
              <a:gd name="f29" fmla="val 9748"/>
              <a:gd name="f30" fmla="val 16915"/>
              <a:gd name="f31" fmla="val 6159"/>
              <a:gd name="f32" fmla="val 12917"/>
              <a:gd name="f33" fmla="val 1340"/>
              <a:gd name="f34" fmla="val 7243"/>
              <a:gd name="f35" fmla="val 110"/>
              <a:gd name="f36" fmla="val 6904"/>
              <a:gd name="f37" fmla="val 35"/>
              <a:gd name="f38" fmla="val 6577"/>
              <a:gd name="f39" fmla="*/ f0 1 23068"/>
              <a:gd name="f40" fmla="*/ f1 1 17168"/>
              <a:gd name="f41" fmla="val f2"/>
              <a:gd name="f42" fmla="val f3"/>
              <a:gd name="f43" fmla="val f4"/>
              <a:gd name="f44" fmla="+- f43 0 f41"/>
              <a:gd name="f45" fmla="+- f42 0 f41"/>
              <a:gd name="f46" fmla="*/ f45 1 23068"/>
              <a:gd name="f47" fmla="*/ f44 1 17168"/>
              <a:gd name="f48" fmla="*/ f41 1 f46"/>
              <a:gd name="f49" fmla="*/ f42 1 f46"/>
              <a:gd name="f50" fmla="*/ f41 1 f47"/>
              <a:gd name="f51" fmla="*/ f43 1 f47"/>
              <a:gd name="f52" fmla="*/ f48 f39 1"/>
              <a:gd name="f53" fmla="*/ f49 f39 1"/>
              <a:gd name="f54" fmla="*/ f51 f40 1"/>
              <a:gd name="f55" fmla="*/ f50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23068" h="17168">
                <a:moveTo>
                  <a:pt x="f5" y="f2"/>
                </a:moveTo>
                <a:cubicBezTo>
                  <a:pt x="f6" y="f2"/>
                  <a:pt x="f2" y="f7"/>
                  <a:pt x="f8" y="f9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4" y="f15"/>
                </a:cubicBezTo>
                <a:cubicBezTo>
                  <a:pt x="f25" y="f26"/>
                  <a:pt x="f27" y="f28"/>
                  <a:pt x="f24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"/>
                  <a:pt x="f5" y="f2"/>
                </a:cubicBezTo>
                <a:close/>
              </a:path>
            </a:pathLst>
          </a:custGeom>
          <a:solidFill>
            <a:srgbClr val="4AB4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Google Shape;535;p35">
            <a:extLst>
              <a:ext uri="{FF2B5EF4-FFF2-40B4-BE49-F238E27FC236}">
                <a16:creationId xmlns:a16="http://schemas.microsoft.com/office/drawing/2014/main" id="{024DE2AC-51A5-D0E3-C506-C34ACF97A718}"/>
              </a:ext>
            </a:extLst>
          </p:cNvPr>
          <p:cNvSpPr/>
          <p:nvPr/>
        </p:nvSpPr>
        <p:spPr>
          <a:xfrm flipH="1">
            <a:off x="13757129" y="9827001"/>
            <a:ext cx="496546" cy="281790"/>
          </a:xfrm>
          <a:custGeom>
            <a:avLst/>
            <a:gdLst>
              <a:gd name="f0" fmla="val w"/>
              <a:gd name="f1" fmla="val h"/>
              <a:gd name="f2" fmla="val 0"/>
              <a:gd name="f3" fmla="val 13364"/>
              <a:gd name="f4" fmla="val 13483"/>
              <a:gd name="f5" fmla="val 4619"/>
              <a:gd name="f6" fmla="val 3536"/>
              <a:gd name="f7" fmla="val 2463"/>
              <a:gd name="f8" fmla="val 403"/>
              <a:gd name="f9" fmla="val 1709"/>
              <a:gd name="f10" fmla="val 1257"/>
              <a:gd name="f11" fmla="val 172"/>
              <a:gd name="f12" fmla="val 3000"/>
              <a:gd name="f13" fmla="val 1"/>
              <a:gd name="f14" fmla="val 5734"/>
              <a:gd name="f15" fmla="val 7442"/>
              <a:gd name="f16" fmla="val 2427"/>
              <a:gd name="f17" fmla="val 8160"/>
              <a:gd name="f18" fmla="val 3179"/>
              <a:gd name="f19" fmla="val 8844"/>
              <a:gd name="f20" fmla="val 3863"/>
              <a:gd name="f21" fmla="val 9561"/>
              <a:gd name="f22" fmla="val 4033"/>
              <a:gd name="f23" fmla="val 9732"/>
              <a:gd name="f24" fmla="val 4204"/>
              <a:gd name="f25" fmla="val 9937"/>
              <a:gd name="f26" fmla="val 4375"/>
              <a:gd name="f27" fmla="val 10108"/>
              <a:gd name="f28" fmla="val 4546"/>
              <a:gd name="f29" fmla="val 10313"/>
              <a:gd name="f30" fmla="val 4614"/>
              <a:gd name="f31" fmla="val 10416"/>
              <a:gd name="f32" fmla="val 4717"/>
              <a:gd name="f33" fmla="val 10553"/>
              <a:gd name="f34" fmla="val 4751"/>
              <a:gd name="f35" fmla="val 10621"/>
              <a:gd name="f36" fmla="val 4854"/>
              <a:gd name="f37" fmla="val 10826"/>
              <a:gd name="f38" fmla="val 4990"/>
              <a:gd name="f39" fmla="val 11065"/>
              <a:gd name="f40" fmla="val 5093"/>
              <a:gd name="f41" fmla="val 11339"/>
              <a:gd name="f42" fmla="val 5686"/>
              <a:gd name="f43" fmla="val 12731"/>
              <a:gd name="f44" fmla="val 7286"/>
              <a:gd name="f45" fmla="val 8812"/>
              <a:gd name="f46" fmla="val 9571"/>
              <a:gd name="f47" fmla="val 13297"/>
              <a:gd name="f48" fmla="val 10903"/>
              <a:gd name="f49" fmla="val 12911"/>
              <a:gd name="f50" fmla="val 12988"/>
              <a:gd name="f51" fmla="val 11509"/>
              <a:gd name="f52" fmla="val 9151"/>
              <a:gd name="f53" fmla="val 12407"/>
              <a:gd name="f54" fmla="val 6896"/>
              <a:gd name="f55" fmla="val 11416"/>
              <a:gd name="f56" fmla="val 4606"/>
              <a:gd name="f57" fmla="val 9399"/>
              <a:gd name="f58" fmla="val 2965"/>
              <a:gd name="f59" fmla="val 7690"/>
              <a:gd name="f60" fmla="val 6888"/>
              <a:gd name="f61" fmla="val 437"/>
              <a:gd name="f62" fmla="val 5748"/>
              <a:gd name="f63" fmla="*/ f0 1 13364"/>
              <a:gd name="f64" fmla="*/ f1 1 13483"/>
              <a:gd name="f65" fmla="val f2"/>
              <a:gd name="f66" fmla="val f3"/>
              <a:gd name="f67" fmla="val f4"/>
              <a:gd name="f68" fmla="+- f67 0 f65"/>
              <a:gd name="f69" fmla="+- f66 0 f65"/>
              <a:gd name="f70" fmla="*/ f69 1 13364"/>
              <a:gd name="f71" fmla="*/ f68 1 13483"/>
              <a:gd name="f72" fmla="*/ f65 1 f70"/>
              <a:gd name="f73" fmla="*/ f66 1 f70"/>
              <a:gd name="f74" fmla="*/ f65 1 f71"/>
              <a:gd name="f75" fmla="*/ f67 1 f71"/>
              <a:gd name="f76" fmla="*/ f72 f63 1"/>
              <a:gd name="f77" fmla="*/ f73 f63 1"/>
              <a:gd name="f78" fmla="*/ f75 f64 1"/>
              <a:gd name="f79" fmla="*/ f74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13364" h="1348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9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28" y="f29"/>
                </a:ln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"/>
                  <a:pt x="f45" y="f4"/>
                </a:cubicBezTo>
                <a:cubicBezTo>
                  <a:pt x="f46" y="f4"/>
                  <a:pt x="f29" y="f47"/>
                  <a:pt x="f48" y="f49"/>
                </a:cubicBezTo>
                <a:cubicBezTo>
                  <a:pt x="f50" y="f51"/>
                  <a:pt x="f3" y="f52"/>
                  <a:pt x="f53" y="f54"/>
                </a:cubicBezTo>
                <a:cubicBezTo>
                  <a:pt x="f55" y="f56"/>
                  <a:pt x="f57" y="f58"/>
                  <a:pt x="f59" y="f10"/>
                </a:cubicBezTo>
                <a:cubicBezTo>
                  <a:pt x="f60" y="f61"/>
                  <a:pt x="f62" y="f2"/>
                  <a:pt x="f5" y="f2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Google Shape;539;p35">
            <a:extLst>
              <a:ext uri="{FF2B5EF4-FFF2-40B4-BE49-F238E27FC236}">
                <a16:creationId xmlns:a16="http://schemas.microsoft.com/office/drawing/2014/main" id="{0A5FD6A3-1B20-509F-55A9-C4D073EDC6A3}"/>
              </a:ext>
            </a:extLst>
          </p:cNvPr>
          <p:cNvSpPr/>
          <p:nvPr/>
        </p:nvSpPr>
        <p:spPr>
          <a:xfrm flipH="1">
            <a:off x="679929" y="9512521"/>
            <a:ext cx="532107" cy="275042"/>
          </a:xfrm>
          <a:custGeom>
            <a:avLst/>
            <a:gdLst>
              <a:gd name="f0" fmla="val w"/>
              <a:gd name="f1" fmla="val h"/>
              <a:gd name="f2" fmla="val 0"/>
              <a:gd name="f3" fmla="val 14321"/>
              <a:gd name="f4" fmla="val 13160"/>
              <a:gd name="f5" fmla="val 4546"/>
              <a:gd name="f6" fmla="val 3452"/>
              <a:gd name="f7" fmla="val 2364"/>
              <a:gd name="f8" fmla="val 403"/>
              <a:gd name="f9" fmla="val 1607"/>
              <a:gd name="f10" fmla="val 1244"/>
              <a:gd name="f11" fmla="val 1"/>
              <a:gd name="f12" fmla="val 3021"/>
              <a:gd name="f13" fmla="val 5687"/>
              <a:gd name="f14" fmla="val 7464"/>
              <a:gd name="f15" fmla="val 3418"/>
              <a:gd name="f16" fmla="val 9344"/>
              <a:gd name="f17" fmla="val 5195"/>
              <a:gd name="f18" fmla="val 11428"/>
              <a:gd name="f19" fmla="val 7519"/>
              <a:gd name="f20" fmla="val 12625"/>
              <a:gd name="f21" fmla="val 8200"/>
              <a:gd name="f22" fmla="val 12976"/>
              <a:gd name="f23" fmla="val 8964"/>
              <a:gd name="f24" fmla="val 13159"/>
              <a:gd name="f25" fmla="val 9721"/>
              <a:gd name="f26" fmla="val 11169"/>
              <a:gd name="f27" fmla="val 12589"/>
              <a:gd name="f28" fmla="val 12489"/>
              <a:gd name="f29" fmla="val 13329"/>
              <a:gd name="f30" fmla="val 11053"/>
              <a:gd name="f31" fmla="val 14320"/>
              <a:gd name="f32" fmla="val 9070"/>
              <a:gd name="f33" fmla="val 13910"/>
              <a:gd name="f34" fmla="val 6131"/>
              <a:gd name="f35" fmla="val 11791"/>
              <a:gd name="f36" fmla="val 5072"/>
              <a:gd name="f37" fmla="val 11415"/>
              <a:gd name="f38" fmla="val 4901"/>
              <a:gd name="f39" fmla="val 11040"/>
              <a:gd name="f40" fmla="val 4662"/>
              <a:gd name="f41" fmla="val 10698"/>
              <a:gd name="f42" fmla="val 4422"/>
              <a:gd name="f43" fmla="val 10629"/>
              <a:gd name="f44" fmla="val 4354"/>
              <a:gd name="f45" fmla="val 10561"/>
              <a:gd name="f46" fmla="val 4251"/>
              <a:gd name="f47" fmla="val 10459"/>
              <a:gd name="f48" fmla="val 4183"/>
              <a:gd name="f49" fmla="val 10253"/>
              <a:gd name="f50" fmla="val 3978"/>
              <a:gd name="f51" fmla="val 10048"/>
              <a:gd name="f52" fmla="val 3807"/>
              <a:gd name="f53" fmla="val 9843"/>
              <a:gd name="f54" fmla="val 3602"/>
              <a:gd name="f55" fmla="val 9057"/>
              <a:gd name="f56" fmla="val 2850"/>
              <a:gd name="f57" fmla="val 8340"/>
              <a:gd name="f58" fmla="val 2030"/>
              <a:gd name="f59" fmla="val 7588"/>
              <a:gd name="f60" fmla="val 6807"/>
              <a:gd name="f61" fmla="val 428"/>
              <a:gd name="f62" fmla="val 5674"/>
              <a:gd name="f63" fmla="*/ f0 1 14321"/>
              <a:gd name="f64" fmla="*/ f1 1 13160"/>
              <a:gd name="f65" fmla="val f2"/>
              <a:gd name="f66" fmla="val f3"/>
              <a:gd name="f67" fmla="val f4"/>
              <a:gd name="f68" fmla="+- f67 0 f65"/>
              <a:gd name="f69" fmla="+- f66 0 f65"/>
              <a:gd name="f70" fmla="*/ f69 1 14321"/>
              <a:gd name="f71" fmla="*/ f68 1 13160"/>
              <a:gd name="f72" fmla="*/ f65 1 f70"/>
              <a:gd name="f73" fmla="*/ f66 1 f70"/>
              <a:gd name="f74" fmla="*/ f65 1 f71"/>
              <a:gd name="f75" fmla="*/ f67 1 f71"/>
              <a:gd name="f76" fmla="*/ f72 f63 1"/>
              <a:gd name="f77" fmla="*/ f73 f63 1"/>
              <a:gd name="f78" fmla="*/ f75 f64 1"/>
              <a:gd name="f79" fmla="*/ f74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14321" h="1316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1" y="f13"/>
                  <a:pt x="f9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10"/>
                </a:cubicBezTo>
                <a:cubicBezTo>
                  <a:pt x="f60" y="f61"/>
                  <a:pt x="f62" y="f2"/>
                  <a:pt x="f5" y="f2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Google Shape;540;p35">
            <a:extLst>
              <a:ext uri="{FF2B5EF4-FFF2-40B4-BE49-F238E27FC236}">
                <a16:creationId xmlns:a16="http://schemas.microsoft.com/office/drawing/2014/main" id="{D4F303FB-27BD-22BC-EE85-925C46DA467A}"/>
              </a:ext>
            </a:extLst>
          </p:cNvPr>
          <p:cNvSpPr/>
          <p:nvPr/>
        </p:nvSpPr>
        <p:spPr>
          <a:xfrm flipH="1">
            <a:off x="2735637" y="9646060"/>
            <a:ext cx="542248" cy="274036"/>
          </a:xfrm>
          <a:custGeom>
            <a:avLst/>
            <a:gdLst>
              <a:gd name="f0" fmla="val w"/>
              <a:gd name="f1" fmla="val h"/>
              <a:gd name="f2" fmla="val 0"/>
              <a:gd name="f3" fmla="val 14594"/>
              <a:gd name="f4" fmla="val 13112"/>
              <a:gd name="f5" fmla="val 9808"/>
              <a:gd name="f6" fmla="val 1"/>
              <a:gd name="f7" fmla="val 8609"/>
              <a:gd name="f8" fmla="val 7435"/>
              <a:gd name="f9" fmla="val 474"/>
              <a:gd name="f10" fmla="val 6699"/>
              <a:gd name="f11" fmla="val 1542"/>
              <a:gd name="f12" fmla="val 6459"/>
              <a:gd name="f13" fmla="val 1884"/>
              <a:gd name="f14" fmla="val 6220"/>
              <a:gd name="f15" fmla="val 2226"/>
              <a:gd name="f16" fmla="val 5947"/>
              <a:gd name="f17" fmla="val 2567"/>
              <a:gd name="f18" fmla="val 5810"/>
              <a:gd name="f19" fmla="val 2602"/>
              <a:gd name="f20" fmla="val 5742"/>
              <a:gd name="f21" fmla="val 2670"/>
              <a:gd name="f22" fmla="val 5639"/>
              <a:gd name="f23" fmla="val 2772"/>
              <a:gd name="f24" fmla="val 5434"/>
              <a:gd name="f25" fmla="val 2943"/>
              <a:gd name="f26" fmla="val 5229"/>
              <a:gd name="f27" fmla="val 3114"/>
              <a:gd name="f28" fmla="val 4990"/>
              <a:gd name="f29" fmla="val 3285"/>
              <a:gd name="f30" fmla="val 4135"/>
              <a:gd name="f31" fmla="val 3969"/>
              <a:gd name="f32" fmla="val 3247"/>
              <a:gd name="f33" fmla="val 4584"/>
              <a:gd name="f34" fmla="val 2392"/>
              <a:gd name="f35" fmla="val 5199"/>
              <a:gd name="f36" fmla="val 581"/>
              <a:gd name="f37" fmla="val 6532"/>
              <a:gd name="f38" fmla="val 9471"/>
              <a:gd name="f39" fmla="val 1401"/>
              <a:gd name="f40" fmla="val 11317"/>
              <a:gd name="f41" fmla="val 2286"/>
              <a:gd name="f42" fmla="val 12455"/>
              <a:gd name="f43" fmla="val 3601"/>
              <a:gd name="f44" fmla="val 4935"/>
              <a:gd name="f45" fmla="val 5764"/>
              <a:gd name="f46" fmla="val 6601"/>
              <a:gd name="f47" fmla="val 12858"/>
              <a:gd name="f48" fmla="val 7348"/>
              <a:gd name="f49" fmla="val 12308"/>
              <a:gd name="f50" fmla="val 9433"/>
              <a:gd name="f51" fmla="val 10770"/>
              <a:gd name="f52" fmla="val 11723"/>
              <a:gd name="f53" fmla="val 9334"/>
              <a:gd name="f54" fmla="val 13226"/>
              <a:gd name="f55" fmla="val 7113"/>
              <a:gd name="f56" fmla="val 14525"/>
              <a:gd name="f57" fmla="val 5267"/>
              <a:gd name="f58" fmla="val 14593"/>
              <a:gd name="f59" fmla="val 2465"/>
              <a:gd name="f60" fmla="val 12680"/>
              <a:gd name="f61" fmla="val 961"/>
              <a:gd name="f62" fmla="val 11876"/>
              <a:gd name="f63" fmla="val 347"/>
              <a:gd name="f64" fmla="val 10833"/>
              <a:gd name="f65" fmla="*/ f0 1 14594"/>
              <a:gd name="f66" fmla="*/ f1 1 13112"/>
              <a:gd name="f67" fmla="val f2"/>
              <a:gd name="f68" fmla="val f3"/>
              <a:gd name="f69" fmla="val f4"/>
              <a:gd name="f70" fmla="+- f69 0 f67"/>
              <a:gd name="f71" fmla="+- f68 0 f67"/>
              <a:gd name="f72" fmla="*/ f71 1 14594"/>
              <a:gd name="f73" fmla="*/ f70 1 13112"/>
              <a:gd name="f74" fmla="*/ f67 1 f72"/>
              <a:gd name="f75" fmla="*/ f68 1 f72"/>
              <a:gd name="f76" fmla="*/ f67 1 f73"/>
              <a:gd name="f77" fmla="*/ f69 1 f73"/>
              <a:gd name="f78" fmla="*/ f74 f65 1"/>
              <a:gd name="f79" fmla="*/ f75 f65 1"/>
              <a:gd name="f80" fmla="*/ f77 f66 1"/>
              <a:gd name="f81" fmla="*/ f76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4594" h="1311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2" y="f38"/>
                  <a:pt x="f39" y="f40"/>
                </a:cubicBezTo>
                <a:cubicBezTo>
                  <a:pt x="f41" y="f42"/>
                  <a:pt x="f43" y="f4"/>
                  <a:pt x="f44" y="f4"/>
                </a:cubicBezTo>
                <a:cubicBezTo>
                  <a:pt x="f45" y="f4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"/>
                  <a:pt x="f5" y="f6"/>
                </a:cubicBezTo>
                <a:close/>
              </a:path>
            </a:pathLst>
          </a:custGeom>
          <a:solidFill>
            <a:srgbClr val="ECC01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7" name="Google Shape;541;p35">
            <a:extLst>
              <a:ext uri="{FF2B5EF4-FFF2-40B4-BE49-F238E27FC236}">
                <a16:creationId xmlns:a16="http://schemas.microsoft.com/office/drawing/2014/main" id="{72E6749D-D7DA-C9AA-E5E3-AED636DA7EC9}"/>
              </a:ext>
            </a:extLst>
          </p:cNvPr>
          <p:cNvSpPr/>
          <p:nvPr/>
        </p:nvSpPr>
        <p:spPr>
          <a:xfrm flipH="1">
            <a:off x="5019187" y="9787573"/>
            <a:ext cx="987113" cy="360648"/>
          </a:xfrm>
          <a:custGeom>
            <a:avLst/>
            <a:gdLst>
              <a:gd name="f0" fmla="val w"/>
              <a:gd name="f1" fmla="val h"/>
              <a:gd name="f2" fmla="val 0"/>
              <a:gd name="f3" fmla="val 26567"/>
              <a:gd name="f4" fmla="val 17256"/>
              <a:gd name="f5" fmla="val 20141"/>
              <a:gd name="f6" fmla="val 19492"/>
              <a:gd name="f7" fmla="val 18807"/>
              <a:gd name="f8" fmla="val 165"/>
              <a:gd name="f9" fmla="val 18109"/>
              <a:gd name="f10" fmla="val 538"/>
              <a:gd name="f11" fmla="val 13222"/>
              <a:gd name="f12" fmla="val 3203"/>
              <a:gd name="f13" fmla="val 8198"/>
              <a:gd name="f14" fmla="val 5596"/>
              <a:gd name="f15" fmla="val 3687"/>
              <a:gd name="f16" fmla="val 8911"/>
              <a:gd name="f17" fmla="val 11577"/>
              <a:gd name="f18" fmla="val 2291"/>
              <a:gd name="f19" fmla="val 17255"/>
              <a:gd name="f20" fmla="val 5736"/>
              <a:gd name="f21" fmla="val 6442"/>
              <a:gd name="f22" fmla="val 7197"/>
              <a:gd name="f23" fmla="val 17016"/>
              <a:gd name="f24" fmla="val 7959"/>
              <a:gd name="f25" fmla="val 16464"/>
              <a:gd name="f26" fmla="val 12402"/>
              <a:gd name="f27" fmla="val 13183"/>
              <a:gd name="f28" fmla="val 17494"/>
              <a:gd name="f29" fmla="val 10791"/>
              <a:gd name="f30" fmla="val 22381"/>
              <a:gd name="f31" fmla="val 8125"/>
              <a:gd name="f32" fmla="val 5842"/>
              <a:gd name="f33" fmla="val 24010"/>
              <a:gd name="f34" fmla="*/ f0 1 26567"/>
              <a:gd name="f35" fmla="*/ f1 1 17256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26567"/>
              <a:gd name="f42" fmla="*/ f39 1 17256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6567" h="17256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7"/>
                  <a:pt x="f18" y="f19"/>
                  <a:pt x="f20" y="f19"/>
                </a:cubicBezTo>
                <a:cubicBezTo>
                  <a:pt x="f21" y="f19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" y="f32"/>
                  <a:pt x="f33" y="f2"/>
                  <a:pt x="f5" y="f2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1024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;p5">
            <a:extLst>
              <a:ext uri="{FF2B5EF4-FFF2-40B4-BE49-F238E27FC236}">
                <a16:creationId xmlns:a16="http://schemas.microsoft.com/office/drawing/2014/main" id="{006AFE36-A77F-8551-7EC1-9CDF7EEC86C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425336" y="3189134"/>
            <a:ext cx="8210662" cy="1286396"/>
          </a:xfrm>
        </p:spPr>
        <p:txBody>
          <a:bodyPr/>
          <a:lstStyle>
            <a:lvl1pPr algn="r">
              <a:lnSpc>
                <a:spcPct val="100000"/>
              </a:lnSpc>
              <a:buNone/>
              <a:defRPr sz="4800">
                <a:solidFill>
                  <a:srgbClr val="F07E48"/>
                </a:solidFill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72;p5">
            <a:extLst>
              <a:ext uri="{FF2B5EF4-FFF2-40B4-BE49-F238E27FC236}">
                <a16:creationId xmlns:a16="http://schemas.microsoft.com/office/drawing/2014/main" id="{442DB947-5A92-3FA0-4BAE-2732DB89CBE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425336" y="4179850"/>
            <a:ext cx="8210662" cy="1145395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73;p5">
            <a:extLst>
              <a:ext uri="{FF2B5EF4-FFF2-40B4-BE49-F238E27FC236}">
                <a16:creationId xmlns:a16="http://schemas.microsoft.com/office/drawing/2014/main" id="{5C34D812-6200-3CF5-328B-D89D607E0C1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52000" y="7034753"/>
            <a:ext cx="8210662" cy="1286396"/>
          </a:xfrm>
        </p:spPr>
        <p:txBody>
          <a:bodyPr/>
          <a:lstStyle>
            <a:lvl1pPr>
              <a:lnSpc>
                <a:spcPct val="100000"/>
              </a:lnSpc>
              <a:buNone/>
              <a:defRPr sz="4800">
                <a:solidFill>
                  <a:srgbClr val="4AB4EE"/>
                </a:solidFill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74;p5">
            <a:extLst>
              <a:ext uri="{FF2B5EF4-FFF2-40B4-BE49-F238E27FC236}">
                <a16:creationId xmlns:a16="http://schemas.microsoft.com/office/drawing/2014/main" id="{F54FA9FE-4F64-52F8-F9B2-8CC4950FCA5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52000" y="8025451"/>
            <a:ext cx="8210662" cy="1023295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75;p5">
            <a:extLst>
              <a:ext uri="{FF2B5EF4-FFF2-40B4-BE49-F238E27FC236}">
                <a16:creationId xmlns:a16="http://schemas.microsoft.com/office/drawing/2014/main" id="{3F4821BF-8F83-C8CE-7818-858C38E6B0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2398" y="459824"/>
            <a:ext cx="12683203" cy="11453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014824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4;p36">
            <a:extLst>
              <a:ext uri="{FF2B5EF4-FFF2-40B4-BE49-F238E27FC236}">
                <a16:creationId xmlns:a16="http://schemas.microsoft.com/office/drawing/2014/main" id="{CD92F990-657D-1A61-7FAF-D1B58EF1CC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5602" y="876306"/>
            <a:ext cx="15036795" cy="1699503"/>
          </a:xfrm>
        </p:spPr>
        <p:txBody>
          <a:bodyPr anchor="b" anchorCtr="1"/>
          <a:lstStyle>
            <a:lvl1pPr algn="ctr">
              <a:defRPr sz="12000"/>
            </a:lvl1pPr>
          </a:lstStyle>
          <a:p>
            <a:pPr lvl="0"/>
            <a:endParaRPr lang="es-PE"/>
          </a:p>
        </p:txBody>
      </p:sp>
      <p:sp>
        <p:nvSpPr>
          <p:cNvPr id="3" name="Google Shape;545;p36">
            <a:extLst>
              <a:ext uri="{FF2B5EF4-FFF2-40B4-BE49-F238E27FC236}">
                <a16:creationId xmlns:a16="http://schemas.microsoft.com/office/drawing/2014/main" id="{BA17002A-4E07-E5A3-8CC2-ED1FE85103C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25602" y="3749588"/>
            <a:ext cx="15036795" cy="2841598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3000"/>
            </a:lvl1pPr>
          </a:lstStyle>
          <a:p>
            <a:pPr lvl="0"/>
            <a:endParaRPr lang="es-PE"/>
          </a:p>
        </p:txBody>
      </p:sp>
      <p:grpSp>
        <p:nvGrpSpPr>
          <p:cNvPr id="4" name="Google Shape;547;p36">
            <a:extLst>
              <a:ext uri="{FF2B5EF4-FFF2-40B4-BE49-F238E27FC236}">
                <a16:creationId xmlns:a16="http://schemas.microsoft.com/office/drawing/2014/main" id="{9BF4676B-10F8-07AE-5F70-334BEFA507E9}"/>
              </a:ext>
            </a:extLst>
          </p:cNvPr>
          <p:cNvGrpSpPr/>
          <p:nvPr/>
        </p:nvGrpSpPr>
        <p:grpSpPr>
          <a:xfrm>
            <a:off x="396960" y="384670"/>
            <a:ext cx="3586413" cy="9260209"/>
            <a:chOff x="396960" y="384670"/>
            <a:chExt cx="3586413" cy="9260209"/>
          </a:xfrm>
        </p:grpSpPr>
        <p:sp>
          <p:nvSpPr>
            <p:cNvPr id="5" name="Google Shape;552;p36">
              <a:extLst>
                <a:ext uri="{FF2B5EF4-FFF2-40B4-BE49-F238E27FC236}">
                  <a16:creationId xmlns:a16="http://schemas.microsoft.com/office/drawing/2014/main" id="{DDEAD19A-7AAD-F328-4543-8D1C4240E29B}"/>
                </a:ext>
              </a:extLst>
            </p:cNvPr>
            <p:cNvSpPr/>
            <p:nvPr/>
          </p:nvSpPr>
          <p:spPr>
            <a:xfrm rot="16200004">
              <a:off x="2469205" y="3237127"/>
              <a:ext cx="482117" cy="637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68"/>
                <a:gd name="f4" fmla="val 17168"/>
                <a:gd name="f5" fmla="val 6263"/>
                <a:gd name="f6" fmla="val 1684"/>
                <a:gd name="f7" fmla="val 7466"/>
                <a:gd name="f8" fmla="val 5022"/>
                <a:gd name="f9" fmla="val 8586"/>
                <a:gd name="f10" fmla="val 9123"/>
                <a:gd name="f11" fmla="val 9474"/>
                <a:gd name="f12" fmla="val 12096"/>
                <a:gd name="f13" fmla="val 13336"/>
                <a:gd name="f14" fmla="val 15275"/>
                <a:gd name="f15" fmla="val 15934"/>
                <a:gd name="f16" fmla="val 16209"/>
                <a:gd name="f17" fmla="val 16706"/>
                <a:gd name="f18" fmla="val 17342"/>
                <a:gd name="f19" fmla="val 17167"/>
                <a:gd name="f20" fmla="val 18455"/>
                <a:gd name="f21" fmla="val 19458"/>
                <a:gd name="f22" fmla="val 20445"/>
                <a:gd name="f23" fmla="val 16792"/>
                <a:gd name="f24" fmla="val 21256"/>
                <a:gd name="f25" fmla="val 22760"/>
                <a:gd name="f26" fmla="val 14396"/>
                <a:gd name="f27" fmla="val 23067"/>
                <a:gd name="f28" fmla="val 11217"/>
                <a:gd name="f29" fmla="val 9748"/>
                <a:gd name="f30" fmla="val 16915"/>
                <a:gd name="f31" fmla="val 6159"/>
                <a:gd name="f32" fmla="val 12917"/>
                <a:gd name="f33" fmla="val 1340"/>
                <a:gd name="f34" fmla="val 7243"/>
                <a:gd name="f35" fmla="val 110"/>
                <a:gd name="f36" fmla="val 6904"/>
                <a:gd name="f37" fmla="val 35"/>
                <a:gd name="f38" fmla="val 6577"/>
                <a:gd name="f39" fmla="*/ f0 1 23068"/>
                <a:gd name="f40" fmla="*/ f1 1 171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23068"/>
                <a:gd name="f47" fmla="*/ f44 1 171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23068" h="17168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26"/>
                    <a:pt x="f27" y="f28"/>
                    <a:pt x="f24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553;p36">
              <a:extLst>
                <a:ext uri="{FF2B5EF4-FFF2-40B4-BE49-F238E27FC236}">
                  <a16:creationId xmlns:a16="http://schemas.microsoft.com/office/drawing/2014/main" id="{84B77A00-3805-BFCA-AE70-8F7DA6A8ADCC}"/>
                </a:ext>
              </a:extLst>
            </p:cNvPr>
            <p:cNvSpPr/>
            <p:nvPr/>
          </p:nvSpPr>
          <p:spPr>
            <a:xfrm rot="16200004">
              <a:off x="1283365" y="5471921"/>
              <a:ext cx="351449" cy="4722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6"/>
                <a:gd name="f4" fmla="val 12709"/>
                <a:gd name="f5" fmla="val 12208"/>
                <a:gd name="f6" fmla="val 1"/>
                <a:gd name="f7" fmla="val 11115"/>
                <a:gd name="f8" fmla="val 10013"/>
                <a:gd name="f9" fmla="val 461"/>
                <a:gd name="f10" fmla="val 9085"/>
                <a:gd name="f11" fmla="val 1237"/>
                <a:gd name="f12" fmla="val 9221"/>
                <a:gd name="f13" fmla="val 1122"/>
                <a:gd name="f14" fmla="val 9250"/>
                <a:gd name="f15" fmla="val 1077"/>
                <a:gd name="f16" fmla="val 9214"/>
                <a:gd name="f17" fmla="val 9103"/>
                <a:gd name="f18" fmla="val 8381"/>
                <a:gd name="f19" fmla="val 1492"/>
                <a:gd name="f20" fmla="val 8203"/>
                <a:gd name="f21" fmla="val 1568"/>
                <a:gd name="f22" fmla="val 7622"/>
                <a:gd name="f23" fmla="val 1841"/>
                <a:gd name="f24" fmla="val 7041"/>
                <a:gd name="f25" fmla="val 2080"/>
                <a:gd name="f26" fmla="val 6494"/>
                <a:gd name="f27" fmla="val 2354"/>
                <a:gd name="f28" fmla="val 5196"/>
                <a:gd name="f29" fmla="val 3003"/>
                <a:gd name="f30" fmla="val 3931"/>
                <a:gd name="f31" fmla="val 3858"/>
                <a:gd name="f32" fmla="val 2667"/>
                <a:gd name="f33" fmla="val 4575"/>
                <a:gd name="f34" fmla="val 650"/>
                <a:gd name="f35" fmla="val 5737"/>
                <a:gd name="f36" fmla="val 8540"/>
                <a:gd name="f37" fmla="val 1129"/>
                <a:gd name="f38" fmla="val 10556"/>
                <a:gd name="f39" fmla="val 1909"/>
                <a:gd name="f40" fmla="val 11932"/>
                <a:gd name="f41" fmla="val 3350"/>
                <a:gd name="f42" fmla="val 12708"/>
                <a:gd name="f43" fmla="val 4824"/>
                <a:gd name="f44" fmla="val 5546"/>
                <a:gd name="f45" fmla="val 6276"/>
                <a:gd name="f46" fmla="val 12522"/>
                <a:gd name="f47" fmla="val 6939"/>
                <a:gd name="f48" fmla="val 12128"/>
                <a:gd name="f49" fmla="val 8340"/>
                <a:gd name="f50" fmla="val 11342"/>
                <a:gd name="f51" fmla="val 9673"/>
                <a:gd name="f52" fmla="val 10419"/>
                <a:gd name="f53" fmla="val 11108"/>
                <a:gd name="f54" fmla="val 9736"/>
                <a:gd name="f55" fmla="val 12510"/>
                <a:gd name="f56" fmla="val 9121"/>
                <a:gd name="f57" fmla="val 13842"/>
                <a:gd name="f58" fmla="val 8369"/>
                <a:gd name="f59" fmla="val 15039"/>
                <a:gd name="f60" fmla="val 7446"/>
                <a:gd name="f61" fmla="val 5977"/>
                <a:gd name="f62" fmla="val 16508"/>
                <a:gd name="f63" fmla="val 2798"/>
                <a:gd name="f64" fmla="val 1260"/>
                <a:gd name="f65" fmla="val 14195"/>
                <a:gd name="f66" fmla="val 384"/>
                <a:gd name="f67" fmla="val 13205"/>
                <a:gd name="f68" fmla="*/ f0 1 16816"/>
                <a:gd name="f69" fmla="*/ f1 1 1270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6816"/>
                <a:gd name="f76" fmla="*/ f73 1 1270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6816" h="127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6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3" y="f61"/>
                    <a:pt x="f62" y="f63"/>
                    <a:pt x="f59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554;p36">
              <a:extLst>
                <a:ext uri="{FF2B5EF4-FFF2-40B4-BE49-F238E27FC236}">
                  <a16:creationId xmlns:a16="http://schemas.microsoft.com/office/drawing/2014/main" id="{7C1ECE24-4A5F-0BCF-897E-4C7F5CD9B636}"/>
                </a:ext>
              </a:extLst>
            </p:cNvPr>
            <p:cNvSpPr/>
            <p:nvPr/>
          </p:nvSpPr>
          <p:spPr>
            <a:xfrm rot="16200004">
              <a:off x="507794" y="1531273"/>
              <a:ext cx="279303" cy="500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64"/>
                <a:gd name="f4" fmla="val 13483"/>
                <a:gd name="f5" fmla="val 4619"/>
                <a:gd name="f6" fmla="val 3536"/>
                <a:gd name="f7" fmla="val 2463"/>
                <a:gd name="f8" fmla="val 403"/>
                <a:gd name="f9" fmla="val 1709"/>
                <a:gd name="f10" fmla="val 1257"/>
                <a:gd name="f11" fmla="val 172"/>
                <a:gd name="f12" fmla="val 3000"/>
                <a:gd name="f13" fmla="val 1"/>
                <a:gd name="f14" fmla="val 5734"/>
                <a:gd name="f15" fmla="val 7442"/>
                <a:gd name="f16" fmla="val 2427"/>
                <a:gd name="f17" fmla="val 8160"/>
                <a:gd name="f18" fmla="val 3179"/>
                <a:gd name="f19" fmla="val 8844"/>
                <a:gd name="f20" fmla="val 3863"/>
                <a:gd name="f21" fmla="val 9561"/>
                <a:gd name="f22" fmla="val 4033"/>
                <a:gd name="f23" fmla="val 9732"/>
                <a:gd name="f24" fmla="val 4204"/>
                <a:gd name="f25" fmla="val 9937"/>
                <a:gd name="f26" fmla="val 4375"/>
                <a:gd name="f27" fmla="val 10108"/>
                <a:gd name="f28" fmla="val 4546"/>
                <a:gd name="f29" fmla="val 10313"/>
                <a:gd name="f30" fmla="val 4614"/>
                <a:gd name="f31" fmla="val 10416"/>
                <a:gd name="f32" fmla="val 4717"/>
                <a:gd name="f33" fmla="val 10553"/>
                <a:gd name="f34" fmla="val 4751"/>
                <a:gd name="f35" fmla="val 10621"/>
                <a:gd name="f36" fmla="val 4854"/>
                <a:gd name="f37" fmla="val 10826"/>
                <a:gd name="f38" fmla="val 4990"/>
                <a:gd name="f39" fmla="val 11065"/>
                <a:gd name="f40" fmla="val 5093"/>
                <a:gd name="f41" fmla="val 11339"/>
                <a:gd name="f42" fmla="val 5686"/>
                <a:gd name="f43" fmla="val 12731"/>
                <a:gd name="f44" fmla="val 7286"/>
                <a:gd name="f45" fmla="val 8812"/>
                <a:gd name="f46" fmla="val 9571"/>
                <a:gd name="f47" fmla="val 13297"/>
                <a:gd name="f48" fmla="val 10903"/>
                <a:gd name="f49" fmla="val 12911"/>
                <a:gd name="f50" fmla="val 12988"/>
                <a:gd name="f51" fmla="val 11509"/>
                <a:gd name="f52" fmla="val 9151"/>
                <a:gd name="f53" fmla="val 12407"/>
                <a:gd name="f54" fmla="val 6896"/>
                <a:gd name="f55" fmla="val 11416"/>
                <a:gd name="f56" fmla="val 4606"/>
                <a:gd name="f57" fmla="val 9399"/>
                <a:gd name="f58" fmla="val 2965"/>
                <a:gd name="f59" fmla="val 7690"/>
                <a:gd name="f60" fmla="val 6888"/>
                <a:gd name="f61" fmla="val 437"/>
                <a:gd name="f62" fmla="val 5748"/>
                <a:gd name="f63" fmla="*/ f0 1 13364"/>
                <a:gd name="f64" fmla="*/ f1 1 1348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3364"/>
                <a:gd name="f71" fmla="*/ f68 1 1348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3364" h="134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9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"/>
                    <a:pt x="f45" y="f4"/>
                  </a:cubicBezTo>
                  <a:cubicBezTo>
                    <a:pt x="f46" y="f4"/>
                    <a:pt x="f29" y="f47"/>
                    <a:pt x="f48" y="f49"/>
                  </a:cubicBezTo>
                  <a:cubicBezTo>
                    <a:pt x="f50" y="f51"/>
                    <a:pt x="f3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555;p36">
              <a:extLst>
                <a:ext uri="{FF2B5EF4-FFF2-40B4-BE49-F238E27FC236}">
                  <a16:creationId xmlns:a16="http://schemas.microsoft.com/office/drawing/2014/main" id="{160F8384-A1C2-86F4-57AE-84A5F70C5842}"/>
                </a:ext>
              </a:extLst>
            </p:cNvPr>
            <p:cNvSpPr/>
            <p:nvPr/>
          </p:nvSpPr>
          <p:spPr>
            <a:xfrm rot="16200004">
              <a:off x="608263" y="3984676"/>
              <a:ext cx="269318" cy="518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86"/>
                <a:gd name="f4" fmla="val 13943"/>
                <a:gd name="f5" fmla="val 4547"/>
                <a:gd name="f6" fmla="val 1"/>
                <a:gd name="f7" fmla="val 3962"/>
                <a:gd name="f8" fmla="val 3395"/>
                <a:gd name="f9" fmla="val 122"/>
                <a:gd name="f10" fmla="val 2906"/>
                <a:gd name="f11" fmla="val 380"/>
                <a:gd name="f12" fmla="val 616"/>
                <a:gd name="f13" fmla="val 1508"/>
                <a:gd name="f14" fmla="val 3797"/>
                <a:gd name="f15" fmla="val 719"/>
                <a:gd name="f16" fmla="val 6156"/>
                <a:gd name="f17" fmla="val 1436"/>
                <a:gd name="f18" fmla="val 8548"/>
                <a:gd name="f19" fmla="val 3282"/>
                <a:gd name="f20" fmla="val 10428"/>
                <a:gd name="f21" fmla="val 4786"/>
                <a:gd name="f22" fmla="val 12307"/>
                <a:gd name="f23" fmla="val 5605"/>
                <a:gd name="f24" fmla="val 13347"/>
                <a:gd name="f25" fmla="val 6917"/>
                <a:gd name="f26" fmla="val 13942"/>
                <a:gd name="f27" fmla="val 8213"/>
                <a:gd name="f28" fmla="val 9132"/>
                <a:gd name="f29" fmla="val 10043"/>
                <a:gd name="f30" fmla="val 13643"/>
                <a:gd name="f31" fmla="val 10767"/>
                <a:gd name="f32" fmla="val 12991"/>
                <a:gd name="f33" fmla="val 12510"/>
                <a:gd name="f34" fmla="val 11419"/>
                <a:gd name="f35" fmla="val 12885"/>
                <a:gd name="f36" fmla="val 8719"/>
                <a:gd name="f37" fmla="val 11416"/>
                <a:gd name="f38" fmla="val 6839"/>
                <a:gd name="f39" fmla="val 10801"/>
                <a:gd name="f40" fmla="val 6053"/>
                <a:gd name="f41" fmla="val 10151"/>
                <a:gd name="f42" fmla="val 5301"/>
                <a:gd name="f43" fmla="val 9502"/>
                <a:gd name="f44" fmla="val 4481"/>
                <a:gd name="f45" fmla="val 9365"/>
                <a:gd name="f46" fmla="val 4276"/>
                <a:gd name="f47" fmla="val 9229"/>
                <a:gd name="f48" fmla="val 4105"/>
                <a:gd name="f49" fmla="val 9092"/>
                <a:gd name="f50" fmla="val 3900"/>
                <a:gd name="f51" fmla="val 8955"/>
                <a:gd name="f52" fmla="val 3661"/>
                <a:gd name="f53" fmla="val 8887"/>
                <a:gd name="f54" fmla="val 3524"/>
                <a:gd name="f55" fmla="val 8784"/>
                <a:gd name="f56" fmla="val 3387"/>
                <a:gd name="f57" fmla="val 3353"/>
                <a:gd name="f58" fmla="val 8682"/>
                <a:gd name="f59" fmla="val 3114"/>
                <a:gd name="f60" fmla="val 8579"/>
                <a:gd name="f61" fmla="val 2840"/>
                <a:gd name="f62" fmla="val 8511"/>
                <a:gd name="f63" fmla="val 2601"/>
                <a:gd name="f64" fmla="val 8005"/>
                <a:gd name="f65" fmla="val 983"/>
                <a:gd name="f66" fmla="val 6208"/>
                <a:gd name="f67" fmla="*/ f0 1 12886"/>
                <a:gd name="f68" fmla="*/ f1 1 13943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2886"/>
                <a:gd name="f75" fmla="*/ f72 1 13943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2886" h="1394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5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"/>
                    <a:pt x="f5" y="f6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556;p36">
              <a:extLst>
                <a:ext uri="{FF2B5EF4-FFF2-40B4-BE49-F238E27FC236}">
                  <a16:creationId xmlns:a16="http://schemas.microsoft.com/office/drawing/2014/main" id="{F780C571-F20A-11C1-C9DE-624A8AD90713}"/>
                </a:ext>
              </a:extLst>
            </p:cNvPr>
            <p:cNvSpPr/>
            <p:nvPr/>
          </p:nvSpPr>
          <p:spPr>
            <a:xfrm rot="16200004">
              <a:off x="3589587" y="260915"/>
              <a:ext cx="270031" cy="5175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0"/>
                <a:gd name="f4" fmla="val 13929"/>
                <a:gd name="f5" fmla="val 4555"/>
                <a:gd name="f6" fmla="val 1"/>
                <a:gd name="f7" fmla="val 3970"/>
                <a:gd name="f8" fmla="val 3400"/>
                <a:gd name="f9" fmla="val 118"/>
                <a:gd name="f10" fmla="val 2905"/>
                <a:gd name="f11" fmla="val 365"/>
                <a:gd name="f12" fmla="val 616"/>
                <a:gd name="f13" fmla="val 1493"/>
                <a:gd name="f14" fmla="val 3817"/>
                <a:gd name="f15" fmla="val 718"/>
                <a:gd name="f16" fmla="val 6141"/>
                <a:gd name="f17" fmla="val 1470"/>
                <a:gd name="f18" fmla="val 8534"/>
                <a:gd name="f19" fmla="val 3281"/>
                <a:gd name="f20" fmla="val 10413"/>
                <a:gd name="f21" fmla="val 4819"/>
                <a:gd name="f22" fmla="val 12293"/>
                <a:gd name="f23" fmla="val 5639"/>
                <a:gd name="f24" fmla="val 13333"/>
                <a:gd name="f25" fmla="val 6939"/>
                <a:gd name="f26" fmla="val 13928"/>
                <a:gd name="f27" fmla="val 8232"/>
                <a:gd name="f28" fmla="val 9149"/>
                <a:gd name="f29" fmla="val 10063"/>
                <a:gd name="f30" fmla="val 13629"/>
                <a:gd name="f31" fmla="val 10800"/>
                <a:gd name="f32" fmla="val 12977"/>
                <a:gd name="f33" fmla="val 12543"/>
                <a:gd name="f34" fmla="val 11439"/>
                <a:gd name="f35" fmla="val 12919"/>
                <a:gd name="f36" fmla="val 8704"/>
                <a:gd name="f37" fmla="val 11450"/>
                <a:gd name="f38" fmla="val 6825"/>
                <a:gd name="f39" fmla="val 10834"/>
                <a:gd name="f40" fmla="val 6039"/>
                <a:gd name="f41" fmla="val 10151"/>
                <a:gd name="f42" fmla="val 5287"/>
                <a:gd name="f43" fmla="val 9536"/>
                <a:gd name="f44" fmla="val 4501"/>
                <a:gd name="f45" fmla="val 9399"/>
                <a:gd name="f46" fmla="val 4296"/>
                <a:gd name="f47" fmla="val 9228"/>
                <a:gd name="f48" fmla="val 4091"/>
                <a:gd name="f49" fmla="val 9126"/>
                <a:gd name="f50" fmla="val 3886"/>
                <a:gd name="f51" fmla="val 8955"/>
                <a:gd name="f52" fmla="val 3646"/>
                <a:gd name="f53" fmla="val 8886"/>
                <a:gd name="f54" fmla="val 3544"/>
                <a:gd name="f55" fmla="val 8818"/>
                <a:gd name="f56" fmla="val 3407"/>
                <a:gd name="f57" fmla="val 8784"/>
                <a:gd name="f58" fmla="val 3339"/>
                <a:gd name="f59" fmla="val 8681"/>
                <a:gd name="f60" fmla="val 3100"/>
                <a:gd name="f61" fmla="val 8579"/>
                <a:gd name="f62" fmla="val 2860"/>
                <a:gd name="f63" fmla="val 8510"/>
                <a:gd name="f64" fmla="val 2587"/>
                <a:gd name="f65" fmla="val 8029"/>
                <a:gd name="f66" fmla="val 965"/>
                <a:gd name="f67" fmla="val 6232"/>
                <a:gd name="f68" fmla="*/ f0 1 12920"/>
                <a:gd name="f69" fmla="*/ f1 1 1392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2920"/>
                <a:gd name="f76" fmla="*/ f73 1 1392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2920" h="1392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557;p36">
              <a:extLst>
                <a:ext uri="{FF2B5EF4-FFF2-40B4-BE49-F238E27FC236}">
                  <a16:creationId xmlns:a16="http://schemas.microsoft.com/office/drawing/2014/main" id="{C77068DB-6FE5-2071-5086-0691CDBDA355}"/>
                </a:ext>
              </a:extLst>
            </p:cNvPr>
            <p:cNvSpPr/>
            <p:nvPr/>
          </p:nvSpPr>
          <p:spPr>
            <a:xfrm rot="16200004">
              <a:off x="1740305" y="4691831"/>
              <a:ext cx="314297" cy="439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38"/>
                <a:gd name="f4" fmla="val 11829"/>
                <a:gd name="f5" fmla="val 10070"/>
                <a:gd name="f6" fmla="val 9287"/>
                <a:gd name="f7" fmla="val 8499"/>
                <a:gd name="f8" fmla="val 227"/>
                <a:gd name="f9" fmla="val 7792"/>
                <a:gd name="f10" fmla="val 711"/>
                <a:gd name="f11" fmla="val 6972"/>
                <a:gd name="f12" fmla="val 1292"/>
                <a:gd name="f13" fmla="val 6186"/>
                <a:gd name="f14" fmla="val 1907"/>
                <a:gd name="f15" fmla="val 5366"/>
                <a:gd name="f16" fmla="val 2488"/>
                <a:gd name="f17" fmla="val 5161"/>
                <a:gd name="f18" fmla="val 2625"/>
                <a:gd name="f19" fmla="val 4922"/>
                <a:gd name="f20" fmla="val 2762"/>
                <a:gd name="f21" fmla="val 4751"/>
                <a:gd name="f22" fmla="val 2898"/>
                <a:gd name="f23" fmla="val 4512"/>
                <a:gd name="f24" fmla="val 3035"/>
                <a:gd name="f25" fmla="val 4204"/>
                <a:gd name="f26" fmla="val 3206"/>
                <a:gd name="f27" fmla="val 3931"/>
                <a:gd name="f28" fmla="val 3274"/>
                <a:gd name="f29" fmla="val 3691"/>
                <a:gd name="f30" fmla="val 3343"/>
                <a:gd name="f31" fmla="val 3418"/>
                <a:gd name="f32" fmla="val 3411"/>
                <a:gd name="f33" fmla="val 1265"/>
                <a:gd name="f34" fmla="val 3924"/>
                <a:gd name="f35" fmla="val 6965"/>
                <a:gd name="f36" fmla="val 820"/>
                <a:gd name="f37" fmla="val 8982"/>
                <a:gd name="f38" fmla="val 1569"/>
                <a:gd name="f39" fmla="val 10922"/>
                <a:gd name="f40" fmla="val 3104"/>
                <a:gd name="f41" fmla="val 11828"/>
                <a:gd name="f42" fmla="val 4915"/>
                <a:gd name="f43" fmla="val 5337"/>
                <a:gd name="f44" fmla="val 5774"/>
                <a:gd name="f45" fmla="val 11779"/>
                <a:gd name="f46" fmla="val 6220"/>
                <a:gd name="f47" fmla="val 11682"/>
                <a:gd name="f48" fmla="val 8579"/>
                <a:gd name="f49" fmla="val 11135"/>
                <a:gd name="f50" fmla="val 10527"/>
                <a:gd name="f51" fmla="val 9392"/>
                <a:gd name="f52" fmla="val 12509"/>
                <a:gd name="f53" fmla="val 7991"/>
                <a:gd name="f54" fmla="val 14354"/>
                <a:gd name="f55" fmla="val 6726"/>
                <a:gd name="f56" fmla="val 3855"/>
                <a:gd name="f57" fmla="val 13671"/>
                <a:gd name="f58" fmla="val 1942"/>
                <a:gd name="f59" fmla="val 12800"/>
                <a:gd name="f60" fmla="val 700"/>
                <a:gd name="f61" fmla="val 11443"/>
                <a:gd name="f62" fmla="*/ f0 1 15038"/>
                <a:gd name="f63" fmla="*/ f1 1 11829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5038"/>
                <a:gd name="f70" fmla="*/ f67 1 11829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5038" h="1182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558;p36">
              <a:extLst>
                <a:ext uri="{FF2B5EF4-FFF2-40B4-BE49-F238E27FC236}">
                  <a16:creationId xmlns:a16="http://schemas.microsoft.com/office/drawing/2014/main" id="{D402363C-7453-E4B4-5DDC-80CF2A1DA431}"/>
                </a:ext>
              </a:extLst>
            </p:cNvPr>
            <p:cNvSpPr/>
            <p:nvPr/>
          </p:nvSpPr>
          <p:spPr>
            <a:xfrm rot="16200004">
              <a:off x="1001757" y="7382184"/>
              <a:ext cx="299310" cy="4889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21"/>
                <a:gd name="f4" fmla="val 13160"/>
                <a:gd name="f5" fmla="val 4546"/>
                <a:gd name="f6" fmla="val 3452"/>
                <a:gd name="f7" fmla="val 2364"/>
                <a:gd name="f8" fmla="val 403"/>
                <a:gd name="f9" fmla="val 1607"/>
                <a:gd name="f10" fmla="val 1244"/>
                <a:gd name="f11" fmla="val 1"/>
                <a:gd name="f12" fmla="val 3021"/>
                <a:gd name="f13" fmla="val 5687"/>
                <a:gd name="f14" fmla="val 7464"/>
                <a:gd name="f15" fmla="val 3418"/>
                <a:gd name="f16" fmla="val 9344"/>
                <a:gd name="f17" fmla="val 5195"/>
                <a:gd name="f18" fmla="val 11428"/>
                <a:gd name="f19" fmla="val 7519"/>
                <a:gd name="f20" fmla="val 12625"/>
                <a:gd name="f21" fmla="val 8200"/>
                <a:gd name="f22" fmla="val 12976"/>
                <a:gd name="f23" fmla="val 8964"/>
                <a:gd name="f24" fmla="val 13159"/>
                <a:gd name="f25" fmla="val 9721"/>
                <a:gd name="f26" fmla="val 11169"/>
                <a:gd name="f27" fmla="val 12589"/>
                <a:gd name="f28" fmla="val 12489"/>
                <a:gd name="f29" fmla="val 13329"/>
                <a:gd name="f30" fmla="val 11053"/>
                <a:gd name="f31" fmla="val 14320"/>
                <a:gd name="f32" fmla="val 9070"/>
                <a:gd name="f33" fmla="val 13910"/>
                <a:gd name="f34" fmla="val 6131"/>
                <a:gd name="f35" fmla="val 11791"/>
                <a:gd name="f36" fmla="val 5072"/>
                <a:gd name="f37" fmla="val 11415"/>
                <a:gd name="f38" fmla="val 4901"/>
                <a:gd name="f39" fmla="val 11040"/>
                <a:gd name="f40" fmla="val 4662"/>
                <a:gd name="f41" fmla="val 10698"/>
                <a:gd name="f42" fmla="val 4422"/>
                <a:gd name="f43" fmla="val 10629"/>
                <a:gd name="f44" fmla="val 4354"/>
                <a:gd name="f45" fmla="val 10561"/>
                <a:gd name="f46" fmla="val 4251"/>
                <a:gd name="f47" fmla="val 10459"/>
                <a:gd name="f48" fmla="val 4183"/>
                <a:gd name="f49" fmla="val 10253"/>
                <a:gd name="f50" fmla="val 3978"/>
                <a:gd name="f51" fmla="val 10048"/>
                <a:gd name="f52" fmla="val 3807"/>
                <a:gd name="f53" fmla="val 9843"/>
                <a:gd name="f54" fmla="val 3602"/>
                <a:gd name="f55" fmla="val 9057"/>
                <a:gd name="f56" fmla="val 2850"/>
                <a:gd name="f57" fmla="val 8340"/>
                <a:gd name="f58" fmla="val 2030"/>
                <a:gd name="f59" fmla="val 7588"/>
                <a:gd name="f60" fmla="val 6807"/>
                <a:gd name="f61" fmla="val 428"/>
                <a:gd name="f62" fmla="val 5674"/>
                <a:gd name="f63" fmla="*/ f0 1 14321"/>
                <a:gd name="f64" fmla="*/ f1 1 13160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4321"/>
                <a:gd name="f71" fmla="*/ f68 1 13160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4321" h="1316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559;p36">
              <a:extLst>
                <a:ext uri="{FF2B5EF4-FFF2-40B4-BE49-F238E27FC236}">
                  <a16:creationId xmlns:a16="http://schemas.microsoft.com/office/drawing/2014/main" id="{536E5A3F-D016-E15A-BC8B-0C71815B0DA3}"/>
                </a:ext>
              </a:extLst>
            </p:cNvPr>
            <p:cNvSpPr/>
            <p:nvPr/>
          </p:nvSpPr>
          <p:spPr>
            <a:xfrm rot="16200004">
              <a:off x="703521" y="8250567"/>
              <a:ext cx="305016" cy="4871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94"/>
                <a:gd name="f4" fmla="val 13112"/>
                <a:gd name="f5" fmla="val 9808"/>
                <a:gd name="f6" fmla="val 1"/>
                <a:gd name="f7" fmla="val 8609"/>
                <a:gd name="f8" fmla="val 7435"/>
                <a:gd name="f9" fmla="val 474"/>
                <a:gd name="f10" fmla="val 6699"/>
                <a:gd name="f11" fmla="val 1542"/>
                <a:gd name="f12" fmla="val 6459"/>
                <a:gd name="f13" fmla="val 1884"/>
                <a:gd name="f14" fmla="val 6220"/>
                <a:gd name="f15" fmla="val 2226"/>
                <a:gd name="f16" fmla="val 5947"/>
                <a:gd name="f17" fmla="val 2567"/>
                <a:gd name="f18" fmla="val 5810"/>
                <a:gd name="f19" fmla="val 2602"/>
                <a:gd name="f20" fmla="val 5742"/>
                <a:gd name="f21" fmla="val 2670"/>
                <a:gd name="f22" fmla="val 5639"/>
                <a:gd name="f23" fmla="val 2772"/>
                <a:gd name="f24" fmla="val 5434"/>
                <a:gd name="f25" fmla="val 2943"/>
                <a:gd name="f26" fmla="val 5229"/>
                <a:gd name="f27" fmla="val 3114"/>
                <a:gd name="f28" fmla="val 4990"/>
                <a:gd name="f29" fmla="val 3285"/>
                <a:gd name="f30" fmla="val 4135"/>
                <a:gd name="f31" fmla="val 3969"/>
                <a:gd name="f32" fmla="val 3247"/>
                <a:gd name="f33" fmla="val 4584"/>
                <a:gd name="f34" fmla="val 2392"/>
                <a:gd name="f35" fmla="val 5199"/>
                <a:gd name="f36" fmla="val 581"/>
                <a:gd name="f37" fmla="val 6532"/>
                <a:gd name="f38" fmla="val 9471"/>
                <a:gd name="f39" fmla="val 1401"/>
                <a:gd name="f40" fmla="val 11317"/>
                <a:gd name="f41" fmla="val 2286"/>
                <a:gd name="f42" fmla="val 12455"/>
                <a:gd name="f43" fmla="val 3601"/>
                <a:gd name="f44" fmla="val 4935"/>
                <a:gd name="f45" fmla="val 5764"/>
                <a:gd name="f46" fmla="val 6601"/>
                <a:gd name="f47" fmla="val 12858"/>
                <a:gd name="f48" fmla="val 7348"/>
                <a:gd name="f49" fmla="val 12308"/>
                <a:gd name="f50" fmla="val 9433"/>
                <a:gd name="f51" fmla="val 10770"/>
                <a:gd name="f52" fmla="val 11723"/>
                <a:gd name="f53" fmla="val 9334"/>
                <a:gd name="f54" fmla="val 13226"/>
                <a:gd name="f55" fmla="val 7113"/>
                <a:gd name="f56" fmla="val 14525"/>
                <a:gd name="f57" fmla="val 5267"/>
                <a:gd name="f58" fmla="val 14593"/>
                <a:gd name="f59" fmla="val 2465"/>
                <a:gd name="f60" fmla="val 12680"/>
                <a:gd name="f61" fmla="val 961"/>
                <a:gd name="f62" fmla="val 11876"/>
                <a:gd name="f63" fmla="val 347"/>
                <a:gd name="f64" fmla="val 10833"/>
                <a:gd name="f65" fmla="*/ f0 1 14594"/>
                <a:gd name="f66" fmla="*/ f1 1 13112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594"/>
                <a:gd name="f73" fmla="*/ f70 1 13112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594" h="1311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2" y="f38"/>
                    <a:pt x="f39" y="f40"/>
                  </a:cubicBezTo>
                  <a:cubicBezTo>
                    <a:pt x="f41" y="f42"/>
                    <a:pt x="f43" y="f4"/>
                    <a:pt x="f44" y="f4"/>
                  </a:cubicBezTo>
                  <a:cubicBezTo>
                    <a:pt x="f45" y="f4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"/>
                    <a:pt x="f5" y="f6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560;p36">
              <a:extLst>
                <a:ext uri="{FF2B5EF4-FFF2-40B4-BE49-F238E27FC236}">
                  <a16:creationId xmlns:a16="http://schemas.microsoft.com/office/drawing/2014/main" id="{74162D66-6FE4-B159-C60A-4BE3CBC4802B}"/>
                </a:ext>
              </a:extLst>
            </p:cNvPr>
            <p:cNvSpPr/>
            <p:nvPr/>
          </p:nvSpPr>
          <p:spPr>
            <a:xfrm rot="16200004">
              <a:off x="2363235" y="9046675"/>
              <a:ext cx="555251" cy="641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67"/>
                <a:gd name="f4" fmla="val 17256"/>
                <a:gd name="f5" fmla="val 20141"/>
                <a:gd name="f6" fmla="val 19492"/>
                <a:gd name="f7" fmla="val 18807"/>
                <a:gd name="f8" fmla="val 165"/>
                <a:gd name="f9" fmla="val 18109"/>
                <a:gd name="f10" fmla="val 538"/>
                <a:gd name="f11" fmla="val 13222"/>
                <a:gd name="f12" fmla="val 3203"/>
                <a:gd name="f13" fmla="val 8198"/>
                <a:gd name="f14" fmla="val 5596"/>
                <a:gd name="f15" fmla="val 3687"/>
                <a:gd name="f16" fmla="val 8911"/>
                <a:gd name="f17" fmla="val 11577"/>
                <a:gd name="f18" fmla="val 2291"/>
                <a:gd name="f19" fmla="val 17255"/>
                <a:gd name="f20" fmla="val 5736"/>
                <a:gd name="f21" fmla="val 6442"/>
                <a:gd name="f22" fmla="val 7197"/>
                <a:gd name="f23" fmla="val 17016"/>
                <a:gd name="f24" fmla="val 7959"/>
                <a:gd name="f25" fmla="val 16464"/>
                <a:gd name="f26" fmla="val 12402"/>
                <a:gd name="f27" fmla="val 13183"/>
                <a:gd name="f28" fmla="val 17494"/>
                <a:gd name="f29" fmla="val 10791"/>
                <a:gd name="f30" fmla="val 22381"/>
                <a:gd name="f31" fmla="val 8125"/>
                <a:gd name="f32" fmla="val 5842"/>
                <a:gd name="f33" fmla="val 24010"/>
                <a:gd name="f34" fmla="*/ f0 1 26567"/>
                <a:gd name="f35" fmla="*/ f1 1 1725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6567"/>
                <a:gd name="f42" fmla="*/ f39 1 1725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6567" h="172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561;p36">
            <a:extLst>
              <a:ext uri="{FF2B5EF4-FFF2-40B4-BE49-F238E27FC236}">
                <a16:creationId xmlns:a16="http://schemas.microsoft.com/office/drawing/2014/main" id="{C74BA7B4-15DD-0807-3240-209A5391B5F7}"/>
              </a:ext>
            </a:extLst>
          </p:cNvPr>
          <p:cNvGrpSpPr/>
          <p:nvPr/>
        </p:nvGrpSpPr>
        <p:grpSpPr>
          <a:xfrm>
            <a:off x="15047020" y="1528584"/>
            <a:ext cx="3126570" cy="6766011"/>
            <a:chOff x="15047020" y="1528584"/>
            <a:chExt cx="3126570" cy="6766011"/>
          </a:xfrm>
        </p:grpSpPr>
        <p:sp>
          <p:nvSpPr>
            <p:cNvPr id="15" name="Google Shape;567;p36">
              <a:extLst>
                <a:ext uri="{FF2B5EF4-FFF2-40B4-BE49-F238E27FC236}">
                  <a16:creationId xmlns:a16="http://schemas.microsoft.com/office/drawing/2014/main" id="{58F1D99A-2456-38A7-75B8-3E8F27E23D47}"/>
                </a:ext>
              </a:extLst>
            </p:cNvPr>
            <p:cNvSpPr/>
            <p:nvPr/>
          </p:nvSpPr>
          <p:spPr>
            <a:xfrm rot="16200004">
              <a:off x="16472277" y="5540935"/>
              <a:ext cx="227502" cy="59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85"/>
                <a:gd name="f4" fmla="val 15041"/>
                <a:gd name="f5" fmla="val 4764"/>
                <a:gd name="f6" fmla="val 4748"/>
                <a:gd name="f7" fmla="val 4732"/>
                <a:gd name="f8" fmla="val 4717"/>
                <a:gd name="f9" fmla="val 1"/>
                <a:gd name="f10" fmla="val 2188"/>
                <a:gd name="f11" fmla="val 35"/>
                <a:gd name="f12" fmla="val 684"/>
                <a:gd name="f13" fmla="val 1812"/>
                <a:gd name="f14" fmla="val 342"/>
                <a:gd name="f15" fmla="val 4239"/>
                <a:gd name="f16" fmla="val 6733"/>
                <a:gd name="f17" fmla="val 855"/>
                <a:gd name="f18" fmla="val 9228"/>
                <a:gd name="f19" fmla="val 1401"/>
                <a:gd name="f20" fmla="val 11621"/>
                <a:gd name="f21" fmla="val 1839"/>
                <a:gd name="f22" fmla="val 13518"/>
                <a:gd name="f23" fmla="val 3623"/>
                <a:gd name="f24" fmla="val 5518"/>
                <a:gd name="f25" fmla="val 5842"/>
                <a:gd name="f26" fmla="val 6169"/>
                <a:gd name="f27" fmla="val 14996"/>
                <a:gd name="f28" fmla="val 6494"/>
                <a:gd name="f29" fmla="val 14902"/>
                <a:gd name="f30" fmla="val 8784"/>
                <a:gd name="f31" fmla="val 14286"/>
                <a:gd name="f32" fmla="val 11997"/>
                <a:gd name="f33" fmla="val 9672"/>
                <a:gd name="f34" fmla="val 9673"/>
                <a:gd name="f35" fmla="val 9467"/>
                <a:gd name="f36" fmla="val 8681"/>
                <a:gd name="f37" fmla="val 9160"/>
                <a:gd name="f38" fmla="val 7690"/>
                <a:gd name="f39" fmla="val 8954"/>
                <a:gd name="f40" fmla="val 6699"/>
                <a:gd name="f41" fmla="val 8886"/>
                <a:gd name="f42" fmla="val 6460"/>
                <a:gd name="f43" fmla="val 8852"/>
                <a:gd name="f44" fmla="val 6221"/>
                <a:gd name="f45" fmla="val 8818"/>
                <a:gd name="f46" fmla="val 5947"/>
                <a:gd name="f47" fmla="val 5913"/>
                <a:gd name="f48" fmla="val 5811"/>
                <a:gd name="f49" fmla="val 8749"/>
                <a:gd name="f50" fmla="val 5674"/>
                <a:gd name="f51" fmla="val 5571"/>
                <a:gd name="f52" fmla="val 5401"/>
                <a:gd name="f53" fmla="val 5332"/>
                <a:gd name="f54" fmla="val 5059"/>
                <a:gd name="f55" fmla="val 4785"/>
                <a:gd name="f56" fmla="val 4512"/>
                <a:gd name="f57" fmla="val 9157"/>
                <a:gd name="f58" fmla="val 2273"/>
                <a:gd name="f59" fmla="val 6870"/>
                <a:gd name="f60" fmla="*/ f0 1 10185"/>
                <a:gd name="f61" fmla="*/ f1 1 15041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0185"/>
                <a:gd name="f68" fmla="*/ f65 1 15041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0185" h="15041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2" y="f16"/>
                    <a:pt x="f17" y="f18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25" y="f4"/>
                    <a:pt x="f26" y="f27"/>
                    <a:pt x="f28" y="f29"/>
                  </a:cubicBezTo>
                  <a:cubicBezTo>
                    <a:pt x="f30" y="f31"/>
                    <a:pt x="f3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5" y="f47"/>
                    <a:pt x="f30" y="f48"/>
                    <a:pt x="f49" y="f50"/>
                  </a:cubicBezTo>
                  <a:cubicBezTo>
                    <a:pt x="f49" y="f51"/>
                    <a:pt x="f49" y="f52"/>
                    <a:pt x="f49" y="f53"/>
                  </a:cubicBezTo>
                  <a:cubicBezTo>
                    <a:pt x="f30" y="f54"/>
                    <a:pt x="f30" y="f55"/>
                    <a:pt x="f45" y="f56"/>
                  </a:cubicBezTo>
                  <a:cubicBezTo>
                    <a:pt x="f57" y="f58"/>
                    <a:pt x="f59" y="f2"/>
                    <a:pt x="f5" y="f2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568;p36">
              <a:extLst>
                <a:ext uri="{FF2B5EF4-FFF2-40B4-BE49-F238E27FC236}">
                  <a16:creationId xmlns:a16="http://schemas.microsoft.com/office/drawing/2014/main" id="{F5557824-1A14-5A4F-4CCE-B5DA8FC7CB64}"/>
                </a:ext>
              </a:extLst>
            </p:cNvPr>
            <p:cNvSpPr/>
            <p:nvPr/>
          </p:nvSpPr>
          <p:spPr>
            <a:xfrm rot="16200004">
              <a:off x="15089754" y="1485850"/>
              <a:ext cx="342031" cy="427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12"/>
                <a:gd name="f4" fmla="val 10764"/>
                <a:gd name="f5" fmla="val 10380"/>
                <a:gd name="f6" fmla="val 9851"/>
                <a:gd name="f7" fmla="val 9311"/>
                <a:gd name="f8" fmla="val 108"/>
                <a:gd name="f9" fmla="val 8783"/>
                <a:gd name="f10" fmla="val 339"/>
                <a:gd name="f11" fmla="val 7861"/>
                <a:gd name="f12" fmla="val 714"/>
                <a:gd name="f13" fmla="val 6972"/>
                <a:gd name="f14" fmla="val 1193"/>
                <a:gd name="f15" fmla="val 6049"/>
                <a:gd name="f16" fmla="val 1569"/>
                <a:gd name="f17" fmla="val 5844"/>
                <a:gd name="f18" fmla="val 1671"/>
                <a:gd name="f19" fmla="val 5605"/>
                <a:gd name="f20" fmla="val 1774"/>
                <a:gd name="f21" fmla="val 5366"/>
                <a:gd name="f22" fmla="val 1842"/>
                <a:gd name="f23" fmla="val 5127"/>
                <a:gd name="f24" fmla="val 1945"/>
                <a:gd name="f25" fmla="val 4785"/>
                <a:gd name="f26" fmla="val 2013"/>
                <a:gd name="f27" fmla="val 4511"/>
                <a:gd name="f28" fmla="val 2047"/>
                <a:gd name="f29" fmla="val 4272"/>
                <a:gd name="f30" fmla="val 2082"/>
                <a:gd name="f31" fmla="val 3999"/>
                <a:gd name="f32" fmla="val 1777"/>
                <a:gd name="f33" fmla="val 2116"/>
                <a:gd name="f34" fmla="val 4850"/>
                <a:gd name="f35" fmla="val 376"/>
                <a:gd name="f36" fmla="val 7003"/>
                <a:gd name="f37" fmla="val 848"/>
                <a:gd name="f38" fmla="val 9532"/>
                <a:gd name="f39" fmla="val 2750"/>
                <a:gd name="f40" fmla="val 10763"/>
                <a:gd name="f41" fmla="val 5065"/>
                <a:gd name="f42" fmla="val 5097"/>
                <a:gd name="f43" fmla="val 5129"/>
                <a:gd name="f44" fmla="val 5161"/>
                <a:gd name="f45" fmla="val 10762"/>
                <a:gd name="f46" fmla="val 7621"/>
                <a:gd name="f47" fmla="val 10694"/>
                <a:gd name="f48" fmla="val 9843"/>
                <a:gd name="f49" fmla="val 9361"/>
                <a:gd name="f50" fmla="val 12030"/>
                <a:gd name="f51" fmla="val 8404"/>
                <a:gd name="f52" fmla="val 14081"/>
                <a:gd name="f53" fmla="val 7516"/>
                <a:gd name="f54" fmla="val 15311"/>
                <a:gd name="f55" fmla="val 14320"/>
                <a:gd name="f56" fmla="val 2697"/>
                <a:gd name="f57" fmla="val 13594"/>
                <a:gd name="f58" fmla="val 1063"/>
                <a:gd name="f59" fmla="val 12042"/>
                <a:gd name="f60" fmla="*/ f0 1 15312"/>
                <a:gd name="f61" fmla="*/ f1 1 10764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5312"/>
                <a:gd name="f68" fmla="*/ f65 1 10764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5312" h="1076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3"/>
                    <a:pt x="f2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0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34"/>
                    <a:pt x="f55" y="f56"/>
                  </a:cubicBezTo>
                  <a:cubicBezTo>
                    <a:pt x="f57" y="f58"/>
                    <a:pt x="f59" y="f2"/>
                    <a:pt x="f5" y="f2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569;p36">
              <a:extLst>
                <a:ext uri="{FF2B5EF4-FFF2-40B4-BE49-F238E27FC236}">
                  <a16:creationId xmlns:a16="http://schemas.microsoft.com/office/drawing/2014/main" id="{1DCDC30D-C204-C400-F5DC-99278719E3D9}"/>
                </a:ext>
              </a:extLst>
            </p:cNvPr>
            <p:cNvSpPr/>
            <p:nvPr/>
          </p:nvSpPr>
          <p:spPr>
            <a:xfrm rot="16200004">
              <a:off x="17404347" y="2599497"/>
              <a:ext cx="592814" cy="945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38"/>
                <a:gd name="f4" fmla="val 23811"/>
                <a:gd name="f5" fmla="val 20404"/>
                <a:gd name="f6" fmla="val 1"/>
                <a:gd name="f7" fmla="val 19446"/>
                <a:gd name="f8" fmla="val 18456"/>
                <a:gd name="f9" fmla="val 383"/>
                <a:gd name="f10" fmla="val 17576"/>
                <a:gd name="f11" fmla="val 1294"/>
                <a:gd name="f12" fmla="val 2983"/>
                <a:gd name="f13" fmla="val 16332"/>
                <a:gd name="f14" fmla="val 19419"/>
                <a:gd name="f15" fmla="val 2887"/>
                <a:gd name="f16" fmla="val 6135"/>
                <a:gd name="f17" fmla="val 7094"/>
                <a:gd name="f18" fmla="val 8083"/>
                <a:gd name="f19" fmla="val 23429"/>
                <a:gd name="f20" fmla="val 8963"/>
                <a:gd name="f21" fmla="val 22518"/>
                <a:gd name="f22" fmla="val 23557"/>
                <a:gd name="f23" fmla="val 7480"/>
                <a:gd name="f24" fmla="val 26539"/>
                <a:gd name="f25" fmla="val 4392"/>
                <a:gd name="f26" fmla="val 23652"/>
                <a:gd name="f27" fmla="*/ f0 1 26538"/>
                <a:gd name="f28" fmla="*/ f1 1 2381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6538"/>
                <a:gd name="f35" fmla="*/ f32 1 2381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6538" h="238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6" y="f6"/>
                    <a:pt x="f5" y="f6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570;p36">
              <a:extLst>
                <a:ext uri="{FF2B5EF4-FFF2-40B4-BE49-F238E27FC236}">
                  <a16:creationId xmlns:a16="http://schemas.microsoft.com/office/drawing/2014/main" id="{F18C1DFA-2E7F-B827-752B-3B80C13022E7}"/>
                </a:ext>
              </a:extLst>
            </p:cNvPr>
            <p:cNvSpPr/>
            <p:nvPr/>
          </p:nvSpPr>
          <p:spPr>
            <a:xfrm rot="16200004">
              <a:off x="16171416" y="7882764"/>
              <a:ext cx="351449" cy="4722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6"/>
                <a:gd name="f4" fmla="val 12709"/>
                <a:gd name="f5" fmla="val 12208"/>
                <a:gd name="f6" fmla="val 1"/>
                <a:gd name="f7" fmla="val 11115"/>
                <a:gd name="f8" fmla="val 10013"/>
                <a:gd name="f9" fmla="val 461"/>
                <a:gd name="f10" fmla="val 9085"/>
                <a:gd name="f11" fmla="val 1237"/>
                <a:gd name="f12" fmla="val 9221"/>
                <a:gd name="f13" fmla="val 1122"/>
                <a:gd name="f14" fmla="val 9250"/>
                <a:gd name="f15" fmla="val 1077"/>
                <a:gd name="f16" fmla="val 9214"/>
                <a:gd name="f17" fmla="val 9103"/>
                <a:gd name="f18" fmla="val 8381"/>
                <a:gd name="f19" fmla="val 1492"/>
                <a:gd name="f20" fmla="val 8203"/>
                <a:gd name="f21" fmla="val 1568"/>
                <a:gd name="f22" fmla="val 7622"/>
                <a:gd name="f23" fmla="val 1841"/>
                <a:gd name="f24" fmla="val 7041"/>
                <a:gd name="f25" fmla="val 2080"/>
                <a:gd name="f26" fmla="val 6494"/>
                <a:gd name="f27" fmla="val 2354"/>
                <a:gd name="f28" fmla="val 5196"/>
                <a:gd name="f29" fmla="val 3003"/>
                <a:gd name="f30" fmla="val 3931"/>
                <a:gd name="f31" fmla="val 3858"/>
                <a:gd name="f32" fmla="val 2667"/>
                <a:gd name="f33" fmla="val 4575"/>
                <a:gd name="f34" fmla="val 650"/>
                <a:gd name="f35" fmla="val 5737"/>
                <a:gd name="f36" fmla="val 8540"/>
                <a:gd name="f37" fmla="val 1129"/>
                <a:gd name="f38" fmla="val 10556"/>
                <a:gd name="f39" fmla="val 1909"/>
                <a:gd name="f40" fmla="val 11932"/>
                <a:gd name="f41" fmla="val 3350"/>
                <a:gd name="f42" fmla="val 12708"/>
                <a:gd name="f43" fmla="val 4824"/>
                <a:gd name="f44" fmla="val 5546"/>
                <a:gd name="f45" fmla="val 6276"/>
                <a:gd name="f46" fmla="val 12522"/>
                <a:gd name="f47" fmla="val 6939"/>
                <a:gd name="f48" fmla="val 12128"/>
                <a:gd name="f49" fmla="val 8340"/>
                <a:gd name="f50" fmla="val 11342"/>
                <a:gd name="f51" fmla="val 9673"/>
                <a:gd name="f52" fmla="val 10419"/>
                <a:gd name="f53" fmla="val 11108"/>
                <a:gd name="f54" fmla="val 9736"/>
                <a:gd name="f55" fmla="val 12510"/>
                <a:gd name="f56" fmla="val 9121"/>
                <a:gd name="f57" fmla="val 13842"/>
                <a:gd name="f58" fmla="val 8369"/>
                <a:gd name="f59" fmla="val 15039"/>
                <a:gd name="f60" fmla="val 7446"/>
                <a:gd name="f61" fmla="val 5977"/>
                <a:gd name="f62" fmla="val 16508"/>
                <a:gd name="f63" fmla="val 2798"/>
                <a:gd name="f64" fmla="val 1260"/>
                <a:gd name="f65" fmla="val 14195"/>
                <a:gd name="f66" fmla="val 384"/>
                <a:gd name="f67" fmla="val 13205"/>
                <a:gd name="f68" fmla="*/ f0 1 16816"/>
                <a:gd name="f69" fmla="*/ f1 1 1270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6816"/>
                <a:gd name="f76" fmla="*/ f73 1 1270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6816" h="127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6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3" y="f61"/>
                    <a:pt x="f62" y="f63"/>
                    <a:pt x="f59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571;p36">
              <a:extLst>
                <a:ext uri="{FF2B5EF4-FFF2-40B4-BE49-F238E27FC236}">
                  <a16:creationId xmlns:a16="http://schemas.microsoft.com/office/drawing/2014/main" id="{51B8F507-6BC0-DC45-224B-58FF34B74BAA}"/>
                </a:ext>
              </a:extLst>
            </p:cNvPr>
            <p:cNvSpPr/>
            <p:nvPr/>
          </p:nvSpPr>
          <p:spPr>
            <a:xfrm rot="16200004">
              <a:off x="16601823" y="6365984"/>
              <a:ext cx="269318" cy="518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86"/>
                <a:gd name="f4" fmla="val 13943"/>
                <a:gd name="f5" fmla="val 4547"/>
                <a:gd name="f6" fmla="val 1"/>
                <a:gd name="f7" fmla="val 3962"/>
                <a:gd name="f8" fmla="val 3395"/>
                <a:gd name="f9" fmla="val 122"/>
                <a:gd name="f10" fmla="val 2906"/>
                <a:gd name="f11" fmla="val 380"/>
                <a:gd name="f12" fmla="val 616"/>
                <a:gd name="f13" fmla="val 1508"/>
                <a:gd name="f14" fmla="val 3797"/>
                <a:gd name="f15" fmla="val 719"/>
                <a:gd name="f16" fmla="val 6156"/>
                <a:gd name="f17" fmla="val 1436"/>
                <a:gd name="f18" fmla="val 8548"/>
                <a:gd name="f19" fmla="val 3282"/>
                <a:gd name="f20" fmla="val 10428"/>
                <a:gd name="f21" fmla="val 4786"/>
                <a:gd name="f22" fmla="val 12307"/>
                <a:gd name="f23" fmla="val 5605"/>
                <a:gd name="f24" fmla="val 13347"/>
                <a:gd name="f25" fmla="val 6917"/>
                <a:gd name="f26" fmla="val 13942"/>
                <a:gd name="f27" fmla="val 8213"/>
                <a:gd name="f28" fmla="val 9132"/>
                <a:gd name="f29" fmla="val 10043"/>
                <a:gd name="f30" fmla="val 13643"/>
                <a:gd name="f31" fmla="val 10767"/>
                <a:gd name="f32" fmla="val 12991"/>
                <a:gd name="f33" fmla="val 12510"/>
                <a:gd name="f34" fmla="val 11419"/>
                <a:gd name="f35" fmla="val 12885"/>
                <a:gd name="f36" fmla="val 8719"/>
                <a:gd name="f37" fmla="val 11416"/>
                <a:gd name="f38" fmla="val 6839"/>
                <a:gd name="f39" fmla="val 10801"/>
                <a:gd name="f40" fmla="val 6053"/>
                <a:gd name="f41" fmla="val 10151"/>
                <a:gd name="f42" fmla="val 5301"/>
                <a:gd name="f43" fmla="val 9502"/>
                <a:gd name="f44" fmla="val 4481"/>
                <a:gd name="f45" fmla="val 9365"/>
                <a:gd name="f46" fmla="val 4276"/>
                <a:gd name="f47" fmla="val 9229"/>
                <a:gd name="f48" fmla="val 4105"/>
                <a:gd name="f49" fmla="val 9092"/>
                <a:gd name="f50" fmla="val 3900"/>
                <a:gd name="f51" fmla="val 8955"/>
                <a:gd name="f52" fmla="val 3661"/>
                <a:gd name="f53" fmla="val 8887"/>
                <a:gd name="f54" fmla="val 3524"/>
                <a:gd name="f55" fmla="val 8784"/>
                <a:gd name="f56" fmla="val 3387"/>
                <a:gd name="f57" fmla="val 3353"/>
                <a:gd name="f58" fmla="val 8682"/>
                <a:gd name="f59" fmla="val 3114"/>
                <a:gd name="f60" fmla="val 8579"/>
                <a:gd name="f61" fmla="val 2840"/>
                <a:gd name="f62" fmla="val 8511"/>
                <a:gd name="f63" fmla="val 2601"/>
                <a:gd name="f64" fmla="val 8005"/>
                <a:gd name="f65" fmla="val 983"/>
                <a:gd name="f66" fmla="val 6208"/>
                <a:gd name="f67" fmla="*/ f0 1 12886"/>
                <a:gd name="f68" fmla="*/ f1 1 13943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2886"/>
                <a:gd name="f75" fmla="*/ f72 1 13943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2886" h="1394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5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"/>
                    <a:pt x="f5" y="f6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572;p36">
              <a:extLst>
                <a:ext uri="{FF2B5EF4-FFF2-40B4-BE49-F238E27FC236}">
                  <a16:creationId xmlns:a16="http://schemas.microsoft.com/office/drawing/2014/main" id="{9A5A5C91-9BF6-C827-0F6D-462A0A5A8CA4}"/>
                </a:ext>
              </a:extLst>
            </p:cNvPr>
            <p:cNvSpPr/>
            <p:nvPr/>
          </p:nvSpPr>
          <p:spPr>
            <a:xfrm rot="16200004">
              <a:off x="15916422" y="4119902"/>
              <a:ext cx="314297" cy="439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38"/>
                <a:gd name="f4" fmla="val 11829"/>
                <a:gd name="f5" fmla="val 10070"/>
                <a:gd name="f6" fmla="val 9287"/>
                <a:gd name="f7" fmla="val 8499"/>
                <a:gd name="f8" fmla="val 227"/>
                <a:gd name="f9" fmla="val 7792"/>
                <a:gd name="f10" fmla="val 711"/>
                <a:gd name="f11" fmla="val 6972"/>
                <a:gd name="f12" fmla="val 1292"/>
                <a:gd name="f13" fmla="val 6186"/>
                <a:gd name="f14" fmla="val 1907"/>
                <a:gd name="f15" fmla="val 5366"/>
                <a:gd name="f16" fmla="val 2488"/>
                <a:gd name="f17" fmla="val 5161"/>
                <a:gd name="f18" fmla="val 2625"/>
                <a:gd name="f19" fmla="val 4922"/>
                <a:gd name="f20" fmla="val 2762"/>
                <a:gd name="f21" fmla="val 4751"/>
                <a:gd name="f22" fmla="val 2898"/>
                <a:gd name="f23" fmla="val 4512"/>
                <a:gd name="f24" fmla="val 3035"/>
                <a:gd name="f25" fmla="val 4204"/>
                <a:gd name="f26" fmla="val 3206"/>
                <a:gd name="f27" fmla="val 3931"/>
                <a:gd name="f28" fmla="val 3274"/>
                <a:gd name="f29" fmla="val 3691"/>
                <a:gd name="f30" fmla="val 3343"/>
                <a:gd name="f31" fmla="val 3418"/>
                <a:gd name="f32" fmla="val 3411"/>
                <a:gd name="f33" fmla="val 1265"/>
                <a:gd name="f34" fmla="val 3924"/>
                <a:gd name="f35" fmla="val 6965"/>
                <a:gd name="f36" fmla="val 820"/>
                <a:gd name="f37" fmla="val 8982"/>
                <a:gd name="f38" fmla="val 1569"/>
                <a:gd name="f39" fmla="val 10922"/>
                <a:gd name="f40" fmla="val 3104"/>
                <a:gd name="f41" fmla="val 11828"/>
                <a:gd name="f42" fmla="val 4915"/>
                <a:gd name="f43" fmla="val 5337"/>
                <a:gd name="f44" fmla="val 5774"/>
                <a:gd name="f45" fmla="val 11779"/>
                <a:gd name="f46" fmla="val 6220"/>
                <a:gd name="f47" fmla="val 11682"/>
                <a:gd name="f48" fmla="val 8579"/>
                <a:gd name="f49" fmla="val 11135"/>
                <a:gd name="f50" fmla="val 10527"/>
                <a:gd name="f51" fmla="val 9392"/>
                <a:gd name="f52" fmla="val 12509"/>
                <a:gd name="f53" fmla="val 7991"/>
                <a:gd name="f54" fmla="val 14354"/>
                <a:gd name="f55" fmla="val 6726"/>
                <a:gd name="f56" fmla="val 3855"/>
                <a:gd name="f57" fmla="val 13671"/>
                <a:gd name="f58" fmla="val 1942"/>
                <a:gd name="f59" fmla="val 12800"/>
                <a:gd name="f60" fmla="val 700"/>
                <a:gd name="f61" fmla="val 11443"/>
                <a:gd name="f62" fmla="*/ f0 1 15038"/>
                <a:gd name="f63" fmla="*/ f1 1 11829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5038"/>
                <a:gd name="f70" fmla="*/ f67 1 11829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5038" h="1182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F3ACA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80642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74;p37">
            <a:extLst>
              <a:ext uri="{FF2B5EF4-FFF2-40B4-BE49-F238E27FC236}">
                <a16:creationId xmlns:a16="http://schemas.microsoft.com/office/drawing/2014/main" id="{363AA429-5DBB-C716-ED5B-59544DE91860}"/>
              </a:ext>
            </a:extLst>
          </p:cNvPr>
          <p:cNvGrpSpPr/>
          <p:nvPr/>
        </p:nvGrpSpPr>
        <p:grpSpPr>
          <a:xfrm>
            <a:off x="548786" y="242417"/>
            <a:ext cx="17200158" cy="9845299"/>
            <a:chOff x="548786" y="242417"/>
            <a:chExt cx="17200158" cy="9845299"/>
          </a:xfrm>
        </p:grpSpPr>
        <p:sp>
          <p:nvSpPr>
            <p:cNvPr id="3" name="Google Shape;576;p37">
              <a:extLst>
                <a:ext uri="{FF2B5EF4-FFF2-40B4-BE49-F238E27FC236}">
                  <a16:creationId xmlns:a16="http://schemas.microsoft.com/office/drawing/2014/main" id="{7BFEF8FC-B86D-1E16-3CD0-E88E15E6401F}"/>
                </a:ext>
              </a:extLst>
            </p:cNvPr>
            <p:cNvSpPr/>
            <p:nvPr/>
          </p:nvSpPr>
          <p:spPr>
            <a:xfrm rot="5400013">
              <a:off x="15627996" y="118045"/>
              <a:ext cx="269318" cy="518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86"/>
                <a:gd name="f4" fmla="val 13943"/>
                <a:gd name="f5" fmla="val 4547"/>
                <a:gd name="f6" fmla="val 1"/>
                <a:gd name="f7" fmla="val 3962"/>
                <a:gd name="f8" fmla="val 3395"/>
                <a:gd name="f9" fmla="val 122"/>
                <a:gd name="f10" fmla="val 2906"/>
                <a:gd name="f11" fmla="val 380"/>
                <a:gd name="f12" fmla="val 616"/>
                <a:gd name="f13" fmla="val 1508"/>
                <a:gd name="f14" fmla="val 3797"/>
                <a:gd name="f15" fmla="val 719"/>
                <a:gd name="f16" fmla="val 6156"/>
                <a:gd name="f17" fmla="val 1436"/>
                <a:gd name="f18" fmla="val 8548"/>
                <a:gd name="f19" fmla="val 3282"/>
                <a:gd name="f20" fmla="val 10428"/>
                <a:gd name="f21" fmla="val 4786"/>
                <a:gd name="f22" fmla="val 12307"/>
                <a:gd name="f23" fmla="val 5605"/>
                <a:gd name="f24" fmla="val 13347"/>
                <a:gd name="f25" fmla="val 6917"/>
                <a:gd name="f26" fmla="val 13942"/>
                <a:gd name="f27" fmla="val 8213"/>
                <a:gd name="f28" fmla="val 9132"/>
                <a:gd name="f29" fmla="val 10043"/>
                <a:gd name="f30" fmla="val 13643"/>
                <a:gd name="f31" fmla="val 10767"/>
                <a:gd name="f32" fmla="val 12991"/>
                <a:gd name="f33" fmla="val 12510"/>
                <a:gd name="f34" fmla="val 11419"/>
                <a:gd name="f35" fmla="val 12885"/>
                <a:gd name="f36" fmla="val 8719"/>
                <a:gd name="f37" fmla="val 11416"/>
                <a:gd name="f38" fmla="val 6839"/>
                <a:gd name="f39" fmla="val 10801"/>
                <a:gd name="f40" fmla="val 6053"/>
                <a:gd name="f41" fmla="val 10151"/>
                <a:gd name="f42" fmla="val 5301"/>
                <a:gd name="f43" fmla="val 9502"/>
                <a:gd name="f44" fmla="val 4481"/>
                <a:gd name="f45" fmla="val 9365"/>
                <a:gd name="f46" fmla="val 4276"/>
                <a:gd name="f47" fmla="val 9229"/>
                <a:gd name="f48" fmla="val 4105"/>
                <a:gd name="f49" fmla="val 9092"/>
                <a:gd name="f50" fmla="val 3900"/>
                <a:gd name="f51" fmla="val 8955"/>
                <a:gd name="f52" fmla="val 3661"/>
                <a:gd name="f53" fmla="val 8887"/>
                <a:gd name="f54" fmla="val 3524"/>
                <a:gd name="f55" fmla="val 8784"/>
                <a:gd name="f56" fmla="val 3387"/>
                <a:gd name="f57" fmla="val 3353"/>
                <a:gd name="f58" fmla="val 8682"/>
                <a:gd name="f59" fmla="val 3114"/>
                <a:gd name="f60" fmla="val 8579"/>
                <a:gd name="f61" fmla="val 2840"/>
                <a:gd name="f62" fmla="val 8511"/>
                <a:gd name="f63" fmla="val 2601"/>
                <a:gd name="f64" fmla="val 8005"/>
                <a:gd name="f65" fmla="val 983"/>
                <a:gd name="f66" fmla="val 6208"/>
                <a:gd name="f67" fmla="*/ f0 1 12886"/>
                <a:gd name="f68" fmla="*/ f1 1 13943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2886"/>
                <a:gd name="f75" fmla="*/ f72 1 13943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2886" h="1394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5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"/>
                    <a:pt x="f5" y="f6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577;p37">
              <a:extLst>
                <a:ext uri="{FF2B5EF4-FFF2-40B4-BE49-F238E27FC236}">
                  <a16:creationId xmlns:a16="http://schemas.microsoft.com/office/drawing/2014/main" id="{37A43877-D887-DA4F-5988-9EF67D5F5719}"/>
                </a:ext>
              </a:extLst>
            </p:cNvPr>
            <p:cNvSpPr/>
            <p:nvPr/>
          </p:nvSpPr>
          <p:spPr>
            <a:xfrm rot="5400013">
              <a:off x="589139" y="9728055"/>
              <a:ext cx="319308" cy="400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8"/>
                <a:gd name="f4" fmla="val 10766"/>
                <a:gd name="f5" fmla="val 10346"/>
                <a:gd name="f6" fmla="val 1"/>
                <a:gd name="f7" fmla="val 9817"/>
                <a:gd name="f8" fmla="val 9277"/>
                <a:gd name="f9" fmla="val 109"/>
                <a:gd name="f10" fmla="val 8749"/>
                <a:gd name="f11" fmla="val 339"/>
                <a:gd name="f12" fmla="val 7861"/>
                <a:gd name="f13" fmla="val 715"/>
                <a:gd name="f14" fmla="val 6972"/>
                <a:gd name="f15" fmla="val 1194"/>
                <a:gd name="f16" fmla="val 6049"/>
                <a:gd name="f17" fmla="val 1570"/>
                <a:gd name="f18" fmla="val 5810"/>
                <a:gd name="f19" fmla="val 1672"/>
                <a:gd name="f20" fmla="val 5605"/>
                <a:gd name="f21" fmla="val 1775"/>
                <a:gd name="f22" fmla="val 5366"/>
                <a:gd name="f23" fmla="val 1843"/>
                <a:gd name="f24" fmla="val 5092"/>
                <a:gd name="f25" fmla="val 1946"/>
                <a:gd name="f26" fmla="val 4785"/>
                <a:gd name="f27" fmla="val 2014"/>
                <a:gd name="f28" fmla="val 4511"/>
                <a:gd name="f29" fmla="val 2048"/>
                <a:gd name="f30" fmla="val 4272"/>
                <a:gd name="f31" fmla="val 2082"/>
                <a:gd name="f32" fmla="val 3999"/>
                <a:gd name="f33" fmla="val 1777"/>
                <a:gd name="f34" fmla="val 2117"/>
                <a:gd name="f35" fmla="val 4851"/>
                <a:gd name="f36" fmla="val 376"/>
                <a:gd name="f37" fmla="val 7004"/>
                <a:gd name="f38" fmla="val 809"/>
                <a:gd name="f39" fmla="val 9501"/>
                <a:gd name="f40" fmla="val 2670"/>
                <a:gd name="f41" fmla="val 4978"/>
                <a:gd name="f42" fmla="val 5038"/>
                <a:gd name="f43" fmla="val 5099"/>
                <a:gd name="f44" fmla="val 10765"/>
                <a:gd name="f45" fmla="val 5161"/>
                <a:gd name="f46" fmla="val 10763"/>
                <a:gd name="f47" fmla="val 7587"/>
                <a:gd name="f48" fmla="val 10695"/>
                <a:gd name="f49" fmla="val 9843"/>
                <a:gd name="f50" fmla="val 9362"/>
                <a:gd name="f51" fmla="val 12030"/>
                <a:gd name="f52" fmla="val 8405"/>
                <a:gd name="f53" fmla="val 14081"/>
                <a:gd name="f54" fmla="val 7516"/>
                <a:gd name="f55" fmla="val 15277"/>
                <a:gd name="f56" fmla="val 14320"/>
                <a:gd name="f57" fmla="val 2698"/>
                <a:gd name="f58" fmla="val 13568"/>
                <a:gd name="f59" fmla="val 1064"/>
                <a:gd name="f60" fmla="val 12010"/>
                <a:gd name="f61" fmla="*/ f0 1 15278"/>
                <a:gd name="f62" fmla="*/ f1 1 1076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15278"/>
                <a:gd name="f69" fmla="*/ f66 1 1076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15278" h="10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"/>
                    <a:pt x="f41" y="f4"/>
                  </a:cubicBezTo>
                  <a:cubicBezTo>
                    <a:pt x="f42" y="f4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35"/>
                    <a:pt x="f56" y="f57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578;p37">
              <a:extLst>
                <a:ext uri="{FF2B5EF4-FFF2-40B4-BE49-F238E27FC236}">
                  <a16:creationId xmlns:a16="http://schemas.microsoft.com/office/drawing/2014/main" id="{F7EEE0BF-E2EB-0D72-0BD2-145C6033AD11}"/>
                </a:ext>
              </a:extLst>
            </p:cNvPr>
            <p:cNvSpPr/>
            <p:nvPr/>
          </p:nvSpPr>
          <p:spPr>
            <a:xfrm rot="5400013">
              <a:off x="2699094" y="9149729"/>
              <a:ext cx="322280" cy="8043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20"/>
                <a:gd name="f4" fmla="val 21648"/>
                <a:gd name="f5" fmla="val 5203"/>
                <a:gd name="f6" fmla="val 1"/>
                <a:gd name="f7" fmla="val 2699"/>
                <a:gd name="f8" fmla="val 2169"/>
                <a:gd name="f9" fmla="val 679"/>
                <a:gd name="f10" fmla="val 5500"/>
                <a:gd name="f11" fmla="val 1636"/>
                <a:gd name="f12" fmla="val 10046"/>
                <a:gd name="f13" fmla="val 4541"/>
                <a:gd name="f14" fmla="val 14284"/>
                <a:gd name="f15" fmla="val 6113"/>
                <a:gd name="f16" fmla="val 18693"/>
                <a:gd name="f17" fmla="val 6841"/>
                <a:gd name="f18" fmla="val 20755"/>
                <a:gd name="f19" fmla="val 8557"/>
                <a:gd name="f20" fmla="val 10254"/>
                <a:gd name="f21" fmla="val 12860"/>
                <a:gd name="f22" fmla="val 15419"/>
                <a:gd name="f23" fmla="val 19542"/>
                <a:gd name="f24" fmla="val 14281"/>
                <a:gd name="f25" fmla="val 16334"/>
                <a:gd name="f26" fmla="val 13426"/>
                <a:gd name="f27" fmla="val 13942"/>
                <a:gd name="f28" fmla="val 12401"/>
                <a:gd name="f29" fmla="val 11584"/>
                <a:gd name="f30" fmla="val 11376"/>
                <a:gd name="f31" fmla="val 9260"/>
                <a:gd name="f32" fmla="val 10521"/>
                <a:gd name="f33" fmla="val 7312"/>
                <a:gd name="f34" fmla="val 9291"/>
                <a:gd name="f35" fmla="val 5261"/>
                <a:gd name="f36" fmla="val 8881"/>
                <a:gd name="f37" fmla="val 3142"/>
                <a:gd name="f38" fmla="val 8432"/>
                <a:gd name="f39" fmla="val 951"/>
                <a:gd name="f40" fmla="val 6860"/>
                <a:gd name="f41" fmla="*/ f0 1 15420"/>
                <a:gd name="f42" fmla="*/ f1 1 21648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5420"/>
                <a:gd name="f49" fmla="*/ f46 1 21648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5420" h="21648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6"/>
                    <a:pt x="f5" y="f6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6" name="Google Shape;579;p37">
              <a:extLst>
                <a:ext uri="{FF2B5EF4-FFF2-40B4-BE49-F238E27FC236}">
                  <a16:creationId xmlns:a16="http://schemas.microsoft.com/office/drawing/2014/main" id="{76AECE30-2116-3992-92AA-88566B53E138}"/>
                </a:ext>
              </a:extLst>
            </p:cNvPr>
            <p:cNvGrpSpPr/>
            <p:nvPr/>
          </p:nvGrpSpPr>
          <p:grpSpPr>
            <a:xfrm>
              <a:off x="5399954" y="403860"/>
              <a:ext cx="12348990" cy="9605957"/>
              <a:chOff x="5399954" y="403860"/>
              <a:chExt cx="12348990" cy="9605957"/>
            </a:xfrm>
          </p:grpSpPr>
          <p:sp>
            <p:nvSpPr>
              <p:cNvPr id="7" name="Google Shape;580;p37">
                <a:extLst>
                  <a:ext uri="{FF2B5EF4-FFF2-40B4-BE49-F238E27FC236}">
                    <a16:creationId xmlns:a16="http://schemas.microsoft.com/office/drawing/2014/main" id="{CBAB2AE6-07AF-A5CE-E1B2-AA6DF860591F}"/>
                  </a:ext>
                </a:extLst>
              </p:cNvPr>
              <p:cNvSpPr/>
              <p:nvPr/>
            </p:nvSpPr>
            <p:spPr>
              <a:xfrm rot="16199987" flipH="1">
                <a:off x="5510788" y="9472078"/>
                <a:ext cx="279303" cy="5009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364"/>
                  <a:gd name="f4" fmla="val 13483"/>
                  <a:gd name="f5" fmla="val 4619"/>
                  <a:gd name="f6" fmla="val 3536"/>
                  <a:gd name="f7" fmla="val 2463"/>
                  <a:gd name="f8" fmla="val 403"/>
                  <a:gd name="f9" fmla="val 1709"/>
                  <a:gd name="f10" fmla="val 1257"/>
                  <a:gd name="f11" fmla="val 172"/>
                  <a:gd name="f12" fmla="val 3000"/>
                  <a:gd name="f13" fmla="val 1"/>
                  <a:gd name="f14" fmla="val 5734"/>
                  <a:gd name="f15" fmla="val 7442"/>
                  <a:gd name="f16" fmla="val 2427"/>
                  <a:gd name="f17" fmla="val 8160"/>
                  <a:gd name="f18" fmla="val 3179"/>
                  <a:gd name="f19" fmla="val 8844"/>
                  <a:gd name="f20" fmla="val 3863"/>
                  <a:gd name="f21" fmla="val 9561"/>
                  <a:gd name="f22" fmla="val 4033"/>
                  <a:gd name="f23" fmla="val 9732"/>
                  <a:gd name="f24" fmla="val 4204"/>
                  <a:gd name="f25" fmla="val 9937"/>
                  <a:gd name="f26" fmla="val 4375"/>
                  <a:gd name="f27" fmla="val 10108"/>
                  <a:gd name="f28" fmla="val 4546"/>
                  <a:gd name="f29" fmla="val 10313"/>
                  <a:gd name="f30" fmla="val 4614"/>
                  <a:gd name="f31" fmla="val 10416"/>
                  <a:gd name="f32" fmla="val 4717"/>
                  <a:gd name="f33" fmla="val 10553"/>
                  <a:gd name="f34" fmla="val 4751"/>
                  <a:gd name="f35" fmla="val 10621"/>
                  <a:gd name="f36" fmla="val 4854"/>
                  <a:gd name="f37" fmla="val 10826"/>
                  <a:gd name="f38" fmla="val 4990"/>
                  <a:gd name="f39" fmla="val 11065"/>
                  <a:gd name="f40" fmla="val 5093"/>
                  <a:gd name="f41" fmla="val 11339"/>
                  <a:gd name="f42" fmla="val 5686"/>
                  <a:gd name="f43" fmla="val 12731"/>
                  <a:gd name="f44" fmla="val 7286"/>
                  <a:gd name="f45" fmla="val 8812"/>
                  <a:gd name="f46" fmla="val 9571"/>
                  <a:gd name="f47" fmla="val 13297"/>
                  <a:gd name="f48" fmla="val 10903"/>
                  <a:gd name="f49" fmla="val 12911"/>
                  <a:gd name="f50" fmla="val 12988"/>
                  <a:gd name="f51" fmla="val 11509"/>
                  <a:gd name="f52" fmla="val 9151"/>
                  <a:gd name="f53" fmla="val 12407"/>
                  <a:gd name="f54" fmla="val 6896"/>
                  <a:gd name="f55" fmla="val 11416"/>
                  <a:gd name="f56" fmla="val 4606"/>
                  <a:gd name="f57" fmla="val 9399"/>
                  <a:gd name="f58" fmla="val 2965"/>
                  <a:gd name="f59" fmla="val 7690"/>
                  <a:gd name="f60" fmla="val 6888"/>
                  <a:gd name="f61" fmla="val 437"/>
                  <a:gd name="f62" fmla="val 5748"/>
                  <a:gd name="f63" fmla="*/ f0 1 13364"/>
                  <a:gd name="f64" fmla="*/ f1 1 13483"/>
                  <a:gd name="f65" fmla="val f2"/>
                  <a:gd name="f66" fmla="val f3"/>
                  <a:gd name="f67" fmla="val f4"/>
                  <a:gd name="f68" fmla="+- f67 0 f65"/>
                  <a:gd name="f69" fmla="+- f66 0 f65"/>
                  <a:gd name="f70" fmla="*/ f69 1 13364"/>
                  <a:gd name="f71" fmla="*/ f68 1 13483"/>
                  <a:gd name="f72" fmla="*/ f65 1 f70"/>
                  <a:gd name="f73" fmla="*/ f66 1 f70"/>
                  <a:gd name="f74" fmla="*/ f65 1 f71"/>
                  <a:gd name="f75" fmla="*/ f67 1 f71"/>
                  <a:gd name="f76" fmla="*/ f72 f63 1"/>
                  <a:gd name="f77" fmla="*/ f73 f63 1"/>
                  <a:gd name="f78" fmla="*/ f75 f64 1"/>
                  <a:gd name="f79" fmla="*/ f74 f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6" t="f79" r="f77" b="f78"/>
                <a:pathLst>
                  <a:path w="13364" h="1348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9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lnTo>
                      <a:pt x="f28" y="f29"/>
                    </a:lnTo>
                    <a:cubicBezTo>
                      <a:pt x="f30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4" y="f4"/>
                      <a:pt x="f45" y="f4"/>
                    </a:cubicBezTo>
                    <a:cubicBezTo>
                      <a:pt x="f46" y="f4"/>
                      <a:pt x="f29" y="f47"/>
                      <a:pt x="f48" y="f49"/>
                    </a:cubicBezTo>
                    <a:cubicBezTo>
                      <a:pt x="f50" y="f51"/>
                      <a:pt x="f3" y="f52"/>
                      <a:pt x="f53" y="f54"/>
                    </a:cubicBezTo>
                    <a:cubicBezTo>
                      <a:pt x="f55" y="f56"/>
                      <a:pt x="f57" y="f58"/>
                      <a:pt x="f59" y="f10"/>
                    </a:cubicBezTo>
                    <a:cubicBezTo>
                      <a:pt x="f60" y="f61"/>
                      <a:pt x="f62" y="f2"/>
                      <a:pt x="f5" y="f2"/>
                    </a:cubicBezTo>
                    <a:close/>
                  </a:path>
                </a:pathLst>
              </a:custGeom>
              <a:solidFill>
                <a:srgbClr val="E86E8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581;p37">
                <a:extLst>
                  <a:ext uri="{FF2B5EF4-FFF2-40B4-BE49-F238E27FC236}">
                    <a16:creationId xmlns:a16="http://schemas.microsoft.com/office/drawing/2014/main" id="{2DB7CE94-EDED-A658-EEBA-77E028EF5A2A}"/>
                  </a:ext>
                </a:extLst>
              </p:cNvPr>
              <p:cNvSpPr/>
              <p:nvPr/>
            </p:nvSpPr>
            <p:spPr>
              <a:xfrm rot="13500015" flipH="1">
                <a:off x="13868013" y="671938"/>
                <a:ext cx="532071" cy="27502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321"/>
                  <a:gd name="f4" fmla="val 13160"/>
                  <a:gd name="f5" fmla="val 4546"/>
                  <a:gd name="f6" fmla="val 3452"/>
                  <a:gd name="f7" fmla="val 2364"/>
                  <a:gd name="f8" fmla="val 403"/>
                  <a:gd name="f9" fmla="val 1607"/>
                  <a:gd name="f10" fmla="val 1244"/>
                  <a:gd name="f11" fmla="val 1"/>
                  <a:gd name="f12" fmla="val 3021"/>
                  <a:gd name="f13" fmla="val 5687"/>
                  <a:gd name="f14" fmla="val 7464"/>
                  <a:gd name="f15" fmla="val 3418"/>
                  <a:gd name="f16" fmla="val 9344"/>
                  <a:gd name="f17" fmla="val 5195"/>
                  <a:gd name="f18" fmla="val 11428"/>
                  <a:gd name="f19" fmla="val 7519"/>
                  <a:gd name="f20" fmla="val 12625"/>
                  <a:gd name="f21" fmla="val 8200"/>
                  <a:gd name="f22" fmla="val 12976"/>
                  <a:gd name="f23" fmla="val 8964"/>
                  <a:gd name="f24" fmla="val 13159"/>
                  <a:gd name="f25" fmla="val 9721"/>
                  <a:gd name="f26" fmla="val 11169"/>
                  <a:gd name="f27" fmla="val 12589"/>
                  <a:gd name="f28" fmla="val 12489"/>
                  <a:gd name="f29" fmla="val 13329"/>
                  <a:gd name="f30" fmla="val 11053"/>
                  <a:gd name="f31" fmla="val 14320"/>
                  <a:gd name="f32" fmla="val 9070"/>
                  <a:gd name="f33" fmla="val 13910"/>
                  <a:gd name="f34" fmla="val 6131"/>
                  <a:gd name="f35" fmla="val 11791"/>
                  <a:gd name="f36" fmla="val 5072"/>
                  <a:gd name="f37" fmla="val 11415"/>
                  <a:gd name="f38" fmla="val 4901"/>
                  <a:gd name="f39" fmla="val 11040"/>
                  <a:gd name="f40" fmla="val 4662"/>
                  <a:gd name="f41" fmla="val 10698"/>
                  <a:gd name="f42" fmla="val 4422"/>
                  <a:gd name="f43" fmla="val 10629"/>
                  <a:gd name="f44" fmla="val 4354"/>
                  <a:gd name="f45" fmla="val 10561"/>
                  <a:gd name="f46" fmla="val 4251"/>
                  <a:gd name="f47" fmla="val 10459"/>
                  <a:gd name="f48" fmla="val 4183"/>
                  <a:gd name="f49" fmla="val 10253"/>
                  <a:gd name="f50" fmla="val 3978"/>
                  <a:gd name="f51" fmla="val 10048"/>
                  <a:gd name="f52" fmla="val 3807"/>
                  <a:gd name="f53" fmla="val 9843"/>
                  <a:gd name="f54" fmla="val 3602"/>
                  <a:gd name="f55" fmla="val 9057"/>
                  <a:gd name="f56" fmla="val 2850"/>
                  <a:gd name="f57" fmla="val 8340"/>
                  <a:gd name="f58" fmla="val 2030"/>
                  <a:gd name="f59" fmla="val 7588"/>
                  <a:gd name="f60" fmla="val 6807"/>
                  <a:gd name="f61" fmla="val 428"/>
                  <a:gd name="f62" fmla="val 5674"/>
                  <a:gd name="f63" fmla="*/ f0 1 14321"/>
                  <a:gd name="f64" fmla="*/ f1 1 13160"/>
                  <a:gd name="f65" fmla="val f2"/>
                  <a:gd name="f66" fmla="val f3"/>
                  <a:gd name="f67" fmla="val f4"/>
                  <a:gd name="f68" fmla="+- f67 0 f65"/>
                  <a:gd name="f69" fmla="+- f66 0 f65"/>
                  <a:gd name="f70" fmla="*/ f69 1 14321"/>
                  <a:gd name="f71" fmla="*/ f68 1 13160"/>
                  <a:gd name="f72" fmla="*/ f65 1 f70"/>
                  <a:gd name="f73" fmla="*/ f66 1 f70"/>
                  <a:gd name="f74" fmla="*/ f65 1 f71"/>
                  <a:gd name="f75" fmla="*/ f67 1 f71"/>
                  <a:gd name="f76" fmla="*/ f72 f63 1"/>
                  <a:gd name="f77" fmla="*/ f73 f63 1"/>
                  <a:gd name="f78" fmla="*/ f75 f64 1"/>
                  <a:gd name="f79" fmla="*/ f74 f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6" t="f79" r="f77" b="f78"/>
                <a:pathLst>
                  <a:path w="14321" h="1316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1" y="f13"/>
                      <a:pt x="f9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59" y="f10"/>
                    </a:cubicBezTo>
                    <a:cubicBezTo>
                      <a:pt x="f60" y="f61"/>
                      <a:pt x="f62" y="f2"/>
                      <a:pt x="f5" y="f2"/>
                    </a:cubicBezTo>
                    <a:close/>
                  </a:path>
                </a:pathLst>
              </a:custGeom>
              <a:solidFill>
                <a:srgbClr val="F07E4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582;p37">
                <a:extLst>
                  <a:ext uri="{FF2B5EF4-FFF2-40B4-BE49-F238E27FC236}">
                    <a16:creationId xmlns:a16="http://schemas.microsoft.com/office/drawing/2014/main" id="{7468960D-4979-7044-7ACD-D867C232DECD}"/>
                  </a:ext>
                </a:extLst>
              </p:cNvPr>
              <p:cNvSpPr/>
              <p:nvPr/>
            </p:nvSpPr>
            <p:spPr>
              <a:xfrm rot="18417197" flipH="1">
                <a:off x="17150712" y="360906"/>
                <a:ext cx="555278" cy="6411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567"/>
                  <a:gd name="f4" fmla="val 17256"/>
                  <a:gd name="f5" fmla="val 20141"/>
                  <a:gd name="f6" fmla="val 19492"/>
                  <a:gd name="f7" fmla="val 18807"/>
                  <a:gd name="f8" fmla="val 165"/>
                  <a:gd name="f9" fmla="val 18109"/>
                  <a:gd name="f10" fmla="val 538"/>
                  <a:gd name="f11" fmla="val 13222"/>
                  <a:gd name="f12" fmla="val 3203"/>
                  <a:gd name="f13" fmla="val 8198"/>
                  <a:gd name="f14" fmla="val 5596"/>
                  <a:gd name="f15" fmla="val 3687"/>
                  <a:gd name="f16" fmla="val 8911"/>
                  <a:gd name="f17" fmla="val 11577"/>
                  <a:gd name="f18" fmla="val 2291"/>
                  <a:gd name="f19" fmla="val 17255"/>
                  <a:gd name="f20" fmla="val 5736"/>
                  <a:gd name="f21" fmla="val 6442"/>
                  <a:gd name="f22" fmla="val 7197"/>
                  <a:gd name="f23" fmla="val 17016"/>
                  <a:gd name="f24" fmla="val 7959"/>
                  <a:gd name="f25" fmla="val 16464"/>
                  <a:gd name="f26" fmla="val 12402"/>
                  <a:gd name="f27" fmla="val 13183"/>
                  <a:gd name="f28" fmla="val 17494"/>
                  <a:gd name="f29" fmla="val 10791"/>
                  <a:gd name="f30" fmla="val 22381"/>
                  <a:gd name="f31" fmla="val 8125"/>
                  <a:gd name="f32" fmla="val 5842"/>
                  <a:gd name="f33" fmla="val 24010"/>
                  <a:gd name="f34" fmla="*/ f0 1 26567"/>
                  <a:gd name="f35" fmla="*/ f1 1 17256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26567"/>
                  <a:gd name="f42" fmla="*/ f39 1 17256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26567" h="1725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7"/>
                      <a:pt x="f18" y="f19"/>
                      <a:pt x="f20" y="f19"/>
                    </a:cubicBezTo>
                    <a:cubicBezTo>
                      <a:pt x="f21" y="f19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" y="f32"/>
                      <a:pt x="f33" y="f2"/>
                      <a:pt x="f5" y="f2"/>
                    </a:cubicBezTo>
                    <a:close/>
                  </a:path>
                </a:pathLst>
              </a:custGeom>
              <a:solidFill>
                <a:srgbClr val="E86E8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583;p37">
                <a:extLst>
                  <a:ext uri="{FF2B5EF4-FFF2-40B4-BE49-F238E27FC236}">
                    <a16:creationId xmlns:a16="http://schemas.microsoft.com/office/drawing/2014/main" id="{8272BC0D-2534-694A-FC33-878D7B2EBE71}"/>
                  </a:ext>
                </a:extLst>
              </p:cNvPr>
              <p:cNvSpPr/>
              <p:nvPr/>
            </p:nvSpPr>
            <p:spPr>
              <a:xfrm rot="16199987" flipH="1">
                <a:off x="8314835" y="9446506"/>
                <a:ext cx="322280" cy="8043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420"/>
                  <a:gd name="f4" fmla="val 21648"/>
                  <a:gd name="f5" fmla="val 5203"/>
                  <a:gd name="f6" fmla="val 1"/>
                  <a:gd name="f7" fmla="val 2699"/>
                  <a:gd name="f8" fmla="val 2169"/>
                  <a:gd name="f9" fmla="val 679"/>
                  <a:gd name="f10" fmla="val 5500"/>
                  <a:gd name="f11" fmla="val 1636"/>
                  <a:gd name="f12" fmla="val 10046"/>
                  <a:gd name="f13" fmla="val 4541"/>
                  <a:gd name="f14" fmla="val 14284"/>
                  <a:gd name="f15" fmla="val 6113"/>
                  <a:gd name="f16" fmla="val 18693"/>
                  <a:gd name="f17" fmla="val 6841"/>
                  <a:gd name="f18" fmla="val 20755"/>
                  <a:gd name="f19" fmla="val 8557"/>
                  <a:gd name="f20" fmla="val 10254"/>
                  <a:gd name="f21" fmla="val 12860"/>
                  <a:gd name="f22" fmla="val 15419"/>
                  <a:gd name="f23" fmla="val 19542"/>
                  <a:gd name="f24" fmla="val 14281"/>
                  <a:gd name="f25" fmla="val 16334"/>
                  <a:gd name="f26" fmla="val 13426"/>
                  <a:gd name="f27" fmla="val 13942"/>
                  <a:gd name="f28" fmla="val 12401"/>
                  <a:gd name="f29" fmla="val 11584"/>
                  <a:gd name="f30" fmla="val 11376"/>
                  <a:gd name="f31" fmla="val 9260"/>
                  <a:gd name="f32" fmla="val 10521"/>
                  <a:gd name="f33" fmla="val 7312"/>
                  <a:gd name="f34" fmla="val 9291"/>
                  <a:gd name="f35" fmla="val 5261"/>
                  <a:gd name="f36" fmla="val 8881"/>
                  <a:gd name="f37" fmla="val 3142"/>
                  <a:gd name="f38" fmla="val 8432"/>
                  <a:gd name="f39" fmla="val 951"/>
                  <a:gd name="f40" fmla="val 6860"/>
                  <a:gd name="f41" fmla="*/ f0 1 15420"/>
                  <a:gd name="f42" fmla="*/ f1 1 21648"/>
                  <a:gd name="f43" fmla="val f2"/>
                  <a:gd name="f44" fmla="val f3"/>
                  <a:gd name="f45" fmla="val f4"/>
                  <a:gd name="f46" fmla="+- f45 0 f43"/>
                  <a:gd name="f47" fmla="+- f44 0 f43"/>
                  <a:gd name="f48" fmla="*/ f47 1 15420"/>
                  <a:gd name="f49" fmla="*/ f46 1 21648"/>
                  <a:gd name="f50" fmla="*/ f43 1 f48"/>
                  <a:gd name="f51" fmla="*/ f44 1 f48"/>
                  <a:gd name="f52" fmla="*/ f43 1 f49"/>
                  <a:gd name="f53" fmla="*/ f45 1 f49"/>
                  <a:gd name="f54" fmla="*/ f50 f41 1"/>
                  <a:gd name="f55" fmla="*/ f51 f41 1"/>
                  <a:gd name="f56" fmla="*/ f53 f42 1"/>
                  <a:gd name="f57" fmla="*/ f52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7" r="f55" b="f56"/>
                <a:pathLst>
                  <a:path w="15420" h="21648">
                    <a:moveTo>
                      <a:pt x="f5" y="f6"/>
                    </a:moveTo>
                    <a:cubicBezTo>
                      <a:pt x="f7" y="f6"/>
                      <a:pt x="f2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9"/>
                      <a:pt x="f40" y="f6"/>
                      <a:pt x="f5" y="f6"/>
                    </a:cubicBezTo>
                    <a:close/>
                  </a:path>
                </a:pathLst>
              </a:custGeom>
              <a:solidFill>
                <a:srgbClr val="56A68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9159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5">
    <p:bg>
      <p:bgPr>
        <a:solidFill>
          <a:srgbClr val="E86E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6;p38">
            <a:extLst>
              <a:ext uri="{FF2B5EF4-FFF2-40B4-BE49-F238E27FC236}">
                <a16:creationId xmlns:a16="http://schemas.microsoft.com/office/drawing/2014/main" id="{D8D2DDD4-460E-B8E2-1F47-25AD51E26473}"/>
              </a:ext>
            </a:extLst>
          </p:cNvPr>
          <p:cNvGrpSpPr/>
          <p:nvPr/>
        </p:nvGrpSpPr>
        <p:grpSpPr>
          <a:xfrm>
            <a:off x="721507" y="7739536"/>
            <a:ext cx="16462592" cy="2017357"/>
            <a:chOff x="721507" y="7739536"/>
            <a:chExt cx="16462592" cy="2017357"/>
          </a:xfrm>
        </p:grpSpPr>
        <p:sp>
          <p:nvSpPr>
            <p:cNvPr id="3" name="Google Shape;591;p38">
              <a:extLst>
                <a:ext uri="{FF2B5EF4-FFF2-40B4-BE49-F238E27FC236}">
                  <a16:creationId xmlns:a16="http://schemas.microsoft.com/office/drawing/2014/main" id="{7C99952D-01C3-AC0A-6371-B9ED5F4B548C}"/>
                </a:ext>
              </a:extLst>
            </p:cNvPr>
            <p:cNvSpPr/>
            <p:nvPr/>
          </p:nvSpPr>
          <p:spPr>
            <a:xfrm rot="10799991">
              <a:off x="5930990" y="8276252"/>
              <a:ext cx="857103" cy="3588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68"/>
                <a:gd name="f4" fmla="val 17168"/>
                <a:gd name="f5" fmla="val 6263"/>
                <a:gd name="f6" fmla="val 1684"/>
                <a:gd name="f7" fmla="val 7466"/>
                <a:gd name="f8" fmla="val 5022"/>
                <a:gd name="f9" fmla="val 8586"/>
                <a:gd name="f10" fmla="val 9123"/>
                <a:gd name="f11" fmla="val 9474"/>
                <a:gd name="f12" fmla="val 12096"/>
                <a:gd name="f13" fmla="val 13336"/>
                <a:gd name="f14" fmla="val 15275"/>
                <a:gd name="f15" fmla="val 15934"/>
                <a:gd name="f16" fmla="val 16209"/>
                <a:gd name="f17" fmla="val 16706"/>
                <a:gd name="f18" fmla="val 17342"/>
                <a:gd name="f19" fmla="val 17167"/>
                <a:gd name="f20" fmla="val 18455"/>
                <a:gd name="f21" fmla="val 19458"/>
                <a:gd name="f22" fmla="val 20445"/>
                <a:gd name="f23" fmla="val 16792"/>
                <a:gd name="f24" fmla="val 21256"/>
                <a:gd name="f25" fmla="val 22760"/>
                <a:gd name="f26" fmla="val 14396"/>
                <a:gd name="f27" fmla="val 23067"/>
                <a:gd name="f28" fmla="val 11217"/>
                <a:gd name="f29" fmla="val 9748"/>
                <a:gd name="f30" fmla="val 16915"/>
                <a:gd name="f31" fmla="val 6159"/>
                <a:gd name="f32" fmla="val 12917"/>
                <a:gd name="f33" fmla="val 1340"/>
                <a:gd name="f34" fmla="val 7243"/>
                <a:gd name="f35" fmla="val 110"/>
                <a:gd name="f36" fmla="val 6904"/>
                <a:gd name="f37" fmla="val 35"/>
                <a:gd name="f38" fmla="val 6577"/>
                <a:gd name="f39" fmla="*/ f0 1 23068"/>
                <a:gd name="f40" fmla="*/ f1 1 171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23068"/>
                <a:gd name="f47" fmla="*/ f44 1 171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23068" h="17168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26"/>
                    <a:pt x="f27" y="f28"/>
                    <a:pt x="f24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592;p38">
              <a:extLst>
                <a:ext uri="{FF2B5EF4-FFF2-40B4-BE49-F238E27FC236}">
                  <a16:creationId xmlns:a16="http://schemas.microsoft.com/office/drawing/2014/main" id="{FC1396C8-A39F-3AF4-2664-CA1191CE3D6A}"/>
                </a:ext>
              </a:extLst>
            </p:cNvPr>
            <p:cNvSpPr/>
            <p:nvPr/>
          </p:nvSpPr>
          <p:spPr>
            <a:xfrm rot="10799991">
              <a:off x="9872831" y="9026637"/>
              <a:ext cx="624809" cy="2656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6"/>
                <a:gd name="f4" fmla="val 12709"/>
                <a:gd name="f5" fmla="val 12208"/>
                <a:gd name="f6" fmla="val 1"/>
                <a:gd name="f7" fmla="val 11115"/>
                <a:gd name="f8" fmla="val 10013"/>
                <a:gd name="f9" fmla="val 461"/>
                <a:gd name="f10" fmla="val 9085"/>
                <a:gd name="f11" fmla="val 1237"/>
                <a:gd name="f12" fmla="val 9221"/>
                <a:gd name="f13" fmla="val 1122"/>
                <a:gd name="f14" fmla="val 9250"/>
                <a:gd name="f15" fmla="val 1077"/>
                <a:gd name="f16" fmla="val 9214"/>
                <a:gd name="f17" fmla="val 9103"/>
                <a:gd name="f18" fmla="val 8381"/>
                <a:gd name="f19" fmla="val 1492"/>
                <a:gd name="f20" fmla="val 8203"/>
                <a:gd name="f21" fmla="val 1568"/>
                <a:gd name="f22" fmla="val 7622"/>
                <a:gd name="f23" fmla="val 1841"/>
                <a:gd name="f24" fmla="val 7041"/>
                <a:gd name="f25" fmla="val 2080"/>
                <a:gd name="f26" fmla="val 6494"/>
                <a:gd name="f27" fmla="val 2354"/>
                <a:gd name="f28" fmla="val 5196"/>
                <a:gd name="f29" fmla="val 3003"/>
                <a:gd name="f30" fmla="val 3931"/>
                <a:gd name="f31" fmla="val 3858"/>
                <a:gd name="f32" fmla="val 2667"/>
                <a:gd name="f33" fmla="val 4575"/>
                <a:gd name="f34" fmla="val 650"/>
                <a:gd name="f35" fmla="val 5737"/>
                <a:gd name="f36" fmla="val 8540"/>
                <a:gd name="f37" fmla="val 1129"/>
                <a:gd name="f38" fmla="val 10556"/>
                <a:gd name="f39" fmla="val 1909"/>
                <a:gd name="f40" fmla="val 11932"/>
                <a:gd name="f41" fmla="val 3350"/>
                <a:gd name="f42" fmla="val 12708"/>
                <a:gd name="f43" fmla="val 4824"/>
                <a:gd name="f44" fmla="val 5546"/>
                <a:gd name="f45" fmla="val 6276"/>
                <a:gd name="f46" fmla="val 12522"/>
                <a:gd name="f47" fmla="val 6939"/>
                <a:gd name="f48" fmla="val 12128"/>
                <a:gd name="f49" fmla="val 8340"/>
                <a:gd name="f50" fmla="val 11342"/>
                <a:gd name="f51" fmla="val 9673"/>
                <a:gd name="f52" fmla="val 10419"/>
                <a:gd name="f53" fmla="val 11108"/>
                <a:gd name="f54" fmla="val 9736"/>
                <a:gd name="f55" fmla="val 12510"/>
                <a:gd name="f56" fmla="val 9121"/>
                <a:gd name="f57" fmla="val 13842"/>
                <a:gd name="f58" fmla="val 8369"/>
                <a:gd name="f59" fmla="val 15039"/>
                <a:gd name="f60" fmla="val 7446"/>
                <a:gd name="f61" fmla="val 5977"/>
                <a:gd name="f62" fmla="val 16508"/>
                <a:gd name="f63" fmla="val 2798"/>
                <a:gd name="f64" fmla="val 1260"/>
                <a:gd name="f65" fmla="val 14195"/>
                <a:gd name="f66" fmla="val 384"/>
                <a:gd name="f67" fmla="val 13205"/>
                <a:gd name="f68" fmla="*/ f0 1 16816"/>
                <a:gd name="f69" fmla="*/ f1 1 1270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6816"/>
                <a:gd name="f76" fmla="*/ f73 1 1270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6816" h="127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6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3" y="f61"/>
                    <a:pt x="f62" y="f63"/>
                    <a:pt x="f59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593;p38">
              <a:extLst>
                <a:ext uri="{FF2B5EF4-FFF2-40B4-BE49-F238E27FC236}">
                  <a16:creationId xmlns:a16="http://schemas.microsoft.com/office/drawing/2014/main" id="{039F102B-8D4A-AA8F-BBC2-9FC981135F23}"/>
                </a:ext>
              </a:extLst>
            </p:cNvPr>
            <p:cNvSpPr/>
            <p:nvPr/>
          </p:nvSpPr>
          <p:spPr>
            <a:xfrm rot="10799991">
              <a:off x="2956931" y="9475103"/>
              <a:ext cx="496546" cy="281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64"/>
                <a:gd name="f4" fmla="val 13483"/>
                <a:gd name="f5" fmla="val 4619"/>
                <a:gd name="f6" fmla="val 3536"/>
                <a:gd name="f7" fmla="val 2463"/>
                <a:gd name="f8" fmla="val 403"/>
                <a:gd name="f9" fmla="val 1709"/>
                <a:gd name="f10" fmla="val 1257"/>
                <a:gd name="f11" fmla="val 172"/>
                <a:gd name="f12" fmla="val 3000"/>
                <a:gd name="f13" fmla="val 1"/>
                <a:gd name="f14" fmla="val 5734"/>
                <a:gd name="f15" fmla="val 7442"/>
                <a:gd name="f16" fmla="val 2427"/>
                <a:gd name="f17" fmla="val 8160"/>
                <a:gd name="f18" fmla="val 3179"/>
                <a:gd name="f19" fmla="val 8844"/>
                <a:gd name="f20" fmla="val 3863"/>
                <a:gd name="f21" fmla="val 9561"/>
                <a:gd name="f22" fmla="val 4033"/>
                <a:gd name="f23" fmla="val 9732"/>
                <a:gd name="f24" fmla="val 4204"/>
                <a:gd name="f25" fmla="val 9937"/>
                <a:gd name="f26" fmla="val 4375"/>
                <a:gd name="f27" fmla="val 10108"/>
                <a:gd name="f28" fmla="val 4546"/>
                <a:gd name="f29" fmla="val 10313"/>
                <a:gd name="f30" fmla="val 4614"/>
                <a:gd name="f31" fmla="val 10416"/>
                <a:gd name="f32" fmla="val 4717"/>
                <a:gd name="f33" fmla="val 10553"/>
                <a:gd name="f34" fmla="val 4751"/>
                <a:gd name="f35" fmla="val 10621"/>
                <a:gd name="f36" fmla="val 4854"/>
                <a:gd name="f37" fmla="val 10826"/>
                <a:gd name="f38" fmla="val 4990"/>
                <a:gd name="f39" fmla="val 11065"/>
                <a:gd name="f40" fmla="val 5093"/>
                <a:gd name="f41" fmla="val 11339"/>
                <a:gd name="f42" fmla="val 5686"/>
                <a:gd name="f43" fmla="val 12731"/>
                <a:gd name="f44" fmla="val 7286"/>
                <a:gd name="f45" fmla="val 8812"/>
                <a:gd name="f46" fmla="val 9571"/>
                <a:gd name="f47" fmla="val 13297"/>
                <a:gd name="f48" fmla="val 10903"/>
                <a:gd name="f49" fmla="val 12911"/>
                <a:gd name="f50" fmla="val 12988"/>
                <a:gd name="f51" fmla="val 11509"/>
                <a:gd name="f52" fmla="val 9151"/>
                <a:gd name="f53" fmla="val 12407"/>
                <a:gd name="f54" fmla="val 6896"/>
                <a:gd name="f55" fmla="val 11416"/>
                <a:gd name="f56" fmla="val 4606"/>
                <a:gd name="f57" fmla="val 9399"/>
                <a:gd name="f58" fmla="val 2965"/>
                <a:gd name="f59" fmla="val 7690"/>
                <a:gd name="f60" fmla="val 6888"/>
                <a:gd name="f61" fmla="val 437"/>
                <a:gd name="f62" fmla="val 5748"/>
                <a:gd name="f63" fmla="*/ f0 1 13364"/>
                <a:gd name="f64" fmla="*/ f1 1 1348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3364"/>
                <a:gd name="f71" fmla="*/ f68 1 1348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3364" h="134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9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"/>
                    <a:pt x="f45" y="f4"/>
                  </a:cubicBezTo>
                  <a:cubicBezTo>
                    <a:pt x="f46" y="f4"/>
                    <a:pt x="f29" y="f47"/>
                    <a:pt x="f48" y="f49"/>
                  </a:cubicBezTo>
                  <a:cubicBezTo>
                    <a:pt x="f50" y="f51"/>
                    <a:pt x="f3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594;p38">
              <a:extLst>
                <a:ext uri="{FF2B5EF4-FFF2-40B4-BE49-F238E27FC236}">
                  <a16:creationId xmlns:a16="http://schemas.microsoft.com/office/drawing/2014/main" id="{939B1A68-2F61-64A7-1E79-23F0E98CA364}"/>
                </a:ext>
              </a:extLst>
            </p:cNvPr>
            <p:cNvSpPr/>
            <p:nvPr/>
          </p:nvSpPr>
          <p:spPr>
            <a:xfrm rot="10799991">
              <a:off x="7342622" y="9416582"/>
              <a:ext cx="478788" cy="291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86"/>
                <a:gd name="f4" fmla="val 13943"/>
                <a:gd name="f5" fmla="val 4547"/>
                <a:gd name="f6" fmla="val 1"/>
                <a:gd name="f7" fmla="val 3962"/>
                <a:gd name="f8" fmla="val 3395"/>
                <a:gd name="f9" fmla="val 122"/>
                <a:gd name="f10" fmla="val 2906"/>
                <a:gd name="f11" fmla="val 380"/>
                <a:gd name="f12" fmla="val 616"/>
                <a:gd name="f13" fmla="val 1508"/>
                <a:gd name="f14" fmla="val 3797"/>
                <a:gd name="f15" fmla="val 719"/>
                <a:gd name="f16" fmla="val 6156"/>
                <a:gd name="f17" fmla="val 1436"/>
                <a:gd name="f18" fmla="val 8548"/>
                <a:gd name="f19" fmla="val 3282"/>
                <a:gd name="f20" fmla="val 10428"/>
                <a:gd name="f21" fmla="val 4786"/>
                <a:gd name="f22" fmla="val 12307"/>
                <a:gd name="f23" fmla="val 5605"/>
                <a:gd name="f24" fmla="val 13347"/>
                <a:gd name="f25" fmla="val 6917"/>
                <a:gd name="f26" fmla="val 13942"/>
                <a:gd name="f27" fmla="val 8213"/>
                <a:gd name="f28" fmla="val 9132"/>
                <a:gd name="f29" fmla="val 10043"/>
                <a:gd name="f30" fmla="val 13643"/>
                <a:gd name="f31" fmla="val 10767"/>
                <a:gd name="f32" fmla="val 12991"/>
                <a:gd name="f33" fmla="val 12510"/>
                <a:gd name="f34" fmla="val 11419"/>
                <a:gd name="f35" fmla="val 12885"/>
                <a:gd name="f36" fmla="val 8719"/>
                <a:gd name="f37" fmla="val 11416"/>
                <a:gd name="f38" fmla="val 6839"/>
                <a:gd name="f39" fmla="val 10801"/>
                <a:gd name="f40" fmla="val 6053"/>
                <a:gd name="f41" fmla="val 10151"/>
                <a:gd name="f42" fmla="val 5301"/>
                <a:gd name="f43" fmla="val 9502"/>
                <a:gd name="f44" fmla="val 4481"/>
                <a:gd name="f45" fmla="val 9365"/>
                <a:gd name="f46" fmla="val 4276"/>
                <a:gd name="f47" fmla="val 9229"/>
                <a:gd name="f48" fmla="val 4105"/>
                <a:gd name="f49" fmla="val 9092"/>
                <a:gd name="f50" fmla="val 3900"/>
                <a:gd name="f51" fmla="val 8955"/>
                <a:gd name="f52" fmla="val 3661"/>
                <a:gd name="f53" fmla="val 8887"/>
                <a:gd name="f54" fmla="val 3524"/>
                <a:gd name="f55" fmla="val 8784"/>
                <a:gd name="f56" fmla="val 3387"/>
                <a:gd name="f57" fmla="val 3353"/>
                <a:gd name="f58" fmla="val 8682"/>
                <a:gd name="f59" fmla="val 3114"/>
                <a:gd name="f60" fmla="val 8579"/>
                <a:gd name="f61" fmla="val 2840"/>
                <a:gd name="f62" fmla="val 8511"/>
                <a:gd name="f63" fmla="val 2601"/>
                <a:gd name="f64" fmla="val 8005"/>
                <a:gd name="f65" fmla="val 983"/>
                <a:gd name="f66" fmla="val 6208"/>
                <a:gd name="f67" fmla="*/ f0 1 12886"/>
                <a:gd name="f68" fmla="*/ f1 1 13943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2886"/>
                <a:gd name="f75" fmla="*/ f72 1 13943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2886" h="1394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5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"/>
                    <a:pt x="f5" y="f6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595;p38">
              <a:extLst>
                <a:ext uri="{FF2B5EF4-FFF2-40B4-BE49-F238E27FC236}">
                  <a16:creationId xmlns:a16="http://schemas.microsoft.com/office/drawing/2014/main" id="{47C5A916-2B14-FAB2-3704-57947141A26E}"/>
                </a:ext>
              </a:extLst>
            </p:cNvPr>
            <p:cNvSpPr/>
            <p:nvPr/>
          </p:nvSpPr>
          <p:spPr>
            <a:xfrm rot="10799991">
              <a:off x="721507" y="7739536"/>
              <a:ext cx="480050" cy="291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0"/>
                <a:gd name="f4" fmla="val 13929"/>
                <a:gd name="f5" fmla="val 4555"/>
                <a:gd name="f6" fmla="val 1"/>
                <a:gd name="f7" fmla="val 3970"/>
                <a:gd name="f8" fmla="val 3400"/>
                <a:gd name="f9" fmla="val 118"/>
                <a:gd name="f10" fmla="val 2905"/>
                <a:gd name="f11" fmla="val 365"/>
                <a:gd name="f12" fmla="val 616"/>
                <a:gd name="f13" fmla="val 1493"/>
                <a:gd name="f14" fmla="val 3817"/>
                <a:gd name="f15" fmla="val 718"/>
                <a:gd name="f16" fmla="val 6141"/>
                <a:gd name="f17" fmla="val 1470"/>
                <a:gd name="f18" fmla="val 8534"/>
                <a:gd name="f19" fmla="val 3281"/>
                <a:gd name="f20" fmla="val 10413"/>
                <a:gd name="f21" fmla="val 4819"/>
                <a:gd name="f22" fmla="val 12293"/>
                <a:gd name="f23" fmla="val 5639"/>
                <a:gd name="f24" fmla="val 13333"/>
                <a:gd name="f25" fmla="val 6939"/>
                <a:gd name="f26" fmla="val 13928"/>
                <a:gd name="f27" fmla="val 8232"/>
                <a:gd name="f28" fmla="val 9149"/>
                <a:gd name="f29" fmla="val 10063"/>
                <a:gd name="f30" fmla="val 13629"/>
                <a:gd name="f31" fmla="val 10800"/>
                <a:gd name="f32" fmla="val 12977"/>
                <a:gd name="f33" fmla="val 12543"/>
                <a:gd name="f34" fmla="val 11439"/>
                <a:gd name="f35" fmla="val 12919"/>
                <a:gd name="f36" fmla="val 8704"/>
                <a:gd name="f37" fmla="val 11450"/>
                <a:gd name="f38" fmla="val 6825"/>
                <a:gd name="f39" fmla="val 10834"/>
                <a:gd name="f40" fmla="val 6039"/>
                <a:gd name="f41" fmla="val 10151"/>
                <a:gd name="f42" fmla="val 5287"/>
                <a:gd name="f43" fmla="val 9536"/>
                <a:gd name="f44" fmla="val 4501"/>
                <a:gd name="f45" fmla="val 9399"/>
                <a:gd name="f46" fmla="val 4296"/>
                <a:gd name="f47" fmla="val 9228"/>
                <a:gd name="f48" fmla="val 4091"/>
                <a:gd name="f49" fmla="val 9126"/>
                <a:gd name="f50" fmla="val 3886"/>
                <a:gd name="f51" fmla="val 8955"/>
                <a:gd name="f52" fmla="val 3646"/>
                <a:gd name="f53" fmla="val 8886"/>
                <a:gd name="f54" fmla="val 3544"/>
                <a:gd name="f55" fmla="val 8818"/>
                <a:gd name="f56" fmla="val 3407"/>
                <a:gd name="f57" fmla="val 8784"/>
                <a:gd name="f58" fmla="val 3339"/>
                <a:gd name="f59" fmla="val 8681"/>
                <a:gd name="f60" fmla="val 3100"/>
                <a:gd name="f61" fmla="val 8579"/>
                <a:gd name="f62" fmla="val 2860"/>
                <a:gd name="f63" fmla="val 8510"/>
                <a:gd name="f64" fmla="val 2587"/>
                <a:gd name="f65" fmla="val 8029"/>
                <a:gd name="f66" fmla="val 965"/>
                <a:gd name="f67" fmla="val 6232"/>
                <a:gd name="f68" fmla="*/ f0 1 12920"/>
                <a:gd name="f69" fmla="*/ f1 1 1392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2920"/>
                <a:gd name="f76" fmla="*/ f73 1 1392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2920" h="1392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596;p38">
              <a:extLst>
                <a:ext uri="{FF2B5EF4-FFF2-40B4-BE49-F238E27FC236}">
                  <a16:creationId xmlns:a16="http://schemas.microsoft.com/office/drawing/2014/main" id="{4376BAC0-BE02-FF97-D62D-12D218CC41BF}"/>
                </a:ext>
              </a:extLst>
            </p:cNvPr>
            <p:cNvSpPr/>
            <p:nvPr/>
          </p:nvSpPr>
          <p:spPr>
            <a:xfrm rot="10799991">
              <a:off x="8489975" y="8789249"/>
              <a:ext cx="558744" cy="2472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38"/>
                <a:gd name="f4" fmla="val 11829"/>
                <a:gd name="f5" fmla="val 10070"/>
                <a:gd name="f6" fmla="val 9287"/>
                <a:gd name="f7" fmla="val 8499"/>
                <a:gd name="f8" fmla="val 227"/>
                <a:gd name="f9" fmla="val 7792"/>
                <a:gd name="f10" fmla="val 711"/>
                <a:gd name="f11" fmla="val 6972"/>
                <a:gd name="f12" fmla="val 1292"/>
                <a:gd name="f13" fmla="val 6186"/>
                <a:gd name="f14" fmla="val 1907"/>
                <a:gd name="f15" fmla="val 5366"/>
                <a:gd name="f16" fmla="val 2488"/>
                <a:gd name="f17" fmla="val 5161"/>
                <a:gd name="f18" fmla="val 2625"/>
                <a:gd name="f19" fmla="val 4922"/>
                <a:gd name="f20" fmla="val 2762"/>
                <a:gd name="f21" fmla="val 4751"/>
                <a:gd name="f22" fmla="val 2898"/>
                <a:gd name="f23" fmla="val 4512"/>
                <a:gd name="f24" fmla="val 3035"/>
                <a:gd name="f25" fmla="val 4204"/>
                <a:gd name="f26" fmla="val 3206"/>
                <a:gd name="f27" fmla="val 3931"/>
                <a:gd name="f28" fmla="val 3274"/>
                <a:gd name="f29" fmla="val 3691"/>
                <a:gd name="f30" fmla="val 3343"/>
                <a:gd name="f31" fmla="val 3418"/>
                <a:gd name="f32" fmla="val 3411"/>
                <a:gd name="f33" fmla="val 1265"/>
                <a:gd name="f34" fmla="val 3924"/>
                <a:gd name="f35" fmla="val 6965"/>
                <a:gd name="f36" fmla="val 820"/>
                <a:gd name="f37" fmla="val 8982"/>
                <a:gd name="f38" fmla="val 1569"/>
                <a:gd name="f39" fmla="val 10922"/>
                <a:gd name="f40" fmla="val 3104"/>
                <a:gd name="f41" fmla="val 11828"/>
                <a:gd name="f42" fmla="val 4915"/>
                <a:gd name="f43" fmla="val 5337"/>
                <a:gd name="f44" fmla="val 5774"/>
                <a:gd name="f45" fmla="val 11779"/>
                <a:gd name="f46" fmla="val 6220"/>
                <a:gd name="f47" fmla="val 11682"/>
                <a:gd name="f48" fmla="val 8579"/>
                <a:gd name="f49" fmla="val 11135"/>
                <a:gd name="f50" fmla="val 10527"/>
                <a:gd name="f51" fmla="val 9392"/>
                <a:gd name="f52" fmla="val 12509"/>
                <a:gd name="f53" fmla="val 7991"/>
                <a:gd name="f54" fmla="val 14354"/>
                <a:gd name="f55" fmla="val 6726"/>
                <a:gd name="f56" fmla="val 3855"/>
                <a:gd name="f57" fmla="val 13671"/>
                <a:gd name="f58" fmla="val 1942"/>
                <a:gd name="f59" fmla="val 12800"/>
                <a:gd name="f60" fmla="val 700"/>
                <a:gd name="f61" fmla="val 11443"/>
                <a:gd name="f62" fmla="*/ f0 1 15038"/>
                <a:gd name="f63" fmla="*/ f1 1 11829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5038"/>
                <a:gd name="f70" fmla="*/ f67 1 11829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5038" h="1182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597;p38">
              <a:extLst>
                <a:ext uri="{FF2B5EF4-FFF2-40B4-BE49-F238E27FC236}">
                  <a16:creationId xmlns:a16="http://schemas.microsoft.com/office/drawing/2014/main" id="{6AAB988B-9485-7DBD-47FC-E9E0F8F8968A}"/>
                </a:ext>
              </a:extLst>
            </p:cNvPr>
            <p:cNvSpPr/>
            <p:nvPr/>
          </p:nvSpPr>
          <p:spPr>
            <a:xfrm rot="10799991">
              <a:off x="13330123" y="9194995"/>
              <a:ext cx="532107" cy="275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21"/>
                <a:gd name="f4" fmla="val 13160"/>
                <a:gd name="f5" fmla="val 4546"/>
                <a:gd name="f6" fmla="val 3452"/>
                <a:gd name="f7" fmla="val 2364"/>
                <a:gd name="f8" fmla="val 403"/>
                <a:gd name="f9" fmla="val 1607"/>
                <a:gd name="f10" fmla="val 1244"/>
                <a:gd name="f11" fmla="val 1"/>
                <a:gd name="f12" fmla="val 3021"/>
                <a:gd name="f13" fmla="val 5687"/>
                <a:gd name="f14" fmla="val 7464"/>
                <a:gd name="f15" fmla="val 3418"/>
                <a:gd name="f16" fmla="val 9344"/>
                <a:gd name="f17" fmla="val 5195"/>
                <a:gd name="f18" fmla="val 11428"/>
                <a:gd name="f19" fmla="val 7519"/>
                <a:gd name="f20" fmla="val 12625"/>
                <a:gd name="f21" fmla="val 8200"/>
                <a:gd name="f22" fmla="val 12976"/>
                <a:gd name="f23" fmla="val 8964"/>
                <a:gd name="f24" fmla="val 13159"/>
                <a:gd name="f25" fmla="val 9721"/>
                <a:gd name="f26" fmla="val 11169"/>
                <a:gd name="f27" fmla="val 12589"/>
                <a:gd name="f28" fmla="val 12489"/>
                <a:gd name="f29" fmla="val 13329"/>
                <a:gd name="f30" fmla="val 11053"/>
                <a:gd name="f31" fmla="val 14320"/>
                <a:gd name="f32" fmla="val 9070"/>
                <a:gd name="f33" fmla="val 13910"/>
                <a:gd name="f34" fmla="val 6131"/>
                <a:gd name="f35" fmla="val 11791"/>
                <a:gd name="f36" fmla="val 5072"/>
                <a:gd name="f37" fmla="val 11415"/>
                <a:gd name="f38" fmla="val 4901"/>
                <a:gd name="f39" fmla="val 11040"/>
                <a:gd name="f40" fmla="val 4662"/>
                <a:gd name="f41" fmla="val 10698"/>
                <a:gd name="f42" fmla="val 4422"/>
                <a:gd name="f43" fmla="val 10629"/>
                <a:gd name="f44" fmla="val 4354"/>
                <a:gd name="f45" fmla="val 10561"/>
                <a:gd name="f46" fmla="val 4251"/>
                <a:gd name="f47" fmla="val 10459"/>
                <a:gd name="f48" fmla="val 4183"/>
                <a:gd name="f49" fmla="val 10253"/>
                <a:gd name="f50" fmla="val 3978"/>
                <a:gd name="f51" fmla="val 10048"/>
                <a:gd name="f52" fmla="val 3807"/>
                <a:gd name="f53" fmla="val 9843"/>
                <a:gd name="f54" fmla="val 3602"/>
                <a:gd name="f55" fmla="val 9057"/>
                <a:gd name="f56" fmla="val 2850"/>
                <a:gd name="f57" fmla="val 8340"/>
                <a:gd name="f58" fmla="val 2030"/>
                <a:gd name="f59" fmla="val 7588"/>
                <a:gd name="f60" fmla="val 6807"/>
                <a:gd name="f61" fmla="val 428"/>
                <a:gd name="f62" fmla="val 5674"/>
                <a:gd name="f63" fmla="*/ f0 1 14321"/>
                <a:gd name="f64" fmla="*/ f1 1 13160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4321"/>
                <a:gd name="f71" fmla="*/ f68 1 13160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4321" h="1316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598;p38">
              <a:extLst>
                <a:ext uri="{FF2B5EF4-FFF2-40B4-BE49-F238E27FC236}">
                  <a16:creationId xmlns:a16="http://schemas.microsoft.com/office/drawing/2014/main" id="{C2B5F6C0-46A9-A975-CA60-6C2D9DB1B3DB}"/>
                </a:ext>
              </a:extLst>
            </p:cNvPr>
            <p:cNvSpPr/>
            <p:nvPr/>
          </p:nvSpPr>
          <p:spPr>
            <a:xfrm rot="10799991">
              <a:off x="14867247" y="9361645"/>
              <a:ext cx="542248" cy="27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94"/>
                <a:gd name="f4" fmla="val 13112"/>
                <a:gd name="f5" fmla="val 9808"/>
                <a:gd name="f6" fmla="val 1"/>
                <a:gd name="f7" fmla="val 8609"/>
                <a:gd name="f8" fmla="val 7435"/>
                <a:gd name="f9" fmla="val 474"/>
                <a:gd name="f10" fmla="val 6699"/>
                <a:gd name="f11" fmla="val 1542"/>
                <a:gd name="f12" fmla="val 6459"/>
                <a:gd name="f13" fmla="val 1884"/>
                <a:gd name="f14" fmla="val 6220"/>
                <a:gd name="f15" fmla="val 2226"/>
                <a:gd name="f16" fmla="val 5947"/>
                <a:gd name="f17" fmla="val 2567"/>
                <a:gd name="f18" fmla="val 5810"/>
                <a:gd name="f19" fmla="val 2602"/>
                <a:gd name="f20" fmla="val 5742"/>
                <a:gd name="f21" fmla="val 2670"/>
                <a:gd name="f22" fmla="val 5639"/>
                <a:gd name="f23" fmla="val 2772"/>
                <a:gd name="f24" fmla="val 5434"/>
                <a:gd name="f25" fmla="val 2943"/>
                <a:gd name="f26" fmla="val 5229"/>
                <a:gd name="f27" fmla="val 3114"/>
                <a:gd name="f28" fmla="val 4990"/>
                <a:gd name="f29" fmla="val 3285"/>
                <a:gd name="f30" fmla="val 4135"/>
                <a:gd name="f31" fmla="val 3969"/>
                <a:gd name="f32" fmla="val 3247"/>
                <a:gd name="f33" fmla="val 4584"/>
                <a:gd name="f34" fmla="val 2392"/>
                <a:gd name="f35" fmla="val 5199"/>
                <a:gd name="f36" fmla="val 581"/>
                <a:gd name="f37" fmla="val 6532"/>
                <a:gd name="f38" fmla="val 9471"/>
                <a:gd name="f39" fmla="val 1401"/>
                <a:gd name="f40" fmla="val 11317"/>
                <a:gd name="f41" fmla="val 2286"/>
                <a:gd name="f42" fmla="val 12455"/>
                <a:gd name="f43" fmla="val 3601"/>
                <a:gd name="f44" fmla="val 4935"/>
                <a:gd name="f45" fmla="val 5764"/>
                <a:gd name="f46" fmla="val 6601"/>
                <a:gd name="f47" fmla="val 12858"/>
                <a:gd name="f48" fmla="val 7348"/>
                <a:gd name="f49" fmla="val 12308"/>
                <a:gd name="f50" fmla="val 9433"/>
                <a:gd name="f51" fmla="val 10770"/>
                <a:gd name="f52" fmla="val 11723"/>
                <a:gd name="f53" fmla="val 9334"/>
                <a:gd name="f54" fmla="val 13226"/>
                <a:gd name="f55" fmla="val 7113"/>
                <a:gd name="f56" fmla="val 14525"/>
                <a:gd name="f57" fmla="val 5267"/>
                <a:gd name="f58" fmla="val 14593"/>
                <a:gd name="f59" fmla="val 2465"/>
                <a:gd name="f60" fmla="val 12680"/>
                <a:gd name="f61" fmla="val 961"/>
                <a:gd name="f62" fmla="val 11876"/>
                <a:gd name="f63" fmla="val 347"/>
                <a:gd name="f64" fmla="val 10833"/>
                <a:gd name="f65" fmla="*/ f0 1 14594"/>
                <a:gd name="f66" fmla="*/ f1 1 13112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594"/>
                <a:gd name="f73" fmla="*/ f70 1 13112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594" h="1311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2" y="f38"/>
                    <a:pt x="f39" y="f40"/>
                  </a:cubicBezTo>
                  <a:cubicBezTo>
                    <a:pt x="f41" y="f42"/>
                    <a:pt x="f43" y="f4"/>
                    <a:pt x="f44" y="f4"/>
                  </a:cubicBezTo>
                  <a:cubicBezTo>
                    <a:pt x="f45" y="f4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"/>
                    <a:pt x="f5" y="f6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599;p38">
              <a:extLst>
                <a:ext uri="{FF2B5EF4-FFF2-40B4-BE49-F238E27FC236}">
                  <a16:creationId xmlns:a16="http://schemas.microsoft.com/office/drawing/2014/main" id="{91A3ADED-41F1-8962-A3C1-7CCF8FF8B6B8}"/>
                </a:ext>
              </a:extLst>
            </p:cNvPr>
            <p:cNvSpPr/>
            <p:nvPr/>
          </p:nvSpPr>
          <p:spPr>
            <a:xfrm rot="10799991">
              <a:off x="16196986" y="8314373"/>
              <a:ext cx="987113" cy="3606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67"/>
                <a:gd name="f4" fmla="val 17256"/>
                <a:gd name="f5" fmla="val 20141"/>
                <a:gd name="f6" fmla="val 19492"/>
                <a:gd name="f7" fmla="val 18807"/>
                <a:gd name="f8" fmla="val 165"/>
                <a:gd name="f9" fmla="val 18109"/>
                <a:gd name="f10" fmla="val 538"/>
                <a:gd name="f11" fmla="val 13222"/>
                <a:gd name="f12" fmla="val 3203"/>
                <a:gd name="f13" fmla="val 8198"/>
                <a:gd name="f14" fmla="val 5596"/>
                <a:gd name="f15" fmla="val 3687"/>
                <a:gd name="f16" fmla="val 8911"/>
                <a:gd name="f17" fmla="val 11577"/>
                <a:gd name="f18" fmla="val 2291"/>
                <a:gd name="f19" fmla="val 17255"/>
                <a:gd name="f20" fmla="val 5736"/>
                <a:gd name="f21" fmla="val 6442"/>
                <a:gd name="f22" fmla="val 7197"/>
                <a:gd name="f23" fmla="val 17016"/>
                <a:gd name="f24" fmla="val 7959"/>
                <a:gd name="f25" fmla="val 16464"/>
                <a:gd name="f26" fmla="val 12402"/>
                <a:gd name="f27" fmla="val 13183"/>
                <a:gd name="f28" fmla="val 17494"/>
                <a:gd name="f29" fmla="val 10791"/>
                <a:gd name="f30" fmla="val 22381"/>
                <a:gd name="f31" fmla="val 8125"/>
                <a:gd name="f32" fmla="val 5842"/>
                <a:gd name="f33" fmla="val 24010"/>
                <a:gd name="f34" fmla="*/ f0 1 26567"/>
                <a:gd name="f35" fmla="*/ f1 1 1725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6567"/>
                <a:gd name="f42" fmla="*/ f39 1 1725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6567" h="172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146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6">
    <p:bg>
      <p:bgPr>
        <a:solidFill>
          <a:srgbClr val="56A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01;p39">
            <a:extLst>
              <a:ext uri="{FF2B5EF4-FFF2-40B4-BE49-F238E27FC236}">
                <a16:creationId xmlns:a16="http://schemas.microsoft.com/office/drawing/2014/main" id="{DD8C4153-A09B-5436-5C1D-A7BD290A5B8E}"/>
              </a:ext>
            </a:extLst>
          </p:cNvPr>
          <p:cNvGrpSpPr/>
          <p:nvPr/>
        </p:nvGrpSpPr>
        <p:grpSpPr>
          <a:xfrm>
            <a:off x="540318" y="684703"/>
            <a:ext cx="17594192" cy="4095066"/>
            <a:chOff x="540318" y="684703"/>
            <a:chExt cx="17594192" cy="4095066"/>
          </a:xfrm>
        </p:grpSpPr>
        <p:sp>
          <p:nvSpPr>
            <p:cNvPr id="3" name="Google Shape;604;p39">
              <a:extLst>
                <a:ext uri="{FF2B5EF4-FFF2-40B4-BE49-F238E27FC236}">
                  <a16:creationId xmlns:a16="http://schemas.microsoft.com/office/drawing/2014/main" id="{716E0737-EA91-373E-1EBB-E892C4D7751A}"/>
                </a:ext>
              </a:extLst>
            </p:cNvPr>
            <p:cNvSpPr/>
            <p:nvPr/>
          </p:nvSpPr>
          <p:spPr>
            <a:xfrm rot="16366649" flipH="1">
              <a:off x="1952051" y="1404755"/>
              <a:ext cx="1625318" cy="16067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758"/>
                <a:gd name="f4" fmla="val 40453"/>
                <a:gd name="f5" fmla="val 66812"/>
                <a:gd name="f6" fmla="val 1"/>
                <a:gd name="f7" fmla="val 65526"/>
                <a:gd name="f8" fmla="val 64233"/>
                <a:gd name="f9" fmla="val 584"/>
                <a:gd name="f10" fmla="val 63330"/>
                <a:gd name="f11" fmla="val 1991"/>
                <a:gd name="f12" fmla="val 60766"/>
                <a:gd name="f13" fmla="val 6058"/>
                <a:gd name="f14" fmla="val 54410"/>
                <a:gd name="f15" fmla="val 9647"/>
                <a:gd name="f16" fmla="val 49864"/>
                <a:gd name="f17" fmla="val 10535"/>
                <a:gd name="f18" fmla="val 48884"/>
                <a:gd name="f19" fmla="val 10736"/>
                <a:gd name="f20" fmla="val 47884"/>
                <a:gd name="f21" fmla="val 10817"/>
                <a:gd name="f22" fmla="val 46873"/>
                <a:gd name="f23" fmla="val 43939"/>
                <a:gd name="f24" fmla="val 40921"/>
                <a:gd name="f25" fmla="val 10139"/>
                <a:gd name="f26" fmla="val 38073"/>
                <a:gd name="f27" fmla="val 9783"/>
                <a:gd name="f28" fmla="val 36091"/>
                <a:gd name="f29" fmla="val 9527"/>
                <a:gd name="f30" fmla="val 34100"/>
                <a:gd name="f31" fmla="val 9399"/>
                <a:gd name="f32" fmla="val 32105"/>
                <a:gd name="f33" fmla="val 30110"/>
                <a:gd name="f34" fmla="val 28111"/>
                <a:gd name="f35" fmla="val 26111"/>
                <a:gd name="f36" fmla="val 14013"/>
                <a:gd name="f37" fmla="val 11390"/>
                <a:gd name="f38" fmla="val 22223"/>
                <a:gd name="f39" fmla="val 718"/>
                <a:gd name="f40" fmla="val 36236"/>
                <a:gd name="f41" fmla="val 872"/>
                <a:gd name="f42" fmla="val 39042"/>
                <a:gd name="f43" fmla="val 3074"/>
                <a:gd name="f44" fmla="val 40452"/>
                <a:gd name="f45" fmla="val 5201"/>
                <a:gd name="f46" fmla="val 7320"/>
                <a:gd name="f47" fmla="val 9365"/>
                <a:gd name="f48" fmla="val 39051"/>
                <a:gd name="f49" fmla="val 9228"/>
                <a:gd name="f50" fmla="val 8886"/>
                <a:gd name="f51" fmla="val 30118"/>
                <a:gd name="f52" fmla="val 14218"/>
                <a:gd name="f53" fmla="val 23761"/>
                <a:gd name="f54" fmla="val 19139"/>
                <a:gd name="f55" fmla="val 20993"/>
                <a:gd name="f56" fmla="val 22974"/>
                <a:gd name="f57" fmla="val 18836"/>
                <a:gd name="f58" fmla="val 27242"/>
                <a:gd name="f59" fmla="val 18150"/>
                <a:gd name="f60" fmla="val 31552"/>
                <a:gd name="f61" fmla="val 34616"/>
                <a:gd name="f62" fmla="val 37702"/>
                <a:gd name="f63" fmla="val 18496"/>
                <a:gd name="f64" fmla="val 40671"/>
                <a:gd name="f65" fmla="val 18908"/>
                <a:gd name="f66" fmla="val 42698"/>
                <a:gd name="f67" fmla="val 19184"/>
                <a:gd name="f68" fmla="val 44615"/>
                <a:gd name="f69" fmla="val 19346"/>
                <a:gd name="f70" fmla="val 46475"/>
                <a:gd name="f71" fmla="val 50384"/>
                <a:gd name="f72" fmla="val 54039"/>
                <a:gd name="f73" fmla="val 18631"/>
                <a:gd name="f74" fmla="val 57930"/>
                <a:gd name="f75" fmla="val 16755"/>
                <a:gd name="f76" fmla="val 62749"/>
                <a:gd name="f77" fmla="val 14431"/>
                <a:gd name="f78" fmla="val 67738"/>
                <a:gd name="f79" fmla="val 11116"/>
                <a:gd name="f80" fmla="val 70678"/>
                <a:gd name="f81" fmla="val 6434"/>
                <a:gd name="f82" fmla="val 72757"/>
                <a:gd name="f83" fmla="val 3159"/>
                <a:gd name="f84" fmla="val 69804"/>
                <a:gd name="f85" fmla="*/ f0 1 72758"/>
                <a:gd name="f86" fmla="*/ f1 1 40453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2758"/>
                <a:gd name="f93" fmla="*/ f90 1 40453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2758" h="4045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35" y="f27"/>
                  </a:cubicBezTo>
                  <a:cubicBezTo>
                    <a:pt x="f36" y="f37"/>
                    <a:pt x="f2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40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59"/>
                  </a:cubicBezTo>
                  <a:cubicBezTo>
                    <a:pt x="f61" y="f59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6"/>
                    <a:pt x="f5" y="f6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605;p39">
              <a:extLst>
                <a:ext uri="{FF2B5EF4-FFF2-40B4-BE49-F238E27FC236}">
                  <a16:creationId xmlns:a16="http://schemas.microsoft.com/office/drawing/2014/main" id="{028EB9BE-FA7E-7FFC-022D-6B61FFB8D38B}"/>
                </a:ext>
              </a:extLst>
            </p:cNvPr>
            <p:cNvSpPr/>
            <p:nvPr/>
          </p:nvSpPr>
          <p:spPr>
            <a:xfrm rot="18110928" flipH="1">
              <a:off x="17250540" y="3034299"/>
              <a:ext cx="335164" cy="469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04"/>
                <a:gd name="f4" fmla="val 11810"/>
                <a:gd name="f5" fmla="val 10036"/>
                <a:gd name="f6" fmla="val 9253"/>
                <a:gd name="f7" fmla="val 8465"/>
                <a:gd name="f8" fmla="val 227"/>
                <a:gd name="f9" fmla="val 7758"/>
                <a:gd name="f10" fmla="val 711"/>
                <a:gd name="f11" fmla="val 6938"/>
                <a:gd name="f12" fmla="val 1292"/>
                <a:gd name="f13" fmla="val 6152"/>
                <a:gd name="f14" fmla="val 1907"/>
                <a:gd name="f15" fmla="val 5332"/>
                <a:gd name="f16" fmla="val 2488"/>
                <a:gd name="f17" fmla="val 5127"/>
                <a:gd name="f18" fmla="val 2625"/>
                <a:gd name="f19" fmla="val 4922"/>
                <a:gd name="f20" fmla="val 2762"/>
                <a:gd name="f21" fmla="val 4716"/>
                <a:gd name="f22" fmla="val 2898"/>
                <a:gd name="f23" fmla="val 4477"/>
                <a:gd name="f24" fmla="val 3035"/>
                <a:gd name="f25" fmla="val 4170"/>
                <a:gd name="f26" fmla="val 3172"/>
                <a:gd name="f27" fmla="val 3930"/>
                <a:gd name="f28" fmla="val 3274"/>
                <a:gd name="f29" fmla="val 3657"/>
                <a:gd name="f30" fmla="val 3343"/>
                <a:gd name="f31" fmla="val 3418"/>
                <a:gd name="f32" fmla="val 3411"/>
                <a:gd name="f33" fmla="val 1230"/>
                <a:gd name="f34" fmla="val 3924"/>
                <a:gd name="f35" fmla="val 6965"/>
                <a:gd name="f36" fmla="val 786"/>
                <a:gd name="f37" fmla="val 8948"/>
                <a:gd name="f38" fmla="val 1527"/>
                <a:gd name="f39" fmla="val 10897"/>
                <a:gd name="f40" fmla="val 3063"/>
                <a:gd name="f41" fmla="val 4843"/>
                <a:gd name="f42" fmla="val 5279"/>
                <a:gd name="f43" fmla="val 5729"/>
                <a:gd name="f44" fmla="val 11755"/>
                <a:gd name="f45" fmla="val 6186"/>
                <a:gd name="f46" fmla="val 11648"/>
                <a:gd name="f47" fmla="val 8578"/>
                <a:gd name="f48" fmla="val 11101"/>
                <a:gd name="f49" fmla="val 10526"/>
                <a:gd name="f50" fmla="val 9392"/>
                <a:gd name="f51" fmla="val 12475"/>
                <a:gd name="f52" fmla="val 7991"/>
                <a:gd name="f53" fmla="val 14320"/>
                <a:gd name="f54" fmla="val 6726"/>
                <a:gd name="f55" fmla="val 3855"/>
                <a:gd name="f56" fmla="val 13637"/>
                <a:gd name="f57" fmla="val 1942"/>
                <a:gd name="f58" fmla="val 12766"/>
                <a:gd name="f59" fmla="val 700"/>
                <a:gd name="f60" fmla="val 11409"/>
                <a:gd name="f61" fmla="*/ f0 1 15004"/>
                <a:gd name="f62" fmla="*/ f1 1 11810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15004"/>
                <a:gd name="f69" fmla="*/ f66 1 11810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15004" h="1181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"/>
                    <a:pt x="f41" y="f4"/>
                  </a:cubicBezTo>
                  <a:cubicBezTo>
                    <a:pt x="f42" y="f4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3" y="f55"/>
                    <a:pt x="f56" y="f57"/>
                  </a:cubicBezTo>
                  <a:cubicBezTo>
                    <a:pt x="f58" y="f59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F3ACA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606;p39">
              <a:extLst>
                <a:ext uri="{FF2B5EF4-FFF2-40B4-BE49-F238E27FC236}">
                  <a16:creationId xmlns:a16="http://schemas.microsoft.com/office/drawing/2014/main" id="{C4580379-32A3-0F69-E285-7C88071DA3C4}"/>
                </a:ext>
              </a:extLst>
            </p:cNvPr>
            <p:cNvSpPr/>
            <p:nvPr/>
          </p:nvSpPr>
          <p:spPr>
            <a:xfrm rot="5566658" flipH="1">
              <a:off x="3397550" y="641969"/>
              <a:ext cx="342049" cy="427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12"/>
                <a:gd name="f4" fmla="val 10764"/>
                <a:gd name="f5" fmla="val 10380"/>
                <a:gd name="f6" fmla="val 9851"/>
                <a:gd name="f7" fmla="val 9311"/>
                <a:gd name="f8" fmla="val 108"/>
                <a:gd name="f9" fmla="val 8783"/>
                <a:gd name="f10" fmla="val 339"/>
                <a:gd name="f11" fmla="val 7861"/>
                <a:gd name="f12" fmla="val 714"/>
                <a:gd name="f13" fmla="val 6972"/>
                <a:gd name="f14" fmla="val 1193"/>
                <a:gd name="f15" fmla="val 6049"/>
                <a:gd name="f16" fmla="val 1569"/>
                <a:gd name="f17" fmla="val 5844"/>
                <a:gd name="f18" fmla="val 1671"/>
                <a:gd name="f19" fmla="val 5605"/>
                <a:gd name="f20" fmla="val 1774"/>
                <a:gd name="f21" fmla="val 5366"/>
                <a:gd name="f22" fmla="val 1842"/>
                <a:gd name="f23" fmla="val 5127"/>
                <a:gd name="f24" fmla="val 1945"/>
                <a:gd name="f25" fmla="val 4785"/>
                <a:gd name="f26" fmla="val 2013"/>
                <a:gd name="f27" fmla="val 4511"/>
                <a:gd name="f28" fmla="val 2047"/>
                <a:gd name="f29" fmla="val 4272"/>
                <a:gd name="f30" fmla="val 2082"/>
                <a:gd name="f31" fmla="val 3999"/>
                <a:gd name="f32" fmla="val 1777"/>
                <a:gd name="f33" fmla="val 2116"/>
                <a:gd name="f34" fmla="val 4850"/>
                <a:gd name="f35" fmla="val 376"/>
                <a:gd name="f36" fmla="val 7003"/>
                <a:gd name="f37" fmla="val 848"/>
                <a:gd name="f38" fmla="val 9532"/>
                <a:gd name="f39" fmla="val 2750"/>
                <a:gd name="f40" fmla="val 10763"/>
                <a:gd name="f41" fmla="val 5065"/>
                <a:gd name="f42" fmla="val 5097"/>
                <a:gd name="f43" fmla="val 5129"/>
                <a:gd name="f44" fmla="val 5161"/>
                <a:gd name="f45" fmla="val 10762"/>
                <a:gd name="f46" fmla="val 7621"/>
                <a:gd name="f47" fmla="val 10694"/>
                <a:gd name="f48" fmla="val 9843"/>
                <a:gd name="f49" fmla="val 9361"/>
                <a:gd name="f50" fmla="val 12030"/>
                <a:gd name="f51" fmla="val 8404"/>
                <a:gd name="f52" fmla="val 14081"/>
                <a:gd name="f53" fmla="val 7516"/>
                <a:gd name="f54" fmla="val 15311"/>
                <a:gd name="f55" fmla="val 14320"/>
                <a:gd name="f56" fmla="val 2697"/>
                <a:gd name="f57" fmla="val 13594"/>
                <a:gd name="f58" fmla="val 1063"/>
                <a:gd name="f59" fmla="val 12042"/>
                <a:gd name="f60" fmla="*/ f0 1 15312"/>
                <a:gd name="f61" fmla="*/ f1 1 10764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5312"/>
                <a:gd name="f68" fmla="*/ f65 1 10764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5312" h="1076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3"/>
                    <a:pt x="f2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0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34"/>
                    <a:pt x="f55" y="f56"/>
                  </a:cubicBezTo>
                  <a:cubicBezTo>
                    <a:pt x="f57" y="f58"/>
                    <a:pt x="f59" y="f2"/>
                    <a:pt x="f5" y="f2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607;p39">
              <a:extLst>
                <a:ext uri="{FF2B5EF4-FFF2-40B4-BE49-F238E27FC236}">
                  <a16:creationId xmlns:a16="http://schemas.microsoft.com/office/drawing/2014/main" id="{972FAE17-359F-162B-F07D-3F7B63C531D2}"/>
                </a:ext>
              </a:extLst>
            </p:cNvPr>
            <p:cNvSpPr/>
            <p:nvPr/>
          </p:nvSpPr>
          <p:spPr>
            <a:xfrm rot="18110928" flipH="1">
              <a:off x="17532227" y="951326"/>
              <a:ext cx="344436" cy="8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19"/>
                <a:gd name="f4" fmla="val 21657"/>
                <a:gd name="f5" fmla="val 5193"/>
                <a:gd name="f6" fmla="val 2696"/>
                <a:gd name="f7" fmla="val 1"/>
                <a:gd name="f8" fmla="val 2168"/>
                <a:gd name="f9" fmla="val 659"/>
                <a:gd name="f10" fmla="val 5500"/>
                <a:gd name="f11" fmla="val 1616"/>
                <a:gd name="f12" fmla="val 10045"/>
                <a:gd name="f13" fmla="val 4521"/>
                <a:gd name="f14" fmla="val 14283"/>
                <a:gd name="f15" fmla="val 6093"/>
                <a:gd name="f16" fmla="val 18692"/>
                <a:gd name="f17" fmla="val 6836"/>
                <a:gd name="f18" fmla="val 20759"/>
                <a:gd name="f19" fmla="val 8567"/>
                <a:gd name="f20" fmla="val 10271"/>
                <a:gd name="f21" fmla="val 12877"/>
                <a:gd name="f22" fmla="val 15418"/>
                <a:gd name="f23" fmla="val 19558"/>
                <a:gd name="f24" fmla="val 14261"/>
                <a:gd name="f25" fmla="val 16334"/>
                <a:gd name="f26" fmla="val 13407"/>
                <a:gd name="f27" fmla="val 13941"/>
                <a:gd name="f28" fmla="val 12381"/>
                <a:gd name="f29" fmla="val 11583"/>
                <a:gd name="f30" fmla="val 11356"/>
                <a:gd name="f31" fmla="val 9259"/>
                <a:gd name="f32" fmla="val 10502"/>
                <a:gd name="f33" fmla="val 7311"/>
                <a:gd name="f34" fmla="val 9271"/>
                <a:gd name="f35" fmla="val 5261"/>
                <a:gd name="f36" fmla="val 8861"/>
                <a:gd name="f37" fmla="val 3142"/>
                <a:gd name="f38" fmla="val 8412"/>
                <a:gd name="f39" fmla="val 950"/>
                <a:gd name="f40" fmla="val 6846"/>
                <a:gd name="f41" fmla="*/ f0 1 15419"/>
                <a:gd name="f42" fmla="*/ f1 1 2165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5419"/>
                <a:gd name="f49" fmla="*/ f46 1 2165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5419" h="2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2"/>
                    <a:pt x="f5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608;p39">
              <a:extLst>
                <a:ext uri="{FF2B5EF4-FFF2-40B4-BE49-F238E27FC236}">
                  <a16:creationId xmlns:a16="http://schemas.microsoft.com/office/drawing/2014/main" id="{1D7C3089-8AAC-4618-67C2-404DE9CEEE79}"/>
                </a:ext>
              </a:extLst>
            </p:cNvPr>
            <p:cNvSpPr/>
            <p:nvPr/>
          </p:nvSpPr>
          <p:spPr>
            <a:xfrm flipH="1">
              <a:off x="16835210" y="4462857"/>
              <a:ext cx="528001" cy="316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96"/>
                <a:gd name="f4" fmla="val 14186"/>
                <a:gd name="f5" fmla="val 8250"/>
                <a:gd name="f6" fmla="val 1"/>
                <a:gd name="f7" fmla="val 7206"/>
                <a:gd name="f8" fmla="val 6190"/>
                <a:gd name="f9" fmla="val 380"/>
                <a:gd name="f10" fmla="val 5503"/>
                <a:gd name="f11" fmla="val 1275"/>
                <a:gd name="f12" fmla="val 4649"/>
                <a:gd name="f13" fmla="val 2334"/>
                <a:gd name="f14" fmla="val 3897"/>
                <a:gd name="f15" fmla="val 3462"/>
                <a:gd name="f16" fmla="val 3179"/>
                <a:gd name="f17" fmla="val 4658"/>
                <a:gd name="f18" fmla="val 2906"/>
                <a:gd name="f19" fmla="val 5103"/>
                <a:gd name="f20" fmla="val 2598"/>
                <a:gd name="f21" fmla="val 5547"/>
                <a:gd name="f22" fmla="val 2325"/>
                <a:gd name="f23" fmla="val 5991"/>
                <a:gd name="f24" fmla="val 2256"/>
                <a:gd name="f25" fmla="val 6094"/>
                <a:gd name="f26" fmla="val 2085"/>
                <a:gd name="f27" fmla="val 6333"/>
                <a:gd name="f28" fmla="val 1915"/>
                <a:gd name="f29" fmla="val 6538"/>
                <a:gd name="f30" fmla="val 1709"/>
                <a:gd name="f31" fmla="val 6743"/>
                <a:gd name="f32" fmla="val 172"/>
                <a:gd name="f33" fmla="val 8384"/>
                <a:gd name="f34" fmla="val 11323"/>
                <a:gd name="f35" fmla="val 12929"/>
                <a:gd name="f36" fmla="val 2581"/>
                <a:gd name="f37" fmla="val 13749"/>
                <a:gd name="f38" fmla="val 3693"/>
                <a:gd name="f39" fmla="val 4791"/>
                <a:gd name="f40" fmla="val 5846"/>
                <a:gd name="f41" fmla="val 6887"/>
                <a:gd name="f42" fmla="val 13783"/>
                <a:gd name="f43" fmla="val 7690"/>
                <a:gd name="f44" fmla="val 8613"/>
                <a:gd name="f45" fmla="val 11938"/>
                <a:gd name="f46" fmla="val 9399"/>
                <a:gd name="f47" fmla="val 10844"/>
                <a:gd name="f48" fmla="val 10117"/>
                <a:gd name="f49" fmla="val 9682"/>
                <a:gd name="f50" fmla="val 10390"/>
                <a:gd name="f51" fmla="val 9204"/>
                <a:gd name="f52" fmla="val 10664"/>
                <a:gd name="f53" fmla="val 8760"/>
                <a:gd name="f54" fmla="val 10971"/>
                <a:gd name="f55" fmla="val 8281"/>
                <a:gd name="f56" fmla="val 11074"/>
                <a:gd name="f57" fmla="val 8110"/>
                <a:gd name="f58" fmla="val 11211"/>
                <a:gd name="f59" fmla="val 7905"/>
                <a:gd name="f60" fmla="val 11347"/>
                <a:gd name="f61" fmla="val 7700"/>
                <a:gd name="f62" fmla="val 11395"/>
                <a:gd name="f63" fmla="val 7605"/>
                <a:gd name="f64" fmla="val 11760"/>
                <a:gd name="f65" fmla="val 7125"/>
                <a:gd name="f66" fmla="val 11754"/>
                <a:gd name="f67" fmla="val 11751"/>
                <a:gd name="f68" fmla="val 11679"/>
                <a:gd name="f69" fmla="val 7214"/>
                <a:gd name="f70" fmla="val 11484"/>
                <a:gd name="f71" fmla="val 7461"/>
                <a:gd name="f72" fmla="val 12851"/>
                <a:gd name="f73" fmla="val 5684"/>
                <a:gd name="f74" fmla="val 13295"/>
                <a:gd name="f75" fmla="val 2984"/>
                <a:gd name="f76" fmla="val 10665"/>
                <a:gd name="f77" fmla="val 493"/>
                <a:gd name="f78" fmla="val 9439"/>
                <a:gd name="f79" fmla="*/ f0 1 13296"/>
                <a:gd name="f80" fmla="*/ f1 1 14186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13296"/>
                <a:gd name="f87" fmla="*/ f84 1 14186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13296" h="141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6" y="f34"/>
                    <a:pt x="f30" y="f35"/>
                  </a:cubicBez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43" y="f35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5"/>
                  </a:cubicBezTo>
                  <a:lnTo>
                    <a:pt x="f66" y="f65"/>
                  </a:lnTo>
                  <a:cubicBezTo>
                    <a:pt x="f67" y="f65"/>
                    <a:pt x="f68" y="f69"/>
                    <a:pt x="f70" y="f71"/>
                  </a:cubicBezTo>
                  <a:cubicBezTo>
                    <a:pt x="f72" y="f73"/>
                    <a:pt x="f74" y="f75"/>
                    <a:pt x="f70" y="f11"/>
                  </a:cubicBezTo>
                  <a:cubicBezTo>
                    <a:pt x="f76" y="f77"/>
                    <a:pt x="f78" y="f6"/>
                    <a:pt x="f5" y="f6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609;p39">
              <a:extLst>
                <a:ext uri="{FF2B5EF4-FFF2-40B4-BE49-F238E27FC236}">
                  <a16:creationId xmlns:a16="http://schemas.microsoft.com/office/drawing/2014/main" id="{3DFD3829-C206-DDF3-6DE3-E1E66A6C72AC}"/>
                </a:ext>
              </a:extLst>
            </p:cNvPr>
            <p:cNvSpPr/>
            <p:nvPr/>
          </p:nvSpPr>
          <p:spPr>
            <a:xfrm rot="18110928" flipH="1">
              <a:off x="14147665" y="2737648"/>
              <a:ext cx="324483" cy="529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26"/>
                <a:gd name="f4" fmla="val 13333"/>
                <a:gd name="f5" fmla="val 4589"/>
                <a:gd name="f6" fmla="val 3475"/>
                <a:gd name="f7" fmla="val 2372"/>
                <a:gd name="f8" fmla="val 419"/>
                <a:gd name="f9" fmla="val 1641"/>
                <a:gd name="f10" fmla="val 1269"/>
                <a:gd name="f11" fmla="val 1"/>
                <a:gd name="f12" fmla="val 3012"/>
                <a:gd name="f13" fmla="val 5678"/>
                <a:gd name="f14" fmla="val 7455"/>
                <a:gd name="f15" fmla="val 3179"/>
                <a:gd name="f16" fmla="val 9096"/>
                <a:gd name="f17" fmla="val 4888"/>
                <a:gd name="f18" fmla="val 10668"/>
                <a:gd name="f19" fmla="val 6665"/>
                <a:gd name="f20" fmla="val 12069"/>
                <a:gd name="f21" fmla="val 7588"/>
                <a:gd name="f22" fmla="val 12821"/>
                <a:gd name="f23" fmla="val 8442"/>
                <a:gd name="f24" fmla="val 13334"/>
                <a:gd name="f25" fmla="val 9673"/>
                <a:gd name="f26" fmla="val 10800"/>
                <a:gd name="f27" fmla="val 11860"/>
                <a:gd name="f28" fmla="val 12855"/>
                <a:gd name="f29" fmla="val 12646"/>
                <a:gd name="f30" fmla="val 14081"/>
                <a:gd name="f31" fmla="val 10497"/>
                <a:gd name="f32" fmla="val 7387"/>
                <a:gd name="f33" fmla="val 5883"/>
                <a:gd name="f34" fmla="val 10869"/>
                <a:gd name="f35" fmla="val 4448"/>
                <a:gd name="f36" fmla="val 9160"/>
                <a:gd name="f37" fmla="val 2910"/>
                <a:gd name="f38" fmla="val 7622"/>
                <a:gd name="f39" fmla="val 6849"/>
                <a:gd name="f40" fmla="val 428"/>
                <a:gd name="f41" fmla="val 5714"/>
                <a:gd name="f42" fmla="*/ f0 1 14526"/>
                <a:gd name="f43" fmla="*/ f1 1 13333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14526"/>
                <a:gd name="f50" fmla="*/ f47 1 13333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4526" h="1333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20"/>
                  </a:cubicBezTo>
                  <a:cubicBezTo>
                    <a:pt x="f30" y="f31"/>
                    <a:pt x="f3" y="f32"/>
                    <a:pt x="f29" y="f33"/>
                  </a:cubicBezTo>
                  <a:cubicBezTo>
                    <a:pt x="f34" y="f35"/>
                    <a:pt x="f36" y="f37"/>
                    <a:pt x="f38" y="f10"/>
                  </a:cubicBezTo>
                  <a:cubicBezTo>
                    <a:pt x="f39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610;p39">
              <a:extLst>
                <a:ext uri="{FF2B5EF4-FFF2-40B4-BE49-F238E27FC236}">
                  <a16:creationId xmlns:a16="http://schemas.microsoft.com/office/drawing/2014/main" id="{780AF84A-ED3F-B578-899E-B8B17F89C9A0}"/>
                </a:ext>
              </a:extLst>
            </p:cNvPr>
            <p:cNvSpPr/>
            <p:nvPr/>
          </p:nvSpPr>
          <p:spPr>
            <a:xfrm rot="5566658" flipH="1">
              <a:off x="716751" y="1687489"/>
              <a:ext cx="592851" cy="945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38"/>
                <a:gd name="f4" fmla="val 23811"/>
                <a:gd name="f5" fmla="val 20404"/>
                <a:gd name="f6" fmla="val 1"/>
                <a:gd name="f7" fmla="val 19446"/>
                <a:gd name="f8" fmla="val 18456"/>
                <a:gd name="f9" fmla="val 383"/>
                <a:gd name="f10" fmla="val 17576"/>
                <a:gd name="f11" fmla="val 1294"/>
                <a:gd name="f12" fmla="val 2983"/>
                <a:gd name="f13" fmla="val 16332"/>
                <a:gd name="f14" fmla="val 19419"/>
                <a:gd name="f15" fmla="val 2887"/>
                <a:gd name="f16" fmla="val 6135"/>
                <a:gd name="f17" fmla="val 7094"/>
                <a:gd name="f18" fmla="val 8083"/>
                <a:gd name="f19" fmla="val 23429"/>
                <a:gd name="f20" fmla="val 8963"/>
                <a:gd name="f21" fmla="val 22518"/>
                <a:gd name="f22" fmla="val 23557"/>
                <a:gd name="f23" fmla="val 7480"/>
                <a:gd name="f24" fmla="val 26539"/>
                <a:gd name="f25" fmla="val 4392"/>
                <a:gd name="f26" fmla="val 23652"/>
                <a:gd name="f27" fmla="*/ f0 1 26538"/>
                <a:gd name="f28" fmla="*/ f1 1 2381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6538"/>
                <a:gd name="f35" fmla="*/ f32 1 2381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6538" h="238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6" y="f6"/>
                    <a:pt x="f5" y="f6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611;p39">
              <a:extLst>
                <a:ext uri="{FF2B5EF4-FFF2-40B4-BE49-F238E27FC236}">
                  <a16:creationId xmlns:a16="http://schemas.microsoft.com/office/drawing/2014/main" id="{D880E5F6-69DA-1976-3B90-1AEC5D15FD19}"/>
                </a:ext>
              </a:extLst>
            </p:cNvPr>
            <p:cNvSpPr/>
            <p:nvPr/>
          </p:nvSpPr>
          <p:spPr>
            <a:xfrm rot="18110653" flipH="1">
              <a:off x="13401183" y="1851361"/>
              <a:ext cx="351467" cy="4722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6"/>
                <a:gd name="f4" fmla="val 12709"/>
                <a:gd name="f5" fmla="val 12208"/>
                <a:gd name="f6" fmla="val 1"/>
                <a:gd name="f7" fmla="val 11115"/>
                <a:gd name="f8" fmla="val 10013"/>
                <a:gd name="f9" fmla="val 461"/>
                <a:gd name="f10" fmla="val 9085"/>
                <a:gd name="f11" fmla="val 1237"/>
                <a:gd name="f12" fmla="val 9221"/>
                <a:gd name="f13" fmla="val 1122"/>
                <a:gd name="f14" fmla="val 9250"/>
                <a:gd name="f15" fmla="val 1077"/>
                <a:gd name="f16" fmla="val 9214"/>
                <a:gd name="f17" fmla="val 9103"/>
                <a:gd name="f18" fmla="val 8381"/>
                <a:gd name="f19" fmla="val 1492"/>
                <a:gd name="f20" fmla="val 8203"/>
                <a:gd name="f21" fmla="val 1568"/>
                <a:gd name="f22" fmla="val 7622"/>
                <a:gd name="f23" fmla="val 1841"/>
                <a:gd name="f24" fmla="val 7041"/>
                <a:gd name="f25" fmla="val 2080"/>
                <a:gd name="f26" fmla="val 6494"/>
                <a:gd name="f27" fmla="val 2354"/>
                <a:gd name="f28" fmla="val 5196"/>
                <a:gd name="f29" fmla="val 3003"/>
                <a:gd name="f30" fmla="val 3931"/>
                <a:gd name="f31" fmla="val 3858"/>
                <a:gd name="f32" fmla="val 2667"/>
                <a:gd name="f33" fmla="val 4575"/>
                <a:gd name="f34" fmla="val 650"/>
                <a:gd name="f35" fmla="val 5737"/>
                <a:gd name="f36" fmla="val 8540"/>
                <a:gd name="f37" fmla="val 1129"/>
                <a:gd name="f38" fmla="val 10556"/>
                <a:gd name="f39" fmla="val 1909"/>
                <a:gd name="f40" fmla="val 11932"/>
                <a:gd name="f41" fmla="val 3350"/>
                <a:gd name="f42" fmla="val 12708"/>
                <a:gd name="f43" fmla="val 4824"/>
                <a:gd name="f44" fmla="val 5546"/>
                <a:gd name="f45" fmla="val 6276"/>
                <a:gd name="f46" fmla="val 12522"/>
                <a:gd name="f47" fmla="val 6939"/>
                <a:gd name="f48" fmla="val 12128"/>
                <a:gd name="f49" fmla="val 8340"/>
                <a:gd name="f50" fmla="val 11342"/>
                <a:gd name="f51" fmla="val 9673"/>
                <a:gd name="f52" fmla="val 10419"/>
                <a:gd name="f53" fmla="val 11108"/>
                <a:gd name="f54" fmla="val 9736"/>
                <a:gd name="f55" fmla="val 12510"/>
                <a:gd name="f56" fmla="val 9121"/>
                <a:gd name="f57" fmla="val 13842"/>
                <a:gd name="f58" fmla="val 8369"/>
                <a:gd name="f59" fmla="val 15039"/>
                <a:gd name="f60" fmla="val 7446"/>
                <a:gd name="f61" fmla="val 5977"/>
                <a:gd name="f62" fmla="val 16508"/>
                <a:gd name="f63" fmla="val 2798"/>
                <a:gd name="f64" fmla="val 1260"/>
                <a:gd name="f65" fmla="val 14195"/>
                <a:gd name="f66" fmla="val 384"/>
                <a:gd name="f67" fmla="val 13205"/>
                <a:gd name="f68" fmla="*/ f0 1 16816"/>
                <a:gd name="f69" fmla="*/ f1 1 1270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6816"/>
                <a:gd name="f76" fmla="*/ f73 1 1270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6816" h="127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6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3" y="f61"/>
                    <a:pt x="f62" y="f63"/>
                    <a:pt x="f59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612;p39">
              <a:extLst>
                <a:ext uri="{FF2B5EF4-FFF2-40B4-BE49-F238E27FC236}">
                  <a16:creationId xmlns:a16="http://schemas.microsoft.com/office/drawing/2014/main" id="{93441478-F60B-D677-F507-8F154DE8831B}"/>
                </a:ext>
              </a:extLst>
            </p:cNvPr>
            <p:cNvSpPr/>
            <p:nvPr/>
          </p:nvSpPr>
          <p:spPr>
            <a:xfrm rot="5566624" flipH="1">
              <a:off x="1055902" y="4111690"/>
              <a:ext cx="314288" cy="439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38"/>
                <a:gd name="f4" fmla="val 11829"/>
                <a:gd name="f5" fmla="val 10070"/>
                <a:gd name="f6" fmla="val 9287"/>
                <a:gd name="f7" fmla="val 8499"/>
                <a:gd name="f8" fmla="val 227"/>
                <a:gd name="f9" fmla="val 7792"/>
                <a:gd name="f10" fmla="val 711"/>
                <a:gd name="f11" fmla="val 6972"/>
                <a:gd name="f12" fmla="val 1292"/>
                <a:gd name="f13" fmla="val 6186"/>
                <a:gd name="f14" fmla="val 1907"/>
                <a:gd name="f15" fmla="val 5366"/>
                <a:gd name="f16" fmla="val 2488"/>
                <a:gd name="f17" fmla="val 5161"/>
                <a:gd name="f18" fmla="val 2625"/>
                <a:gd name="f19" fmla="val 4922"/>
                <a:gd name="f20" fmla="val 2762"/>
                <a:gd name="f21" fmla="val 4751"/>
                <a:gd name="f22" fmla="val 2898"/>
                <a:gd name="f23" fmla="val 4512"/>
                <a:gd name="f24" fmla="val 3035"/>
                <a:gd name="f25" fmla="val 4204"/>
                <a:gd name="f26" fmla="val 3206"/>
                <a:gd name="f27" fmla="val 3931"/>
                <a:gd name="f28" fmla="val 3274"/>
                <a:gd name="f29" fmla="val 3691"/>
                <a:gd name="f30" fmla="val 3343"/>
                <a:gd name="f31" fmla="val 3418"/>
                <a:gd name="f32" fmla="val 3411"/>
                <a:gd name="f33" fmla="val 1265"/>
                <a:gd name="f34" fmla="val 3924"/>
                <a:gd name="f35" fmla="val 6965"/>
                <a:gd name="f36" fmla="val 820"/>
                <a:gd name="f37" fmla="val 8982"/>
                <a:gd name="f38" fmla="val 1569"/>
                <a:gd name="f39" fmla="val 10922"/>
                <a:gd name="f40" fmla="val 3104"/>
                <a:gd name="f41" fmla="val 11828"/>
                <a:gd name="f42" fmla="val 4915"/>
                <a:gd name="f43" fmla="val 5337"/>
                <a:gd name="f44" fmla="val 5774"/>
                <a:gd name="f45" fmla="val 11779"/>
                <a:gd name="f46" fmla="val 6220"/>
                <a:gd name="f47" fmla="val 11682"/>
                <a:gd name="f48" fmla="val 8579"/>
                <a:gd name="f49" fmla="val 11135"/>
                <a:gd name="f50" fmla="val 10527"/>
                <a:gd name="f51" fmla="val 9392"/>
                <a:gd name="f52" fmla="val 12509"/>
                <a:gd name="f53" fmla="val 7991"/>
                <a:gd name="f54" fmla="val 14354"/>
                <a:gd name="f55" fmla="val 6726"/>
                <a:gd name="f56" fmla="val 3855"/>
                <a:gd name="f57" fmla="val 13671"/>
                <a:gd name="f58" fmla="val 1942"/>
                <a:gd name="f59" fmla="val 12800"/>
                <a:gd name="f60" fmla="val 700"/>
                <a:gd name="f61" fmla="val 11443"/>
                <a:gd name="f62" fmla="*/ f0 1 15038"/>
                <a:gd name="f63" fmla="*/ f1 1 11829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5038"/>
                <a:gd name="f70" fmla="*/ f67 1 11829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5038" h="1182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742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7">
    <p:bg>
      <p:bgPr>
        <a:solidFill>
          <a:srgbClr val="4AB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14;p40">
            <a:extLst>
              <a:ext uri="{FF2B5EF4-FFF2-40B4-BE49-F238E27FC236}">
                <a16:creationId xmlns:a16="http://schemas.microsoft.com/office/drawing/2014/main" id="{B068C098-A2D6-15D1-7B68-40940EA06FD4}"/>
              </a:ext>
            </a:extLst>
          </p:cNvPr>
          <p:cNvGrpSpPr/>
          <p:nvPr/>
        </p:nvGrpSpPr>
        <p:grpSpPr>
          <a:xfrm>
            <a:off x="-406406" y="232787"/>
            <a:ext cx="18692933" cy="9915425"/>
            <a:chOff x="-406406" y="232787"/>
            <a:chExt cx="18692933" cy="9915425"/>
          </a:xfrm>
        </p:grpSpPr>
        <p:sp>
          <p:nvSpPr>
            <p:cNvPr id="3" name="Google Shape;615;p40">
              <a:extLst>
                <a:ext uri="{FF2B5EF4-FFF2-40B4-BE49-F238E27FC236}">
                  <a16:creationId xmlns:a16="http://schemas.microsoft.com/office/drawing/2014/main" id="{7ECADB0D-EF9B-5A4A-C2B2-DF231E40E750}"/>
                </a:ext>
              </a:extLst>
            </p:cNvPr>
            <p:cNvSpPr/>
            <p:nvPr/>
          </p:nvSpPr>
          <p:spPr>
            <a:xfrm rot="10799991">
              <a:off x="17217786" y="6199439"/>
              <a:ext cx="1068741" cy="1117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764"/>
                <a:gd name="f4" fmla="val 53461"/>
                <a:gd name="f5" fmla="val 6642"/>
                <a:gd name="f6" fmla="val 1"/>
                <a:gd name="f7" fmla="val 2656"/>
                <a:gd name="f8" fmla="val 5944"/>
                <a:gd name="f9" fmla="val 4293"/>
                <a:gd name="f10" fmla="val 8016"/>
                <a:gd name="f11" fmla="val 7642"/>
                <a:gd name="f12" fmla="val 9623"/>
                <a:gd name="f13" fmla="val 17963"/>
                <a:gd name="f14" fmla="val 14373"/>
                <a:gd name="f15" fmla="val 15571"/>
                <a:gd name="f16" fmla="val 19329"/>
                <a:gd name="f17" fmla="val 14477"/>
                <a:gd name="f18" fmla="val 21584"/>
                <a:gd name="f19" fmla="val 12222"/>
                <a:gd name="f20" fmla="val 23191"/>
                <a:gd name="f21" fmla="val 10820"/>
                <a:gd name="f22" fmla="val 25173"/>
                <a:gd name="f23" fmla="val 9453"/>
                <a:gd name="f24" fmla="val 27087"/>
                <a:gd name="f25" fmla="val 8496"/>
                <a:gd name="f26" fmla="val 29274"/>
                <a:gd name="f27" fmla="val 8052"/>
                <a:gd name="f28" fmla="val 31598"/>
                <a:gd name="f29" fmla="val 6070"/>
                <a:gd name="f30" fmla="val 41338"/>
                <a:gd name="f31" fmla="val 12871"/>
                <a:gd name="f32" fmla="val 49917"/>
                <a:gd name="f33" fmla="val 21347"/>
                <a:gd name="f34" fmla="val 53163"/>
                <a:gd name="f35" fmla="val 21875"/>
                <a:gd name="f36" fmla="val 53368"/>
                <a:gd name="f37" fmla="val 22373"/>
                <a:gd name="f38" fmla="val 22834"/>
                <a:gd name="f39" fmla="val 26847"/>
                <a:gd name="f40" fmla="val 28139"/>
                <a:gd name="f41" fmla="val 46438"/>
                <a:gd name="f42" fmla="val 23602"/>
                <a:gd name="f43" fmla="val 44722"/>
                <a:gd name="f44" fmla="val 19740"/>
                <a:gd name="f45" fmla="val 43252"/>
                <a:gd name="f46" fmla="val 16460"/>
                <a:gd name="f47" fmla="val 39698"/>
                <a:gd name="f48" fmla="val 16186"/>
                <a:gd name="f49" fmla="val 35323"/>
                <a:gd name="f50" fmla="val 15879"/>
                <a:gd name="f51" fmla="val 30163"/>
                <a:gd name="f52" fmla="val 20971"/>
                <a:gd name="f53" fmla="val 27360"/>
                <a:gd name="f54" fmla="val 23158"/>
                <a:gd name="f55" fmla="val 23259"/>
                <a:gd name="f56" fmla="val 28763"/>
                <a:gd name="f57" fmla="val 12630"/>
                <a:gd name="f58" fmla="val 16494"/>
                <a:gd name="f59" fmla="val 4291"/>
                <a:gd name="f60" fmla="val 8565"/>
                <a:gd name="f61" fmla="val 463"/>
                <a:gd name="f62" fmla="val 7906"/>
                <a:gd name="f63" fmla="val 143"/>
                <a:gd name="f64" fmla="val 7258"/>
                <a:gd name="f65" fmla="*/ f0 1 28764"/>
                <a:gd name="f66" fmla="*/ f1 1 53461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28764"/>
                <a:gd name="f73" fmla="*/ f70 1 53461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28764" h="53461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4"/>
                    <a:pt x="f38" y="f4"/>
                  </a:cubicBezTo>
                  <a:cubicBezTo>
                    <a:pt x="f39" y="f4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616;p40">
              <a:extLst>
                <a:ext uri="{FF2B5EF4-FFF2-40B4-BE49-F238E27FC236}">
                  <a16:creationId xmlns:a16="http://schemas.microsoft.com/office/drawing/2014/main" id="{5CF082F0-AD37-50C5-1110-DC2EA0B30CC7}"/>
                </a:ext>
              </a:extLst>
            </p:cNvPr>
            <p:cNvSpPr/>
            <p:nvPr/>
          </p:nvSpPr>
          <p:spPr>
            <a:xfrm rot="10799991">
              <a:off x="-406406" y="5356985"/>
              <a:ext cx="1649559" cy="1654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396"/>
                <a:gd name="f4" fmla="val 79174"/>
                <a:gd name="f5" fmla="val 22169"/>
                <a:gd name="f6" fmla="val 17522"/>
                <a:gd name="f7" fmla="val 15807"/>
                <a:gd name="f8" fmla="val 7512"/>
                <a:gd name="f9" fmla="val 20848"/>
                <a:gd name="f10" fmla="val 8539"/>
                <a:gd name="f11" fmla="val 29939"/>
                <a:gd name="f12" fmla="val 10419"/>
                <a:gd name="f13" fmla="val 33801"/>
                <a:gd name="f14" fmla="val 18895"/>
                <a:gd name="f15" fmla="val 29597"/>
                <a:gd name="f16" fmla="val 27473"/>
                <a:gd name="f17" fmla="val 26145"/>
                <a:gd name="f18" fmla="val 34582"/>
                <a:gd name="f19" fmla="val 17567"/>
                <a:gd name="f20" fmla="val 37213"/>
                <a:gd name="f21" fmla="val 11586"/>
                <a:gd name="f22" fmla="val 41554"/>
                <a:gd name="f23" fmla="val 5332"/>
                <a:gd name="f24" fmla="val 46065"/>
                <a:gd name="f25" fmla="val 52969"/>
                <a:gd name="f26" fmla="val 2734"/>
                <a:gd name="f27" fmla="val 61274"/>
                <a:gd name="f28" fmla="val 5673"/>
                <a:gd name="f29" fmla="val 70091"/>
                <a:gd name="f30" fmla="val 15482"/>
                <a:gd name="f31" fmla="val 73133"/>
                <a:gd name="f32" fmla="val 22010"/>
                <a:gd name="f33" fmla="val 78294"/>
                <a:gd name="f34" fmla="val 22777"/>
                <a:gd name="f35" fmla="val 78909"/>
                <a:gd name="f36" fmla="val 23543"/>
                <a:gd name="f37" fmla="val 79173"/>
                <a:gd name="f38" fmla="val 24258"/>
                <a:gd name="f39" fmla="val 27556"/>
                <a:gd name="f40" fmla="val 29792"/>
                <a:gd name="f41" fmla="val 73549"/>
                <a:gd name="f42" fmla="val 26282"/>
                <a:gd name="f43" fmla="val 70741"/>
                <a:gd name="f44" fmla="val 21770"/>
                <a:gd name="f45" fmla="val 67152"/>
                <a:gd name="f46" fmla="val 7553"/>
                <a:gd name="f47" fmla="val 62162"/>
                <a:gd name="f48" fmla="val 11039"/>
                <a:gd name="f49" fmla="val 54199"/>
                <a:gd name="f50" fmla="val 12474"/>
                <a:gd name="f51" fmla="val 50952"/>
                <a:gd name="f52" fmla="val 16166"/>
                <a:gd name="f53" fmla="val 48799"/>
                <a:gd name="f54" fmla="val 18968"/>
                <a:gd name="f55" fmla="val 47022"/>
                <a:gd name="f56" fmla="val 22386"/>
                <a:gd name="f57" fmla="val 44869"/>
                <a:gd name="f58" fmla="val 25940"/>
                <a:gd name="f59" fmla="val 42989"/>
                <a:gd name="f60" fmla="val 29221"/>
                <a:gd name="f61" fmla="val 40597"/>
                <a:gd name="f62" fmla="val 44395"/>
                <a:gd name="f63" fmla="val 29592"/>
                <a:gd name="f64" fmla="val 43028"/>
                <a:gd name="f65" fmla="val 4233"/>
                <a:gd name="f66" fmla="val 23103"/>
                <a:gd name="f67" fmla="val 98"/>
                <a:gd name="f68" fmla="val 22780"/>
                <a:gd name="f69" fmla="val 32"/>
                <a:gd name="f70" fmla="val 22468"/>
                <a:gd name="f71" fmla="*/ f0 1 44396"/>
                <a:gd name="f72" fmla="*/ f1 1 79174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44396"/>
                <a:gd name="f79" fmla="*/ f76 1 79174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44396" h="7917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617;p40">
              <a:extLst>
                <a:ext uri="{FF2B5EF4-FFF2-40B4-BE49-F238E27FC236}">
                  <a16:creationId xmlns:a16="http://schemas.microsoft.com/office/drawing/2014/main" id="{059E7B2F-B6EB-CB55-9939-5A54C206A219}"/>
                </a:ext>
              </a:extLst>
            </p:cNvPr>
            <p:cNvSpPr/>
            <p:nvPr/>
          </p:nvSpPr>
          <p:spPr>
            <a:xfrm rot="10799991">
              <a:off x="16935858" y="376138"/>
              <a:ext cx="857103" cy="3588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68"/>
                <a:gd name="f4" fmla="val 17168"/>
                <a:gd name="f5" fmla="val 6263"/>
                <a:gd name="f6" fmla="val 1684"/>
                <a:gd name="f7" fmla="val 7466"/>
                <a:gd name="f8" fmla="val 5022"/>
                <a:gd name="f9" fmla="val 8586"/>
                <a:gd name="f10" fmla="val 9123"/>
                <a:gd name="f11" fmla="val 9474"/>
                <a:gd name="f12" fmla="val 12096"/>
                <a:gd name="f13" fmla="val 13336"/>
                <a:gd name="f14" fmla="val 15275"/>
                <a:gd name="f15" fmla="val 15934"/>
                <a:gd name="f16" fmla="val 16209"/>
                <a:gd name="f17" fmla="val 16706"/>
                <a:gd name="f18" fmla="val 17342"/>
                <a:gd name="f19" fmla="val 17167"/>
                <a:gd name="f20" fmla="val 18455"/>
                <a:gd name="f21" fmla="val 19458"/>
                <a:gd name="f22" fmla="val 20445"/>
                <a:gd name="f23" fmla="val 16792"/>
                <a:gd name="f24" fmla="val 21256"/>
                <a:gd name="f25" fmla="val 22760"/>
                <a:gd name="f26" fmla="val 14396"/>
                <a:gd name="f27" fmla="val 23067"/>
                <a:gd name="f28" fmla="val 11217"/>
                <a:gd name="f29" fmla="val 9748"/>
                <a:gd name="f30" fmla="val 16915"/>
                <a:gd name="f31" fmla="val 6159"/>
                <a:gd name="f32" fmla="val 12917"/>
                <a:gd name="f33" fmla="val 1340"/>
                <a:gd name="f34" fmla="val 7243"/>
                <a:gd name="f35" fmla="val 110"/>
                <a:gd name="f36" fmla="val 6904"/>
                <a:gd name="f37" fmla="val 35"/>
                <a:gd name="f38" fmla="val 6577"/>
                <a:gd name="f39" fmla="*/ f0 1 23068"/>
                <a:gd name="f40" fmla="*/ f1 1 171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23068"/>
                <a:gd name="f47" fmla="*/ f44 1 171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23068" h="17168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26"/>
                    <a:pt x="f27" y="f28"/>
                    <a:pt x="f24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618;p40">
              <a:extLst>
                <a:ext uri="{FF2B5EF4-FFF2-40B4-BE49-F238E27FC236}">
                  <a16:creationId xmlns:a16="http://schemas.microsoft.com/office/drawing/2014/main" id="{530889B7-085E-28E4-C2F1-F950538E83F0}"/>
                </a:ext>
              </a:extLst>
            </p:cNvPr>
            <p:cNvSpPr/>
            <p:nvPr/>
          </p:nvSpPr>
          <p:spPr>
            <a:xfrm rot="10799991">
              <a:off x="16186159" y="9738717"/>
              <a:ext cx="863678" cy="409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245"/>
                <a:gd name="f4" fmla="val 19593"/>
                <a:gd name="f5" fmla="val 17353"/>
                <a:gd name="f6" fmla="val 16661"/>
                <a:gd name="f7" fmla="val 15923"/>
                <a:gd name="f8" fmla="val 218"/>
                <a:gd name="f9" fmla="val 15175"/>
                <a:gd name="f10" fmla="val 720"/>
                <a:gd name="f11" fmla="val 10288"/>
                <a:gd name="f12" fmla="val 4001"/>
                <a:gd name="f13" fmla="val 5400"/>
                <a:gd name="f14" fmla="val 7419"/>
                <a:gd name="f15" fmla="val 1744"/>
                <a:gd name="f16" fmla="val 12135"/>
                <a:gd name="f17" fmla="val 308"/>
                <a:gd name="f18" fmla="val 13981"/>
                <a:gd name="f19" fmla="val 1"/>
                <a:gd name="f20" fmla="val 16510"/>
                <a:gd name="f21" fmla="val 18321"/>
                <a:gd name="f22" fmla="val 2512"/>
                <a:gd name="f23" fmla="val 19125"/>
                <a:gd name="f24" fmla="val 3718"/>
                <a:gd name="f25" fmla="val 19592"/>
                <a:gd name="f26" fmla="val 4900"/>
                <a:gd name="f27" fmla="val 5980"/>
                <a:gd name="f28" fmla="val 7039"/>
                <a:gd name="f29" fmla="val 19202"/>
                <a:gd name="f30" fmla="val 7724"/>
                <a:gd name="f31" fmla="val 10971"/>
                <a:gd name="f32" fmla="val 14151"/>
                <a:gd name="f33" fmla="val 15107"/>
                <a:gd name="f34" fmla="val 11178"/>
                <a:gd name="f35" fmla="val 19413"/>
                <a:gd name="f36" fmla="val 8273"/>
                <a:gd name="f37" fmla="val 5728"/>
                <a:gd name="f38" fmla="val 20903"/>
                <a:gd name="f39" fmla="*/ f0 1 23245"/>
                <a:gd name="f40" fmla="*/ f1 1 19593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23245"/>
                <a:gd name="f47" fmla="*/ f44 1 19593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23245" h="1959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15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21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619;p40">
              <a:extLst>
                <a:ext uri="{FF2B5EF4-FFF2-40B4-BE49-F238E27FC236}">
                  <a16:creationId xmlns:a16="http://schemas.microsoft.com/office/drawing/2014/main" id="{B2D0EADA-4B7A-DC91-4CAA-49D8D82A07B9}"/>
                </a:ext>
              </a:extLst>
            </p:cNvPr>
            <p:cNvSpPr/>
            <p:nvPr/>
          </p:nvSpPr>
          <p:spPr>
            <a:xfrm rot="10799991">
              <a:off x="17651879" y="8790831"/>
              <a:ext cx="624809" cy="2656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6"/>
                <a:gd name="f4" fmla="val 12709"/>
                <a:gd name="f5" fmla="val 12208"/>
                <a:gd name="f6" fmla="val 1"/>
                <a:gd name="f7" fmla="val 11115"/>
                <a:gd name="f8" fmla="val 10013"/>
                <a:gd name="f9" fmla="val 461"/>
                <a:gd name="f10" fmla="val 9085"/>
                <a:gd name="f11" fmla="val 1237"/>
                <a:gd name="f12" fmla="val 9221"/>
                <a:gd name="f13" fmla="val 1122"/>
                <a:gd name="f14" fmla="val 9250"/>
                <a:gd name="f15" fmla="val 1077"/>
                <a:gd name="f16" fmla="val 9214"/>
                <a:gd name="f17" fmla="val 9103"/>
                <a:gd name="f18" fmla="val 8381"/>
                <a:gd name="f19" fmla="val 1492"/>
                <a:gd name="f20" fmla="val 8203"/>
                <a:gd name="f21" fmla="val 1568"/>
                <a:gd name="f22" fmla="val 7622"/>
                <a:gd name="f23" fmla="val 1841"/>
                <a:gd name="f24" fmla="val 7041"/>
                <a:gd name="f25" fmla="val 2080"/>
                <a:gd name="f26" fmla="val 6494"/>
                <a:gd name="f27" fmla="val 2354"/>
                <a:gd name="f28" fmla="val 5196"/>
                <a:gd name="f29" fmla="val 3003"/>
                <a:gd name="f30" fmla="val 3931"/>
                <a:gd name="f31" fmla="val 3858"/>
                <a:gd name="f32" fmla="val 2667"/>
                <a:gd name="f33" fmla="val 4575"/>
                <a:gd name="f34" fmla="val 650"/>
                <a:gd name="f35" fmla="val 5737"/>
                <a:gd name="f36" fmla="val 8540"/>
                <a:gd name="f37" fmla="val 1129"/>
                <a:gd name="f38" fmla="val 10556"/>
                <a:gd name="f39" fmla="val 1909"/>
                <a:gd name="f40" fmla="val 11932"/>
                <a:gd name="f41" fmla="val 3350"/>
                <a:gd name="f42" fmla="val 12708"/>
                <a:gd name="f43" fmla="val 4824"/>
                <a:gd name="f44" fmla="val 5546"/>
                <a:gd name="f45" fmla="val 6276"/>
                <a:gd name="f46" fmla="val 12522"/>
                <a:gd name="f47" fmla="val 6939"/>
                <a:gd name="f48" fmla="val 12128"/>
                <a:gd name="f49" fmla="val 8340"/>
                <a:gd name="f50" fmla="val 11342"/>
                <a:gd name="f51" fmla="val 9673"/>
                <a:gd name="f52" fmla="val 10419"/>
                <a:gd name="f53" fmla="val 11108"/>
                <a:gd name="f54" fmla="val 9736"/>
                <a:gd name="f55" fmla="val 12510"/>
                <a:gd name="f56" fmla="val 9121"/>
                <a:gd name="f57" fmla="val 13842"/>
                <a:gd name="f58" fmla="val 8369"/>
                <a:gd name="f59" fmla="val 15039"/>
                <a:gd name="f60" fmla="val 7446"/>
                <a:gd name="f61" fmla="val 5977"/>
                <a:gd name="f62" fmla="val 16508"/>
                <a:gd name="f63" fmla="val 2798"/>
                <a:gd name="f64" fmla="val 1260"/>
                <a:gd name="f65" fmla="val 14195"/>
                <a:gd name="f66" fmla="val 384"/>
                <a:gd name="f67" fmla="val 13205"/>
                <a:gd name="f68" fmla="*/ f0 1 16816"/>
                <a:gd name="f69" fmla="*/ f1 1 1270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6816"/>
                <a:gd name="f76" fmla="*/ f73 1 1270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6816" h="127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6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3" y="f61"/>
                    <a:pt x="f62" y="f63"/>
                    <a:pt x="f59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620;p40">
              <a:extLst>
                <a:ext uri="{FF2B5EF4-FFF2-40B4-BE49-F238E27FC236}">
                  <a16:creationId xmlns:a16="http://schemas.microsoft.com/office/drawing/2014/main" id="{E773B8B3-0672-7FC5-6174-8176D8AB55A9}"/>
                </a:ext>
              </a:extLst>
            </p:cNvPr>
            <p:cNvSpPr/>
            <p:nvPr/>
          </p:nvSpPr>
          <p:spPr>
            <a:xfrm rot="10799991">
              <a:off x="13757138" y="272207"/>
              <a:ext cx="496546" cy="281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64"/>
                <a:gd name="f4" fmla="val 13483"/>
                <a:gd name="f5" fmla="val 4619"/>
                <a:gd name="f6" fmla="val 3536"/>
                <a:gd name="f7" fmla="val 2463"/>
                <a:gd name="f8" fmla="val 403"/>
                <a:gd name="f9" fmla="val 1709"/>
                <a:gd name="f10" fmla="val 1257"/>
                <a:gd name="f11" fmla="val 172"/>
                <a:gd name="f12" fmla="val 3000"/>
                <a:gd name="f13" fmla="val 1"/>
                <a:gd name="f14" fmla="val 5734"/>
                <a:gd name="f15" fmla="val 7442"/>
                <a:gd name="f16" fmla="val 2427"/>
                <a:gd name="f17" fmla="val 8160"/>
                <a:gd name="f18" fmla="val 3179"/>
                <a:gd name="f19" fmla="val 8844"/>
                <a:gd name="f20" fmla="val 3863"/>
                <a:gd name="f21" fmla="val 9561"/>
                <a:gd name="f22" fmla="val 4033"/>
                <a:gd name="f23" fmla="val 9732"/>
                <a:gd name="f24" fmla="val 4204"/>
                <a:gd name="f25" fmla="val 9937"/>
                <a:gd name="f26" fmla="val 4375"/>
                <a:gd name="f27" fmla="val 10108"/>
                <a:gd name="f28" fmla="val 4546"/>
                <a:gd name="f29" fmla="val 10313"/>
                <a:gd name="f30" fmla="val 4614"/>
                <a:gd name="f31" fmla="val 10416"/>
                <a:gd name="f32" fmla="val 4717"/>
                <a:gd name="f33" fmla="val 10553"/>
                <a:gd name="f34" fmla="val 4751"/>
                <a:gd name="f35" fmla="val 10621"/>
                <a:gd name="f36" fmla="val 4854"/>
                <a:gd name="f37" fmla="val 10826"/>
                <a:gd name="f38" fmla="val 4990"/>
                <a:gd name="f39" fmla="val 11065"/>
                <a:gd name="f40" fmla="val 5093"/>
                <a:gd name="f41" fmla="val 11339"/>
                <a:gd name="f42" fmla="val 5686"/>
                <a:gd name="f43" fmla="val 12731"/>
                <a:gd name="f44" fmla="val 7286"/>
                <a:gd name="f45" fmla="val 8812"/>
                <a:gd name="f46" fmla="val 9571"/>
                <a:gd name="f47" fmla="val 13297"/>
                <a:gd name="f48" fmla="val 10903"/>
                <a:gd name="f49" fmla="val 12911"/>
                <a:gd name="f50" fmla="val 12988"/>
                <a:gd name="f51" fmla="val 11509"/>
                <a:gd name="f52" fmla="val 9151"/>
                <a:gd name="f53" fmla="val 12407"/>
                <a:gd name="f54" fmla="val 6896"/>
                <a:gd name="f55" fmla="val 11416"/>
                <a:gd name="f56" fmla="val 4606"/>
                <a:gd name="f57" fmla="val 9399"/>
                <a:gd name="f58" fmla="val 2965"/>
                <a:gd name="f59" fmla="val 7690"/>
                <a:gd name="f60" fmla="val 6888"/>
                <a:gd name="f61" fmla="val 437"/>
                <a:gd name="f62" fmla="val 5748"/>
                <a:gd name="f63" fmla="*/ f0 1 13364"/>
                <a:gd name="f64" fmla="*/ f1 1 1348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3364"/>
                <a:gd name="f71" fmla="*/ f68 1 1348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3364" h="134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9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"/>
                    <a:pt x="f45" y="f4"/>
                  </a:cubicBezTo>
                  <a:cubicBezTo>
                    <a:pt x="f46" y="f4"/>
                    <a:pt x="f29" y="f47"/>
                    <a:pt x="f48" y="f49"/>
                  </a:cubicBezTo>
                  <a:cubicBezTo>
                    <a:pt x="f50" y="f51"/>
                    <a:pt x="f3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621;p40">
              <a:extLst>
                <a:ext uri="{FF2B5EF4-FFF2-40B4-BE49-F238E27FC236}">
                  <a16:creationId xmlns:a16="http://schemas.microsoft.com/office/drawing/2014/main" id="{41170AE0-BD36-6010-D177-EE7FD6881D3E}"/>
                </a:ext>
              </a:extLst>
            </p:cNvPr>
            <p:cNvSpPr/>
            <p:nvPr/>
          </p:nvSpPr>
          <p:spPr>
            <a:xfrm rot="10799991">
              <a:off x="308774" y="7749210"/>
              <a:ext cx="478788" cy="291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86"/>
                <a:gd name="f4" fmla="val 13943"/>
                <a:gd name="f5" fmla="val 4547"/>
                <a:gd name="f6" fmla="val 1"/>
                <a:gd name="f7" fmla="val 3962"/>
                <a:gd name="f8" fmla="val 3395"/>
                <a:gd name="f9" fmla="val 122"/>
                <a:gd name="f10" fmla="val 2906"/>
                <a:gd name="f11" fmla="val 380"/>
                <a:gd name="f12" fmla="val 616"/>
                <a:gd name="f13" fmla="val 1508"/>
                <a:gd name="f14" fmla="val 3797"/>
                <a:gd name="f15" fmla="val 719"/>
                <a:gd name="f16" fmla="val 6156"/>
                <a:gd name="f17" fmla="val 1436"/>
                <a:gd name="f18" fmla="val 8548"/>
                <a:gd name="f19" fmla="val 3282"/>
                <a:gd name="f20" fmla="val 10428"/>
                <a:gd name="f21" fmla="val 4786"/>
                <a:gd name="f22" fmla="val 12307"/>
                <a:gd name="f23" fmla="val 5605"/>
                <a:gd name="f24" fmla="val 13347"/>
                <a:gd name="f25" fmla="val 6917"/>
                <a:gd name="f26" fmla="val 13942"/>
                <a:gd name="f27" fmla="val 8213"/>
                <a:gd name="f28" fmla="val 9132"/>
                <a:gd name="f29" fmla="val 10043"/>
                <a:gd name="f30" fmla="val 13643"/>
                <a:gd name="f31" fmla="val 10767"/>
                <a:gd name="f32" fmla="val 12991"/>
                <a:gd name="f33" fmla="val 12510"/>
                <a:gd name="f34" fmla="val 11419"/>
                <a:gd name="f35" fmla="val 12885"/>
                <a:gd name="f36" fmla="val 8719"/>
                <a:gd name="f37" fmla="val 11416"/>
                <a:gd name="f38" fmla="val 6839"/>
                <a:gd name="f39" fmla="val 10801"/>
                <a:gd name="f40" fmla="val 6053"/>
                <a:gd name="f41" fmla="val 10151"/>
                <a:gd name="f42" fmla="val 5301"/>
                <a:gd name="f43" fmla="val 9502"/>
                <a:gd name="f44" fmla="val 4481"/>
                <a:gd name="f45" fmla="val 9365"/>
                <a:gd name="f46" fmla="val 4276"/>
                <a:gd name="f47" fmla="val 9229"/>
                <a:gd name="f48" fmla="val 4105"/>
                <a:gd name="f49" fmla="val 9092"/>
                <a:gd name="f50" fmla="val 3900"/>
                <a:gd name="f51" fmla="val 8955"/>
                <a:gd name="f52" fmla="val 3661"/>
                <a:gd name="f53" fmla="val 8887"/>
                <a:gd name="f54" fmla="val 3524"/>
                <a:gd name="f55" fmla="val 8784"/>
                <a:gd name="f56" fmla="val 3387"/>
                <a:gd name="f57" fmla="val 3353"/>
                <a:gd name="f58" fmla="val 8682"/>
                <a:gd name="f59" fmla="val 3114"/>
                <a:gd name="f60" fmla="val 8579"/>
                <a:gd name="f61" fmla="val 2840"/>
                <a:gd name="f62" fmla="val 8511"/>
                <a:gd name="f63" fmla="val 2601"/>
                <a:gd name="f64" fmla="val 8005"/>
                <a:gd name="f65" fmla="val 983"/>
                <a:gd name="f66" fmla="val 6208"/>
                <a:gd name="f67" fmla="*/ f0 1 12886"/>
                <a:gd name="f68" fmla="*/ f1 1 13943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2886"/>
                <a:gd name="f75" fmla="*/ f72 1 13943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2886" h="1394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5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"/>
                    <a:pt x="f5" y="f6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622;p40">
              <a:extLst>
                <a:ext uri="{FF2B5EF4-FFF2-40B4-BE49-F238E27FC236}">
                  <a16:creationId xmlns:a16="http://schemas.microsoft.com/office/drawing/2014/main" id="{7E96242A-64A8-AAA6-064D-C41C4C1665AC}"/>
                </a:ext>
              </a:extLst>
            </p:cNvPr>
            <p:cNvSpPr/>
            <p:nvPr/>
          </p:nvSpPr>
          <p:spPr>
            <a:xfrm rot="10799991">
              <a:off x="16675427" y="8248646"/>
              <a:ext cx="558744" cy="2472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38"/>
                <a:gd name="f4" fmla="val 11829"/>
                <a:gd name="f5" fmla="val 10070"/>
                <a:gd name="f6" fmla="val 9287"/>
                <a:gd name="f7" fmla="val 8499"/>
                <a:gd name="f8" fmla="val 227"/>
                <a:gd name="f9" fmla="val 7792"/>
                <a:gd name="f10" fmla="val 711"/>
                <a:gd name="f11" fmla="val 6972"/>
                <a:gd name="f12" fmla="val 1292"/>
                <a:gd name="f13" fmla="val 6186"/>
                <a:gd name="f14" fmla="val 1907"/>
                <a:gd name="f15" fmla="val 5366"/>
                <a:gd name="f16" fmla="val 2488"/>
                <a:gd name="f17" fmla="val 5161"/>
                <a:gd name="f18" fmla="val 2625"/>
                <a:gd name="f19" fmla="val 4922"/>
                <a:gd name="f20" fmla="val 2762"/>
                <a:gd name="f21" fmla="val 4751"/>
                <a:gd name="f22" fmla="val 2898"/>
                <a:gd name="f23" fmla="val 4512"/>
                <a:gd name="f24" fmla="val 3035"/>
                <a:gd name="f25" fmla="val 4204"/>
                <a:gd name="f26" fmla="val 3206"/>
                <a:gd name="f27" fmla="val 3931"/>
                <a:gd name="f28" fmla="val 3274"/>
                <a:gd name="f29" fmla="val 3691"/>
                <a:gd name="f30" fmla="val 3343"/>
                <a:gd name="f31" fmla="val 3418"/>
                <a:gd name="f32" fmla="val 3411"/>
                <a:gd name="f33" fmla="val 1265"/>
                <a:gd name="f34" fmla="val 3924"/>
                <a:gd name="f35" fmla="val 6965"/>
                <a:gd name="f36" fmla="val 820"/>
                <a:gd name="f37" fmla="val 8982"/>
                <a:gd name="f38" fmla="val 1569"/>
                <a:gd name="f39" fmla="val 10922"/>
                <a:gd name="f40" fmla="val 3104"/>
                <a:gd name="f41" fmla="val 11828"/>
                <a:gd name="f42" fmla="val 4915"/>
                <a:gd name="f43" fmla="val 5337"/>
                <a:gd name="f44" fmla="val 5774"/>
                <a:gd name="f45" fmla="val 11779"/>
                <a:gd name="f46" fmla="val 6220"/>
                <a:gd name="f47" fmla="val 11682"/>
                <a:gd name="f48" fmla="val 8579"/>
                <a:gd name="f49" fmla="val 11135"/>
                <a:gd name="f50" fmla="val 10527"/>
                <a:gd name="f51" fmla="val 9392"/>
                <a:gd name="f52" fmla="val 12509"/>
                <a:gd name="f53" fmla="val 7991"/>
                <a:gd name="f54" fmla="val 14354"/>
                <a:gd name="f55" fmla="val 6726"/>
                <a:gd name="f56" fmla="val 3855"/>
                <a:gd name="f57" fmla="val 13671"/>
                <a:gd name="f58" fmla="val 1942"/>
                <a:gd name="f59" fmla="val 12800"/>
                <a:gd name="f60" fmla="val 700"/>
                <a:gd name="f61" fmla="val 11443"/>
                <a:gd name="f62" fmla="*/ f0 1 15038"/>
                <a:gd name="f63" fmla="*/ f1 1 11829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5038"/>
                <a:gd name="f70" fmla="*/ f67 1 11829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5038" h="1182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623;p40">
              <a:extLst>
                <a:ext uri="{FF2B5EF4-FFF2-40B4-BE49-F238E27FC236}">
                  <a16:creationId xmlns:a16="http://schemas.microsoft.com/office/drawing/2014/main" id="{4E1DAE1D-7675-5B06-F20A-DA497C69ACDB}"/>
                </a:ext>
              </a:extLst>
            </p:cNvPr>
            <p:cNvSpPr/>
            <p:nvPr/>
          </p:nvSpPr>
          <p:spPr>
            <a:xfrm rot="10799991">
              <a:off x="264343" y="8778120"/>
              <a:ext cx="567659" cy="2250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8"/>
                <a:gd name="f4" fmla="val 10766"/>
                <a:gd name="f5" fmla="val 10346"/>
                <a:gd name="f6" fmla="val 1"/>
                <a:gd name="f7" fmla="val 9817"/>
                <a:gd name="f8" fmla="val 9277"/>
                <a:gd name="f9" fmla="val 109"/>
                <a:gd name="f10" fmla="val 8749"/>
                <a:gd name="f11" fmla="val 339"/>
                <a:gd name="f12" fmla="val 7861"/>
                <a:gd name="f13" fmla="val 715"/>
                <a:gd name="f14" fmla="val 6972"/>
                <a:gd name="f15" fmla="val 1194"/>
                <a:gd name="f16" fmla="val 6049"/>
                <a:gd name="f17" fmla="val 1570"/>
                <a:gd name="f18" fmla="val 5810"/>
                <a:gd name="f19" fmla="val 1672"/>
                <a:gd name="f20" fmla="val 5605"/>
                <a:gd name="f21" fmla="val 1775"/>
                <a:gd name="f22" fmla="val 5366"/>
                <a:gd name="f23" fmla="val 1843"/>
                <a:gd name="f24" fmla="val 5092"/>
                <a:gd name="f25" fmla="val 1946"/>
                <a:gd name="f26" fmla="val 4785"/>
                <a:gd name="f27" fmla="val 2014"/>
                <a:gd name="f28" fmla="val 4511"/>
                <a:gd name="f29" fmla="val 2048"/>
                <a:gd name="f30" fmla="val 4272"/>
                <a:gd name="f31" fmla="val 2082"/>
                <a:gd name="f32" fmla="val 3999"/>
                <a:gd name="f33" fmla="val 1777"/>
                <a:gd name="f34" fmla="val 2117"/>
                <a:gd name="f35" fmla="val 4851"/>
                <a:gd name="f36" fmla="val 376"/>
                <a:gd name="f37" fmla="val 7004"/>
                <a:gd name="f38" fmla="val 809"/>
                <a:gd name="f39" fmla="val 9501"/>
                <a:gd name="f40" fmla="val 2670"/>
                <a:gd name="f41" fmla="val 4978"/>
                <a:gd name="f42" fmla="val 5038"/>
                <a:gd name="f43" fmla="val 5099"/>
                <a:gd name="f44" fmla="val 10765"/>
                <a:gd name="f45" fmla="val 5161"/>
                <a:gd name="f46" fmla="val 10763"/>
                <a:gd name="f47" fmla="val 7587"/>
                <a:gd name="f48" fmla="val 10695"/>
                <a:gd name="f49" fmla="val 9843"/>
                <a:gd name="f50" fmla="val 9362"/>
                <a:gd name="f51" fmla="val 12030"/>
                <a:gd name="f52" fmla="val 8405"/>
                <a:gd name="f53" fmla="val 14081"/>
                <a:gd name="f54" fmla="val 7516"/>
                <a:gd name="f55" fmla="val 15277"/>
                <a:gd name="f56" fmla="val 14320"/>
                <a:gd name="f57" fmla="val 2698"/>
                <a:gd name="f58" fmla="val 13568"/>
                <a:gd name="f59" fmla="val 1064"/>
                <a:gd name="f60" fmla="val 12010"/>
                <a:gd name="f61" fmla="*/ f0 1 15278"/>
                <a:gd name="f62" fmla="*/ f1 1 1076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15278"/>
                <a:gd name="f69" fmla="*/ f66 1 1076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15278" h="10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"/>
                    <a:pt x="f41" y="f4"/>
                  </a:cubicBezTo>
                  <a:cubicBezTo>
                    <a:pt x="f42" y="f4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35"/>
                    <a:pt x="f56" y="f57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624;p40">
              <a:extLst>
                <a:ext uri="{FF2B5EF4-FFF2-40B4-BE49-F238E27FC236}">
                  <a16:creationId xmlns:a16="http://schemas.microsoft.com/office/drawing/2014/main" id="{FE7F7DD6-835F-30A3-E69C-D36FFCD7E469}"/>
                </a:ext>
              </a:extLst>
            </p:cNvPr>
            <p:cNvSpPr/>
            <p:nvPr/>
          </p:nvSpPr>
          <p:spPr>
            <a:xfrm rot="10799991">
              <a:off x="679929" y="593445"/>
              <a:ext cx="532107" cy="275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21"/>
                <a:gd name="f4" fmla="val 13160"/>
                <a:gd name="f5" fmla="val 4546"/>
                <a:gd name="f6" fmla="val 3452"/>
                <a:gd name="f7" fmla="val 2364"/>
                <a:gd name="f8" fmla="val 403"/>
                <a:gd name="f9" fmla="val 1607"/>
                <a:gd name="f10" fmla="val 1244"/>
                <a:gd name="f11" fmla="val 1"/>
                <a:gd name="f12" fmla="val 3021"/>
                <a:gd name="f13" fmla="val 5687"/>
                <a:gd name="f14" fmla="val 7464"/>
                <a:gd name="f15" fmla="val 3418"/>
                <a:gd name="f16" fmla="val 9344"/>
                <a:gd name="f17" fmla="val 5195"/>
                <a:gd name="f18" fmla="val 11428"/>
                <a:gd name="f19" fmla="val 7519"/>
                <a:gd name="f20" fmla="val 12625"/>
                <a:gd name="f21" fmla="val 8200"/>
                <a:gd name="f22" fmla="val 12976"/>
                <a:gd name="f23" fmla="val 8964"/>
                <a:gd name="f24" fmla="val 13159"/>
                <a:gd name="f25" fmla="val 9721"/>
                <a:gd name="f26" fmla="val 11169"/>
                <a:gd name="f27" fmla="val 12589"/>
                <a:gd name="f28" fmla="val 12489"/>
                <a:gd name="f29" fmla="val 13329"/>
                <a:gd name="f30" fmla="val 11053"/>
                <a:gd name="f31" fmla="val 14320"/>
                <a:gd name="f32" fmla="val 9070"/>
                <a:gd name="f33" fmla="val 13910"/>
                <a:gd name="f34" fmla="val 6131"/>
                <a:gd name="f35" fmla="val 11791"/>
                <a:gd name="f36" fmla="val 5072"/>
                <a:gd name="f37" fmla="val 11415"/>
                <a:gd name="f38" fmla="val 4901"/>
                <a:gd name="f39" fmla="val 11040"/>
                <a:gd name="f40" fmla="val 4662"/>
                <a:gd name="f41" fmla="val 10698"/>
                <a:gd name="f42" fmla="val 4422"/>
                <a:gd name="f43" fmla="val 10629"/>
                <a:gd name="f44" fmla="val 4354"/>
                <a:gd name="f45" fmla="val 10561"/>
                <a:gd name="f46" fmla="val 4251"/>
                <a:gd name="f47" fmla="val 10459"/>
                <a:gd name="f48" fmla="val 4183"/>
                <a:gd name="f49" fmla="val 10253"/>
                <a:gd name="f50" fmla="val 3978"/>
                <a:gd name="f51" fmla="val 10048"/>
                <a:gd name="f52" fmla="val 3807"/>
                <a:gd name="f53" fmla="val 9843"/>
                <a:gd name="f54" fmla="val 3602"/>
                <a:gd name="f55" fmla="val 9057"/>
                <a:gd name="f56" fmla="val 2850"/>
                <a:gd name="f57" fmla="val 8340"/>
                <a:gd name="f58" fmla="val 2030"/>
                <a:gd name="f59" fmla="val 7588"/>
                <a:gd name="f60" fmla="val 6807"/>
                <a:gd name="f61" fmla="val 428"/>
                <a:gd name="f62" fmla="val 5674"/>
                <a:gd name="f63" fmla="*/ f0 1 14321"/>
                <a:gd name="f64" fmla="*/ f1 1 13160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4321"/>
                <a:gd name="f71" fmla="*/ f68 1 13160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4321" h="1316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625;p40">
              <a:extLst>
                <a:ext uri="{FF2B5EF4-FFF2-40B4-BE49-F238E27FC236}">
                  <a16:creationId xmlns:a16="http://schemas.microsoft.com/office/drawing/2014/main" id="{1F2AC014-6ED9-5955-E791-25C43A378D4C}"/>
                </a:ext>
              </a:extLst>
            </p:cNvPr>
            <p:cNvSpPr/>
            <p:nvPr/>
          </p:nvSpPr>
          <p:spPr>
            <a:xfrm rot="10799991">
              <a:off x="2735628" y="460903"/>
              <a:ext cx="542248" cy="27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94"/>
                <a:gd name="f4" fmla="val 13112"/>
                <a:gd name="f5" fmla="val 9808"/>
                <a:gd name="f6" fmla="val 1"/>
                <a:gd name="f7" fmla="val 8609"/>
                <a:gd name="f8" fmla="val 7435"/>
                <a:gd name="f9" fmla="val 474"/>
                <a:gd name="f10" fmla="val 6699"/>
                <a:gd name="f11" fmla="val 1542"/>
                <a:gd name="f12" fmla="val 6459"/>
                <a:gd name="f13" fmla="val 1884"/>
                <a:gd name="f14" fmla="val 6220"/>
                <a:gd name="f15" fmla="val 2226"/>
                <a:gd name="f16" fmla="val 5947"/>
                <a:gd name="f17" fmla="val 2567"/>
                <a:gd name="f18" fmla="val 5810"/>
                <a:gd name="f19" fmla="val 2602"/>
                <a:gd name="f20" fmla="val 5742"/>
                <a:gd name="f21" fmla="val 2670"/>
                <a:gd name="f22" fmla="val 5639"/>
                <a:gd name="f23" fmla="val 2772"/>
                <a:gd name="f24" fmla="val 5434"/>
                <a:gd name="f25" fmla="val 2943"/>
                <a:gd name="f26" fmla="val 5229"/>
                <a:gd name="f27" fmla="val 3114"/>
                <a:gd name="f28" fmla="val 4990"/>
                <a:gd name="f29" fmla="val 3285"/>
                <a:gd name="f30" fmla="val 4135"/>
                <a:gd name="f31" fmla="val 3969"/>
                <a:gd name="f32" fmla="val 3247"/>
                <a:gd name="f33" fmla="val 4584"/>
                <a:gd name="f34" fmla="val 2392"/>
                <a:gd name="f35" fmla="val 5199"/>
                <a:gd name="f36" fmla="val 581"/>
                <a:gd name="f37" fmla="val 6532"/>
                <a:gd name="f38" fmla="val 9471"/>
                <a:gd name="f39" fmla="val 1401"/>
                <a:gd name="f40" fmla="val 11317"/>
                <a:gd name="f41" fmla="val 2286"/>
                <a:gd name="f42" fmla="val 12455"/>
                <a:gd name="f43" fmla="val 3601"/>
                <a:gd name="f44" fmla="val 4935"/>
                <a:gd name="f45" fmla="val 5764"/>
                <a:gd name="f46" fmla="val 6601"/>
                <a:gd name="f47" fmla="val 12858"/>
                <a:gd name="f48" fmla="val 7348"/>
                <a:gd name="f49" fmla="val 12308"/>
                <a:gd name="f50" fmla="val 9433"/>
                <a:gd name="f51" fmla="val 10770"/>
                <a:gd name="f52" fmla="val 11723"/>
                <a:gd name="f53" fmla="val 9334"/>
                <a:gd name="f54" fmla="val 13226"/>
                <a:gd name="f55" fmla="val 7113"/>
                <a:gd name="f56" fmla="val 14525"/>
                <a:gd name="f57" fmla="val 5267"/>
                <a:gd name="f58" fmla="val 14593"/>
                <a:gd name="f59" fmla="val 2465"/>
                <a:gd name="f60" fmla="val 12680"/>
                <a:gd name="f61" fmla="val 961"/>
                <a:gd name="f62" fmla="val 11876"/>
                <a:gd name="f63" fmla="val 347"/>
                <a:gd name="f64" fmla="val 10833"/>
                <a:gd name="f65" fmla="*/ f0 1 14594"/>
                <a:gd name="f66" fmla="*/ f1 1 13112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594"/>
                <a:gd name="f73" fmla="*/ f70 1 13112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594" h="1311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2" y="f38"/>
                    <a:pt x="f39" y="f40"/>
                  </a:cubicBezTo>
                  <a:cubicBezTo>
                    <a:pt x="f41" y="f42"/>
                    <a:pt x="f43" y="f4"/>
                    <a:pt x="f44" y="f4"/>
                  </a:cubicBezTo>
                  <a:cubicBezTo>
                    <a:pt x="f45" y="f4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"/>
                    <a:pt x="f5" y="f6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626;p40">
              <a:extLst>
                <a:ext uri="{FF2B5EF4-FFF2-40B4-BE49-F238E27FC236}">
                  <a16:creationId xmlns:a16="http://schemas.microsoft.com/office/drawing/2014/main" id="{0184350E-7E40-DA22-EE17-5DF0EA8EAD7A}"/>
                </a:ext>
              </a:extLst>
            </p:cNvPr>
            <p:cNvSpPr/>
            <p:nvPr/>
          </p:nvSpPr>
          <p:spPr>
            <a:xfrm rot="10799991">
              <a:off x="5019186" y="232787"/>
              <a:ext cx="987113" cy="3606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67"/>
                <a:gd name="f4" fmla="val 17256"/>
                <a:gd name="f5" fmla="val 20141"/>
                <a:gd name="f6" fmla="val 19492"/>
                <a:gd name="f7" fmla="val 18807"/>
                <a:gd name="f8" fmla="val 165"/>
                <a:gd name="f9" fmla="val 18109"/>
                <a:gd name="f10" fmla="val 538"/>
                <a:gd name="f11" fmla="val 13222"/>
                <a:gd name="f12" fmla="val 3203"/>
                <a:gd name="f13" fmla="val 8198"/>
                <a:gd name="f14" fmla="val 5596"/>
                <a:gd name="f15" fmla="val 3687"/>
                <a:gd name="f16" fmla="val 8911"/>
                <a:gd name="f17" fmla="val 11577"/>
                <a:gd name="f18" fmla="val 2291"/>
                <a:gd name="f19" fmla="val 17255"/>
                <a:gd name="f20" fmla="val 5736"/>
                <a:gd name="f21" fmla="val 6442"/>
                <a:gd name="f22" fmla="val 7197"/>
                <a:gd name="f23" fmla="val 17016"/>
                <a:gd name="f24" fmla="val 7959"/>
                <a:gd name="f25" fmla="val 16464"/>
                <a:gd name="f26" fmla="val 12402"/>
                <a:gd name="f27" fmla="val 13183"/>
                <a:gd name="f28" fmla="val 17494"/>
                <a:gd name="f29" fmla="val 10791"/>
                <a:gd name="f30" fmla="val 22381"/>
                <a:gd name="f31" fmla="val 8125"/>
                <a:gd name="f32" fmla="val 5842"/>
                <a:gd name="f33" fmla="val 24010"/>
                <a:gd name="f34" fmla="*/ f0 1 26567"/>
                <a:gd name="f35" fmla="*/ f1 1 1725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6567"/>
                <a:gd name="f42" fmla="*/ f39 1 1725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6567" h="172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627;p40">
              <a:extLst>
                <a:ext uri="{FF2B5EF4-FFF2-40B4-BE49-F238E27FC236}">
                  <a16:creationId xmlns:a16="http://schemas.microsoft.com/office/drawing/2014/main" id="{1DD5384F-AE16-3FB6-04A2-A7C4D38C1B95}"/>
                </a:ext>
              </a:extLst>
            </p:cNvPr>
            <p:cNvSpPr/>
            <p:nvPr/>
          </p:nvSpPr>
          <p:spPr>
            <a:xfrm rot="10799991">
              <a:off x="659511" y="9471089"/>
              <a:ext cx="572935" cy="452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20"/>
                <a:gd name="f4" fmla="val 21648"/>
                <a:gd name="f5" fmla="val 5203"/>
                <a:gd name="f6" fmla="val 1"/>
                <a:gd name="f7" fmla="val 2699"/>
                <a:gd name="f8" fmla="val 2169"/>
                <a:gd name="f9" fmla="val 679"/>
                <a:gd name="f10" fmla="val 5500"/>
                <a:gd name="f11" fmla="val 1636"/>
                <a:gd name="f12" fmla="val 10046"/>
                <a:gd name="f13" fmla="val 4541"/>
                <a:gd name="f14" fmla="val 14284"/>
                <a:gd name="f15" fmla="val 6113"/>
                <a:gd name="f16" fmla="val 18693"/>
                <a:gd name="f17" fmla="val 6841"/>
                <a:gd name="f18" fmla="val 20755"/>
                <a:gd name="f19" fmla="val 8557"/>
                <a:gd name="f20" fmla="val 10254"/>
                <a:gd name="f21" fmla="val 12860"/>
                <a:gd name="f22" fmla="val 15419"/>
                <a:gd name="f23" fmla="val 19542"/>
                <a:gd name="f24" fmla="val 14281"/>
                <a:gd name="f25" fmla="val 16334"/>
                <a:gd name="f26" fmla="val 13426"/>
                <a:gd name="f27" fmla="val 13942"/>
                <a:gd name="f28" fmla="val 12401"/>
                <a:gd name="f29" fmla="val 11584"/>
                <a:gd name="f30" fmla="val 11376"/>
                <a:gd name="f31" fmla="val 9260"/>
                <a:gd name="f32" fmla="val 10521"/>
                <a:gd name="f33" fmla="val 7312"/>
                <a:gd name="f34" fmla="val 9291"/>
                <a:gd name="f35" fmla="val 5261"/>
                <a:gd name="f36" fmla="val 8881"/>
                <a:gd name="f37" fmla="val 3142"/>
                <a:gd name="f38" fmla="val 8432"/>
                <a:gd name="f39" fmla="val 951"/>
                <a:gd name="f40" fmla="val 6860"/>
                <a:gd name="f41" fmla="*/ f0 1 15420"/>
                <a:gd name="f42" fmla="*/ f1 1 21648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5420"/>
                <a:gd name="f49" fmla="*/ f46 1 21648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5420" h="21648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6"/>
                    <a:pt x="f5" y="f6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628;p40">
            <a:extLst>
              <a:ext uri="{FF2B5EF4-FFF2-40B4-BE49-F238E27FC236}">
                <a16:creationId xmlns:a16="http://schemas.microsoft.com/office/drawing/2014/main" id="{7CF0EEAC-1A2F-475B-CE0B-8E5C647771BF}"/>
              </a:ext>
            </a:extLst>
          </p:cNvPr>
          <p:cNvSpPr/>
          <p:nvPr/>
        </p:nvSpPr>
        <p:spPr>
          <a:xfrm rot="4685924">
            <a:off x="11906907" y="92537"/>
            <a:ext cx="555232" cy="641131"/>
          </a:xfrm>
          <a:custGeom>
            <a:avLst/>
            <a:gdLst>
              <a:gd name="f0" fmla="val w"/>
              <a:gd name="f1" fmla="val h"/>
              <a:gd name="f2" fmla="val 0"/>
              <a:gd name="f3" fmla="val 26567"/>
              <a:gd name="f4" fmla="val 17256"/>
              <a:gd name="f5" fmla="val 20141"/>
              <a:gd name="f6" fmla="val 19492"/>
              <a:gd name="f7" fmla="val 18807"/>
              <a:gd name="f8" fmla="val 165"/>
              <a:gd name="f9" fmla="val 18109"/>
              <a:gd name="f10" fmla="val 538"/>
              <a:gd name="f11" fmla="val 13222"/>
              <a:gd name="f12" fmla="val 3203"/>
              <a:gd name="f13" fmla="val 8198"/>
              <a:gd name="f14" fmla="val 5596"/>
              <a:gd name="f15" fmla="val 3687"/>
              <a:gd name="f16" fmla="val 8911"/>
              <a:gd name="f17" fmla="val 11577"/>
              <a:gd name="f18" fmla="val 2291"/>
              <a:gd name="f19" fmla="val 17255"/>
              <a:gd name="f20" fmla="val 5736"/>
              <a:gd name="f21" fmla="val 6442"/>
              <a:gd name="f22" fmla="val 7197"/>
              <a:gd name="f23" fmla="val 17016"/>
              <a:gd name="f24" fmla="val 7959"/>
              <a:gd name="f25" fmla="val 16464"/>
              <a:gd name="f26" fmla="val 12402"/>
              <a:gd name="f27" fmla="val 13183"/>
              <a:gd name="f28" fmla="val 17494"/>
              <a:gd name="f29" fmla="val 10791"/>
              <a:gd name="f30" fmla="val 22381"/>
              <a:gd name="f31" fmla="val 8125"/>
              <a:gd name="f32" fmla="val 5842"/>
              <a:gd name="f33" fmla="val 24010"/>
              <a:gd name="f34" fmla="*/ f0 1 26567"/>
              <a:gd name="f35" fmla="*/ f1 1 17256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26567"/>
              <a:gd name="f42" fmla="*/ f39 1 17256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6567" h="17256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7"/>
                  <a:pt x="f18" y="f19"/>
                  <a:pt x="f20" y="f19"/>
                </a:cubicBezTo>
                <a:cubicBezTo>
                  <a:pt x="f21" y="f19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" y="f32"/>
                  <a:pt x="f33" y="f2"/>
                  <a:pt x="f5" y="f2"/>
                </a:cubicBezTo>
                <a:close/>
              </a:path>
            </a:pathLst>
          </a:custGeom>
          <a:solidFill>
            <a:srgbClr val="F3ACA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85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D1AA5533-313F-7B38-B948-ECA0272146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6137" y="197711"/>
            <a:ext cx="14338614" cy="1298585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72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522377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E6C5CEC-E29D-8D2F-905B-6349E20600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5290" y="185220"/>
            <a:ext cx="17359792" cy="1086371"/>
          </a:xfrm>
        </p:spPr>
        <p:txBody>
          <a:bodyPr anchor="ctr" anchorCtr="1"/>
          <a:lstStyle>
            <a:lvl1pPr marL="0" indent="0" algn="ctr">
              <a:buNone/>
              <a:defRPr lang="en-US" sz="8100">
                <a:solidFill>
                  <a:srgbClr val="000000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BC15E05-E7DD-83F5-EA46-B302BD423171}"/>
              </a:ext>
            </a:extLst>
          </p:cNvPr>
          <p:cNvSpPr/>
          <p:nvPr/>
        </p:nvSpPr>
        <p:spPr>
          <a:xfrm>
            <a:off x="531019" y="1697391"/>
            <a:ext cx="5341147" cy="8103842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DF9D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D0E839-54B4-C429-5E27-C7CCA41ADADC}"/>
              </a:ext>
            </a:extLst>
          </p:cNvPr>
          <p:cNvSpPr/>
          <p:nvPr/>
        </p:nvSpPr>
        <p:spPr>
          <a:xfrm>
            <a:off x="684711" y="1945011"/>
            <a:ext cx="196312" cy="6398642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EEA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AB7A55F3-3178-AD65-AA6B-AD0116B1AD0B}"/>
              </a:ext>
            </a:extLst>
          </p:cNvPr>
          <p:cNvGrpSpPr/>
          <p:nvPr/>
        </p:nvGrpSpPr>
        <p:grpSpPr>
          <a:xfrm>
            <a:off x="2094076" y="2779428"/>
            <a:ext cx="3348368" cy="2745879"/>
            <a:chOff x="2094076" y="2779428"/>
            <a:chExt cx="3348368" cy="274587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9FA53186-CAAC-23BC-5ACC-309B38AAA675}"/>
                </a:ext>
              </a:extLst>
            </p:cNvPr>
            <p:cNvSpPr txBox="1"/>
            <p:nvPr/>
          </p:nvSpPr>
          <p:spPr>
            <a:xfrm>
              <a:off x="2094076" y="2779428"/>
              <a:ext cx="3348368" cy="1477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0" u="none" strike="noStrike" kern="0" cap="none" spc="0" baseline="0">
                  <a:solidFill>
                    <a:srgbClr val="FFFEEA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DA764F48-0F8D-8068-7B39-132988A87E1E}"/>
                </a:ext>
              </a:extLst>
            </p:cNvPr>
            <p:cNvSpPr txBox="1"/>
            <p:nvPr/>
          </p:nvSpPr>
          <p:spPr>
            <a:xfrm>
              <a:off x="2094076" y="4047975"/>
              <a:ext cx="3348368" cy="1477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0" u="none" strike="noStrike" kern="0" cap="none" spc="0" baseline="0">
                  <a:solidFill>
                    <a:srgbClr val="FFFEEA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0" u="none" strike="noStrike" kern="0" cap="none" spc="0" baseline="0">
                  <a:solidFill>
                    <a:srgbClr val="FFFEEA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68670D19-2F6F-282D-FD47-99B3BF97558B}"/>
              </a:ext>
            </a:extLst>
          </p:cNvPr>
          <p:cNvSpPr txBox="1"/>
          <p:nvPr/>
        </p:nvSpPr>
        <p:spPr>
          <a:xfrm>
            <a:off x="2419785" y="8797012"/>
            <a:ext cx="3348002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0" i="0" u="none" strike="noStrike" kern="0" cap="none" spc="0" baseline="0">
                <a:solidFill>
                  <a:srgbClr val="FFFEEA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9180B793-C698-B88E-E0A9-3C230F36AE34}"/>
              </a:ext>
            </a:extLst>
          </p:cNvPr>
          <p:cNvSpPr txBox="1"/>
          <p:nvPr/>
        </p:nvSpPr>
        <p:spPr>
          <a:xfrm>
            <a:off x="1366497" y="6356040"/>
            <a:ext cx="4075947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FFFEEA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FFFEEA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FFFEEA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62027B11-F89B-795B-84E7-45E0D7F1CFF3}"/>
              </a:ext>
            </a:extLst>
          </p:cNvPr>
          <p:cNvGrpSpPr/>
          <p:nvPr/>
        </p:nvGrpSpPr>
        <p:grpSpPr>
          <a:xfrm>
            <a:off x="850739" y="8105140"/>
            <a:ext cx="1464685" cy="1464685"/>
            <a:chOff x="850739" y="8105140"/>
            <a:chExt cx="1464685" cy="1464685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B581B637-8DE8-AABC-3615-A1DA09D68CD3}"/>
                </a:ext>
              </a:extLst>
            </p:cNvPr>
            <p:cNvSpPr/>
            <p:nvPr/>
          </p:nvSpPr>
          <p:spPr>
            <a:xfrm rot="10799991">
              <a:off x="850739" y="8105140"/>
              <a:ext cx="1464685" cy="1464685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100" b="0" i="0" u="none" strike="noStrike" kern="0" cap="none" spc="0" baseline="0">
                <a:solidFill>
                  <a:srgbClr val="FFFEEA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636D5190-2728-CE7B-3918-BEB8AC122CE7}"/>
                </a:ext>
              </a:extLst>
            </p:cNvPr>
            <p:cNvGrpSpPr/>
            <p:nvPr/>
          </p:nvGrpSpPr>
          <p:grpSpPr>
            <a:xfrm>
              <a:off x="1104503" y="8343662"/>
              <a:ext cx="994181" cy="962351"/>
              <a:chOff x="1104503" y="8343662"/>
              <a:chExt cx="994181" cy="962351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38500627-C86C-F4CC-7A4D-AEC3CD81DAA0}"/>
                  </a:ext>
                </a:extLst>
              </p:cNvPr>
              <p:cNvSpPr/>
              <p:nvPr/>
            </p:nvSpPr>
            <p:spPr>
              <a:xfrm>
                <a:off x="1104503" y="8343662"/>
                <a:ext cx="575505" cy="9623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EEA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1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C8657FA1-C182-3CA0-DE7B-63C8E902E058}"/>
                  </a:ext>
                </a:extLst>
              </p:cNvPr>
              <p:cNvSpPr/>
              <p:nvPr/>
            </p:nvSpPr>
            <p:spPr>
              <a:xfrm>
                <a:off x="1702740" y="8527310"/>
                <a:ext cx="395944" cy="4786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EEA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1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BC159291-6A1A-1443-BA61-E03F20D07B72}"/>
                  </a:ext>
                </a:extLst>
              </p:cNvPr>
              <p:cNvSpPr/>
              <p:nvPr/>
            </p:nvSpPr>
            <p:spPr>
              <a:xfrm>
                <a:off x="1702740" y="8595954"/>
                <a:ext cx="325023" cy="521866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EEA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1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B393C9C3-3F86-5DE9-2396-9A17BA0E509C}"/>
              </a:ext>
            </a:extLst>
          </p:cNvPr>
          <p:cNvSpPr/>
          <p:nvPr/>
        </p:nvSpPr>
        <p:spPr>
          <a:xfrm rot="5400013">
            <a:off x="3897867" y="7825115"/>
            <a:ext cx="152467" cy="3336938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EEA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BC823690-37A8-1033-4C35-148B09B09BD5}"/>
              </a:ext>
            </a:extLst>
          </p:cNvPr>
          <p:cNvGrpSpPr/>
          <p:nvPr/>
        </p:nvGrpSpPr>
        <p:grpSpPr>
          <a:xfrm>
            <a:off x="4283900" y="1945020"/>
            <a:ext cx="1358670" cy="1365546"/>
            <a:chOff x="4283900" y="1945020"/>
            <a:chExt cx="1358670" cy="1365546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7AC58D3B-49CE-6F20-6DAC-615DF89CD4AE}"/>
                </a:ext>
              </a:extLst>
            </p:cNvPr>
            <p:cNvSpPr/>
            <p:nvPr/>
          </p:nvSpPr>
          <p:spPr>
            <a:xfrm rot="10799991">
              <a:off x="5448552" y="1951896"/>
              <a:ext cx="194008" cy="135867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EEA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6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C35FAB44-4BE2-683D-6FAD-AB2DAE861D44}"/>
                </a:ext>
              </a:extLst>
            </p:cNvPr>
            <p:cNvSpPr/>
            <p:nvPr/>
          </p:nvSpPr>
          <p:spPr>
            <a:xfrm rot="5400013">
              <a:off x="4866231" y="1362689"/>
              <a:ext cx="194008" cy="135867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EEA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26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9147865A-974E-55B5-13FE-10A21338A099}"/>
              </a:ext>
            </a:extLst>
          </p:cNvPr>
          <p:cNvGrpSpPr/>
          <p:nvPr/>
        </p:nvGrpSpPr>
        <p:grpSpPr>
          <a:xfrm>
            <a:off x="940862" y="8187052"/>
            <a:ext cx="1274051" cy="1274051"/>
            <a:chOff x="940862" y="8187052"/>
            <a:chExt cx="1274051" cy="1274051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645D366C-0294-1842-78D1-E852B87EAFE1}"/>
                </a:ext>
              </a:extLst>
            </p:cNvPr>
            <p:cNvSpPr/>
            <p:nvPr/>
          </p:nvSpPr>
          <p:spPr>
            <a:xfrm>
              <a:off x="940862" y="8187052"/>
              <a:ext cx="1274051" cy="1274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98A65D35-A432-C4E2-D761-645F1928EEFC}"/>
                </a:ext>
              </a:extLst>
            </p:cNvPr>
            <p:cNvSpPr/>
            <p:nvPr/>
          </p:nvSpPr>
          <p:spPr>
            <a:xfrm>
              <a:off x="1104759" y="8343561"/>
              <a:ext cx="993010" cy="960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1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81838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246988"/>
            <a:ext cx="17359796" cy="1610922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81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6043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;p6">
            <a:extLst>
              <a:ext uri="{FF2B5EF4-FFF2-40B4-BE49-F238E27FC236}">
                <a16:creationId xmlns:a16="http://schemas.microsoft.com/office/drawing/2014/main" id="{340FD539-FBA7-7560-42D9-0C48BA059C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2398" y="459824"/>
            <a:ext cx="12683203" cy="2323499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78;p6">
            <a:extLst>
              <a:ext uri="{FF2B5EF4-FFF2-40B4-BE49-F238E27FC236}">
                <a16:creationId xmlns:a16="http://schemas.microsoft.com/office/drawing/2014/main" id="{141432FE-9A7E-82D7-E651-E6CFC76FF028}"/>
              </a:ext>
            </a:extLst>
          </p:cNvPr>
          <p:cNvSpPr/>
          <p:nvPr/>
        </p:nvSpPr>
        <p:spPr>
          <a:xfrm rot="1003478">
            <a:off x="14860369" y="404539"/>
            <a:ext cx="3139336" cy="1690259"/>
          </a:xfrm>
          <a:custGeom>
            <a:avLst/>
            <a:gdLst>
              <a:gd name="f0" fmla="val w"/>
              <a:gd name="f1" fmla="val h"/>
              <a:gd name="f2" fmla="val 0"/>
              <a:gd name="f3" fmla="val 84485"/>
              <a:gd name="f4" fmla="val 80867"/>
              <a:gd name="f5" fmla="val 6575"/>
              <a:gd name="f6" fmla="val 4452"/>
              <a:gd name="f7" fmla="val 2290"/>
              <a:gd name="f8" fmla="val 1410"/>
              <a:gd name="f9" fmla="val 2222"/>
              <a:gd name="f10" fmla="val 4230"/>
              <a:gd name="f11" fmla="val 2085"/>
              <a:gd name="f12" fmla="val 9459"/>
              <a:gd name="f13" fmla="val 14517"/>
              <a:gd name="f14" fmla="val 786"/>
              <a:gd name="f15" fmla="val 19814"/>
              <a:gd name="f16" fmla="val 1504"/>
              <a:gd name="f17" fmla="val 24633"/>
              <a:gd name="f18" fmla="val 4306"/>
              <a:gd name="f19" fmla="val 29008"/>
              <a:gd name="f20" fmla="val 7690"/>
              <a:gd name="f21" fmla="val 32357"/>
              <a:gd name="f22" fmla="val 15072"/>
              <a:gd name="f23" fmla="val 39678"/>
              <a:gd name="f24" fmla="val 24486"/>
              <a:gd name="f25" fmla="val 41837"/>
              <a:gd name="f26" fmla="val 34284"/>
              <a:gd name="f27" fmla="val 35417"/>
              <a:gd name="f28" fmla="val 36556"/>
              <a:gd name="f29" fmla="val 41809"/>
              <a:gd name="f30" fmla="val 37697"/>
              <a:gd name="f31" fmla="val 41755"/>
              <a:gd name="f32" fmla="val 40981"/>
              <a:gd name="f33" fmla="val 41612"/>
              <a:gd name="f34" fmla="val 44388"/>
              <a:gd name="f35" fmla="val 41185"/>
              <a:gd name="f36" fmla="val 47756"/>
              <a:gd name="f37" fmla="val 49996"/>
              <a:gd name="f38" fmla="val 52218"/>
              <a:gd name="f39" fmla="val 41373"/>
              <a:gd name="f40" fmla="val 54375"/>
              <a:gd name="f41" fmla="val 41960"/>
              <a:gd name="f42" fmla="val 58852"/>
              <a:gd name="f43" fmla="val 43157"/>
              <a:gd name="f44" fmla="val 62543"/>
              <a:gd name="f45" fmla="val 45959"/>
              <a:gd name="f46" fmla="val 65653"/>
              <a:gd name="f47" fmla="val 49479"/>
              <a:gd name="f48" fmla="val 71942"/>
              <a:gd name="f49" fmla="val 56520"/>
              <a:gd name="f50" fmla="val 75530"/>
              <a:gd name="f51" fmla="val 67080"/>
              <a:gd name="f52" fmla="val 75018"/>
              <a:gd name="f53" fmla="val 76650"/>
              <a:gd name="f54" fmla="val 74864"/>
              <a:gd name="f55" fmla="val 79465"/>
              <a:gd name="f56" fmla="val 76900"/>
              <a:gd name="f57" fmla="val 80866"/>
              <a:gd name="f58" fmla="val 79015"/>
              <a:gd name="f59" fmla="val 81137"/>
              <a:gd name="f60" fmla="val 83339"/>
              <a:gd name="f61" fmla="val 79456"/>
              <a:gd name="f62" fmla="val 83493"/>
              <a:gd name="f63" fmla="val 58741"/>
              <a:gd name="f64" fmla="val 73104"/>
              <a:gd name="f65" fmla="val 36663"/>
              <a:gd name="f66" fmla="val 54888"/>
              <a:gd name="f67" fmla="val 33109"/>
              <a:gd name="f68" fmla="val 52553"/>
              <a:gd name="f69" fmla="val 32652"/>
              <a:gd name="f70" fmla="val 50188"/>
              <a:gd name="f71" fmla="val 32498"/>
              <a:gd name="f72" fmla="val 47809"/>
              <a:gd name="f73" fmla="val 42875"/>
              <a:gd name="f74" fmla="val 37880"/>
              <a:gd name="f75" fmla="val 33161"/>
              <a:gd name="f76" fmla="val 32962"/>
              <a:gd name="f77" fmla="val 28902"/>
              <a:gd name="f78" fmla="val 24895"/>
              <a:gd name="f79" fmla="val 32709"/>
              <a:gd name="f80" fmla="val 21019"/>
              <a:gd name="f81" fmla="val 31058"/>
              <a:gd name="f82" fmla="val 16405"/>
              <a:gd name="f83" fmla="val 29110"/>
              <a:gd name="f84" fmla="val 11244"/>
              <a:gd name="f85" fmla="val 25214"/>
              <a:gd name="f86" fmla="val 9535"/>
              <a:gd name="f87" fmla="val 20122"/>
              <a:gd name="f88" fmla="val 7895"/>
              <a:gd name="f89" fmla="val 15234"/>
              <a:gd name="f90" fmla="val 10595"/>
              <a:gd name="f91" fmla="val 9254"/>
              <a:gd name="f92" fmla="val 10697"/>
              <a:gd name="f93" fmla="val 10783"/>
              <a:gd name="f94" fmla="val 8698"/>
              <a:gd name="f95" fmla="*/ f0 1 84485"/>
              <a:gd name="f96" fmla="*/ f1 1 80867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84485"/>
              <a:gd name="f103" fmla="*/ f100 1 80867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84485" h="8086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31"/>
                </a:cubicBez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7"/>
                </a:cubicBezTo>
                <a:cubicBezTo>
                  <a:pt x="f59" y="f57"/>
                  <a:pt x="f60" y="f61"/>
                  <a:pt x="f62" y="f53"/>
                </a:cubicBezTo>
                <a:cubicBezTo>
                  <a:pt x="f3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10"/>
                </a:cubicBezTo>
                <a:cubicBezTo>
                  <a:pt x="f93" y="f8"/>
                  <a:pt x="f94" y="f2"/>
                  <a:pt x="f5" y="f2"/>
                </a:cubicBezTo>
                <a:close/>
              </a:path>
            </a:pathLst>
          </a:custGeom>
          <a:solidFill>
            <a:srgbClr val="4AB4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79;p6">
            <a:extLst>
              <a:ext uri="{FF2B5EF4-FFF2-40B4-BE49-F238E27FC236}">
                <a16:creationId xmlns:a16="http://schemas.microsoft.com/office/drawing/2014/main" id="{A5D54046-39F4-B293-AE04-396BD92CAD87}"/>
              </a:ext>
            </a:extLst>
          </p:cNvPr>
          <p:cNvSpPr/>
          <p:nvPr/>
        </p:nvSpPr>
        <p:spPr>
          <a:xfrm rot="476472">
            <a:off x="14285169" y="204158"/>
            <a:ext cx="496555" cy="281799"/>
          </a:xfrm>
          <a:custGeom>
            <a:avLst/>
            <a:gdLst>
              <a:gd name="f0" fmla="val w"/>
              <a:gd name="f1" fmla="val h"/>
              <a:gd name="f2" fmla="val 0"/>
              <a:gd name="f3" fmla="val 13364"/>
              <a:gd name="f4" fmla="val 13483"/>
              <a:gd name="f5" fmla="val 4619"/>
              <a:gd name="f6" fmla="val 3536"/>
              <a:gd name="f7" fmla="val 2463"/>
              <a:gd name="f8" fmla="val 403"/>
              <a:gd name="f9" fmla="val 1709"/>
              <a:gd name="f10" fmla="val 1257"/>
              <a:gd name="f11" fmla="val 172"/>
              <a:gd name="f12" fmla="val 3000"/>
              <a:gd name="f13" fmla="val 1"/>
              <a:gd name="f14" fmla="val 5734"/>
              <a:gd name="f15" fmla="val 7442"/>
              <a:gd name="f16" fmla="val 2427"/>
              <a:gd name="f17" fmla="val 8160"/>
              <a:gd name="f18" fmla="val 3179"/>
              <a:gd name="f19" fmla="val 8844"/>
              <a:gd name="f20" fmla="val 3863"/>
              <a:gd name="f21" fmla="val 9561"/>
              <a:gd name="f22" fmla="val 4033"/>
              <a:gd name="f23" fmla="val 9732"/>
              <a:gd name="f24" fmla="val 4204"/>
              <a:gd name="f25" fmla="val 9937"/>
              <a:gd name="f26" fmla="val 4375"/>
              <a:gd name="f27" fmla="val 10108"/>
              <a:gd name="f28" fmla="val 4546"/>
              <a:gd name="f29" fmla="val 10313"/>
              <a:gd name="f30" fmla="val 4614"/>
              <a:gd name="f31" fmla="val 10416"/>
              <a:gd name="f32" fmla="val 4717"/>
              <a:gd name="f33" fmla="val 10553"/>
              <a:gd name="f34" fmla="val 4751"/>
              <a:gd name="f35" fmla="val 10621"/>
              <a:gd name="f36" fmla="val 4854"/>
              <a:gd name="f37" fmla="val 10826"/>
              <a:gd name="f38" fmla="val 4990"/>
              <a:gd name="f39" fmla="val 11065"/>
              <a:gd name="f40" fmla="val 5093"/>
              <a:gd name="f41" fmla="val 11339"/>
              <a:gd name="f42" fmla="val 5686"/>
              <a:gd name="f43" fmla="val 12731"/>
              <a:gd name="f44" fmla="val 7286"/>
              <a:gd name="f45" fmla="val 8812"/>
              <a:gd name="f46" fmla="val 9571"/>
              <a:gd name="f47" fmla="val 13297"/>
              <a:gd name="f48" fmla="val 10903"/>
              <a:gd name="f49" fmla="val 12911"/>
              <a:gd name="f50" fmla="val 12988"/>
              <a:gd name="f51" fmla="val 11509"/>
              <a:gd name="f52" fmla="val 9151"/>
              <a:gd name="f53" fmla="val 12407"/>
              <a:gd name="f54" fmla="val 6896"/>
              <a:gd name="f55" fmla="val 11416"/>
              <a:gd name="f56" fmla="val 4606"/>
              <a:gd name="f57" fmla="val 9399"/>
              <a:gd name="f58" fmla="val 2965"/>
              <a:gd name="f59" fmla="val 7690"/>
              <a:gd name="f60" fmla="val 6888"/>
              <a:gd name="f61" fmla="val 437"/>
              <a:gd name="f62" fmla="val 5748"/>
              <a:gd name="f63" fmla="*/ f0 1 13364"/>
              <a:gd name="f64" fmla="*/ f1 1 13483"/>
              <a:gd name="f65" fmla="val f2"/>
              <a:gd name="f66" fmla="val f3"/>
              <a:gd name="f67" fmla="val f4"/>
              <a:gd name="f68" fmla="+- f67 0 f65"/>
              <a:gd name="f69" fmla="+- f66 0 f65"/>
              <a:gd name="f70" fmla="*/ f69 1 13364"/>
              <a:gd name="f71" fmla="*/ f68 1 13483"/>
              <a:gd name="f72" fmla="*/ f65 1 f70"/>
              <a:gd name="f73" fmla="*/ f66 1 f70"/>
              <a:gd name="f74" fmla="*/ f65 1 f71"/>
              <a:gd name="f75" fmla="*/ f67 1 f71"/>
              <a:gd name="f76" fmla="*/ f72 f63 1"/>
              <a:gd name="f77" fmla="*/ f73 f63 1"/>
              <a:gd name="f78" fmla="*/ f75 f64 1"/>
              <a:gd name="f79" fmla="*/ f74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13364" h="1348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9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28" y="f29"/>
                </a:ln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"/>
                  <a:pt x="f45" y="f4"/>
                </a:cubicBezTo>
                <a:cubicBezTo>
                  <a:pt x="f46" y="f4"/>
                  <a:pt x="f29" y="f47"/>
                  <a:pt x="f48" y="f49"/>
                </a:cubicBezTo>
                <a:cubicBezTo>
                  <a:pt x="f50" y="f51"/>
                  <a:pt x="f3" y="f52"/>
                  <a:pt x="f53" y="f54"/>
                </a:cubicBezTo>
                <a:cubicBezTo>
                  <a:pt x="f55" y="f56"/>
                  <a:pt x="f57" y="f58"/>
                  <a:pt x="f59" y="f10"/>
                </a:cubicBezTo>
                <a:cubicBezTo>
                  <a:pt x="f60" y="f61"/>
                  <a:pt x="f62" y="f2"/>
                  <a:pt x="f5" y="f2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80;p6">
            <a:extLst>
              <a:ext uri="{FF2B5EF4-FFF2-40B4-BE49-F238E27FC236}">
                <a16:creationId xmlns:a16="http://schemas.microsoft.com/office/drawing/2014/main" id="{96852EAD-E83A-2781-1D45-188E93422AC8}"/>
              </a:ext>
            </a:extLst>
          </p:cNvPr>
          <p:cNvSpPr/>
          <p:nvPr/>
        </p:nvSpPr>
        <p:spPr>
          <a:xfrm rot="476472">
            <a:off x="17637477" y="832278"/>
            <a:ext cx="480060" cy="291117"/>
          </a:xfrm>
          <a:custGeom>
            <a:avLst/>
            <a:gdLst>
              <a:gd name="f0" fmla="val w"/>
              <a:gd name="f1" fmla="val h"/>
              <a:gd name="f2" fmla="val 0"/>
              <a:gd name="f3" fmla="val 12920"/>
              <a:gd name="f4" fmla="val 13929"/>
              <a:gd name="f5" fmla="val 4555"/>
              <a:gd name="f6" fmla="val 1"/>
              <a:gd name="f7" fmla="val 3970"/>
              <a:gd name="f8" fmla="val 3400"/>
              <a:gd name="f9" fmla="val 118"/>
              <a:gd name="f10" fmla="val 2905"/>
              <a:gd name="f11" fmla="val 365"/>
              <a:gd name="f12" fmla="val 616"/>
              <a:gd name="f13" fmla="val 1493"/>
              <a:gd name="f14" fmla="val 3817"/>
              <a:gd name="f15" fmla="val 718"/>
              <a:gd name="f16" fmla="val 6141"/>
              <a:gd name="f17" fmla="val 1470"/>
              <a:gd name="f18" fmla="val 8534"/>
              <a:gd name="f19" fmla="val 3281"/>
              <a:gd name="f20" fmla="val 10413"/>
              <a:gd name="f21" fmla="val 4819"/>
              <a:gd name="f22" fmla="val 12293"/>
              <a:gd name="f23" fmla="val 5639"/>
              <a:gd name="f24" fmla="val 13333"/>
              <a:gd name="f25" fmla="val 6939"/>
              <a:gd name="f26" fmla="val 13928"/>
              <a:gd name="f27" fmla="val 8232"/>
              <a:gd name="f28" fmla="val 9149"/>
              <a:gd name="f29" fmla="val 10063"/>
              <a:gd name="f30" fmla="val 13629"/>
              <a:gd name="f31" fmla="val 10800"/>
              <a:gd name="f32" fmla="val 12977"/>
              <a:gd name="f33" fmla="val 12543"/>
              <a:gd name="f34" fmla="val 11439"/>
              <a:gd name="f35" fmla="val 12919"/>
              <a:gd name="f36" fmla="val 8704"/>
              <a:gd name="f37" fmla="val 11450"/>
              <a:gd name="f38" fmla="val 6825"/>
              <a:gd name="f39" fmla="val 10834"/>
              <a:gd name="f40" fmla="val 6039"/>
              <a:gd name="f41" fmla="val 10151"/>
              <a:gd name="f42" fmla="val 5287"/>
              <a:gd name="f43" fmla="val 9536"/>
              <a:gd name="f44" fmla="val 4501"/>
              <a:gd name="f45" fmla="val 9399"/>
              <a:gd name="f46" fmla="val 4296"/>
              <a:gd name="f47" fmla="val 9228"/>
              <a:gd name="f48" fmla="val 4091"/>
              <a:gd name="f49" fmla="val 9126"/>
              <a:gd name="f50" fmla="val 3886"/>
              <a:gd name="f51" fmla="val 8955"/>
              <a:gd name="f52" fmla="val 3646"/>
              <a:gd name="f53" fmla="val 8886"/>
              <a:gd name="f54" fmla="val 3544"/>
              <a:gd name="f55" fmla="val 8818"/>
              <a:gd name="f56" fmla="val 3407"/>
              <a:gd name="f57" fmla="val 8784"/>
              <a:gd name="f58" fmla="val 3339"/>
              <a:gd name="f59" fmla="val 8681"/>
              <a:gd name="f60" fmla="val 3100"/>
              <a:gd name="f61" fmla="val 8579"/>
              <a:gd name="f62" fmla="val 2860"/>
              <a:gd name="f63" fmla="val 8510"/>
              <a:gd name="f64" fmla="val 2587"/>
              <a:gd name="f65" fmla="val 8029"/>
              <a:gd name="f66" fmla="val 965"/>
              <a:gd name="f67" fmla="val 6232"/>
              <a:gd name="f68" fmla="*/ f0 1 12920"/>
              <a:gd name="f69" fmla="*/ f1 1 13929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2920"/>
              <a:gd name="f76" fmla="*/ f73 1 13929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2920" h="13929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2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lnTo>
                  <a:pt x="f51" y="f52"/>
                </a:ln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"/>
                  <a:pt x="f5" y="f6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81;p6">
            <a:extLst>
              <a:ext uri="{FF2B5EF4-FFF2-40B4-BE49-F238E27FC236}">
                <a16:creationId xmlns:a16="http://schemas.microsoft.com/office/drawing/2014/main" id="{0408E4A9-6BCD-CDBE-71A0-7D9886424537}"/>
              </a:ext>
            </a:extLst>
          </p:cNvPr>
          <p:cNvSpPr/>
          <p:nvPr/>
        </p:nvSpPr>
        <p:spPr>
          <a:xfrm rot="6367704">
            <a:off x="617211" y="7952536"/>
            <a:ext cx="1988344" cy="2411291"/>
          </a:xfrm>
          <a:custGeom>
            <a:avLst/>
            <a:gdLst>
              <a:gd name="f0" fmla="val w"/>
              <a:gd name="f1" fmla="val h"/>
              <a:gd name="f2" fmla="val 0"/>
              <a:gd name="f3" fmla="val 89017"/>
              <a:gd name="f4" fmla="val 60722"/>
              <a:gd name="f5" fmla="val 69486"/>
              <a:gd name="f6" fmla="val 63347"/>
              <a:gd name="f7" fmla="val 57503"/>
              <a:gd name="f8" fmla="val 1524"/>
              <a:gd name="f9" fmla="val 52563"/>
              <a:gd name="f10" fmla="val 6676"/>
              <a:gd name="f11" fmla="val 49043"/>
              <a:gd name="f12" fmla="val 10299"/>
              <a:gd name="f13" fmla="val 46890"/>
              <a:gd name="f14" fmla="val 15050"/>
              <a:gd name="f15" fmla="val 46412"/>
              <a:gd name="f16" fmla="val 20073"/>
              <a:gd name="f17" fmla="val 46002"/>
              <a:gd name="f18" fmla="val 24961"/>
              <a:gd name="f19" fmla="val 48120"/>
              <a:gd name="f20" fmla="val 29985"/>
              <a:gd name="f21" fmla="val 47334"/>
              <a:gd name="f22" fmla="val 34769"/>
              <a:gd name="f23" fmla="val 46808"/>
              <a:gd name="f24" fmla="val 37877"/>
              <a:gd name="f25" fmla="val 44342"/>
              <a:gd name="f26" fmla="val 38766"/>
              <a:gd name="f27" fmla="val 41536"/>
              <a:gd name="f28" fmla="val 38879"/>
              <a:gd name="f29" fmla="val 35917"/>
              <a:gd name="f30" fmla="val 37969"/>
              <a:gd name="f31" fmla="val 34006"/>
              <a:gd name="f32" fmla="val 37503"/>
              <a:gd name="f33" fmla="val 30324"/>
              <a:gd name="f34" fmla="val 36614"/>
              <a:gd name="f35" fmla="val 26553"/>
              <a:gd name="f36" fmla="val 35581"/>
              <a:gd name="f37" fmla="val 22770"/>
              <a:gd name="f38" fmla="val 21321"/>
              <a:gd name="f39" fmla="val 19870"/>
              <a:gd name="f40" fmla="val 35733"/>
              <a:gd name="f41" fmla="val 18421"/>
              <a:gd name="f42" fmla="val 36102"/>
              <a:gd name="f43" fmla="val 9501"/>
              <a:gd name="f44" fmla="val 38324"/>
              <a:gd name="f45" fmla="val 615"/>
              <a:gd name="f46" fmla="val 46663"/>
              <a:gd name="f47" fmla="val 137"/>
              <a:gd name="f48" fmla="val 56506"/>
              <a:gd name="f49" fmla="val 59321"/>
              <a:gd name="f50" fmla="val 2053"/>
              <a:gd name="f51" fmla="val 4173"/>
              <a:gd name="f52" fmla="val 6299"/>
              <a:gd name="f53" fmla="val 8493"/>
              <a:gd name="f54" fmla="val 59312"/>
              <a:gd name="f55" fmla="val 8612"/>
              <a:gd name="f56" fmla="val 8817"/>
              <a:gd name="f57" fmla="val 52302"/>
              <a:gd name="f58" fmla="val 12577"/>
              <a:gd name="f59" fmla="val 48782"/>
              <a:gd name="f60" fmla="val 15824"/>
              <a:gd name="f61" fmla="val 46731"/>
              <a:gd name="f62" fmla="val 18386"/>
              <a:gd name="f63" fmla="val 45106"/>
              <a:gd name="f64" fmla="val 20745"/>
              <a:gd name="f65" fmla="val 44472"/>
              <a:gd name="f66" fmla="val 23273"/>
              <a:gd name="f67" fmla="val 24892"/>
              <a:gd name="f68" fmla="val 26580"/>
              <a:gd name="f69" fmla="val 44732"/>
              <a:gd name="f70" fmla="val 28435"/>
              <a:gd name="f71" fmla="val 45159"/>
              <a:gd name="f72" fmla="val 32435"/>
              <a:gd name="f73" fmla="val 46074"/>
              <a:gd name="f74" fmla="val 37327"/>
              <a:gd name="f75" fmla="val 47376"/>
              <a:gd name="f76" fmla="val 41925"/>
              <a:gd name="f77" fmla="val 46598"/>
              <a:gd name="f78" fmla="val 50969"/>
              <a:gd name="f79" fmla="val 46032"/>
              <a:gd name="f80" fmla="val 53794"/>
              <a:gd name="f81" fmla="val 41570"/>
              <a:gd name="f82" fmla="val 58510"/>
              <a:gd name="f83" fmla="val 34052"/>
              <a:gd name="f84" fmla="val 52837"/>
              <a:gd name="f85" fmla="val 25713"/>
              <a:gd name="f86" fmla="val 55434"/>
              <a:gd name="f87" fmla="val 17886"/>
              <a:gd name="f88" fmla="val 57877"/>
              <a:gd name="f89" fmla="val 10640"/>
              <a:gd name="f90" fmla="val 63581"/>
              <a:gd name="f91" fmla="val 8749"/>
              <a:gd name="f92" fmla="val 69765"/>
              <a:gd name="f93" fmla="val 73790"/>
              <a:gd name="f94" fmla="val 78017"/>
              <a:gd name="f95" fmla="val 9550"/>
              <a:gd name="f96" fmla="val 81682"/>
              <a:gd name="f97" fmla="val 10197"/>
              <a:gd name="f98" fmla="val 81967"/>
              <a:gd name="f99" fmla="val 10248"/>
              <a:gd name="f100" fmla="val 82243"/>
              <a:gd name="f101" fmla="val 10272"/>
              <a:gd name="f102" fmla="val 82510"/>
              <a:gd name="f103" fmla="val 87236"/>
              <a:gd name="f104" fmla="val 89016"/>
              <a:gd name="f105" fmla="val 2661"/>
              <a:gd name="f106" fmla="val 83937"/>
              <a:gd name="f107" fmla="val 1755"/>
              <a:gd name="f108" fmla="val 79131"/>
              <a:gd name="f109" fmla="val 907"/>
              <a:gd name="f110" fmla="val 74221"/>
              <a:gd name="f111" fmla="*/ f0 1 89017"/>
              <a:gd name="f112" fmla="*/ f1 1 60722"/>
              <a:gd name="f113" fmla="val f2"/>
              <a:gd name="f114" fmla="val f3"/>
              <a:gd name="f115" fmla="val f4"/>
              <a:gd name="f116" fmla="+- f115 0 f113"/>
              <a:gd name="f117" fmla="+- f114 0 f113"/>
              <a:gd name="f118" fmla="*/ f117 1 89017"/>
              <a:gd name="f119" fmla="*/ f116 1 60722"/>
              <a:gd name="f120" fmla="*/ f113 1 f118"/>
              <a:gd name="f121" fmla="*/ f114 1 f118"/>
              <a:gd name="f122" fmla="*/ f113 1 f119"/>
              <a:gd name="f123" fmla="*/ f115 1 f119"/>
              <a:gd name="f124" fmla="*/ f120 f111 1"/>
              <a:gd name="f125" fmla="*/ f121 f111 1"/>
              <a:gd name="f126" fmla="*/ f123 f112 1"/>
              <a:gd name="f127" fmla="*/ f122 f1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4" t="f127" r="f125" b="f126"/>
            <a:pathLst>
              <a:path w="89017" h="60722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2"/>
                </a:cubicBezTo>
                <a:cubicBezTo>
                  <a:pt x="f33" y="f34"/>
                  <a:pt x="f35" y="f36"/>
                  <a:pt x="f37" y="f36"/>
                </a:cubicBezTo>
                <a:cubicBezTo>
                  <a:pt x="f38" y="f36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2" y="f49"/>
                  <a:pt x="f50" y="f4"/>
                  <a:pt x="f51" y="f4"/>
                </a:cubicBezTo>
                <a:cubicBezTo>
                  <a:pt x="f52" y="f4"/>
                  <a:pt x="f53" y="f54"/>
                  <a:pt x="f55" y="f48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5"/>
                </a:cubicBezTo>
                <a:cubicBezTo>
                  <a:pt x="f67" y="f65"/>
                  <a:pt x="f68" y="f69"/>
                  <a:pt x="f70" y="f71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1"/>
                </a:cubicBezTo>
                <a:cubicBezTo>
                  <a:pt x="f93" y="f91"/>
                  <a:pt x="f94" y="f95"/>
                  <a:pt x="f96" y="f97"/>
                </a:cubicBezTo>
                <a:cubicBezTo>
                  <a:pt x="f98" y="f99"/>
                  <a:pt x="f100" y="f101"/>
                  <a:pt x="f102" y="f101"/>
                </a:cubicBezTo>
                <a:cubicBezTo>
                  <a:pt x="f103" y="f101"/>
                  <a:pt x="f104" y="f105"/>
                  <a:pt x="f106" y="f107"/>
                </a:cubicBezTo>
                <a:cubicBezTo>
                  <a:pt x="f108" y="f109"/>
                  <a:pt x="f110" y="f2"/>
                  <a:pt x="f5" y="f2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82;p6">
            <a:extLst>
              <a:ext uri="{FF2B5EF4-FFF2-40B4-BE49-F238E27FC236}">
                <a16:creationId xmlns:a16="http://schemas.microsoft.com/office/drawing/2014/main" id="{6E759BF4-4758-92D5-7B69-ABB2D68FFEEE}"/>
              </a:ext>
            </a:extLst>
          </p:cNvPr>
          <p:cNvSpPr/>
          <p:nvPr/>
        </p:nvSpPr>
        <p:spPr>
          <a:xfrm>
            <a:off x="1212924" y="9830696"/>
            <a:ext cx="595823" cy="263831"/>
          </a:xfrm>
          <a:custGeom>
            <a:avLst/>
            <a:gdLst>
              <a:gd name="f0" fmla="val w"/>
              <a:gd name="f1" fmla="val h"/>
              <a:gd name="f2" fmla="val 0"/>
              <a:gd name="f3" fmla="val 15004"/>
              <a:gd name="f4" fmla="val 11810"/>
              <a:gd name="f5" fmla="val 10036"/>
              <a:gd name="f6" fmla="val 9253"/>
              <a:gd name="f7" fmla="val 8465"/>
              <a:gd name="f8" fmla="val 227"/>
              <a:gd name="f9" fmla="val 7758"/>
              <a:gd name="f10" fmla="val 711"/>
              <a:gd name="f11" fmla="val 6938"/>
              <a:gd name="f12" fmla="val 1292"/>
              <a:gd name="f13" fmla="val 6152"/>
              <a:gd name="f14" fmla="val 1907"/>
              <a:gd name="f15" fmla="val 5332"/>
              <a:gd name="f16" fmla="val 2488"/>
              <a:gd name="f17" fmla="val 5127"/>
              <a:gd name="f18" fmla="val 2625"/>
              <a:gd name="f19" fmla="val 4922"/>
              <a:gd name="f20" fmla="val 2762"/>
              <a:gd name="f21" fmla="val 4716"/>
              <a:gd name="f22" fmla="val 2898"/>
              <a:gd name="f23" fmla="val 4477"/>
              <a:gd name="f24" fmla="val 3035"/>
              <a:gd name="f25" fmla="val 4170"/>
              <a:gd name="f26" fmla="val 3172"/>
              <a:gd name="f27" fmla="val 3930"/>
              <a:gd name="f28" fmla="val 3274"/>
              <a:gd name="f29" fmla="val 3657"/>
              <a:gd name="f30" fmla="val 3343"/>
              <a:gd name="f31" fmla="val 3418"/>
              <a:gd name="f32" fmla="val 3411"/>
              <a:gd name="f33" fmla="val 1230"/>
              <a:gd name="f34" fmla="val 3924"/>
              <a:gd name="f35" fmla="val 6965"/>
              <a:gd name="f36" fmla="val 786"/>
              <a:gd name="f37" fmla="val 8948"/>
              <a:gd name="f38" fmla="val 1527"/>
              <a:gd name="f39" fmla="val 10897"/>
              <a:gd name="f40" fmla="val 3063"/>
              <a:gd name="f41" fmla="val 4843"/>
              <a:gd name="f42" fmla="val 5279"/>
              <a:gd name="f43" fmla="val 5729"/>
              <a:gd name="f44" fmla="val 11755"/>
              <a:gd name="f45" fmla="val 6186"/>
              <a:gd name="f46" fmla="val 11648"/>
              <a:gd name="f47" fmla="val 8578"/>
              <a:gd name="f48" fmla="val 11101"/>
              <a:gd name="f49" fmla="val 10526"/>
              <a:gd name="f50" fmla="val 9392"/>
              <a:gd name="f51" fmla="val 12475"/>
              <a:gd name="f52" fmla="val 7991"/>
              <a:gd name="f53" fmla="val 14320"/>
              <a:gd name="f54" fmla="val 6726"/>
              <a:gd name="f55" fmla="val 3855"/>
              <a:gd name="f56" fmla="val 13637"/>
              <a:gd name="f57" fmla="val 1942"/>
              <a:gd name="f58" fmla="val 12766"/>
              <a:gd name="f59" fmla="val 700"/>
              <a:gd name="f60" fmla="val 11409"/>
              <a:gd name="f61" fmla="*/ f0 1 15004"/>
              <a:gd name="f62" fmla="*/ f1 1 11810"/>
              <a:gd name="f63" fmla="val f2"/>
              <a:gd name="f64" fmla="val f3"/>
              <a:gd name="f65" fmla="val f4"/>
              <a:gd name="f66" fmla="+- f65 0 f63"/>
              <a:gd name="f67" fmla="+- f64 0 f63"/>
              <a:gd name="f68" fmla="*/ f67 1 15004"/>
              <a:gd name="f69" fmla="*/ f66 1 11810"/>
              <a:gd name="f70" fmla="*/ f63 1 f68"/>
              <a:gd name="f71" fmla="*/ f64 1 f68"/>
              <a:gd name="f72" fmla="*/ f63 1 f69"/>
              <a:gd name="f73" fmla="*/ f65 1 f69"/>
              <a:gd name="f74" fmla="*/ f70 f61 1"/>
              <a:gd name="f75" fmla="*/ f71 f61 1"/>
              <a:gd name="f76" fmla="*/ f73 f62 1"/>
              <a:gd name="f77" fmla="*/ f72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15004" h="1181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6"/>
                </a:ln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2" y="f35"/>
                  <a:pt x="f36" y="f37"/>
                </a:cubicBezTo>
                <a:cubicBezTo>
                  <a:pt x="f38" y="f39"/>
                  <a:pt x="f40" y="f4"/>
                  <a:pt x="f41" y="f4"/>
                </a:cubicBezTo>
                <a:cubicBezTo>
                  <a:pt x="f42" y="f4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3" y="f55"/>
                  <a:pt x="f56" y="f57"/>
                </a:cubicBezTo>
                <a:cubicBezTo>
                  <a:pt x="f58" y="f59"/>
                  <a:pt x="f60" y="f2"/>
                  <a:pt x="f5" y="f2"/>
                </a:cubicBezTo>
                <a:close/>
              </a:path>
            </a:pathLst>
          </a:custGeom>
          <a:solidFill>
            <a:srgbClr val="F07E4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83;p6">
            <a:extLst>
              <a:ext uri="{FF2B5EF4-FFF2-40B4-BE49-F238E27FC236}">
                <a16:creationId xmlns:a16="http://schemas.microsoft.com/office/drawing/2014/main" id="{6D4AB5E7-9F9B-BF91-94D5-87CFC8AAEC4B}"/>
              </a:ext>
            </a:extLst>
          </p:cNvPr>
          <p:cNvSpPr/>
          <p:nvPr/>
        </p:nvSpPr>
        <p:spPr>
          <a:xfrm>
            <a:off x="247692" y="7565818"/>
            <a:ext cx="612309" cy="483818"/>
          </a:xfrm>
          <a:custGeom>
            <a:avLst/>
            <a:gdLst>
              <a:gd name="f0" fmla="val w"/>
              <a:gd name="f1" fmla="val h"/>
              <a:gd name="f2" fmla="val 0"/>
              <a:gd name="f3" fmla="val 15419"/>
              <a:gd name="f4" fmla="val 21657"/>
              <a:gd name="f5" fmla="val 5193"/>
              <a:gd name="f6" fmla="val 2696"/>
              <a:gd name="f7" fmla="val 1"/>
              <a:gd name="f8" fmla="val 2168"/>
              <a:gd name="f9" fmla="val 659"/>
              <a:gd name="f10" fmla="val 5500"/>
              <a:gd name="f11" fmla="val 1616"/>
              <a:gd name="f12" fmla="val 10045"/>
              <a:gd name="f13" fmla="val 4521"/>
              <a:gd name="f14" fmla="val 14283"/>
              <a:gd name="f15" fmla="val 6093"/>
              <a:gd name="f16" fmla="val 18692"/>
              <a:gd name="f17" fmla="val 6836"/>
              <a:gd name="f18" fmla="val 20759"/>
              <a:gd name="f19" fmla="val 8567"/>
              <a:gd name="f20" fmla="val 10271"/>
              <a:gd name="f21" fmla="val 12877"/>
              <a:gd name="f22" fmla="val 15418"/>
              <a:gd name="f23" fmla="val 19558"/>
              <a:gd name="f24" fmla="val 14261"/>
              <a:gd name="f25" fmla="val 16334"/>
              <a:gd name="f26" fmla="val 13407"/>
              <a:gd name="f27" fmla="val 13941"/>
              <a:gd name="f28" fmla="val 12381"/>
              <a:gd name="f29" fmla="val 11583"/>
              <a:gd name="f30" fmla="val 11356"/>
              <a:gd name="f31" fmla="val 9259"/>
              <a:gd name="f32" fmla="val 10502"/>
              <a:gd name="f33" fmla="val 7311"/>
              <a:gd name="f34" fmla="val 9271"/>
              <a:gd name="f35" fmla="val 5261"/>
              <a:gd name="f36" fmla="val 8861"/>
              <a:gd name="f37" fmla="val 3142"/>
              <a:gd name="f38" fmla="val 8412"/>
              <a:gd name="f39" fmla="val 950"/>
              <a:gd name="f40" fmla="val 6846"/>
              <a:gd name="f41" fmla="*/ f0 1 15419"/>
              <a:gd name="f42" fmla="*/ f1 1 21657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15419"/>
              <a:gd name="f49" fmla="*/ f46 1 21657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15419" h="2165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4"/>
                  <a:pt x="f20" y="f4"/>
                </a:cubicBezTo>
                <a:cubicBezTo>
                  <a:pt x="f21" y="f4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2"/>
                  <a:pt x="f5" y="f2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1554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p8">
            <a:extLst>
              <a:ext uri="{FF2B5EF4-FFF2-40B4-BE49-F238E27FC236}">
                <a16:creationId xmlns:a16="http://schemas.microsoft.com/office/drawing/2014/main" id="{7B78B892-3F29-E710-8C78-A2FF8BD349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3464" y="3198296"/>
            <a:ext cx="15081071" cy="5414400"/>
          </a:xfrm>
        </p:spPr>
        <p:txBody>
          <a:bodyPr anchor="ctr" anchorCtr="1"/>
          <a:lstStyle>
            <a:lvl1pPr algn="ctr">
              <a:defRPr sz="6800"/>
            </a:lvl1pPr>
          </a:lstStyle>
          <a:p>
            <a:pPr lvl="0"/>
            <a:endParaRPr lang="es-PE"/>
          </a:p>
        </p:txBody>
      </p:sp>
      <p:sp>
        <p:nvSpPr>
          <p:cNvPr id="3" name="Google Shape;115;p8">
            <a:extLst>
              <a:ext uri="{FF2B5EF4-FFF2-40B4-BE49-F238E27FC236}">
                <a16:creationId xmlns:a16="http://schemas.microsoft.com/office/drawing/2014/main" id="{0A5BFE2F-BE60-C8DB-DBCF-EDAB52850086}"/>
              </a:ext>
            </a:extLst>
          </p:cNvPr>
          <p:cNvSpPr/>
          <p:nvPr/>
        </p:nvSpPr>
        <p:spPr>
          <a:xfrm>
            <a:off x="13220477" y="2096051"/>
            <a:ext cx="1357884" cy="1004788"/>
          </a:xfrm>
          <a:custGeom>
            <a:avLst/>
            <a:gdLst>
              <a:gd name="f0" fmla="val w"/>
              <a:gd name="f1" fmla="val h"/>
              <a:gd name="f2" fmla="val 0"/>
              <a:gd name="f3" fmla="val 34194"/>
              <a:gd name="f4" fmla="val 44977"/>
              <a:gd name="f5" fmla="val 28201"/>
              <a:gd name="f6" fmla="val 1"/>
              <a:gd name="f7" fmla="val 26901"/>
              <a:gd name="f8" fmla="val 25583"/>
              <a:gd name="f9" fmla="val 569"/>
              <a:gd name="f10" fmla="val 24642"/>
              <a:gd name="f11" fmla="val 1940"/>
              <a:gd name="f12" fmla="val 21532"/>
              <a:gd name="f13" fmla="val 6485"/>
              <a:gd name="f14" fmla="val 18149"/>
              <a:gd name="f15" fmla="val 6315"/>
              <a:gd name="f16" fmla="val 13159"/>
              <a:gd name="f17" fmla="val 7101"/>
              <a:gd name="f18" fmla="val 8648"/>
              <a:gd name="f19" fmla="val 7818"/>
              <a:gd name="f20" fmla="val 5196"/>
              <a:gd name="f21" fmla="val 10416"/>
              <a:gd name="f22" fmla="val 3419"/>
              <a:gd name="f23" fmla="val 14790"/>
              <a:gd name="f24" fmla="val 23300"/>
              <a:gd name="f25" fmla="val 4034"/>
              <a:gd name="f26" fmla="val 32289"/>
              <a:gd name="f27" fmla="val 4991"/>
              <a:gd name="f28" fmla="val 40799"/>
              <a:gd name="f29" fmla="val 5316"/>
              <a:gd name="f30" fmla="val 43575"/>
              <a:gd name="f31" fmla="val 7611"/>
              <a:gd name="f32" fmla="val 9739"/>
              <a:gd name="f33" fmla="val 11855"/>
              <a:gd name="f34" fmla="val 13807"/>
              <a:gd name="f35" fmla="val 43592"/>
              <a:gd name="f36" fmla="val 13501"/>
              <a:gd name="f37" fmla="val 13022"/>
              <a:gd name="f38" fmla="val 36800"/>
              <a:gd name="f39" fmla="val 12065"/>
              <a:gd name="f40" fmla="val 32938"/>
              <a:gd name="f41" fmla="val 11347"/>
              <a:gd name="f42" fmla="val 28974"/>
              <a:gd name="f43" fmla="val 10732"/>
              <a:gd name="f44" fmla="val 25658"/>
              <a:gd name="f45" fmla="val 9604"/>
              <a:gd name="f46" fmla="val 20429"/>
              <a:gd name="f47" fmla="val 11621"/>
              <a:gd name="f48" fmla="val 17388"/>
              <a:gd name="f49" fmla="val 13603"/>
              <a:gd name="f50" fmla="val 14414"/>
              <a:gd name="f51" fmla="val 20302"/>
              <a:gd name="f52" fmla="val 15371"/>
              <a:gd name="f53" fmla="val 23480"/>
              <a:gd name="f54" fmla="val 14107"/>
              <a:gd name="f55" fmla="val 27274"/>
              <a:gd name="f56" fmla="val 12569"/>
              <a:gd name="f57" fmla="val 29700"/>
              <a:gd name="f58" fmla="val 9698"/>
              <a:gd name="f59" fmla="val 31990"/>
              <a:gd name="f60" fmla="val 6349"/>
              <a:gd name="f61" fmla="val 34193"/>
              <a:gd name="f62" fmla="val 3116"/>
              <a:gd name="f63" fmla="val 31245"/>
              <a:gd name="f64" fmla="*/ f0 1 34194"/>
              <a:gd name="f65" fmla="*/ f1 1 44977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34194"/>
              <a:gd name="f72" fmla="*/ f69 1 44977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34194" h="44977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6" y="f24"/>
                  <a:pt x="f25" y="f26"/>
                  <a:pt x="f27" y="f28"/>
                </a:cubicBezTo>
                <a:cubicBezTo>
                  <a:pt x="f29" y="f30"/>
                  <a:pt x="f31" y="f4"/>
                  <a:pt x="f32" y="f4"/>
                </a:cubicBezTo>
                <a:cubicBezTo>
                  <a:pt x="f33" y="f4"/>
                  <a:pt x="f34" y="f35"/>
                  <a:pt x="f36" y="f28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"/>
                  <a:pt x="f5" y="f6"/>
                </a:cubicBezTo>
                <a:close/>
              </a:path>
            </a:pathLst>
          </a:custGeom>
          <a:solidFill>
            <a:srgbClr val="4AB4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16;p8">
            <a:extLst>
              <a:ext uri="{FF2B5EF4-FFF2-40B4-BE49-F238E27FC236}">
                <a16:creationId xmlns:a16="http://schemas.microsoft.com/office/drawing/2014/main" id="{75C30D31-64AE-9AE4-47F0-574103670516}"/>
              </a:ext>
            </a:extLst>
          </p:cNvPr>
          <p:cNvSpPr/>
          <p:nvPr/>
        </p:nvSpPr>
        <p:spPr>
          <a:xfrm rot="7602027">
            <a:off x="16421161" y="8228795"/>
            <a:ext cx="1625272" cy="1606582"/>
          </a:xfrm>
          <a:custGeom>
            <a:avLst/>
            <a:gdLst>
              <a:gd name="f0" fmla="val w"/>
              <a:gd name="f1" fmla="val h"/>
              <a:gd name="f2" fmla="val 0"/>
              <a:gd name="f3" fmla="val 72758"/>
              <a:gd name="f4" fmla="val 40453"/>
              <a:gd name="f5" fmla="val 66812"/>
              <a:gd name="f6" fmla="val 1"/>
              <a:gd name="f7" fmla="val 65526"/>
              <a:gd name="f8" fmla="val 64233"/>
              <a:gd name="f9" fmla="val 584"/>
              <a:gd name="f10" fmla="val 63330"/>
              <a:gd name="f11" fmla="val 1991"/>
              <a:gd name="f12" fmla="val 60766"/>
              <a:gd name="f13" fmla="val 6058"/>
              <a:gd name="f14" fmla="val 54410"/>
              <a:gd name="f15" fmla="val 9647"/>
              <a:gd name="f16" fmla="val 49864"/>
              <a:gd name="f17" fmla="val 10535"/>
              <a:gd name="f18" fmla="val 48884"/>
              <a:gd name="f19" fmla="val 10736"/>
              <a:gd name="f20" fmla="val 47884"/>
              <a:gd name="f21" fmla="val 10817"/>
              <a:gd name="f22" fmla="val 46873"/>
              <a:gd name="f23" fmla="val 43939"/>
              <a:gd name="f24" fmla="val 40921"/>
              <a:gd name="f25" fmla="val 10139"/>
              <a:gd name="f26" fmla="val 38073"/>
              <a:gd name="f27" fmla="val 9783"/>
              <a:gd name="f28" fmla="val 36091"/>
              <a:gd name="f29" fmla="val 9527"/>
              <a:gd name="f30" fmla="val 34100"/>
              <a:gd name="f31" fmla="val 9399"/>
              <a:gd name="f32" fmla="val 32105"/>
              <a:gd name="f33" fmla="val 30110"/>
              <a:gd name="f34" fmla="val 28111"/>
              <a:gd name="f35" fmla="val 26111"/>
              <a:gd name="f36" fmla="val 14013"/>
              <a:gd name="f37" fmla="val 11390"/>
              <a:gd name="f38" fmla="val 22223"/>
              <a:gd name="f39" fmla="val 718"/>
              <a:gd name="f40" fmla="val 36236"/>
              <a:gd name="f41" fmla="val 872"/>
              <a:gd name="f42" fmla="val 39042"/>
              <a:gd name="f43" fmla="val 3074"/>
              <a:gd name="f44" fmla="val 40452"/>
              <a:gd name="f45" fmla="val 5201"/>
              <a:gd name="f46" fmla="val 7320"/>
              <a:gd name="f47" fmla="val 9365"/>
              <a:gd name="f48" fmla="val 39051"/>
              <a:gd name="f49" fmla="val 9228"/>
              <a:gd name="f50" fmla="val 8886"/>
              <a:gd name="f51" fmla="val 30118"/>
              <a:gd name="f52" fmla="val 14218"/>
              <a:gd name="f53" fmla="val 23761"/>
              <a:gd name="f54" fmla="val 19139"/>
              <a:gd name="f55" fmla="val 20993"/>
              <a:gd name="f56" fmla="val 22974"/>
              <a:gd name="f57" fmla="val 18836"/>
              <a:gd name="f58" fmla="val 27242"/>
              <a:gd name="f59" fmla="val 18150"/>
              <a:gd name="f60" fmla="val 31552"/>
              <a:gd name="f61" fmla="val 34616"/>
              <a:gd name="f62" fmla="val 37702"/>
              <a:gd name="f63" fmla="val 18496"/>
              <a:gd name="f64" fmla="val 40671"/>
              <a:gd name="f65" fmla="val 18908"/>
              <a:gd name="f66" fmla="val 42698"/>
              <a:gd name="f67" fmla="val 19184"/>
              <a:gd name="f68" fmla="val 44615"/>
              <a:gd name="f69" fmla="val 19346"/>
              <a:gd name="f70" fmla="val 46475"/>
              <a:gd name="f71" fmla="val 50384"/>
              <a:gd name="f72" fmla="val 54039"/>
              <a:gd name="f73" fmla="val 18631"/>
              <a:gd name="f74" fmla="val 57930"/>
              <a:gd name="f75" fmla="val 16755"/>
              <a:gd name="f76" fmla="val 62749"/>
              <a:gd name="f77" fmla="val 14431"/>
              <a:gd name="f78" fmla="val 67738"/>
              <a:gd name="f79" fmla="val 11116"/>
              <a:gd name="f80" fmla="val 70678"/>
              <a:gd name="f81" fmla="val 6434"/>
              <a:gd name="f82" fmla="val 72757"/>
              <a:gd name="f83" fmla="val 3159"/>
              <a:gd name="f84" fmla="val 69804"/>
              <a:gd name="f85" fmla="*/ f0 1 72758"/>
              <a:gd name="f86" fmla="*/ f1 1 40453"/>
              <a:gd name="f87" fmla="val f2"/>
              <a:gd name="f88" fmla="val f3"/>
              <a:gd name="f89" fmla="val f4"/>
              <a:gd name="f90" fmla="+- f89 0 f87"/>
              <a:gd name="f91" fmla="+- f88 0 f87"/>
              <a:gd name="f92" fmla="*/ f91 1 72758"/>
              <a:gd name="f93" fmla="*/ f90 1 40453"/>
              <a:gd name="f94" fmla="*/ f87 1 f92"/>
              <a:gd name="f95" fmla="*/ f88 1 f92"/>
              <a:gd name="f96" fmla="*/ f87 1 f93"/>
              <a:gd name="f97" fmla="*/ f89 1 f93"/>
              <a:gd name="f98" fmla="*/ f94 f85 1"/>
              <a:gd name="f99" fmla="*/ f95 f85 1"/>
              <a:gd name="f100" fmla="*/ f97 f86 1"/>
              <a:gd name="f101" fmla="*/ f96 f8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8" t="f101" r="f99" b="f100"/>
            <a:pathLst>
              <a:path w="72758" h="40453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1"/>
                  <a:pt x="f24" y="f25"/>
                  <a:pt x="f26" y="f27"/>
                </a:cubicBezTo>
                <a:cubicBezTo>
                  <a:pt x="f28" y="f29"/>
                  <a:pt x="f30" y="f31"/>
                  <a:pt x="f32" y="f31"/>
                </a:cubicBezTo>
                <a:cubicBezTo>
                  <a:pt x="f33" y="f31"/>
                  <a:pt x="f34" y="f29"/>
                  <a:pt x="f35" y="f27"/>
                </a:cubicBezTo>
                <a:cubicBezTo>
                  <a:pt x="f36" y="f37"/>
                  <a:pt x="f2" y="f38"/>
                  <a:pt x="f39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8"/>
                  <a:pt x="f49" y="f40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59"/>
                </a:cubicBezTo>
                <a:cubicBezTo>
                  <a:pt x="f61" y="f59"/>
                  <a:pt x="f62" y="f63"/>
                  <a:pt x="f64" y="f65"/>
                </a:cubicBezTo>
                <a:cubicBezTo>
                  <a:pt x="f66" y="f67"/>
                  <a:pt x="f68" y="f69"/>
                  <a:pt x="f70" y="f69"/>
                </a:cubicBezTo>
                <a:cubicBezTo>
                  <a:pt x="f71" y="f69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6"/>
                  <a:pt x="f5" y="f6"/>
                </a:cubicBezTo>
                <a:close/>
              </a:path>
            </a:pathLst>
          </a:custGeom>
          <a:solidFill>
            <a:srgbClr val="ECC01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17;p8">
            <a:extLst>
              <a:ext uri="{FF2B5EF4-FFF2-40B4-BE49-F238E27FC236}">
                <a16:creationId xmlns:a16="http://schemas.microsoft.com/office/drawing/2014/main" id="{D83B22D2-A6EC-E2F3-9426-2240D5B92DB1}"/>
              </a:ext>
            </a:extLst>
          </p:cNvPr>
          <p:cNvSpPr/>
          <p:nvPr/>
        </p:nvSpPr>
        <p:spPr>
          <a:xfrm>
            <a:off x="5305897" y="2368643"/>
            <a:ext cx="595823" cy="263831"/>
          </a:xfrm>
          <a:custGeom>
            <a:avLst/>
            <a:gdLst>
              <a:gd name="f0" fmla="val w"/>
              <a:gd name="f1" fmla="val h"/>
              <a:gd name="f2" fmla="val 0"/>
              <a:gd name="f3" fmla="val 15004"/>
              <a:gd name="f4" fmla="val 11810"/>
              <a:gd name="f5" fmla="val 10036"/>
              <a:gd name="f6" fmla="val 9253"/>
              <a:gd name="f7" fmla="val 8465"/>
              <a:gd name="f8" fmla="val 227"/>
              <a:gd name="f9" fmla="val 7758"/>
              <a:gd name="f10" fmla="val 711"/>
              <a:gd name="f11" fmla="val 6938"/>
              <a:gd name="f12" fmla="val 1292"/>
              <a:gd name="f13" fmla="val 6152"/>
              <a:gd name="f14" fmla="val 1907"/>
              <a:gd name="f15" fmla="val 5332"/>
              <a:gd name="f16" fmla="val 2488"/>
              <a:gd name="f17" fmla="val 5127"/>
              <a:gd name="f18" fmla="val 2625"/>
              <a:gd name="f19" fmla="val 4922"/>
              <a:gd name="f20" fmla="val 2762"/>
              <a:gd name="f21" fmla="val 4716"/>
              <a:gd name="f22" fmla="val 2898"/>
              <a:gd name="f23" fmla="val 4477"/>
              <a:gd name="f24" fmla="val 3035"/>
              <a:gd name="f25" fmla="val 4170"/>
              <a:gd name="f26" fmla="val 3172"/>
              <a:gd name="f27" fmla="val 3930"/>
              <a:gd name="f28" fmla="val 3274"/>
              <a:gd name="f29" fmla="val 3657"/>
              <a:gd name="f30" fmla="val 3343"/>
              <a:gd name="f31" fmla="val 3418"/>
              <a:gd name="f32" fmla="val 3411"/>
              <a:gd name="f33" fmla="val 1230"/>
              <a:gd name="f34" fmla="val 3924"/>
              <a:gd name="f35" fmla="val 6965"/>
              <a:gd name="f36" fmla="val 786"/>
              <a:gd name="f37" fmla="val 8948"/>
              <a:gd name="f38" fmla="val 1527"/>
              <a:gd name="f39" fmla="val 10897"/>
              <a:gd name="f40" fmla="val 3063"/>
              <a:gd name="f41" fmla="val 4843"/>
              <a:gd name="f42" fmla="val 5279"/>
              <a:gd name="f43" fmla="val 5729"/>
              <a:gd name="f44" fmla="val 11755"/>
              <a:gd name="f45" fmla="val 6186"/>
              <a:gd name="f46" fmla="val 11648"/>
              <a:gd name="f47" fmla="val 8578"/>
              <a:gd name="f48" fmla="val 11101"/>
              <a:gd name="f49" fmla="val 10526"/>
              <a:gd name="f50" fmla="val 9392"/>
              <a:gd name="f51" fmla="val 12475"/>
              <a:gd name="f52" fmla="val 7991"/>
              <a:gd name="f53" fmla="val 14320"/>
              <a:gd name="f54" fmla="val 6726"/>
              <a:gd name="f55" fmla="val 3855"/>
              <a:gd name="f56" fmla="val 13637"/>
              <a:gd name="f57" fmla="val 1942"/>
              <a:gd name="f58" fmla="val 12766"/>
              <a:gd name="f59" fmla="val 700"/>
              <a:gd name="f60" fmla="val 11409"/>
              <a:gd name="f61" fmla="*/ f0 1 15004"/>
              <a:gd name="f62" fmla="*/ f1 1 11810"/>
              <a:gd name="f63" fmla="val f2"/>
              <a:gd name="f64" fmla="val f3"/>
              <a:gd name="f65" fmla="val f4"/>
              <a:gd name="f66" fmla="+- f65 0 f63"/>
              <a:gd name="f67" fmla="+- f64 0 f63"/>
              <a:gd name="f68" fmla="*/ f67 1 15004"/>
              <a:gd name="f69" fmla="*/ f66 1 11810"/>
              <a:gd name="f70" fmla="*/ f63 1 f68"/>
              <a:gd name="f71" fmla="*/ f64 1 f68"/>
              <a:gd name="f72" fmla="*/ f63 1 f69"/>
              <a:gd name="f73" fmla="*/ f65 1 f69"/>
              <a:gd name="f74" fmla="*/ f70 f61 1"/>
              <a:gd name="f75" fmla="*/ f71 f61 1"/>
              <a:gd name="f76" fmla="*/ f73 f62 1"/>
              <a:gd name="f77" fmla="*/ f72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15004" h="1181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6"/>
                </a:ln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2" y="f35"/>
                  <a:pt x="f36" y="f37"/>
                </a:cubicBezTo>
                <a:cubicBezTo>
                  <a:pt x="f38" y="f39"/>
                  <a:pt x="f40" y="f4"/>
                  <a:pt x="f41" y="f4"/>
                </a:cubicBezTo>
                <a:cubicBezTo>
                  <a:pt x="f42" y="f4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3" y="f55"/>
                  <a:pt x="f56" y="f57"/>
                </a:cubicBezTo>
                <a:cubicBezTo>
                  <a:pt x="f58" y="f59"/>
                  <a:pt x="f60" y="f2"/>
                  <a:pt x="f5" y="f2"/>
                </a:cubicBezTo>
                <a:close/>
              </a:path>
            </a:pathLst>
          </a:custGeom>
          <a:solidFill>
            <a:srgbClr val="ECC01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18;p8">
            <a:extLst>
              <a:ext uri="{FF2B5EF4-FFF2-40B4-BE49-F238E27FC236}">
                <a16:creationId xmlns:a16="http://schemas.microsoft.com/office/drawing/2014/main" id="{C8E3A29E-5626-A5AE-C3CE-5E53109CBC93}"/>
              </a:ext>
            </a:extLst>
          </p:cNvPr>
          <p:cNvSpPr/>
          <p:nvPr/>
        </p:nvSpPr>
        <p:spPr>
          <a:xfrm>
            <a:off x="10062350" y="2373279"/>
            <a:ext cx="612309" cy="483818"/>
          </a:xfrm>
          <a:custGeom>
            <a:avLst/>
            <a:gdLst>
              <a:gd name="f0" fmla="val w"/>
              <a:gd name="f1" fmla="val h"/>
              <a:gd name="f2" fmla="val 0"/>
              <a:gd name="f3" fmla="val 15419"/>
              <a:gd name="f4" fmla="val 21657"/>
              <a:gd name="f5" fmla="val 5193"/>
              <a:gd name="f6" fmla="val 2696"/>
              <a:gd name="f7" fmla="val 1"/>
              <a:gd name="f8" fmla="val 2168"/>
              <a:gd name="f9" fmla="val 659"/>
              <a:gd name="f10" fmla="val 5500"/>
              <a:gd name="f11" fmla="val 1616"/>
              <a:gd name="f12" fmla="val 10045"/>
              <a:gd name="f13" fmla="val 4521"/>
              <a:gd name="f14" fmla="val 14283"/>
              <a:gd name="f15" fmla="val 6093"/>
              <a:gd name="f16" fmla="val 18692"/>
              <a:gd name="f17" fmla="val 6836"/>
              <a:gd name="f18" fmla="val 20759"/>
              <a:gd name="f19" fmla="val 8567"/>
              <a:gd name="f20" fmla="val 10271"/>
              <a:gd name="f21" fmla="val 12877"/>
              <a:gd name="f22" fmla="val 15418"/>
              <a:gd name="f23" fmla="val 19558"/>
              <a:gd name="f24" fmla="val 14261"/>
              <a:gd name="f25" fmla="val 16334"/>
              <a:gd name="f26" fmla="val 13407"/>
              <a:gd name="f27" fmla="val 13941"/>
              <a:gd name="f28" fmla="val 12381"/>
              <a:gd name="f29" fmla="val 11583"/>
              <a:gd name="f30" fmla="val 11356"/>
              <a:gd name="f31" fmla="val 9259"/>
              <a:gd name="f32" fmla="val 10502"/>
              <a:gd name="f33" fmla="val 7311"/>
              <a:gd name="f34" fmla="val 9271"/>
              <a:gd name="f35" fmla="val 5261"/>
              <a:gd name="f36" fmla="val 8861"/>
              <a:gd name="f37" fmla="val 3142"/>
              <a:gd name="f38" fmla="val 8412"/>
              <a:gd name="f39" fmla="val 950"/>
              <a:gd name="f40" fmla="val 6846"/>
              <a:gd name="f41" fmla="*/ f0 1 15419"/>
              <a:gd name="f42" fmla="*/ f1 1 21657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15419"/>
              <a:gd name="f49" fmla="*/ f46 1 21657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15419" h="21657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4"/>
                  <a:pt x="f20" y="f4"/>
                </a:cubicBezTo>
                <a:cubicBezTo>
                  <a:pt x="f21" y="f4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2"/>
                  <a:pt x="f5" y="f2"/>
                </a:cubicBezTo>
                <a:close/>
              </a:path>
            </a:pathLst>
          </a:custGeom>
          <a:solidFill>
            <a:srgbClr val="F3ACA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19;p8">
            <a:extLst>
              <a:ext uri="{FF2B5EF4-FFF2-40B4-BE49-F238E27FC236}">
                <a16:creationId xmlns:a16="http://schemas.microsoft.com/office/drawing/2014/main" id="{112A5B68-7C2A-DE78-D3CA-4C25FBBD3650}"/>
              </a:ext>
            </a:extLst>
          </p:cNvPr>
          <p:cNvSpPr/>
          <p:nvPr/>
        </p:nvSpPr>
        <p:spPr>
          <a:xfrm>
            <a:off x="7426043" y="2456736"/>
            <a:ext cx="528001" cy="316912"/>
          </a:xfrm>
          <a:custGeom>
            <a:avLst/>
            <a:gdLst>
              <a:gd name="f0" fmla="val w"/>
              <a:gd name="f1" fmla="val h"/>
              <a:gd name="f2" fmla="val 0"/>
              <a:gd name="f3" fmla="val 13296"/>
              <a:gd name="f4" fmla="val 14186"/>
              <a:gd name="f5" fmla="val 8250"/>
              <a:gd name="f6" fmla="val 1"/>
              <a:gd name="f7" fmla="val 7206"/>
              <a:gd name="f8" fmla="val 6190"/>
              <a:gd name="f9" fmla="val 380"/>
              <a:gd name="f10" fmla="val 5503"/>
              <a:gd name="f11" fmla="val 1275"/>
              <a:gd name="f12" fmla="val 4649"/>
              <a:gd name="f13" fmla="val 2334"/>
              <a:gd name="f14" fmla="val 3897"/>
              <a:gd name="f15" fmla="val 3462"/>
              <a:gd name="f16" fmla="val 3179"/>
              <a:gd name="f17" fmla="val 4658"/>
              <a:gd name="f18" fmla="val 2906"/>
              <a:gd name="f19" fmla="val 5103"/>
              <a:gd name="f20" fmla="val 2598"/>
              <a:gd name="f21" fmla="val 5547"/>
              <a:gd name="f22" fmla="val 2325"/>
              <a:gd name="f23" fmla="val 5991"/>
              <a:gd name="f24" fmla="val 2256"/>
              <a:gd name="f25" fmla="val 6094"/>
              <a:gd name="f26" fmla="val 2085"/>
              <a:gd name="f27" fmla="val 6333"/>
              <a:gd name="f28" fmla="val 1915"/>
              <a:gd name="f29" fmla="val 6538"/>
              <a:gd name="f30" fmla="val 1709"/>
              <a:gd name="f31" fmla="val 6743"/>
              <a:gd name="f32" fmla="val 172"/>
              <a:gd name="f33" fmla="val 8384"/>
              <a:gd name="f34" fmla="val 11323"/>
              <a:gd name="f35" fmla="val 12929"/>
              <a:gd name="f36" fmla="val 2581"/>
              <a:gd name="f37" fmla="val 13749"/>
              <a:gd name="f38" fmla="val 3693"/>
              <a:gd name="f39" fmla="val 4791"/>
              <a:gd name="f40" fmla="val 5846"/>
              <a:gd name="f41" fmla="val 6887"/>
              <a:gd name="f42" fmla="val 13783"/>
              <a:gd name="f43" fmla="val 7690"/>
              <a:gd name="f44" fmla="val 8613"/>
              <a:gd name="f45" fmla="val 11938"/>
              <a:gd name="f46" fmla="val 9399"/>
              <a:gd name="f47" fmla="val 10844"/>
              <a:gd name="f48" fmla="val 10117"/>
              <a:gd name="f49" fmla="val 9682"/>
              <a:gd name="f50" fmla="val 10390"/>
              <a:gd name="f51" fmla="val 9204"/>
              <a:gd name="f52" fmla="val 10664"/>
              <a:gd name="f53" fmla="val 8760"/>
              <a:gd name="f54" fmla="val 10971"/>
              <a:gd name="f55" fmla="val 8281"/>
              <a:gd name="f56" fmla="val 11074"/>
              <a:gd name="f57" fmla="val 8110"/>
              <a:gd name="f58" fmla="val 11211"/>
              <a:gd name="f59" fmla="val 7905"/>
              <a:gd name="f60" fmla="val 11347"/>
              <a:gd name="f61" fmla="val 7700"/>
              <a:gd name="f62" fmla="val 11395"/>
              <a:gd name="f63" fmla="val 7605"/>
              <a:gd name="f64" fmla="val 11760"/>
              <a:gd name="f65" fmla="val 7125"/>
              <a:gd name="f66" fmla="val 11754"/>
              <a:gd name="f67" fmla="val 11751"/>
              <a:gd name="f68" fmla="val 11679"/>
              <a:gd name="f69" fmla="val 7214"/>
              <a:gd name="f70" fmla="val 11484"/>
              <a:gd name="f71" fmla="val 7461"/>
              <a:gd name="f72" fmla="val 12851"/>
              <a:gd name="f73" fmla="val 5684"/>
              <a:gd name="f74" fmla="val 13295"/>
              <a:gd name="f75" fmla="val 2984"/>
              <a:gd name="f76" fmla="val 10665"/>
              <a:gd name="f77" fmla="val 493"/>
              <a:gd name="f78" fmla="val 9439"/>
              <a:gd name="f79" fmla="*/ f0 1 13296"/>
              <a:gd name="f80" fmla="*/ f1 1 14186"/>
              <a:gd name="f81" fmla="val f2"/>
              <a:gd name="f82" fmla="val f3"/>
              <a:gd name="f83" fmla="val f4"/>
              <a:gd name="f84" fmla="+- f83 0 f81"/>
              <a:gd name="f85" fmla="+- f82 0 f81"/>
              <a:gd name="f86" fmla="*/ f85 1 13296"/>
              <a:gd name="f87" fmla="*/ f84 1 14186"/>
              <a:gd name="f88" fmla="*/ f81 1 f86"/>
              <a:gd name="f89" fmla="*/ f82 1 f86"/>
              <a:gd name="f90" fmla="*/ f81 1 f87"/>
              <a:gd name="f91" fmla="*/ f83 1 f87"/>
              <a:gd name="f92" fmla="*/ f88 f79 1"/>
              <a:gd name="f93" fmla="*/ f89 f79 1"/>
              <a:gd name="f94" fmla="*/ f91 f80 1"/>
              <a:gd name="f95" fmla="*/ f90 f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2" t="f95" r="f93" b="f94"/>
            <a:pathLst>
              <a:path w="13296" h="14186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6" y="f34"/>
                  <a:pt x="f30" y="f35"/>
                </a:cubicBezTo>
                <a:cubicBezTo>
                  <a:pt x="f36" y="f37"/>
                  <a:pt x="f38" y="f4"/>
                  <a:pt x="f39" y="f4"/>
                </a:cubicBezTo>
                <a:cubicBezTo>
                  <a:pt x="f40" y="f4"/>
                  <a:pt x="f41" y="f42"/>
                  <a:pt x="f43" y="f35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5"/>
                </a:cubicBezTo>
                <a:lnTo>
                  <a:pt x="f66" y="f65"/>
                </a:lnTo>
                <a:cubicBezTo>
                  <a:pt x="f67" y="f65"/>
                  <a:pt x="f68" y="f69"/>
                  <a:pt x="f70" y="f71"/>
                </a:cubicBezTo>
                <a:cubicBezTo>
                  <a:pt x="f72" y="f73"/>
                  <a:pt x="f74" y="f75"/>
                  <a:pt x="f70" y="f11"/>
                </a:cubicBezTo>
                <a:cubicBezTo>
                  <a:pt x="f76" y="f77"/>
                  <a:pt x="f78" y="f6"/>
                  <a:pt x="f5" y="f6"/>
                </a:cubicBezTo>
                <a:close/>
              </a:path>
            </a:pathLst>
          </a:custGeom>
          <a:solidFill>
            <a:srgbClr val="F07E4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20;p8">
            <a:extLst>
              <a:ext uri="{FF2B5EF4-FFF2-40B4-BE49-F238E27FC236}">
                <a16:creationId xmlns:a16="http://schemas.microsoft.com/office/drawing/2014/main" id="{8C221D34-A839-0DA5-ABA6-77B2D66C4F4D}"/>
              </a:ext>
            </a:extLst>
          </p:cNvPr>
          <p:cNvSpPr/>
          <p:nvPr/>
        </p:nvSpPr>
        <p:spPr>
          <a:xfrm>
            <a:off x="1715057" y="3100858"/>
            <a:ext cx="576840" cy="297884"/>
          </a:xfrm>
          <a:custGeom>
            <a:avLst/>
            <a:gdLst>
              <a:gd name="f0" fmla="val w"/>
              <a:gd name="f1" fmla="val h"/>
              <a:gd name="f2" fmla="val 0"/>
              <a:gd name="f3" fmla="val 14526"/>
              <a:gd name="f4" fmla="val 13333"/>
              <a:gd name="f5" fmla="val 4589"/>
              <a:gd name="f6" fmla="val 3475"/>
              <a:gd name="f7" fmla="val 2372"/>
              <a:gd name="f8" fmla="val 419"/>
              <a:gd name="f9" fmla="val 1641"/>
              <a:gd name="f10" fmla="val 1269"/>
              <a:gd name="f11" fmla="val 1"/>
              <a:gd name="f12" fmla="val 3012"/>
              <a:gd name="f13" fmla="val 5678"/>
              <a:gd name="f14" fmla="val 7455"/>
              <a:gd name="f15" fmla="val 3179"/>
              <a:gd name="f16" fmla="val 9096"/>
              <a:gd name="f17" fmla="val 4888"/>
              <a:gd name="f18" fmla="val 10668"/>
              <a:gd name="f19" fmla="val 6665"/>
              <a:gd name="f20" fmla="val 12069"/>
              <a:gd name="f21" fmla="val 7588"/>
              <a:gd name="f22" fmla="val 12821"/>
              <a:gd name="f23" fmla="val 8442"/>
              <a:gd name="f24" fmla="val 13334"/>
              <a:gd name="f25" fmla="val 9673"/>
              <a:gd name="f26" fmla="val 10800"/>
              <a:gd name="f27" fmla="val 11860"/>
              <a:gd name="f28" fmla="val 12855"/>
              <a:gd name="f29" fmla="val 12646"/>
              <a:gd name="f30" fmla="val 14081"/>
              <a:gd name="f31" fmla="val 10497"/>
              <a:gd name="f32" fmla="val 7387"/>
              <a:gd name="f33" fmla="val 5883"/>
              <a:gd name="f34" fmla="val 10869"/>
              <a:gd name="f35" fmla="val 4448"/>
              <a:gd name="f36" fmla="val 9160"/>
              <a:gd name="f37" fmla="val 2910"/>
              <a:gd name="f38" fmla="val 7622"/>
              <a:gd name="f39" fmla="val 6849"/>
              <a:gd name="f40" fmla="val 428"/>
              <a:gd name="f41" fmla="val 5714"/>
              <a:gd name="f42" fmla="*/ f0 1 14526"/>
              <a:gd name="f43" fmla="*/ f1 1 13333"/>
              <a:gd name="f44" fmla="val f2"/>
              <a:gd name="f45" fmla="val f3"/>
              <a:gd name="f46" fmla="val f4"/>
              <a:gd name="f47" fmla="+- f46 0 f44"/>
              <a:gd name="f48" fmla="+- f45 0 f44"/>
              <a:gd name="f49" fmla="*/ f48 1 14526"/>
              <a:gd name="f50" fmla="*/ f47 1 13333"/>
              <a:gd name="f51" fmla="*/ f44 1 f49"/>
              <a:gd name="f52" fmla="*/ f45 1 f49"/>
              <a:gd name="f53" fmla="*/ f44 1 f50"/>
              <a:gd name="f54" fmla="*/ f46 1 f50"/>
              <a:gd name="f55" fmla="*/ f51 f42 1"/>
              <a:gd name="f56" fmla="*/ f52 f42 1"/>
              <a:gd name="f57" fmla="*/ f54 f43 1"/>
              <a:gd name="f58" fmla="*/ f53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14526" h="13333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1" y="f13"/>
                  <a:pt x="f9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9" y="f20"/>
                </a:cubicBezTo>
                <a:cubicBezTo>
                  <a:pt x="f30" y="f31"/>
                  <a:pt x="f3" y="f32"/>
                  <a:pt x="f29" y="f33"/>
                </a:cubicBezTo>
                <a:cubicBezTo>
                  <a:pt x="f34" y="f35"/>
                  <a:pt x="f36" y="f37"/>
                  <a:pt x="f38" y="f10"/>
                </a:cubicBezTo>
                <a:cubicBezTo>
                  <a:pt x="f39" y="f40"/>
                  <a:pt x="f41" y="f2"/>
                  <a:pt x="f5" y="f2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21;p8">
            <a:extLst>
              <a:ext uri="{FF2B5EF4-FFF2-40B4-BE49-F238E27FC236}">
                <a16:creationId xmlns:a16="http://schemas.microsoft.com/office/drawing/2014/main" id="{12DC0215-C989-8FCB-0C51-636A3CA01F96}"/>
              </a:ext>
            </a:extLst>
          </p:cNvPr>
          <p:cNvSpPr/>
          <p:nvPr/>
        </p:nvSpPr>
        <p:spPr>
          <a:xfrm>
            <a:off x="15329321" y="3116988"/>
            <a:ext cx="624809" cy="265614"/>
          </a:xfrm>
          <a:custGeom>
            <a:avLst/>
            <a:gdLst>
              <a:gd name="f0" fmla="val w"/>
              <a:gd name="f1" fmla="val h"/>
              <a:gd name="f2" fmla="val 0"/>
              <a:gd name="f3" fmla="val 16816"/>
              <a:gd name="f4" fmla="val 12709"/>
              <a:gd name="f5" fmla="val 12208"/>
              <a:gd name="f6" fmla="val 1"/>
              <a:gd name="f7" fmla="val 11115"/>
              <a:gd name="f8" fmla="val 10013"/>
              <a:gd name="f9" fmla="val 461"/>
              <a:gd name="f10" fmla="val 9085"/>
              <a:gd name="f11" fmla="val 1237"/>
              <a:gd name="f12" fmla="val 9221"/>
              <a:gd name="f13" fmla="val 1122"/>
              <a:gd name="f14" fmla="val 9250"/>
              <a:gd name="f15" fmla="val 1077"/>
              <a:gd name="f16" fmla="val 9214"/>
              <a:gd name="f17" fmla="val 9103"/>
              <a:gd name="f18" fmla="val 8381"/>
              <a:gd name="f19" fmla="val 1492"/>
              <a:gd name="f20" fmla="val 8203"/>
              <a:gd name="f21" fmla="val 1568"/>
              <a:gd name="f22" fmla="val 7622"/>
              <a:gd name="f23" fmla="val 1841"/>
              <a:gd name="f24" fmla="val 7041"/>
              <a:gd name="f25" fmla="val 2080"/>
              <a:gd name="f26" fmla="val 6494"/>
              <a:gd name="f27" fmla="val 2354"/>
              <a:gd name="f28" fmla="val 5196"/>
              <a:gd name="f29" fmla="val 3003"/>
              <a:gd name="f30" fmla="val 3931"/>
              <a:gd name="f31" fmla="val 3858"/>
              <a:gd name="f32" fmla="val 2667"/>
              <a:gd name="f33" fmla="val 4575"/>
              <a:gd name="f34" fmla="val 650"/>
              <a:gd name="f35" fmla="val 5737"/>
              <a:gd name="f36" fmla="val 8540"/>
              <a:gd name="f37" fmla="val 1129"/>
              <a:gd name="f38" fmla="val 10556"/>
              <a:gd name="f39" fmla="val 1909"/>
              <a:gd name="f40" fmla="val 11932"/>
              <a:gd name="f41" fmla="val 3350"/>
              <a:gd name="f42" fmla="val 12708"/>
              <a:gd name="f43" fmla="val 4824"/>
              <a:gd name="f44" fmla="val 5546"/>
              <a:gd name="f45" fmla="val 6276"/>
              <a:gd name="f46" fmla="val 12522"/>
              <a:gd name="f47" fmla="val 6939"/>
              <a:gd name="f48" fmla="val 12128"/>
              <a:gd name="f49" fmla="val 8340"/>
              <a:gd name="f50" fmla="val 11342"/>
              <a:gd name="f51" fmla="val 9673"/>
              <a:gd name="f52" fmla="val 10419"/>
              <a:gd name="f53" fmla="val 11108"/>
              <a:gd name="f54" fmla="val 9736"/>
              <a:gd name="f55" fmla="val 12510"/>
              <a:gd name="f56" fmla="val 9121"/>
              <a:gd name="f57" fmla="val 13842"/>
              <a:gd name="f58" fmla="val 8369"/>
              <a:gd name="f59" fmla="val 15039"/>
              <a:gd name="f60" fmla="val 7446"/>
              <a:gd name="f61" fmla="val 5977"/>
              <a:gd name="f62" fmla="val 16508"/>
              <a:gd name="f63" fmla="val 2798"/>
              <a:gd name="f64" fmla="val 1260"/>
              <a:gd name="f65" fmla="val 14195"/>
              <a:gd name="f66" fmla="val 384"/>
              <a:gd name="f67" fmla="val 13205"/>
              <a:gd name="f68" fmla="*/ f0 1 16816"/>
              <a:gd name="f69" fmla="*/ f1 1 12709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6816"/>
              <a:gd name="f76" fmla="*/ f73 1 12709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6816" h="12709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0" y="f11"/>
                </a:lnTo>
                <a:cubicBezTo>
                  <a:pt x="f12" y="f13"/>
                  <a:pt x="f14" y="f15"/>
                  <a:pt x="f16" y="f15"/>
                </a:cubicBezTo>
                <a:cubicBezTo>
                  <a:pt x="f17" y="f15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6" y="f36"/>
                  <a:pt x="f37" y="f38"/>
                </a:cubicBezTo>
                <a:cubicBezTo>
                  <a:pt x="f39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3" y="f61"/>
                  <a:pt x="f62" y="f63"/>
                  <a:pt x="f59" y="f64"/>
                </a:cubicBezTo>
                <a:cubicBezTo>
                  <a:pt x="f65" y="f66"/>
                  <a:pt x="f67" y="f6"/>
                  <a:pt x="f5" y="f6"/>
                </a:cubicBezTo>
                <a:close/>
              </a:path>
            </a:pathLst>
          </a:custGeom>
          <a:solidFill>
            <a:srgbClr val="4AB4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22;p8">
            <a:extLst>
              <a:ext uri="{FF2B5EF4-FFF2-40B4-BE49-F238E27FC236}">
                <a16:creationId xmlns:a16="http://schemas.microsoft.com/office/drawing/2014/main" id="{0A4347A5-C273-F1EA-A72F-D99B001EEEEA}"/>
              </a:ext>
            </a:extLst>
          </p:cNvPr>
          <p:cNvSpPr/>
          <p:nvPr/>
        </p:nvSpPr>
        <p:spPr>
          <a:xfrm>
            <a:off x="359596" y="8353546"/>
            <a:ext cx="1068741" cy="1117332"/>
          </a:xfrm>
          <a:custGeom>
            <a:avLst/>
            <a:gdLst>
              <a:gd name="f0" fmla="val w"/>
              <a:gd name="f1" fmla="val h"/>
              <a:gd name="f2" fmla="val 0"/>
              <a:gd name="f3" fmla="val 28764"/>
              <a:gd name="f4" fmla="val 53461"/>
              <a:gd name="f5" fmla="val 6642"/>
              <a:gd name="f6" fmla="val 1"/>
              <a:gd name="f7" fmla="val 2656"/>
              <a:gd name="f8" fmla="val 5944"/>
              <a:gd name="f9" fmla="val 4293"/>
              <a:gd name="f10" fmla="val 8016"/>
              <a:gd name="f11" fmla="val 7642"/>
              <a:gd name="f12" fmla="val 9623"/>
              <a:gd name="f13" fmla="val 17963"/>
              <a:gd name="f14" fmla="val 14373"/>
              <a:gd name="f15" fmla="val 15571"/>
              <a:gd name="f16" fmla="val 19329"/>
              <a:gd name="f17" fmla="val 14477"/>
              <a:gd name="f18" fmla="val 21584"/>
              <a:gd name="f19" fmla="val 12222"/>
              <a:gd name="f20" fmla="val 23191"/>
              <a:gd name="f21" fmla="val 10820"/>
              <a:gd name="f22" fmla="val 25173"/>
              <a:gd name="f23" fmla="val 9453"/>
              <a:gd name="f24" fmla="val 27087"/>
              <a:gd name="f25" fmla="val 8496"/>
              <a:gd name="f26" fmla="val 29274"/>
              <a:gd name="f27" fmla="val 8052"/>
              <a:gd name="f28" fmla="val 31598"/>
              <a:gd name="f29" fmla="val 6070"/>
              <a:gd name="f30" fmla="val 41338"/>
              <a:gd name="f31" fmla="val 12871"/>
              <a:gd name="f32" fmla="val 49917"/>
              <a:gd name="f33" fmla="val 21347"/>
              <a:gd name="f34" fmla="val 53163"/>
              <a:gd name="f35" fmla="val 21875"/>
              <a:gd name="f36" fmla="val 53368"/>
              <a:gd name="f37" fmla="val 22373"/>
              <a:gd name="f38" fmla="val 22834"/>
              <a:gd name="f39" fmla="val 26847"/>
              <a:gd name="f40" fmla="val 28139"/>
              <a:gd name="f41" fmla="val 46438"/>
              <a:gd name="f42" fmla="val 23602"/>
              <a:gd name="f43" fmla="val 44722"/>
              <a:gd name="f44" fmla="val 19740"/>
              <a:gd name="f45" fmla="val 43252"/>
              <a:gd name="f46" fmla="val 16460"/>
              <a:gd name="f47" fmla="val 39698"/>
              <a:gd name="f48" fmla="val 16186"/>
              <a:gd name="f49" fmla="val 35323"/>
              <a:gd name="f50" fmla="val 15879"/>
              <a:gd name="f51" fmla="val 30163"/>
              <a:gd name="f52" fmla="val 20971"/>
              <a:gd name="f53" fmla="val 27360"/>
              <a:gd name="f54" fmla="val 23158"/>
              <a:gd name="f55" fmla="val 23259"/>
              <a:gd name="f56" fmla="val 28763"/>
              <a:gd name="f57" fmla="val 12630"/>
              <a:gd name="f58" fmla="val 16494"/>
              <a:gd name="f59" fmla="val 4291"/>
              <a:gd name="f60" fmla="val 8565"/>
              <a:gd name="f61" fmla="val 463"/>
              <a:gd name="f62" fmla="val 7906"/>
              <a:gd name="f63" fmla="val 143"/>
              <a:gd name="f64" fmla="val 7258"/>
              <a:gd name="f65" fmla="*/ f0 1 28764"/>
              <a:gd name="f66" fmla="*/ f1 1 53461"/>
              <a:gd name="f67" fmla="val f2"/>
              <a:gd name="f68" fmla="val f3"/>
              <a:gd name="f69" fmla="val f4"/>
              <a:gd name="f70" fmla="+- f69 0 f67"/>
              <a:gd name="f71" fmla="+- f68 0 f67"/>
              <a:gd name="f72" fmla="*/ f71 1 28764"/>
              <a:gd name="f73" fmla="*/ f70 1 53461"/>
              <a:gd name="f74" fmla="*/ f67 1 f72"/>
              <a:gd name="f75" fmla="*/ f68 1 f72"/>
              <a:gd name="f76" fmla="*/ f67 1 f73"/>
              <a:gd name="f77" fmla="*/ f69 1 f73"/>
              <a:gd name="f78" fmla="*/ f74 f65 1"/>
              <a:gd name="f79" fmla="*/ f75 f65 1"/>
              <a:gd name="f80" fmla="*/ f77 f66 1"/>
              <a:gd name="f81" fmla="*/ f76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28764" h="53461">
                <a:moveTo>
                  <a:pt x="f5" y="f6"/>
                </a:moveTo>
                <a:cubicBezTo>
                  <a:pt x="f7" y="f6"/>
                  <a:pt x="f6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4"/>
                  <a:pt x="f38" y="f4"/>
                </a:cubicBezTo>
                <a:cubicBezTo>
                  <a:pt x="f39" y="f4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"/>
                  <a:pt x="f5" y="f6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23;p8">
            <a:extLst>
              <a:ext uri="{FF2B5EF4-FFF2-40B4-BE49-F238E27FC236}">
                <a16:creationId xmlns:a16="http://schemas.microsoft.com/office/drawing/2014/main" id="{7E462EDA-73DF-4D91-8AD8-0A7F6F59C244}"/>
              </a:ext>
            </a:extLst>
          </p:cNvPr>
          <p:cNvSpPr/>
          <p:nvPr/>
        </p:nvSpPr>
        <p:spPr>
          <a:xfrm rot="1135178">
            <a:off x="2647068" y="9666353"/>
            <a:ext cx="404448" cy="336005"/>
          </a:xfrm>
          <a:custGeom>
            <a:avLst/>
            <a:gdLst>
              <a:gd name="f0" fmla="val w"/>
              <a:gd name="f1" fmla="val h"/>
              <a:gd name="f2" fmla="val 0"/>
              <a:gd name="f3" fmla="val 10185"/>
              <a:gd name="f4" fmla="val 15041"/>
              <a:gd name="f5" fmla="val 4764"/>
              <a:gd name="f6" fmla="val 4748"/>
              <a:gd name="f7" fmla="val 4732"/>
              <a:gd name="f8" fmla="val 4717"/>
              <a:gd name="f9" fmla="val 1"/>
              <a:gd name="f10" fmla="val 2188"/>
              <a:gd name="f11" fmla="val 35"/>
              <a:gd name="f12" fmla="val 684"/>
              <a:gd name="f13" fmla="val 1812"/>
              <a:gd name="f14" fmla="val 342"/>
              <a:gd name="f15" fmla="val 4239"/>
              <a:gd name="f16" fmla="val 6733"/>
              <a:gd name="f17" fmla="val 855"/>
              <a:gd name="f18" fmla="val 9228"/>
              <a:gd name="f19" fmla="val 1401"/>
              <a:gd name="f20" fmla="val 11621"/>
              <a:gd name="f21" fmla="val 1839"/>
              <a:gd name="f22" fmla="val 13518"/>
              <a:gd name="f23" fmla="val 3623"/>
              <a:gd name="f24" fmla="val 5518"/>
              <a:gd name="f25" fmla="val 5842"/>
              <a:gd name="f26" fmla="val 6169"/>
              <a:gd name="f27" fmla="val 14996"/>
              <a:gd name="f28" fmla="val 6494"/>
              <a:gd name="f29" fmla="val 14902"/>
              <a:gd name="f30" fmla="val 8784"/>
              <a:gd name="f31" fmla="val 14286"/>
              <a:gd name="f32" fmla="val 11997"/>
              <a:gd name="f33" fmla="val 9672"/>
              <a:gd name="f34" fmla="val 9673"/>
              <a:gd name="f35" fmla="val 9467"/>
              <a:gd name="f36" fmla="val 8681"/>
              <a:gd name="f37" fmla="val 9160"/>
              <a:gd name="f38" fmla="val 7690"/>
              <a:gd name="f39" fmla="val 8954"/>
              <a:gd name="f40" fmla="val 6699"/>
              <a:gd name="f41" fmla="val 8886"/>
              <a:gd name="f42" fmla="val 6460"/>
              <a:gd name="f43" fmla="val 8852"/>
              <a:gd name="f44" fmla="val 6221"/>
              <a:gd name="f45" fmla="val 8818"/>
              <a:gd name="f46" fmla="val 5947"/>
              <a:gd name="f47" fmla="val 5913"/>
              <a:gd name="f48" fmla="val 5811"/>
              <a:gd name="f49" fmla="val 8749"/>
              <a:gd name="f50" fmla="val 5674"/>
              <a:gd name="f51" fmla="val 5571"/>
              <a:gd name="f52" fmla="val 5401"/>
              <a:gd name="f53" fmla="val 5332"/>
              <a:gd name="f54" fmla="val 5059"/>
              <a:gd name="f55" fmla="val 4785"/>
              <a:gd name="f56" fmla="val 4512"/>
              <a:gd name="f57" fmla="val 9157"/>
              <a:gd name="f58" fmla="val 2273"/>
              <a:gd name="f59" fmla="val 6870"/>
              <a:gd name="f60" fmla="*/ f0 1 10185"/>
              <a:gd name="f61" fmla="*/ f1 1 15041"/>
              <a:gd name="f62" fmla="val f2"/>
              <a:gd name="f63" fmla="val f3"/>
              <a:gd name="f64" fmla="val f4"/>
              <a:gd name="f65" fmla="+- f64 0 f62"/>
              <a:gd name="f66" fmla="+- f63 0 f62"/>
              <a:gd name="f67" fmla="*/ f66 1 10185"/>
              <a:gd name="f68" fmla="*/ f65 1 15041"/>
              <a:gd name="f69" fmla="*/ f62 1 f67"/>
              <a:gd name="f70" fmla="*/ f63 1 f67"/>
              <a:gd name="f71" fmla="*/ f62 1 f68"/>
              <a:gd name="f72" fmla="*/ f64 1 f68"/>
              <a:gd name="f73" fmla="*/ f69 f60 1"/>
              <a:gd name="f74" fmla="*/ f70 f60 1"/>
              <a:gd name="f75" fmla="*/ f72 f61 1"/>
              <a:gd name="f76" fmla="*/ f71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3" t="f76" r="f74" b="f75"/>
            <a:pathLst>
              <a:path w="10185" h="15041">
                <a:moveTo>
                  <a:pt x="f5" y="f2"/>
                </a:moveTo>
                <a:cubicBezTo>
                  <a:pt x="f6" y="f2"/>
                  <a:pt x="f7" y="f2"/>
                  <a:pt x="f8" y="f9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2" y="f16"/>
                  <a:pt x="f17" y="f18"/>
                  <a:pt x="f19" y="f20"/>
                </a:cubicBezTo>
                <a:cubicBezTo>
                  <a:pt x="f21" y="f22"/>
                  <a:pt x="f23" y="f4"/>
                  <a:pt x="f24" y="f4"/>
                </a:cubicBezTo>
                <a:cubicBezTo>
                  <a:pt x="f25" y="f4"/>
                  <a:pt x="f26" y="f27"/>
                  <a:pt x="f28" y="f29"/>
                </a:cubicBezTo>
                <a:cubicBezTo>
                  <a:pt x="f30" y="f31"/>
                  <a:pt x="f3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5" y="f47"/>
                  <a:pt x="f30" y="f48"/>
                  <a:pt x="f49" y="f50"/>
                </a:cubicBezTo>
                <a:cubicBezTo>
                  <a:pt x="f49" y="f51"/>
                  <a:pt x="f49" y="f52"/>
                  <a:pt x="f49" y="f53"/>
                </a:cubicBezTo>
                <a:cubicBezTo>
                  <a:pt x="f30" y="f54"/>
                  <a:pt x="f30" y="f55"/>
                  <a:pt x="f45" y="f56"/>
                </a:cubicBezTo>
                <a:cubicBezTo>
                  <a:pt x="f57" y="f58"/>
                  <a:pt x="f59" y="f2"/>
                  <a:pt x="f5" y="f2"/>
                </a:cubicBezTo>
                <a:close/>
              </a:path>
            </a:pathLst>
          </a:custGeom>
          <a:solidFill>
            <a:srgbClr val="4AB4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4;p8">
            <a:extLst>
              <a:ext uri="{FF2B5EF4-FFF2-40B4-BE49-F238E27FC236}">
                <a16:creationId xmlns:a16="http://schemas.microsoft.com/office/drawing/2014/main" id="{8F0AB864-AD34-4018-058F-4E3449B576D6}"/>
              </a:ext>
            </a:extLst>
          </p:cNvPr>
          <p:cNvSpPr/>
          <p:nvPr/>
        </p:nvSpPr>
        <p:spPr>
          <a:xfrm>
            <a:off x="17166433" y="7163080"/>
            <a:ext cx="608057" cy="240468"/>
          </a:xfrm>
          <a:custGeom>
            <a:avLst/>
            <a:gdLst>
              <a:gd name="f0" fmla="val w"/>
              <a:gd name="f1" fmla="val h"/>
              <a:gd name="f2" fmla="val 0"/>
              <a:gd name="f3" fmla="val 15312"/>
              <a:gd name="f4" fmla="val 10764"/>
              <a:gd name="f5" fmla="val 10380"/>
              <a:gd name="f6" fmla="val 9851"/>
              <a:gd name="f7" fmla="val 9311"/>
              <a:gd name="f8" fmla="val 108"/>
              <a:gd name="f9" fmla="val 8783"/>
              <a:gd name="f10" fmla="val 339"/>
              <a:gd name="f11" fmla="val 7861"/>
              <a:gd name="f12" fmla="val 714"/>
              <a:gd name="f13" fmla="val 6972"/>
              <a:gd name="f14" fmla="val 1193"/>
              <a:gd name="f15" fmla="val 6049"/>
              <a:gd name="f16" fmla="val 1569"/>
              <a:gd name="f17" fmla="val 5844"/>
              <a:gd name="f18" fmla="val 1671"/>
              <a:gd name="f19" fmla="val 5605"/>
              <a:gd name="f20" fmla="val 1774"/>
              <a:gd name="f21" fmla="val 5366"/>
              <a:gd name="f22" fmla="val 1842"/>
              <a:gd name="f23" fmla="val 5127"/>
              <a:gd name="f24" fmla="val 1945"/>
              <a:gd name="f25" fmla="val 4785"/>
              <a:gd name="f26" fmla="val 2013"/>
              <a:gd name="f27" fmla="val 4511"/>
              <a:gd name="f28" fmla="val 2047"/>
              <a:gd name="f29" fmla="val 4272"/>
              <a:gd name="f30" fmla="val 2082"/>
              <a:gd name="f31" fmla="val 3999"/>
              <a:gd name="f32" fmla="val 1777"/>
              <a:gd name="f33" fmla="val 2116"/>
              <a:gd name="f34" fmla="val 4850"/>
              <a:gd name="f35" fmla="val 376"/>
              <a:gd name="f36" fmla="val 7003"/>
              <a:gd name="f37" fmla="val 848"/>
              <a:gd name="f38" fmla="val 9532"/>
              <a:gd name="f39" fmla="val 2750"/>
              <a:gd name="f40" fmla="val 10763"/>
              <a:gd name="f41" fmla="val 5065"/>
              <a:gd name="f42" fmla="val 5097"/>
              <a:gd name="f43" fmla="val 5129"/>
              <a:gd name="f44" fmla="val 5161"/>
              <a:gd name="f45" fmla="val 10762"/>
              <a:gd name="f46" fmla="val 7621"/>
              <a:gd name="f47" fmla="val 10694"/>
              <a:gd name="f48" fmla="val 9843"/>
              <a:gd name="f49" fmla="val 9361"/>
              <a:gd name="f50" fmla="val 12030"/>
              <a:gd name="f51" fmla="val 8404"/>
              <a:gd name="f52" fmla="val 14081"/>
              <a:gd name="f53" fmla="val 7516"/>
              <a:gd name="f54" fmla="val 15311"/>
              <a:gd name="f55" fmla="val 14320"/>
              <a:gd name="f56" fmla="val 2697"/>
              <a:gd name="f57" fmla="val 13594"/>
              <a:gd name="f58" fmla="val 1063"/>
              <a:gd name="f59" fmla="val 12042"/>
              <a:gd name="f60" fmla="*/ f0 1 15312"/>
              <a:gd name="f61" fmla="*/ f1 1 10764"/>
              <a:gd name="f62" fmla="val f2"/>
              <a:gd name="f63" fmla="val f3"/>
              <a:gd name="f64" fmla="val f4"/>
              <a:gd name="f65" fmla="+- f64 0 f62"/>
              <a:gd name="f66" fmla="+- f63 0 f62"/>
              <a:gd name="f67" fmla="*/ f66 1 15312"/>
              <a:gd name="f68" fmla="*/ f65 1 10764"/>
              <a:gd name="f69" fmla="*/ f62 1 f67"/>
              <a:gd name="f70" fmla="*/ f63 1 f67"/>
              <a:gd name="f71" fmla="*/ f62 1 f68"/>
              <a:gd name="f72" fmla="*/ f64 1 f68"/>
              <a:gd name="f73" fmla="*/ f69 f60 1"/>
              <a:gd name="f74" fmla="*/ f70 f60 1"/>
              <a:gd name="f75" fmla="*/ f72 f61 1"/>
              <a:gd name="f76" fmla="*/ f71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3" t="f76" r="f74" b="f75"/>
            <a:pathLst>
              <a:path w="15312" h="10764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6"/>
                </a:lnTo>
                <a:cubicBezTo>
                  <a:pt x="f27" y="f28"/>
                  <a:pt x="f29" y="f30"/>
                  <a:pt x="f31" y="f30"/>
                </a:cubicBezTo>
                <a:cubicBezTo>
                  <a:pt x="f32" y="f33"/>
                  <a:pt x="f2" y="f34"/>
                  <a:pt x="f35" y="f36"/>
                </a:cubicBezTo>
                <a:cubicBezTo>
                  <a:pt x="f37" y="f38"/>
                  <a:pt x="f39" y="f40"/>
                  <a:pt x="f41" y="f40"/>
                </a:cubicBezTo>
                <a:cubicBezTo>
                  <a:pt x="f42" y="f40"/>
                  <a:pt x="f43" y="f40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34"/>
                  <a:pt x="f55" y="f56"/>
                </a:cubicBezTo>
                <a:cubicBezTo>
                  <a:pt x="f57" y="f58"/>
                  <a:pt x="f59" y="f2"/>
                  <a:pt x="f5" y="f2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25;p8">
            <a:extLst>
              <a:ext uri="{FF2B5EF4-FFF2-40B4-BE49-F238E27FC236}">
                <a16:creationId xmlns:a16="http://schemas.microsoft.com/office/drawing/2014/main" id="{7364C711-6746-47EE-0A0A-41AE8D8CE3B9}"/>
              </a:ext>
            </a:extLst>
          </p:cNvPr>
          <p:cNvSpPr/>
          <p:nvPr/>
        </p:nvSpPr>
        <p:spPr>
          <a:xfrm>
            <a:off x="399592" y="4011957"/>
            <a:ext cx="478788" cy="291410"/>
          </a:xfrm>
          <a:custGeom>
            <a:avLst/>
            <a:gdLst>
              <a:gd name="f0" fmla="val w"/>
              <a:gd name="f1" fmla="val h"/>
              <a:gd name="f2" fmla="val 0"/>
              <a:gd name="f3" fmla="val 12886"/>
              <a:gd name="f4" fmla="val 13943"/>
              <a:gd name="f5" fmla="val 4547"/>
              <a:gd name="f6" fmla="val 1"/>
              <a:gd name="f7" fmla="val 3962"/>
              <a:gd name="f8" fmla="val 3395"/>
              <a:gd name="f9" fmla="val 122"/>
              <a:gd name="f10" fmla="val 2906"/>
              <a:gd name="f11" fmla="val 380"/>
              <a:gd name="f12" fmla="val 616"/>
              <a:gd name="f13" fmla="val 1508"/>
              <a:gd name="f14" fmla="val 3797"/>
              <a:gd name="f15" fmla="val 719"/>
              <a:gd name="f16" fmla="val 6156"/>
              <a:gd name="f17" fmla="val 1436"/>
              <a:gd name="f18" fmla="val 8548"/>
              <a:gd name="f19" fmla="val 3282"/>
              <a:gd name="f20" fmla="val 10428"/>
              <a:gd name="f21" fmla="val 4786"/>
              <a:gd name="f22" fmla="val 12307"/>
              <a:gd name="f23" fmla="val 5605"/>
              <a:gd name="f24" fmla="val 13347"/>
              <a:gd name="f25" fmla="val 6917"/>
              <a:gd name="f26" fmla="val 13942"/>
              <a:gd name="f27" fmla="val 8213"/>
              <a:gd name="f28" fmla="val 9132"/>
              <a:gd name="f29" fmla="val 10043"/>
              <a:gd name="f30" fmla="val 13643"/>
              <a:gd name="f31" fmla="val 10767"/>
              <a:gd name="f32" fmla="val 12991"/>
              <a:gd name="f33" fmla="val 12510"/>
              <a:gd name="f34" fmla="val 11419"/>
              <a:gd name="f35" fmla="val 12885"/>
              <a:gd name="f36" fmla="val 8719"/>
              <a:gd name="f37" fmla="val 11416"/>
              <a:gd name="f38" fmla="val 6839"/>
              <a:gd name="f39" fmla="val 10801"/>
              <a:gd name="f40" fmla="val 6053"/>
              <a:gd name="f41" fmla="val 10151"/>
              <a:gd name="f42" fmla="val 5301"/>
              <a:gd name="f43" fmla="val 9502"/>
              <a:gd name="f44" fmla="val 4481"/>
              <a:gd name="f45" fmla="val 9365"/>
              <a:gd name="f46" fmla="val 4276"/>
              <a:gd name="f47" fmla="val 9229"/>
              <a:gd name="f48" fmla="val 4105"/>
              <a:gd name="f49" fmla="val 9092"/>
              <a:gd name="f50" fmla="val 3900"/>
              <a:gd name="f51" fmla="val 8955"/>
              <a:gd name="f52" fmla="val 3661"/>
              <a:gd name="f53" fmla="val 8887"/>
              <a:gd name="f54" fmla="val 3524"/>
              <a:gd name="f55" fmla="val 8784"/>
              <a:gd name="f56" fmla="val 3387"/>
              <a:gd name="f57" fmla="val 3353"/>
              <a:gd name="f58" fmla="val 8682"/>
              <a:gd name="f59" fmla="val 3114"/>
              <a:gd name="f60" fmla="val 8579"/>
              <a:gd name="f61" fmla="val 2840"/>
              <a:gd name="f62" fmla="val 8511"/>
              <a:gd name="f63" fmla="val 2601"/>
              <a:gd name="f64" fmla="val 8005"/>
              <a:gd name="f65" fmla="val 983"/>
              <a:gd name="f66" fmla="val 6208"/>
              <a:gd name="f67" fmla="*/ f0 1 12886"/>
              <a:gd name="f68" fmla="*/ f1 1 13943"/>
              <a:gd name="f69" fmla="val f2"/>
              <a:gd name="f70" fmla="val f3"/>
              <a:gd name="f71" fmla="val f4"/>
              <a:gd name="f72" fmla="+- f71 0 f69"/>
              <a:gd name="f73" fmla="+- f70 0 f69"/>
              <a:gd name="f74" fmla="*/ f73 1 12886"/>
              <a:gd name="f75" fmla="*/ f72 1 13943"/>
              <a:gd name="f76" fmla="*/ f69 1 f74"/>
              <a:gd name="f77" fmla="*/ f70 1 f74"/>
              <a:gd name="f78" fmla="*/ f69 1 f75"/>
              <a:gd name="f79" fmla="*/ f71 1 f75"/>
              <a:gd name="f80" fmla="*/ f76 f67 1"/>
              <a:gd name="f81" fmla="*/ f77 f67 1"/>
              <a:gd name="f82" fmla="*/ f79 f68 1"/>
              <a:gd name="f83" fmla="*/ f78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0" t="f83" r="f81" b="f82"/>
            <a:pathLst>
              <a:path w="12886" h="13943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6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lnTo>
                  <a:pt x="f51" y="f52"/>
                </a:lnTo>
                <a:cubicBezTo>
                  <a:pt x="f53" y="f54"/>
                  <a:pt x="f55" y="f56"/>
                  <a:pt x="f55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"/>
                  <a:pt x="f5" y="f6"/>
                </a:cubicBezTo>
                <a:close/>
              </a:path>
            </a:pathLst>
          </a:custGeom>
          <a:solidFill>
            <a:srgbClr val="F07E4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126;p8">
            <a:extLst>
              <a:ext uri="{FF2B5EF4-FFF2-40B4-BE49-F238E27FC236}">
                <a16:creationId xmlns:a16="http://schemas.microsoft.com/office/drawing/2014/main" id="{4232A082-6FB3-20EC-883A-F915ECE69550}"/>
              </a:ext>
            </a:extLst>
          </p:cNvPr>
          <p:cNvSpPr/>
          <p:nvPr/>
        </p:nvSpPr>
        <p:spPr>
          <a:xfrm>
            <a:off x="359606" y="7282546"/>
            <a:ext cx="558744" cy="247226"/>
          </a:xfrm>
          <a:custGeom>
            <a:avLst/>
            <a:gdLst>
              <a:gd name="f0" fmla="val w"/>
              <a:gd name="f1" fmla="val h"/>
              <a:gd name="f2" fmla="val 0"/>
              <a:gd name="f3" fmla="val 15038"/>
              <a:gd name="f4" fmla="val 11829"/>
              <a:gd name="f5" fmla="val 10070"/>
              <a:gd name="f6" fmla="val 9287"/>
              <a:gd name="f7" fmla="val 8499"/>
              <a:gd name="f8" fmla="val 227"/>
              <a:gd name="f9" fmla="val 7792"/>
              <a:gd name="f10" fmla="val 711"/>
              <a:gd name="f11" fmla="val 6972"/>
              <a:gd name="f12" fmla="val 1292"/>
              <a:gd name="f13" fmla="val 6186"/>
              <a:gd name="f14" fmla="val 1907"/>
              <a:gd name="f15" fmla="val 5366"/>
              <a:gd name="f16" fmla="val 2488"/>
              <a:gd name="f17" fmla="val 5161"/>
              <a:gd name="f18" fmla="val 2625"/>
              <a:gd name="f19" fmla="val 4922"/>
              <a:gd name="f20" fmla="val 2762"/>
              <a:gd name="f21" fmla="val 4751"/>
              <a:gd name="f22" fmla="val 2898"/>
              <a:gd name="f23" fmla="val 4512"/>
              <a:gd name="f24" fmla="val 3035"/>
              <a:gd name="f25" fmla="val 4204"/>
              <a:gd name="f26" fmla="val 3206"/>
              <a:gd name="f27" fmla="val 3931"/>
              <a:gd name="f28" fmla="val 3274"/>
              <a:gd name="f29" fmla="val 3691"/>
              <a:gd name="f30" fmla="val 3343"/>
              <a:gd name="f31" fmla="val 3418"/>
              <a:gd name="f32" fmla="val 3411"/>
              <a:gd name="f33" fmla="val 1265"/>
              <a:gd name="f34" fmla="val 3924"/>
              <a:gd name="f35" fmla="val 6965"/>
              <a:gd name="f36" fmla="val 820"/>
              <a:gd name="f37" fmla="val 8982"/>
              <a:gd name="f38" fmla="val 1569"/>
              <a:gd name="f39" fmla="val 10922"/>
              <a:gd name="f40" fmla="val 3104"/>
              <a:gd name="f41" fmla="val 11828"/>
              <a:gd name="f42" fmla="val 4915"/>
              <a:gd name="f43" fmla="val 5337"/>
              <a:gd name="f44" fmla="val 5774"/>
              <a:gd name="f45" fmla="val 11779"/>
              <a:gd name="f46" fmla="val 6220"/>
              <a:gd name="f47" fmla="val 11682"/>
              <a:gd name="f48" fmla="val 8579"/>
              <a:gd name="f49" fmla="val 11135"/>
              <a:gd name="f50" fmla="val 10527"/>
              <a:gd name="f51" fmla="val 9392"/>
              <a:gd name="f52" fmla="val 12509"/>
              <a:gd name="f53" fmla="val 7991"/>
              <a:gd name="f54" fmla="val 14354"/>
              <a:gd name="f55" fmla="val 6726"/>
              <a:gd name="f56" fmla="val 3855"/>
              <a:gd name="f57" fmla="val 13671"/>
              <a:gd name="f58" fmla="val 1942"/>
              <a:gd name="f59" fmla="val 12800"/>
              <a:gd name="f60" fmla="val 700"/>
              <a:gd name="f61" fmla="val 11443"/>
              <a:gd name="f62" fmla="*/ f0 1 15038"/>
              <a:gd name="f63" fmla="*/ f1 1 11829"/>
              <a:gd name="f64" fmla="val f2"/>
              <a:gd name="f65" fmla="val f3"/>
              <a:gd name="f66" fmla="val f4"/>
              <a:gd name="f67" fmla="+- f66 0 f64"/>
              <a:gd name="f68" fmla="+- f65 0 f64"/>
              <a:gd name="f69" fmla="*/ f68 1 15038"/>
              <a:gd name="f70" fmla="*/ f67 1 11829"/>
              <a:gd name="f71" fmla="*/ f64 1 f69"/>
              <a:gd name="f72" fmla="*/ f65 1 f69"/>
              <a:gd name="f73" fmla="*/ f64 1 f70"/>
              <a:gd name="f74" fmla="*/ f66 1 f70"/>
              <a:gd name="f75" fmla="*/ f71 f62 1"/>
              <a:gd name="f76" fmla="*/ f72 f62 1"/>
              <a:gd name="f77" fmla="*/ f74 f63 1"/>
              <a:gd name="f78" fmla="*/ f73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15038" h="1182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6"/>
                </a:ln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2" y="f35"/>
                  <a:pt x="f36" y="f37"/>
                </a:cubicBez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3" y="f56"/>
                  <a:pt x="f57" y="f58"/>
                </a:cubicBezTo>
                <a:cubicBezTo>
                  <a:pt x="f59" y="f60"/>
                  <a:pt x="f61" y="f2"/>
                  <a:pt x="f5" y="f2"/>
                </a:cubicBezTo>
                <a:close/>
              </a:path>
            </a:pathLst>
          </a:custGeom>
          <a:solidFill>
            <a:srgbClr val="F3ACA4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27;p8">
            <a:extLst>
              <a:ext uri="{FF2B5EF4-FFF2-40B4-BE49-F238E27FC236}">
                <a16:creationId xmlns:a16="http://schemas.microsoft.com/office/drawing/2014/main" id="{D12B2998-94C4-1203-723C-8ADD2120080A}"/>
              </a:ext>
            </a:extLst>
          </p:cNvPr>
          <p:cNvSpPr/>
          <p:nvPr/>
        </p:nvSpPr>
        <p:spPr>
          <a:xfrm>
            <a:off x="15522918" y="9638544"/>
            <a:ext cx="595823" cy="263831"/>
          </a:xfrm>
          <a:custGeom>
            <a:avLst/>
            <a:gdLst>
              <a:gd name="f0" fmla="val w"/>
              <a:gd name="f1" fmla="val h"/>
              <a:gd name="f2" fmla="val 0"/>
              <a:gd name="f3" fmla="val 15004"/>
              <a:gd name="f4" fmla="val 11810"/>
              <a:gd name="f5" fmla="val 10036"/>
              <a:gd name="f6" fmla="val 9253"/>
              <a:gd name="f7" fmla="val 8465"/>
              <a:gd name="f8" fmla="val 227"/>
              <a:gd name="f9" fmla="val 7758"/>
              <a:gd name="f10" fmla="val 711"/>
              <a:gd name="f11" fmla="val 6938"/>
              <a:gd name="f12" fmla="val 1292"/>
              <a:gd name="f13" fmla="val 6152"/>
              <a:gd name="f14" fmla="val 1907"/>
              <a:gd name="f15" fmla="val 5332"/>
              <a:gd name="f16" fmla="val 2488"/>
              <a:gd name="f17" fmla="val 5127"/>
              <a:gd name="f18" fmla="val 2625"/>
              <a:gd name="f19" fmla="val 4922"/>
              <a:gd name="f20" fmla="val 2762"/>
              <a:gd name="f21" fmla="val 4716"/>
              <a:gd name="f22" fmla="val 2898"/>
              <a:gd name="f23" fmla="val 4477"/>
              <a:gd name="f24" fmla="val 3035"/>
              <a:gd name="f25" fmla="val 4170"/>
              <a:gd name="f26" fmla="val 3172"/>
              <a:gd name="f27" fmla="val 3930"/>
              <a:gd name="f28" fmla="val 3274"/>
              <a:gd name="f29" fmla="val 3657"/>
              <a:gd name="f30" fmla="val 3343"/>
              <a:gd name="f31" fmla="val 3418"/>
              <a:gd name="f32" fmla="val 3411"/>
              <a:gd name="f33" fmla="val 1230"/>
              <a:gd name="f34" fmla="val 3924"/>
              <a:gd name="f35" fmla="val 6965"/>
              <a:gd name="f36" fmla="val 786"/>
              <a:gd name="f37" fmla="val 8948"/>
              <a:gd name="f38" fmla="val 1527"/>
              <a:gd name="f39" fmla="val 10897"/>
              <a:gd name="f40" fmla="val 3063"/>
              <a:gd name="f41" fmla="val 4843"/>
              <a:gd name="f42" fmla="val 5279"/>
              <a:gd name="f43" fmla="val 5729"/>
              <a:gd name="f44" fmla="val 11755"/>
              <a:gd name="f45" fmla="val 6186"/>
              <a:gd name="f46" fmla="val 11648"/>
              <a:gd name="f47" fmla="val 8578"/>
              <a:gd name="f48" fmla="val 11101"/>
              <a:gd name="f49" fmla="val 10526"/>
              <a:gd name="f50" fmla="val 9392"/>
              <a:gd name="f51" fmla="val 12475"/>
              <a:gd name="f52" fmla="val 7991"/>
              <a:gd name="f53" fmla="val 14320"/>
              <a:gd name="f54" fmla="val 6726"/>
              <a:gd name="f55" fmla="val 3855"/>
              <a:gd name="f56" fmla="val 13637"/>
              <a:gd name="f57" fmla="val 1942"/>
              <a:gd name="f58" fmla="val 12766"/>
              <a:gd name="f59" fmla="val 700"/>
              <a:gd name="f60" fmla="val 11409"/>
              <a:gd name="f61" fmla="*/ f0 1 15004"/>
              <a:gd name="f62" fmla="*/ f1 1 11810"/>
              <a:gd name="f63" fmla="val f2"/>
              <a:gd name="f64" fmla="val f3"/>
              <a:gd name="f65" fmla="val f4"/>
              <a:gd name="f66" fmla="+- f65 0 f63"/>
              <a:gd name="f67" fmla="+- f64 0 f63"/>
              <a:gd name="f68" fmla="*/ f67 1 15004"/>
              <a:gd name="f69" fmla="*/ f66 1 11810"/>
              <a:gd name="f70" fmla="*/ f63 1 f68"/>
              <a:gd name="f71" fmla="*/ f64 1 f68"/>
              <a:gd name="f72" fmla="*/ f63 1 f69"/>
              <a:gd name="f73" fmla="*/ f65 1 f69"/>
              <a:gd name="f74" fmla="*/ f70 f61 1"/>
              <a:gd name="f75" fmla="*/ f71 f61 1"/>
              <a:gd name="f76" fmla="*/ f73 f62 1"/>
              <a:gd name="f77" fmla="*/ f72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4" t="f77" r="f75" b="f76"/>
            <a:pathLst>
              <a:path w="15004" h="1181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6"/>
                </a:ln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2" y="f35"/>
                  <a:pt x="f36" y="f37"/>
                </a:cubicBezTo>
                <a:cubicBezTo>
                  <a:pt x="f38" y="f39"/>
                  <a:pt x="f40" y="f4"/>
                  <a:pt x="f41" y="f4"/>
                </a:cubicBezTo>
                <a:cubicBezTo>
                  <a:pt x="f42" y="f4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3" y="f55"/>
                  <a:pt x="f56" y="f57"/>
                </a:cubicBezTo>
                <a:cubicBezTo>
                  <a:pt x="f58" y="f59"/>
                  <a:pt x="f60" y="f2"/>
                  <a:pt x="f5" y="f2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2894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0">
            <a:extLst>
              <a:ext uri="{FF2B5EF4-FFF2-40B4-BE49-F238E27FC236}">
                <a16:creationId xmlns:a16="http://schemas.microsoft.com/office/drawing/2014/main" id="{9587565D-D3F1-41E8-0902-6357415BB9B8}"/>
              </a:ext>
            </a:extLst>
          </p:cNvPr>
          <p:cNvSpPr/>
          <p:nvPr/>
        </p:nvSpPr>
        <p:spPr>
          <a:xfrm>
            <a:off x="1074740" y="136529"/>
            <a:ext cx="13054010" cy="20288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92"/>
              <a:gd name="f7" fmla="val 447"/>
              <a:gd name="f8" fmla="val 2869"/>
              <a:gd name="f9" fmla="val 271"/>
              <a:gd name="f10" fmla="val 2849"/>
              <a:gd name="f11" fmla="val 259"/>
              <a:gd name="f12" fmla="val 2829"/>
              <a:gd name="f13" fmla="val 258"/>
              <a:gd name="f14" fmla="val 2807"/>
              <a:gd name="f15" fmla="val 269"/>
              <a:gd name="f16" fmla="val 2789"/>
              <a:gd name="f17" fmla="val 279"/>
              <a:gd name="f18" fmla="val 2770"/>
              <a:gd name="f19" fmla="val 284"/>
              <a:gd name="f20" fmla="val 2752"/>
              <a:gd name="f21" fmla="val 291"/>
              <a:gd name="f22" fmla="val 2748"/>
              <a:gd name="f23" fmla="val 295"/>
              <a:gd name="f24" fmla="val 2742"/>
              <a:gd name="f25" fmla="val 297"/>
              <a:gd name="f26" fmla="val 2738"/>
              <a:gd name="f27" fmla="val 294"/>
              <a:gd name="f28" fmla="val 2736"/>
              <a:gd name="f29" fmla="val 293"/>
              <a:gd name="f30" fmla="val 286"/>
              <a:gd name="f31" fmla="val 281"/>
              <a:gd name="f32" fmla="val 2740"/>
              <a:gd name="f33" fmla="val 254"/>
              <a:gd name="f34" fmla="val 228"/>
              <a:gd name="f35" fmla="val 200"/>
              <a:gd name="f36" fmla="val 2728"/>
              <a:gd name="f37" fmla="val 184"/>
              <a:gd name="f38" fmla="val 2709"/>
              <a:gd name="f39" fmla="val 166"/>
              <a:gd name="f40" fmla="val 2692"/>
              <a:gd name="f41" fmla="val 146"/>
              <a:gd name="f42" fmla="val 2685"/>
              <a:gd name="f43" fmla="val 141"/>
              <a:gd name="f44" fmla="val 2677"/>
              <a:gd name="f45" fmla="val 138"/>
              <a:gd name="f46" fmla="val 2673"/>
              <a:gd name="f47" fmla="val 126"/>
              <a:gd name="f48" fmla="val 2690"/>
              <a:gd name="f49" fmla="val 2705"/>
              <a:gd name="f50" fmla="val 2720"/>
              <a:gd name="f51" fmla="val 2735"/>
              <a:gd name="f52" fmla="val 120"/>
              <a:gd name="f53" fmla="val 2750"/>
              <a:gd name="f54" fmla="val 122"/>
              <a:gd name="f55" fmla="val 2765"/>
              <a:gd name="f56" fmla="val 123"/>
              <a:gd name="f57" fmla="val 2783"/>
              <a:gd name="f58" fmla="val 124"/>
              <a:gd name="f59" fmla="val 2795"/>
              <a:gd name="f60" fmla="val 119"/>
              <a:gd name="f61" fmla="val 2801"/>
              <a:gd name="f62" fmla="val 102"/>
              <a:gd name="f63" fmla="val 2803"/>
              <a:gd name="f64" fmla="val 99"/>
              <a:gd name="f65" fmla="val 2806"/>
              <a:gd name="f66" fmla="val 97"/>
              <a:gd name="f67" fmla="val 2808"/>
              <a:gd name="f68" fmla="val 95"/>
              <a:gd name="f69" fmla="val 2810"/>
              <a:gd name="f70" fmla="val 92"/>
              <a:gd name="f71" fmla="val 2811"/>
              <a:gd name="f72" fmla="val 90"/>
              <a:gd name="f73" fmla="val 2813"/>
              <a:gd name="f74" fmla="val 87"/>
              <a:gd name="f75" fmla="val 2816"/>
              <a:gd name="f76" fmla="val 82"/>
              <a:gd name="f77" fmla="val 2819"/>
              <a:gd name="f78" fmla="val 75"/>
              <a:gd name="f79" fmla="val 2823"/>
              <a:gd name="f80" fmla="val 71"/>
              <a:gd name="f81" fmla="val 2838"/>
              <a:gd name="f82" fmla="val 57"/>
              <a:gd name="f83" fmla="val 2837"/>
              <a:gd name="f84" fmla="val 43"/>
              <a:gd name="f85" fmla="val 2824"/>
              <a:gd name="f86" fmla="val 29"/>
              <a:gd name="f87" fmla="val 2818"/>
              <a:gd name="f88" fmla="val 24"/>
              <a:gd name="f89" fmla="val 18"/>
              <a:gd name="f90" fmla="val 2825"/>
              <a:gd name="f91" fmla="val 16"/>
              <a:gd name="f92" fmla="val 2839"/>
              <a:gd name="f93" fmla="val 14"/>
              <a:gd name="f94" fmla="val 2854"/>
              <a:gd name="f95" fmla="val 11"/>
              <a:gd name="f96" fmla="val 2868"/>
              <a:gd name="f97" fmla="val 9"/>
              <a:gd name="f98" fmla="val 2875"/>
              <a:gd name="f99" fmla="val 7"/>
              <a:gd name="f100" fmla="val 2882"/>
              <a:gd name="f101" fmla="val 5"/>
              <a:gd name="f102" fmla="val 2"/>
              <a:gd name="f103" fmla="val 1"/>
              <a:gd name="f104" fmla="val 2848"/>
              <a:gd name="f105" fmla="val 2828"/>
              <a:gd name="f106" fmla="val 2788"/>
              <a:gd name="f107" fmla="val 2768"/>
              <a:gd name="f108" fmla="val 2708"/>
              <a:gd name="f109" fmla="val 2688"/>
              <a:gd name="f110" fmla="val 2668"/>
              <a:gd name="f111" fmla="val 2648"/>
              <a:gd name="f112" fmla="val 2628"/>
              <a:gd name="f113" fmla="val 2608"/>
              <a:gd name="f114" fmla="val 2588"/>
              <a:gd name="f115" fmla="val 2568"/>
              <a:gd name="f116" fmla="val 2548"/>
              <a:gd name="f117" fmla="val 2528"/>
              <a:gd name="f118" fmla="val 2508"/>
              <a:gd name="f119" fmla="val 2488"/>
              <a:gd name="f120" fmla="val 2468"/>
              <a:gd name="f121" fmla="val 2448"/>
              <a:gd name="f122" fmla="val 2428"/>
              <a:gd name="f123" fmla="val 2408"/>
              <a:gd name="f124" fmla="val 2388"/>
              <a:gd name="f125" fmla="val 2368"/>
              <a:gd name="f126" fmla="val 2348"/>
              <a:gd name="f127" fmla="val 2328"/>
              <a:gd name="f128" fmla="val 2308"/>
              <a:gd name="f129" fmla="val 2288"/>
              <a:gd name="f130" fmla="val 2269"/>
              <a:gd name="f131" fmla="val 2249"/>
              <a:gd name="f132" fmla="val 2228"/>
              <a:gd name="f133" fmla="val 2208"/>
              <a:gd name="f134" fmla="val 2189"/>
              <a:gd name="f135" fmla="val 2169"/>
              <a:gd name="f136" fmla="val 2149"/>
              <a:gd name="f137" fmla="val 2129"/>
              <a:gd name="f138" fmla="val 2109"/>
              <a:gd name="f139" fmla="val 2089"/>
              <a:gd name="f140" fmla="val 2069"/>
              <a:gd name="f141" fmla="val 2049"/>
              <a:gd name="f142" fmla="val 2029"/>
              <a:gd name="f143" fmla="val 2009"/>
              <a:gd name="f144" fmla="val 1989"/>
              <a:gd name="f145" fmla="val 1969"/>
              <a:gd name="f146" fmla="val 1949"/>
              <a:gd name="f147" fmla="val 1929"/>
              <a:gd name="f148" fmla="val 1909"/>
              <a:gd name="f149" fmla="val 1889"/>
              <a:gd name="f150" fmla="val 1869"/>
              <a:gd name="f151" fmla="val 1849"/>
              <a:gd name="f152" fmla="val 1829"/>
              <a:gd name="f153" fmla="val 1809"/>
              <a:gd name="f154" fmla="val 1789"/>
              <a:gd name="f155" fmla="val 1769"/>
              <a:gd name="f156" fmla="val 1749"/>
              <a:gd name="f157" fmla="val 1729"/>
              <a:gd name="f158" fmla="val 1709"/>
              <a:gd name="f159" fmla="val 1689"/>
              <a:gd name="f160" fmla="val 1669"/>
              <a:gd name="f161" fmla="val 1649"/>
              <a:gd name="f162" fmla="val 1629"/>
              <a:gd name="f163" fmla="val 1609"/>
              <a:gd name="f164" fmla="val 1589"/>
              <a:gd name="f165" fmla="val 1569"/>
              <a:gd name="f166" fmla="val 1549"/>
              <a:gd name="f167" fmla="val 1529"/>
              <a:gd name="f168" fmla="val 1509"/>
              <a:gd name="f169" fmla="val 1489"/>
              <a:gd name="f170" fmla="val 1469"/>
              <a:gd name="f171" fmla="val 1449"/>
              <a:gd name="f172" fmla="val 1429"/>
              <a:gd name="f173" fmla="val 1409"/>
              <a:gd name="f174" fmla="val 1389"/>
              <a:gd name="f175" fmla="val 1369"/>
              <a:gd name="f176" fmla="val 1349"/>
              <a:gd name="f177" fmla="val 1329"/>
              <a:gd name="f178" fmla="val 1309"/>
              <a:gd name="f179" fmla="val 1289"/>
              <a:gd name="f180" fmla="val 1269"/>
              <a:gd name="f181" fmla="val 1249"/>
              <a:gd name="f182" fmla="val 1229"/>
              <a:gd name="f183" fmla="val 1209"/>
              <a:gd name="f184" fmla="val 1189"/>
              <a:gd name="f185" fmla="val 1169"/>
              <a:gd name="f186" fmla="val 1149"/>
              <a:gd name="f187" fmla="val 1129"/>
              <a:gd name="f188" fmla="val 1109"/>
              <a:gd name="f189" fmla="val 1089"/>
              <a:gd name="f190" fmla="val 1069"/>
              <a:gd name="f191" fmla="val 1049"/>
              <a:gd name="f192" fmla="val 1029"/>
              <a:gd name="f193" fmla="val 1009"/>
              <a:gd name="f194" fmla="val 989"/>
              <a:gd name="f195" fmla="val 969"/>
              <a:gd name="f196" fmla="val 949"/>
              <a:gd name="f197" fmla="val 929"/>
              <a:gd name="f198" fmla="val 909"/>
              <a:gd name="f199" fmla="val 889"/>
              <a:gd name="f200" fmla="val 869"/>
              <a:gd name="f201" fmla="val 849"/>
              <a:gd name="f202" fmla="val 829"/>
              <a:gd name="f203" fmla="val 809"/>
              <a:gd name="f204" fmla="val 789"/>
              <a:gd name="f205" fmla="val 769"/>
              <a:gd name="f206" fmla="val 749"/>
              <a:gd name="f207" fmla="val 730"/>
              <a:gd name="f208" fmla="val 710"/>
              <a:gd name="f209" fmla="val 690"/>
              <a:gd name="f210" fmla="val 670"/>
              <a:gd name="f211" fmla="val 650"/>
              <a:gd name="f212" fmla="val 630"/>
              <a:gd name="f213" fmla="val 610"/>
              <a:gd name="f214" fmla="val 590"/>
              <a:gd name="f215" fmla="val 587"/>
              <a:gd name="f216" fmla="val 586"/>
              <a:gd name="f217" fmla="val 585"/>
              <a:gd name="f218" fmla="val 4"/>
              <a:gd name="f219" fmla="val 112"/>
              <a:gd name="f220" fmla="val 199"/>
              <a:gd name="f221" fmla="val 113"/>
              <a:gd name="f222" fmla="val 227"/>
              <a:gd name="f223" fmla="val 337"/>
              <a:gd name="f224" fmla="val 428"/>
              <a:gd name="f225" fmla="val 13"/>
              <a:gd name="f226" fmla="val 582"/>
              <a:gd name="f227" fmla="val 924"/>
              <a:gd name="f228" fmla="val 1266"/>
              <a:gd name="f229" fmla="val 2644"/>
              <a:gd name="f230" fmla="val 444"/>
              <a:gd name="f231" fmla="val 2693"/>
              <a:gd name="f232" fmla="val 2743"/>
              <a:gd name="f233" fmla="val 2792"/>
              <a:gd name="f234" fmla="val 2804"/>
              <a:gd name="f235" fmla="val 442"/>
              <a:gd name="f236" fmla="val 441"/>
              <a:gd name="f237" fmla="val 440"/>
              <a:gd name="f238" fmla="val 2832"/>
              <a:gd name="f239" fmla="val 420"/>
              <a:gd name="f240" fmla="val 2836"/>
              <a:gd name="f241" fmla="val 401"/>
              <a:gd name="f242" fmla="val 381"/>
              <a:gd name="f243" fmla="val 372"/>
              <a:gd name="f244" fmla="val 365"/>
              <a:gd name="f245" fmla="val 354"/>
              <a:gd name="f246" fmla="val 2794"/>
              <a:gd name="f247" fmla="val 347"/>
              <a:gd name="f248" fmla="val 336"/>
              <a:gd name="f249" fmla="val 2772"/>
              <a:gd name="f250" fmla="val 325"/>
              <a:gd name="f251" fmla="val 323"/>
              <a:gd name="f252" fmla="val 2761"/>
              <a:gd name="f253" fmla="val 321"/>
              <a:gd name="f254" fmla="val 2762"/>
              <a:gd name="f255" fmla="val 316"/>
              <a:gd name="f256" fmla="val 2763"/>
              <a:gd name="f257" fmla="val 310"/>
              <a:gd name="f258" fmla="val 311"/>
              <a:gd name="f259" fmla="val 2775"/>
              <a:gd name="f260" fmla="val 2786"/>
              <a:gd name="f261" fmla="val 309"/>
              <a:gd name="f262" fmla="val 2797"/>
              <a:gd name="f263" fmla="val 308"/>
              <a:gd name="f264" fmla="val 307"/>
              <a:gd name="f265" fmla="val 300"/>
              <a:gd name="f266" fmla="val 2877"/>
              <a:gd name="f267" fmla="val 288"/>
              <a:gd name="f268" fmla="val 2883"/>
              <a:gd name="f269" fmla="val 275"/>
              <a:gd name="f270" fmla="val 2874"/>
              <a:gd name="f271" fmla="val 274"/>
              <a:gd name="f272" fmla="+- 0 0 -90"/>
              <a:gd name="f273" fmla="*/ f3 1 2892"/>
              <a:gd name="f274" fmla="*/ f4 1 447"/>
              <a:gd name="f275" fmla="val f5"/>
              <a:gd name="f276" fmla="val f6"/>
              <a:gd name="f277" fmla="val f7"/>
              <a:gd name="f278" fmla="*/ f272 f0 1"/>
              <a:gd name="f279" fmla="+- f277 0 f275"/>
              <a:gd name="f280" fmla="+- f276 0 f275"/>
              <a:gd name="f281" fmla="*/ f278 1 f2"/>
              <a:gd name="f282" fmla="*/ f280 1 2892"/>
              <a:gd name="f283" fmla="*/ f279 1 447"/>
              <a:gd name="f284" fmla="*/ 2807 f280 1"/>
              <a:gd name="f285" fmla="*/ 269 f279 1"/>
              <a:gd name="f286" fmla="*/ 2738 f280 1"/>
              <a:gd name="f287" fmla="*/ 294 f279 1"/>
              <a:gd name="f288" fmla="*/ 2748 f280 1"/>
              <a:gd name="f289" fmla="*/ 200 f279 1"/>
              <a:gd name="f290" fmla="*/ 2673 f280 1"/>
              <a:gd name="f291" fmla="*/ 126 f279 1"/>
              <a:gd name="f292" fmla="*/ 2765 f280 1"/>
              <a:gd name="f293" fmla="*/ 123 f279 1"/>
              <a:gd name="f294" fmla="*/ 2808 f280 1"/>
              <a:gd name="f295" fmla="*/ 95 f279 1"/>
              <a:gd name="f296" fmla="*/ 2823 f280 1"/>
              <a:gd name="f297" fmla="*/ 71 f279 1"/>
              <a:gd name="f298" fmla="*/ 2825 f280 1"/>
              <a:gd name="f299" fmla="*/ 16 f279 1"/>
              <a:gd name="f300" fmla="*/ 2892 f280 1"/>
              <a:gd name="f301" fmla="*/ 2 f279 1"/>
              <a:gd name="f302" fmla="*/ 0 f279 1"/>
              <a:gd name="f303" fmla="*/ 2688 f280 1"/>
              <a:gd name="f304" fmla="*/ 2568 f280 1"/>
              <a:gd name="f305" fmla="*/ 2448 f280 1"/>
              <a:gd name="f306" fmla="*/ 2328 f280 1"/>
              <a:gd name="f307" fmla="*/ 2208 f280 1"/>
              <a:gd name="f308" fmla="*/ 2089 f280 1"/>
              <a:gd name="f309" fmla="*/ 1969 f280 1"/>
              <a:gd name="f310" fmla="*/ 1849 f280 1"/>
              <a:gd name="f311" fmla="*/ 1729 f280 1"/>
              <a:gd name="f312" fmla="*/ 1609 f280 1"/>
              <a:gd name="f313" fmla="*/ 1489 f280 1"/>
              <a:gd name="f314" fmla="*/ 1369 f280 1"/>
              <a:gd name="f315" fmla="*/ 1249 f280 1"/>
              <a:gd name="f316" fmla="*/ 1129 f280 1"/>
              <a:gd name="f317" fmla="*/ 1009 f280 1"/>
              <a:gd name="f318" fmla="*/ 889 f280 1"/>
              <a:gd name="f319" fmla="*/ 769 f280 1"/>
              <a:gd name="f320" fmla="*/ 650 f280 1"/>
              <a:gd name="f321" fmla="*/ 585 f280 1"/>
              <a:gd name="f322" fmla="*/ 0 f280 1"/>
              <a:gd name="f323" fmla="*/ 4 f279 1"/>
              <a:gd name="f324" fmla="*/ 13 f280 1"/>
              <a:gd name="f325" fmla="*/ 447 f279 1"/>
              <a:gd name="f326" fmla="*/ 2644 f280 1"/>
              <a:gd name="f327" fmla="*/ 444 f279 1"/>
              <a:gd name="f328" fmla="*/ 2828 f280 1"/>
              <a:gd name="f329" fmla="*/ 2839 f280 1"/>
              <a:gd name="f330" fmla="*/ 381 f279 1"/>
              <a:gd name="f331" fmla="*/ 2772 f280 1"/>
              <a:gd name="f332" fmla="*/ 325 f279 1"/>
              <a:gd name="f333" fmla="*/ 2775 f280 1"/>
              <a:gd name="f334" fmla="*/ 311 f279 1"/>
              <a:gd name="f335" fmla="*/ 2868 f280 1"/>
              <a:gd name="f336" fmla="*/ 295 f279 1"/>
              <a:gd name="f337" fmla="*/ 2869 f280 1"/>
              <a:gd name="f338" fmla="*/ 271 f279 1"/>
              <a:gd name="f339" fmla="+- f281 0 f1"/>
              <a:gd name="f340" fmla="*/ f284 1 2892"/>
              <a:gd name="f341" fmla="*/ f285 1 447"/>
              <a:gd name="f342" fmla="*/ f286 1 2892"/>
              <a:gd name="f343" fmla="*/ f287 1 447"/>
              <a:gd name="f344" fmla="*/ f288 1 2892"/>
              <a:gd name="f345" fmla="*/ f289 1 447"/>
              <a:gd name="f346" fmla="*/ f290 1 2892"/>
              <a:gd name="f347" fmla="*/ f291 1 447"/>
              <a:gd name="f348" fmla="*/ f292 1 2892"/>
              <a:gd name="f349" fmla="*/ f293 1 447"/>
              <a:gd name="f350" fmla="*/ f294 1 2892"/>
              <a:gd name="f351" fmla="*/ f295 1 447"/>
              <a:gd name="f352" fmla="*/ f296 1 2892"/>
              <a:gd name="f353" fmla="*/ f297 1 447"/>
              <a:gd name="f354" fmla="*/ f298 1 2892"/>
              <a:gd name="f355" fmla="*/ f299 1 447"/>
              <a:gd name="f356" fmla="*/ f300 1 2892"/>
              <a:gd name="f357" fmla="*/ f301 1 447"/>
              <a:gd name="f358" fmla="*/ f302 1 447"/>
              <a:gd name="f359" fmla="*/ f303 1 2892"/>
              <a:gd name="f360" fmla="*/ f304 1 2892"/>
              <a:gd name="f361" fmla="*/ f305 1 2892"/>
              <a:gd name="f362" fmla="*/ f306 1 2892"/>
              <a:gd name="f363" fmla="*/ f307 1 2892"/>
              <a:gd name="f364" fmla="*/ f308 1 2892"/>
              <a:gd name="f365" fmla="*/ f309 1 2892"/>
              <a:gd name="f366" fmla="*/ f310 1 2892"/>
              <a:gd name="f367" fmla="*/ f311 1 2892"/>
              <a:gd name="f368" fmla="*/ f312 1 2892"/>
              <a:gd name="f369" fmla="*/ f313 1 2892"/>
              <a:gd name="f370" fmla="*/ f314 1 2892"/>
              <a:gd name="f371" fmla="*/ f315 1 2892"/>
              <a:gd name="f372" fmla="*/ f316 1 2892"/>
              <a:gd name="f373" fmla="*/ f317 1 2892"/>
              <a:gd name="f374" fmla="*/ f318 1 2892"/>
              <a:gd name="f375" fmla="*/ f319 1 2892"/>
              <a:gd name="f376" fmla="*/ f320 1 2892"/>
              <a:gd name="f377" fmla="*/ f321 1 2892"/>
              <a:gd name="f378" fmla="*/ f322 1 2892"/>
              <a:gd name="f379" fmla="*/ f323 1 447"/>
              <a:gd name="f380" fmla="*/ f324 1 2892"/>
              <a:gd name="f381" fmla="*/ f325 1 447"/>
              <a:gd name="f382" fmla="*/ f326 1 2892"/>
              <a:gd name="f383" fmla="*/ f327 1 447"/>
              <a:gd name="f384" fmla="*/ f328 1 2892"/>
              <a:gd name="f385" fmla="*/ f329 1 2892"/>
              <a:gd name="f386" fmla="*/ f330 1 447"/>
              <a:gd name="f387" fmla="*/ f331 1 2892"/>
              <a:gd name="f388" fmla="*/ f332 1 447"/>
              <a:gd name="f389" fmla="*/ f333 1 2892"/>
              <a:gd name="f390" fmla="*/ f334 1 447"/>
              <a:gd name="f391" fmla="*/ f335 1 2892"/>
              <a:gd name="f392" fmla="*/ f336 1 447"/>
              <a:gd name="f393" fmla="*/ f337 1 2892"/>
              <a:gd name="f394" fmla="*/ f338 1 447"/>
              <a:gd name="f395" fmla="*/ 0 1 f282"/>
              <a:gd name="f396" fmla="*/ f276 1 f282"/>
              <a:gd name="f397" fmla="*/ 0 1 f283"/>
              <a:gd name="f398" fmla="*/ f277 1 f283"/>
              <a:gd name="f399" fmla="*/ f340 1 f282"/>
              <a:gd name="f400" fmla="*/ f341 1 f283"/>
              <a:gd name="f401" fmla="*/ f342 1 f282"/>
              <a:gd name="f402" fmla="*/ f343 1 f283"/>
              <a:gd name="f403" fmla="*/ f344 1 f282"/>
              <a:gd name="f404" fmla="*/ f345 1 f283"/>
              <a:gd name="f405" fmla="*/ f346 1 f282"/>
              <a:gd name="f406" fmla="*/ f347 1 f283"/>
              <a:gd name="f407" fmla="*/ f348 1 f282"/>
              <a:gd name="f408" fmla="*/ f349 1 f283"/>
              <a:gd name="f409" fmla="*/ f350 1 f282"/>
              <a:gd name="f410" fmla="*/ f351 1 f283"/>
              <a:gd name="f411" fmla="*/ f352 1 f282"/>
              <a:gd name="f412" fmla="*/ f353 1 f283"/>
              <a:gd name="f413" fmla="*/ f354 1 f282"/>
              <a:gd name="f414" fmla="*/ f355 1 f283"/>
              <a:gd name="f415" fmla="*/ f356 1 f282"/>
              <a:gd name="f416" fmla="*/ f357 1 f283"/>
              <a:gd name="f417" fmla="*/ f358 1 f283"/>
              <a:gd name="f418" fmla="*/ f359 1 f282"/>
              <a:gd name="f419" fmla="*/ f360 1 f282"/>
              <a:gd name="f420" fmla="*/ f361 1 f282"/>
              <a:gd name="f421" fmla="*/ f362 1 f282"/>
              <a:gd name="f422" fmla="*/ f363 1 f282"/>
              <a:gd name="f423" fmla="*/ f364 1 f282"/>
              <a:gd name="f424" fmla="*/ f365 1 f282"/>
              <a:gd name="f425" fmla="*/ f366 1 f282"/>
              <a:gd name="f426" fmla="*/ f367 1 f282"/>
              <a:gd name="f427" fmla="*/ f368 1 f282"/>
              <a:gd name="f428" fmla="*/ f369 1 f282"/>
              <a:gd name="f429" fmla="*/ f370 1 f282"/>
              <a:gd name="f430" fmla="*/ f371 1 f282"/>
              <a:gd name="f431" fmla="*/ f372 1 f282"/>
              <a:gd name="f432" fmla="*/ f373 1 f282"/>
              <a:gd name="f433" fmla="*/ f374 1 f282"/>
              <a:gd name="f434" fmla="*/ f375 1 f282"/>
              <a:gd name="f435" fmla="*/ f376 1 f282"/>
              <a:gd name="f436" fmla="*/ f377 1 f282"/>
              <a:gd name="f437" fmla="*/ f378 1 f282"/>
              <a:gd name="f438" fmla="*/ f379 1 f283"/>
              <a:gd name="f439" fmla="*/ f380 1 f282"/>
              <a:gd name="f440" fmla="*/ f381 1 f283"/>
              <a:gd name="f441" fmla="*/ f382 1 f282"/>
              <a:gd name="f442" fmla="*/ f383 1 f283"/>
              <a:gd name="f443" fmla="*/ f384 1 f282"/>
              <a:gd name="f444" fmla="*/ f385 1 f282"/>
              <a:gd name="f445" fmla="*/ f386 1 f283"/>
              <a:gd name="f446" fmla="*/ f387 1 f282"/>
              <a:gd name="f447" fmla="*/ f388 1 f283"/>
              <a:gd name="f448" fmla="*/ f389 1 f282"/>
              <a:gd name="f449" fmla="*/ f390 1 f283"/>
              <a:gd name="f450" fmla="*/ f391 1 f282"/>
              <a:gd name="f451" fmla="*/ f392 1 f283"/>
              <a:gd name="f452" fmla="*/ f393 1 f282"/>
              <a:gd name="f453" fmla="*/ f394 1 f283"/>
              <a:gd name="f454" fmla="*/ f395 f273 1"/>
              <a:gd name="f455" fmla="*/ f396 f273 1"/>
              <a:gd name="f456" fmla="*/ f398 f274 1"/>
              <a:gd name="f457" fmla="*/ f397 f274 1"/>
              <a:gd name="f458" fmla="*/ f399 f273 1"/>
              <a:gd name="f459" fmla="*/ f400 f274 1"/>
              <a:gd name="f460" fmla="*/ f401 f273 1"/>
              <a:gd name="f461" fmla="*/ f402 f274 1"/>
              <a:gd name="f462" fmla="*/ f403 f273 1"/>
              <a:gd name="f463" fmla="*/ f404 f274 1"/>
              <a:gd name="f464" fmla="*/ f405 f273 1"/>
              <a:gd name="f465" fmla="*/ f406 f274 1"/>
              <a:gd name="f466" fmla="*/ f407 f273 1"/>
              <a:gd name="f467" fmla="*/ f408 f274 1"/>
              <a:gd name="f468" fmla="*/ f409 f273 1"/>
              <a:gd name="f469" fmla="*/ f410 f274 1"/>
              <a:gd name="f470" fmla="*/ f411 f273 1"/>
              <a:gd name="f471" fmla="*/ f412 f274 1"/>
              <a:gd name="f472" fmla="*/ f413 f273 1"/>
              <a:gd name="f473" fmla="*/ f414 f274 1"/>
              <a:gd name="f474" fmla="*/ f415 f273 1"/>
              <a:gd name="f475" fmla="*/ f416 f274 1"/>
              <a:gd name="f476" fmla="*/ f417 f274 1"/>
              <a:gd name="f477" fmla="*/ f418 f273 1"/>
              <a:gd name="f478" fmla="*/ f419 f273 1"/>
              <a:gd name="f479" fmla="*/ f420 f273 1"/>
              <a:gd name="f480" fmla="*/ f421 f273 1"/>
              <a:gd name="f481" fmla="*/ f422 f273 1"/>
              <a:gd name="f482" fmla="*/ f423 f273 1"/>
              <a:gd name="f483" fmla="*/ f424 f273 1"/>
              <a:gd name="f484" fmla="*/ f425 f273 1"/>
              <a:gd name="f485" fmla="*/ f426 f273 1"/>
              <a:gd name="f486" fmla="*/ f427 f273 1"/>
              <a:gd name="f487" fmla="*/ f428 f273 1"/>
              <a:gd name="f488" fmla="*/ f429 f273 1"/>
              <a:gd name="f489" fmla="*/ f430 f273 1"/>
              <a:gd name="f490" fmla="*/ f431 f273 1"/>
              <a:gd name="f491" fmla="*/ f432 f273 1"/>
              <a:gd name="f492" fmla="*/ f433 f273 1"/>
              <a:gd name="f493" fmla="*/ f434 f273 1"/>
              <a:gd name="f494" fmla="*/ f435 f273 1"/>
              <a:gd name="f495" fmla="*/ f436 f273 1"/>
              <a:gd name="f496" fmla="*/ f437 f273 1"/>
              <a:gd name="f497" fmla="*/ f438 f274 1"/>
              <a:gd name="f498" fmla="*/ f439 f273 1"/>
              <a:gd name="f499" fmla="*/ f440 f274 1"/>
              <a:gd name="f500" fmla="*/ f441 f273 1"/>
              <a:gd name="f501" fmla="*/ f442 f274 1"/>
              <a:gd name="f502" fmla="*/ f443 f273 1"/>
              <a:gd name="f503" fmla="*/ f444 f273 1"/>
              <a:gd name="f504" fmla="*/ f445 f274 1"/>
              <a:gd name="f505" fmla="*/ f446 f273 1"/>
              <a:gd name="f506" fmla="*/ f447 f274 1"/>
              <a:gd name="f507" fmla="*/ f448 f273 1"/>
              <a:gd name="f508" fmla="*/ f449 f274 1"/>
              <a:gd name="f509" fmla="*/ f450 f273 1"/>
              <a:gd name="f510" fmla="*/ f451 f274 1"/>
              <a:gd name="f511" fmla="*/ f452 f273 1"/>
              <a:gd name="f512" fmla="*/ f453 f27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9">
                <a:pos x="f458" y="f459"/>
              </a:cxn>
              <a:cxn ang="f339">
                <a:pos x="f460" y="f461"/>
              </a:cxn>
              <a:cxn ang="f339">
                <a:pos x="f462" y="f463"/>
              </a:cxn>
              <a:cxn ang="f339">
                <a:pos x="f464" y="f465"/>
              </a:cxn>
              <a:cxn ang="f339">
                <a:pos x="f466" y="f467"/>
              </a:cxn>
              <a:cxn ang="f339">
                <a:pos x="f468" y="f469"/>
              </a:cxn>
              <a:cxn ang="f339">
                <a:pos x="f470" y="f471"/>
              </a:cxn>
              <a:cxn ang="f339">
                <a:pos x="f472" y="f473"/>
              </a:cxn>
              <a:cxn ang="f339">
                <a:pos x="f474" y="f475"/>
              </a:cxn>
              <a:cxn ang="f339">
                <a:pos x="f468" y="f476"/>
              </a:cxn>
              <a:cxn ang="f339">
                <a:pos x="f477" y="f476"/>
              </a:cxn>
              <a:cxn ang="f339">
                <a:pos x="f478" y="f476"/>
              </a:cxn>
              <a:cxn ang="f339">
                <a:pos x="f479" y="f476"/>
              </a:cxn>
              <a:cxn ang="f339">
                <a:pos x="f480" y="f476"/>
              </a:cxn>
              <a:cxn ang="f339">
                <a:pos x="f481" y="f476"/>
              </a:cxn>
              <a:cxn ang="f339">
                <a:pos x="f482" y="f476"/>
              </a:cxn>
              <a:cxn ang="f339">
                <a:pos x="f483" y="f476"/>
              </a:cxn>
              <a:cxn ang="f339">
                <a:pos x="f484" y="f476"/>
              </a:cxn>
              <a:cxn ang="f339">
                <a:pos x="f485" y="f476"/>
              </a:cxn>
              <a:cxn ang="f339">
                <a:pos x="f486" y="f476"/>
              </a:cxn>
              <a:cxn ang="f339">
                <a:pos x="f487" y="f476"/>
              </a:cxn>
              <a:cxn ang="f339">
                <a:pos x="f488" y="f476"/>
              </a:cxn>
              <a:cxn ang="f339">
                <a:pos x="f489" y="f476"/>
              </a:cxn>
              <a:cxn ang="f339">
                <a:pos x="f490" y="f476"/>
              </a:cxn>
              <a:cxn ang="f339">
                <a:pos x="f491" y="f476"/>
              </a:cxn>
              <a:cxn ang="f339">
                <a:pos x="f492" y="f476"/>
              </a:cxn>
              <a:cxn ang="f339">
                <a:pos x="f493" y="f476"/>
              </a:cxn>
              <a:cxn ang="f339">
                <a:pos x="f494" y="f476"/>
              </a:cxn>
              <a:cxn ang="f339">
                <a:pos x="f495" y="f475"/>
              </a:cxn>
              <a:cxn ang="f339">
                <a:pos x="f496" y="f497"/>
              </a:cxn>
              <a:cxn ang="f339">
                <a:pos x="f498" y="f499"/>
              </a:cxn>
              <a:cxn ang="f339">
                <a:pos x="f486" y="f499"/>
              </a:cxn>
              <a:cxn ang="f339">
                <a:pos x="f500" y="f501"/>
              </a:cxn>
              <a:cxn ang="f339">
                <a:pos x="f502" y="f501"/>
              </a:cxn>
              <a:cxn ang="f339">
                <a:pos x="f503" y="f504"/>
              </a:cxn>
              <a:cxn ang="f339">
                <a:pos x="f505" y="f506"/>
              </a:cxn>
              <a:cxn ang="f339">
                <a:pos x="f507" y="f508"/>
              </a:cxn>
              <a:cxn ang="f339">
                <a:pos x="f509" y="f510"/>
              </a:cxn>
              <a:cxn ang="f339">
                <a:pos x="f511" y="f512"/>
              </a:cxn>
            </a:cxnLst>
            <a:rect l="f454" t="f457" r="f455" b="f456"/>
            <a:pathLst>
              <a:path w="2892" h="4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26" y="f30"/>
                  <a:pt x="f26" y="f31"/>
                </a:cubicBezTo>
                <a:cubicBezTo>
                  <a:pt x="f32" y="f33"/>
                  <a:pt x="f22" y="f34"/>
                  <a:pt x="f22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7"/>
                  <a:pt x="f49" y="f47"/>
                  <a:pt x="f50" y="f47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14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6" y="f102"/>
                </a:cubicBezTo>
                <a:cubicBezTo>
                  <a:pt x="f100" y="f103"/>
                  <a:pt x="f98" y="f103"/>
                  <a:pt x="f96" y="f5"/>
                </a:cubicBezTo>
                <a:cubicBezTo>
                  <a:pt x="f104" y="f5"/>
                  <a:pt x="f105" y="f5"/>
                  <a:pt x="f67" y="f5"/>
                </a:cubicBezTo>
                <a:cubicBezTo>
                  <a:pt x="f106" y="f5"/>
                  <a:pt x="f107" y="f5"/>
                  <a:pt x="f22" y="f5"/>
                </a:cubicBezTo>
                <a:cubicBezTo>
                  <a:pt x="f36" y="f5"/>
                  <a:pt x="f108" y="f5"/>
                  <a:pt x="f109" y="f5"/>
                </a:cubicBezTo>
                <a:cubicBezTo>
                  <a:pt x="f110" y="f5"/>
                  <a:pt x="f111" y="f5"/>
                  <a:pt x="f112" y="f5"/>
                </a:cubicBezTo>
                <a:cubicBezTo>
                  <a:pt x="f113" y="f5"/>
                  <a:pt x="f114" y="f5"/>
                  <a:pt x="f115" y="f5"/>
                </a:cubicBezTo>
                <a:cubicBezTo>
                  <a:pt x="f116" y="f5"/>
                  <a:pt x="f117" y="f5"/>
                  <a:pt x="f118" y="f5"/>
                </a:cubicBezTo>
                <a:cubicBezTo>
                  <a:pt x="f119" y="f5"/>
                  <a:pt x="f120" y="f5"/>
                  <a:pt x="f121" y="f5"/>
                </a:cubicBezTo>
                <a:cubicBezTo>
                  <a:pt x="f122" y="f5"/>
                  <a:pt x="f123" y="f5"/>
                  <a:pt x="f124" y="f5"/>
                </a:cubicBezTo>
                <a:cubicBezTo>
                  <a:pt x="f125" y="f5"/>
                  <a:pt x="f126" y="f5"/>
                  <a:pt x="f127" y="f5"/>
                </a:cubicBezTo>
                <a:cubicBezTo>
                  <a:pt x="f128" y="f5"/>
                  <a:pt x="f129" y="f5"/>
                  <a:pt x="f130" y="f5"/>
                </a:cubicBezTo>
                <a:cubicBezTo>
                  <a:pt x="f131" y="f5"/>
                  <a:pt x="f132" y="f5"/>
                  <a:pt x="f133" y="f5"/>
                </a:cubicBezTo>
                <a:cubicBezTo>
                  <a:pt x="f134" y="f5"/>
                  <a:pt x="f135" y="f5"/>
                  <a:pt x="f136" y="f5"/>
                </a:cubicBezTo>
                <a:cubicBezTo>
                  <a:pt x="f137" y="f5"/>
                  <a:pt x="f138" y="f5"/>
                  <a:pt x="f139" y="f5"/>
                </a:cubicBezTo>
                <a:cubicBezTo>
                  <a:pt x="f140" y="f5"/>
                  <a:pt x="f141" y="f5"/>
                  <a:pt x="f142" y="f5"/>
                </a:cubicBezTo>
                <a:cubicBezTo>
                  <a:pt x="f143" y="f5"/>
                  <a:pt x="f144" y="f5"/>
                  <a:pt x="f145" y="f5"/>
                </a:cubicBezTo>
                <a:cubicBezTo>
                  <a:pt x="f146" y="f5"/>
                  <a:pt x="f147" y="f5"/>
                  <a:pt x="f148" y="f5"/>
                </a:cubicBezTo>
                <a:cubicBezTo>
                  <a:pt x="f149" y="f5"/>
                  <a:pt x="f150" y="f5"/>
                  <a:pt x="f151" y="f5"/>
                </a:cubicBezTo>
                <a:cubicBezTo>
                  <a:pt x="f152" y="f5"/>
                  <a:pt x="f153" y="f5"/>
                  <a:pt x="f154" y="f5"/>
                </a:cubicBezTo>
                <a:cubicBezTo>
                  <a:pt x="f155" y="f5"/>
                  <a:pt x="f156" y="f5"/>
                  <a:pt x="f157" y="f5"/>
                </a:cubicBezTo>
                <a:cubicBezTo>
                  <a:pt x="f158" y="f5"/>
                  <a:pt x="f159" y="f5"/>
                  <a:pt x="f160" y="f5"/>
                </a:cubicBezTo>
                <a:cubicBezTo>
                  <a:pt x="f161" y="f5"/>
                  <a:pt x="f162" y="f5"/>
                  <a:pt x="f163" y="f5"/>
                </a:cubicBezTo>
                <a:cubicBezTo>
                  <a:pt x="f164" y="f5"/>
                  <a:pt x="f165" y="f5"/>
                  <a:pt x="f166" y="f5"/>
                </a:cubicBezTo>
                <a:cubicBezTo>
                  <a:pt x="f167" y="f5"/>
                  <a:pt x="f168" y="f5"/>
                  <a:pt x="f169" y="f5"/>
                </a:cubicBezTo>
                <a:cubicBezTo>
                  <a:pt x="f170" y="f5"/>
                  <a:pt x="f171" y="f5"/>
                  <a:pt x="f172" y="f5"/>
                </a:cubicBezTo>
                <a:cubicBezTo>
                  <a:pt x="f173" y="f5"/>
                  <a:pt x="f174" y="f5"/>
                  <a:pt x="f175" y="f5"/>
                </a:cubicBezTo>
                <a:cubicBezTo>
                  <a:pt x="f176" y="f5"/>
                  <a:pt x="f177" y="f5"/>
                  <a:pt x="f178" y="f5"/>
                </a:cubicBezTo>
                <a:cubicBezTo>
                  <a:pt x="f179" y="f5"/>
                  <a:pt x="f180" y="f5"/>
                  <a:pt x="f181" y="f5"/>
                </a:cubicBezTo>
                <a:cubicBezTo>
                  <a:pt x="f182" y="f5"/>
                  <a:pt x="f183" y="f5"/>
                  <a:pt x="f184" y="f5"/>
                </a:cubicBezTo>
                <a:cubicBezTo>
                  <a:pt x="f185" y="f5"/>
                  <a:pt x="f186" y="f5"/>
                  <a:pt x="f187" y="f5"/>
                </a:cubicBezTo>
                <a:cubicBezTo>
                  <a:pt x="f188" y="f5"/>
                  <a:pt x="f189" y="f5"/>
                  <a:pt x="f190" y="f5"/>
                </a:cubicBezTo>
                <a:cubicBezTo>
                  <a:pt x="f191" y="f5"/>
                  <a:pt x="f192" y="f5"/>
                  <a:pt x="f193" y="f5"/>
                </a:cubicBezTo>
                <a:cubicBezTo>
                  <a:pt x="f194" y="f5"/>
                  <a:pt x="f195" y="f5"/>
                  <a:pt x="f196" y="f5"/>
                </a:cubicBezTo>
                <a:cubicBezTo>
                  <a:pt x="f197" y="f5"/>
                  <a:pt x="f198" y="f5"/>
                  <a:pt x="f199" y="f5"/>
                </a:cubicBezTo>
                <a:cubicBezTo>
                  <a:pt x="f200" y="f5"/>
                  <a:pt x="f201" y="f5"/>
                  <a:pt x="f202" y="f5"/>
                </a:cubicBezTo>
                <a:cubicBezTo>
                  <a:pt x="f203" y="f5"/>
                  <a:pt x="f204" y="f5"/>
                  <a:pt x="f205" y="f5"/>
                </a:cubicBezTo>
                <a:cubicBezTo>
                  <a:pt x="f206" y="f5"/>
                  <a:pt x="f207" y="f5"/>
                  <a:pt x="f208" y="f5"/>
                </a:cubicBezTo>
                <a:cubicBezTo>
                  <a:pt x="f209" y="f5"/>
                  <a:pt x="f210" y="f5"/>
                  <a:pt x="f211" y="f5"/>
                </a:cubicBezTo>
                <a:cubicBezTo>
                  <a:pt x="f212" y="f5"/>
                  <a:pt x="f213" y="f5"/>
                  <a:pt x="f214" y="f5"/>
                </a:cubicBezTo>
                <a:cubicBezTo>
                  <a:pt x="f215" y="f103"/>
                  <a:pt x="f216" y="f102"/>
                  <a:pt x="f217" y="f102"/>
                </a:cubicBezTo>
                <a:cubicBezTo>
                  <a:pt x="f5" y="f102"/>
                  <a:pt x="f5" y="f102"/>
                  <a:pt x="f5" y="f102"/>
                </a:cubicBezTo>
                <a:cubicBezTo>
                  <a:pt x="f5" y="f218"/>
                  <a:pt x="f5" y="f218"/>
                  <a:pt x="f5" y="f218"/>
                </a:cubicBezTo>
                <a:cubicBezTo>
                  <a:pt x="f219" y="f89"/>
                  <a:pt x="f220" y="f221"/>
                  <a:pt x="f220" y="f222"/>
                </a:cubicBezTo>
                <a:cubicBezTo>
                  <a:pt x="f220" y="f223"/>
                  <a:pt x="f60" y="f224"/>
                  <a:pt x="f225" y="f7"/>
                </a:cubicBezTo>
                <a:cubicBezTo>
                  <a:pt x="f226" y="f7"/>
                  <a:pt x="f226" y="f7"/>
                  <a:pt x="f226" y="f7"/>
                </a:cubicBezTo>
                <a:cubicBezTo>
                  <a:pt x="f227" y="f7"/>
                  <a:pt x="f228" y="f7"/>
                  <a:pt x="f163" y="f7"/>
                </a:cubicBezTo>
                <a:cubicBezTo>
                  <a:pt x="f229" y="f7"/>
                  <a:pt x="f229" y="f7"/>
                  <a:pt x="f229" y="f7"/>
                </a:cubicBezTo>
                <a:cubicBezTo>
                  <a:pt x="f229" y="f230"/>
                  <a:pt x="f229" y="f230"/>
                  <a:pt x="f229" y="f230"/>
                </a:cubicBezTo>
                <a:cubicBezTo>
                  <a:pt x="f231" y="f230"/>
                  <a:pt x="f232" y="f230"/>
                  <a:pt x="f233" y="f230"/>
                </a:cubicBezTo>
                <a:cubicBezTo>
                  <a:pt x="f234" y="f230"/>
                  <a:pt x="f75" y="f230"/>
                  <a:pt x="f105" y="f230"/>
                </a:cubicBezTo>
                <a:cubicBezTo>
                  <a:pt x="f105" y="f235"/>
                  <a:pt x="f105" y="f236"/>
                  <a:pt x="f12" y="f237"/>
                </a:cubicBezTo>
                <a:cubicBezTo>
                  <a:pt x="f238" y="f239"/>
                  <a:pt x="f240" y="f241"/>
                  <a:pt x="f92" y="f242"/>
                </a:cubicBezTo>
                <a:cubicBezTo>
                  <a:pt x="f12" y="f243"/>
                  <a:pt x="f75" y="f244"/>
                  <a:pt x="f67" y="f245"/>
                </a:cubicBezTo>
                <a:cubicBezTo>
                  <a:pt x="f246" y="f247"/>
                  <a:pt x="f57" y="f248"/>
                  <a:pt x="f249" y="f250"/>
                </a:cubicBezTo>
                <a:cubicBezTo>
                  <a:pt x="f107" y="f251"/>
                  <a:pt x="f252" y="f253"/>
                  <a:pt x="f254" y="f255"/>
                </a:cubicBezTo>
                <a:cubicBezTo>
                  <a:pt x="f256" y="f257"/>
                  <a:pt x="f18" y="f258"/>
                  <a:pt x="f259" y="f258"/>
                </a:cubicBezTo>
                <a:cubicBezTo>
                  <a:pt x="f260" y="f261"/>
                  <a:pt x="f262" y="f263"/>
                  <a:pt x="f67" y="f264"/>
                </a:cubicBezTo>
                <a:cubicBezTo>
                  <a:pt x="f105" y="f265"/>
                  <a:pt x="f104" y="f25"/>
                  <a:pt x="f96" y="f23"/>
                </a:cubicBezTo>
                <a:cubicBezTo>
                  <a:pt x="f266" y="f27"/>
                  <a:pt x="f100" y="f267"/>
                  <a:pt x="f100" y="f31"/>
                </a:cubicBezTo>
                <a:cubicBezTo>
                  <a:pt x="f268" y="f269"/>
                  <a:pt x="f270" y="f271"/>
                  <a:pt x="f8" y="f9"/>
                </a:cubicBezTo>
                <a:close/>
              </a:path>
            </a:pathLst>
          </a:custGeom>
          <a:solidFill>
            <a:srgbClr val="F7D11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48;p10">
            <a:extLst>
              <a:ext uri="{FF2B5EF4-FFF2-40B4-BE49-F238E27FC236}">
                <a16:creationId xmlns:a16="http://schemas.microsoft.com/office/drawing/2014/main" id="{6C4DAD9D-7B38-2FD0-2665-DBCC721696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8358" y="3218258"/>
            <a:ext cx="15080531" cy="2641500"/>
          </a:xfrm>
        </p:spPr>
        <p:txBody>
          <a:bodyPr anchorCtr="1"/>
          <a:lstStyle>
            <a:lvl1pPr algn="ctr">
              <a:defRPr sz="7500"/>
            </a:lvl1pPr>
          </a:lstStyle>
          <a:p>
            <a:pPr lvl="0"/>
            <a:endParaRPr lang="es-PE"/>
          </a:p>
        </p:txBody>
      </p:sp>
      <p:grpSp>
        <p:nvGrpSpPr>
          <p:cNvPr id="4" name="Grupo 21">
            <a:extLst>
              <a:ext uri="{FF2B5EF4-FFF2-40B4-BE49-F238E27FC236}">
                <a16:creationId xmlns:a16="http://schemas.microsoft.com/office/drawing/2014/main" id="{23101B34-7EA8-40BE-49BE-2733DB38516F}"/>
              </a:ext>
            </a:extLst>
          </p:cNvPr>
          <p:cNvGrpSpPr/>
          <p:nvPr/>
        </p:nvGrpSpPr>
        <p:grpSpPr>
          <a:xfrm>
            <a:off x="13388973" y="-4764"/>
            <a:ext cx="4689483" cy="2201865"/>
            <a:chOff x="13388973" y="-4764"/>
            <a:chExt cx="4689483" cy="220186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7DDCCA1-3B6C-D2E3-E31A-76A61F6B81ED}"/>
                </a:ext>
              </a:extLst>
            </p:cNvPr>
            <p:cNvSpPr/>
            <p:nvPr/>
          </p:nvSpPr>
          <p:spPr>
            <a:xfrm>
              <a:off x="13817598" y="1189040"/>
              <a:ext cx="1055683" cy="1008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"/>
                <a:gd name="f7" fmla="val 221"/>
                <a:gd name="f8" fmla="val 181"/>
                <a:gd name="f9" fmla="val 222"/>
                <a:gd name="f10" fmla="val 177"/>
                <a:gd name="f11" fmla="val 173"/>
                <a:gd name="f12" fmla="val 169"/>
                <a:gd name="f13" fmla="val 168"/>
                <a:gd name="f14" fmla="val 219"/>
                <a:gd name="f15" fmla="val 166"/>
                <a:gd name="f16" fmla="val 217"/>
                <a:gd name="f17" fmla="val 165"/>
                <a:gd name="f18" fmla="val 214"/>
                <a:gd name="f19" fmla="val 151"/>
                <a:gd name="f20" fmla="val 202"/>
                <a:gd name="f21" fmla="val 134"/>
                <a:gd name="f22" fmla="val 198"/>
                <a:gd name="f23" fmla="val 119"/>
                <a:gd name="f24" fmla="val 189"/>
                <a:gd name="f25" fmla="val 114"/>
                <a:gd name="f26" fmla="val 187"/>
                <a:gd name="f27" fmla="val 109"/>
                <a:gd name="f28" fmla="val 184"/>
                <a:gd name="f29" fmla="val 105"/>
                <a:gd name="f30" fmla="val 190"/>
                <a:gd name="f31" fmla="val 87"/>
                <a:gd name="f32" fmla="val 196"/>
                <a:gd name="f33" fmla="val 69"/>
                <a:gd name="f34" fmla="val 204"/>
                <a:gd name="f35" fmla="val 53"/>
                <a:gd name="f36" fmla="val 48"/>
                <a:gd name="f37" fmla="val 215"/>
                <a:gd name="f38" fmla="val 43"/>
                <a:gd name="f39" fmla="val 216"/>
                <a:gd name="f40" fmla="val 37"/>
                <a:gd name="f41" fmla="val 36"/>
                <a:gd name="f42" fmla="val 41"/>
                <a:gd name="f43" fmla="val 46"/>
                <a:gd name="f44" fmla="val 178"/>
                <a:gd name="f45" fmla="val 51"/>
                <a:gd name="f46" fmla="val 160"/>
                <a:gd name="f47" fmla="val 54"/>
                <a:gd name="f48" fmla="val 152"/>
                <a:gd name="f49" fmla="val 146"/>
                <a:gd name="f50" fmla="val 142"/>
                <a:gd name="f51" fmla="val 33"/>
                <a:gd name="f52" fmla="val 125"/>
                <a:gd name="f53" fmla="val 15"/>
                <a:gd name="f54" fmla="val 113"/>
                <a:gd name="f55" fmla="val 98"/>
                <a:gd name="f56" fmla="val 93"/>
                <a:gd name="f57" fmla="val 30"/>
                <a:gd name="f58" fmla="val 92"/>
                <a:gd name="f59" fmla="val 45"/>
                <a:gd name="f60" fmla="val 90"/>
                <a:gd name="f61" fmla="val 71"/>
                <a:gd name="f62" fmla="val 91"/>
                <a:gd name="f63" fmla="val 89"/>
                <a:gd name="f64" fmla="val 83"/>
                <a:gd name="f65" fmla="val 95"/>
                <a:gd name="f66" fmla="val 55"/>
                <a:gd name="f67" fmla="val 96"/>
                <a:gd name="f68" fmla="val 50"/>
                <a:gd name="f69" fmla="val 99"/>
                <a:gd name="f70" fmla="val 101"/>
                <a:gd name="f71" fmla="val 39"/>
                <a:gd name="f72" fmla="val 32"/>
                <a:gd name="f73" fmla="val 106"/>
                <a:gd name="f74" fmla="val 29"/>
                <a:gd name="f75" fmla="val 21"/>
                <a:gd name="f76" fmla="val 8"/>
                <a:gd name="f77" fmla="val 123"/>
                <a:gd name="f78" fmla="val 128"/>
                <a:gd name="f79" fmla="val 12"/>
                <a:gd name="f80" fmla="val 133"/>
                <a:gd name="f81" fmla="val 24"/>
                <a:gd name="f82" fmla="val 137"/>
                <a:gd name="f83" fmla="val 35"/>
                <a:gd name="f84" fmla="val 49"/>
                <a:gd name="f85" fmla="val 147"/>
                <a:gd name="f86" fmla="val 64"/>
                <a:gd name="f87" fmla="val 78"/>
                <a:gd name="f88" fmla="val 154"/>
                <a:gd name="f89" fmla="val 85"/>
                <a:gd name="f90" fmla="val 158"/>
                <a:gd name="f91" fmla="val 88"/>
                <a:gd name="f92" fmla="val 86"/>
                <a:gd name="f93" fmla="val 185"/>
                <a:gd name="f94" fmla="val 205"/>
                <a:gd name="f95" fmla="val 225"/>
                <a:gd name="f96" fmla="val 94"/>
                <a:gd name="f97" fmla="val 228"/>
                <a:gd name="f98" fmla="val 231"/>
                <a:gd name="f99" fmla="val 97"/>
                <a:gd name="f100" fmla="val 104"/>
                <a:gd name="f101" fmla="val 107"/>
                <a:gd name="f102" fmla="val 210"/>
                <a:gd name="f103" fmla="val 195"/>
                <a:gd name="f104" fmla="val 131"/>
                <a:gd name="f105" fmla="val 174"/>
                <a:gd name="f106" fmla="val 171"/>
                <a:gd name="f107" fmla="val 176"/>
                <a:gd name="f108" fmla="val 159"/>
                <a:gd name="f109" fmla="val 182"/>
                <a:gd name="f110" fmla="+- 0 0 -90"/>
                <a:gd name="f111" fmla="*/ f3 1 234"/>
                <a:gd name="f112" fmla="*/ f4 1 221"/>
                <a:gd name="f113" fmla="val f5"/>
                <a:gd name="f114" fmla="val f6"/>
                <a:gd name="f115" fmla="val f7"/>
                <a:gd name="f116" fmla="*/ f110 f0 1"/>
                <a:gd name="f117" fmla="+- f115 0 f113"/>
                <a:gd name="f118" fmla="+- f114 0 f113"/>
                <a:gd name="f119" fmla="*/ f116 1 f2"/>
                <a:gd name="f120" fmla="*/ f118 1 234"/>
                <a:gd name="f121" fmla="*/ f117 1 221"/>
                <a:gd name="f122" fmla="*/ 181 f118 1"/>
                <a:gd name="f123" fmla="*/ 222 f117 1"/>
                <a:gd name="f124" fmla="*/ 169 f118 1"/>
                <a:gd name="f125" fmla="*/ 165 f118 1"/>
                <a:gd name="f126" fmla="*/ 214 f117 1"/>
                <a:gd name="f127" fmla="*/ 119 f118 1"/>
                <a:gd name="f128" fmla="*/ 189 f117 1"/>
                <a:gd name="f129" fmla="*/ 105 f118 1"/>
                <a:gd name="f130" fmla="*/ 190 f117 1"/>
                <a:gd name="f131" fmla="*/ 53 f118 1"/>
                <a:gd name="f132" fmla="*/ 37 f118 1"/>
                <a:gd name="f133" fmla="*/ 217 f117 1"/>
                <a:gd name="f134" fmla="*/ 36 f118 1"/>
                <a:gd name="f135" fmla="*/ 51 f118 1"/>
                <a:gd name="f136" fmla="*/ 160 f117 1"/>
                <a:gd name="f137" fmla="*/ 46 f118 1"/>
                <a:gd name="f138" fmla="*/ 142 f117 1"/>
                <a:gd name="f139" fmla="*/ 0 f118 1"/>
                <a:gd name="f140" fmla="*/ 98 f117 1"/>
                <a:gd name="f141" fmla="*/ 45 f118 1"/>
                <a:gd name="f142" fmla="*/ 90 f117 1"/>
                <a:gd name="f143" fmla="*/ 95 f118 1"/>
                <a:gd name="f144" fmla="*/ 55 f117 1"/>
                <a:gd name="f145" fmla="*/ 101 f118 1"/>
                <a:gd name="f146" fmla="*/ 39 f117 1"/>
                <a:gd name="f147" fmla="*/ 106 f118 1"/>
                <a:gd name="f148" fmla="*/ 29 f117 1"/>
                <a:gd name="f149" fmla="*/ 123 f118 1"/>
                <a:gd name="f150" fmla="*/ 0 f117 1"/>
                <a:gd name="f151" fmla="*/ 137 f118 1"/>
                <a:gd name="f152" fmla="*/ 35 f117 1"/>
                <a:gd name="f153" fmla="*/ 152 f118 1"/>
                <a:gd name="f154" fmla="*/ 78 f117 1"/>
                <a:gd name="f155" fmla="*/ 86 f117 1"/>
                <a:gd name="f156" fmla="*/ 225 f118 1"/>
                <a:gd name="f157" fmla="*/ 94 f117 1"/>
                <a:gd name="f158" fmla="*/ 234 f118 1"/>
                <a:gd name="f159" fmla="*/ 107 f117 1"/>
                <a:gd name="f160" fmla="*/ 180 f118 1"/>
                <a:gd name="f161" fmla="*/ 176 f118 1"/>
                <a:gd name="f162" fmla="*/ 159 f117 1"/>
                <a:gd name="f163" fmla="*/ 182 f118 1"/>
                <a:gd name="f164" fmla="+- f119 0 f1"/>
                <a:gd name="f165" fmla="*/ f122 1 234"/>
                <a:gd name="f166" fmla="*/ f123 1 222"/>
                <a:gd name="f167" fmla="*/ f124 1 234"/>
                <a:gd name="f168" fmla="*/ f125 1 234"/>
                <a:gd name="f169" fmla="*/ f126 1 222"/>
                <a:gd name="f170" fmla="*/ f127 1 234"/>
                <a:gd name="f171" fmla="*/ f128 1 222"/>
                <a:gd name="f172" fmla="*/ f129 1 234"/>
                <a:gd name="f173" fmla="*/ f130 1 222"/>
                <a:gd name="f174" fmla="*/ f131 1 234"/>
                <a:gd name="f175" fmla="*/ f132 1 234"/>
                <a:gd name="f176" fmla="*/ f133 1 222"/>
                <a:gd name="f177" fmla="*/ f134 1 234"/>
                <a:gd name="f178" fmla="*/ f135 1 234"/>
                <a:gd name="f179" fmla="*/ f136 1 222"/>
                <a:gd name="f180" fmla="*/ f137 1 234"/>
                <a:gd name="f181" fmla="*/ f138 1 222"/>
                <a:gd name="f182" fmla="*/ f139 1 234"/>
                <a:gd name="f183" fmla="*/ f140 1 222"/>
                <a:gd name="f184" fmla="*/ f141 1 234"/>
                <a:gd name="f185" fmla="*/ f142 1 222"/>
                <a:gd name="f186" fmla="*/ f143 1 234"/>
                <a:gd name="f187" fmla="*/ f144 1 222"/>
                <a:gd name="f188" fmla="*/ f145 1 234"/>
                <a:gd name="f189" fmla="*/ f146 1 222"/>
                <a:gd name="f190" fmla="*/ f147 1 234"/>
                <a:gd name="f191" fmla="*/ f148 1 222"/>
                <a:gd name="f192" fmla="*/ f149 1 234"/>
                <a:gd name="f193" fmla="*/ f150 1 222"/>
                <a:gd name="f194" fmla="*/ f151 1 234"/>
                <a:gd name="f195" fmla="*/ f152 1 222"/>
                <a:gd name="f196" fmla="*/ f153 1 234"/>
                <a:gd name="f197" fmla="*/ f154 1 222"/>
                <a:gd name="f198" fmla="*/ f155 1 222"/>
                <a:gd name="f199" fmla="*/ f156 1 234"/>
                <a:gd name="f200" fmla="*/ f157 1 222"/>
                <a:gd name="f201" fmla="*/ f158 1 234"/>
                <a:gd name="f202" fmla="*/ f159 1 222"/>
                <a:gd name="f203" fmla="*/ f160 1 234"/>
                <a:gd name="f204" fmla="*/ f161 1 234"/>
                <a:gd name="f205" fmla="*/ f162 1 222"/>
                <a:gd name="f206" fmla="*/ f163 1 234"/>
                <a:gd name="f207" fmla="*/ 0 1 f120"/>
                <a:gd name="f208" fmla="*/ f114 1 f120"/>
                <a:gd name="f209" fmla="*/ 0 1 f121"/>
                <a:gd name="f210" fmla="*/ f115 1 f121"/>
                <a:gd name="f211" fmla="*/ f165 1 f120"/>
                <a:gd name="f212" fmla="*/ f166 1 f121"/>
                <a:gd name="f213" fmla="*/ f167 1 f120"/>
                <a:gd name="f214" fmla="*/ f168 1 f120"/>
                <a:gd name="f215" fmla="*/ f169 1 f121"/>
                <a:gd name="f216" fmla="*/ f170 1 f120"/>
                <a:gd name="f217" fmla="*/ f171 1 f121"/>
                <a:gd name="f218" fmla="*/ f172 1 f120"/>
                <a:gd name="f219" fmla="*/ f173 1 f121"/>
                <a:gd name="f220" fmla="*/ f174 1 f120"/>
                <a:gd name="f221" fmla="*/ f175 1 f120"/>
                <a:gd name="f222" fmla="*/ f176 1 f121"/>
                <a:gd name="f223" fmla="*/ f177 1 f120"/>
                <a:gd name="f224" fmla="*/ f178 1 f120"/>
                <a:gd name="f225" fmla="*/ f179 1 f121"/>
                <a:gd name="f226" fmla="*/ f180 1 f120"/>
                <a:gd name="f227" fmla="*/ f181 1 f121"/>
                <a:gd name="f228" fmla="*/ f182 1 f120"/>
                <a:gd name="f229" fmla="*/ f183 1 f121"/>
                <a:gd name="f230" fmla="*/ f184 1 f120"/>
                <a:gd name="f231" fmla="*/ f185 1 f121"/>
                <a:gd name="f232" fmla="*/ f186 1 f120"/>
                <a:gd name="f233" fmla="*/ f187 1 f121"/>
                <a:gd name="f234" fmla="*/ f188 1 f120"/>
                <a:gd name="f235" fmla="*/ f189 1 f121"/>
                <a:gd name="f236" fmla="*/ f190 1 f120"/>
                <a:gd name="f237" fmla="*/ f191 1 f121"/>
                <a:gd name="f238" fmla="*/ f192 1 f120"/>
                <a:gd name="f239" fmla="*/ f193 1 f121"/>
                <a:gd name="f240" fmla="*/ f194 1 f120"/>
                <a:gd name="f241" fmla="*/ f195 1 f121"/>
                <a:gd name="f242" fmla="*/ f196 1 f120"/>
                <a:gd name="f243" fmla="*/ f197 1 f121"/>
                <a:gd name="f244" fmla="*/ f198 1 f121"/>
                <a:gd name="f245" fmla="*/ f199 1 f120"/>
                <a:gd name="f246" fmla="*/ f200 1 f121"/>
                <a:gd name="f247" fmla="*/ f201 1 f120"/>
                <a:gd name="f248" fmla="*/ f202 1 f121"/>
                <a:gd name="f249" fmla="*/ f203 1 f120"/>
                <a:gd name="f250" fmla="*/ f204 1 f120"/>
                <a:gd name="f251" fmla="*/ f205 1 f121"/>
                <a:gd name="f252" fmla="*/ f206 1 f120"/>
                <a:gd name="f253" fmla="*/ f207 f111 1"/>
                <a:gd name="f254" fmla="*/ f208 f111 1"/>
                <a:gd name="f255" fmla="*/ f210 f112 1"/>
                <a:gd name="f256" fmla="*/ f209 f112 1"/>
                <a:gd name="f257" fmla="*/ f211 f111 1"/>
                <a:gd name="f258" fmla="*/ f212 f112 1"/>
                <a:gd name="f259" fmla="*/ f213 f111 1"/>
                <a:gd name="f260" fmla="*/ f214 f111 1"/>
                <a:gd name="f261" fmla="*/ f215 f112 1"/>
                <a:gd name="f262" fmla="*/ f216 f111 1"/>
                <a:gd name="f263" fmla="*/ f217 f112 1"/>
                <a:gd name="f264" fmla="*/ f218 f111 1"/>
                <a:gd name="f265" fmla="*/ f219 f112 1"/>
                <a:gd name="f266" fmla="*/ f220 f111 1"/>
                <a:gd name="f267" fmla="*/ f221 f111 1"/>
                <a:gd name="f268" fmla="*/ f222 f112 1"/>
                <a:gd name="f269" fmla="*/ f223 f111 1"/>
                <a:gd name="f270" fmla="*/ f224 f111 1"/>
                <a:gd name="f271" fmla="*/ f225 f112 1"/>
                <a:gd name="f272" fmla="*/ f226 f111 1"/>
                <a:gd name="f273" fmla="*/ f227 f112 1"/>
                <a:gd name="f274" fmla="*/ f228 f111 1"/>
                <a:gd name="f275" fmla="*/ f229 f112 1"/>
                <a:gd name="f276" fmla="*/ f230 f111 1"/>
                <a:gd name="f277" fmla="*/ f231 f112 1"/>
                <a:gd name="f278" fmla="*/ f232 f111 1"/>
                <a:gd name="f279" fmla="*/ f233 f112 1"/>
                <a:gd name="f280" fmla="*/ f234 f111 1"/>
                <a:gd name="f281" fmla="*/ f235 f112 1"/>
                <a:gd name="f282" fmla="*/ f236 f111 1"/>
                <a:gd name="f283" fmla="*/ f237 f112 1"/>
                <a:gd name="f284" fmla="*/ f238 f111 1"/>
                <a:gd name="f285" fmla="*/ f239 f112 1"/>
                <a:gd name="f286" fmla="*/ f240 f111 1"/>
                <a:gd name="f287" fmla="*/ f241 f112 1"/>
                <a:gd name="f288" fmla="*/ f242 f111 1"/>
                <a:gd name="f289" fmla="*/ f243 f112 1"/>
                <a:gd name="f290" fmla="*/ f244 f112 1"/>
                <a:gd name="f291" fmla="*/ f245 f111 1"/>
                <a:gd name="f292" fmla="*/ f246 f112 1"/>
                <a:gd name="f293" fmla="*/ f247 f111 1"/>
                <a:gd name="f294" fmla="*/ f248 f112 1"/>
                <a:gd name="f295" fmla="*/ f249 f111 1"/>
                <a:gd name="f296" fmla="*/ f250 f111 1"/>
                <a:gd name="f297" fmla="*/ f251 f112 1"/>
                <a:gd name="f298" fmla="*/ f252 f1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4">
                  <a:pos x="f257" y="f258"/>
                </a:cxn>
                <a:cxn ang="f164">
                  <a:pos x="f259" y="f258"/>
                </a:cxn>
                <a:cxn ang="f164">
                  <a:pos x="f260" y="f261"/>
                </a:cxn>
                <a:cxn ang="f164">
                  <a:pos x="f262" y="f263"/>
                </a:cxn>
                <a:cxn ang="f164">
                  <a:pos x="f264" y="f265"/>
                </a:cxn>
                <a:cxn ang="f164">
                  <a:pos x="f266" y="f261"/>
                </a:cxn>
                <a:cxn ang="f164">
                  <a:pos x="f267" y="f268"/>
                </a:cxn>
                <a:cxn ang="f164">
                  <a:pos x="f269" y="f261"/>
                </a:cxn>
                <a:cxn ang="f164">
                  <a:pos x="f270" y="f271"/>
                </a:cxn>
                <a:cxn ang="f164">
                  <a:pos x="f272" y="f273"/>
                </a:cxn>
                <a:cxn ang="f164">
                  <a:pos x="f274" y="f275"/>
                </a:cxn>
                <a:cxn ang="f164">
                  <a:pos x="f276" y="f277"/>
                </a:cxn>
                <a:cxn ang="f164">
                  <a:pos x="f278" y="f279"/>
                </a:cxn>
                <a:cxn ang="f164">
                  <a:pos x="f280" y="f281"/>
                </a:cxn>
                <a:cxn ang="f164">
                  <a:pos x="f282" y="f283"/>
                </a:cxn>
                <a:cxn ang="f164">
                  <a:pos x="f284" y="f285"/>
                </a:cxn>
                <a:cxn ang="f164">
                  <a:pos x="f286" y="f287"/>
                </a:cxn>
                <a:cxn ang="f164">
                  <a:pos x="f288" y="f289"/>
                </a:cxn>
                <a:cxn ang="f164">
                  <a:pos x="f260" y="f290"/>
                </a:cxn>
                <a:cxn ang="f164">
                  <a:pos x="f291" y="f292"/>
                </a:cxn>
                <a:cxn ang="f164">
                  <a:pos x="f293" y="f275"/>
                </a:cxn>
                <a:cxn ang="f164">
                  <a:pos x="f291" y="f294"/>
                </a:cxn>
                <a:cxn ang="f164">
                  <a:pos x="f295" y="f273"/>
                </a:cxn>
                <a:cxn ang="f164">
                  <a:pos x="f296" y="f297"/>
                </a:cxn>
                <a:cxn ang="f164">
                  <a:pos x="f298" y="f261"/>
                </a:cxn>
                <a:cxn ang="f164">
                  <a:pos x="f257" y="f258"/>
                </a:cxn>
              </a:cxnLst>
              <a:rect l="f253" t="f256" r="f254" b="f255"/>
              <a:pathLst>
                <a:path w="234" h="221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18"/>
                  </a:cubicBezTo>
                  <a:cubicBezTo>
                    <a:pt x="f36" y="f37"/>
                    <a:pt x="f38" y="f39"/>
                    <a:pt x="f40" y="f16"/>
                  </a:cubicBezTo>
                  <a:cubicBezTo>
                    <a:pt x="f40" y="f39"/>
                    <a:pt x="f40" y="f37"/>
                    <a:pt x="f41" y="f18"/>
                  </a:cubicBezTo>
                  <a:cubicBezTo>
                    <a:pt x="f42" y="f32"/>
                    <a:pt x="f43" y="f44"/>
                    <a:pt x="f45" y="f46"/>
                  </a:cubicBezTo>
                  <a:cubicBezTo>
                    <a:pt x="f47" y="f48"/>
                    <a:pt x="f47" y="f49"/>
                    <a:pt x="f43" y="f50"/>
                  </a:cubicBezTo>
                  <a:cubicBezTo>
                    <a:pt x="f51" y="f52"/>
                    <a:pt x="f53" y="f54"/>
                    <a:pt x="f5" y="f55"/>
                  </a:cubicBezTo>
                  <a:cubicBezTo>
                    <a:pt x="f53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59"/>
                    <a:pt x="f70" y="f71"/>
                  </a:cubicBezTo>
                  <a:cubicBezTo>
                    <a:pt x="f29" y="f40"/>
                    <a:pt x="f29" y="f72"/>
                    <a:pt x="f73" y="f74"/>
                  </a:cubicBezTo>
                  <a:cubicBezTo>
                    <a:pt x="f25" y="f75"/>
                    <a:pt x="f54" y="f76"/>
                    <a:pt x="f77" y="f5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50" y="f84"/>
                    <a:pt x="f85" y="f86"/>
                    <a:pt x="f48" y="f87"/>
                  </a:cubicBezTo>
                  <a:cubicBezTo>
                    <a:pt x="f88" y="f89"/>
                    <a:pt x="f90" y="f91"/>
                    <a:pt x="f17" y="f92"/>
                  </a:cubicBezTo>
                  <a:cubicBezTo>
                    <a:pt x="f93" y="f63"/>
                    <a:pt x="f94" y="f58"/>
                    <a:pt x="f95" y="f96"/>
                  </a:cubicBezTo>
                  <a:cubicBezTo>
                    <a:pt x="f97" y="f67"/>
                    <a:pt x="f98" y="f99"/>
                    <a:pt x="f6" y="f55"/>
                  </a:cubicBezTo>
                  <a:cubicBezTo>
                    <a:pt x="f98" y="f70"/>
                    <a:pt x="f97" y="f100"/>
                    <a:pt x="f95" y="f101"/>
                  </a:cubicBezTo>
                  <a:cubicBezTo>
                    <a:pt x="f102" y="f23"/>
                    <a:pt x="f103" y="f104"/>
                    <a:pt x="f2" y="f50"/>
                  </a:cubicBezTo>
                  <a:cubicBezTo>
                    <a:pt x="f105" y="f85"/>
                    <a:pt x="f106" y="f48"/>
                    <a:pt x="f107" y="f108"/>
                  </a:cubicBezTo>
                  <a:cubicBezTo>
                    <a:pt x="f44" y="f10"/>
                    <a:pt x="f2" y="f103"/>
                    <a:pt x="f109" y="f18"/>
                  </a:cubicBezTo>
                  <a:cubicBezTo>
                    <a:pt x="f8" y="f16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93803D4-F7AF-2BF8-EA44-D5EA9668471E}"/>
                </a:ext>
              </a:extLst>
            </p:cNvPr>
            <p:cNvSpPr/>
            <p:nvPr/>
          </p:nvSpPr>
          <p:spPr>
            <a:xfrm>
              <a:off x="15568610" y="-4764"/>
              <a:ext cx="568327" cy="431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5"/>
                <a:gd name="f7" fmla="val 95"/>
                <a:gd name="f8" fmla="val 17"/>
                <a:gd name="f9" fmla="val 91"/>
                <a:gd name="f10" fmla="val 84"/>
                <a:gd name="f11" fmla="val 22"/>
                <a:gd name="f12" fmla="val 79"/>
                <a:gd name="f13" fmla="val 72"/>
                <a:gd name="f14" fmla="val 31"/>
                <a:gd name="f15" fmla="val 62"/>
                <a:gd name="f16" fmla="val 21"/>
                <a:gd name="f17" fmla="val 54"/>
                <a:gd name="f18" fmla="val 14"/>
                <a:gd name="f19" fmla="val 45"/>
                <a:gd name="f20" fmla="val 11"/>
                <a:gd name="f21" fmla="val 40"/>
                <a:gd name="f22" fmla="val 33"/>
                <a:gd name="f23" fmla="val 43"/>
                <a:gd name="f24" fmla="val 35"/>
                <a:gd name="f25" fmla="val 25"/>
                <a:gd name="f26" fmla="val 73"/>
                <a:gd name="f27" fmla="val 74"/>
                <a:gd name="f28" fmla="val 75"/>
                <a:gd name="f29" fmla="val 77"/>
                <a:gd name="f30" fmla="val 80"/>
                <a:gd name="f31" fmla="val 92"/>
                <a:gd name="f32" fmla="val 126"/>
                <a:gd name="f33" fmla="val 111"/>
                <a:gd name="f34" fmla="val 46"/>
                <a:gd name="f35" fmla="val 101"/>
                <a:gd name="f36" fmla="val 53"/>
                <a:gd name="f37" fmla="val 60"/>
                <a:gd name="f38" fmla="val 83"/>
                <a:gd name="f39" fmla="val 61"/>
                <a:gd name="f40" fmla="val 86"/>
                <a:gd name="f41" fmla="val 69"/>
                <a:gd name="f42" fmla="val 85"/>
                <a:gd name="f43" fmla="val 82"/>
                <a:gd name="f44" fmla="val 90"/>
                <a:gd name="f45" fmla="val 58"/>
                <a:gd name="f46" fmla="val 38"/>
                <a:gd name="f47" fmla="+- 0 0 -90"/>
                <a:gd name="f48" fmla="*/ f3 1 125"/>
                <a:gd name="f49" fmla="*/ f4 1 95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25"/>
                <a:gd name="f58" fmla="*/ f54 1 95"/>
                <a:gd name="f59" fmla="*/ 17 f55 1"/>
                <a:gd name="f60" fmla="*/ 91 f54 1"/>
                <a:gd name="f61" fmla="*/ 72 f54 1"/>
                <a:gd name="f62" fmla="*/ 14 f55 1"/>
                <a:gd name="f63" fmla="*/ 45 f54 1"/>
                <a:gd name="f64" fmla="*/ 31 f54 1"/>
                <a:gd name="f65" fmla="*/ 73 f55 1"/>
                <a:gd name="f66" fmla="*/ 0 f54 1"/>
                <a:gd name="f67" fmla="*/ 77 f55 1"/>
                <a:gd name="f68" fmla="*/ 126 f55 1"/>
                <a:gd name="f69" fmla="*/ 35 f54 1"/>
                <a:gd name="f70" fmla="*/ 92 f55 1"/>
                <a:gd name="f71" fmla="*/ 60 f54 1"/>
                <a:gd name="f72" fmla="*/ 85 f55 1"/>
                <a:gd name="f73" fmla="*/ 74 f54 1"/>
                <a:gd name="f74" fmla="*/ 95 f54 1"/>
                <a:gd name="f75" fmla="+- f56 0 f1"/>
                <a:gd name="f76" fmla="*/ f59 1 126"/>
                <a:gd name="f77" fmla="*/ f60 1 95"/>
                <a:gd name="f78" fmla="*/ f61 1 95"/>
                <a:gd name="f79" fmla="*/ f62 1 126"/>
                <a:gd name="f80" fmla="*/ f63 1 95"/>
                <a:gd name="f81" fmla="*/ f64 1 95"/>
                <a:gd name="f82" fmla="*/ f65 1 126"/>
                <a:gd name="f83" fmla="*/ f66 1 95"/>
                <a:gd name="f84" fmla="*/ f67 1 126"/>
                <a:gd name="f85" fmla="*/ f68 1 126"/>
                <a:gd name="f86" fmla="*/ f69 1 95"/>
                <a:gd name="f87" fmla="*/ f70 1 126"/>
                <a:gd name="f88" fmla="*/ f71 1 95"/>
                <a:gd name="f89" fmla="*/ f72 1 126"/>
                <a:gd name="f90" fmla="*/ f73 1 95"/>
                <a:gd name="f91" fmla="*/ f74 1 95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8"/>
                <a:gd name="f99" fmla="*/ f79 1 f57"/>
                <a:gd name="f100" fmla="*/ f80 1 f58"/>
                <a:gd name="f101" fmla="*/ f81 1 f58"/>
                <a:gd name="f102" fmla="*/ f82 1 f57"/>
                <a:gd name="f103" fmla="*/ f83 1 f58"/>
                <a:gd name="f104" fmla="*/ f84 1 f57"/>
                <a:gd name="f105" fmla="*/ f85 1 f57"/>
                <a:gd name="f106" fmla="*/ f86 1 f58"/>
                <a:gd name="f107" fmla="*/ f87 1 f57"/>
                <a:gd name="f108" fmla="*/ f88 1 f58"/>
                <a:gd name="f109" fmla="*/ f89 1 f57"/>
                <a:gd name="f110" fmla="*/ f90 1 f58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9 1"/>
                <a:gd name="f119" fmla="*/ f99 f48 1"/>
                <a:gd name="f120" fmla="*/ f100 f49 1"/>
                <a:gd name="f121" fmla="*/ f101 f49 1"/>
                <a:gd name="f122" fmla="*/ f102 f48 1"/>
                <a:gd name="f123" fmla="*/ f103 f49 1"/>
                <a:gd name="f124" fmla="*/ f104 f48 1"/>
                <a:gd name="f125" fmla="*/ f105 f48 1"/>
                <a:gd name="f126" fmla="*/ f106 f49 1"/>
                <a:gd name="f127" fmla="*/ f107 f48 1"/>
                <a:gd name="f128" fmla="*/ f108 f49 1"/>
                <a:gd name="f129" fmla="*/ f109 f48 1"/>
                <a:gd name="f130" fmla="*/ f110 f49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6" y="f118"/>
                </a:cxn>
                <a:cxn ang="f75">
                  <a:pos x="f119" y="f120"/>
                </a:cxn>
                <a:cxn ang="f75">
                  <a:pos x="f116" y="f121"/>
                </a:cxn>
                <a:cxn ang="f75">
                  <a:pos x="f122" y="f123"/>
                </a:cxn>
                <a:cxn ang="f75">
                  <a:pos x="f124" y="f123"/>
                </a:cxn>
                <a:cxn ang="f75">
                  <a:pos x="f125" y="f126"/>
                </a:cxn>
                <a:cxn ang="f75">
                  <a:pos x="f127" y="f128"/>
                </a:cxn>
                <a:cxn ang="f75">
                  <a:pos x="f129" y="f130"/>
                </a:cxn>
                <a:cxn ang="f75">
                  <a:pos x="f124" y="f131"/>
                </a:cxn>
                <a:cxn ang="f75">
                  <a:pos x="f116" y="f117"/>
                </a:cxn>
              </a:cxnLst>
              <a:rect l="f112" t="f115" r="f113" b="f114"/>
              <a:pathLst>
                <a:path w="125" h="95">
                  <a:moveTo>
                    <a:pt x="f8" y="f9"/>
                  </a:moveTo>
                  <a:cubicBezTo>
                    <a:pt x="f5" y="f10"/>
                    <a:pt x="f11" y="f12"/>
                    <a:pt x="f8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5" y="f22"/>
                    <a:pt x="f8" y="f14"/>
                  </a:cubicBezTo>
                  <a:cubicBezTo>
                    <a:pt x="f23" y="f24"/>
                    <a:pt x="f15" y="f25"/>
                    <a:pt x="f26" y="f5"/>
                  </a:cubicBezTo>
                  <a:cubicBezTo>
                    <a:pt x="f27" y="f5"/>
                    <a:pt x="f28" y="f5"/>
                    <a:pt x="f29" y="f5"/>
                  </a:cubicBezTo>
                  <a:cubicBezTo>
                    <a:pt x="f30" y="f25"/>
                    <a:pt x="f31" y="f21"/>
                    <a:pt x="f32" y="f24"/>
                  </a:cubicBezTo>
                  <a:cubicBezTo>
                    <a:pt x="f33" y="f34"/>
                    <a:pt x="f35" y="f36"/>
                    <a:pt x="f31" y="f37"/>
                  </a:cubicBezTo>
                  <a:cubicBezTo>
                    <a:pt x="f38" y="f39"/>
                    <a:pt x="f40" y="f41"/>
                    <a:pt x="f42" y="f27"/>
                  </a:cubicBezTo>
                  <a:cubicBezTo>
                    <a:pt x="f38" y="f43"/>
                    <a:pt x="f42" y="f44"/>
                    <a:pt x="f29" y="f7"/>
                  </a:cubicBezTo>
                  <a:cubicBezTo>
                    <a:pt x="f45" y="f29"/>
                    <a:pt x="f46" y="f2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71F5FBF-76E4-7F24-7F47-8E9B3B1E6897}"/>
                </a:ext>
              </a:extLst>
            </p:cNvPr>
            <p:cNvSpPr/>
            <p:nvPr/>
          </p:nvSpPr>
          <p:spPr>
            <a:xfrm>
              <a:off x="17713327" y="109535"/>
              <a:ext cx="365129" cy="2619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57"/>
                <a:gd name="f8" fmla="val 31"/>
                <a:gd name="f9" fmla="val 64"/>
                <a:gd name="f10" fmla="val 32"/>
                <a:gd name="f11" fmla="val 50"/>
                <a:gd name="f12" fmla="val 37"/>
                <a:gd name="f13" fmla="val 49"/>
                <a:gd name="f14" fmla="val 58"/>
                <a:gd name="f15" fmla="val 30"/>
                <a:gd name="f16" fmla="val 39"/>
                <a:gd name="f17" fmla="val 17"/>
                <a:gd name="f18" fmla="val 12"/>
                <a:gd name="f19" fmla="val 5"/>
                <a:gd name="f20" fmla="val 51"/>
                <a:gd name="f21" fmla="val 4"/>
                <a:gd name="f22" fmla="val 48"/>
                <a:gd name="f23" fmla="val 1"/>
                <a:gd name="f24" fmla="val 43"/>
                <a:gd name="f25" fmla="val 9"/>
                <a:gd name="f26" fmla="val 40"/>
                <a:gd name="f27" fmla="val 10"/>
                <a:gd name="f28" fmla="val 35"/>
                <a:gd name="f29" fmla="val 14"/>
                <a:gd name="f30" fmla="val 29"/>
                <a:gd name="f31" fmla="val 25"/>
                <a:gd name="f32" fmla="val 11"/>
                <a:gd name="f33" fmla="val 22"/>
                <a:gd name="f34" fmla="val 20"/>
                <a:gd name="f35" fmla="val 42"/>
                <a:gd name="f36" fmla="val 56"/>
                <a:gd name="f37" fmla="val 53"/>
                <a:gd name="f38" fmla="val 68"/>
                <a:gd name="f39" fmla="val 23"/>
                <a:gd name="f40" fmla="val 27"/>
                <a:gd name="f41" fmla="val 28"/>
                <a:gd name="f42" fmla="+- 0 0 -90"/>
                <a:gd name="f43" fmla="*/ f3 1 81"/>
                <a:gd name="f44" fmla="*/ f4 1 5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81"/>
                <a:gd name="f53" fmla="*/ f49 1 57"/>
                <a:gd name="f54" fmla="*/ 81 f50 1"/>
                <a:gd name="f55" fmla="*/ 31 f49 1"/>
                <a:gd name="f56" fmla="*/ 49 f50 1"/>
                <a:gd name="f57" fmla="*/ 58 f49 1"/>
                <a:gd name="f58" fmla="*/ 17 f50 1"/>
                <a:gd name="f59" fmla="*/ 50 f49 1"/>
                <a:gd name="f60" fmla="*/ 4 f50 1"/>
                <a:gd name="f61" fmla="*/ 48 f49 1"/>
                <a:gd name="f62" fmla="*/ 10 f50 1"/>
                <a:gd name="f63" fmla="*/ 35 f49 1"/>
                <a:gd name="f64" fmla="*/ 12 f50 1"/>
                <a:gd name="f65" fmla="*/ 25 f49 1"/>
                <a:gd name="f66" fmla="*/ 22 f50 1"/>
                <a:gd name="f67" fmla="*/ 11 f49 1"/>
                <a:gd name="f68" fmla="*/ 56 f50 1"/>
                <a:gd name="f69" fmla="*/ 0 f49 1"/>
                <a:gd name="f70" fmla="*/ 27 f49 1"/>
                <a:gd name="f71" fmla="+- f51 0 f1"/>
                <a:gd name="f72" fmla="*/ f54 1 81"/>
                <a:gd name="f73" fmla="*/ f55 1 58"/>
                <a:gd name="f74" fmla="*/ f56 1 81"/>
                <a:gd name="f75" fmla="*/ f57 1 58"/>
                <a:gd name="f76" fmla="*/ f58 1 81"/>
                <a:gd name="f77" fmla="*/ f59 1 58"/>
                <a:gd name="f78" fmla="*/ f60 1 81"/>
                <a:gd name="f79" fmla="*/ f61 1 58"/>
                <a:gd name="f80" fmla="*/ f62 1 81"/>
                <a:gd name="f81" fmla="*/ f63 1 58"/>
                <a:gd name="f82" fmla="*/ f64 1 81"/>
                <a:gd name="f83" fmla="*/ f65 1 58"/>
                <a:gd name="f84" fmla="*/ f66 1 81"/>
                <a:gd name="f85" fmla="*/ f67 1 58"/>
                <a:gd name="f86" fmla="*/ f68 1 81"/>
                <a:gd name="f87" fmla="*/ f69 1 58"/>
                <a:gd name="f88" fmla="*/ f70 1 58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2"/>
                <a:gd name="f96" fmla="*/ f75 1 f53"/>
                <a:gd name="f97" fmla="*/ f76 1 f52"/>
                <a:gd name="f98" fmla="*/ f77 1 f53"/>
                <a:gd name="f99" fmla="*/ f78 1 f52"/>
                <a:gd name="f100" fmla="*/ f79 1 f53"/>
                <a:gd name="f101" fmla="*/ f80 1 f52"/>
                <a:gd name="f102" fmla="*/ f81 1 f53"/>
                <a:gd name="f103" fmla="*/ f82 1 f52"/>
                <a:gd name="f104" fmla="*/ f83 1 f53"/>
                <a:gd name="f105" fmla="*/ f84 1 f52"/>
                <a:gd name="f106" fmla="*/ f85 1 f53"/>
                <a:gd name="f107" fmla="*/ f86 1 f52"/>
                <a:gd name="f108" fmla="*/ f87 1 f53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3 1"/>
                <a:gd name="f117" fmla="*/ f96 f44 1"/>
                <a:gd name="f118" fmla="*/ f97 f43 1"/>
                <a:gd name="f119" fmla="*/ f98 f44 1"/>
                <a:gd name="f120" fmla="*/ f99 f43 1"/>
                <a:gd name="f121" fmla="*/ f100 f44 1"/>
                <a:gd name="f122" fmla="*/ f101 f43 1"/>
                <a:gd name="f123" fmla="*/ f102 f44 1"/>
                <a:gd name="f124" fmla="*/ f103 f43 1"/>
                <a:gd name="f125" fmla="*/ f104 f44 1"/>
                <a:gd name="f126" fmla="*/ f105 f43 1"/>
                <a:gd name="f127" fmla="*/ f106 f44 1"/>
                <a:gd name="f128" fmla="*/ f107 f43 1"/>
                <a:gd name="f129" fmla="*/ f108 f44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9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7"/>
                </a:cxn>
                <a:cxn ang="f71">
                  <a:pos x="f128" y="f129"/>
                </a:cxn>
                <a:cxn ang="f71">
                  <a:pos x="f114" y="f130"/>
                </a:cxn>
                <a:cxn ang="f71">
                  <a:pos x="f114" y="f115"/>
                </a:cxn>
              </a:cxnLst>
              <a:rect l="f110" t="f113" r="f111" b="f112"/>
              <a:pathLst>
                <a:path w="81" h="57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2" y="f14"/>
                    <a:pt x="f15" y="f16"/>
                    <a:pt x="f17" y="f11"/>
                  </a:cubicBezTo>
                  <a:cubicBezTo>
                    <a:pt x="f18" y="f11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10"/>
                    <a:pt x="f29" y="f30"/>
                    <a:pt x="f18" y="f31"/>
                  </a:cubicBezTo>
                  <a:cubicBezTo>
                    <a:pt x="f5" y="f27"/>
                    <a:pt x="f18" y="f32"/>
                    <a:pt x="f33" y="f32"/>
                  </a:cubicBezTo>
                  <a:cubicBezTo>
                    <a:pt x="f12" y="f34"/>
                    <a:pt x="f35" y="f23"/>
                    <a:pt x="f36" y="f5"/>
                  </a:cubicBezTo>
                  <a:cubicBezTo>
                    <a:pt x="f37" y="f34"/>
                    <a:pt x="f38" y="f39"/>
                    <a:pt x="f6" y="f40"/>
                  </a:cubicBezTo>
                  <a:cubicBezTo>
                    <a:pt x="f6" y="f41"/>
                    <a:pt x="f6" y="f30"/>
                    <a:pt x="f6" y="f8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8FDC04D-ABDE-2135-9367-6514B3BC2773}"/>
                </a:ext>
              </a:extLst>
            </p:cNvPr>
            <p:cNvSpPr/>
            <p:nvPr/>
          </p:nvSpPr>
          <p:spPr>
            <a:xfrm>
              <a:off x="14959007" y="1298576"/>
              <a:ext cx="862014" cy="7397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"/>
                <a:gd name="f7" fmla="val 163"/>
                <a:gd name="f8" fmla="val 24"/>
                <a:gd name="f9" fmla="val 131"/>
                <a:gd name="f10" fmla="val 41"/>
                <a:gd name="f11" fmla="val 104"/>
                <a:gd name="f12" fmla="val 8"/>
                <a:gd name="f13" fmla="val 71"/>
                <a:gd name="f14" fmla="val 5"/>
                <a:gd name="f15" fmla="val 67"/>
                <a:gd name="f16" fmla="val 3"/>
                <a:gd name="f17" fmla="val 63"/>
                <a:gd name="f18" fmla="val 58"/>
                <a:gd name="f19" fmla="val 12"/>
                <a:gd name="f20" fmla="val 22"/>
                <a:gd name="f21" fmla="val 32"/>
                <a:gd name="f22" fmla="val 56"/>
                <a:gd name="f23" fmla="val 64"/>
                <a:gd name="f24" fmla="val 74"/>
                <a:gd name="f25" fmla="val 85"/>
                <a:gd name="f26" fmla="val 33"/>
                <a:gd name="f27" fmla="val 89"/>
                <a:gd name="f28" fmla="val 96"/>
                <a:gd name="f29" fmla="val 17"/>
                <a:gd name="f30" fmla="val 101"/>
                <a:gd name="f31" fmla="val 9"/>
                <a:gd name="f32" fmla="val 107"/>
                <a:gd name="f33" fmla="val 109"/>
                <a:gd name="f34" fmla="val 7"/>
                <a:gd name="f35" fmla="val 112"/>
                <a:gd name="f36" fmla="val 11"/>
                <a:gd name="f37" fmla="val 114"/>
                <a:gd name="f38" fmla="val 20"/>
                <a:gd name="f39" fmla="val 118"/>
                <a:gd name="f40" fmla="val 28"/>
                <a:gd name="f41" fmla="val 119"/>
                <a:gd name="f42" fmla="val 37"/>
                <a:gd name="f43" fmla="val 121"/>
                <a:gd name="f44" fmla="val 57"/>
                <a:gd name="f45" fmla="val 132"/>
                <a:gd name="f46" fmla="val 152"/>
                <a:gd name="f47" fmla="val 66"/>
                <a:gd name="f48" fmla="val 165"/>
                <a:gd name="f49" fmla="val 68"/>
                <a:gd name="f50" fmla="val 178"/>
                <a:gd name="f51" fmla="val 70"/>
                <a:gd name="f52" fmla="val 72"/>
                <a:gd name="f53" fmla="val 181"/>
                <a:gd name="f54" fmla="val 86"/>
                <a:gd name="f55" fmla="val 145"/>
                <a:gd name="f56" fmla="val 103"/>
                <a:gd name="f57" fmla="val 140"/>
                <a:gd name="f58" fmla="val 106"/>
                <a:gd name="f59" fmla="val 136"/>
                <a:gd name="f60" fmla="val 111"/>
                <a:gd name="f61" fmla="val 128"/>
                <a:gd name="f62" fmla="val 135"/>
                <a:gd name="f63" fmla="val 116"/>
                <a:gd name="f64" fmla="val 160"/>
                <a:gd name="f65" fmla="val 147"/>
                <a:gd name="f66" fmla="val 92"/>
                <a:gd name="f67" fmla="val 143"/>
                <a:gd name="f68" fmla="val 138"/>
                <a:gd name="f69" fmla="val 80"/>
                <a:gd name="f70" fmla="val 133"/>
                <a:gd name="f71" fmla="val 59"/>
                <a:gd name="f72" fmla="val 144"/>
                <a:gd name="f73" fmla="val 45"/>
                <a:gd name="f74" fmla="val 149"/>
                <a:gd name="f75" fmla="val 154"/>
                <a:gd name="f76" fmla="val 25"/>
                <a:gd name="f77" fmla="val 153"/>
                <a:gd name="f78" fmla="val 162"/>
                <a:gd name="f79" fmla="val 158"/>
                <a:gd name="f80" fmla="val 16"/>
                <a:gd name="f81" fmla="val 148"/>
                <a:gd name="f82" fmla="val 139"/>
                <a:gd name="f83" fmla="+- 0 0 -90"/>
                <a:gd name="f84" fmla="*/ f3 1 191"/>
                <a:gd name="f85" fmla="*/ f4 1 163"/>
                <a:gd name="f86" fmla="val f5"/>
                <a:gd name="f87" fmla="val f6"/>
                <a:gd name="f88" fmla="val f7"/>
                <a:gd name="f89" fmla="*/ f83 f0 1"/>
                <a:gd name="f90" fmla="+- f88 0 f86"/>
                <a:gd name="f91" fmla="+- f87 0 f86"/>
                <a:gd name="f92" fmla="*/ f89 1 f2"/>
                <a:gd name="f93" fmla="*/ f91 1 191"/>
                <a:gd name="f94" fmla="*/ f90 1 163"/>
                <a:gd name="f95" fmla="*/ 24 f91 1"/>
                <a:gd name="f96" fmla="*/ 131 f90 1"/>
                <a:gd name="f97" fmla="*/ 8 f91 1"/>
                <a:gd name="f98" fmla="*/ 71 f90 1"/>
                <a:gd name="f99" fmla="*/ 0 f91 1"/>
                <a:gd name="f100" fmla="*/ 58 f90 1"/>
                <a:gd name="f101" fmla="*/ 32 f91 1"/>
                <a:gd name="f102" fmla="*/ 85 f91 1"/>
                <a:gd name="f103" fmla="*/ 33 f90 1"/>
                <a:gd name="f104" fmla="*/ 101 f91 1"/>
                <a:gd name="f105" fmla="*/ 9 f90 1"/>
                <a:gd name="f106" fmla="*/ 112 f91 1"/>
                <a:gd name="f107" fmla="*/ 11 f90 1"/>
                <a:gd name="f108" fmla="*/ 119 f91 1"/>
                <a:gd name="f109" fmla="*/ 37 f90 1"/>
                <a:gd name="f110" fmla="*/ 152 f91 1"/>
                <a:gd name="f111" fmla="*/ 66 f90 1"/>
                <a:gd name="f112" fmla="*/ 191 f91 1"/>
                <a:gd name="f113" fmla="*/ 72 f90 1"/>
                <a:gd name="f114" fmla="*/ 101 f90 1"/>
                <a:gd name="f115" fmla="*/ 136 f91 1"/>
                <a:gd name="f116" fmla="*/ 111 f90 1"/>
                <a:gd name="f117" fmla="*/ 131 f91 1"/>
                <a:gd name="f118" fmla="*/ 163 f90 1"/>
                <a:gd name="f119" fmla="*/ 92 f91 1"/>
                <a:gd name="f120" fmla="*/ 143 f90 1"/>
                <a:gd name="f121" fmla="*/ 71 f91 1"/>
                <a:gd name="f122" fmla="*/ 138 f90 1"/>
                <a:gd name="f123" fmla="*/ 154 f90 1"/>
                <a:gd name="f124" fmla="*/ 12 f91 1"/>
                <a:gd name="f125" fmla="*/ 158 f90 1"/>
                <a:gd name="f126" fmla="+- f92 0 f1"/>
                <a:gd name="f127" fmla="*/ f95 1 191"/>
                <a:gd name="f128" fmla="*/ f96 1 163"/>
                <a:gd name="f129" fmla="*/ f97 1 191"/>
                <a:gd name="f130" fmla="*/ f98 1 163"/>
                <a:gd name="f131" fmla="*/ f99 1 191"/>
                <a:gd name="f132" fmla="*/ f100 1 163"/>
                <a:gd name="f133" fmla="*/ f101 1 191"/>
                <a:gd name="f134" fmla="*/ f102 1 191"/>
                <a:gd name="f135" fmla="*/ f103 1 163"/>
                <a:gd name="f136" fmla="*/ f104 1 191"/>
                <a:gd name="f137" fmla="*/ f105 1 163"/>
                <a:gd name="f138" fmla="*/ f106 1 191"/>
                <a:gd name="f139" fmla="*/ f107 1 163"/>
                <a:gd name="f140" fmla="*/ f108 1 191"/>
                <a:gd name="f141" fmla="*/ f109 1 163"/>
                <a:gd name="f142" fmla="*/ f110 1 191"/>
                <a:gd name="f143" fmla="*/ f111 1 163"/>
                <a:gd name="f144" fmla="*/ f112 1 191"/>
                <a:gd name="f145" fmla="*/ f113 1 163"/>
                <a:gd name="f146" fmla="*/ f114 1 163"/>
                <a:gd name="f147" fmla="*/ f115 1 191"/>
                <a:gd name="f148" fmla="*/ f116 1 163"/>
                <a:gd name="f149" fmla="*/ f117 1 191"/>
                <a:gd name="f150" fmla="*/ f118 1 163"/>
                <a:gd name="f151" fmla="*/ f119 1 191"/>
                <a:gd name="f152" fmla="*/ f120 1 163"/>
                <a:gd name="f153" fmla="*/ f121 1 191"/>
                <a:gd name="f154" fmla="*/ f122 1 163"/>
                <a:gd name="f155" fmla="*/ f123 1 163"/>
                <a:gd name="f156" fmla="*/ f124 1 191"/>
                <a:gd name="f157" fmla="*/ f125 1 163"/>
                <a:gd name="f158" fmla="*/ 0 1 f93"/>
                <a:gd name="f159" fmla="*/ f87 1 f93"/>
                <a:gd name="f160" fmla="*/ 0 1 f94"/>
                <a:gd name="f161" fmla="*/ f88 1 f94"/>
                <a:gd name="f162" fmla="*/ f127 1 f93"/>
                <a:gd name="f163" fmla="*/ f128 1 f94"/>
                <a:gd name="f164" fmla="*/ f129 1 f93"/>
                <a:gd name="f165" fmla="*/ f130 1 f94"/>
                <a:gd name="f166" fmla="*/ f131 1 f93"/>
                <a:gd name="f167" fmla="*/ f132 1 f94"/>
                <a:gd name="f168" fmla="*/ f133 1 f93"/>
                <a:gd name="f169" fmla="*/ f134 1 f93"/>
                <a:gd name="f170" fmla="*/ f135 1 f94"/>
                <a:gd name="f171" fmla="*/ f136 1 f93"/>
                <a:gd name="f172" fmla="*/ f137 1 f94"/>
                <a:gd name="f173" fmla="*/ f138 1 f93"/>
                <a:gd name="f174" fmla="*/ f139 1 f94"/>
                <a:gd name="f175" fmla="*/ f140 1 f93"/>
                <a:gd name="f176" fmla="*/ f141 1 f94"/>
                <a:gd name="f177" fmla="*/ f142 1 f93"/>
                <a:gd name="f178" fmla="*/ f143 1 f94"/>
                <a:gd name="f179" fmla="*/ f144 1 f93"/>
                <a:gd name="f180" fmla="*/ f145 1 f94"/>
                <a:gd name="f181" fmla="*/ f146 1 f94"/>
                <a:gd name="f182" fmla="*/ f147 1 f93"/>
                <a:gd name="f183" fmla="*/ f148 1 f94"/>
                <a:gd name="f184" fmla="*/ f149 1 f93"/>
                <a:gd name="f185" fmla="*/ f150 1 f94"/>
                <a:gd name="f186" fmla="*/ f151 1 f93"/>
                <a:gd name="f187" fmla="*/ f152 1 f94"/>
                <a:gd name="f188" fmla="*/ f153 1 f93"/>
                <a:gd name="f189" fmla="*/ f154 1 f94"/>
                <a:gd name="f190" fmla="*/ f155 1 f94"/>
                <a:gd name="f191" fmla="*/ f156 1 f93"/>
                <a:gd name="f192" fmla="*/ f157 1 f94"/>
                <a:gd name="f193" fmla="*/ f158 f84 1"/>
                <a:gd name="f194" fmla="*/ f159 f84 1"/>
                <a:gd name="f195" fmla="*/ f161 f85 1"/>
                <a:gd name="f196" fmla="*/ f160 f85 1"/>
                <a:gd name="f197" fmla="*/ f162 f84 1"/>
                <a:gd name="f198" fmla="*/ f163 f85 1"/>
                <a:gd name="f199" fmla="*/ f164 f84 1"/>
                <a:gd name="f200" fmla="*/ f165 f85 1"/>
                <a:gd name="f201" fmla="*/ f166 f84 1"/>
                <a:gd name="f202" fmla="*/ f167 f85 1"/>
                <a:gd name="f203" fmla="*/ f168 f84 1"/>
                <a:gd name="f204" fmla="*/ f169 f84 1"/>
                <a:gd name="f205" fmla="*/ f170 f85 1"/>
                <a:gd name="f206" fmla="*/ f171 f84 1"/>
                <a:gd name="f207" fmla="*/ f172 f85 1"/>
                <a:gd name="f208" fmla="*/ f173 f84 1"/>
                <a:gd name="f209" fmla="*/ f174 f85 1"/>
                <a:gd name="f210" fmla="*/ f175 f84 1"/>
                <a:gd name="f211" fmla="*/ f176 f85 1"/>
                <a:gd name="f212" fmla="*/ f177 f84 1"/>
                <a:gd name="f213" fmla="*/ f178 f85 1"/>
                <a:gd name="f214" fmla="*/ f179 f84 1"/>
                <a:gd name="f215" fmla="*/ f180 f85 1"/>
                <a:gd name="f216" fmla="*/ f181 f85 1"/>
                <a:gd name="f217" fmla="*/ f182 f84 1"/>
                <a:gd name="f218" fmla="*/ f183 f85 1"/>
                <a:gd name="f219" fmla="*/ f184 f84 1"/>
                <a:gd name="f220" fmla="*/ f185 f85 1"/>
                <a:gd name="f221" fmla="*/ f186 f84 1"/>
                <a:gd name="f222" fmla="*/ f187 f85 1"/>
                <a:gd name="f223" fmla="*/ f188 f84 1"/>
                <a:gd name="f224" fmla="*/ f189 f85 1"/>
                <a:gd name="f225" fmla="*/ f190 f85 1"/>
                <a:gd name="f226" fmla="*/ f191 f84 1"/>
                <a:gd name="f227" fmla="*/ f1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97" y="f198"/>
                </a:cxn>
                <a:cxn ang="f126">
                  <a:pos x="f199" y="f200"/>
                </a:cxn>
                <a:cxn ang="f126">
                  <a:pos x="f201" y="f202"/>
                </a:cxn>
                <a:cxn ang="f126">
                  <a:pos x="f203" y="f202"/>
                </a:cxn>
                <a:cxn ang="f126">
                  <a:pos x="f204" y="f205"/>
                </a:cxn>
                <a:cxn ang="f126">
                  <a:pos x="f206" y="f207"/>
                </a:cxn>
                <a:cxn ang="f126">
                  <a:pos x="f208" y="f209"/>
                </a:cxn>
                <a:cxn ang="f126">
                  <a:pos x="f210" y="f211"/>
                </a:cxn>
                <a:cxn ang="f126">
                  <a:pos x="f212" y="f213"/>
                </a:cxn>
                <a:cxn ang="f126">
                  <a:pos x="f214" y="f215"/>
                </a:cxn>
                <a:cxn ang="f126">
                  <a:pos x="f212" y="f216"/>
                </a:cxn>
                <a:cxn ang="f126">
                  <a:pos x="f217" y="f218"/>
                </a:cxn>
                <a:cxn ang="f126">
                  <a:pos x="f219" y="f220"/>
                </a:cxn>
                <a:cxn ang="f126">
                  <a:pos x="f221" y="f222"/>
                </a:cxn>
                <a:cxn ang="f126">
                  <a:pos x="f223" y="f224"/>
                </a:cxn>
                <a:cxn ang="f126">
                  <a:pos x="f203" y="f225"/>
                </a:cxn>
                <a:cxn ang="f126">
                  <a:pos x="f226" y="f227"/>
                </a:cxn>
                <a:cxn ang="f126">
                  <a:pos x="f197" y="f198"/>
                </a:cxn>
              </a:cxnLst>
              <a:rect l="f193" t="f196" r="f194" b="f195"/>
              <a:pathLst>
                <a:path w="191" h="163">
                  <a:moveTo>
                    <a:pt x="f8" y="f9"/>
                  </a:moveTo>
                  <a:cubicBezTo>
                    <a:pt x="f10" y="f11"/>
                    <a:pt x="f10" y="f11"/>
                    <a:pt x="f12" y="f13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19" y="f18"/>
                    <a:pt x="f20" y="f18"/>
                    <a:pt x="f21" y="f18"/>
                  </a:cubicBezTo>
                  <a:cubicBezTo>
                    <a:pt x="f22" y="f23"/>
                    <a:pt x="f24" y="f22"/>
                    <a:pt x="f25" y="f26"/>
                  </a:cubicBezTo>
                  <a:cubicBezTo>
                    <a:pt x="f27" y="f8"/>
                    <a:pt x="f28" y="f29"/>
                    <a:pt x="f30" y="f31"/>
                  </a:cubicBezTo>
                  <a:cubicBezTo>
                    <a:pt x="f32" y="f5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15"/>
                    <a:pt x="f46" y="f47"/>
                  </a:cubicBezTo>
                  <a:cubicBezTo>
                    <a:pt x="f48" y="f49"/>
                    <a:pt x="f50" y="f51"/>
                    <a:pt x="f6" y="f52"/>
                  </a:cubicBezTo>
                  <a:cubicBezTo>
                    <a:pt x="f53" y="f54"/>
                    <a:pt x="f7" y="f27"/>
                    <a:pt x="f46" y="f30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1"/>
                    <a:pt x="f62" y="f55"/>
                    <a:pt x="f9" y="f7"/>
                  </a:cubicBezTo>
                  <a:cubicBezTo>
                    <a:pt x="f63" y="f64"/>
                    <a:pt x="f58" y="f65"/>
                    <a:pt x="f66" y="f67"/>
                  </a:cubicBezTo>
                  <a:cubicBezTo>
                    <a:pt x="f54" y="f68"/>
                    <a:pt x="f69" y="f70"/>
                    <a:pt x="f13" y="f68"/>
                  </a:cubicBezTo>
                  <a:cubicBezTo>
                    <a:pt x="f71" y="f72"/>
                    <a:pt x="f73" y="f74"/>
                    <a:pt x="f21" y="f75"/>
                  </a:cubicBezTo>
                  <a:cubicBezTo>
                    <a:pt x="f76" y="f77"/>
                    <a:pt x="f38" y="f78"/>
                    <a:pt x="f19" y="f79"/>
                  </a:cubicBezTo>
                  <a:cubicBezTo>
                    <a:pt x="f80" y="f81"/>
                    <a:pt x="f38" y="f82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1F9EC36-E298-0BDA-D665-AF8E91FA82CB}"/>
                </a:ext>
              </a:extLst>
            </p:cNvPr>
            <p:cNvSpPr/>
            <p:nvPr/>
          </p:nvSpPr>
          <p:spPr>
            <a:xfrm>
              <a:off x="16168685" y="127001"/>
              <a:ext cx="619121" cy="4857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107"/>
                <a:gd name="f8" fmla="val 64"/>
                <a:gd name="f9" fmla="val 23"/>
                <a:gd name="f10" fmla="val 73"/>
                <a:gd name="f11" fmla="val 16"/>
                <a:gd name="f12" fmla="val 83"/>
                <a:gd name="f13" fmla="val 10"/>
                <a:gd name="f14" fmla="val 98"/>
                <a:gd name="f15" fmla="val 85"/>
                <a:gd name="f16" fmla="val 40"/>
                <a:gd name="f17" fmla="val 114"/>
                <a:gd name="f18" fmla="val 43"/>
                <a:gd name="f19" fmla="val 51"/>
                <a:gd name="f20" fmla="val 134"/>
                <a:gd name="f21" fmla="val 57"/>
                <a:gd name="f22" fmla="val 128"/>
                <a:gd name="f23" fmla="val 58"/>
                <a:gd name="f24" fmla="val 124"/>
                <a:gd name="f25" fmla="val 60"/>
                <a:gd name="f26" fmla="val 109"/>
                <a:gd name="f27" fmla="val 66"/>
                <a:gd name="f28" fmla="val 89"/>
                <a:gd name="f29" fmla="val 67"/>
                <a:gd name="f30" fmla="val 88"/>
                <a:gd name="f31" fmla="val 90"/>
                <a:gd name="f32" fmla="val 84"/>
                <a:gd name="f33" fmla="val 75"/>
                <a:gd name="f34" fmla="val 45"/>
                <a:gd name="f35" fmla="val 24"/>
                <a:gd name="f36" fmla="val 4"/>
                <a:gd name="f37" fmla="val 94"/>
                <a:gd name="f38" fmla="val 3"/>
                <a:gd name="f39" fmla="val 93"/>
                <a:gd name="f40" fmla="val 1"/>
                <a:gd name="f41" fmla="val 92"/>
                <a:gd name="f42" fmla="val 18"/>
                <a:gd name="f43" fmla="val 36"/>
                <a:gd name="f44" fmla="val 55"/>
                <a:gd name="f45" fmla="val 5"/>
                <a:gd name="f46" fmla="val 27"/>
                <a:gd name="f47" fmla="val 21"/>
                <a:gd name="f48" fmla="val 28"/>
                <a:gd name="f49" fmla="val 32"/>
                <a:gd name="f50" fmla="val 29"/>
                <a:gd name="f51" fmla="val 30"/>
                <a:gd name="f52" fmla="+- 0 0 -90"/>
                <a:gd name="f53" fmla="*/ f3 1 137"/>
                <a:gd name="f54" fmla="*/ f4 1 107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137"/>
                <a:gd name="f63" fmla="*/ f59 1 107"/>
                <a:gd name="f64" fmla="*/ 64 f60 1"/>
                <a:gd name="f65" fmla="*/ 23 f59 1"/>
                <a:gd name="f66" fmla="*/ 98 f60 1"/>
                <a:gd name="f67" fmla="*/ 0 f59 1"/>
                <a:gd name="f68" fmla="*/ 137 f60 1"/>
                <a:gd name="f69" fmla="*/ 51 f59 1"/>
                <a:gd name="f70" fmla="*/ 124 f60 1"/>
                <a:gd name="f71" fmla="*/ 60 f59 1"/>
                <a:gd name="f72" fmla="*/ 88 f60 1"/>
                <a:gd name="f73" fmla="*/ 90 f59 1"/>
                <a:gd name="f74" fmla="*/ 98 f59 1"/>
                <a:gd name="f75" fmla="*/ 4 f60 1"/>
                <a:gd name="f76" fmla="*/ 94 f59 1"/>
                <a:gd name="f77" fmla="*/ 0 f60 1"/>
                <a:gd name="f78" fmla="*/ 5 f60 1"/>
                <a:gd name="f79" fmla="*/ 27 f59 1"/>
                <a:gd name="f80" fmla="*/ 43 f60 1"/>
                <a:gd name="f81" fmla="*/ 29 f59 1"/>
                <a:gd name="f82" fmla="+- f61 0 f1"/>
                <a:gd name="f83" fmla="*/ f64 1 137"/>
                <a:gd name="f84" fmla="*/ f65 1 107"/>
                <a:gd name="f85" fmla="*/ f66 1 137"/>
                <a:gd name="f86" fmla="*/ f67 1 107"/>
                <a:gd name="f87" fmla="*/ f68 1 137"/>
                <a:gd name="f88" fmla="*/ f69 1 107"/>
                <a:gd name="f89" fmla="*/ f70 1 137"/>
                <a:gd name="f90" fmla="*/ f71 1 107"/>
                <a:gd name="f91" fmla="*/ f72 1 137"/>
                <a:gd name="f92" fmla="*/ f73 1 107"/>
                <a:gd name="f93" fmla="*/ f74 1 107"/>
                <a:gd name="f94" fmla="*/ f75 1 137"/>
                <a:gd name="f95" fmla="*/ f76 1 107"/>
                <a:gd name="f96" fmla="*/ f77 1 137"/>
                <a:gd name="f97" fmla="*/ f78 1 137"/>
                <a:gd name="f98" fmla="*/ f79 1 107"/>
                <a:gd name="f99" fmla="*/ f80 1 137"/>
                <a:gd name="f100" fmla="*/ f81 1 107"/>
                <a:gd name="f101" fmla="*/ 0 1 f62"/>
                <a:gd name="f102" fmla="*/ f56 1 f62"/>
                <a:gd name="f103" fmla="*/ 0 1 f63"/>
                <a:gd name="f104" fmla="*/ f57 1 f63"/>
                <a:gd name="f105" fmla="*/ f83 1 f62"/>
                <a:gd name="f106" fmla="*/ f84 1 f63"/>
                <a:gd name="f107" fmla="*/ f85 1 f62"/>
                <a:gd name="f108" fmla="*/ f86 1 f63"/>
                <a:gd name="f109" fmla="*/ f87 1 f62"/>
                <a:gd name="f110" fmla="*/ f88 1 f63"/>
                <a:gd name="f111" fmla="*/ f89 1 f62"/>
                <a:gd name="f112" fmla="*/ f90 1 f63"/>
                <a:gd name="f113" fmla="*/ f91 1 f62"/>
                <a:gd name="f114" fmla="*/ f92 1 f63"/>
                <a:gd name="f115" fmla="*/ f93 1 f63"/>
                <a:gd name="f116" fmla="*/ f94 1 f62"/>
                <a:gd name="f117" fmla="*/ f95 1 f63"/>
                <a:gd name="f118" fmla="*/ f96 1 f62"/>
                <a:gd name="f119" fmla="*/ f97 1 f62"/>
                <a:gd name="f120" fmla="*/ f98 1 f63"/>
                <a:gd name="f121" fmla="*/ f99 1 f62"/>
                <a:gd name="f122" fmla="*/ f100 1 f63"/>
                <a:gd name="f123" fmla="*/ f101 f53 1"/>
                <a:gd name="f124" fmla="*/ f102 f53 1"/>
                <a:gd name="f125" fmla="*/ f104 f54 1"/>
                <a:gd name="f126" fmla="*/ f103 f54 1"/>
                <a:gd name="f127" fmla="*/ f105 f53 1"/>
                <a:gd name="f128" fmla="*/ f106 f54 1"/>
                <a:gd name="f129" fmla="*/ f107 f53 1"/>
                <a:gd name="f130" fmla="*/ f108 f54 1"/>
                <a:gd name="f131" fmla="*/ f109 f53 1"/>
                <a:gd name="f132" fmla="*/ f110 f54 1"/>
                <a:gd name="f133" fmla="*/ f111 f53 1"/>
                <a:gd name="f134" fmla="*/ f112 f54 1"/>
                <a:gd name="f135" fmla="*/ f113 f53 1"/>
                <a:gd name="f136" fmla="*/ f114 f54 1"/>
                <a:gd name="f137" fmla="*/ f115 f54 1"/>
                <a:gd name="f138" fmla="*/ f116 f53 1"/>
                <a:gd name="f139" fmla="*/ f117 f54 1"/>
                <a:gd name="f140" fmla="*/ f118 f53 1"/>
                <a:gd name="f141" fmla="*/ f119 f53 1"/>
                <a:gd name="f142" fmla="*/ f120 f54 1"/>
                <a:gd name="f143" fmla="*/ f121 f53 1"/>
                <a:gd name="f144" fmla="*/ f12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27" y="f128"/>
                </a:cxn>
                <a:cxn ang="f82">
                  <a:pos x="f129" y="f130"/>
                </a:cxn>
                <a:cxn ang="f82">
                  <a:pos x="f131" y="f132"/>
                </a:cxn>
                <a:cxn ang="f82">
                  <a:pos x="f133" y="f134"/>
                </a:cxn>
                <a:cxn ang="f82">
                  <a:pos x="f135" y="f136"/>
                </a:cxn>
                <a:cxn ang="f82">
                  <a:pos x="f127" y="f137"/>
                </a:cxn>
                <a:cxn ang="f82">
                  <a:pos x="f138" y="f139"/>
                </a:cxn>
                <a:cxn ang="f82">
                  <a:pos x="f140" y="f136"/>
                </a:cxn>
                <a:cxn ang="f82">
                  <a:pos x="f141" y="f142"/>
                </a:cxn>
                <a:cxn ang="f82">
                  <a:pos x="f143" y="f144"/>
                </a:cxn>
                <a:cxn ang="f82">
                  <a:pos x="f127" y="f128"/>
                </a:cxn>
              </a:cxnLst>
              <a:rect l="f123" t="f126" r="f124" b="f125"/>
              <a:pathLst>
                <a:path w="137" h="107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7"/>
                    <a:pt x="f8" y="f14"/>
                  </a:cubicBezTo>
                  <a:cubicBezTo>
                    <a:pt x="f34" y="f12"/>
                    <a:pt x="f35" y="f30"/>
                    <a:pt x="f36" y="f37"/>
                  </a:cubicBezTo>
                  <a:cubicBezTo>
                    <a:pt x="f38" y="f39"/>
                    <a:pt x="f40" y="f41"/>
                    <a:pt x="f5" y="f31"/>
                  </a:cubicBezTo>
                  <a:cubicBezTo>
                    <a:pt x="f42" y="f10"/>
                    <a:pt x="f43" y="f44"/>
                    <a:pt x="f45" y="f46"/>
                  </a:cubicBezTo>
                  <a:cubicBezTo>
                    <a:pt x="f47" y="f48"/>
                    <a:pt x="f49" y="f46"/>
                    <a:pt x="f18" y="f50"/>
                  </a:cubicBezTo>
                  <a:cubicBezTo>
                    <a:pt x="f19" y="f51"/>
                    <a:pt x="f23" y="f51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A70DB00-DD0C-71AF-3DFF-D6A46B798ADD}"/>
                </a:ext>
              </a:extLst>
            </p:cNvPr>
            <p:cNvSpPr/>
            <p:nvPr/>
          </p:nvSpPr>
          <p:spPr>
            <a:xfrm>
              <a:off x="16927509" y="77788"/>
              <a:ext cx="414332" cy="3222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71"/>
                <a:gd name="f8" fmla="val 76"/>
                <a:gd name="f9" fmla="val 42"/>
                <a:gd name="f10" fmla="val 58"/>
                <a:gd name="f11" fmla="val 43"/>
                <a:gd name="f12" fmla="val 61"/>
                <a:gd name="f13" fmla="val 60"/>
                <a:gd name="f14" fmla="val 54"/>
                <a:gd name="f15" fmla="val 64"/>
                <a:gd name="f16" fmla="val 32"/>
                <a:gd name="f17" fmla="val 52"/>
                <a:gd name="f18" fmla="val 16"/>
                <a:gd name="f19" fmla="val 10"/>
                <a:gd name="f20" fmla="val 57"/>
                <a:gd name="f21" fmla="val 6"/>
                <a:gd name="f22" fmla="val 63"/>
                <a:gd name="f23" fmla="val 49"/>
                <a:gd name="f24" fmla="val 12"/>
                <a:gd name="f25" fmla="val 20"/>
                <a:gd name="f26" fmla="val 34"/>
                <a:gd name="f27" fmla="val 11"/>
                <a:gd name="f28" fmla="val 29"/>
                <a:gd name="f29" fmla="val 8"/>
                <a:gd name="f30" fmla="val 24"/>
                <a:gd name="f31" fmla="val 1"/>
                <a:gd name="f32" fmla="val 13"/>
                <a:gd name="f33" fmla="val 14"/>
                <a:gd name="f34" fmla="val 15"/>
                <a:gd name="f35" fmla="val 36"/>
                <a:gd name="f36" fmla="val 26"/>
                <a:gd name="f37" fmla="val 47"/>
                <a:gd name="f38" fmla="val 62"/>
                <a:gd name="f39" fmla="val 68"/>
                <a:gd name="f40" fmla="val 25"/>
                <a:gd name="f41" fmla="val 81"/>
                <a:gd name="f42" fmla="val 27"/>
                <a:gd name="f43" fmla="val 87"/>
                <a:gd name="f44" fmla="val 31"/>
                <a:gd name="f45" fmla="val 39"/>
                <a:gd name="f46" fmla="val 82"/>
                <a:gd name="f47" fmla="val 79"/>
                <a:gd name="f48" fmla="val 41"/>
                <a:gd name="f49" fmla="val 78"/>
                <a:gd name="f50" fmla="val 77"/>
                <a:gd name="f51" fmla="+- 0 0 -90"/>
                <a:gd name="f52" fmla="*/ f3 1 92"/>
                <a:gd name="f53" fmla="*/ f4 1 71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92"/>
                <a:gd name="f62" fmla="*/ f58 1 71"/>
                <a:gd name="f63" fmla="*/ 76 f59 1"/>
                <a:gd name="f64" fmla="*/ 42 f58 1"/>
                <a:gd name="f65" fmla="*/ 54 f59 1"/>
                <a:gd name="f66" fmla="*/ 71 f58 1"/>
                <a:gd name="f67" fmla="*/ 16 f59 1"/>
                <a:gd name="f68" fmla="*/ 58 f58 1"/>
                <a:gd name="f69" fmla="*/ 0 f59 1"/>
                <a:gd name="f70" fmla="*/ 60 f58 1"/>
                <a:gd name="f71" fmla="*/ 12 f59 1"/>
                <a:gd name="f72" fmla="*/ 8 f59 1"/>
                <a:gd name="f73" fmla="*/ 24 f58 1"/>
                <a:gd name="f74" fmla="*/ 15 f59 1"/>
                <a:gd name="f75" fmla="*/ 15 f58 1"/>
                <a:gd name="f76" fmla="*/ 62 f59 1"/>
                <a:gd name="f77" fmla="*/ 0 f58 1"/>
                <a:gd name="f78" fmla="*/ 25 f58 1"/>
                <a:gd name="f79" fmla="*/ 92 f59 1"/>
                <a:gd name="f80" fmla="*/ 31 f58 1"/>
                <a:gd name="f81" fmla="*/ 79 f59 1"/>
                <a:gd name="f82" fmla="*/ 41 f58 1"/>
                <a:gd name="f83" fmla="+- f60 0 f1"/>
                <a:gd name="f84" fmla="*/ f63 1 92"/>
                <a:gd name="f85" fmla="*/ f64 1 71"/>
                <a:gd name="f86" fmla="*/ f65 1 92"/>
                <a:gd name="f87" fmla="*/ f66 1 71"/>
                <a:gd name="f88" fmla="*/ f67 1 92"/>
                <a:gd name="f89" fmla="*/ f68 1 71"/>
                <a:gd name="f90" fmla="*/ f69 1 92"/>
                <a:gd name="f91" fmla="*/ f70 1 71"/>
                <a:gd name="f92" fmla="*/ f71 1 92"/>
                <a:gd name="f93" fmla="*/ f72 1 92"/>
                <a:gd name="f94" fmla="*/ f73 1 71"/>
                <a:gd name="f95" fmla="*/ f74 1 92"/>
                <a:gd name="f96" fmla="*/ f75 1 71"/>
                <a:gd name="f97" fmla="*/ f76 1 92"/>
                <a:gd name="f98" fmla="*/ f77 1 71"/>
                <a:gd name="f99" fmla="*/ f78 1 71"/>
                <a:gd name="f100" fmla="*/ f79 1 92"/>
                <a:gd name="f101" fmla="*/ f80 1 71"/>
                <a:gd name="f102" fmla="*/ f81 1 92"/>
                <a:gd name="f103" fmla="*/ f82 1 71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1"/>
                <a:gd name="f111" fmla="*/ f87 1 f62"/>
                <a:gd name="f112" fmla="*/ f88 1 f61"/>
                <a:gd name="f113" fmla="*/ f89 1 f62"/>
                <a:gd name="f114" fmla="*/ f90 1 f61"/>
                <a:gd name="f115" fmla="*/ f91 1 f62"/>
                <a:gd name="f116" fmla="*/ f92 1 f61"/>
                <a:gd name="f117" fmla="*/ f93 1 f61"/>
                <a:gd name="f118" fmla="*/ f94 1 f62"/>
                <a:gd name="f119" fmla="*/ f95 1 f61"/>
                <a:gd name="f120" fmla="*/ f96 1 f62"/>
                <a:gd name="f121" fmla="*/ f97 1 f61"/>
                <a:gd name="f122" fmla="*/ f98 1 f62"/>
                <a:gd name="f123" fmla="*/ f99 1 f62"/>
                <a:gd name="f124" fmla="*/ f100 1 f61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2 1"/>
                <a:gd name="f135" fmla="*/ f111 f53 1"/>
                <a:gd name="f136" fmla="*/ f112 f52 1"/>
                <a:gd name="f137" fmla="*/ f113 f53 1"/>
                <a:gd name="f138" fmla="*/ f114 f52 1"/>
                <a:gd name="f139" fmla="*/ f115 f53 1"/>
                <a:gd name="f140" fmla="*/ f116 f52 1"/>
                <a:gd name="f141" fmla="*/ f117 f52 1"/>
                <a:gd name="f142" fmla="*/ f118 f53 1"/>
                <a:gd name="f143" fmla="*/ f119 f52 1"/>
                <a:gd name="f144" fmla="*/ f120 f53 1"/>
                <a:gd name="f145" fmla="*/ f121 f52 1"/>
                <a:gd name="f146" fmla="*/ f122 f53 1"/>
                <a:gd name="f147" fmla="*/ f123 f53 1"/>
                <a:gd name="f148" fmla="*/ f124 f52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40" y="f133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5" y="f146"/>
                </a:cxn>
                <a:cxn ang="f83">
                  <a:pos x="f132" y="f147"/>
                </a:cxn>
                <a:cxn ang="f83">
                  <a:pos x="f148" y="f149"/>
                </a:cxn>
                <a:cxn ang="f83">
                  <a:pos x="f150" y="f151"/>
                </a:cxn>
                <a:cxn ang="f83">
                  <a:pos x="f132" y="f133"/>
                </a:cxn>
              </a:cxnLst>
              <a:rect l="f128" t="f131" r="f129" b="f130"/>
              <a:pathLst>
                <a:path w="92" h="71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9" y="f15"/>
                    <a:pt x="f16" y="f17"/>
                    <a:pt x="f18" y="f10"/>
                  </a:cubicBezTo>
                  <a:cubicBezTo>
                    <a:pt x="f19" y="f20"/>
                    <a:pt x="f21" y="f22"/>
                    <a:pt x="f5" y="f13"/>
                  </a:cubicBezTo>
                  <a:cubicBezTo>
                    <a:pt x="f5" y="f17"/>
                    <a:pt x="f19" y="f23"/>
                    <a:pt x="f24" y="f9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29" y="f33"/>
                    <a:pt x="f34" y="f34"/>
                  </a:cubicBezTo>
                  <a:cubicBezTo>
                    <a:pt x="f35" y="f36"/>
                    <a:pt x="f37" y="f21"/>
                    <a:pt x="f38" y="f5"/>
                  </a:cubicBezTo>
                  <a:cubicBezTo>
                    <a:pt x="f39" y="f29"/>
                    <a:pt x="f10" y="f30"/>
                    <a:pt x="f8" y="f40"/>
                  </a:cubicBezTo>
                  <a:cubicBezTo>
                    <a:pt x="f41" y="f42"/>
                    <a:pt x="f43" y="f28"/>
                    <a:pt x="f6" y="f44"/>
                  </a:cubicBezTo>
                  <a:cubicBezTo>
                    <a:pt x="f6" y="f45"/>
                    <a:pt x="f46" y="f35"/>
                    <a:pt x="f47" y="f48"/>
                  </a:cubicBezTo>
                  <a:cubicBezTo>
                    <a:pt x="f49" y="f48"/>
                    <a:pt x="f50" y="f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FB02B52-96A7-FDC6-ADE0-78E3D0CF7510}"/>
                </a:ext>
              </a:extLst>
            </p:cNvPr>
            <p:cNvSpPr/>
            <p:nvPr/>
          </p:nvSpPr>
          <p:spPr>
            <a:xfrm>
              <a:off x="15230475" y="481010"/>
              <a:ext cx="798508" cy="7540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166"/>
                <a:gd name="f8" fmla="val 92"/>
                <a:gd name="f9" fmla="val 10"/>
                <a:gd name="f10" fmla="val 99"/>
                <a:gd name="f11" fmla="val 104"/>
                <a:gd name="f12" fmla="val 4"/>
                <a:gd name="f13" fmla="val 107"/>
                <a:gd name="f14" fmla="val 13"/>
                <a:gd name="f15" fmla="val 116"/>
                <a:gd name="f16" fmla="val 49"/>
                <a:gd name="f17" fmla="val 152"/>
                <a:gd name="f18" fmla="val 48"/>
                <a:gd name="f19" fmla="val 160"/>
                <a:gd name="f20" fmla="val 168"/>
                <a:gd name="f21" fmla="val 173"/>
                <a:gd name="f22" fmla="val 61"/>
                <a:gd name="f23" fmla="val 62"/>
                <a:gd name="f24" fmla="val 155"/>
                <a:gd name="f25" fmla="val 72"/>
                <a:gd name="f26" fmla="val 154"/>
                <a:gd name="f27" fmla="val 73"/>
                <a:gd name="f28" fmla="val 153"/>
                <a:gd name="f29" fmla="val 74"/>
                <a:gd name="f30" fmla="val 151"/>
                <a:gd name="f31" fmla="val 124"/>
                <a:gd name="f32" fmla="val 85"/>
                <a:gd name="f33" fmla="val 125"/>
                <a:gd name="f34" fmla="val 108"/>
                <a:gd name="f35" fmla="val 127"/>
                <a:gd name="f36" fmla="val 132"/>
                <a:gd name="f37" fmla="val 126"/>
                <a:gd name="f38" fmla="val 142"/>
                <a:gd name="f39" fmla="val 123"/>
                <a:gd name="f40" fmla="val 149"/>
                <a:gd name="f41" fmla="val 111"/>
                <a:gd name="f42" fmla="val 141"/>
                <a:gd name="f43" fmla="val 105"/>
                <a:gd name="f44" fmla="val 138"/>
                <a:gd name="f45" fmla="val 98"/>
                <a:gd name="f46" fmla="val 137"/>
                <a:gd name="f47" fmla="val 135"/>
                <a:gd name="f48" fmla="val 82"/>
                <a:gd name="f49" fmla="val 71"/>
                <a:gd name="f50" fmla="val 60"/>
                <a:gd name="f51" fmla="val 51"/>
                <a:gd name="f52" fmla="val 41"/>
                <a:gd name="f53" fmla="val 146"/>
                <a:gd name="f54" fmla="val 32"/>
                <a:gd name="f55" fmla="val 25"/>
                <a:gd name="f56" fmla="val 156"/>
                <a:gd name="f57" fmla="val 18"/>
                <a:gd name="f58" fmla="val 161"/>
                <a:gd name="f59" fmla="val 8"/>
                <a:gd name="f60" fmla="val 16"/>
                <a:gd name="f61" fmla="val 20"/>
                <a:gd name="f62" fmla="val 35"/>
                <a:gd name="f63" fmla="val 103"/>
                <a:gd name="f64" fmla="val 12"/>
                <a:gd name="f65" fmla="val 78"/>
                <a:gd name="f66" fmla="val 75"/>
                <a:gd name="f67" fmla="val 67"/>
                <a:gd name="f68" fmla="val 2"/>
                <a:gd name="f69" fmla="val 65"/>
                <a:gd name="f70" fmla="val 7"/>
                <a:gd name="f71" fmla="val 64"/>
                <a:gd name="f72" fmla="val 17"/>
                <a:gd name="f73" fmla="val 27"/>
                <a:gd name="f74" fmla="val 59"/>
                <a:gd name="f75" fmla="val 37"/>
                <a:gd name="f76" fmla="val 57"/>
                <a:gd name="f77" fmla="val 66"/>
                <a:gd name="f78" fmla="val 88"/>
                <a:gd name="f79" fmla="val 91"/>
                <a:gd name="f80" fmla="val 15"/>
                <a:gd name="f81" fmla="+- 0 0 -90"/>
                <a:gd name="f82" fmla="*/ f3 1 177"/>
                <a:gd name="f83" fmla="*/ f4 1 166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177"/>
                <a:gd name="f92" fmla="*/ f88 1 166"/>
                <a:gd name="f93" fmla="*/ 92 f89 1"/>
                <a:gd name="f94" fmla="*/ 10 f88 1"/>
                <a:gd name="f95" fmla="*/ 107 f89 1"/>
                <a:gd name="f96" fmla="*/ 13 f88 1"/>
                <a:gd name="f97" fmla="*/ 152 f89 1"/>
                <a:gd name="f98" fmla="*/ 48 f88 1"/>
                <a:gd name="f99" fmla="*/ 177 f89 1"/>
                <a:gd name="f100" fmla="*/ 49 f88 1"/>
                <a:gd name="f101" fmla="*/ 155 f89 1"/>
                <a:gd name="f102" fmla="*/ 72 f88 1"/>
                <a:gd name="f103" fmla="*/ 151 f89 1"/>
                <a:gd name="f104" fmla="*/ 74 f88 1"/>
                <a:gd name="f105" fmla="*/ 127 f89 1"/>
                <a:gd name="f106" fmla="*/ 132 f88 1"/>
                <a:gd name="f107" fmla="*/ 111 f89 1"/>
                <a:gd name="f108" fmla="*/ 141 f88 1"/>
                <a:gd name="f109" fmla="*/ 135 f88 1"/>
                <a:gd name="f110" fmla="*/ 60 f89 1"/>
                <a:gd name="f111" fmla="*/ 32 f89 1"/>
                <a:gd name="f112" fmla="*/ 152 f88 1"/>
                <a:gd name="f113" fmla="*/ 8 f89 1"/>
                <a:gd name="f114" fmla="*/ 166 f88 1"/>
                <a:gd name="f115" fmla="*/ 20 f89 1"/>
                <a:gd name="f116" fmla="*/ 12 f89 1"/>
                <a:gd name="f117" fmla="*/ 82 f88 1"/>
                <a:gd name="f118" fmla="*/ 0 f89 1"/>
                <a:gd name="f119" fmla="*/ 7 f89 1"/>
                <a:gd name="f120" fmla="*/ 64 f88 1"/>
                <a:gd name="f121" fmla="*/ 37 f89 1"/>
                <a:gd name="f122" fmla="*/ 57 f88 1"/>
                <a:gd name="f123" fmla="*/ 88 f89 1"/>
                <a:gd name="f124" fmla="*/ 17 f88 1"/>
                <a:gd name="f125" fmla="+- f90 0 f1"/>
                <a:gd name="f126" fmla="*/ f93 1 177"/>
                <a:gd name="f127" fmla="*/ f94 1 166"/>
                <a:gd name="f128" fmla="*/ f95 1 177"/>
                <a:gd name="f129" fmla="*/ f96 1 166"/>
                <a:gd name="f130" fmla="*/ f97 1 177"/>
                <a:gd name="f131" fmla="*/ f98 1 166"/>
                <a:gd name="f132" fmla="*/ f99 1 177"/>
                <a:gd name="f133" fmla="*/ f100 1 166"/>
                <a:gd name="f134" fmla="*/ f101 1 177"/>
                <a:gd name="f135" fmla="*/ f102 1 166"/>
                <a:gd name="f136" fmla="*/ f103 1 177"/>
                <a:gd name="f137" fmla="*/ f104 1 166"/>
                <a:gd name="f138" fmla="*/ f105 1 177"/>
                <a:gd name="f139" fmla="*/ f106 1 166"/>
                <a:gd name="f140" fmla="*/ f107 1 177"/>
                <a:gd name="f141" fmla="*/ f108 1 166"/>
                <a:gd name="f142" fmla="*/ f109 1 166"/>
                <a:gd name="f143" fmla="*/ f110 1 177"/>
                <a:gd name="f144" fmla="*/ f111 1 177"/>
                <a:gd name="f145" fmla="*/ f112 1 166"/>
                <a:gd name="f146" fmla="*/ f113 1 177"/>
                <a:gd name="f147" fmla="*/ f114 1 166"/>
                <a:gd name="f148" fmla="*/ f115 1 177"/>
                <a:gd name="f149" fmla="*/ f116 1 177"/>
                <a:gd name="f150" fmla="*/ f117 1 166"/>
                <a:gd name="f151" fmla="*/ f118 1 177"/>
                <a:gd name="f152" fmla="*/ f119 1 177"/>
                <a:gd name="f153" fmla="*/ f120 1 166"/>
                <a:gd name="f154" fmla="*/ f121 1 177"/>
                <a:gd name="f155" fmla="*/ f122 1 166"/>
                <a:gd name="f156" fmla="*/ f123 1 177"/>
                <a:gd name="f157" fmla="*/ f124 1 166"/>
                <a:gd name="f158" fmla="*/ 0 1 f91"/>
                <a:gd name="f159" fmla="*/ f85 1 f91"/>
                <a:gd name="f160" fmla="*/ 0 1 f92"/>
                <a:gd name="f161" fmla="*/ f86 1 f92"/>
                <a:gd name="f162" fmla="*/ f126 1 f91"/>
                <a:gd name="f163" fmla="*/ f127 1 f92"/>
                <a:gd name="f164" fmla="*/ f128 1 f91"/>
                <a:gd name="f165" fmla="*/ f129 1 f92"/>
                <a:gd name="f166" fmla="*/ f130 1 f91"/>
                <a:gd name="f167" fmla="*/ f131 1 f92"/>
                <a:gd name="f168" fmla="*/ f132 1 f91"/>
                <a:gd name="f169" fmla="*/ f133 1 f92"/>
                <a:gd name="f170" fmla="*/ f134 1 f91"/>
                <a:gd name="f171" fmla="*/ f135 1 f92"/>
                <a:gd name="f172" fmla="*/ f136 1 f91"/>
                <a:gd name="f173" fmla="*/ f137 1 f92"/>
                <a:gd name="f174" fmla="*/ f138 1 f91"/>
                <a:gd name="f175" fmla="*/ f139 1 f92"/>
                <a:gd name="f176" fmla="*/ f140 1 f91"/>
                <a:gd name="f177" fmla="*/ f141 1 f92"/>
                <a:gd name="f178" fmla="*/ f142 1 f92"/>
                <a:gd name="f179" fmla="*/ f143 1 f91"/>
                <a:gd name="f180" fmla="*/ f144 1 f91"/>
                <a:gd name="f181" fmla="*/ f145 1 f92"/>
                <a:gd name="f182" fmla="*/ f146 1 f91"/>
                <a:gd name="f183" fmla="*/ f147 1 f92"/>
                <a:gd name="f184" fmla="*/ f148 1 f91"/>
                <a:gd name="f185" fmla="*/ f149 1 f91"/>
                <a:gd name="f186" fmla="*/ f150 1 f92"/>
                <a:gd name="f187" fmla="*/ f151 1 f91"/>
                <a:gd name="f188" fmla="*/ f152 1 f91"/>
                <a:gd name="f189" fmla="*/ f153 1 f92"/>
                <a:gd name="f190" fmla="*/ f154 1 f91"/>
                <a:gd name="f191" fmla="*/ f155 1 f92"/>
                <a:gd name="f192" fmla="*/ f156 1 f91"/>
                <a:gd name="f193" fmla="*/ f157 1 f92"/>
                <a:gd name="f194" fmla="*/ f158 f82 1"/>
                <a:gd name="f195" fmla="*/ f159 f82 1"/>
                <a:gd name="f196" fmla="*/ f161 f83 1"/>
                <a:gd name="f197" fmla="*/ f160 f83 1"/>
                <a:gd name="f198" fmla="*/ f162 f82 1"/>
                <a:gd name="f199" fmla="*/ f163 f83 1"/>
                <a:gd name="f200" fmla="*/ f164 f82 1"/>
                <a:gd name="f201" fmla="*/ f165 f83 1"/>
                <a:gd name="f202" fmla="*/ f166 f82 1"/>
                <a:gd name="f203" fmla="*/ f167 f83 1"/>
                <a:gd name="f204" fmla="*/ f168 f82 1"/>
                <a:gd name="f205" fmla="*/ f169 f83 1"/>
                <a:gd name="f206" fmla="*/ f170 f82 1"/>
                <a:gd name="f207" fmla="*/ f171 f83 1"/>
                <a:gd name="f208" fmla="*/ f172 f82 1"/>
                <a:gd name="f209" fmla="*/ f173 f83 1"/>
                <a:gd name="f210" fmla="*/ f174 f82 1"/>
                <a:gd name="f211" fmla="*/ f175 f83 1"/>
                <a:gd name="f212" fmla="*/ f176 f82 1"/>
                <a:gd name="f213" fmla="*/ f177 f83 1"/>
                <a:gd name="f214" fmla="*/ f178 f83 1"/>
                <a:gd name="f215" fmla="*/ f179 f82 1"/>
                <a:gd name="f216" fmla="*/ f180 f82 1"/>
                <a:gd name="f217" fmla="*/ f181 f83 1"/>
                <a:gd name="f218" fmla="*/ f182 f82 1"/>
                <a:gd name="f219" fmla="*/ f183 f83 1"/>
                <a:gd name="f220" fmla="*/ f184 f82 1"/>
                <a:gd name="f221" fmla="*/ f185 f82 1"/>
                <a:gd name="f222" fmla="*/ f186 f83 1"/>
                <a:gd name="f223" fmla="*/ f187 f82 1"/>
                <a:gd name="f224" fmla="*/ f188 f82 1"/>
                <a:gd name="f225" fmla="*/ f189 f83 1"/>
                <a:gd name="f226" fmla="*/ f190 f82 1"/>
                <a:gd name="f227" fmla="*/ f191 f83 1"/>
                <a:gd name="f228" fmla="*/ f192 f82 1"/>
                <a:gd name="f229" fmla="*/ f193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198" y="f199"/>
                </a:cxn>
                <a:cxn ang="f125">
                  <a:pos x="f200" y="f201"/>
                </a:cxn>
                <a:cxn ang="f125">
                  <a:pos x="f202" y="f203"/>
                </a:cxn>
                <a:cxn ang="f125">
                  <a:pos x="f204" y="f205"/>
                </a:cxn>
                <a:cxn ang="f125">
                  <a:pos x="f206" y="f207"/>
                </a:cxn>
                <a:cxn ang="f125">
                  <a:pos x="f208" y="f209"/>
                </a:cxn>
                <a:cxn ang="f125">
                  <a:pos x="f210" y="f211"/>
                </a:cxn>
                <a:cxn ang="f125">
                  <a:pos x="f212" y="f213"/>
                </a:cxn>
                <a:cxn ang="f125">
                  <a:pos x="f198" y="f214"/>
                </a:cxn>
                <a:cxn ang="f125">
                  <a:pos x="f215" y="f214"/>
                </a:cxn>
                <a:cxn ang="f125">
                  <a:pos x="f216" y="f217"/>
                </a:cxn>
                <a:cxn ang="f125">
                  <a:pos x="f218" y="f219"/>
                </a:cxn>
                <a:cxn ang="f125">
                  <a:pos x="f220" y="f211"/>
                </a:cxn>
                <a:cxn ang="f125">
                  <a:pos x="f221" y="f222"/>
                </a:cxn>
                <a:cxn ang="f125">
                  <a:pos x="f223" y="f207"/>
                </a:cxn>
                <a:cxn ang="f125">
                  <a:pos x="f224" y="f225"/>
                </a:cxn>
                <a:cxn ang="f125">
                  <a:pos x="f226" y="f227"/>
                </a:cxn>
                <a:cxn ang="f125">
                  <a:pos x="f228" y="f229"/>
                </a:cxn>
                <a:cxn ang="f125">
                  <a:pos x="f198" y="f199"/>
                </a:cxn>
              </a:cxnLst>
              <a:rect l="f194" t="f197" r="f195" b="f196"/>
              <a:pathLst>
                <a:path w="177" h="166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5" y="f16"/>
                    <a:pt x="f17" y="f18"/>
                  </a:cubicBezTo>
                  <a:cubicBezTo>
                    <a:pt x="f19" y="f18"/>
                    <a:pt x="f20" y="f16"/>
                    <a:pt x="f6" y="f16"/>
                  </a:cubicBezTo>
                  <a:cubicBezTo>
                    <a:pt x="f21" y="f22"/>
                    <a:pt x="f19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8" y="f47"/>
                  </a:cubicBezTo>
                  <a:cubicBezTo>
                    <a:pt x="f48" y="f35"/>
                    <a:pt x="f49" y="f37"/>
                    <a:pt x="f50" y="f47"/>
                  </a:cubicBezTo>
                  <a:cubicBezTo>
                    <a:pt x="f51" y="f42"/>
                    <a:pt x="f52" y="f53"/>
                    <a:pt x="f54" y="f17"/>
                  </a:cubicBezTo>
                  <a:cubicBezTo>
                    <a:pt x="f55" y="f56"/>
                    <a:pt x="f57" y="f58"/>
                    <a:pt x="f59" y="f7"/>
                  </a:cubicBezTo>
                  <a:cubicBezTo>
                    <a:pt x="f14" y="f28"/>
                    <a:pt x="f60" y="f38"/>
                    <a:pt x="f61" y="f36"/>
                  </a:cubicBezTo>
                  <a:cubicBezTo>
                    <a:pt x="f62" y="f63"/>
                    <a:pt x="f62" y="f63"/>
                    <a:pt x="f64" y="f48"/>
                  </a:cubicBezTo>
                  <a:cubicBezTo>
                    <a:pt x="f59" y="f65"/>
                    <a:pt x="f12" y="f66"/>
                    <a:pt x="f5" y="f25"/>
                  </a:cubicBezTo>
                  <a:cubicBezTo>
                    <a:pt x="f5" y="f67"/>
                    <a:pt x="f68" y="f69"/>
                    <a:pt x="f70" y="f71"/>
                  </a:cubicBezTo>
                  <a:cubicBezTo>
                    <a:pt x="f72" y="f23"/>
                    <a:pt x="f73" y="f74"/>
                    <a:pt x="f75" y="f76"/>
                  </a:cubicBezTo>
                  <a:cubicBezTo>
                    <a:pt x="f77" y="f74"/>
                    <a:pt x="f66" y="f62"/>
                    <a:pt x="f78" y="f72"/>
                  </a:cubicBezTo>
                  <a:cubicBezTo>
                    <a:pt x="f79" y="f80"/>
                    <a:pt x="f8" y="f14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A36EB4F-C795-4774-3594-0FB19965B0CA}"/>
                </a:ext>
              </a:extLst>
            </p:cNvPr>
            <p:cNvSpPr/>
            <p:nvPr/>
          </p:nvSpPr>
          <p:spPr>
            <a:xfrm>
              <a:off x="14679613" y="46040"/>
              <a:ext cx="798508" cy="6127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135"/>
                <a:gd name="f8" fmla="val 34"/>
                <a:gd name="f9" fmla="val 32"/>
                <a:gd name="f10" fmla="val 58"/>
                <a:gd name="f11" fmla="val 37"/>
                <a:gd name="f12" fmla="val 79"/>
                <a:gd name="f13" fmla="val 36"/>
                <a:gd name="f14" fmla="val 95"/>
                <a:gd name="f15" fmla="val 14"/>
                <a:gd name="f16" fmla="val 100"/>
                <a:gd name="f17" fmla="val 10"/>
                <a:gd name="f18" fmla="val 105"/>
                <a:gd name="f19" fmla="val 7"/>
                <a:gd name="f20" fmla="val 115"/>
                <a:gd name="f21" fmla="val 112"/>
                <a:gd name="f22" fmla="val 45"/>
                <a:gd name="f23" fmla="val 140"/>
                <a:gd name="f24" fmla="val 61"/>
                <a:gd name="f25" fmla="val 171"/>
                <a:gd name="f26" fmla="val 72"/>
                <a:gd name="f27" fmla="val 160"/>
                <a:gd name="f28" fmla="val 70"/>
                <a:gd name="f29" fmla="val 154"/>
                <a:gd name="f30" fmla="val 77"/>
                <a:gd name="f31" fmla="val 137"/>
                <a:gd name="f32" fmla="val 82"/>
                <a:gd name="f33" fmla="val 119"/>
                <a:gd name="f34" fmla="val 85"/>
                <a:gd name="f35" fmla="val 108"/>
                <a:gd name="f36" fmla="val 117"/>
                <a:gd name="f37" fmla="val 126"/>
                <a:gd name="f38" fmla="val 111"/>
                <a:gd name="f39" fmla="val 131"/>
                <a:gd name="f40" fmla="val 99"/>
                <a:gd name="f41" fmla="val 127"/>
                <a:gd name="f42" fmla="val 94"/>
                <a:gd name="f43" fmla="val 124"/>
                <a:gd name="f44" fmla="val 57"/>
                <a:gd name="f45" fmla="val 102"/>
                <a:gd name="f46" fmla="val 113"/>
                <a:gd name="f47" fmla="val 27"/>
                <a:gd name="f48" fmla="val 21"/>
                <a:gd name="f49" fmla="val 15"/>
                <a:gd name="f50" fmla="val 8"/>
                <a:gd name="f51" fmla="val 9"/>
                <a:gd name="f52" fmla="val 42"/>
                <a:gd name="f53" fmla="val 66"/>
                <a:gd name="f54" fmla="val 38"/>
                <a:gd name="f55" fmla="val 75"/>
                <a:gd name="f56" fmla="val 18"/>
                <a:gd name="f57" fmla="val 49"/>
                <a:gd name="f58" fmla="val 29"/>
                <a:gd name="f59" fmla="+- 0 0 -90"/>
                <a:gd name="f60" fmla="*/ f3 1 177"/>
                <a:gd name="f61" fmla="*/ f4 1 135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177"/>
                <a:gd name="f70" fmla="*/ f66 1 135"/>
                <a:gd name="f71" fmla="*/ 34 f67 1"/>
                <a:gd name="f72" fmla="*/ 32 f66 1"/>
                <a:gd name="f73" fmla="*/ 95 f67 1"/>
                <a:gd name="f74" fmla="*/ 14 f66 1"/>
                <a:gd name="f75" fmla="*/ 115 f67 1"/>
                <a:gd name="f76" fmla="*/ 0 f66 1"/>
                <a:gd name="f77" fmla="*/ 177 f67 1"/>
                <a:gd name="f78" fmla="*/ 61 f66 1"/>
                <a:gd name="f79" fmla="*/ 154 f67 1"/>
                <a:gd name="f80" fmla="*/ 77 f66 1"/>
                <a:gd name="f81" fmla="*/ 119 f67 1"/>
                <a:gd name="f82" fmla="*/ 108 f66 1"/>
                <a:gd name="f83" fmla="*/ 111 f67 1"/>
                <a:gd name="f84" fmla="*/ 135 f66 1"/>
                <a:gd name="f85" fmla="*/ 94 f67 1"/>
                <a:gd name="f86" fmla="*/ 124 f66 1"/>
                <a:gd name="f87" fmla="*/ 113 f66 1"/>
                <a:gd name="f88" fmla="*/ 15 f67 1"/>
                <a:gd name="f89" fmla="*/ 115 f66 1"/>
                <a:gd name="f90" fmla="*/ 10 f67 1"/>
                <a:gd name="f91" fmla="*/ 18 f67 1"/>
                <a:gd name="f92" fmla="*/ 49 f66 1"/>
                <a:gd name="f93" fmla="+- f68 0 f1"/>
                <a:gd name="f94" fmla="*/ f71 1 177"/>
                <a:gd name="f95" fmla="*/ f72 1 135"/>
                <a:gd name="f96" fmla="*/ f73 1 177"/>
                <a:gd name="f97" fmla="*/ f74 1 135"/>
                <a:gd name="f98" fmla="*/ f75 1 177"/>
                <a:gd name="f99" fmla="*/ f76 1 135"/>
                <a:gd name="f100" fmla="*/ f77 1 177"/>
                <a:gd name="f101" fmla="*/ f78 1 135"/>
                <a:gd name="f102" fmla="*/ f79 1 177"/>
                <a:gd name="f103" fmla="*/ f80 1 135"/>
                <a:gd name="f104" fmla="*/ f81 1 177"/>
                <a:gd name="f105" fmla="*/ f82 1 135"/>
                <a:gd name="f106" fmla="*/ f83 1 177"/>
                <a:gd name="f107" fmla="*/ f84 1 135"/>
                <a:gd name="f108" fmla="*/ f85 1 177"/>
                <a:gd name="f109" fmla="*/ f86 1 135"/>
                <a:gd name="f110" fmla="*/ f87 1 135"/>
                <a:gd name="f111" fmla="*/ f88 1 177"/>
                <a:gd name="f112" fmla="*/ f89 1 135"/>
                <a:gd name="f113" fmla="*/ f90 1 177"/>
                <a:gd name="f114" fmla="*/ f91 1 177"/>
                <a:gd name="f115" fmla="*/ f92 1 135"/>
                <a:gd name="f116" fmla="*/ 0 1 f69"/>
                <a:gd name="f117" fmla="*/ f63 1 f69"/>
                <a:gd name="f118" fmla="*/ 0 1 f70"/>
                <a:gd name="f119" fmla="*/ f64 1 f70"/>
                <a:gd name="f120" fmla="*/ f94 1 f69"/>
                <a:gd name="f121" fmla="*/ f95 1 f70"/>
                <a:gd name="f122" fmla="*/ f96 1 f69"/>
                <a:gd name="f123" fmla="*/ f97 1 f70"/>
                <a:gd name="f124" fmla="*/ f98 1 f69"/>
                <a:gd name="f125" fmla="*/ f99 1 f70"/>
                <a:gd name="f126" fmla="*/ f100 1 f69"/>
                <a:gd name="f127" fmla="*/ f101 1 f70"/>
                <a:gd name="f128" fmla="*/ f102 1 f69"/>
                <a:gd name="f129" fmla="*/ f103 1 f70"/>
                <a:gd name="f130" fmla="*/ f104 1 f69"/>
                <a:gd name="f131" fmla="*/ f105 1 f70"/>
                <a:gd name="f132" fmla="*/ f106 1 f69"/>
                <a:gd name="f133" fmla="*/ f107 1 f70"/>
                <a:gd name="f134" fmla="*/ f108 1 f69"/>
                <a:gd name="f135" fmla="*/ f109 1 f70"/>
                <a:gd name="f136" fmla="*/ f110 1 f70"/>
                <a:gd name="f137" fmla="*/ f111 1 f69"/>
                <a:gd name="f138" fmla="*/ f112 1 f70"/>
                <a:gd name="f139" fmla="*/ f113 1 f69"/>
                <a:gd name="f140" fmla="*/ f114 1 f69"/>
                <a:gd name="f141" fmla="*/ f115 1 f70"/>
                <a:gd name="f142" fmla="*/ f116 f60 1"/>
                <a:gd name="f143" fmla="*/ f117 f60 1"/>
                <a:gd name="f144" fmla="*/ f119 f61 1"/>
                <a:gd name="f145" fmla="*/ f118 f61 1"/>
                <a:gd name="f146" fmla="*/ f120 f60 1"/>
                <a:gd name="f147" fmla="*/ f121 f61 1"/>
                <a:gd name="f148" fmla="*/ f122 f60 1"/>
                <a:gd name="f149" fmla="*/ f123 f61 1"/>
                <a:gd name="f150" fmla="*/ f124 f60 1"/>
                <a:gd name="f151" fmla="*/ f125 f61 1"/>
                <a:gd name="f152" fmla="*/ f126 f60 1"/>
                <a:gd name="f153" fmla="*/ f127 f61 1"/>
                <a:gd name="f154" fmla="*/ f128 f60 1"/>
                <a:gd name="f155" fmla="*/ f129 f61 1"/>
                <a:gd name="f156" fmla="*/ f130 f60 1"/>
                <a:gd name="f157" fmla="*/ f131 f61 1"/>
                <a:gd name="f158" fmla="*/ f132 f60 1"/>
                <a:gd name="f159" fmla="*/ f133 f61 1"/>
                <a:gd name="f160" fmla="*/ f134 f60 1"/>
                <a:gd name="f161" fmla="*/ f135 f61 1"/>
                <a:gd name="f162" fmla="*/ f136 f61 1"/>
                <a:gd name="f163" fmla="*/ f137 f60 1"/>
                <a:gd name="f164" fmla="*/ f138 f61 1"/>
                <a:gd name="f165" fmla="*/ f139 f60 1"/>
                <a:gd name="f166" fmla="*/ f140 f60 1"/>
                <a:gd name="f167" fmla="*/ f14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46" y="f147"/>
                </a:cxn>
                <a:cxn ang="f93">
                  <a:pos x="f148" y="f149"/>
                </a:cxn>
                <a:cxn ang="f93">
                  <a:pos x="f150" y="f151"/>
                </a:cxn>
                <a:cxn ang="f93">
                  <a:pos x="f152" y="f153"/>
                </a:cxn>
                <a:cxn ang="f93">
                  <a:pos x="f154" y="f155"/>
                </a:cxn>
                <a:cxn ang="f93">
                  <a:pos x="f156" y="f157"/>
                </a:cxn>
                <a:cxn ang="f93">
                  <a:pos x="f158" y="f159"/>
                </a:cxn>
                <a:cxn ang="f93">
                  <a:pos x="f160" y="f161"/>
                </a:cxn>
                <a:cxn ang="f93">
                  <a:pos x="f146" y="f162"/>
                </a:cxn>
                <a:cxn ang="f93">
                  <a:pos x="f163" y="f164"/>
                </a:cxn>
                <a:cxn ang="f93">
                  <a:pos x="f165" y="f157"/>
                </a:cxn>
                <a:cxn ang="f93">
                  <a:pos x="f166" y="f167"/>
                </a:cxn>
                <a:cxn ang="f93">
                  <a:pos x="f146" y="f147"/>
                </a:cxn>
              </a:cxnLst>
              <a:rect l="f142" t="f145" r="f143" b="f144"/>
              <a:pathLst>
                <a:path w="177" h="13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1" y="f22"/>
                    <a:pt x="f23" y="f10"/>
                    <a:pt x="f6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3" y="f35"/>
                  </a:cubicBezTo>
                  <a:cubicBezTo>
                    <a:pt x="f36" y="f36"/>
                    <a:pt x="f36" y="f37"/>
                    <a:pt x="f38" y="f7"/>
                  </a:cubicBezTo>
                  <a:cubicBezTo>
                    <a:pt x="f18" y="f39"/>
                    <a:pt x="f40" y="f41"/>
                    <a:pt x="f42" y="f43"/>
                  </a:cubicBezTo>
                  <a:cubicBezTo>
                    <a:pt x="f30" y="f18"/>
                    <a:pt x="f44" y="f45"/>
                    <a:pt x="f8" y="f46"/>
                  </a:cubicBezTo>
                  <a:cubicBezTo>
                    <a:pt x="f47" y="f21"/>
                    <a:pt x="f48" y="f46"/>
                    <a:pt x="f49" y="f20"/>
                  </a:cubicBezTo>
                  <a:cubicBezTo>
                    <a:pt x="f50" y="f36"/>
                    <a:pt x="f51" y="f21"/>
                    <a:pt x="f17" y="f35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" y="f48"/>
                    <a:pt x="f58" y="f54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2983972-DDDB-DCCC-03A8-79A63F893572}"/>
                </a:ext>
              </a:extLst>
            </p:cNvPr>
            <p:cNvSpPr/>
            <p:nvPr/>
          </p:nvSpPr>
          <p:spPr>
            <a:xfrm>
              <a:off x="13388973" y="500067"/>
              <a:ext cx="969958" cy="8255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5"/>
                <a:gd name="f7" fmla="val 182"/>
                <a:gd name="f8" fmla="val 161"/>
                <a:gd name="f9" fmla="val 124"/>
                <a:gd name="f10" fmla="val 163"/>
                <a:gd name="f11" fmla="val 142"/>
                <a:gd name="f12" fmla="val 166"/>
                <a:gd name="f13" fmla="val 168"/>
                <a:gd name="f14" fmla="val 157"/>
                <a:gd name="f15" fmla="val 181"/>
                <a:gd name="f16" fmla="val 150"/>
                <a:gd name="f17" fmla="val 172"/>
                <a:gd name="f18" fmla="val 140"/>
                <a:gd name="f19" fmla="val 171"/>
                <a:gd name="f20" fmla="val 121"/>
                <a:gd name="f21" fmla="val 160"/>
                <a:gd name="f22" fmla="val 103"/>
                <a:gd name="f23" fmla="val 146"/>
                <a:gd name="f24" fmla="val 80"/>
                <a:gd name="f25" fmla="val 164"/>
                <a:gd name="f26" fmla="val 66"/>
                <a:gd name="f27" fmla="val 170"/>
                <a:gd name="f28" fmla="val 52"/>
                <a:gd name="f29" fmla="val 176"/>
                <a:gd name="f30" fmla="val 37"/>
                <a:gd name="f31" fmla="val 162"/>
                <a:gd name="f32" fmla="val 46"/>
                <a:gd name="f33" fmla="val 48"/>
                <a:gd name="f34" fmla="val 127"/>
                <a:gd name="f35" fmla="val 49"/>
                <a:gd name="f36" fmla="val 122"/>
                <a:gd name="f37" fmla="val 117"/>
                <a:gd name="f38" fmla="val 45"/>
                <a:gd name="f39" fmla="val 112"/>
                <a:gd name="f40" fmla="val 106"/>
                <a:gd name="f41" fmla="val 29"/>
                <a:gd name="f42" fmla="val 98"/>
                <a:gd name="f43" fmla="val 20"/>
                <a:gd name="f44" fmla="val 91"/>
                <a:gd name="f45" fmla="val 18"/>
                <a:gd name="f46" fmla="val 82"/>
                <a:gd name="f47" fmla="val 83"/>
                <a:gd name="f48" fmla="val 5"/>
                <a:gd name="f49" fmla="val 69"/>
                <a:gd name="f50" fmla="val 10"/>
                <a:gd name="f51" fmla="val 68"/>
                <a:gd name="f52" fmla="val 15"/>
                <a:gd name="f53" fmla="val 67"/>
                <a:gd name="f54" fmla="val 35"/>
                <a:gd name="f55" fmla="val 50"/>
                <a:gd name="f56" fmla="val 65"/>
                <a:gd name="f57" fmla="val 64"/>
                <a:gd name="f58" fmla="val 74"/>
                <a:gd name="f59" fmla="val 63"/>
                <a:gd name="f60" fmla="val 79"/>
                <a:gd name="f61" fmla="val 58"/>
                <a:gd name="f62" fmla="val 81"/>
                <a:gd name="f63" fmla="val 88"/>
                <a:gd name="f64" fmla="val 96"/>
                <a:gd name="f65" fmla="val 25"/>
                <a:gd name="f66" fmla="val 104"/>
                <a:gd name="f67" fmla="val 12"/>
                <a:gd name="f68" fmla="val 108"/>
                <a:gd name="f69" fmla="val 109"/>
                <a:gd name="f70" fmla="val 116"/>
                <a:gd name="f71" fmla="val 8"/>
                <a:gd name="f72" fmla="val 123"/>
                <a:gd name="f73" fmla="val 24"/>
                <a:gd name="f74" fmla="val 130"/>
                <a:gd name="f75" fmla="val 39"/>
                <a:gd name="f76" fmla="val 53"/>
                <a:gd name="f77" fmla="val 61"/>
                <a:gd name="f78" fmla="val 145"/>
                <a:gd name="f79" fmla="val 152"/>
                <a:gd name="f80" fmla="val 184"/>
                <a:gd name="f81" fmla="val 200"/>
                <a:gd name="f82" fmla="val 204"/>
                <a:gd name="f83" fmla="val 207"/>
                <a:gd name="f84" fmla="val 211"/>
                <a:gd name="f85" fmla="val 202"/>
                <a:gd name="f86" fmla="val 86"/>
                <a:gd name="f87" fmla="val 186"/>
                <a:gd name="f88" fmla="val 167"/>
                <a:gd name="f89" fmla="+- 0 0 -90"/>
                <a:gd name="f90" fmla="*/ f3 1 215"/>
                <a:gd name="f91" fmla="*/ f4 1 182"/>
                <a:gd name="f92" fmla="val f5"/>
                <a:gd name="f93" fmla="val f6"/>
                <a:gd name="f94" fmla="val f7"/>
                <a:gd name="f95" fmla="*/ f89 f0 1"/>
                <a:gd name="f96" fmla="+- f94 0 f92"/>
                <a:gd name="f97" fmla="+- f93 0 f92"/>
                <a:gd name="f98" fmla="*/ f95 1 f2"/>
                <a:gd name="f99" fmla="*/ f97 1 215"/>
                <a:gd name="f100" fmla="*/ f96 1 182"/>
                <a:gd name="f101" fmla="*/ 161 f97 1"/>
                <a:gd name="f102" fmla="*/ 124 f96 1"/>
                <a:gd name="f103" fmla="*/ 168 f97 1"/>
                <a:gd name="f104" fmla="*/ 180 f96 1"/>
                <a:gd name="f105" fmla="*/ 140 f97 1"/>
                <a:gd name="f106" fmla="*/ 171 f96 1"/>
                <a:gd name="f107" fmla="*/ 80 f97 1"/>
                <a:gd name="f108" fmla="*/ 164 f96 1"/>
                <a:gd name="f109" fmla="*/ 37 f97 1"/>
                <a:gd name="f110" fmla="*/ 182 f96 1"/>
                <a:gd name="f111" fmla="*/ 48 f97 1"/>
                <a:gd name="f112" fmla="*/ 127 f96 1"/>
                <a:gd name="f113" fmla="*/ 45 f97 1"/>
                <a:gd name="f114" fmla="*/ 112 f96 1"/>
                <a:gd name="f115" fmla="*/ 20 f97 1"/>
                <a:gd name="f116" fmla="*/ 91 f96 1"/>
                <a:gd name="f117" fmla="*/ 5 f97 1"/>
                <a:gd name="f118" fmla="*/ 69 f96 1"/>
                <a:gd name="f119" fmla="*/ 67 f96 1"/>
                <a:gd name="f120" fmla="*/ 65 f97 1"/>
                <a:gd name="f121" fmla="*/ 64 f96 1"/>
                <a:gd name="f122" fmla="*/ 81 f97 1"/>
                <a:gd name="f123" fmla="*/ 49 f96 1"/>
                <a:gd name="f124" fmla="*/ 104 f97 1"/>
                <a:gd name="f125" fmla="*/ 12 f96 1"/>
                <a:gd name="f126" fmla="*/ 116 f97 1"/>
                <a:gd name="f127" fmla="*/ 8 f96 1"/>
                <a:gd name="f128" fmla="*/ 53 f96 1"/>
                <a:gd name="f129" fmla="*/ 152 f97 1"/>
                <a:gd name="f130" fmla="*/ 200 f97 1"/>
                <a:gd name="f131" fmla="*/ 68 f96 1"/>
                <a:gd name="f132" fmla="*/ 211 f97 1"/>
                <a:gd name="f133" fmla="*/ 86 f96 1"/>
                <a:gd name="f134" fmla="+- f98 0 f1"/>
                <a:gd name="f135" fmla="*/ f101 1 215"/>
                <a:gd name="f136" fmla="*/ f102 1 182"/>
                <a:gd name="f137" fmla="*/ f103 1 215"/>
                <a:gd name="f138" fmla="*/ f104 1 182"/>
                <a:gd name="f139" fmla="*/ f105 1 215"/>
                <a:gd name="f140" fmla="*/ f106 1 182"/>
                <a:gd name="f141" fmla="*/ f107 1 215"/>
                <a:gd name="f142" fmla="*/ f108 1 182"/>
                <a:gd name="f143" fmla="*/ f109 1 215"/>
                <a:gd name="f144" fmla="*/ f110 1 182"/>
                <a:gd name="f145" fmla="*/ f111 1 215"/>
                <a:gd name="f146" fmla="*/ f112 1 182"/>
                <a:gd name="f147" fmla="*/ f113 1 215"/>
                <a:gd name="f148" fmla="*/ f114 1 182"/>
                <a:gd name="f149" fmla="*/ f115 1 215"/>
                <a:gd name="f150" fmla="*/ f116 1 182"/>
                <a:gd name="f151" fmla="*/ f117 1 215"/>
                <a:gd name="f152" fmla="*/ f118 1 182"/>
                <a:gd name="f153" fmla="*/ f119 1 182"/>
                <a:gd name="f154" fmla="*/ f120 1 215"/>
                <a:gd name="f155" fmla="*/ f121 1 182"/>
                <a:gd name="f156" fmla="*/ f122 1 215"/>
                <a:gd name="f157" fmla="*/ f123 1 182"/>
                <a:gd name="f158" fmla="*/ f124 1 215"/>
                <a:gd name="f159" fmla="*/ f125 1 182"/>
                <a:gd name="f160" fmla="*/ f126 1 215"/>
                <a:gd name="f161" fmla="*/ f127 1 182"/>
                <a:gd name="f162" fmla="*/ f128 1 182"/>
                <a:gd name="f163" fmla="*/ f129 1 215"/>
                <a:gd name="f164" fmla="*/ f130 1 215"/>
                <a:gd name="f165" fmla="*/ f131 1 182"/>
                <a:gd name="f166" fmla="*/ f132 1 215"/>
                <a:gd name="f167" fmla="*/ f133 1 182"/>
                <a:gd name="f168" fmla="*/ 0 1 f99"/>
                <a:gd name="f169" fmla="*/ f93 1 f99"/>
                <a:gd name="f170" fmla="*/ 0 1 f100"/>
                <a:gd name="f171" fmla="*/ f94 1 f100"/>
                <a:gd name="f172" fmla="*/ f135 1 f99"/>
                <a:gd name="f173" fmla="*/ f136 1 f100"/>
                <a:gd name="f174" fmla="*/ f137 1 f99"/>
                <a:gd name="f175" fmla="*/ f138 1 f100"/>
                <a:gd name="f176" fmla="*/ f139 1 f99"/>
                <a:gd name="f177" fmla="*/ f140 1 f100"/>
                <a:gd name="f178" fmla="*/ f141 1 f99"/>
                <a:gd name="f179" fmla="*/ f142 1 f100"/>
                <a:gd name="f180" fmla="*/ f143 1 f99"/>
                <a:gd name="f181" fmla="*/ f144 1 f100"/>
                <a:gd name="f182" fmla="*/ f145 1 f99"/>
                <a:gd name="f183" fmla="*/ f146 1 f100"/>
                <a:gd name="f184" fmla="*/ f147 1 f99"/>
                <a:gd name="f185" fmla="*/ f148 1 f100"/>
                <a:gd name="f186" fmla="*/ f149 1 f99"/>
                <a:gd name="f187" fmla="*/ f150 1 f100"/>
                <a:gd name="f188" fmla="*/ f151 1 f99"/>
                <a:gd name="f189" fmla="*/ f152 1 f100"/>
                <a:gd name="f190" fmla="*/ f153 1 f100"/>
                <a:gd name="f191" fmla="*/ f154 1 f99"/>
                <a:gd name="f192" fmla="*/ f155 1 f100"/>
                <a:gd name="f193" fmla="*/ f156 1 f99"/>
                <a:gd name="f194" fmla="*/ f157 1 f100"/>
                <a:gd name="f195" fmla="*/ f158 1 f99"/>
                <a:gd name="f196" fmla="*/ f159 1 f100"/>
                <a:gd name="f197" fmla="*/ f160 1 f99"/>
                <a:gd name="f198" fmla="*/ f161 1 f100"/>
                <a:gd name="f199" fmla="*/ f162 1 f100"/>
                <a:gd name="f200" fmla="*/ f163 1 f99"/>
                <a:gd name="f201" fmla="*/ f164 1 f99"/>
                <a:gd name="f202" fmla="*/ f165 1 f100"/>
                <a:gd name="f203" fmla="*/ f166 1 f99"/>
                <a:gd name="f204" fmla="*/ f167 1 f100"/>
                <a:gd name="f205" fmla="*/ f168 f90 1"/>
                <a:gd name="f206" fmla="*/ f169 f90 1"/>
                <a:gd name="f207" fmla="*/ f171 f91 1"/>
                <a:gd name="f208" fmla="*/ f170 f91 1"/>
                <a:gd name="f209" fmla="*/ f172 f90 1"/>
                <a:gd name="f210" fmla="*/ f173 f91 1"/>
                <a:gd name="f211" fmla="*/ f174 f90 1"/>
                <a:gd name="f212" fmla="*/ f175 f91 1"/>
                <a:gd name="f213" fmla="*/ f176 f90 1"/>
                <a:gd name="f214" fmla="*/ f177 f91 1"/>
                <a:gd name="f215" fmla="*/ f178 f90 1"/>
                <a:gd name="f216" fmla="*/ f179 f91 1"/>
                <a:gd name="f217" fmla="*/ f180 f90 1"/>
                <a:gd name="f218" fmla="*/ f181 f91 1"/>
                <a:gd name="f219" fmla="*/ f182 f90 1"/>
                <a:gd name="f220" fmla="*/ f183 f91 1"/>
                <a:gd name="f221" fmla="*/ f184 f90 1"/>
                <a:gd name="f222" fmla="*/ f185 f91 1"/>
                <a:gd name="f223" fmla="*/ f186 f90 1"/>
                <a:gd name="f224" fmla="*/ f187 f91 1"/>
                <a:gd name="f225" fmla="*/ f188 f90 1"/>
                <a:gd name="f226" fmla="*/ f189 f91 1"/>
                <a:gd name="f227" fmla="*/ f190 f91 1"/>
                <a:gd name="f228" fmla="*/ f191 f90 1"/>
                <a:gd name="f229" fmla="*/ f192 f91 1"/>
                <a:gd name="f230" fmla="*/ f193 f90 1"/>
                <a:gd name="f231" fmla="*/ f194 f91 1"/>
                <a:gd name="f232" fmla="*/ f195 f90 1"/>
                <a:gd name="f233" fmla="*/ f196 f91 1"/>
                <a:gd name="f234" fmla="*/ f197 f90 1"/>
                <a:gd name="f235" fmla="*/ f198 f91 1"/>
                <a:gd name="f236" fmla="*/ f199 f91 1"/>
                <a:gd name="f237" fmla="*/ f200 f90 1"/>
                <a:gd name="f238" fmla="*/ f201 f90 1"/>
                <a:gd name="f239" fmla="*/ f202 f91 1"/>
                <a:gd name="f240" fmla="*/ f203 f90 1"/>
                <a:gd name="f241" fmla="*/ f204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209" y="f210"/>
                </a:cxn>
                <a:cxn ang="f134">
                  <a:pos x="f211" y="f212"/>
                </a:cxn>
                <a:cxn ang="f134">
                  <a:pos x="f213" y="f214"/>
                </a:cxn>
                <a:cxn ang="f134">
                  <a:pos x="f215" y="f216"/>
                </a:cxn>
                <a:cxn ang="f134">
                  <a:pos x="f217" y="f218"/>
                </a:cxn>
                <a:cxn ang="f134">
                  <a:pos x="f219" y="f220"/>
                </a:cxn>
                <a:cxn ang="f134">
                  <a:pos x="f221" y="f222"/>
                </a:cxn>
                <a:cxn ang="f134">
                  <a:pos x="f223" y="f224"/>
                </a:cxn>
                <a:cxn ang="f134">
                  <a:pos x="f225" y="f226"/>
                </a:cxn>
                <a:cxn ang="f134">
                  <a:pos x="f223" y="f227"/>
                </a:cxn>
                <a:cxn ang="f134">
                  <a:pos x="f228" y="f229"/>
                </a:cxn>
                <a:cxn ang="f134">
                  <a:pos x="f230" y="f231"/>
                </a:cxn>
                <a:cxn ang="f134">
                  <a:pos x="f232" y="f233"/>
                </a:cxn>
                <a:cxn ang="f134">
                  <a:pos x="f234" y="f235"/>
                </a:cxn>
                <a:cxn ang="f134">
                  <a:pos x="f213" y="f236"/>
                </a:cxn>
                <a:cxn ang="f134">
                  <a:pos x="f237" y="f229"/>
                </a:cxn>
                <a:cxn ang="f134">
                  <a:pos x="f238" y="f239"/>
                </a:cxn>
                <a:cxn ang="f134">
                  <a:pos x="f240" y="f226"/>
                </a:cxn>
                <a:cxn ang="f134">
                  <a:pos x="f238" y="f241"/>
                </a:cxn>
                <a:cxn ang="f134">
                  <a:pos x="f209" y="f210"/>
                </a:cxn>
              </a:cxnLst>
              <a:rect l="f205" t="f208" r="f206" b="f207"/>
              <a:pathLst>
                <a:path w="215" h="182">
                  <a:moveTo>
                    <a:pt x="f8" y="f9"/>
                  </a:moveTo>
                  <a:cubicBezTo>
                    <a:pt x="f10" y="f11"/>
                    <a:pt x="f12" y="f8"/>
                    <a:pt x="f13" y="f2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7"/>
                  </a:cubicBezTo>
                  <a:cubicBezTo>
                    <a:pt x="f30" y="f31"/>
                    <a:pt x="f32" y="f23"/>
                    <a:pt x="f33" y="f34"/>
                  </a:cubicBezTo>
                  <a:cubicBezTo>
                    <a:pt x="f35" y="f36"/>
                    <a:pt x="f28" y="f37"/>
                    <a:pt x="f38" y="f39"/>
                  </a:cubicBezTo>
                  <a:cubicBezTo>
                    <a:pt x="f30" y="f40"/>
                    <a:pt x="f41" y="f42"/>
                    <a:pt x="f43" y="f44"/>
                  </a:cubicBezTo>
                  <a:cubicBezTo>
                    <a:pt x="f45" y="f46"/>
                    <a:pt x="f5" y="f47"/>
                    <a:pt x="f48" y="f49"/>
                  </a:cubicBezTo>
                  <a:cubicBezTo>
                    <a:pt x="f50" y="f51"/>
                    <a:pt x="f52" y="f51"/>
                    <a:pt x="f43" y="f53"/>
                  </a:cubicBezTo>
                  <a:cubicBezTo>
                    <a:pt x="f54" y="f26"/>
                    <a:pt x="f55" y="f56"/>
                    <a:pt x="f56" y="f57"/>
                  </a:cubicBezTo>
                  <a:cubicBezTo>
                    <a:pt x="f58" y="f59"/>
                    <a:pt x="f60" y="f61"/>
                    <a:pt x="f62" y="f35"/>
                  </a:cubicBezTo>
                  <a:cubicBezTo>
                    <a:pt x="f63" y="f30"/>
                    <a:pt x="f64" y="f65"/>
                    <a:pt x="f66" y="f67"/>
                  </a:cubicBezTo>
                  <a:cubicBezTo>
                    <a:pt x="f68" y="f50"/>
                    <a:pt x="f69" y="f5"/>
                    <a:pt x="f70" y="f71"/>
                  </a:cubicBezTo>
                  <a:cubicBezTo>
                    <a:pt x="f72" y="f73"/>
                    <a:pt x="f74" y="f75"/>
                    <a:pt x="f18" y="f76"/>
                  </a:cubicBezTo>
                  <a:cubicBezTo>
                    <a:pt x="f18" y="f77"/>
                    <a:pt x="f78" y="f59"/>
                    <a:pt x="f79" y="f57"/>
                  </a:cubicBezTo>
                  <a:cubicBezTo>
                    <a:pt x="f13" y="f56"/>
                    <a:pt x="f80" y="f26"/>
                    <a:pt x="f81" y="f51"/>
                  </a:cubicBezTo>
                  <a:cubicBezTo>
                    <a:pt x="f82" y="f51"/>
                    <a:pt x="f83" y="f51"/>
                    <a:pt x="f84" y="f49"/>
                  </a:cubicBezTo>
                  <a:cubicBezTo>
                    <a:pt x="f6" y="f24"/>
                    <a:pt x="f85" y="f60"/>
                    <a:pt x="f81" y="f86"/>
                  </a:cubicBezTo>
                  <a:cubicBezTo>
                    <a:pt x="f87" y="f42"/>
                    <a:pt x="f88" y="f66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9B1CC4D-9132-5816-5368-9D1014CB09D5}"/>
                </a:ext>
              </a:extLst>
            </p:cNvPr>
            <p:cNvSpPr/>
            <p:nvPr/>
          </p:nvSpPr>
          <p:spPr>
            <a:xfrm>
              <a:off x="13920789" y="53977"/>
              <a:ext cx="754059" cy="6810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"/>
                <a:gd name="f7" fmla="val 150"/>
                <a:gd name="f8" fmla="val 83"/>
                <a:gd name="f9" fmla="val 95"/>
                <a:gd name="f10" fmla="val 3"/>
                <a:gd name="f11" fmla="val 97"/>
                <a:gd name="f12" fmla="val 15"/>
                <a:gd name="f13" fmla="val 100"/>
                <a:gd name="f14" fmla="val 23"/>
                <a:gd name="f15" fmla="val 109"/>
                <a:gd name="f16" fmla="val 43"/>
                <a:gd name="f17" fmla="val 122"/>
                <a:gd name="f18" fmla="val 50"/>
                <a:gd name="f19" fmla="val 142"/>
                <a:gd name="f20" fmla="val 47"/>
                <a:gd name="f21" fmla="val 145"/>
                <a:gd name="f22" fmla="val 48"/>
                <a:gd name="f23" fmla="val 148"/>
                <a:gd name="f24" fmla="val 49"/>
                <a:gd name="f25" fmla="val 156"/>
                <a:gd name="f26" fmla="val 51"/>
                <a:gd name="f27" fmla="val 163"/>
                <a:gd name="f28" fmla="val 52"/>
                <a:gd name="f29" fmla="val 158"/>
                <a:gd name="f30" fmla="val 62"/>
                <a:gd name="f31" fmla="val 72"/>
                <a:gd name="f32" fmla="val 141"/>
                <a:gd name="f33" fmla="val 81"/>
                <a:gd name="f34" fmla="val 132"/>
                <a:gd name="f35" fmla="val 85"/>
                <a:gd name="f36" fmla="val 129"/>
                <a:gd name="f37" fmla="val 91"/>
                <a:gd name="f38" fmla="val 101"/>
                <a:gd name="f39" fmla="val 136"/>
                <a:gd name="f40" fmla="val 117"/>
                <a:gd name="f41" fmla="val 144"/>
                <a:gd name="f42" fmla="val 135"/>
                <a:gd name="f43" fmla="val 128"/>
                <a:gd name="f44" fmla="val 139"/>
                <a:gd name="f45" fmla="val 121"/>
                <a:gd name="f46" fmla="val 108"/>
                <a:gd name="f47" fmla="val 131"/>
                <a:gd name="f48" fmla="val 98"/>
                <a:gd name="f49" fmla="val 66"/>
                <a:gd name="f50" fmla="val 127"/>
                <a:gd name="f51" fmla="val 133"/>
                <a:gd name="f52" fmla="val 35"/>
                <a:gd name="f53" fmla="val 140"/>
                <a:gd name="f54" fmla="val 31"/>
                <a:gd name="f55" fmla="val 40"/>
                <a:gd name="f56" fmla="val 118"/>
                <a:gd name="f57" fmla="val 38"/>
                <a:gd name="f58" fmla="val 106"/>
                <a:gd name="f59" fmla="val 87"/>
                <a:gd name="f60" fmla="val 34"/>
                <a:gd name="f61" fmla="val 82"/>
                <a:gd name="f62" fmla="val 22"/>
                <a:gd name="f63" fmla="val 74"/>
                <a:gd name="f64" fmla="val 16"/>
                <a:gd name="f65" fmla="val 67"/>
                <a:gd name="f66" fmla="val 10"/>
                <a:gd name="f67" fmla="val 61"/>
                <a:gd name="f68" fmla="val 42"/>
                <a:gd name="f69" fmla="val 53"/>
                <a:gd name="f70" fmla="+- 0 0 -90"/>
                <a:gd name="f71" fmla="*/ f3 1 167"/>
                <a:gd name="f72" fmla="*/ f4 1 150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167"/>
                <a:gd name="f81" fmla="*/ f77 1 150"/>
                <a:gd name="f82" fmla="*/ 83 f78 1"/>
                <a:gd name="f83" fmla="*/ 0 f77 1"/>
                <a:gd name="f84" fmla="*/ 100 f78 1"/>
                <a:gd name="f85" fmla="*/ 23 f77 1"/>
                <a:gd name="f86" fmla="*/ 142 f78 1"/>
                <a:gd name="f87" fmla="*/ 47 f77 1"/>
                <a:gd name="f88" fmla="*/ 150 f78 1"/>
                <a:gd name="f89" fmla="*/ 50 f77 1"/>
                <a:gd name="f90" fmla="*/ 167 f78 1"/>
                <a:gd name="f91" fmla="*/ 52 f77 1"/>
                <a:gd name="f92" fmla="*/ 141 f78 1"/>
                <a:gd name="f93" fmla="*/ 81 f77 1"/>
                <a:gd name="f94" fmla="*/ 132 f78 1"/>
                <a:gd name="f95" fmla="*/ 101 f77 1"/>
                <a:gd name="f96" fmla="*/ 150 f77 1"/>
                <a:gd name="f97" fmla="*/ 121 f78 1"/>
                <a:gd name="f98" fmla="*/ 136 f77 1"/>
                <a:gd name="f99" fmla="*/ 81 f78 1"/>
                <a:gd name="f100" fmla="*/ 121 f77 1"/>
                <a:gd name="f101" fmla="*/ 35 f78 1"/>
                <a:gd name="f102" fmla="*/ 140 f77 1"/>
                <a:gd name="f103" fmla="*/ 38 f78 1"/>
                <a:gd name="f104" fmla="*/ 106 f77 1"/>
                <a:gd name="f105" fmla="*/ 22 f78 1"/>
                <a:gd name="f106" fmla="*/ 74 f77 1"/>
                <a:gd name="f107" fmla="*/ 0 f78 1"/>
                <a:gd name="f108" fmla="*/ 51 f77 1"/>
                <a:gd name="f109" fmla="+- f79 0 f1"/>
                <a:gd name="f110" fmla="*/ f82 1 167"/>
                <a:gd name="f111" fmla="*/ f83 1 150"/>
                <a:gd name="f112" fmla="*/ f84 1 167"/>
                <a:gd name="f113" fmla="*/ f85 1 150"/>
                <a:gd name="f114" fmla="*/ f86 1 167"/>
                <a:gd name="f115" fmla="*/ f87 1 150"/>
                <a:gd name="f116" fmla="*/ f88 1 167"/>
                <a:gd name="f117" fmla="*/ f89 1 150"/>
                <a:gd name="f118" fmla="*/ f90 1 167"/>
                <a:gd name="f119" fmla="*/ f91 1 150"/>
                <a:gd name="f120" fmla="*/ f92 1 167"/>
                <a:gd name="f121" fmla="*/ f93 1 150"/>
                <a:gd name="f122" fmla="*/ f94 1 167"/>
                <a:gd name="f123" fmla="*/ f95 1 150"/>
                <a:gd name="f124" fmla="*/ f96 1 150"/>
                <a:gd name="f125" fmla="*/ f97 1 167"/>
                <a:gd name="f126" fmla="*/ f98 1 150"/>
                <a:gd name="f127" fmla="*/ f99 1 167"/>
                <a:gd name="f128" fmla="*/ f100 1 150"/>
                <a:gd name="f129" fmla="*/ f101 1 167"/>
                <a:gd name="f130" fmla="*/ f102 1 150"/>
                <a:gd name="f131" fmla="*/ f103 1 167"/>
                <a:gd name="f132" fmla="*/ f104 1 150"/>
                <a:gd name="f133" fmla="*/ f105 1 167"/>
                <a:gd name="f134" fmla="*/ f106 1 150"/>
                <a:gd name="f135" fmla="*/ f107 1 167"/>
                <a:gd name="f136" fmla="*/ f108 1 150"/>
                <a:gd name="f137" fmla="*/ 0 1 f80"/>
                <a:gd name="f138" fmla="*/ f74 1 f80"/>
                <a:gd name="f139" fmla="*/ 0 1 f81"/>
                <a:gd name="f140" fmla="*/ f75 1 f81"/>
                <a:gd name="f141" fmla="*/ f110 1 f80"/>
                <a:gd name="f142" fmla="*/ f111 1 f81"/>
                <a:gd name="f143" fmla="*/ f112 1 f80"/>
                <a:gd name="f144" fmla="*/ f113 1 f81"/>
                <a:gd name="f145" fmla="*/ f114 1 f80"/>
                <a:gd name="f146" fmla="*/ f115 1 f81"/>
                <a:gd name="f147" fmla="*/ f116 1 f80"/>
                <a:gd name="f148" fmla="*/ f117 1 f81"/>
                <a:gd name="f149" fmla="*/ f118 1 f80"/>
                <a:gd name="f150" fmla="*/ f119 1 f81"/>
                <a:gd name="f151" fmla="*/ f120 1 f80"/>
                <a:gd name="f152" fmla="*/ f121 1 f81"/>
                <a:gd name="f153" fmla="*/ f122 1 f80"/>
                <a:gd name="f154" fmla="*/ f123 1 f81"/>
                <a:gd name="f155" fmla="*/ f124 1 f81"/>
                <a:gd name="f156" fmla="*/ f125 1 f80"/>
                <a:gd name="f157" fmla="*/ f126 1 f81"/>
                <a:gd name="f158" fmla="*/ f127 1 f80"/>
                <a:gd name="f159" fmla="*/ f128 1 f81"/>
                <a:gd name="f160" fmla="*/ f129 1 f80"/>
                <a:gd name="f161" fmla="*/ f130 1 f81"/>
                <a:gd name="f162" fmla="*/ f131 1 f80"/>
                <a:gd name="f163" fmla="*/ f132 1 f81"/>
                <a:gd name="f164" fmla="*/ f133 1 f80"/>
                <a:gd name="f165" fmla="*/ f134 1 f81"/>
                <a:gd name="f166" fmla="*/ f135 1 f80"/>
                <a:gd name="f167" fmla="*/ f136 1 f81"/>
                <a:gd name="f168" fmla="*/ f137 f71 1"/>
                <a:gd name="f169" fmla="*/ f138 f71 1"/>
                <a:gd name="f170" fmla="*/ f140 f72 1"/>
                <a:gd name="f171" fmla="*/ f139 f72 1"/>
                <a:gd name="f172" fmla="*/ f141 f71 1"/>
                <a:gd name="f173" fmla="*/ f142 f72 1"/>
                <a:gd name="f174" fmla="*/ f143 f71 1"/>
                <a:gd name="f175" fmla="*/ f144 f72 1"/>
                <a:gd name="f176" fmla="*/ f145 f71 1"/>
                <a:gd name="f177" fmla="*/ f146 f72 1"/>
                <a:gd name="f178" fmla="*/ f147 f71 1"/>
                <a:gd name="f179" fmla="*/ f148 f72 1"/>
                <a:gd name="f180" fmla="*/ f149 f71 1"/>
                <a:gd name="f181" fmla="*/ f150 f72 1"/>
                <a:gd name="f182" fmla="*/ f151 f71 1"/>
                <a:gd name="f183" fmla="*/ f152 f72 1"/>
                <a:gd name="f184" fmla="*/ f153 f71 1"/>
                <a:gd name="f185" fmla="*/ f154 f72 1"/>
                <a:gd name="f186" fmla="*/ f155 f72 1"/>
                <a:gd name="f187" fmla="*/ f156 f71 1"/>
                <a:gd name="f188" fmla="*/ f157 f72 1"/>
                <a:gd name="f189" fmla="*/ f158 f71 1"/>
                <a:gd name="f190" fmla="*/ f159 f72 1"/>
                <a:gd name="f191" fmla="*/ f160 f71 1"/>
                <a:gd name="f192" fmla="*/ f161 f72 1"/>
                <a:gd name="f193" fmla="*/ f162 f71 1"/>
                <a:gd name="f194" fmla="*/ f163 f72 1"/>
                <a:gd name="f195" fmla="*/ f164 f71 1"/>
                <a:gd name="f196" fmla="*/ f165 f72 1"/>
                <a:gd name="f197" fmla="*/ f166 f71 1"/>
                <a:gd name="f198" fmla="*/ f167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2" y="f173"/>
                </a:cxn>
                <a:cxn ang="f109">
                  <a:pos x="f174" y="f175"/>
                </a:cxn>
                <a:cxn ang="f109">
                  <a:pos x="f176" y="f177"/>
                </a:cxn>
                <a:cxn ang="f109">
                  <a:pos x="f178" y="f179"/>
                </a:cxn>
                <a:cxn ang="f109">
                  <a:pos x="f180" y="f181"/>
                </a:cxn>
                <a:cxn ang="f109">
                  <a:pos x="f182" y="f183"/>
                </a:cxn>
                <a:cxn ang="f109">
                  <a:pos x="f184" y="f185"/>
                </a:cxn>
                <a:cxn ang="f109">
                  <a:pos x="f176" y="f186"/>
                </a:cxn>
                <a:cxn ang="f109">
                  <a:pos x="f187" y="f188"/>
                </a:cxn>
                <a:cxn ang="f109">
                  <a:pos x="f189" y="f190"/>
                </a:cxn>
                <a:cxn ang="f109">
                  <a:pos x="f191" y="f192"/>
                </a:cxn>
                <a:cxn ang="f109">
                  <a:pos x="f193" y="f194"/>
                </a:cxn>
                <a:cxn ang="f109">
                  <a:pos x="f195" y="f196"/>
                </a:cxn>
                <a:cxn ang="f109">
                  <a:pos x="f197" y="f198"/>
                </a:cxn>
                <a:cxn ang="f109">
                  <a:pos x="f172" y="f173"/>
                </a:cxn>
              </a:cxnLst>
              <a:rect l="f168" t="f171" r="f169" b="f170"/>
              <a:pathLst>
                <a:path w="167" h="150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7" y="f18"/>
                  </a:cubicBezTo>
                  <a:cubicBezTo>
                    <a:pt x="f25" y="f26"/>
                    <a:pt x="f27" y="f26"/>
                    <a:pt x="f6" y="f28"/>
                  </a:cubicBezTo>
                  <a:cubicBezTo>
                    <a:pt x="f29" y="f30"/>
                    <a:pt x="f7" y="f31"/>
                    <a:pt x="f32" y="f33"/>
                  </a:cubicBezTo>
                  <a:cubicBezTo>
                    <a:pt x="f34" y="f35"/>
                    <a:pt x="f36" y="f37"/>
                    <a:pt x="f34" y="f38"/>
                  </a:cubicBezTo>
                  <a:cubicBezTo>
                    <a:pt x="f39" y="f40"/>
                    <a:pt x="f41" y="f34"/>
                    <a:pt x="f19" y="f7"/>
                  </a:cubicBezTo>
                  <a:cubicBezTo>
                    <a:pt x="f42" y="f21"/>
                    <a:pt x="f43" y="f44"/>
                    <a:pt x="f45" y="f39"/>
                  </a:cubicBezTo>
                  <a:cubicBezTo>
                    <a:pt x="f46" y="f47"/>
                    <a:pt x="f48" y="f40"/>
                    <a:pt x="f33" y="f45"/>
                  </a:cubicBezTo>
                  <a:cubicBezTo>
                    <a:pt x="f49" y="f50"/>
                    <a:pt x="f26" y="f51"/>
                    <a:pt x="f52" y="f53"/>
                  </a:cubicBezTo>
                  <a:cubicBezTo>
                    <a:pt x="f54" y="f43"/>
                    <a:pt x="f55" y="f56"/>
                    <a:pt x="f57" y="f58"/>
                  </a:cubicBezTo>
                  <a:cubicBezTo>
                    <a:pt x="f1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5" y="f26"/>
                  </a:cubicBezTo>
                  <a:cubicBezTo>
                    <a:pt x="f68" y="f69"/>
                    <a:pt x="f63" y="f16"/>
                    <a:pt x="f8" y="f5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FEB4578-F964-52F3-7C9A-9F0F32FDDBFC}"/>
                </a:ext>
              </a:extLst>
            </p:cNvPr>
            <p:cNvSpPr/>
            <p:nvPr/>
          </p:nvSpPr>
          <p:spPr>
            <a:xfrm>
              <a:off x="14403391" y="808036"/>
              <a:ext cx="754059" cy="6223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"/>
                <a:gd name="f7" fmla="val 137"/>
                <a:gd name="f8" fmla="val 35"/>
                <a:gd name="f9" fmla="val 71"/>
                <a:gd name="f10" fmla="val 26"/>
                <a:gd name="f11" fmla="val 65"/>
                <a:gd name="f12" fmla="val 15"/>
                <a:gd name="f13" fmla="val 61"/>
                <a:gd name="f14" fmla="val 4"/>
                <a:gd name="f15" fmla="val 59"/>
                <a:gd name="f16" fmla="val 54"/>
                <a:gd name="f17" fmla="val 1"/>
                <a:gd name="f18" fmla="val 52"/>
                <a:gd name="f19" fmla="val 7"/>
                <a:gd name="f20" fmla="val 50"/>
                <a:gd name="f21" fmla="val 18"/>
                <a:gd name="f22" fmla="val 47"/>
                <a:gd name="f23" fmla="val 29"/>
                <a:gd name="f24" fmla="val 44"/>
                <a:gd name="f25" fmla="val 40"/>
                <a:gd name="f26" fmla="val 41"/>
                <a:gd name="f27" fmla="val 38"/>
                <a:gd name="f28" fmla="val 51"/>
                <a:gd name="f29" fmla="val 20"/>
                <a:gd name="f30" fmla="val 10"/>
                <a:gd name="f31" fmla="val 56"/>
                <a:gd name="f32" fmla="val 58"/>
                <a:gd name="f33" fmla="val 69"/>
                <a:gd name="f34" fmla="val 11"/>
                <a:gd name="f35" fmla="val 81"/>
                <a:gd name="f36" fmla="val 21"/>
                <a:gd name="f37" fmla="val 95"/>
                <a:gd name="f38" fmla="val 27"/>
                <a:gd name="f39" fmla="val 116"/>
                <a:gd name="f40" fmla="val 25"/>
                <a:gd name="f41" fmla="val 136"/>
                <a:gd name="f42" fmla="val 155"/>
                <a:gd name="f43" fmla="val 13"/>
                <a:gd name="f44" fmla="val 163"/>
                <a:gd name="f45" fmla="val 153"/>
                <a:gd name="f46" fmla="val 22"/>
                <a:gd name="f47" fmla="val 154"/>
                <a:gd name="f48" fmla="val 145"/>
                <a:gd name="f49" fmla="val 37"/>
                <a:gd name="f50" fmla="val 131"/>
                <a:gd name="f51" fmla="val 77"/>
                <a:gd name="f52" fmla="val 147"/>
                <a:gd name="f53" fmla="val 84"/>
                <a:gd name="f54" fmla="val 96"/>
                <a:gd name="f55" fmla="val 101"/>
                <a:gd name="f56" fmla="val 103"/>
                <a:gd name="f57" fmla="val 159"/>
                <a:gd name="f58" fmla="val 111"/>
                <a:gd name="f59" fmla="val 158"/>
                <a:gd name="f60" fmla="val 110"/>
                <a:gd name="f61" fmla="val 157"/>
                <a:gd name="f62" fmla="val 109"/>
                <a:gd name="f63" fmla="val 156"/>
                <a:gd name="f64" fmla="val 138"/>
                <a:gd name="f65" fmla="val 118"/>
                <a:gd name="f66" fmla="val 92"/>
                <a:gd name="f67" fmla="val 83"/>
                <a:gd name="f68" fmla="val 98"/>
                <a:gd name="f69" fmla="val 79"/>
                <a:gd name="f70" fmla="val 124"/>
                <a:gd name="f71" fmla="val 63"/>
                <a:gd name="f72" fmla="val 125"/>
                <a:gd name="f73" fmla="val 119"/>
                <a:gd name="f74" fmla="val 82"/>
                <a:gd name="f75" fmla="val 57"/>
                <a:gd name="f76" fmla="val 78"/>
                <a:gd name="f77" fmla="+- 0 0 -90"/>
                <a:gd name="f78" fmla="*/ f3 1 167"/>
                <a:gd name="f79" fmla="*/ f4 1 137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67"/>
                <a:gd name="f88" fmla="*/ f84 1 137"/>
                <a:gd name="f89" fmla="*/ 35 f85 1"/>
                <a:gd name="f90" fmla="*/ 71 f84 1"/>
                <a:gd name="f91" fmla="*/ 4 f85 1"/>
                <a:gd name="f92" fmla="*/ 59 f84 1"/>
                <a:gd name="f93" fmla="*/ 7 f85 1"/>
                <a:gd name="f94" fmla="*/ 50 f84 1"/>
                <a:gd name="f95" fmla="*/ 40 f85 1"/>
                <a:gd name="f96" fmla="*/ 40 f84 1"/>
                <a:gd name="f97" fmla="*/ 51 f85 1"/>
                <a:gd name="f98" fmla="*/ 29 f84 1"/>
                <a:gd name="f99" fmla="*/ 52 f85 1"/>
                <a:gd name="f100" fmla="*/ 0 f84 1"/>
                <a:gd name="f101" fmla="*/ 58 f85 1"/>
                <a:gd name="f102" fmla="*/ 95 f85 1"/>
                <a:gd name="f103" fmla="*/ 27 f84 1"/>
                <a:gd name="f104" fmla="*/ 155 f85 1"/>
                <a:gd name="f105" fmla="*/ 13 f84 1"/>
                <a:gd name="f106" fmla="*/ 154 f85 1"/>
                <a:gd name="f107" fmla="*/ 131 f85 1"/>
                <a:gd name="f108" fmla="*/ 96 f84 1"/>
                <a:gd name="f109" fmla="*/ 159 f85 1"/>
                <a:gd name="f110" fmla="*/ 111 f84 1"/>
                <a:gd name="f111" fmla="*/ 156 f85 1"/>
                <a:gd name="f112" fmla="*/ 109 f84 1"/>
                <a:gd name="f113" fmla="*/ 101 f85 1"/>
                <a:gd name="f114" fmla="*/ 95 f84 1"/>
                <a:gd name="f115" fmla="*/ 65 f85 1"/>
                <a:gd name="f116" fmla="*/ 137 f84 1"/>
                <a:gd name="f117" fmla="*/ 59 f85 1"/>
                <a:gd name="f118" fmla="*/ 119 f84 1"/>
                <a:gd name="f119" fmla="+- f86 0 f1"/>
                <a:gd name="f120" fmla="*/ f89 1 167"/>
                <a:gd name="f121" fmla="*/ f90 1 137"/>
                <a:gd name="f122" fmla="*/ f91 1 167"/>
                <a:gd name="f123" fmla="*/ f92 1 137"/>
                <a:gd name="f124" fmla="*/ f93 1 167"/>
                <a:gd name="f125" fmla="*/ f94 1 137"/>
                <a:gd name="f126" fmla="*/ f95 1 167"/>
                <a:gd name="f127" fmla="*/ f96 1 137"/>
                <a:gd name="f128" fmla="*/ f97 1 167"/>
                <a:gd name="f129" fmla="*/ f98 1 137"/>
                <a:gd name="f130" fmla="*/ f99 1 167"/>
                <a:gd name="f131" fmla="*/ f100 1 137"/>
                <a:gd name="f132" fmla="*/ f101 1 167"/>
                <a:gd name="f133" fmla="*/ f102 1 167"/>
                <a:gd name="f134" fmla="*/ f103 1 137"/>
                <a:gd name="f135" fmla="*/ f104 1 167"/>
                <a:gd name="f136" fmla="*/ f105 1 137"/>
                <a:gd name="f137" fmla="*/ f106 1 167"/>
                <a:gd name="f138" fmla="*/ f107 1 167"/>
                <a:gd name="f139" fmla="*/ f108 1 137"/>
                <a:gd name="f140" fmla="*/ f109 1 167"/>
                <a:gd name="f141" fmla="*/ f110 1 137"/>
                <a:gd name="f142" fmla="*/ f111 1 167"/>
                <a:gd name="f143" fmla="*/ f112 1 137"/>
                <a:gd name="f144" fmla="*/ f113 1 167"/>
                <a:gd name="f145" fmla="*/ f114 1 137"/>
                <a:gd name="f146" fmla="*/ f115 1 167"/>
                <a:gd name="f147" fmla="*/ f116 1 137"/>
                <a:gd name="f148" fmla="*/ f117 1 167"/>
                <a:gd name="f149" fmla="*/ f118 1 137"/>
                <a:gd name="f150" fmla="*/ 0 1 f87"/>
                <a:gd name="f151" fmla="*/ f81 1 f87"/>
                <a:gd name="f152" fmla="*/ 0 1 f88"/>
                <a:gd name="f153" fmla="*/ f82 1 f88"/>
                <a:gd name="f154" fmla="*/ f120 1 f87"/>
                <a:gd name="f155" fmla="*/ f121 1 f88"/>
                <a:gd name="f156" fmla="*/ f122 1 f87"/>
                <a:gd name="f157" fmla="*/ f123 1 f88"/>
                <a:gd name="f158" fmla="*/ f124 1 f87"/>
                <a:gd name="f159" fmla="*/ f125 1 f88"/>
                <a:gd name="f160" fmla="*/ f126 1 f87"/>
                <a:gd name="f161" fmla="*/ f127 1 f88"/>
                <a:gd name="f162" fmla="*/ f128 1 f87"/>
                <a:gd name="f163" fmla="*/ f129 1 f88"/>
                <a:gd name="f164" fmla="*/ f130 1 f87"/>
                <a:gd name="f165" fmla="*/ f131 1 f88"/>
                <a:gd name="f166" fmla="*/ f132 1 f87"/>
                <a:gd name="f167" fmla="*/ f133 1 f87"/>
                <a:gd name="f168" fmla="*/ f134 1 f88"/>
                <a:gd name="f169" fmla="*/ f135 1 f87"/>
                <a:gd name="f170" fmla="*/ f136 1 f88"/>
                <a:gd name="f171" fmla="*/ f137 1 f87"/>
                <a:gd name="f172" fmla="*/ f138 1 f87"/>
                <a:gd name="f173" fmla="*/ f139 1 f88"/>
                <a:gd name="f174" fmla="*/ f140 1 f87"/>
                <a:gd name="f175" fmla="*/ f141 1 f88"/>
                <a:gd name="f176" fmla="*/ f142 1 f87"/>
                <a:gd name="f177" fmla="*/ f143 1 f88"/>
                <a:gd name="f178" fmla="*/ f144 1 f87"/>
                <a:gd name="f179" fmla="*/ f145 1 f88"/>
                <a:gd name="f180" fmla="*/ f146 1 f87"/>
                <a:gd name="f181" fmla="*/ f147 1 f88"/>
                <a:gd name="f182" fmla="*/ f148 1 f87"/>
                <a:gd name="f183" fmla="*/ f149 1 f88"/>
                <a:gd name="f184" fmla="*/ f150 f78 1"/>
                <a:gd name="f185" fmla="*/ f151 f78 1"/>
                <a:gd name="f186" fmla="*/ f153 f79 1"/>
                <a:gd name="f187" fmla="*/ f152 f79 1"/>
                <a:gd name="f188" fmla="*/ f154 f78 1"/>
                <a:gd name="f189" fmla="*/ f155 f79 1"/>
                <a:gd name="f190" fmla="*/ f156 f78 1"/>
                <a:gd name="f191" fmla="*/ f157 f79 1"/>
                <a:gd name="f192" fmla="*/ f158 f78 1"/>
                <a:gd name="f193" fmla="*/ f159 f79 1"/>
                <a:gd name="f194" fmla="*/ f160 f78 1"/>
                <a:gd name="f195" fmla="*/ f161 f79 1"/>
                <a:gd name="f196" fmla="*/ f162 f78 1"/>
                <a:gd name="f197" fmla="*/ f163 f79 1"/>
                <a:gd name="f198" fmla="*/ f164 f78 1"/>
                <a:gd name="f199" fmla="*/ f165 f79 1"/>
                <a:gd name="f200" fmla="*/ f166 f78 1"/>
                <a:gd name="f201" fmla="*/ f167 f78 1"/>
                <a:gd name="f202" fmla="*/ f168 f79 1"/>
                <a:gd name="f203" fmla="*/ f169 f78 1"/>
                <a:gd name="f204" fmla="*/ f170 f79 1"/>
                <a:gd name="f205" fmla="*/ f171 f78 1"/>
                <a:gd name="f206" fmla="*/ f172 f78 1"/>
                <a:gd name="f207" fmla="*/ f173 f79 1"/>
                <a:gd name="f208" fmla="*/ f174 f78 1"/>
                <a:gd name="f209" fmla="*/ f175 f79 1"/>
                <a:gd name="f210" fmla="*/ f176 f78 1"/>
                <a:gd name="f211" fmla="*/ f177 f79 1"/>
                <a:gd name="f212" fmla="*/ f178 f78 1"/>
                <a:gd name="f213" fmla="*/ f179 f79 1"/>
                <a:gd name="f214" fmla="*/ f180 f78 1"/>
                <a:gd name="f215" fmla="*/ f181 f79 1"/>
                <a:gd name="f216" fmla="*/ f182 f78 1"/>
                <a:gd name="f217" fmla="*/ f183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199"/>
                </a:cxn>
                <a:cxn ang="f119">
                  <a:pos x="f201" y="f202"/>
                </a:cxn>
                <a:cxn ang="f119">
                  <a:pos x="f203" y="f204"/>
                </a:cxn>
                <a:cxn ang="f119">
                  <a:pos x="f205" y="f202"/>
                </a:cxn>
                <a:cxn ang="f119">
                  <a:pos x="f206" y="f191"/>
                </a:cxn>
                <a:cxn ang="f119">
                  <a:pos x="f203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212" y="f213"/>
                </a:cxn>
                <a:cxn ang="f119">
                  <a:pos x="f214" y="f215"/>
                </a:cxn>
                <a:cxn ang="f119">
                  <a:pos x="f216" y="f217"/>
                </a:cxn>
                <a:cxn ang="f119">
                  <a:pos x="f188" y="f189"/>
                </a:cxn>
              </a:cxnLst>
              <a:rect l="f184" t="f187" r="f185" b="f186"/>
              <a:pathLst>
                <a:path w="167" h="13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5"/>
                  </a:cubicBezTo>
                  <a:cubicBezTo>
                    <a:pt x="f22" y="f26"/>
                    <a:pt x="f18" y="f27"/>
                    <a:pt x="f28" y="f23"/>
                  </a:cubicBezTo>
                  <a:cubicBezTo>
                    <a:pt x="f28" y="f29"/>
                    <a:pt x="f18" y="f30"/>
                    <a:pt x="f18" y="f5"/>
                  </a:cubicBezTo>
                  <a:cubicBezTo>
                    <a:pt x="f16" y="f5"/>
                    <a:pt x="f31" y="f5"/>
                    <a:pt x="f32" y="f5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36"/>
                    <a:pt x="f42" y="f43"/>
                  </a:cubicBezTo>
                  <a:cubicBezTo>
                    <a:pt x="f44" y="f21"/>
                    <a:pt x="f45" y="f46"/>
                    <a:pt x="f47" y="f38"/>
                  </a:cubicBezTo>
                  <a:cubicBezTo>
                    <a:pt x="f48" y="f49"/>
                    <a:pt x="f7" y="f22"/>
                    <a:pt x="f50" y="f15"/>
                  </a:cubicBezTo>
                  <a:cubicBezTo>
                    <a:pt x="f50" y="f51"/>
                    <a:pt x="f52" y="f53"/>
                    <a:pt x="f42" y="f54"/>
                  </a:cubicBezTo>
                  <a:cubicBezTo>
                    <a:pt x="f42" y="f55"/>
                    <a:pt x="f6" y="f56"/>
                    <a:pt x="f57" y="f58"/>
                  </a:cubicBezTo>
                  <a:cubicBezTo>
                    <a:pt x="f59" y="f60"/>
                    <a:pt x="f61" y="f62"/>
                    <a:pt x="f63" y="f62"/>
                  </a:cubicBezTo>
                  <a:cubicBezTo>
                    <a:pt x="f64" y="f56"/>
                    <a:pt x="f65" y="f66"/>
                    <a:pt x="f55" y="f37"/>
                  </a:cubicBezTo>
                  <a:cubicBezTo>
                    <a:pt x="f67" y="f68"/>
                    <a:pt x="f69" y="f70"/>
                    <a:pt x="f11" y="f7"/>
                  </a:cubicBezTo>
                  <a:cubicBezTo>
                    <a:pt x="f71" y="f50"/>
                    <a:pt x="f13" y="f72"/>
                    <a:pt x="f15" y="f73"/>
                  </a:cubicBezTo>
                  <a:cubicBezTo>
                    <a:pt x="f15" y="f74"/>
                    <a:pt x="f75" y="f76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3C5805A-1CBC-B59E-E841-44ADA092DD51}"/>
                </a:ext>
              </a:extLst>
            </p:cNvPr>
            <p:cNvSpPr/>
            <p:nvPr/>
          </p:nvSpPr>
          <p:spPr>
            <a:xfrm>
              <a:off x="16114708" y="1366835"/>
              <a:ext cx="595310" cy="434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2"/>
                <a:gd name="f7" fmla="val 96"/>
                <a:gd name="f8" fmla="val 75"/>
                <a:gd name="f9" fmla="val 82"/>
                <a:gd name="f10" fmla="val 71"/>
                <a:gd name="f11" fmla="val 87"/>
                <a:gd name="f12" fmla="val 69"/>
                <a:gd name="f13" fmla="val 61"/>
                <a:gd name="f14" fmla="val 49"/>
                <a:gd name="f15" fmla="val 72"/>
                <a:gd name="f16" fmla="val 33"/>
                <a:gd name="f17" fmla="val 70"/>
                <a:gd name="f18" fmla="val 16"/>
                <a:gd name="f19" fmla="val 76"/>
                <a:gd name="f20" fmla="val 11"/>
                <a:gd name="f21" fmla="val 6"/>
                <a:gd name="f22" fmla="val 5"/>
                <a:gd name="f23" fmla="val 9"/>
                <a:gd name="f24" fmla="val 63"/>
                <a:gd name="f25" fmla="val 14"/>
                <a:gd name="f26" fmla="val 56"/>
                <a:gd name="f27" fmla="val 26"/>
                <a:gd name="f28" fmla="val 47"/>
                <a:gd name="f29" fmla="val 40"/>
                <a:gd name="f30" fmla="val 12"/>
                <a:gd name="f31" fmla="val 8"/>
                <a:gd name="f32" fmla="val 27"/>
                <a:gd name="f33" fmla="val 1"/>
                <a:gd name="f34" fmla="val 20"/>
                <a:gd name="f35" fmla="val 41"/>
                <a:gd name="f36" fmla="val 28"/>
                <a:gd name="f37" fmla="val 60"/>
                <a:gd name="f38" fmla="val 19"/>
                <a:gd name="f39" fmla="val 79"/>
                <a:gd name="f40" fmla="val 84"/>
                <a:gd name="f41" fmla="val 83"/>
                <a:gd name="f42" fmla="val 91"/>
                <a:gd name="f43" fmla="val 34"/>
                <a:gd name="f44" fmla="val 110"/>
                <a:gd name="f45" fmla="val 39"/>
                <a:gd name="f46" fmla="val 45"/>
                <a:gd name="f47" fmla="val 106"/>
                <a:gd name="f48" fmla="val 108"/>
                <a:gd name="f49" fmla="val 52"/>
                <a:gd name="f50" fmla="val 89"/>
                <a:gd name="f51" fmla="val 53"/>
                <a:gd name="f52" fmla="+- 0 0 -90"/>
                <a:gd name="f53" fmla="*/ f3 1 132"/>
                <a:gd name="f54" fmla="*/ f4 1 96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132"/>
                <a:gd name="f63" fmla="*/ f59 1 96"/>
                <a:gd name="f64" fmla="*/ 75 f60 1"/>
                <a:gd name="f65" fmla="*/ 82 f59 1"/>
                <a:gd name="f66" fmla="*/ 61 f60 1"/>
                <a:gd name="f67" fmla="*/ 87 f59 1"/>
                <a:gd name="f68" fmla="*/ 16 f60 1"/>
                <a:gd name="f69" fmla="*/ 76 f59 1"/>
                <a:gd name="f70" fmla="*/ 0 f60 1"/>
                <a:gd name="f71" fmla="*/ 14 f60 1"/>
                <a:gd name="f72" fmla="*/ 56 f59 1"/>
                <a:gd name="f73" fmla="*/ 12 f60 1"/>
                <a:gd name="f74" fmla="*/ 33 f59 1"/>
                <a:gd name="f75" fmla="*/ 20 f59 1"/>
                <a:gd name="f76" fmla="*/ 76 f60 1"/>
                <a:gd name="f77" fmla="*/ 1 f59 1"/>
                <a:gd name="f78" fmla="*/ 83 f60 1"/>
                <a:gd name="f79" fmla="*/ 5 f59 1"/>
                <a:gd name="f80" fmla="*/ 110 f60 1"/>
                <a:gd name="f81" fmla="*/ 39 f59 1"/>
                <a:gd name="f82" fmla="*/ 108 f60 1"/>
                <a:gd name="f83" fmla="*/ 52 f59 1"/>
                <a:gd name="f84" fmla="+- f61 0 f1"/>
                <a:gd name="f85" fmla="*/ f64 1 132"/>
                <a:gd name="f86" fmla="*/ f65 1 96"/>
                <a:gd name="f87" fmla="*/ f66 1 132"/>
                <a:gd name="f88" fmla="*/ f67 1 96"/>
                <a:gd name="f89" fmla="*/ f68 1 132"/>
                <a:gd name="f90" fmla="*/ f69 1 96"/>
                <a:gd name="f91" fmla="*/ f70 1 132"/>
                <a:gd name="f92" fmla="*/ f71 1 132"/>
                <a:gd name="f93" fmla="*/ f72 1 96"/>
                <a:gd name="f94" fmla="*/ f73 1 132"/>
                <a:gd name="f95" fmla="*/ f74 1 96"/>
                <a:gd name="f96" fmla="*/ f75 1 96"/>
                <a:gd name="f97" fmla="*/ f76 1 132"/>
                <a:gd name="f98" fmla="*/ f77 1 96"/>
                <a:gd name="f99" fmla="*/ f78 1 132"/>
                <a:gd name="f100" fmla="*/ f79 1 96"/>
                <a:gd name="f101" fmla="*/ f80 1 132"/>
                <a:gd name="f102" fmla="*/ f81 1 96"/>
                <a:gd name="f103" fmla="*/ f82 1 132"/>
                <a:gd name="f104" fmla="*/ f83 1 96"/>
                <a:gd name="f105" fmla="*/ 0 1 f62"/>
                <a:gd name="f106" fmla="*/ f56 1 f62"/>
                <a:gd name="f107" fmla="*/ 0 1 f63"/>
                <a:gd name="f108" fmla="*/ f57 1 f63"/>
                <a:gd name="f109" fmla="*/ f85 1 f62"/>
                <a:gd name="f110" fmla="*/ f86 1 f63"/>
                <a:gd name="f111" fmla="*/ f87 1 f62"/>
                <a:gd name="f112" fmla="*/ f88 1 f63"/>
                <a:gd name="f113" fmla="*/ f89 1 f62"/>
                <a:gd name="f114" fmla="*/ f90 1 f63"/>
                <a:gd name="f115" fmla="*/ f91 1 f62"/>
                <a:gd name="f116" fmla="*/ f92 1 f62"/>
                <a:gd name="f117" fmla="*/ f93 1 f63"/>
                <a:gd name="f118" fmla="*/ f94 1 f62"/>
                <a:gd name="f119" fmla="*/ f95 1 f63"/>
                <a:gd name="f120" fmla="*/ f96 1 f63"/>
                <a:gd name="f121" fmla="*/ f97 1 f62"/>
                <a:gd name="f122" fmla="*/ f98 1 f63"/>
                <a:gd name="f123" fmla="*/ f99 1 f62"/>
                <a:gd name="f124" fmla="*/ f100 1 f63"/>
                <a:gd name="f125" fmla="*/ f101 1 f62"/>
                <a:gd name="f126" fmla="*/ f102 1 f63"/>
                <a:gd name="f127" fmla="*/ f103 1 f62"/>
                <a:gd name="f128" fmla="*/ f104 1 f63"/>
                <a:gd name="f129" fmla="*/ f105 f53 1"/>
                <a:gd name="f130" fmla="*/ f106 f53 1"/>
                <a:gd name="f131" fmla="*/ f108 f54 1"/>
                <a:gd name="f132" fmla="*/ f107 f54 1"/>
                <a:gd name="f133" fmla="*/ f109 f53 1"/>
                <a:gd name="f134" fmla="*/ f110 f54 1"/>
                <a:gd name="f135" fmla="*/ f111 f53 1"/>
                <a:gd name="f136" fmla="*/ f112 f54 1"/>
                <a:gd name="f137" fmla="*/ f113 f53 1"/>
                <a:gd name="f138" fmla="*/ f114 f54 1"/>
                <a:gd name="f139" fmla="*/ f115 f53 1"/>
                <a:gd name="f140" fmla="*/ f116 f53 1"/>
                <a:gd name="f141" fmla="*/ f117 f54 1"/>
                <a:gd name="f142" fmla="*/ f118 f53 1"/>
                <a:gd name="f143" fmla="*/ f119 f54 1"/>
                <a:gd name="f144" fmla="*/ f120 f54 1"/>
                <a:gd name="f145" fmla="*/ f121 f53 1"/>
                <a:gd name="f146" fmla="*/ f122 f54 1"/>
                <a:gd name="f147" fmla="*/ f123 f53 1"/>
                <a:gd name="f148" fmla="*/ f124 f54 1"/>
                <a:gd name="f149" fmla="*/ f125 f53 1"/>
                <a:gd name="f150" fmla="*/ f126 f54 1"/>
                <a:gd name="f151" fmla="*/ f127 f53 1"/>
                <a:gd name="f152" fmla="*/ f128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3" y="f134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38"/>
                </a:cxn>
                <a:cxn ang="f84">
                  <a:pos x="f140" y="f141"/>
                </a:cxn>
                <a:cxn ang="f84">
                  <a:pos x="f142" y="f143"/>
                </a:cxn>
                <a:cxn ang="f84">
                  <a:pos x="f137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49" y="f150"/>
                </a:cxn>
                <a:cxn ang="f84">
                  <a:pos x="f151" y="f152"/>
                </a:cxn>
                <a:cxn ang="f84">
                  <a:pos x="f133" y="f134"/>
                </a:cxn>
              </a:cxnLst>
              <a:rect l="f129" t="f132" r="f130" b="f131"/>
              <a:pathLst>
                <a:path w="132" h="96">
                  <a:moveTo>
                    <a:pt x="f8" y="f9"/>
                  </a:moveTo>
                  <a:cubicBezTo>
                    <a:pt x="f10" y="f11"/>
                    <a:pt x="f12" y="f7"/>
                    <a:pt x="f13" y="f11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8"/>
                    <a:pt x="f21" y="f9"/>
                    <a:pt x="f5" y="f19"/>
                  </a:cubicBezTo>
                  <a:cubicBezTo>
                    <a:pt x="f22" y="f17"/>
                    <a:pt x="f23" y="f24"/>
                    <a:pt x="f25" y="f26"/>
                  </a:cubicBezTo>
                  <a:cubicBezTo>
                    <a:pt x="f27" y="f28"/>
                    <a:pt x="f18" y="f29"/>
                    <a:pt x="f30" y="f16"/>
                  </a:cubicBezTo>
                  <a:cubicBezTo>
                    <a:pt x="f31" y="f32"/>
                    <a:pt x="f33" y="f34"/>
                    <a:pt x="f18" y="f34"/>
                  </a:cubicBezTo>
                  <a:cubicBezTo>
                    <a:pt x="f35" y="f36"/>
                    <a:pt x="f37" y="f38"/>
                    <a:pt x="f19" y="f33"/>
                  </a:cubicBezTo>
                  <a:cubicBezTo>
                    <a:pt x="f39" y="f5"/>
                    <a:pt x="f40" y="f33"/>
                    <a:pt x="f41" y="f22"/>
                  </a:cubicBezTo>
                  <a:cubicBezTo>
                    <a:pt x="f39" y="f32"/>
                    <a:pt x="f42" y="f43"/>
                    <a:pt x="f44" y="f45"/>
                  </a:cubicBezTo>
                  <a:cubicBezTo>
                    <a:pt x="f6" y="f46"/>
                    <a:pt x="f47" y="f28"/>
                    <a:pt x="f48" y="f49"/>
                  </a:cubicBezTo>
                  <a:cubicBezTo>
                    <a:pt x="f50" y="f51"/>
                    <a:pt x="f19" y="f13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526211B-2BEA-5691-F799-BF4850837FA6}"/>
                </a:ext>
              </a:extLst>
            </p:cNvPr>
            <p:cNvSpPr/>
            <p:nvPr/>
          </p:nvSpPr>
          <p:spPr>
            <a:xfrm>
              <a:off x="16841784" y="503240"/>
              <a:ext cx="590546" cy="4730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104"/>
                <a:gd name="f8" fmla="val 14"/>
                <a:gd name="f9" fmla="val 67"/>
                <a:gd name="f10" fmla="val 34"/>
                <a:gd name="f11" fmla="val 50"/>
                <a:gd name="f12" fmla="val 6"/>
                <a:gd name="f13" fmla="val 41"/>
                <a:gd name="f14" fmla="val 8"/>
                <a:gd name="f15" fmla="val 27"/>
                <a:gd name="f16" fmla="val 17"/>
                <a:gd name="f17" fmla="val 26"/>
                <a:gd name="f18" fmla="val 35"/>
                <a:gd name="f19" fmla="val 55"/>
                <a:gd name="f20" fmla="val 32"/>
                <a:gd name="f21" fmla="val 19"/>
                <a:gd name="f22" fmla="val 79"/>
                <a:gd name="f23" fmla="val 7"/>
                <a:gd name="f24" fmla="val 83"/>
                <a:gd name="f25" fmla="val 91"/>
                <a:gd name="f26" fmla="val 89"/>
                <a:gd name="f27" fmla="val 84"/>
                <a:gd name="f28" fmla="val 40"/>
                <a:gd name="f29" fmla="val 109"/>
                <a:gd name="f30" fmla="val 42"/>
                <a:gd name="f31" fmla="val 49"/>
                <a:gd name="f32" fmla="val 123"/>
                <a:gd name="f33" fmla="val 60"/>
                <a:gd name="f34" fmla="val 57"/>
                <a:gd name="f35" fmla="val 101"/>
                <a:gd name="f36" fmla="val 66"/>
                <a:gd name="f37" fmla="val 99"/>
                <a:gd name="f38" fmla="val 97"/>
                <a:gd name="f39" fmla="val 95"/>
                <a:gd name="f40" fmla="val 80"/>
                <a:gd name="f41" fmla="val 75"/>
                <a:gd name="f42" fmla="val 86"/>
                <a:gd name="f43" fmla="val 93"/>
                <a:gd name="f44" fmla="val 76"/>
                <a:gd name="f45" fmla="val 68"/>
                <a:gd name="f46" fmla="val 100"/>
                <a:gd name="f47" fmla="val 61"/>
                <a:gd name="f48" fmla="val 47"/>
                <a:gd name="f49" fmla="val 82"/>
                <a:gd name="f50" fmla="val 39"/>
                <a:gd name="f51" fmla="val 30"/>
                <a:gd name="f52" fmla="val 20"/>
                <a:gd name="f53" fmla="val 87"/>
                <a:gd name="f54" fmla="val 10"/>
                <a:gd name="f55" fmla="val 88"/>
                <a:gd name="f56" fmla="val 2"/>
                <a:gd name="f57" fmla="val 78"/>
                <a:gd name="f58" fmla="val 12"/>
                <a:gd name="f59" fmla="+- 0 0 -90"/>
                <a:gd name="f60" fmla="*/ f3 1 131"/>
                <a:gd name="f61" fmla="*/ f4 1 104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131"/>
                <a:gd name="f70" fmla="*/ f66 1 104"/>
                <a:gd name="f71" fmla="*/ 14 f67 1"/>
                <a:gd name="f72" fmla="*/ 67 f66 1"/>
                <a:gd name="f73" fmla="*/ 8 f67 1"/>
                <a:gd name="f74" fmla="*/ 27 f66 1"/>
                <a:gd name="f75" fmla="*/ 35 f67 1"/>
                <a:gd name="f76" fmla="*/ 79 f67 1"/>
                <a:gd name="f77" fmla="*/ 7 f66 1"/>
                <a:gd name="f78" fmla="*/ 89 f67 1"/>
                <a:gd name="f79" fmla="*/ 8 f66 1"/>
                <a:gd name="f80" fmla="*/ 131 f67 1"/>
                <a:gd name="f81" fmla="*/ 49 f66 1"/>
                <a:gd name="f82" fmla="*/ 101 f67 1"/>
                <a:gd name="f83" fmla="*/ 66 f66 1"/>
                <a:gd name="f84" fmla="*/ 95 f67 1"/>
                <a:gd name="f85" fmla="*/ 76 f67 1"/>
                <a:gd name="f86" fmla="*/ 104 f66 1"/>
                <a:gd name="f87" fmla="*/ 55 f67 1"/>
                <a:gd name="f88" fmla="*/ 89 f66 1"/>
                <a:gd name="f89" fmla="*/ 30 f67 1"/>
                <a:gd name="f90" fmla="*/ 86 f66 1"/>
                <a:gd name="f91" fmla="*/ 0 f67 1"/>
                <a:gd name="f92" fmla="+- f68 0 f1"/>
                <a:gd name="f93" fmla="*/ f71 1 131"/>
                <a:gd name="f94" fmla="*/ f72 1 104"/>
                <a:gd name="f95" fmla="*/ f73 1 131"/>
                <a:gd name="f96" fmla="*/ f74 1 104"/>
                <a:gd name="f97" fmla="*/ f75 1 131"/>
                <a:gd name="f98" fmla="*/ f76 1 131"/>
                <a:gd name="f99" fmla="*/ f77 1 104"/>
                <a:gd name="f100" fmla="*/ f78 1 131"/>
                <a:gd name="f101" fmla="*/ f79 1 104"/>
                <a:gd name="f102" fmla="*/ f80 1 131"/>
                <a:gd name="f103" fmla="*/ f81 1 104"/>
                <a:gd name="f104" fmla="*/ f82 1 131"/>
                <a:gd name="f105" fmla="*/ f83 1 104"/>
                <a:gd name="f106" fmla="*/ f84 1 131"/>
                <a:gd name="f107" fmla="*/ f85 1 131"/>
                <a:gd name="f108" fmla="*/ f86 1 104"/>
                <a:gd name="f109" fmla="*/ f87 1 131"/>
                <a:gd name="f110" fmla="*/ f88 1 104"/>
                <a:gd name="f111" fmla="*/ f89 1 131"/>
                <a:gd name="f112" fmla="*/ f90 1 104"/>
                <a:gd name="f113" fmla="*/ f91 1 131"/>
                <a:gd name="f114" fmla="*/ 0 1 f69"/>
                <a:gd name="f115" fmla="*/ f63 1 f69"/>
                <a:gd name="f116" fmla="*/ 0 1 f70"/>
                <a:gd name="f117" fmla="*/ f64 1 f70"/>
                <a:gd name="f118" fmla="*/ f93 1 f69"/>
                <a:gd name="f119" fmla="*/ f94 1 f70"/>
                <a:gd name="f120" fmla="*/ f95 1 f69"/>
                <a:gd name="f121" fmla="*/ f96 1 f70"/>
                <a:gd name="f122" fmla="*/ f97 1 f69"/>
                <a:gd name="f123" fmla="*/ f98 1 f69"/>
                <a:gd name="f124" fmla="*/ f99 1 f70"/>
                <a:gd name="f125" fmla="*/ f100 1 f69"/>
                <a:gd name="f126" fmla="*/ f101 1 f70"/>
                <a:gd name="f127" fmla="*/ f102 1 f69"/>
                <a:gd name="f128" fmla="*/ f103 1 f70"/>
                <a:gd name="f129" fmla="*/ f104 1 f69"/>
                <a:gd name="f130" fmla="*/ f105 1 f70"/>
                <a:gd name="f131" fmla="*/ f106 1 f69"/>
                <a:gd name="f132" fmla="*/ f107 1 f69"/>
                <a:gd name="f133" fmla="*/ f108 1 f70"/>
                <a:gd name="f134" fmla="*/ f109 1 f69"/>
                <a:gd name="f135" fmla="*/ f110 1 f70"/>
                <a:gd name="f136" fmla="*/ f111 1 f69"/>
                <a:gd name="f137" fmla="*/ f112 1 f70"/>
                <a:gd name="f138" fmla="*/ f113 1 f69"/>
                <a:gd name="f139" fmla="*/ f114 f60 1"/>
                <a:gd name="f140" fmla="*/ f115 f60 1"/>
                <a:gd name="f141" fmla="*/ f117 f61 1"/>
                <a:gd name="f142" fmla="*/ f116 f61 1"/>
                <a:gd name="f143" fmla="*/ f118 f60 1"/>
                <a:gd name="f144" fmla="*/ f119 f61 1"/>
                <a:gd name="f145" fmla="*/ f120 f60 1"/>
                <a:gd name="f146" fmla="*/ f121 f61 1"/>
                <a:gd name="f147" fmla="*/ f122 f60 1"/>
                <a:gd name="f148" fmla="*/ f123 f60 1"/>
                <a:gd name="f149" fmla="*/ f124 f61 1"/>
                <a:gd name="f150" fmla="*/ f125 f60 1"/>
                <a:gd name="f151" fmla="*/ f126 f61 1"/>
                <a:gd name="f152" fmla="*/ f127 f60 1"/>
                <a:gd name="f153" fmla="*/ f128 f61 1"/>
                <a:gd name="f154" fmla="*/ f129 f60 1"/>
                <a:gd name="f155" fmla="*/ f130 f61 1"/>
                <a:gd name="f156" fmla="*/ f131 f60 1"/>
                <a:gd name="f157" fmla="*/ f132 f60 1"/>
                <a:gd name="f158" fmla="*/ f133 f61 1"/>
                <a:gd name="f159" fmla="*/ f134 f60 1"/>
                <a:gd name="f160" fmla="*/ f135 f61 1"/>
                <a:gd name="f161" fmla="*/ f136 f60 1"/>
                <a:gd name="f162" fmla="*/ f137 f61 1"/>
                <a:gd name="f163" fmla="*/ f138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3" y="f144"/>
                </a:cxn>
                <a:cxn ang="f92">
                  <a:pos x="f145" y="f146"/>
                </a:cxn>
                <a:cxn ang="f92">
                  <a:pos x="f147" y="f146"/>
                </a:cxn>
                <a:cxn ang="f92">
                  <a:pos x="f148" y="f149"/>
                </a:cxn>
                <a:cxn ang="f92">
                  <a:pos x="f150" y="f151"/>
                </a:cxn>
                <a:cxn ang="f92">
                  <a:pos x="f152" y="f153"/>
                </a:cxn>
                <a:cxn ang="f92">
                  <a:pos x="f154" y="f155"/>
                </a:cxn>
                <a:cxn ang="f92">
                  <a:pos x="f156" y="f144"/>
                </a:cxn>
                <a:cxn ang="f92">
                  <a:pos x="f157" y="f158"/>
                </a:cxn>
                <a:cxn ang="f92">
                  <a:pos x="f159" y="f160"/>
                </a:cxn>
                <a:cxn ang="f92">
                  <a:pos x="f161" y="f162"/>
                </a:cxn>
                <a:cxn ang="f92">
                  <a:pos x="f163" y="f160"/>
                </a:cxn>
                <a:cxn ang="f92">
                  <a:pos x="f143" y="f144"/>
                </a:cxn>
              </a:cxnLst>
              <a:rect l="f139" t="f142" r="f140" b="f141"/>
              <a:pathLst>
                <a:path w="131" h="10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7" y="f15"/>
                    <a:pt x="f18" y="f15"/>
                  </a:cubicBezTo>
                  <a:cubicBezTo>
                    <a:pt x="f19" y="f20"/>
                    <a:pt x="f9" y="f21"/>
                    <a:pt x="f22" y="f23"/>
                  </a:cubicBezTo>
                  <a:cubicBezTo>
                    <a:pt x="f24" y="f23"/>
                    <a:pt x="f25" y="f5"/>
                    <a:pt x="f26" y="f14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33"/>
                    <a:pt x="f29" y="f34"/>
                    <a:pt x="f35" y="f36"/>
                  </a:cubicBezTo>
                  <a:cubicBezTo>
                    <a:pt x="f37" y="f36"/>
                    <a:pt x="f38" y="f9"/>
                    <a:pt x="f39" y="f9"/>
                  </a:cubicBezTo>
                  <a:cubicBezTo>
                    <a:pt x="f40" y="f41"/>
                    <a:pt x="f42" y="f43"/>
                    <a:pt x="f44" y="f7"/>
                  </a:cubicBezTo>
                  <a:cubicBezTo>
                    <a:pt x="f45" y="f46"/>
                    <a:pt x="f47" y="f39"/>
                    <a:pt x="f19" y="f26"/>
                  </a:cubicBezTo>
                  <a:cubicBezTo>
                    <a:pt x="f48" y="f49"/>
                    <a:pt x="f50" y="f40"/>
                    <a:pt x="f51" y="f42"/>
                  </a:cubicBezTo>
                  <a:cubicBezTo>
                    <a:pt x="f52" y="f53"/>
                    <a:pt x="f54" y="f55"/>
                    <a:pt x="f5" y="f26"/>
                  </a:cubicBezTo>
                  <a:cubicBezTo>
                    <a:pt x="f56" y="f57"/>
                    <a:pt x="f58" y="f41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F03B577-B702-2A88-BB1C-58121A154A1F}"/>
                </a:ext>
              </a:extLst>
            </p:cNvPr>
            <p:cNvSpPr/>
            <p:nvPr/>
          </p:nvSpPr>
          <p:spPr>
            <a:xfrm>
              <a:off x="15695611" y="1203322"/>
              <a:ext cx="338135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62"/>
                <a:gd name="f8" fmla="val 9"/>
                <a:gd name="f9" fmla="val 32"/>
                <a:gd name="f10" fmla="val 1"/>
                <a:gd name="f11" fmla="val 21"/>
                <a:gd name="f12" fmla="val 13"/>
                <a:gd name="f13" fmla="val 17"/>
                <a:gd name="f14" fmla="val 16"/>
                <a:gd name="f15" fmla="val 19"/>
                <a:gd name="f16" fmla="val 39"/>
                <a:gd name="f17" fmla="val 6"/>
                <a:gd name="f18" fmla="val 49"/>
                <a:gd name="f19" fmla="val 51"/>
                <a:gd name="f20" fmla="val 15"/>
                <a:gd name="f21" fmla="val 58"/>
                <a:gd name="f22" fmla="val 25"/>
                <a:gd name="f23" fmla="val 74"/>
                <a:gd name="f24" fmla="val 26"/>
                <a:gd name="f25" fmla="val 30"/>
                <a:gd name="f26" fmla="val 59"/>
                <a:gd name="f27" fmla="val 35"/>
                <a:gd name="f28" fmla="val 47"/>
                <a:gd name="f29" fmla="val 43"/>
                <a:gd name="f30" fmla="val 48"/>
                <a:gd name="f31" fmla="val 63"/>
                <a:gd name="f32" fmla="val 33"/>
                <a:gd name="f33" fmla="val 55"/>
                <a:gd name="f34" fmla="val 45"/>
                <a:gd name="f35" fmla="val 46"/>
                <a:gd name="f36" fmla="val 12"/>
                <a:gd name="f37" fmla="val 42"/>
                <a:gd name="f38" fmla="+- 0 0 -90"/>
                <a:gd name="f39" fmla="*/ f3 1 75"/>
                <a:gd name="f40" fmla="*/ f4 1 62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75"/>
                <a:gd name="f49" fmla="*/ f45 1 62"/>
                <a:gd name="f50" fmla="*/ 9 f46 1"/>
                <a:gd name="f51" fmla="*/ 32 f45 1"/>
                <a:gd name="f52" fmla="*/ 17 f46 1"/>
                <a:gd name="f53" fmla="*/ 16 f45 1"/>
                <a:gd name="f54" fmla="*/ 49 f46 1"/>
                <a:gd name="f55" fmla="*/ 0 f45 1"/>
                <a:gd name="f56" fmla="*/ 74 f46 1"/>
                <a:gd name="f57" fmla="*/ 26 f45 1"/>
                <a:gd name="f58" fmla="*/ 75 f46 1"/>
                <a:gd name="f59" fmla="*/ 48 f46 1"/>
                <a:gd name="f60" fmla="*/ 63 f45 1"/>
                <a:gd name="f61" fmla="*/ 1 f46 1"/>
                <a:gd name="f62" fmla="*/ 58 f45 1"/>
                <a:gd name="f63" fmla="+- f47 0 f1"/>
                <a:gd name="f64" fmla="*/ f50 1 75"/>
                <a:gd name="f65" fmla="*/ f51 1 63"/>
                <a:gd name="f66" fmla="*/ f52 1 75"/>
                <a:gd name="f67" fmla="*/ f53 1 63"/>
                <a:gd name="f68" fmla="*/ f54 1 75"/>
                <a:gd name="f69" fmla="*/ f55 1 63"/>
                <a:gd name="f70" fmla="*/ f56 1 75"/>
                <a:gd name="f71" fmla="*/ f57 1 63"/>
                <a:gd name="f72" fmla="*/ f58 1 75"/>
                <a:gd name="f73" fmla="*/ f59 1 75"/>
                <a:gd name="f74" fmla="*/ f60 1 63"/>
                <a:gd name="f75" fmla="*/ f61 1 75"/>
                <a:gd name="f76" fmla="*/ f62 1 63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8"/>
                <a:gd name="f90" fmla="*/ f73 1 f48"/>
                <a:gd name="f91" fmla="*/ f74 1 f49"/>
                <a:gd name="f92" fmla="*/ f75 1 f48"/>
                <a:gd name="f93" fmla="*/ f76 1 f49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39 1"/>
                <a:gd name="f107" fmla="*/ f90 f39 1"/>
                <a:gd name="f108" fmla="*/ f91 f40 1"/>
                <a:gd name="f109" fmla="*/ f92 f39 1"/>
                <a:gd name="f110" fmla="*/ f93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99"/>
                </a:cxn>
                <a:cxn ang="f63">
                  <a:pos x="f107" y="f108"/>
                </a:cxn>
                <a:cxn ang="f63">
                  <a:pos x="f109" y="f110"/>
                </a:cxn>
                <a:cxn ang="f63">
                  <a:pos x="f98" y="f99"/>
                </a:cxn>
              </a:cxnLst>
              <a:rect l="f94" t="f97" r="f95" b="f96"/>
              <a:pathLst>
                <a:path w="75" h="62">
                  <a:moveTo>
                    <a:pt x="f8" y="f9"/>
                  </a:moveTo>
                  <a:cubicBezTo>
                    <a:pt x="f10" y="f11"/>
                    <a:pt x="f5" y="f12"/>
                    <a:pt x="f13" y="f14"/>
                  </a:cubicBezTo>
                  <a:cubicBezTo>
                    <a:pt x="f9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6" y="f24"/>
                    <a:pt x="f6" y="f25"/>
                    <a:pt x="f6" y="f9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15" y="f34"/>
                    <a:pt x="f10" y="f21"/>
                  </a:cubicBezTo>
                  <a:cubicBezTo>
                    <a:pt x="f5" y="f35"/>
                    <a:pt x="f36" y="f37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C928DCF-79D8-9103-78FF-1C9F0FC41ED9}"/>
                </a:ext>
              </a:extLst>
            </p:cNvPr>
            <p:cNvSpPr/>
            <p:nvPr/>
          </p:nvSpPr>
          <p:spPr>
            <a:xfrm>
              <a:off x="16173450" y="771525"/>
              <a:ext cx="455608" cy="3413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75"/>
                <a:gd name="f8" fmla="val 3"/>
                <a:gd name="f9" fmla="val 67"/>
                <a:gd name="f10" fmla="val 2"/>
                <a:gd name="f11" fmla="val 1"/>
                <a:gd name="f12" fmla="val 64"/>
                <a:gd name="f13" fmla="val 62"/>
                <a:gd name="f14" fmla="val 60"/>
                <a:gd name="f15" fmla="val 20"/>
                <a:gd name="f16" fmla="val 50"/>
                <a:gd name="f17" fmla="val 36"/>
                <a:gd name="f18" fmla="val 9"/>
                <a:gd name="f19" fmla="val 26"/>
                <a:gd name="f20" fmla="val 18"/>
                <a:gd name="f21" fmla="val 44"/>
                <a:gd name="f22" fmla="val 55"/>
                <a:gd name="f23" fmla="val 8"/>
                <a:gd name="f24" fmla="val 59"/>
                <a:gd name="f25" fmla="val 5"/>
                <a:gd name="f26" fmla="val 63"/>
                <a:gd name="f27" fmla="val 71"/>
                <a:gd name="f28" fmla="val 70"/>
                <a:gd name="f29" fmla="val 33"/>
                <a:gd name="f30" fmla="val 91"/>
                <a:gd name="f31" fmla="val 27"/>
                <a:gd name="f32" fmla="val 101"/>
                <a:gd name="f33" fmla="val 37"/>
                <a:gd name="f34" fmla="val 86"/>
                <a:gd name="f35" fmla="val 46"/>
                <a:gd name="f36" fmla="val 65"/>
                <a:gd name="f37" fmla="val 45"/>
                <a:gd name="f38" fmla="val 68"/>
                <a:gd name="f39" fmla="val 73"/>
                <a:gd name="f40" fmla="val 24"/>
                <a:gd name="f41" fmla="+- 0 0 -90"/>
                <a:gd name="f42" fmla="*/ f3 1 100"/>
                <a:gd name="f43" fmla="*/ f4 1 75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100"/>
                <a:gd name="f52" fmla="*/ f48 1 75"/>
                <a:gd name="f53" fmla="*/ 3 f49 1"/>
                <a:gd name="f54" fmla="*/ 67 f48 1"/>
                <a:gd name="f55" fmla="*/ 0 f49 1"/>
                <a:gd name="f56" fmla="*/ 60 f48 1"/>
                <a:gd name="f57" fmla="*/ 9 f49 1"/>
                <a:gd name="f58" fmla="*/ 20 f48 1"/>
                <a:gd name="f59" fmla="*/ 55 f49 1"/>
                <a:gd name="f60" fmla="*/ 8 f48 1"/>
                <a:gd name="f61" fmla="*/ 67 f49 1"/>
                <a:gd name="f62" fmla="*/ 0 f48 1"/>
                <a:gd name="f63" fmla="*/ 71 f49 1"/>
                <a:gd name="f64" fmla="*/ 101 f49 1"/>
                <a:gd name="f65" fmla="*/ 37 f48 1"/>
                <a:gd name="f66" fmla="*/ 64 f49 1"/>
                <a:gd name="f67" fmla="*/ 68 f48 1"/>
                <a:gd name="f68" fmla="*/ 62 f49 1"/>
                <a:gd name="f69" fmla="*/ 75 f48 1"/>
                <a:gd name="f70" fmla="+- f50 0 f1"/>
                <a:gd name="f71" fmla="*/ f53 1 101"/>
                <a:gd name="f72" fmla="*/ f54 1 75"/>
                <a:gd name="f73" fmla="*/ f55 1 101"/>
                <a:gd name="f74" fmla="*/ f56 1 75"/>
                <a:gd name="f75" fmla="*/ f57 1 101"/>
                <a:gd name="f76" fmla="*/ f58 1 75"/>
                <a:gd name="f77" fmla="*/ f59 1 101"/>
                <a:gd name="f78" fmla="*/ f60 1 75"/>
                <a:gd name="f79" fmla="*/ f61 1 101"/>
                <a:gd name="f80" fmla="*/ f62 1 75"/>
                <a:gd name="f81" fmla="*/ f63 1 101"/>
                <a:gd name="f82" fmla="*/ f64 1 101"/>
                <a:gd name="f83" fmla="*/ f65 1 75"/>
                <a:gd name="f84" fmla="*/ f66 1 101"/>
                <a:gd name="f85" fmla="*/ f67 1 75"/>
                <a:gd name="f86" fmla="*/ f68 1 101"/>
                <a:gd name="f87" fmla="*/ f69 1 75"/>
                <a:gd name="f88" fmla="*/ 0 1 f51"/>
                <a:gd name="f89" fmla="*/ f45 1 f51"/>
                <a:gd name="f90" fmla="*/ 0 1 f52"/>
                <a:gd name="f91" fmla="*/ f46 1 f52"/>
                <a:gd name="f92" fmla="*/ f71 1 f51"/>
                <a:gd name="f93" fmla="*/ f72 1 f52"/>
                <a:gd name="f94" fmla="*/ f73 1 f51"/>
                <a:gd name="f95" fmla="*/ f74 1 f52"/>
                <a:gd name="f96" fmla="*/ f75 1 f51"/>
                <a:gd name="f97" fmla="*/ f76 1 f52"/>
                <a:gd name="f98" fmla="*/ f77 1 f51"/>
                <a:gd name="f99" fmla="*/ f78 1 f52"/>
                <a:gd name="f100" fmla="*/ f79 1 f51"/>
                <a:gd name="f101" fmla="*/ f80 1 f52"/>
                <a:gd name="f102" fmla="*/ f81 1 f51"/>
                <a:gd name="f103" fmla="*/ f82 1 f51"/>
                <a:gd name="f104" fmla="*/ f83 1 f52"/>
                <a:gd name="f105" fmla="*/ f84 1 f51"/>
                <a:gd name="f106" fmla="*/ f85 1 f52"/>
                <a:gd name="f107" fmla="*/ f86 1 f51"/>
                <a:gd name="f108" fmla="*/ f87 1 f52"/>
                <a:gd name="f109" fmla="*/ f88 f42 1"/>
                <a:gd name="f110" fmla="*/ f89 f42 1"/>
                <a:gd name="f111" fmla="*/ f91 f43 1"/>
                <a:gd name="f112" fmla="*/ f90 f43 1"/>
                <a:gd name="f113" fmla="*/ f92 f42 1"/>
                <a:gd name="f114" fmla="*/ f93 f43 1"/>
                <a:gd name="f115" fmla="*/ f94 f42 1"/>
                <a:gd name="f116" fmla="*/ f95 f43 1"/>
                <a:gd name="f117" fmla="*/ f96 f42 1"/>
                <a:gd name="f118" fmla="*/ f97 f43 1"/>
                <a:gd name="f119" fmla="*/ f98 f42 1"/>
                <a:gd name="f120" fmla="*/ f99 f43 1"/>
                <a:gd name="f121" fmla="*/ f100 f42 1"/>
                <a:gd name="f122" fmla="*/ f101 f43 1"/>
                <a:gd name="f123" fmla="*/ f102 f42 1"/>
                <a:gd name="f124" fmla="*/ f103 f42 1"/>
                <a:gd name="f125" fmla="*/ f104 f43 1"/>
                <a:gd name="f126" fmla="*/ f105 f42 1"/>
                <a:gd name="f127" fmla="*/ f106 f43 1"/>
                <a:gd name="f128" fmla="*/ f107 f42 1"/>
                <a:gd name="f129" fmla="*/ f108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3" y="f114"/>
                </a:cxn>
                <a:cxn ang="f70">
                  <a:pos x="f115" y="f114"/>
                </a:cxn>
                <a:cxn ang="f70">
                  <a:pos x="f113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21" y="f122"/>
                </a:cxn>
                <a:cxn ang="f70">
                  <a:pos x="f123" y="f120"/>
                </a:cxn>
                <a:cxn ang="f70">
                  <a:pos x="f124" y="f125"/>
                </a:cxn>
                <a:cxn ang="f70">
                  <a:pos x="f126" y="f127"/>
                </a:cxn>
                <a:cxn ang="f70">
                  <a:pos x="f128" y="f129"/>
                </a:cxn>
                <a:cxn ang="f70">
                  <a:pos x="f113" y="f114"/>
                </a:cxn>
              </a:cxnLst>
              <a:rect l="f109" t="f112" r="f110" b="f111"/>
              <a:pathLst>
                <a:path w="100" h="75">
                  <a:moveTo>
                    <a:pt x="f8" y="f9"/>
                  </a:moveTo>
                  <a:cubicBezTo>
                    <a:pt x="f10" y="f9"/>
                    <a:pt x="f11" y="f9"/>
                    <a:pt x="f5" y="f9"/>
                  </a:cubicBezTo>
                  <a:cubicBezTo>
                    <a:pt x="f11" y="f12"/>
                    <a:pt x="f10" y="f13"/>
                    <a:pt x="f8" y="f14"/>
                  </a:cubicBezTo>
                  <a:cubicBezTo>
                    <a:pt x="f15" y="f16"/>
                    <a:pt x="f15" y="f17"/>
                    <a:pt x="f18" y="f15"/>
                  </a:cubicBezTo>
                  <a:cubicBezTo>
                    <a:pt x="f19" y="f20"/>
                    <a:pt x="f21" y="f19"/>
                    <a:pt x="f22" y="f23"/>
                  </a:cubicBezTo>
                  <a:cubicBezTo>
                    <a:pt x="f24" y="f25"/>
                    <a:pt x="f26" y="f8"/>
                    <a:pt x="f9" y="f5"/>
                  </a:cubicBezTo>
                  <a:cubicBezTo>
                    <a:pt x="f27" y="f11"/>
                    <a:pt x="f28" y="f25"/>
                    <a:pt x="f27" y="f23"/>
                  </a:cubicBezTo>
                  <a:cubicBezTo>
                    <a:pt x="f12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12" y="f38"/>
                  </a:cubicBezTo>
                  <a:cubicBezTo>
                    <a:pt x="f26" y="f28"/>
                    <a:pt x="f26" y="f39"/>
                    <a:pt x="f13" y="f7"/>
                  </a:cubicBezTo>
                  <a:cubicBezTo>
                    <a:pt x="f21" y="f12"/>
                    <a:pt x="f40" y="f12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" name="Oval 21">
            <a:extLst>
              <a:ext uri="{FF2B5EF4-FFF2-40B4-BE49-F238E27FC236}">
                <a16:creationId xmlns:a16="http://schemas.microsoft.com/office/drawing/2014/main" id="{E9610488-DE73-403C-4C20-DAE1C8709B87}"/>
              </a:ext>
            </a:extLst>
          </p:cNvPr>
          <p:cNvSpPr/>
          <p:nvPr/>
        </p:nvSpPr>
        <p:spPr>
          <a:xfrm>
            <a:off x="168277" y="295278"/>
            <a:ext cx="1736729" cy="171609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F9D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4389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p11">
            <a:extLst>
              <a:ext uri="{FF2B5EF4-FFF2-40B4-BE49-F238E27FC236}">
                <a16:creationId xmlns:a16="http://schemas.microsoft.com/office/drawing/2014/main" id="{3BF7BE54-B49C-7569-B497-6AB9440F04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19" y="890049"/>
            <a:ext cx="17041069" cy="2505904"/>
          </a:xfrm>
        </p:spPr>
        <p:txBody>
          <a:bodyPr anchor="b" anchorCtr="1"/>
          <a:lstStyle>
            <a:lvl1pPr algn="ctr">
              <a:defRPr sz="17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51;p11">
            <a:extLst>
              <a:ext uri="{FF2B5EF4-FFF2-40B4-BE49-F238E27FC236}">
                <a16:creationId xmlns:a16="http://schemas.microsoft.com/office/drawing/2014/main" id="{83611B12-4FF7-316B-ADA9-8A112420487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014136" y="3223351"/>
            <a:ext cx="12259735" cy="1005602"/>
          </a:xfrm>
        </p:spPr>
        <p:txBody>
          <a:bodyPr anchorCtr="1"/>
          <a:lstStyle>
            <a:lvl1pPr algn="ctr">
              <a:buNone/>
              <a:defRPr sz="30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91329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4;p13">
            <a:extLst>
              <a:ext uri="{FF2B5EF4-FFF2-40B4-BE49-F238E27FC236}">
                <a16:creationId xmlns:a16="http://schemas.microsoft.com/office/drawing/2014/main" id="{8C4E85AC-FBDD-F1BC-1C05-B99D31A9DF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3564" y="535052"/>
            <a:ext cx="7085868" cy="1641000"/>
          </a:xfrm>
        </p:spPr>
        <p:txBody>
          <a:bodyPr anchor="ctr" anchorCtr="1"/>
          <a:lstStyle>
            <a:lvl1pPr algn="ctr">
              <a:defRPr sz="7400" b="1">
                <a:solidFill>
                  <a:srgbClr val="E86E8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55;p13">
            <a:extLst>
              <a:ext uri="{FF2B5EF4-FFF2-40B4-BE49-F238E27FC236}">
                <a16:creationId xmlns:a16="http://schemas.microsoft.com/office/drawing/2014/main" id="{A2715653-9721-6474-F948-E3CE2B8E9A1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60621" y="2023649"/>
            <a:ext cx="5171736" cy="1583704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56;p13">
            <a:extLst>
              <a:ext uri="{FF2B5EF4-FFF2-40B4-BE49-F238E27FC236}">
                <a16:creationId xmlns:a16="http://schemas.microsoft.com/office/drawing/2014/main" id="{903A5376-2C30-F608-4631-C6948D45793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81427" y="3547753"/>
            <a:ext cx="7130134" cy="1641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157;p13">
            <a:extLst>
              <a:ext uri="{FF2B5EF4-FFF2-40B4-BE49-F238E27FC236}">
                <a16:creationId xmlns:a16="http://schemas.microsoft.com/office/drawing/2014/main" id="{E52AF6A4-8898-DD2A-FD83-D00783F2A5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36173" y="535061"/>
            <a:ext cx="8210662" cy="1641000"/>
          </a:xfrm>
        </p:spPr>
        <p:txBody>
          <a:bodyPr anchor="ctr" anchorCtr="1"/>
          <a:lstStyle>
            <a:lvl1pPr algn="ctr">
              <a:defRPr sz="7400" b="1">
                <a:solidFill>
                  <a:srgbClr val="E86E8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158;p13">
            <a:extLst>
              <a:ext uri="{FF2B5EF4-FFF2-40B4-BE49-F238E27FC236}">
                <a16:creationId xmlns:a16="http://schemas.microsoft.com/office/drawing/2014/main" id="{131D060E-6E1E-C922-670F-86E3BA8325D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555778" y="2023649"/>
            <a:ext cx="5171736" cy="1583704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159;p13">
            <a:extLst>
              <a:ext uri="{FF2B5EF4-FFF2-40B4-BE49-F238E27FC236}">
                <a16:creationId xmlns:a16="http://schemas.microsoft.com/office/drawing/2014/main" id="{F9D0DCB5-E724-E26E-905E-95F6203EA82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76438" y="3547753"/>
            <a:ext cx="7130134" cy="1641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160;p13">
            <a:extLst>
              <a:ext uri="{FF2B5EF4-FFF2-40B4-BE49-F238E27FC236}">
                <a16:creationId xmlns:a16="http://schemas.microsoft.com/office/drawing/2014/main" id="{0EF2EE7C-A56C-983F-2E0A-B8CFCAF69E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1163" y="5174443"/>
            <a:ext cx="8210662" cy="1641000"/>
          </a:xfrm>
        </p:spPr>
        <p:txBody>
          <a:bodyPr anchor="ctr" anchorCtr="1"/>
          <a:lstStyle>
            <a:lvl1pPr algn="ctr">
              <a:defRPr sz="7400" b="1">
                <a:solidFill>
                  <a:srgbClr val="E86E8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161;p13">
            <a:extLst>
              <a:ext uri="{FF2B5EF4-FFF2-40B4-BE49-F238E27FC236}">
                <a16:creationId xmlns:a16="http://schemas.microsoft.com/office/drawing/2014/main" id="{B0517798-9E7E-BEC6-6723-BA08313015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60621" y="6663049"/>
            <a:ext cx="5171736" cy="1583704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162;p13">
            <a:extLst>
              <a:ext uri="{FF2B5EF4-FFF2-40B4-BE49-F238E27FC236}">
                <a16:creationId xmlns:a16="http://schemas.microsoft.com/office/drawing/2014/main" id="{1F9157ED-C9CA-6948-BAA3-B31063A410F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81427" y="8187144"/>
            <a:ext cx="7130134" cy="1641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163;p13">
            <a:extLst>
              <a:ext uri="{FF2B5EF4-FFF2-40B4-BE49-F238E27FC236}">
                <a16:creationId xmlns:a16="http://schemas.microsoft.com/office/drawing/2014/main" id="{121501BB-D2C5-AB70-B2D7-9547CA382C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36173" y="5174443"/>
            <a:ext cx="8210662" cy="1641000"/>
          </a:xfrm>
        </p:spPr>
        <p:txBody>
          <a:bodyPr anchor="ctr" anchorCtr="1"/>
          <a:lstStyle>
            <a:lvl1pPr algn="ctr">
              <a:defRPr sz="7400" b="1">
                <a:solidFill>
                  <a:srgbClr val="E86E8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2" name="Google Shape;164;p13">
            <a:extLst>
              <a:ext uri="{FF2B5EF4-FFF2-40B4-BE49-F238E27FC236}">
                <a16:creationId xmlns:a16="http://schemas.microsoft.com/office/drawing/2014/main" id="{9BC89E40-11DA-2C75-42E8-39F1725F06B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555641" y="6663022"/>
            <a:ext cx="5171736" cy="1583704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13" name="Google Shape;165;p13">
            <a:extLst>
              <a:ext uri="{FF2B5EF4-FFF2-40B4-BE49-F238E27FC236}">
                <a16:creationId xmlns:a16="http://schemas.microsoft.com/office/drawing/2014/main" id="{187D4932-55FF-7992-8BF4-736A2FB8769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76438" y="8187144"/>
            <a:ext cx="7130134" cy="1641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14" name="Grupo 10">
            <a:extLst>
              <a:ext uri="{FF2B5EF4-FFF2-40B4-BE49-F238E27FC236}">
                <a16:creationId xmlns:a16="http://schemas.microsoft.com/office/drawing/2014/main" id="{7E55E072-1B15-ADDB-94E9-39F80B0F676D}"/>
              </a:ext>
            </a:extLst>
          </p:cNvPr>
          <p:cNvGrpSpPr/>
          <p:nvPr/>
        </p:nvGrpSpPr>
        <p:grpSpPr>
          <a:xfrm>
            <a:off x="1443042" y="295278"/>
            <a:ext cx="15713067" cy="1339852"/>
            <a:chOff x="1443042" y="295278"/>
            <a:chExt cx="15713067" cy="1339852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2877605-369F-A1AE-3458-4DA47F4449F2}"/>
                </a:ext>
              </a:extLst>
            </p:cNvPr>
            <p:cNvSpPr/>
            <p:nvPr/>
          </p:nvSpPr>
          <p:spPr>
            <a:xfrm>
              <a:off x="1443042" y="468309"/>
              <a:ext cx="754059" cy="1008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70"/>
                <a:gd name="f8" fmla="val 7"/>
                <a:gd name="f9" fmla="val 6"/>
                <a:gd name="f10" fmla="val 5"/>
                <a:gd name="f11" fmla="val 4"/>
                <a:gd name="f12" fmla="val 3"/>
                <a:gd name="f13" fmla="val 1"/>
                <a:gd name="f14" fmla="val 10"/>
                <a:gd name="f15" fmla="val 11"/>
                <a:gd name="f16" fmla="val 13"/>
                <a:gd name="f17" fmla="val 15"/>
                <a:gd name="f18" fmla="val 33"/>
                <a:gd name="f19" fmla="val 50"/>
                <a:gd name="f20" fmla="val 68"/>
                <a:gd name="f21" fmla="val 71"/>
                <a:gd name="f22" fmla="val 73"/>
                <a:gd name="f23" fmla="val 76"/>
                <a:gd name="f24" fmla="val 84"/>
                <a:gd name="f25" fmla="val 24"/>
                <a:gd name="f26" fmla="val 45"/>
                <a:gd name="f27" fmla="val 65"/>
                <a:gd name="f28" fmla="val 59"/>
                <a:gd name="f29" fmla="val 69"/>
                <a:gd name="f30" fmla="val 42"/>
                <a:gd name="f31" fmla="val 25"/>
                <a:gd name="f32" fmla="val 23"/>
                <a:gd name="f33" fmla="val 22"/>
                <a:gd name="f34" fmla="val 20"/>
                <a:gd name="f35" fmla="val 2"/>
                <a:gd name="f36" fmla="val 67"/>
                <a:gd name="f37" fmla="val 12"/>
                <a:gd name="f38" fmla="val 57"/>
                <a:gd name="f39" fmla="val 21"/>
                <a:gd name="f40" fmla="val 46"/>
                <a:gd name="f41" fmla="val 31"/>
                <a:gd name="f42" fmla="val 36"/>
                <a:gd name="f43" fmla="val 32"/>
                <a:gd name="f44" fmla="val 35"/>
                <a:gd name="f45" fmla="val 34"/>
                <a:gd name="f46" fmla="val 26"/>
                <a:gd name="f47" fmla="val 17"/>
                <a:gd name="f48" fmla="val 18"/>
                <a:gd name="f49" fmla="val 8"/>
                <a:gd name="f50" fmla="+- 0 0 -90"/>
                <a:gd name="f51" fmla="*/ f3 1 85"/>
                <a:gd name="f52" fmla="*/ f4 1 70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85"/>
                <a:gd name="f61" fmla="*/ f57 1 70"/>
                <a:gd name="f62" fmla="*/ 7 f58 1"/>
                <a:gd name="f63" fmla="*/ 7 f57 1"/>
                <a:gd name="f64" fmla="*/ 4 f58 1"/>
                <a:gd name="f65" fmla="*/ 3 f57 1"/>
                <a:gd name="f66" fmla="*/ 10 f58 1"/>
                <a:gd name="f67" fmla="*/ 0 f57 1"/>
                <a:gd name="f68" fmla="*/ 15 f58 1"/>
                <a:gd name="f69" fmla="*/ 68 f58 1"/>
                <a:gd name="f70" fmla="*/ 76 f58 1"/>
                <a:gd name="f71" fmla="*/ 85 f58 1"/>
                <a:gd name="f72" fmla="*/ 4 f57 1"/>
                <a:gd name="f73" fmla="*/ 65 f57 1"/>
                <a:gd name="f74" fmla="*/ 68 f57 1"/>
                <a:gd name="f75" fmla="*/ 25 f58 1"/>
                <a:gd name="f76" fmla="*/ 69 f57 1"/>
                <a:gd name="f77" fmla="*/ 20 f58 1"/>
                <a:gd name="f78" fmla="*/ 5 f58 1"/>
                <a:gd name="f79" fmla="*/ 3 f58 1"/>
                <a:gd name="f80" fmla="*/ 67 f57 1"/>
                <a:gd name="f81" fmla="*/ 31 f58 1"/>
                <a:gd name="f82" fmla="*/ 36 f57 1"/>
                <a:gd name="f83" fmla="*/ 33 f57 1"/>
                <a:gd name="f84" fmla="*/ 11 f57 1"/>
                <a:gd name="f85" fmla="+- f59 0 f1"/>
                <a:gd name="f86" fmla="*/ f62 1 85"/>
                <a:gd name="f87" fmla="*/ f63 1 70"/>
                <a:gd name="f88" fmla="*/ f64 1 85"/>
                <a:gd name="f89" fmla="*/ f65 1 70"/>
                <a:gd name="f90" fmla="*/ f66 1 85"/>
                <a:gd name="f91" fmla="*/ f67 1 70"/>
                <a:gd name="f92" fmla="*/ f68 1 85"/>
                <a:gd name="f93" fmla="*/ f69 1 85"/>
                <a:gd name="f94" fmla="*/ f70 1 85"/>
                <a:gd name="f95" fmla="*/ f71 1 85"/>
                <a:gd name="f96" fmla="*/ f72 1 70"/>
                <a:gd name="f97" fmla="*/ f73 1 70"/>
                <a:gd name="f98" fmla="*/ f74 1 70"/>
                <a:gd name="f99" fmla="*/ f75 1 85"/>
                <a:gd name="f100" fmla="*/ f76 1 70"/>
                <a:gd name="f101" fmla="*/ f77 1 85"/>
                <a:gd name="f102" fmla="*/ f78 1 85"/>
                <a:gd name="f103" fmla="*/ f79 1 85"/>
                <a:gd name="f104" fmla="*/ f80 1 70"/>
                <a:gd name="f105" fmla="*/ f81 1 85"/>
                <a:gd name="f106" fmla="*/ f82 1 70"/>
                <a:gd name="f107" fmla="*/ f83 1 70"/>
                <a:gd name="f108" fmla="*/ f84 1 70"/>
                <a:gd name="f109" fmla="*/ 0 1 f60"/>
                <a:gd name="f110" fmla="*/ f54 1 f60"/>
                <a:gd name="f111" fmla="*/ 0 1 f61"/>
                <a:gd name="f112" fmla="*/ f55 1 f61"/>
                <a:gd name="f113" fmla="*/ f86 1 f60"/>
                <a:gd name="f114" fmla="*/ f87 1 f61"/>
                <a:gd name="f115" fmla="*/ f88 1 f60"/>
                <a:gd name="f116" fmla="*/ f89 1 f61"/>
                <a:gd name="f117" fmla="*/ f90 1 f60"/>
                <a:gd name="f118" fmla="*/ f91 1 f61"/>
                <a:gd name="f119" fmla="*/ f92 1 f60"/>
                <a:gd name="f120" fmla="*/ f93 1 f60"/>
                <a:gd name="f121" fmla="*/ f94 1 f60"/>
                <a:gd name="f122" fmla="*/ f95 1 f60"/>
                <a:gd name="f123" fmla="*/ f96 1 f61"/>
                <a:gd name="f124" fmla="*/ f97 1 f61"/>
                <a:gd name="f125" fmla="*/ f98 1 f61"/>
                <a:gd name="f126" fmla="*/ f99 1 f60"/>
                <a:gd name="f127" fmla="*/ f100 1 f61"/>
                <a:gd name="f128" fmla="*/ f101 1 f60"/>
                <a:gd name="f129" fmla="*/ f102 1 f60"/>
                <a:gd name="f130" fmla="*/ f103 1 f60"/>
                <a:gd name="f131" fmla="*/ f104 1 f61"/>
                <a:gd name="f132" fmla="*/ f105 1 f60"/>
                <a:gd name="f133" fmla="*/ f106 1 f61"/>
                <a:gd name="f134" fmla="*/ f107 1 f61"/>
                <a:gd name="f135" fmla="*/ f108 1 f61"/>
                <a:gd name="f136" fmla="*/ f109 f51 1"/>
                <a:gd name="f137" fmla="*/ f110 f51 1"/>
                <a:gd name="f138" fmla="*/ f112 f52 1"/>
                <a:gd name="f139" fmla="*/ f111 f52 1"/>
                <a:gd name="f140" fmla="*/ f113 f51 1"/>
                <a:gd name="f141" fmla="*/ f114 f52 1"/>
                <a:gd name="f142" fmla="*/ f115 f51 1"/>
                <a:gd name="f143" fmla="*/ f116 f52 1"/>
                <a:gd name="f144" fmla="*/ f117 f51 1"/>
                <a:gd name="f145" fmla="*/ f118 f52 1"/>
                <a:gd name="f146" fmla="*/ f119 f51 1"/>
                <a:gd name="f147" fmla="*/ f120 f51 1"/>
                <a:gd name="f148" fmla="*/ f121 f51 1"/>
                <a:gd name="f149" fmla="*/ f122 f51 1"/>
                <a:gd name="f150" fmla="*/ f123 f52 1"/>
                <a:gd name="f151" fmla="*/ f124 f52 1"/>
                <a:gd name="f152" fmla="*/ f125 f52 1"/>
                <a:gd name="f153" fmla="*/ f126 f51 1"/>
                <a:gd name="f154" fmla="*/ f127 f52 1"/>
                <a:gd name="f155" fmla="*/ f128 f51 1"/>
                <a:gd name="f156" fmla="*/ f129 f51 1"/>
                <a:gd name="f157" fmla="*/ f130 f51 1"/>
                <a:gd name="f158" fmla="*/ f131 f52 1"/>
                <a:gd name="f159" fmla="*/ f132 f51 1"/>
                <a:gd name="f160" fmla="*/ f133 f52 1"/>
                <a:gd name="f161" fmla="*/ f134 f52 1"/>
                <a:gd name="f162" fmla="*/ f13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5"/>
                </a:cxn>
                <a:cxn ang="f85">
                  <a:pos x="f147" y="f145"/>
                </a:cxn>
                <a:cxn ang="f85">
                  <a:pos x="f148" y="f145"/>
                </a:cxn>
                <a:cxn ang="f85">
                  <a:pos x="f149" y="f150"/>
                </a:cxn>
                <a:cxn ang="f85">
                  <a:pos x="f149" y="f151"/>
                </a:cxn>
                <a:cxn ang="f85">
                  <a:pos x="f148" y="f152"/>
                </a:cxn>
                <a:cxn ang="f85">
                  <a:pos x="f153" y="f154"/>
                </a:cxn>
                <a:cxn ang="f85">
                  <a:pos x="f155" y="f154"/>
                </a:cxn>
                <a:cxn ang="f85">
                  <a:pos x="f156" y="f154"/>
                </a:cxn>
                <a:cxn ang="f85">
                  <a:pos x="f157" y="f158"/>
                </a:cxn>
                <a:cxn ang="f85">
                  <a:pos x="f159" y="f160"/>
                </a:cxn>
                <a:cxn ang="f85">
                  <a:pos x="f159" y="f161"/>
                </a:cxn>
                <a:cxn ang="f85">
                  <a:pos x="f144" y="f162"/>
                </a:cxn>
                <a:cxn ang="f85">
                  <a:pos x="f140" y="f141"/>
                </a:cxn>
              </a:cxnLst>
              <a:rect l="f136" t="f139" r="f137" b="f138"/>
              <a:pathLst>
                <a:path w="85" h="70">
                  <a:moveTo>
                    <a:pt x="f8" y="f8"/>
                  </a:moveTo>
                  <a:cubicBezTo>
                    <a:pt x="f9" y="f9"/>
                    <a:pt x="f10" y="f11"/>
                    <a:pt x="f11" y="f12"/>
                  </a:cubicBezTo>
                  <a:cubicBezTo>
                    <a:pt x="f13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5"/>
                    <a:pt x="f23" y="f5"/>
                  </a:cubicBezTo>
                  <a:cubicBezTo>
                    <a:pt x="f24" y="f13"/>
                    <a:pt x="f6" y="f13"/>
                    <a:pt x="f6" y="f11"/>
                  </a:cubicBezTo>
                  <a:cubicBezTo>
                    <a:pt x="f6" y="f25"/>
                    <a:pt x="f6" y="f26"/>
                    <a:pt x="f6" y="f27"/>
                  </a:cubicBezTo>
                  <a:cubicBezTo>
                    <a:pt x="f6" y="f20"/>
                    <a:pt x="f24" y="f20"/>
                    <a:pt x="f23" y="f20"/>
                  </a:cubicBezTo>
                  <a:cubicBezTo>
                    <a:pt x="f28" y="f29"/>
                    <a:pt x="f30" y="f20"/>
                    <a:pt x="f31" y="f29"/>
                  </a:cubicBezTo>
                  <a:cubicBezTo>
                    <a:pt x="f32" y="f29"/>
                    <a:pt x="f33" y="f29"/>
                    <a:pt x="f34" y="f29"/>
                  </a:cubicBezTo>
                  <a:cubicBezTo>
                    <a:pt x="f17" y="f7"/>
                    <a:pt x="f14" y="f29"/>
                    <a:pt x="f10" y="f29"/>
                  </a:cubicBezTo>
                  <a:cubicBezTo>
                    <a:pt x="f5" y="f29"/>
                    <a:pt x="f35" y="f20"/>
                    <a:pt x="f12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3" y="f45"/>
                    <a:pt x="f41" y="f18"/>
                  </a:cubicBezTo>
                  <a:cubicBezTo>
                    <a:pt x="f25" y="f46"/>
                    <a:pt x="f47" y="f48"/>
                    <a:pt x="f14" y="f15"/>
                  </a:cubicBezTo>
                  <a:cubicBezTo>
                    <a:pt x="f10" y="f14"/>
                    <a:pt x="f49" y="f49"/>
                    <a:pt x="f8" y="f8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77F43EF-BE6D-467E-C0EA-AA3BA973AF64}"/>
                </a:ext>
              </a:extLst>
            </p:cNvPr>
            <p:cNvSpPr/>
            <p:nvPr/>
          </p:nvSpPr>
          <p:spPr>
            <a:xfrm>
              <a:off x="16394113" y="468309"/>
              <a:ext cx="761996" cy="9937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69"/>
                <a:gd name="f8" fmla="val 4"/>
                <a:gd name="f9" fmla="val 28"/>
                <a:gd name="f10" fmla="val 53"/>
                <a:gd name="f11" fmla="val 78"/>
                <a:gd name="f12" fmla="val 84"/>
                <a:gd name="f13" fmla="val 85"/>
                <a:gd name="f14" fmla="val 1"/>
                <a:gd name="f15" fmla="val 83"/>
                <a:gd name="f16" fmla="val 3"/>
                <a:gd name="f17" fmla="val 75"/>
                <a:gd name="f18" fmla="val 12"/>
                <a:gd name="f19" fmla="val 67"/>
                <a:gd name="f20" fmla="val 20"/>
                <a:gd name="f21" fmla="val 59"/>
                <a:gd name="f22" fmla="val 29"/>
                <a:gd name="f23" fmla="val 58"/>
                <a:gd name="f24" fmla="val 30"/>
                <a:gd name="f25" fmla="val 57"/>
                <a:gd name="f26" fmla="val 31"/>
                <a:gd name="f27" fmla="val 32"/>
                <a:gd name="f28" fmla="val 56"/>
                <a:gd name="f29" fmla="val 33"/>
                <a:gd name="f30" fmla="val 35"/>
                <a:gd name="f31" fmla="val 36"/>
                <a:gd name="f32" fmla="val 60"/>
                <a:gd name="f33" fmla="val 37"/>
                <a:gd name="f34" fmla="val 61"/>
                <a:gd name="f35" fmla="val 38"/>
                <a:gd name="f36" fmla="val 39"/>
                <a:gd name="f37" fmla="val 65"/>
                <a:gd name="f38" fmla="val 45"/>
                <a:gd name="f39" fmla="val 72"/>
                <a:gd name="f40" fmla="val 51"/>
                <a:gd name="f41" fmla="val 77"/>
                <a:gd name="f42" fmla="val 80"/>
                <a:gd name="f43" fmla="val 62"/>
                <a:gd name="f44" fmla="val 82"/>
                <a:gd name="f45" fmla="val 68"/>
                <a:gd name="f46" fmla="val 81"/>
                <a:gd name="f47" fmla="val 15"/>
                <a:gd name="f48" fmla="val 64"/>
                <a:gd name="f49" fmla="val 44"/>
                <a:gd name="f50" fmla="val 24"/>
                <a:gd name="f51" fmla="val 5"/>
                <a:gd name="f52" fmla="val 2"/>
                <a:gd name="f53" fmla="+- 0 0 -90"/>
                <a:gd name="f54" fmla="*/ f3 1 86"/>
                <a:gd name="f55" fmla="*/ f4 1 69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86"/>
                <a:gd name="f64" fmla="*/ f60 1 69"/>
                <a:gd name="f65" fmla="*/ 4 f61 1"/>
                <a:gd name="f66" fmla="*/ 0 f60 1"/>
                <a:gd name="f67" fmla="*/ 78 f61 1"/>
                <a:gd name="f68" fmla="*/ 83 f61 1"/>
                <a:gd name="f69" fmla="*/ 3 f60 1"/>
                <a:gd name="f70" fmla="*/ 59 f61 1"/>
                <a:gd name="f71" fmla="*/ 29 f60 1"/>
                <a:gd name="f72" fmla="*/ 58 f61 1"/>
                <a:gd name="f73" fmla="*/ 32 f60 1"/>
                <a:gd name="f74" fmla="*/ 36 f60 1"/>
                <a:gd name="f75" fmla="*/ 61 f61 1"/>
                <a:gd name="f76" fmla="*/ 39 f60 1"/>
                <a:gd name="f77" fmla="*/ 77 f61 1"/>
                <a:gd name="f78" fmla="*/ 58 f60 1"/>
                <a:gd name="f79" fmla="*/ 60 f60 1"/>
                <a:gd name="f80" fmla="*/ 84 f61 1"/>
                <a:gd name="f81" fmla="*/ 67 f60 1"/>
                <a:gd name="f82" fmla="*/ 81 f61 1"/>
                <a:gd name="f83" fmla="*/ 69 f60 1"/>
                <a:gd name="f84" fmla="*/ 15 f61 1"/>
                <a:gd name="f85" fmla="*/ 68 f60 1"/>
                <a:gd name="f86" fmla="*/ 1 f61 1"/>
                <a:gd name="f87" fmla="*/ 64 f60 1"/>
                <a:gd name="f88" fmla="*/ 5 f60 1"/>
                <a:gd name="f89" fmla="+- f62 0 f1"/>
                <a:gd name="f90" fmla="*/ f65 1 86"/>
                <a:gd name="f91" fmla="*/ f66 1 69"/>
                <a:gd name="f92" fmla="*/ f67 1 86"/>
                <a:gd name="f93" fmla="*/ f68 1 86"/>
                <a:gd name="f94" fmla="*/ f69 1 69"/>
                <a:gd name="f95" fmla="*/ f70 1 86"/>
                <a:gd name="f96" fmla="*/ f71 1 69"/>
                <a:gd name="f97" fmla="*/ f72 1 86"/>
                <a:gd name="f98" fmla="*/ f73 1 69"/>
                <a:gd name="f99" fmla="*/ f74 1 69"/>
                <a:gd name="f100" fmla="*/ f75 1 86"/>
                <a:gd name="f101" fmla="*/ f76 1 69"/>
                <a:gd name="f102" fmla="*/ f77 1 86"/>
                <a:gd name="f103" fmla="*/ f78 1 69"/>
                <a:gd name="f104" fmla="*/ f79 1 69"/>
                <a:gd name="f105" fmla="*/ f80 1 86"/>
                <a:gd name="f106" fmla="*/ f81 1 69"/>
                <a:gd name="f107" fmla="*/ f82 1 86"/>
                <a:gd name="f108" fmla="*/ f83 1 69"/>
                <a:gd name="f109" fmla="*/ f84 1 86"/>
                <a:gd name="f110" fmla="*/ f85 1 69"/>
                <a:gd name="f111" fmla="*/ f86 1 86"/>
                <a:gd name="f112" fmla="*/ f87 1 69"/>
                <a:gd name="f113" fmla="*/ f88 1 69"/>
                <a:gd name="f114" fmla="*/ 0 1 f63"/>
                <a:gd name="f115" fmla="*/ f57 1 f63"/>
                <a:gd name="f116" fmla="*/ 0 1 f64"/>
                <a:gd name="f117" fmla="*/ f58 1 f64"/>
                <a:gd name="f118" fmla="*/ f90 1 f63"/>
                <a:gd name="f119" fmla="*/ f91 1 f64"/>
                <a:gd name="f120" fmla="*/ f92 1 f63"/>
                <a:gd name="f121" fmla="*/ f93 1 f63"/>
                <a:gd name="f122" fmla="*/ f94 1 f64"/>
                <a:gd name="f123" fmla="*/ f95 1 f63"/>
                <a:gd name="f124" fmla="*/ f96 1 f64"/>
                <a:gd name="f125" fmla="*/ f97 1 f63"/>
                <a:gd name="f126" fmla="*/ f98 1 f64"/>
                <a:gd name="f127" fmla="*/ f99 1 f64"/>
                <a:gd name="f128" fmla="*/ f100 1 f63"/>
                <a:gd name="f129" fmla="*/ f101 1 f64"/>
                <a:gd name="f130" fmla="*/ f102 1 f63"/>
                <a:gd name="f131" fmla="*/ f103 1 f64"/>
                <a:gd name="f132" fmla="*/ f104 1 f64"/>
                <a:gd name="f133" fmla="*/ f105 1 f63"/>
                <a:gd name="f134" fmla="*/ f106 1 f64"/>
                <a:gd name="f135" fmla="*/ f107 1 f63"/>
                <a:gd name="f136" fmla="*/ f108 1 f64"/>
                <a:gd name="f137" fmla="*/ f109 1 f63"/>
                <a:gd name="f138" fmla="*/ f110 1 f64"/>
                <a:gd name="f139" fmla="*/ f111 1 f63"/>
                <a:gd name="f140" fmla="*/ f112 1 f64"/>
                <a:gd name="f141" fmla="*/ f113 1 f64"/>
                <a:gd name="f142" fmla="*/ f114 f54 1"/>
                <a:gd name="f143" fmla="*/ f115 f54 1"/>
                <a:gd name="f144" fmla="*/ f117 f55 1"/>
                <a:gd name="f145" fmla="*/ f116 f55 1"/>
                <a:gd name="f146" fmla="*/ f118 f54 1"/>
                <a:gd name="f147" fmla="*/ f119 f55 1"/>
                <a:gd name="f148" fmla="*/ f120 f54 1"/>
                <a:gd name="f149" fmla="*/ f121 f54 1"/>
                <a:gd name="f150" fmla="*/ f122 f55 1"/>
                <a:gd name="f151" fmla="*/ f123 f54 1"/>
                <a:gd name="f152" fmla="*/ f124 f55 1"/>
                <a:gd name="f153" fmla="*/ f125 f54 1"/>
                <a:gd name="f154" fmla="*/ f126 f55 1"/>
                <a:gd name="f155" fmla="*/ f127 f55 1"/>
                <a:gd name="f156" fmla="*/ f128 f54 1"/>
                <a:gd name="f157" fmla="*/ f129 f55 1"/>
                <a:gd name="f158" fmla="*/ f130 f54 1"/>
                <a:gd name="f159" fmla="*/ f131 f55 1"/>
                <a:gd name="f160" fmla="*/ f132 f55 1"/>
                <a:gd name="f161" fmla="*/ f133 f54 1"/>
                <a:gd name="f162" fmla="*/ f134 f55 1"/>
                <a:gd name="f163" fmla="*/ f135 f54 1"/>
                <a:gd name="f164" fmla="*/ f136 f55 1"/>
                <a:gd name="f165" fmla="*/ f137 f54 1"/>
                <a:gd name="f166" fmla="*/ f138 f55 1"/>
                <a:gd name="f167" fmla="*/ f139 f54 1"/>
                <a:gd name="f168" fmla="*/ f140 f55 1"/>
                <a:gd name="f169" fmla="*/ f141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6" y="f147"/>
                </a:cxn>
                <a:cxn ang="f89">
                  <a:pos x="f148" y="f147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4"/>
                </a:cxn>
                <a:cxn ang="f89">
                  <a:pos x="f151" y="f155"/>
                </a:cxn>
                <a:cxn ang="f89">
                  <a:pos x="f156" y="f157"/>
                </a:cxn>
                <a:cxn ang="f89">
                  <a:pos x="f158" y="f159"/>
                </a:cxn>
                <a:cxn ang="f89">
                  <a:pos x="f158" y="f160"/>
                </a:cxn>
                <a:cxn ang="f89">
                  <a:pos x="f161" y="f162"/>
                </a:cxn>
                <a:cxn ang="f89">
                  <a:pos x="f163" y="f164"/>
                </a:cxn>
                <a:cxn ang="f89">
                  <a:pos x="f165" y="f166"/>
                </a:cxn>
                <a:cxn ang="f89">
                  <a:pos x="f167" y="f168"/>
                </a:cxn>
                <a:cxn ang="f89">
                  <a:pos x="f167" y="f169"/>
                </a:cxn>
                <a:cxn ang="f89">
                  <a:pos x="f146" y="f147"/>
                </a:cxn>
              </a:cxnLst>
              <a:rect l="f142" t="f145" r="f143" b="f144"/>
              <a:pathLst>
                <a:path w="86" h="69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9"/>
                    <a:pt x="f28" y="f30"/>
                    <a:pt x="f21" y="f31"/>
                  </a:cubicBezTo>
                  <a:cubicBezTo>
                    <a:pt x="f32" y="f33"/>
                    <a:pt x="f34" y="f35"/>
                    <a:pt x="f34" y="f36"/>
                  </a:cubicBezTo>
                  <a:cubicBezTo>
                    <a:pt x="f37" y="f38"/>
                    <a:pt x="f39" y="f40"/>
                    <a:pt x="f41" y="f23"/>
                  </a:cubicBezTo>
                  <a:cubicBezTo>
                    <a:pt x="f11" y="f23"/>
                    <a:pt x="f11" y="f21"/>
                    <a:pt x="f41" y="f32"/>
                  </a:cubicBezTo>
                  <a:cubicBezTo>
                    <a:pt x="f42" y="f43"/>
                    <a:pt x="f44" y="f37"/>
                    <a:pt x="f12" y="f19"/>
                  </a:cubicBezTo>
                  <a:cubicBezTo>
                    <a:pt x="f13" y="f45"/>
                    <a:pt x="f6" y="f7"/>
                    <a:pt x="f46" y="f7"/>
                  </a:cubicBezTo>
                  <a:cubicBezTo>
                    <a:pt x="f21" y="f45"/>
                    <a:pt x="f33" y="f7"/>
                    <a:pt x="f47" y="f45"/>
                  </a:cubicBezTo>
                  <a:cubicBezTo>
                    <a:pt x="f14" y="f45"/>
                    <a:pt x="f14" y="f45"/>
                    <a:pt x="f14" y="f48"/>
                  </a:cubicBezTo>
                  <a:cubicBezTo>
                    <a:pt x="f14" y="f49"/>
                    <a:pt x="f14" y="f50"/>
                    <a:pt x="f14" y="f51"/>
                  </a:cubicBezTo>
                  <a:cubicBezTo>
                    <a:pt x="f14" y="f16"/>
                    <a:pt x="f5" y="f52"/>
                    <a:pt x="f8" y="f5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3919938-A17B-B33F-C8B1-3D6F501A49E0}"/>
                </a:ext>
              </a:extLst>
            </p:cNvPr>
            <p:cNvSpPr/>
            <p:nvPr/>
          </p:nvSpPr>
          <p:spPr>
            <a:xfrm>
              <a:off x="15949614" y="323853"/>
              <a:ext cx="1163638" cy="1281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89"/>
                <a:gd name="f8" fmla="val 54"/>
                <a:gd name="f9" fmla="val 10"/>
                <a:gd name="f10" fmla="val 32"/>
                <a:gd name="f11" fmla="val 75"/>
                <a:gd name="f12" fmla="val 78"/>
                <a:gd name="f13" fmla="val 55"/>
                <a:gd name="f14" fmla="val 62"/>
                <a:gd name="f15" fmla="val 82"/>
                <a:gd name="f16" fmla="val 103"/>
                <a:gd name="f17" fmla="val 124"/>
                <a:gd name="f18" fmla="val 126"/>
                <a:gd name="f19" fmla="val 129"/>
                <a:gd name="f20" fmla="val 79"/>
                <a:gd name="f21" fmla="val 107"/>
                <a:gd name="f22" fmla="val 83"/>
                <a:gd name="f23" fmla="val 59"/>
                <a:gd name="f24" fmla="val 56"/>
                <a:gd name="f25" fmla="val 53"/>
                <a:gd name="f26" fmla="val 50"/>
                <a:gd name="f27" fmla="val 80"/>
                <a:gd name="f28" fmla="val 36"/>
                <a:gd name="f29" fmla="val 21"/>
                <a:gd name="f30" fmla="val 85"/>
                <a:gd name="f31" fmla="val 7"/>
                <a:gd name="f32" fmla="val 88"/>
                <a:gd name="f33" fmla="val 5"/>
                <a:gd name="f34" fmla="val 3"/>
                <a:gd name="f35" fmla="val 1"/>
                <a:gd name="f36" fmla="val 30"/>
                <a:gd name="f37" fmla="val 2"/>
                <a:gd name="f38" fmla="val 4"/>
                <a:gd name="f39" fmla="val 17"/>
                <a:gd name="f40" fmla="val 29"/>
                <a:gd name="f41" fmla="val 42"/>
                <a:gd name="f42" fmla="val 8"/>
                <a:gd name="f43" fmla="val 46"/>
                <a:gd name="f44" fmla="val 9"/>
                <a:gd name="f45" fmla="+- 0 0 -90"/>
                <a:gd name="f46" fmla="*/ f3 1 131"/>
                <a:gd name="f47" fmla="*/ f4 1 89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31"/>
                <a:gd name="f56" fmla="*/ f52 1 89"/>
                <a:gd name="f57" fmla="*/ 54 f53 1"/>
                <a:gd name="f58" fmla="*/ 10 f52 1"/>
                <a:gd name="f59" fmla="*/ 75 f52 1"/>
                <a:gd name="f60" fmla="*/ 62 f53 1"/>
                <a:gd name="f61" fmla="*/ 78 f52 1"/>
                <a:gd name="f62" fmla="*/ 124 f53 1"/>
                <a:gd name="f63" fmla="*/ 131 f53 1"/>
                <a:gd name="f64" fmla="*/ 79 f52 1"/>
                <a:gd name="f65" fmla="*/ 59 f53 1"/>
                <a:gd name="f66" fmla="*/ 50 f53 1"/>
                <a:gd name="f67" fmla="*/ 80 f52 1"/>
                <a:gd name="f68" fmla="*/ 7 f53 1"/>
                <a:gd name="f69" fmla="*/ 88 f52 1"/>
                <a:gd name="f70" fmla="*/ 0 f53 1"/>
                <a:gd name="f71" fmla="*/ 89 f52 1"/>
                <a:gd name="f72" fmla="*/ 1 f53 1"/>
                <a:gd name="f73" fmla="*/ 1 f52 1"/>
                <a:gd name="f74" fmla="*/ 4 f53 1"/>
                <a:gd name="f75" fmla="*/ 0 f52 1"/>
                <a:gd name="f76" fmla="*/ 42 f53 1"/>
                <a:gd name="f77" fmla="*/ 8 f52 1"/>
                <a:gd name="f78" fmla="+- f54 0 f1"/>
                <a:gd name="f79" fmla="*/ f57 1 131"/>
                <a:gd name="f80" fmla="*/ f58 1 89"/>
                <a:gd name="f81" fmla="*/ f59 1 89"/>
                <a:gd name="f82" fmla="*/ f60 1 131"/>
                <a:gd name="f83" fmla="*/ f61 1 89"/>
                <a:gd name="f84" fmla="*/ f62 1 131"/>
                <a:gd name="f85" fmla="*/ f63 1 131"/>
                <a:gd name="f86" fmla="*/ f64 1 89"/>
                <a:gd name="f87" fmla="*/ f65 1 131"/>
                <a:gd name="f88" fmla="*/ f66 1 131"/>
                <a:gd name="f89" fmla="*/ f67 1 89"/>
                <a:gd name="f90" fmla="*/ f68 1 131"/>
                <a:gd name="f91" fmla="*/ f69 1 89"/>
                <a:gd name="f92" fmla="*/ f70 1 131"/>
                <a:gd name="f93" fmla="*/ f71 1 89"/>
                <a:gd name="f94" fmla="*/ f72 1 131"/>
                <a:gd name="f95" fmla="*/ f73 1 89"/>
                <a:gd name="f96" fmla="*/ f74 1 131"/>
                <a:gd name="f97" fmla="*/ f75 1 89"/>
                <a:gd name="f98" fmla="*/ f76 1 131"/>
                <a:gd name="f99" fmla="*/ f77 1 89"/>
                <a:gd name="f100" fmla="*/ 0 1 f55"/>
                <a:gd name="f101" fmla="*/ f49 1 f55"/>
                <a:gd name="f102" fmla="*/ 0 1 f56"/>
                <a:gd name="f103" fmla="*/ f50 1 f56"/>
                <a:gd name="f104" fmla="*/ f79 1 f55"/>
                <a:gd name="f105" fmla="*/ f80 1 f56"/>
                <a:gd name="f106" fmla="*/ f81 1 f56"/>
                <a:gd name="f107" fmla="*/ f82 1 f55"/>
                <a:gd name="f108" fmla="*/ f83 1 f56"/>
                <a:gd name="f109" fmla="*/ f84 1 f55"/>
                <a:gd name="f110" fmla="*/ f85 1 f55"/>
                <a:gd name="f111" fmla="*/ f86 1 f56"/>
                <a:gd name="f112" fmla="*/ f87 1 f55"/>
                <a:gd name="f113" fmla="*/ f88 1 f55"/>
                <a:gd name="f114" fmla="*/ f89 1 f56"/>
                <a:gd name="f115" fmla="*/ f90 1 f55"/>
                <a:gd name="f116" fmla="*/ f91 1 f56"/>
                <a:gd name="f117" fmla="*/ f92 1 f55"/>
                <a:gd name="f118" fmla="*/ f93 1 f56"/>
                <a:gd name="f119" fmla="*/ f94 1 f55"/>
                <a:gd name="f120" fmla="*/ f95 1 f56"/>
                <a:gd name="f121" fmla="*/ f96 1 f55"/>
                <a:gd name="f122" fmla="*/ f97 1 f56"/>
                <a:gd name="f123" fmla="*/ f98 1 f55"/>
                <a:gd name="f124" fmla="*/ f99 1 f56"/>
                <a:gd name="f125" fmla="*/ f100 f46 1"/>
                <a:gd name="f126" fmla="*/ f101 f46 1"/>
                <a:gd name="f127" fmla="*/ f103 f47 1"/>
                <a:gd name="f128" fmla="*/ f102 f47 1"/>
                <a:gd name="f129" fmla="*/ f104 f46 1"/>
                <a:gd name="f130" fmla="*/ f105 f47 1"/>
                <a:gd name="f131" fmla="*/ f106 f47 1"/>
                <a:gd name="f132" fmla="*/ f107 f46 1"/>
                <a:gd name="f133" fmla="*/ f108 f47 1"/>
                <a:gd name="f134" fmla="*/ f109 f46 1"/>
                <a:gd name="f135" fmla="*/ f110 f46 1"/>
                <a:gd name="f136" fmla="*/ f111 f47 1"/>
                <a:gd name="f137" fmla="*/ f112 f46 1"/>
                <a:gd name="f138" fmla="*/ f113 f46 1"/>
                <a:gd name="f139" fmla="*/ f114 f47 1"/>
                <a:gd name="f140" fmla="*/ f115 f46 1"/>
                <a:gd name="f141" fmla="*/ f116 f47 1"/>
                <a:gd name="f142" fmla="*/ f117 f46 1"/>
                <a:gd name="f143" fmla="*/ f118 f47 1"/>
                <a:gd name="f144" fmla="*/ f119 f46 1"/>
                <a:gd name="f145" fmla="*/ f120 f47 1"/>
                <a:gd name="f146" fmla="*/ f121 f46 1"/>
                <a:gd name="f147" fmla="*/ f122 f47 1"/>
                <a:gd name="f148" fmla="*/ f123 f46 1"/>
                <a:gd name="f149" fmla="*/ f12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9" y="f130"/>
                </a:cxn>
                <a:cxn ang="f78">
                  <a:pos x="f129" y="f131"/>
                </a:cxn>
                <a:cxn ang="f78">
                  <a:pos x="f132" y="f133"/>
                </a:cxn>
                <a:cxn ang="f78">
                  <a:pos x="f134" y="f133"/>
                </a:cxn>
                <a:cxn ang="f78">
                  <a:pos x="f135" y="f136"/>
                </a:cxn>
                <a:cxn ang="f78">
                  <a:pos x="f137" y="f136"/>
                </a:cxn>
                <a:cxn ang="f78">
                  <a:pos x="f138" y="f139"/>
                </a:cxn>
                <a:cxn ang="f78">
                  <a:pos x="f140" y="f141"/>
                </a:cxn>
                <a:cxn ang="f78">
                  <a:pos x="f142" y="f143"/>
                </a:cxn>
                <a:cxn ang="f78">
                  <a:pos x="f144" y="f141"/>
                </a:cxn>
                <a:cxn ang="f78">
                  <a:pos x="f144" y="f145"/>
                </a:cxn>
                <a:cxn ang="f78">
                  <a:pos x="f146" y="f147"/>
                </a:cxn>
                <a:cxn ang="f78">
                  <a:pos x="f148" y="f149"/>
                </a:cxn>
                <a:cxn ang="f78">
                  <a:pos x="f129" y="f130"/>
                </a:cxn>
              </a:cxnLst>
              <a:rect l="f125" t="f128" r="f126" b="f127"/>
              <a:pathLst>
                <a:path w="131" h="89">
                  <a:moveTo>
                    <a:pt x="f8" y="f9"/>
                  </a:moveTo>
                  <a:cubicBezTo>
                    <a:pt x="f8" y="f10"/>
                    <a:pt x="f8" y="f8"/>
                    <a:pt x="f8" y="f11"/>
                  </a:cubicBezTo>
                  <a:cubicBezTo>
                    <a:pt x="f8" y="f12"/>
                    <a:pt x="f13" y="f12"/>
                    <a:pt x="f14" y="f12"/>
                  </a:cubicBezTo>
                  <a:cubicBezTo>
                    <a:pt x="f15" y="f12"/>
                    <a:pt x="f16" y="f12"/>
                    <a:pt x="f17" y="f12"/>
                  </a:cubicBezTo>
                  <a:cubicBezTo>
                    <a:pt x="f18" y="f12"/>
                    <a:pt x="f19" y="f12"/>
                    <a:pt x="f6" y="f20"/>
                  </a:cubicBezTo>
                  <a:cubicBezTo>
                    <a:pt x="f21" y="f20"/>
                    <a:pt x="f22" y="f20"/>
                    <a:pt x="f23" y="f20"/>
                  </a:cubicBezTo>
                  <a:cubicBezTo>
                    <a:pt x="f24" y="f20"/>
                    <a:pt x="f25" y="f20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7"/>
                    <a:pt x="f34" y="f7"/>
                    <a:pt x="f5" y="f7"/>
                  </a:cubicBezTo>
                  <a:cubicBezTo>
                    <a:pt x="f5" y="f7"/>
                    <a:pt x="f35" y="f32"/>
                    <a:pt x="f35" y="f32"/>
                  </a:cubicBezTo>
                  <a:cubicBezTo>
                    <a:pt x="f35" y="f23"/>
                    <a:pt x="f35" y="f36"/>
                    <a:pt x="f35" y="f35"/>
                  </a:cubicBezTo>
                  <a:cubicBezTo>
                    <a:pt x="f35" y="f5"/>
                    <a:pt x="f37" y="f5"/>
                    <a:pt x="f38" y="f5"/>
                  </a:cubicBezTo>
                  <a:cubicBezTo>
                    <a:pt x="f39" y="f34"/>
                    <a:pt x="f40" y="f33"/>
                    <a:pt x="f41" y="f42"/>
                  </a:cubicBezTo>
                  <a:cubicBezTo>
                    <a:pt x="f43" y="f44"/>
                    <a:pt x="f26" y="f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CE3FF55F-AA88-73B0-BE35-8A3AD28A19A7}"/>
                </a:ext>
              </a:extLst>
            </p:cNvPr>
            <p:cNvSpPr/>
            <p:nvPr/>
          </p:nvSpPr>
          <p:spPr>
            <a:xfrm>
              <a:off x="1665286" y="323853"/>
              <a:ext cx="993779" cy="1296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2"/>
                <a:gd name="f7" fmla="val 90"/>
                <a:gd name="f8" fmla="val 79"/>
                <a:gd name="f9" fmla="val 2"/>
                <a:gd name="f10" fmla="val 78"/>
                <a:gd name="f11" fmla="val 4"/>
                <a:gd name="f12" fmla="val 7"/>
                <a:gd name="f13" fmla="val 22"/>
                <a:gd name="f14" fmla="val 36"/>
                <a:gd name="f15" fmla="val 51"/>
                <a:gd name="f16" fmla="val 56"/>
                <a:gd name="f17" fmla="val 58"/>
                <a:gd name="f18" fmla="val 76"/>
                <a:gd name="f19" fmla="val 55"/>
                <a:gd name="f20" fmla="val 34"/>
                <a:gd name="f21" fmla="val 13"/>
                <a:gd name="f22" fmla="val 11"/>
                <a:gd name="f23" fmla="val 54"/>
                <a:gd name="f24" fmla="val 10"/>
                <a:gd name="f25" fmla="val 61"/>
                <a:gd name="f26" fmla="val 65"/>
                <a:gd name="f27" fmla="val 9"/>
                <a:gd name="f28" fmla="val 6"/>
                <a:gd name="f29" fmla="val 92"/>
                <a:gd name="f30" fmla="val 3"/>
                <a:gd name="f31" fmla="val 105"/>
                <a:gd name="f32" fmla="val 1"/>
                <a:gd name="f33" fmla="val 107"/>
                <a:gd name="f34" fmla="val 109"/>
                <a:gd name="f35" fmla="val 111"/>
                <a:gd name="f36" fmla="val 31"/>
                <a:gd name="f37" fmla="val 59"/>
                <a:gd name="f38" fmla="val 87"/>
                <a:gd name="f39" fmla="val 88"/>
                <a:gd name="f40" fmla="val 89"/>
                <a:gd name="f41" fmla="val 110"/>
                <a:gd name="f42" fmla="val 104"/>
                <a:gd name="f43" fmla="val 101"/>
                <a:gd name="f44" fmla="val 85"/>
                <a:gd name="f45" fmla="val 73"/>
                <a:gd name="f46" fmla="val 82"/>
                <a:gd name="f47" fmla="val 57"/>
                <a:gd name="f48" fmla="val 52"/>
                <a:gd name="f49" fmla="val 35"/>
                <a:gd name="f50" fmla="val 17"/>
                <a:gd name="f51" fmla="+- 0 0 -90"/>
                <a:gd name="f52" fmla="*/ f3 1 112"/>
                <a:gd name="f53" fmla="*/ f4 1 90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12"/>
                <a:gd name="f62" fmla="*/ f58 1 90"/>
                <a:gd name="f63" fmla="*/ 0 f59 1"/>
                <a:gd name="f64" fmla="*/ 79 f58 1"/>
                <a:gd name="f65" fmla="*/ 7 f59 1"/>
                <a:gd name="f66" fmla="*/ 78 f58 1"/>
                <a:gd name="f67" fmla="*/ 51 f59 1"/>
                <a:gd name="f68" fmla="*/ 58 f59 1"/>
                <a:gd name="f69" fmla="*/ 76 f58 1"/>
                <a:gd name="f70" fmla="*/ 13 f58 1"/>
                <a:gd name="f71" fmla="*/ 10 f58 1"/>
                <a:gd name="f72" fmla="*/ 65 f59 1"/>
                <a:gd name="f73" fmla="*/ 9 f58 1"/>
                <a:gd name="f74" fmla="*/ 105 f59 1"/>
                <a:gd name="f75" fmla="*/ 1 f58 1"/>
                <a:gd name="f76" fmla="*/ 112 f59 1"/>
                <a:gd name="f77" fmla="*/ 0 f58 1"/>
                <a:gd name="f78" fmla="*/ 111 f59 1"/>
                <a:gd name="f79" fmla="*/ 2 f58 1"/>
                <a:gd name="f80" fmla="*/ 87 f58 1"/>
                <a:gd name="f81" fmla="*/ 89 f58 1"/>
                <a:gd name="f82" fmla="*/ 110 f59 1"/>
                <a:gd name="f83" fmla="*/ 90 f58 1"/>
                <a:gd name="f84" fmla="*/ 101 f59 1"/>
                <a:gd name="f85" fmla="*/ 88 f58 1"/>
                <a:gd name="f86" fmla="*/ 59 f59 1"/>
                <a:gd name="f87" fmla="*/ 52 f59 1"/>
                <a:gd name="f88" fmla="+- f60 0 f1"/>
                <a:gd name="f89" fmla="*/ f63 1 112"/>
                <a:gd name="f90" fmla="*/ f64 1 90"/>
                <a:gd name="f91" fmla="*/ f65 1 112"/>
                <a:gd name="f92" fmla="*/ f66 1 90"/>
                <a:gd name="f93" fmla="*/ f67 1 112"/>
                <a:gd name="f94" fmla="*/ f68 1 112"/>
                <a:gd name="f95" fmla="*/ f69 1 90"/>
                <a:gd name="f96" fmla="*/ f70 1 90"/>
                <a:gd name="f97" fmla="*/ f71 1 90"/>
                <a:gd name="f98" fmla="*/ f72 1 112"/>
                <a:gd name="f99" fmla="*/ f73 1 90"/>
                <a:gd name="f100" fmla="*/ f74 1 112"/>
                <a:gd name="f101" fmla="*/ f75 1 90"/>
                <a:gd name="f102" fmla="*/ f76 1 112"/>
                <a:gd name="f103" fmla="*/ f77 1 90"/>
                <a:gd name="f104" fmla="*/ f78 1 112"/>
                <a:gd name="f105" fmla="*/ f79 1 90"/>
                <a:gd name="f106" fmla="*/ f80 1 90"/>
                <a:gd name="f107" fmla="*/ f81 1 90"/>
                <a:gd name="f108" fmla="*/ f82 1 112"/>
                <a:gd name="f109" fmla="*/ f83 1 90"/>
                <a:gd name="f110" fmla="*/ f84 1 112"/>
                <a:gd name="f111" fmla="*/ f85 1 90"/>
                <a:gd name="f112" fmla="*/ f86 1 112"/>
                <a:gd name="f113" fmla="*/ f87 1 112"/>
                <a:gd name="f114" fmla="*/ 0 1 f61"/>
                <a:gd name="f115" fmla="*/ f55 1 f61"/>
                <a:gd name="f116" fmla="*/ 0 1 f62"/>
                <a:gd name="f117" fmla="*/ f56 1 f62"/>
                <a:gd name="f118" fmla="*/ f89 1 f61"/>
                <a:gd name="f119" fmla="*/ f90 1 f62"/>
                <a:gd name="f120" fmla="*/ f91 1 f61"/>
                <a:gd name="f121" fmla="*/ f92 1 f62"/>
                <a:gd name="f122" fmla="*/ f93 1 f61"/>
                <a:gd name="f123" fmla="*/ f94 1 f61"/>
                <a:gd name="f124" fmla="*/ f95 1 f62"/>
                <a:gd name="f125" fmla="*/ f96 1 f62"/>
                <a:gd name="f126" fmla="*/ f97 1 f62"/>
                <a:gd name="f127" fmla="*/ f98 1 f61"/>
                <a:gd name="f128" fmla="*/ f99 1 f62"/>
                <a:gd name="f129" fmla="*/ f100 1 f61"/>
                <a:gd name="f130" fmla="*/ f101 1 f62"/>
                <a:gd name="f131" fmla="*/ f102 1 f61"/>
                <a:gd name="f132" fmla="*/ f103 1 f62"/>
                <a:gd name="f133" fmla="*/ f104 1 f61"/>
                <a:gd name="f134" fmla="*/ f105 1 f62"/>
                <a:gd name="f135" fmla="*/ f106 1 f62"/>
                <a:gd name="f136" fmla="*/ f107 1 f62"/>
                <a:gd name="f137" fmla="*/ f108 1 f61"/>
                <a:gd name="f138" fmla="*/ f109 1 f62"/>
                <a:gd name="f139" fmla="*/ f110 1 f61"/>
                <a:gd name="f140" fmla="*/ f111 1 f62"/>
                <a:gd name="f141" fmla="*/ f112 1 f61"/>
                <a:gd name="f142" fmla="*/ f113 1 f61"/>
                <a:gd name="f143" fmla="*/ f114 f52 1"/>
                <a:gd name="f144" fmla="*/ f115 f52 1"/>
                <a:gd name="f145" fmla="*/ f117 f53 1"/>
                <a:gd name="f146" fmla="*/ f116 f53 1"/>
                <a:gd name="f147" fmla="*/ f118 f52 1"/>
                <a:gd name="f148" fmla="*/ f119 f53 1"/>
                <a:gd name="f149" fmla="*/ f120 f52 1"/>
                <a:gd name="f150" fmla="*/ f121 f53 1"/>
                <a:gd name="f151" fmla="*/ f122 f52 1"/>
                <a:gd name="f152" fmla="*/ f123 f52 1"/>
                <a:gd name="f153" fmla="*/ f124 f53 1"/>
                <a:gd name="f154" fmla="*/ f125 f53 1"/>
                <a:gd name="f155" fmla="*/ f126 f53 1"/>
                <a:gd name="f156" fmla="*/ f127 f52 1"/>
                <a:gd name="f157" fmla="*/ f128 f53 1"/>
                <a:gd name="f158" fmla="*/ f129 f52 1"/>
                <a:gd name="f159" fmla="*/ f130 f53 1"/>
                <a:gd name="f160" fmla="*/ f131 f52 1"/>
                <a:gd name="f161" fmla="*/ f132 f53 1"/>
                <a:gd name="f162" fmla="*/ f133 f52 1"/>
                <a:gd name="f163" fmla="*/ f134 f53 1"/>
                <a:gd name="f164" fmla="*/ f135 f53 1"/>
                <a:gd name="f165" fmla="*/ f136 f53 1"/>
                <a:gd name="f166" fmla="*/ f137 f52 1"/>
                <a:gd name="f167" fmla="*/ f138 f53 1"/>
                <a:gd name="f168" fmla="*/ f139 f52 1"/>
                <a:gd name="f169" fmla="*/ f140 f53 1"/>
                <a:gd name="f170" fmla="*/ f141 f52 1"/>
                <a:gd name="f171" fmla="*/ f14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0"/>
                </a:cxn>
                <a:cxn ang="f88">
                  <a:pos x="f152" y="f153"/>
                </a:cxn>
                <a:cxn ang="f88">
                  <a:pos x="f152" y="f154"/>
                </a:cxn>
                <a:cxn ang="f88">
                  <a:pos x="f151" y="f155"/>
                </a:cxn>
                <a:cxn ang="f88">
                  <a:pos x="f156" y="f157"/>
                </a:cxn>
                <a:cxn ang="f88">
                  <a:pos x="f158" y="f159"/>
                </a:cxn>
                <a:cxn ang="f88">
                  <a:pos x="f160" y="f161"/>
                </a:cxn>
                <a:cxn ang="f88">
                  <a:pos x="f162" y="f163"/>
                </a:cxn>
                <a:cxn ang="f88">
                  <a:pos x="f162" y="f164"/>
                </a:cxn>
                <a:cxn ang="f88">
                  <a:pos x="f160" y="f165"/>
                </a:cxn>
                <a:cxn ang="f88">
                  <a:pos x="f166" y="f167"/>
                </a:cxn>
                <a:cxn ang="f88">
                  <a:pos x="f168" y="f169"/>
                </a:cxn>
                <a:cxn ang="f88">
                  <a:pos x="f170" y="f148"/>
                </a:cxn>
                <a:cxn ang="f88">
                  <a:pos x="f171" y="f148"/>
                </a:cxn>
                <a:cxn ang="f88">
                  <a:pos x="f147" y="f148"/>
                </a:cxn>
              </a:cxnLst>
              <a:rect l="f143" t="f146" r="f144" b="f145"/>
              <a:pathLst>
                <a:path w="112" h="90">
                  <a:moveTo>
                    <a:pt x="f5" y="f8"/>
                  </a:moveTo>
                  <a:cubicBezTo>
                    <a:pt x="f9" y="f10"/>
                    <a:pt x="f11" y="f10"/>
                    <a:pt x="f12" y="f10"/>
                  </a:cubicBezTo>
                  <a:cubicBezTo>
                    <a:pt x="f13" y="f10"/>
                    <a:pt x="f14" y="f10"/>
                    <a:pt x="f15" y="f10"/>
                  </a:cubicBezTo>
                  <a:cubicBezTo>
                    <a:pt x="f16" y="f10"/>
                    <a:pt x="f17" y="f10"/>
                    <a:pt x="f17" y="f18"/>
                  </a:cubicBezTo>
                  <a:cubicBezTo>
                    <a:pt x="f17" y="f19"/>
                    <a:pt x="f17" y="f20"/>
                    <a:pt x="f17" y="f21"/>
                  </a:cubicBezTo>
                  <a:cubicBezTo>
                    <a:pt x="f17" y="f22"/>
                    <a:pt x="f23" y="f22"/>
                    <a:pt x="f15" y="f24"/>
                  </a:cubicBezTo>
                  <a:cubicBezTo>
                    <a:pt x="f16" y="f22"/>
                    <a:pt x="f25" y="f24"/>
                    <a:pt x="f26" y="f27"/>
                  </a:cubicBezTo>
                  <a:cubicBezTo>
                    <a:pt x="f8" y="f28"/>
                    <a:pt x="f29" y="f30"/>
                    <a:pt x="f31" y="f32"/>
                  </a:cubicBezTo>
                  <a:cubicBezTo>
                    <a:pt x="f33" y="f5"/>
                    <a:pt x="f34" y="f5"/>
                    <a:pt x="f6" y="f5"/>
                  </a:cubicBezTo>
                  <a:cubicBezTo>
                    <a:pt x="f35" y="f32"/>
                    <a:pt x="f35" y="f32"/>
                    <a:pt x="f35" y="f9"/>
                  </a:cubicBezTo>
                  <a:cubicBezTo>
                    <a:pt x="f35" y="f36"/>
                    <a:pt x="f35" y="f37"/>
                    <a:pt x="f35" y="f38"/>
                  </a:cubicBezTo>
                  <a:cubicBezTo>
                    <a:pt x="f35" y="f39"/>
                    <a:pt x="f35" y="f40"/>
                    <a:pt x="f6" y="f40"/>
                  </a:cubicBezTo>
                  <a:cubicBezTo>
                    <a:pt x="f35" y="f40"/>
                    <a:pt x="f35" y="f7"/>
                    <a:pt x="f41" y="f7"/>
                  </a:cubicBezTo>
                  <a:cubicBezTo>
                    <a:pt x="f33" y="f40"/>
                    <a:pt x="f42" y="f39"/>
                    <a:pt x="f43" y="f39"/>
                  </a:cubicBezTo>
                  <a:cubicBezTo>
                    <a:pt x="f38" y="f44"/>
                    <a:pt x="f45" y="f46"/>
                    <a:pt x="f37" y="f8"/>
                  </a:cubicBezTo>
                  <a:cubicBezTo>
                    <a:pt x="f47" y="f8"/>
                    <a:pt x="f23" y="f8"/>
                    <a:pt x="f48" y="f8"/>
                  </a:cubicBezTo>
                  <a:cubicBezTo>
                    <a:pt x="f49" y="f8"/>
                    <a:pt x="f50" y="f8"/>
                    <a:pt x="f5" y="f8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A62C31C-23EB-78B4-38C9-F35D88D239B9}"/>
                </a:ext>
              </a:extLst>
            </p:cNvPr>
            <p:cNvSpPr/>
            <p:nvPr/>
          </p:nvSpPr>
          <p:spPr>
            <a:xfrm>
              <a:off x="5967410" y="295278"/>
              <a:ext cx="6007095" cy="42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7"/>
                <a:gd name="f7" fmla="val 3"/>
                <a:gd name="f8" fmla="val 674"/>
                <a:gd name="f9" fmla="val 2"/>
                <a:gd name="f10" fmla="val 675"/>
                <a:gd name="f11" fmla="val 676"/>
                <a:gd name="f12" fmla="val 631"/>
                <a:gd name="f13" fmla="val 588"/>
                <a:gd name="f14" fmla="val 544"/>
                <a:gd name="f15" fmla="val 447"/>
                <a:gd name="f16" fmla="val 349"/>
                <a:gd name="f17" fmla="val 252"/>
                <a:gd name="f18" fmla="val 170"/>
                <a:gd name="f19" fmla="val 89"/>
                <a:gd name="f20" fmla="val 8"/>
                <a:gd name="f21" fmla="val 5"/>
                <a:gd name="f22" fmla="val 67"/>
                <a:gd name="f23" fmla="val 135"/>
                <a:gd name="f24" fmla="val 202"/>
                <a:gd name="f25" fmla="val 206"/>
                <a:gd name="f26" fmla="val 209"/>
                <a:gd name="f27" fmla="val 1"/>
                <a:gd name="f28" fmla="val 212"/>
                <a:gd name="f29" fmla="val 219"/>
                <a:gd name="f30" fmla="val 226"/>
                <a:gd name="f31" fmla="val 233"/>
                <a:gd name="f32" fmla="val 237"/>
                <a:gd name="f33" fmla="val 242"/>
                <a:gd name="f34" fmla="val 247"/>
                <a:gd name="f35" fmla="val 312"/>
                <a:gd name="f36" fmla="val 377"/>
                <a:gd name="f37" fmla="val 442"/>
                <a:gd name="f38" fmla="val 445"/>
                <a:gd name="f39" fmla="val 448"/>
                <a:gd name="f40" fmla="val 451"/>
                <a:gd name="f41" fmla="val 452"/>
                <a:gd name="f42" fmla="val 454"/>
                <a:gd name="f43" fmla="val 455"/>
                <a:gd name="f44" fmla="val 475"/>
                <a:gd name="f45" fmla="val 495"/>
                <a:gd name="f46" fmla="val 514"/>
                <a:gd name="f47" fmla="val 517"/>
                <a:gd name="f48" fmla="val 520"/>
                <a:gd name="f49" fmla="val 522"/>
                <a:gd name="f50" fmla="val 524"/>
                <a:gd name="f51" fmla="val 527"/>
                <a:gd name="f52" fmla="val 530"/>
                <a:gd name="f53" fmla="val 536"/>
                <a:gd name="f54" fmla="val 542"/>
                <a:gd name="f55" fmla="val 548"/>
                <a:gd name="f56" fmla="val 590"/>
                <a:gd name="f57" fmla="val 632"/>
                <a:gd name="f58" fmla="+- 0 0 -90"/>
                <a:gd name="f59" fmla="*/ f3 1 677"/>
                <a:gd name="f60" fmla="*/ f4 1 3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5 1 3"/>
                <a:gd name="f69" fmla="*/ f66 1 677"/>
                <a:gd name="f70" fmla="*/ 674 f66 1"/>
                <a:gd name="f71" fmla="*/ 2 f65 1"/>
                <a:gd name="f72" fmla="*/ 677 f66 1"/>
                <a:gd name="f73" fmla="*/ 544 f66 1"/>
                <a:gd name="f74" fmla="*/ 252 f66 1"/>
                <a:gd name="f75" fmla="*/ 8 f66 1"/>
                <a:gd name="f76" fmla="*/ 0 f66 1"/>
                <a:gd name="f77" fmla="*/ 202 f66 1"/>
                <a:gd name="f78" fmla="*/ 212 f66 1"/>
                <a:gd name="f79" fmla="*/ 1 f65 1"/>
                <a:gd name="f80" fmla="*/ 233 f66 1"/>
                <a:gd name="f81" fmla="*/ 247 f66 1"/>
                <a:gd name="f82" fmla="*/ 442 f66 1"/>
                <a:gd name="f83" fmla="*/ 451 f66 1"/>
                <a:gd name="f84" fmla="*/ 455 f66 1"/>
                <a:gd name="f85" fmla="*/ 514 f66 1"/>
                <a:gd name="f86" fmla="*/ 522 f66 1"/>
                <a:gd name="f87" fmla="*/ 530 f66 1"/>
                <a:gd name="f88" fmla="*/ 548 f66 1"/>
                <a:gd name="f89" fmla="+- f67 0 f1"/>
                <a:gd name="f90" fmla="*/ f70 1 677"/>
                <a:gd name="f91" fmla="*/ f71 1 3"/>
                <a:gd name="f92" fmla="*/ f72 1 677"/>
                <a:gd name="f93" fmla="*/ f73 1 677"/>
                <a:gd name="f94" fmla="*/ f74 1 677"/>
                <a:gd name="f95" fmla="*/ f75 1 677"/>
                <a:gd name="f96" fmla="*/ f76 1 677"/>
                <a:gd name="f97" fmla="*/ f77 1 677"/>
                <a:gd name="f98" fmla="*/ f78 1 677"/>
                <a:gd name="f99" fmla="*/ f79 1 3"/>
                <a:gd name="f100" fmla="*/ f80 1 677"/>
                <a:gd name="f101" fmla="*/ f81 1 677"/>
                <a:gd name="f102" fmla="*/ f82 1 677"/>
                <a:gd name="f103" fmla="*/ f83 1 677"/>
                <a:gd name="f104" fmla="*/ f84 1 677"/>
                <a:gd name="f105" fmla="*/ f85 1 677"/>
                <a:gd name="f106" fmla="*/ f86 1 677"/>
                <a:gd name="f107" fmla="*/ f87 1 677"/>
                <a:gd name="f108" fmla="*/ f88 1 677"/>
                <a:gd name="f109" fmla="*/ 0 1 f69"/>
                <a:gd name="f110" fmla="*/ f62 1 f69"/>
                <a:gd name="f111" fmla="*/ 0 1 f68"/>
                <a:gd name="f112" fmla="*/ f63 1 f68"/>
                <a:gd name="f113" fmla="*/ f90 1 f69"/>
                <a:gd name="f114" fmla="*/ f91 1 f68"/>
                <a:gd name="f115" fmla="*/ f92 1 f69"/>
                <a:gd name="f116" fmla="*/ f93 1 f69"/>
                <a:gd name="f117" fmla="*/ f94 1 f69"/>
                <a:gd name="f118" fmla="*/ f95 1 f69"/>
                <a:gd name="f119" fmla="*/ f96 1 f69"/>
                <a:gd name="f120" fmla="*/ f97 1 f69"/>
                <a:gd name="f121" fmla="*/ f98 1 f69"/>
                <a:gd name="f122" fmla="*/ f99 1 f68"/>
                <a:gd name="f123" fmla="*/ f100 1 f69"/>
                <a:gd name="f124" fmla="*/ f101 1 f69"/>
                <a:gd name="f125" fmla="*/ f102 1 f69"/>
                <a:gd name="f126" fmla="*/ f103 1 f69"/>
                <a:gd name="f127" fmla="*/ f104 1 f69"/>
                <a:gd name="f128" fmla="*/ f105 1 f69"/>
                <a:gd name="f129" fmla="*/ f106 1 f69"/>
                <a:gd name="f130" fmla="*/ f107 1 f69"/>
                <a:gd name="f131" fmla="*/ f108 1 f69"/>
                <a:gd name="f132" fmla="*/ f109 f59 1"/>
                <a:gd name="f133" fmla="*/ f110 f59 1"/>
                <a:gd name="f134" fmla="*/ f112 f60 1"/>
                <a:gd name="f135" fmla="*/ f111 f60 1"/>
                <a:gd name="f136" fmla="*/ f113 f59 1"/>
                <a:gd name="f137" fmla="*/ f114 f60 1"/>
                <a:gd name="f138" fmla="*/ f115 f59 1"/>
                <a:gd name="f139" fmla="*/ f116 f59 1"/>
                <a:gd name="f140" fmla="*/ f117 f59 1"/>
                <a:gd name="f141" fmla="*/ f118 f59 1"/>
                <a:gd name="f142" fmla="*/ f119 f59 1"/>
                <a:gd name="f143" fmla="*/ f120 f59 1"/>
                <a:gd name="f144" fmla="*/ f121 f59 1"/>
                <a:gd name="f145" fmla="*/ f122 f60 1"/>
                <a:gd name="f146" fmla="*/ f123 f59 1"/>
                <a:gd name="f147" fmla="*/ f124 f59 1"/>
                <a:gd name="f148" fmla="*/ f125 f59 1"/>
                <a:gd name="f149" fmla="*/ f126 f59 1"/>
                <a:gd name="f150" fmla="*/ f127 f59 1"/>
                <a:gd name="f151" fmla="*/ f128 f59 1"/>
                <a:gd name="f152" fmla="*/ f129 f59 1"/>
                <a:gd name="f153" fmla="*/ f130 f59 1"/>
                <a:gd name="f154" fmla="*/ f131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6" y="f137"/>
                </a:cxn>
                <a:cxn ang="f89">
                  <a:pos x="f138" y="f137"/>
                </a:cxn>
                <a:cxn ang="f89">
                  <a:pos x="f136" y="f137"/>
                </a:cxn>
                <a:cxn ang="f89">
                  <a:pos x="f139" y="f137"/>
                </a:cxn>
                <a:cxn ang="f89">
                  <a:pos x="f140" y="f137"/>
                </a:cxn>
                <a:cxn ang="f89">
                  <a:pos x="f141" y="f137"/>
                </a:cxn>
                <a:cxn ang="f89">
                  <a:pos x="f142" y="f137"/>
                </a:cxn>
                <a:cxn ang="f89">
                  <a:pos x="f143" y="f137"/>
                </a:cxn>
                <a:cxn ang="f89">
                  <a:pos x="f144" y="f145"/>
                </a:cxn>
                <a:cxn ang="f89">
                  <a:pos x="f146" y="f145"/>
                </a:cxn>
                <a:cxn ang="f89">
                  <a:pos x="f147" y="f137"/>
                </a:cxn>
                <a:cxn ang="f89">
                  <a:pos x="f148" y="f137"/>
                </a:cxn>
                <a:cxn ang="f89">
                  <a:pos x="f149" y="f145"/>
                </a:cxn>
                <a:cxn ang="f89">
                  <a:pos x="f150" y="f145"/>
                </a:cxn>
                <a:cxn ang="f89">
                  <a:pos x="f151" y="f145"/>
                </a:cxn>
                <a:cxn ang="f89">
                  <a:pos x="f152" y="f145"/>
                </a:cxn>
                <a:cxn ang="f89">
                  <a:pos x="f153" y="f145"/>
                </a:cxn>
                <a:cxn ang="f89">
                  <a:pos x="f154" y="f137"/>
                </a:cxn>
                <a:cxn ang="f89">
                  <a:pos x="f136" y="f137"/>
                </a:cxn>
              </a:cxnLst>
              <a:rect l="f132" t="f135" r="f133" b="f134"/>
              <a:pathLst>
                <a:path w="677" h="3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11" y="f9"/>
                    <a:pt x="f10" y="f9"/>
                    <a:pt x="f8" y="f9"/>
                  </a:cubicBezTo>
                  <a:cubicBezTo>
                    <a:pt x="f12" y="f9"/>
                    <a:pt x="f13" y="f9"/>
                    <a:pt x="f14" y="f9"/>
                  </a:cubicBezTo>
                  <a:cubicBezTo>
                    <a:pt x="f15" y="f9"/>
                    <a:pt x="f16" y="f9"/>
                    <a:pt x="f17" y="f9"/>
                  </a:cubicBezTo>
                  <a:cubicBezTo>
                    <a:pt x="f18" y="f9"/>
                    <a:pt x="f19" y="f9"/>
                    <a:pt x="f20" y="f9"/>
                  </a:cubicBezTo>
                  <a:cubicBezTo>
                    <a:pt x="f21" y="f9"/>
                    <a:pt x="f9" y="f7"/>
                    <a:pt x="f5" y="f9"/>
                  </a:cubicBezTo>
                  <a:cubicBezTo>
                    <a:pt x="f22" y="f9"/>
                    <a:pt x="f23" y="f9"/>
                    <a:pt x="f24" y="f9"/>
                  </a:cubicBezTo>
                  <a:cubicBezTo>
                    <a:pt x="f25" y="f9"/>
                    <a:pt x="f26" y="f27"/>
                    <a:pt x="f28" y="f27"/>
                  </a:cubicBezTo>
                  <a:cubicBezTo>
                    <a:pt x="f29" y="f27"/>
                    <a:pt x="f30" y="f27"/>
                    <a:pt x="f31" y="f27"/>
                  </a:cubicBezTo>
                  <a:cubicBezTo>
                    <a:pt x="f32" y="f27"/>
                    <a:pt x="f33" y="f9"/>
                    <a:pt x="f34" y="f9"/>
                  </a:cubicBezTo>
                  <a:cubicBezTo>
                    <a:pt x="f35" y="f9"/>
                    <a:pt x="f36" y="f9"/>
                    <a:pt x="f37" y="f9"/>
                  </a:cubicBezTo>
                  <a:cubicBezTo>
                    <a:pt x="f38" y="f9"/>
                    <a:pt x="f39" y="f27"/>
                    <a:pt x="f40" y="f27"/>
                  </a:cubicBezTo>
                  <a:cubicBezTo>
                    <a:pt x="f41" y="f27"/>
                    <a:pt x="f42" y="f27"/>
                    <a:pt x="f43" y="f27"/>
                  </a:cubicBezTo>
                  <a:cubicBezTo>
                    <a:pt x="f44" y="f5"/>
                    <a:pt x="f45" y="f27"/>
                    <a:pt x="f46" y="f27"/>
                  </a:cubicBezTo>
                  <a:cubicBezTo>
                    <a:pt x="f47" y="f27"/>
                    <a:pt x="f48" y="f27"/>
                    <a:pt x="f49" y="f27"/>
                  </a:cubicBezTo>
                  <a:cubicBezTo>
                    <a:pt x="f50" y="f9"/>
                    <a:pt x="f51" y="f9"/>
                    <a:pt x="f52" y="f27"/>
                  </a:cubicBezTo>
                  <a:cubicBezTo>
                    <a:pt x="f53" y="f27"/>
                    <a:pt x="f54" y="f9"/>
                    <a:pt x="f55" y="f9"/>
                  </a:cubicBezTo>
                  <a:cubicBezTo>
                    <a:pt x="f56" y="f9"/>
                    <a:pt x="f57" y="f9"/>
                    <a:pt x="f8" y="f9"/>
                  </a:cubicBezTo>
                  <a:close/>
                </a:path>
              </a:pathLst>
            </a:custGeom>
            <a:solidFill>
              <a:srgbClr val="B834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12930FC-EAB8-75A4-155A-59263BAA15A1}"/>
                </a:ext>
              </a:extLst>
            </p:cNvPr>
            <p:cNvSpPr/>
            <p:nvPr/>
          </p:nvSpPr>
          <p:spPr>
            <a:xfrm>
              <a:off x="13279438" y="309560"/>
              <a:ext cx="531815" cy="142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1"/>
                <a:gd name="f8" fmla="val 3"/>
                <a:gd name="f9" fmla="val 22"/>
                <a:gd name="f10" fmla="val 41"/>
                <a:gd name="f11" fmla="val 58"/>
                <a:gd name="f12" fmla="val 57"/>
                <a:gd name="f13" fmla="val 55"/>
                <a:gd name="f14" fmla="val 38"/>
                <a:gd name="f15" fmla="val 21"/>
                <a:gd name="f16" fmla="val 5"/>
                <a:gd name="f17" fmla="val 2"/>
                <a:gd name="f18" fmla="+- 0 0 -90"/>
                <a:gd name="f19" fmla="*/ f3 1 60"/>
                <a:gd name="f20" fmla="*/ f4 1 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0"/>
                <a:gd name="f29" fmla="val f25"/>
                <a:gd name="f30" fmla="*/ 3 f26 1"/>
                <a:gd name="f31" fmla="*/ 0 f25 1"/>
                <a:gd name="f32" fmla="*/ 60 f26 1"/>
                <a:gd name="f33" fmla="*/ 1 f25 1"/>
                <a:gd name="f34" fmla="*/ 55 f26 1"/>
                <a:gd name="f35" fmla="*/ 5 f26 1"/>
                <a:gd name="f36" fmla="*/ 0 f26 1"/>
                <a:gd name="f37" fmla="+- f27 0 f1"/>
                <a:gd name="f38" fmla="*/ f30 1 60"/>
                <a:gd name="f39" fmla="*/ f32 1 60"/>
                <a:gd name="f40" fmla="*/ f34 1 60"/>
                <a:gd name="f41" fmla="*/ f35 1 60"/>
                <a:gd name="f42" fmla="*/ f36 1 60"/>
                <a:gd name="f43" fmla="*/ f31 1 f29"/>
                <a:gd name="f44" fmla="*/ f33 1 f29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8"/>
                <a:gd name="f51" fmla="*/ f40 1 f28"/>
                <a:gd name="f52" fmla="*/ f41 1 f28"/>
                <a:gd name="f53" fmla="*/ f42 1 f28"/>
                <a:gd name="f54" fmla="*/ f45 f19 1"/>
                <a:gd name="f55" fmla="*/ f46 f19 1"/>
                <a:gd name="f56" fmla="*/ f48 f20 1"/>
                <a:gd name="f57" fmla="*/ f47 f20 1"/>
                <a:gd name="f58" fmla="*/ f43 f20 1"/>
                <a:gd name="f59" fmla="*/ f44 f20 1"/>
                <a:gd name="f60" fmla="*/ f49 f19 1"/>
                <a:gd name="f61" fmla="*/ f50 f19 1"/>
                <a:gd name="f62" fmla="*/ f51 f19 1"/>
                <a:gd name="f63" fmla="*/ f52 f19 1"/>
                <a:gd name="f64" fmla="*/ f5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58"/>
                </a:cxn>
                <a:cxn ang="f37">
                  <a:pos x="f61" y="f58"/>
                </a:cxn>
                <a:cxn ang="f37">
                  <a:pos x="f61" y="f59"/>
                </a:cxn>
                <a:cxn ang="f37">
                  <a:pos x="f62" y="f59"/>
                </a:cxn>
                <a:cxn ang="f37">
                  <a:pos x="f63" y="f59"/>
                </a:cxn>
                <a:cxn ang="f37">
                  <a:pos x="f64" y="f59"/>
                </a:cxn>
                <a:cxn ang="f37">
                  <a:pos x="f60" y="f58"/>
                </a:cxn>
              </a:cxnLst>
              <a:rect l="f54" t="f57" r="f55" b="f56"/>
              <a:pathLst>
                <a:path w="60" h="1">
                  <a:moveTo>
                    <a:pt x="f8" y="f5"/>
                  </a:moveTo>
                  <a:cubicBezTo>
                    <a:pt x="f9" y="f7"/>
                    <a:pt x="f10" y="f5"/>
                    <a:pt x="f6" y="f5"/>
                  </a:cubicBezTo>
                  <a:cubicBezTo>
                    <a:pt x="f6" y="f5"/>
                    <a:pt x="f6" y="f5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7"/>
                    <a:pt x="f15" y="f7"/>
                    <a:pt x="f16" y="f7"/>
                  </a:cubicBezTo>
                  <a:cubicBezTo>
                    <a:pt x="f8" y="f7"/>
                    <a:pt x="f7" y="f7"/>
                    <a:pt x="f5" y="f7"/>
                  </a:cubicBezTo>
                  <a:cubicBezTo>
                    <a:pt x="f7" y="f5"/>
                    <a:pt x="f17" y="f5"/>
                    <a:pt x="f8" y="f5"/>
                  </a:cubicBezTo>
                  <a:close/>
                </a:path>
              </a:pathLst>
            </a:custGeom>
            <a:solidFill>
              <a:srgbClr val="9C5A3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F7C61D7-6A0A-0196-1134-705ABDCA799B}"/>
                </a:ext>
              </a:extLst>
            </p:cNvPr>
            <p:cNvSpPr/>
            <p:nvPr/>
          </p:nvSpPr>
          <p:spPr>
            <a:xfrm>
              <a:off x="2614617" y="295278"/>
              <a:ext cx="13371508" cy="13398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7"/>
                <a:gd name="f7" fmla="val 93"/>
                <a:gd name="f8" fmla="val 1506"/>
                <a:gd name="f9" fmla="val 87"/>
                <a:gd name="f10" fmla="val 60"/>
                <a:gd name="f11" fmla="val 33"/>
                <a:gd name="f12" fmla="val 6"/>
                <a:gd name="f13" fmla="val 5"/>
                <a:gd name="f14" fmla="val 4"/>
                <a:gd name="f15" fmla="val 3"/>
                <a:gd name="f16" fmla="val 1503"/>
                <a:gd name="f17" fmla="val 1496"/>
                <a:gd name="f18" fmla="val 1489"/>
                <a:gd name="f19" fmla="val 1479"/>
                <a:gd name="f20" fmla="val 2"/>
                <a:gd name="f21" fmla="val 1469"/>
                <a:gd name="f22" fmla="val 1"/>
                <a:gd name="f23" fmla="val 1460"/>
                <a:gd name="f24" fmla="val 1455"/>
                <a:gd name="f25" fmla="val 1450"/>
                <a:gd name="f26" fmla="val 1446"/>
                <a:gd name="f27" fmla="val 1427"/>
                <a:gd name="f28" fmla="val 1409"/>
                <a:gd name="f29" fmla="val 1390"/>
                <a:gd name="f30" fmla="val 1388"/>
                <a:gd name="f31" fmla="val 1386"/>
                <a:gd name="f32" fmla="val 1384"/>
                <a:gd name="f33" fmla="val 1380"/>
                <a:gd name="f34" fmla="val 1377"/>
                <a:gd name="f35" fmla="val 1374"/>
                <a:gd name="f36" fmla="val 1337"/>
                <a:gd name="f37" fmla="val 1299"/>
                <a:gd name="f38" fmla="val 1262"/>
                <a:gd name="f39" fmla="val 1242"/>
                <a:gd name="f40" fmla="val 1222"/>
                <a:gd name="f41" fmla="val 1202"/>
                <a:gd name="f42" fmla="val 1157"/>
                <a:gd name="f43" fmla="val 1113"/>
                <a:gd name="f44" fmla="val 1069"/>
                <a:gd name="f45" fmla="val 1063"/>
                <a:gd name="f46" fmla="val 1057"/>
                <a:gd name="f47" fmla="val 1052"/>
                <a:gd name="f48" fmla="val 997"/>
                <a:gd name="f49" fmla="val 941"/>
                <a:gd name="f50" fmla="val 886"/>
                <a:gd name="f51" fmla="val 864"/>
                <a:gd name="f52" fmla="val 842"/>
                <a:gd name="f53" fmla="val 820"/>
                <a:gd name="f54" fmla="val 740"/>
                <a:gd name="f55" fmla="val 660"/>
                <a:gd name="f56" fmla="val 579"/>
                <a:gd name="f57" fmla="val 515"/>
                <a:gd name="f58" fmla="val 450"/>
                <a:gd name="f59" fmla="val 385"/>
                <a:gd name="f60" fmla="val 383"/>
                <a:gd name="f61" fmla="val 380"/>
                <a:gd name="f62" fmla="val 378"/>
                <a:gd name="f63" fmla="val 377"/>
                <a:gd name="f64" fmla="val 374"/>
                <a:gd name="f65" fmla="val 370"/>
                <a:gd name="f66" fmla="val 367"/>
                <a:gd name="f67" fmla="val 366"/>
                <a:gd name="f68" fmla="val 363"/>
                <a:gd name="f69" fmla="val 361"/>
                <a:gd name="f70" fmla="val 330"/>
                <a:gd name="f71" fmla="val 299"/>
                <a:gd name="f72" fmla="val 268"/>
                <a:gd name="f73" fmla="val 265"/>
                <a:gd name="f74" fmla="val 263"/>
                <a:gd name="f75" fmla="val 261"/>
                <a:gd name="f76" fmla="val 255"/>
                <a:gd name="f77" fmla="val 248"/>
                <a:gd name="f78" fmla="val 242"/>
                <a:gd name="f79" fmla="val 240"/>
                <a:gd name="f80" fmla="val 237"/>
                <a:gd name="f81" fmla="val 235"/>
                <a:gd name="f82" fmla="val 161"/>
                <a:gd name="f83" fmla="val 86"/>
                <a:gd name="f84" fmla="val 12"/>
                <a:gd name="f85" fmla="val 10"/>
                <a:gd name="f86" fmla="val 7"/>
                <a:gd name="f87" fmla="val 25"/>
                <a:gd name="f88" fmla="val 45"/>
                <a:gd name="f89" fmla="val 64"/>
                <a:gd name="f90" fmla="val 72"/>
                <a:gd name="f91" fmla="val 80"/>
                <a:gd name="f92" fmla="val 89"/>
                <a:gd name="f93" fmla="val 90"/>
                <a:gd name="f94" fmla="val 91"/>
                <a:gd name="f95" fmla="val 9"/>
                <a:gd name="f96" fmla="val 92"/>
                <a:gd name="f97" fmla="val 11"/>
                <a:gd name="f98" fmla="val 120"/>
                <a:gd name="f99" fmla="val 230"/>
                <a:gd name="f100" fmla="val 339"/>
                <a:gd name="f101" fmla="val 342"/>
                <a:gd name="f102" fmla="val 345"/>
                <a:gd name="f103" fmla="val 348"/>
                <a:gd name="f104" fmla="val 350"/>
                <a:gd name="f105" fmla="val 351"/>
                <a:gd name="f106" fmla="val 353"/>
                <a:gd name="f107" fmla="val 388"/>
                <a:gd name="f108" fmla="val 406"/>
                <a:gd name="f109" fmla="val 409"/>
                <a:gd name="f110" fmla="val 413"/>
                <a:gd name="f111" fmla="val 416"/>
                <a:gd name="f112" fmla="val 421"/>
                <a:gd name="f113" fmla="val 426"/>
                <a:gd name="f114" fmla="val 431"/>
                <a:gd name="f115" fmla="val 433"/>
                <a:gd name="f116" fmla="val 434"/>
                <a:gd name="f117" fmla="val 436"/>
                <a:gd name="f118" fmla="val 514"/>
                <a:gd name="f119" fmla="val 592"/>
                <a:gd name="f120" fmla="val 669"/>
                <a:gd name="f121" fmla="val 678"/>
                <a:gd name="f122" fmla="val 687"/>
                <a:gd name="f123" fmla="val 696"/>
                <a:gd name="f124" fmla="val 721"/>
                <a:gd name="f125" fmla="val 746"/>
                <a:gd name="f126" fmla="val 772"/>
                <a:gd name="f127" fmla="val 780"/>
                <a:gd name="f128" fmla="val 788"/>
                <a:gd name="f129" fmla="val 797"/>
                <a:gd name="f130" fmla="val 804"/>
                <a:gd name="f131" fmla="val 811"/>
                <a:gd name="f132" fmla="val 818"/>
                <a:gd name="f133" fmla="val 821"/>
                <a:gd name="f134" fmla="val 823"/>
                <a:gd name="f135" fmla="val 825"/>
                <a:gd name="f136" fmla="val 827"/>
                <a:gd name="f137" fmla="val 828"/>
                <a:gd name="f138" fmla="val 831"/>
                <a:gd name="f139" fmla="val 834"/>
                <a:gd name="f140" fmla="val 837"/>
                <a:gd name="f141" fmla="val 881"/>
                <a:gd name="f142" fmla="val 924"/>
                <a:gd name="f143" fmla="val 968"/>
                <a:gd name="f144" fmla="val 975"/>
                <a:gd name="f145" fmla="val 982"/>
                <a:gd name="f146" fmla="val 988"/>
                <a:gd name="f147" fmla="val 1049"/>
                <a:gd name="f148" fmla="val 1109"/>
                <a:gd name="f149" fmla="val 1170"/>
                <a:gd name="f150" fmla="val 1172"/>
                <a:gd name="f151" fmla="val 1175"/>
                <a:gd name="f152" fmla="val 1177"/>
                <a:gd name="f153" fmla="val 1184"/>
                <a:gd name="f154" fmla="val 1192"/>
                <a:gd name="f155" fmla="val 1199"/>
                <a:gd name="f156" fmla="val 1230"/>
                <a:gd name="f157" fmla="val 1293"/>
                <a:gd name="f158" fmla="val 1298"/>
                <a:gd name="f159" fmla="val 1302"/>
                <a:gd name="f160" fmla="val 1307"/>
                <a:gd name="f161" fmla="val 1309"/>
                <a:gd name="f162" fmla="val 1311"/>
                <a:gd name="f163" fmla="val 1314"/>
                <a:gd name="f164" fmla="val 1361"/>
                <a:gd name="f165" fmla="val 1408"/>
                <a:gd name="f166" fmla="val 1458"/>
                <a:gd name="f167" fmla="val 1462"/>
                <a:gd name="f168" fmla="val 1465"/>
                <a:gd name="f169" fmla="val 1471"/>
                <a:gd name="f170" fmla="val 1476"/>
                <a:gd name="f171" fmla="val 1482"/>
                <a:gd name="f172" fmla="+- 0 0 -90"/>
                <a:gd name="f173" fmla="*/ f3 1 1507"/>
                <a:gd name="f174" fmla="*/ f4 1 93"/>
                <a:gd name="f175" fmla="val f5"/>
                <a:gd name="f176" fmla="val f6"/>
                <a:gd name="f177" fmla="val f7"/>
                <a:gd name="f178" fmla="*/ f172 f0 1"/>
                <a:gd name="f179" fmla="+- f177 0 f175"/>
                <a:gd name="f180" fmla="+- f176 0 f175"/>
                <a:gd name="f181" fmla="*/ f178 1 f2"/>
                <a:gd name="f182" fmla="*/ f180 1 1507"/>
                <a:gd name="f183" fmla="*/ f179 1 93"/>
                <a:gd name="f184" fmla="*/ 1506 f180 1"/>
                <a:gd name="f185" fmla="*/ 87 f179 1"/>
                <a:gd name="f186" fmla="*/ 1507 f180 1"/>
                <a:gd name="f187" fmla="*/ 6 f179 1"/>
                <a:gd name="f188" fmla="*/ 3 f179 1"/>
                <a:gd name="f189" fmla="*/ 1489 f180 1"/>
                <a:gd name="f190" fmla="*/ 0 f179 1"/>
                <a:gd name="f191" fmla="*/ 1460 f180 1"/>
                <a:gd name="f192" fmla="*/ 1 f179 1"/>
                <a:gd name="f193" fmla="*/ 1446 f180 1"/>
                <a:gd name="f194" fmla="*/ 2 f179 1"/>
                <a:gd name="f195" fmla="*/ 1390 f180 1"/>
                <a:gd name="f196" fmla="*/ 1384 f180 1"/>
                <a:gd name="f197" fmla="*/ 1374 f180 1"/>
                <a:gd name="f198" fmla="*/ 1262 f180 1"/>
                <a:gd name="f199" fmla="*/ 1202 f180 1"/>
                <a:gd name="f200" fmla="*/ 1069 f180 1"/>
                <a:gd name="f201" fmla="*/ 1052 f180 1"/>
                <a:gd name="f202" fmla="*/ 886 f180 1"/>
                <a:gd name="f203" fmla="*/ 820 f180 1"/>
                <a:gd name="f204" fmla="*/ 579 f180 1"/>
                <a:gd name="f205" fmla="*/ 385 f180 1"/>
                <a:gd name="f206" fmla="*/ 378 f180 1"/>
                <a:gd name="f207" fmla="*/ 377 f180 1"/>
                <a:gd name="f208" fmla="*/ 367 f180 1"/>
                <a:gd name="f209" fmla="*/ 361 f180 1"/>
                <a:gd name="f210" fmla="*/ 268 f180 1"/>
                <a:gd name="f211" fmla="*/ 261 f180 1"/>
                <a:gd name="f212" fmla="*/ 242 f180 1"/>
                <a:gd name="f213" fmla="*/ 235 f180 1"/>
                <a:gd name="f214" fmla="*/ 12 f180 1"/>
                <a:gd name="f215" fmla="*/ 5 f180 1"/>
                <a:gd name="f216" fmla="*/ 1 f180 1"/>
                <a:gd name="f217" fmla="*/ 64 f179 1"/>
                <a:gd name="f218" fmla="*/ 91 f179 1"/>
                <a:gd name="f219" fmla="*/ 11 f180 1"/>
                <a:gd name="f220" fmla="*/ 92 f179 1"/>
                <a:gd name="f221" fmla="*/ 339 f180 1"/>
                <a:gd name="f222" fmla="*/ 348 f180 1"/>
                <a:gd name="f223" fmla="*/ 353 f180 1"/>
                <a:gd name="f224" fmla="*/ 406 f180 1"/>
                <a:gd name="f225" fmla="*/ 416 f180 1"/>
                <a:gd name="f226" fmla="*/ 431 f180 1"/>
                <a:gd name="f227" fmla="*/ 436 f180 1"/>
                <a:gd name="f228" fmla="*/ 669 f180 1"/>
                <a:gd name="f229" fmla="*/ 696 f180 1"/>
                <a:gd name="f230" fmla="*/ 772 f180 1"/>
                <a:gd name="f231" fmla="*/ 797 f180 1"/>
                <a:gd name="f232" fmla="*/ 818 f180 1"/>
                <a:gd name="f233" fmla="*/ 823 f180 1"/>
                <a:gd name="f234" fmla="*/ 828 f180 1"/>
                <a:gd name="f235" fmla="*/ 837 f180 1"/>
                <a:gd name="f236" fmla="*/ 968 f180 1"/>
                <a:gd name="f237" fmla="*/ 988 f180 1"/>
                <a:gd name="f238" fmla="*/ 1170 f180 1"/>
                <a:gd name="f239" fmla="*/ 1177 f180 1"/>
                <a:gd name="f240" fmla="*/ 1199 f180 1"/>
                <a:gd name="f241" fmla="*/ 1293 f180 1"/>
                <a:gd name="f242" fmla="*/ 1307 f180 1"/>
                <a:gd name="f243" fmla="*/ 1314 f180 1"/>
                <a:gd name="f244" fmla="*/ 1455 f180 1"/>
                <a:gd name="f245" fmla="*/ 1465 f180 1"/>
                <a:gd name="f246" fmla="*/ 1482 f180 1"/>
                <a:gd name="f247" fmla="*/ 1503 f180 1"/>
                <a:gd name="f248" fmla="+- f181 0 f1"/>
                <a:gd name="f249" fmla="*/ f184 1 1507"/>
                <a:gd name="f250" fmla="*/ f185 1 93"/>
                <a:gd name="f251" fmla="*/ f186 1 1507"/>
                <a:gd name="f252" fmla="*/ f187 1 93"/>
                <a:gd name="f253" fmla="*/ f188 1 93"/>
                <a:gd name="f254" fmla="*/ f189 1 1507"/>
                <a:gd name="f255" fmla="*/ f190 1 93"/>
                <a:gd name="f256" fmla="*/ f191 1 1507"/>
                <a:gd name="f257" fmla="*/ f192 1 93"/>
                <a:gd name="f258" fmla="*/ f193 1 1507"/>
                <a:gd name="f259" fmla="*/ f194 1 93"/>
                <a:gd name="f260" fmla="*/ f195 1 1507"/>
                <a:gd name="f261" fmla="*/ f196 1 1507"/>
                <a:gd name="f262" fmla="*/ f197 1 1507"/>
                <a:gd name="f263" fmla="*/ f198 1 1507"/>
                <a:gd name="f264" fmla="*/ f199 1 1507"/>
                <a:gd name="f265" fmla="*/ f200 1 1507"/>
                <a:gd name="f266" fmla="*/ f201 1 1507"/>
                <a:gd name="f267" fmla="*/ f202 1 1507"/>
                <a:gd name="f268" fmla="*/ f203 1 1507"/>
                <a:gd name="f269" fmla="*/ f204 1 1507"/>
                <a:gd name="f270" fmla="*/ f205 1 1507"/>
                <a:gd name="f271" fmla="*/ f206 1 1507"/>
                <a:gd name="f272" fmla="*/ f207 1 1507"/>
                <a:gd name="f273" fmla="*/ f208 1 1507"/>
                <a:gd name="f274" fmla="*/ f209 1 1507"/>
                <a:gd name="f275" fmla="*/ f210 1 1507"/>
                <a:gd name="f276" fmla="*/ f211 1 1507"/>
                <a:gd name="f277" fmla="*/ f212 1 1507"/>
                <a:gd name="f278" fmla="*/ f213 1 1507"/>
                <a:gd name="f279" fmla="*/ f214 1 1507"/>
                <a:gd name="f280" fmla="*/ f215 1 1507"/>
                <a:gd name="f281" fmla="*/ f216 1 1507"/>
                <a:gd name="f282" fmla="*/ f217 1 93"/>
                <a:gd name="f283" fmla="*/ f218 1 93"/>
                <a:gd name="f284" fmla="*/ f219 1 1507"/>
                <a:gd name="f285" fmla="*/ f220 1 93"/>
                <a:gd name="f286" fmla="*/ f221 1 1507"/>
                <a:gd name="f287" fmla="*/ f222 1 1507"/>
                <a:gd name="f288" fmla="*/ f223 1 1507"/>
                <a:gd name="f289" fmla="*/ f224 1 1507"/>
                <a:gd name="f290" fmla="*/ f225 1 1507"/>
                <a:gd name="f291" fmla="*/ f226 1 1507"/>
                <a:gd name="f292" fmla="*/ f227 1 1507"/>
                <a:gd name="f293" fmla="*/ f228 1 1507"/>
                <a:gd name="f294" fmla="*/ f229 1 1507"/>
                <a:gd name="f295" fmla="*/ f230 1 1507"/>
                <a:gd name="f296" fmla="*/ f231 1 1507"/>
                <a:gd name="f297" fmla="*/ f232 1 1507"/>
                <a:gd name="f298" fmla="*/ f233 1 1507"/>
                <a:gd name="f299" fmla="*/ f234 1 1507"/>
                <a:gd name="f300" fmla="*/ f235 1 1507"/>
                <a:gd name="f301" fmla="*/ f236 1 1507"/>
                <a:gd name="f302" fmla="*/ f237 1 1507"/>
                <a:gd name="f303" fmla="*/ f238 1 1507"/>
                <a:gd name="f304" fmla="*/ f239 1 1507"/>
                <a:gd name="f305" fmla="*/ f240 1 1507"/>
                <a:gd name="f306" fmla="*/ f241 1 1507"/>
                <a:gd name="f307" fmla="*/ f242 1 1507"/>
                <a:gd name="f308" fmla="*/ f243 1 1507"/>
                <a:gd name="f309" fmla="*/ f244 1 1507"/>
                <a:gd name="f310" fmla="*/ f245 1 1507"/>
                <a:gd name="f311" fmla="*/ f246 1 1507"/>
                <a:gd name="f312" fmla="*/ f247 1 1507"/>
                <a:gd name="f313" fmla="*/ 0 1 f182"/>
                <a:gd name="f314" fmla="*/ f176 1 f182"/>
                <a:gd name="f315" fmla="*/ 0 1 f183"/>
                <a:gd name="f316" fmla="*/ f177 1 f183"/>
                <a:gd name="f317" fmla="*/ f249 1 f182"/>
                <a:gd name="f318" fmla="*/ f250 1 f183"/>
                <a:gd name="f319" fmla="*/ f251 1 f182"/>
                <a:gd name="f320" fmla="*/ f252 1 f183"/>
                <a:gd name="f321" fmla="*/ f253 1 f183"/>
                <a:gd name="f322" fmla="*/ f254 1 f182"/>
                <a:gd name="f323" fmla="*/ f255 1 f183"/>
                <a:gd name="f324" fmla="*/ f256 1 f182"/>
                <a:gd name="f325" fmla="*/ f257 1 f183"/>
                <a:gd name="f326" fmla="*/ f258 1 f182"/>
                <a:gd name="f327" fmla="*/ f259 1 f183"/>
                <a:gd name="f328" fmla="*/ f260 1 f182"/>
                <a:gd name="f329" fmla="*/ f261 1 f182"/>
                <a:gd name="f330" fmla="*/ f262 1 f182"/>
                <a:gd name="f331" fmla="*/ f263 1 f182"/>
                <a:gd name="f332" fmla="*/ f264 1 f182"/>
                <a:gd name="f333" fmla="*/ f265 1 f182"/>
                <a:gd name="f334" fmla="*/ f266 1 f182"/>
                <a:gd name="f335" fmla="*/ f267 1 f182"/>
                <a:gd name="f336" fmla="*/ f268 1 f182"/>
                <a:gd name="f337" fmla="*/ f269 1 f182"/>
                <a:gd name="f338" fmla="*/ f270 1 f182"/>
                <a:gd name="f339" fmla="*/ f271 1 f182"/>
                <a:gd name="f340" fmla="*/ f272 1 f182"/>
                <a:gd name="f341" fmla="*/ f273 1 f182"/>
                <a:gd name="f342" fmla="*/ f274 1 f182"/>
                <a:gd name="f343" fmla="*/ f275 1 f182"/>
                <a:gd name="f344" fmla="*/ f276 1 f182"/>
                <a:gd name="f345" fmla="*/ f277 1 f182"/>
                <a:gd name="f346" fmla="*/ f278 1 f182"/>
                <a:gd name="f347" fmla="*/ f279 1 f182"/>
                <a:gd name="f348" fmla="*/ f280 1 f182"/>
                <a:gd name="f349" fmla="*/ f281 1 f182"/>
                <a:gd name="f350" fmla="*/ f282 1 f183"/>
                <a:gd name="f351" fmla="*/ f283 1 f183"/>
                <a:gd name="f352" fmla="*/ f284 1 f182"/>
                <a:gd name="f353" fmla="*/ f285 1 f183"/>
                <a:gd name="f354" fmla="*/ f286 1 f182"/>
                <a:gd name="f355" fmla="*/ f287 1 f182"/>
                <a:gd name="f356" fmla="*/ f288 1 f182"/>
                <a:gd name="f357" fmla="*/ f289 1 f182"/>
                <a:gd name="f358" fmla="*/ f290 1 f182"/>
                <a:gd name="f359" fmla="*/ f291 1 f182"/>
                <a:gd name="f360" fmla="*/ f292 1 f182"/>
                <a:gd name="f361" fmla="*/ f293 1 f182"/>
                <a:gd name="f362" fmla="*/ f294 1 f182"/>
                <a:gd name="f363" fmla="*/ f295 1 f182"/>
                <a:gd name="f364" fmla="*/ f296 1 f182"/>
                <a:gd name="f365" fmla="*/ f297 1 f182"/>
                <a:gd name="f366" fmla="*/ f298 1 f182"/>
                <a:gd name="f367" fmla="*/ f299 1 f182"/>
                <a:gd name="f368" fmla="*/ f300 1 f182"/>
                <a:gd name="f369" fmla="*/ f301 1 f182"/>
                <a:gd name="f370" fmla="*/ f302 1 f182"/>
                <a:gd name="f371" fmla="*/ f303 1 f182"/>
                <a:gd name="f372" fmla="*/ f304 1 f182"/>
                <a:gd name="f373" fmla="*/ f305 1 f182"/>
                <a:gd name="f374" fmla="*/ f306 1 f182"/>
                <a:gd name="f375" fmla="*/ f307 1 f182"/>
                <a:gd name="f376" fmla="*/ f308 1 f182"/>
                <a:gd name="f377" fmla="*/ f309 1 f182"/>
                <a:gd name="f378" fmla="*/ f310 1 f182"/>
                <a:gd name="f379" fmla="*/ f311 1 f182"/>
                <a:gd name="f380" fmla="*/ f312 1 f182"/>
                <a:gd name="f381" fmla="*/ f313 f173 1"/>
                <a:gd name="f382" fmla="*/ f314 f173 1"/>
                <a:gd name="f383" fmla="*/ f316 f174 1"/>
                <a:gd name="f384" fmla="*/ f315 f174 1"/>
                <a:gd name="f385" fmla="*/ f317 f173 1"/>
                <a:gd name="f386" fmla="*/ f318 f174 1"/>
                <a:gd name="f387" fmla="*/ f319 f173 1"/>
                <a:gd name="f388" fmla="*/ f320 f174 1"/>
                <a:gd name="f389" fmla="*/ f321 f174 1"/>
                <a:gd name="f390" fmla="*/ f322 f173 1"/>
                <a:gd name="f391" fmla="*/ f323 f174 1"/>
                <a:gd name="f392" fmla="*/ f324 f173 1"/>
                <a:gd name="f393" fmla="*/ f325 f174 1"/>
                <a:gd name="f394" fmla="*/ f326 f173 1"/>
                <a:gd name="f395" fmla="*/ f327 f174 1"/>
                <a:gd name="f396" fmla="*/ f328 f173 1"/>
                <a:gd name="f397" fmla="*/ f329 f173 1"/>
                <a:gd name="f398" fmla="*/ f330 f173 1"/>
                <a:gd name="f399" fmla="*/ f331 f173 1"/>
                <a:gd name="f400" fmla="*/ f332 f173 1"/>
                <a:gd name="f401" fmla="*/ f333 f173 1"/>
                <a:gd name="f402" fmla="*/ f334 f173 1"/>
                <a:gd name="f403" fmla="*/ f335 f173 1"/>
                <a:gd name="f404" fmla="*/ f336 f173 1"/>
                <a:gd name="f405" fmla="*/ f337 f173 1"/>
                <a:gd name="f406" fmla="*/ f338 f173 1"/>
                <a:gd name="f407" fmla="*/ f339 f173 1"/>
                <a:gd name="f408" fmla="*/ f340 f173 1"/>
                <a:gd name="f409" fmla="*/ f341 f173 1"/>
                <a:gd name="f410" fmla="*/ f342 f173 1"/>
                <a:gd name="f411" fmla="*/ f343 f173 1"/>
                <a:gd name="f412" fmla="*/ f344 f173 1"/>
                <a:gd name="f413" fmla="*/ f345 f173 1"/>
                <a:gd name="f414" fmla="*/ f346 f173 1"/>
                <a:gd name="f415" fmla="*/ f347 f173 1"/>
                <a:gd name="f416" fmla="*/ f348 f173 1"/>
                <a:gd name="f417" fmla="*/ f349 f173 1"/>
                <a:gd name="f418" fmla="*/ f350 f174 1"/>
                <a:gd name="f419" fmla="*/ f351 f174 1"/>
                <a:gd name="f420" fmla="*/ f352 f173 1"/>
                <a:gd name="f421" fmla="*/ f353 f174 1"/>
                <a:gd name="f422" fmla="*/ f354 f173 1"/>
                <a:gd name="f423" fmla="*/ f355 f173 1"/>
                <a:gd name="f424" fmla="*/ f356 f173 1"/>
                <a:gd name="f425" fmla="*/ f357 f173 1"/>
                <a:gd name="f426" fmla="*/ f358 f173 1"/>
                <a:gd name="f427" fmla="*/ f359 f173 1"/>
                <a:gd name="f428" fmla="*/ f360 f173 1"/>
                <a:gd name="f429" fmla="*/ f361 f173 1"/>
                <a:gd name="f430" fmla="*/ f362 f173 1"/>
                <a:gd name="f431" fmla="*/ f363 f173 1"/>
                <a:gd name="f432" fmla="*/ f364 f173 1"/>
                <a:gd name="f433" fmla="*/ f365 f173 1"/>
                <a:gd name="f434" fmla="*/ f366 f173 1"/>
                <a:gd name="f435" fmla="*/ f367 f173 1"/>
                <a:gd name="f436" fmla="*/ f368 f173 1"/>
                <a:gd name="f437" fmla="*/ f369 f173 1"/>
                <a:gd name="f438" fmla="*/ f370 f173 1"/>
                <a:gd name="f439" fmla="*/ f371 f173 1"/>
                <a:gd name="f440" fmla="*/ f372 f173 1"/>
                <a:gd name="f441" fmla="*/ f373 f173 1"/>
                <a:gd name="f442" fmla="*/ f374 f173 1"/>
                <a:gd name="f443" fmla="*/ f375 f173 1"/>
                <a:gd name="f444" fmla="*/ f376 f173 1"/>
                <a:gd name="f445" fmla="*/ f377 f173 1"/>
                <a:gd name="f446" fmla="*/ f378 f173 1"/>
                <a:gd name="f447" fmla="*/ f379 f173 1"/>
                <a:gd name="f448" fmla="*/ f380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8">
                  <a:pos x="f385" y="f386"/>
                </a:cxn>
                <a:cxn ang="f248">
                  <a:pos x="f387" y="f388"/>
                </a:cxn>
                <a:cxn ang="f248">
                  <a:pos x="f385" y="f389"/>
                </a:cxn>
                <a:cxn ang="f248">
                  <a:pos x="f390" y="f391"/>
                </a:cxn>
                <a:cxn ang="f248">
                  <a:pos x="f392" y="f393"/>
                </a:cxn>
                <a:cxn ang="f248">
                  <a:pos x="f394" y="f395"/>
                </a:cxn>
                <a:cxn ang="f248">
                  <a:pos x="f396" y="f393"/>
                </a:cxn>
                <a:cxn ang="f248">
                  <a:pos x="f397" y="f393"/>
                </a:cxn>
                <a:cxn ang="f248">
                  <a:pos x="f398" y="f395"/>
                </a:cxn>
                <a:cxn ang="f248">
                  <a:pos x="f399" y="f395"/>
                </a:cxn>
                <a:cxn ang="f248">
                  <a:pos x="f400" y="f395"/>
                </a:cxn>
                <a:cxn ang="f248">
                  <a:pos x="f401" y="f395"/>
                </a:cxn>
                <a:cxn ang="f248">
                  <a:pos x="f402" y="f395"/>
                </a:cxn>
                <a:cxn ang="f248">
                  <a:pos x="f403" y="f395"/>
                </a:cxn>
                <a:cxn ang="f248">
                  <a:pos x="f404" y="f395"/>
                </a:cxn>
                <a:cxn ang="f248">
                  <a:pos x="f405" y="f395"/>
                </a:cxn>
                <a:cxn ang="f248">
                  <a:pos x="f406" y="f395"/>
                </a:cxn>
                <a:cxn ang="f248">
                  <a:pos x="f407" y="f395"/>
                </a:cxn>
                <a:cxn ang="f248">
                  <a:pos x="f408" y="f393"/>
                </a:cxn>
                <a:cxn ang="f248">
                  <a:pos x="f409" y="f393"/>
                </a:cxn>
                <a:cxn ang="f248">
                  <a:pos x="f410" y="f395"/>
                </a:cxn>
                <a:cxn ang="f248">
                  <a:pos x="f411" y="f395"/>
                </a:cxn>
                <a:cxn ang="f248">
                  <a:pos x="f412" y="f393"/>
                </a:cxn>
                <a:cxn ang="f248">
                  <a:pos x="f413" y="f393"/>
                </a:cxn>
                <a:cxn ang="f248">
                  <a:pos x="f414" y="f395"/>
                </a:cxn>
                <a:cxn ang="f248">
                  <a:pos x="f415" y="f395"/>
                </a:cxn>
                <a:cxn ang="f248">
                  <a:pos x="f416" y="f395"/>
                </a:cxn>
                <a:cxn ang="f248">
                  <a:pos x="f417" y="f388"/>
                </a:cxn>
                <a:cxn ang="f248">
                  <a:pos x="f417" y="f418"/>
                </a:cxn>
                <a:cxn ang="f248">
                  <a:pos x="f417" y="f386"/>
                </a:cxn>
                <a:cxn ang="f248">
                  <a:pos x="f416" y="f419"/>
                </a:cxn>
                <a:cxn ang="f248">
                  <a:pos x="f420" y="f421"/>
                </a:cxn>
                <a:cxn ang="f248">
                  <a:pos x="f422" y="f421"/>
                </a:cxn>
                <a:cxn ang="f248">
                  <a:pos x="f423" y="f421"/>
                </a:cxn>
                <a:cxn ang="f248">
                  <a:pos x="f424" y="f421"/>
                </a:cxn>
                <a:cxn ang="f248">
                  <a:pos x="f425" y="f421"/>
                </a:cxn>
                <a:cxn ang="f248">
                  <a:pos x="f426" y="f421"/>
                </a:cxn>
                <a:cxn ang="f248">
                  <a:pos x="f427" y="f421"/>
                </a:cxn>
                <a:cxn ang="f248">
                  <a:pos x="f428" y="f421"/>
                </a:cxn>
                <a:cxn ang="f248">
                  <a:pos x="f429" y="f421"/>
                </a:cxn>
                <a:cxn ang="f248">
                  <a:pos x="f430" y="f421"/>
                </a:cxn>
                <a:cxn ang="f248">
                  <a:pos x="f431" y="f421"/>
                </a:cxn>
                <a:cxn ang="f248">
                  <a:pos x="f432" y="f421"/>
                </a:cxn>
                <a:cxn ang="f248">
                  <a:pos x="f433" y="f421"/>
                </a:cxn>
                <a:cxn ang="f248">
                  <a:pos x="f434" y="f421"/>
                </a:cxn>
                <a:cxn ang="f248">
                  <a:pos x="f435" y="f421"/>
                </a:cxn>
                <a:cxn ang="f248">
                  <a:pos x="f436" y="f421"/>
                </a:cxn>
                <a:cxn ang="f248">
                  <a:pos x="f437" y="f421"/>
                </a:cxn>
                <a:cxn ang="f248">
                  <a:pos x="f438" y="f421"/>
                </a:cxn>
                <a:cxn ang="f248">
                  <a:pos x="f439" y="f421"/>
                </a:cxn>
                <a:cxn ang="f248">
                  <a:pos x="f440" y="f421"/>
                </a:cxn>
                <a:cxn ang="f248">
                  <a:pos x="f441" y="f421"/>
                </a:cxn>
                <a:cxn ang="f248">
                  <a:pos x="f442" y="f421"/>
                </a:cxn>
                <a:cxn ang="f248">
                  <a:pos x="f443" y="f421"/>
                </a:cxn>
                <a:cxn ang="f248">
                  <a:pos x="f444" y="f421"/>
                </a:cxn>
                <a:cxn ang="f248">
                  <a:pos x="f445" y="f421"/>
                </a:cxn>
                <a:cxn ang="f248">
                  <a:pos x="f446" y="f421"/>
                </a:cxn>
                <a:cxn ang="f248">
                  <a:pos x="f447" y="f421"/>
                </a:cxn>
                <a:cxn ang="f248">
                  <a:pos x="f448" y="f419"/>
                </a:cxn>
                <a:cxn ang="f248">
                  <a:pos x="f385" y="f386"/>
                </a:cxn>
              </a:cxnLst>
              <a:rect l="f381" t="f384" r="f382" b="f383"/>
              <a:pathLst>
                <a:path w="1507" h="93">
                  <a:moveTo>
                    <a:pt x="f8" y="f9"/>
                  </a:moveTo>
                  <a:cubicBezTo>
                    <a:pt x="f6" y="f10"/>
                    <a:pt x="f6" y="f11"/>
                    <a:pt x="f6" y="f12"/>
                  </a:cubicBezTo>
                  <a:cubicBezTo>
                    <a:pt x="f6" y="f13"/>
                    <a:pt x="f6" y="f14"/>
                    <a:pt x="f8" y="f15"/>
                  </a:cubicBezTo>
                  <a:cubicBezTo>
                    <a:pt x="f16" y="f5"/>
                    <a:pt x="f17" y="f5"/>
                    <a:pt x="f18" y="f5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2"/>
                    <a:pt x="f26" y="f20"/>
                  </a:cubicBezTo>
                  <a:cubicBezTo>
                    <a:pt x="f27" y="f20"/>
                    <a:pt x="f28" y="f20"/>
                    <a:pt x="f29" y="f22"/>
                  </a:cubicBezTo>
                  <a:cubicBezTo>
                    <a:pt x="f30" y="f22"/>
                    <a:pt x="f31" y="f22"/>
                    <a:pt x="f32" y="f22"/>
                  </a:cubicBezTo>
                  <a:cubicBezTo>
                    <a:pt x="f33" y="f22"/>
                    <a:pt x="f34" y="f20"/>
                    <a:pt x="f35" y="f20"/>
                  </a:cubicBezTo>
                  <a:cubicBezTo>
                    <a:pt x="f36" y="f20"/>
                    <a:pt x="f37" y="f20"/>
                    <a:pt x="f38" y="f20"/>
                  </a:cubicBezTo>
                  <a:cubicBezTo>
                    <a:pt x="f39" y="f22"/>
                    <a:pt x="f40" y="f22"/>
                    <a:pt x="f41" y="f20"/>
                  </a:cubicBezTo>
                  <a:cubicBezTo>
                    <a:pt x="f42" y="f20"/>
                    <a:pt x="f43" y="f20"/>
                    <a:pt x="f44" y="f20"/>
                  </a:cubicBezTo>
                  <a:cubicBezTo>
                    <a:pt x="f45" y="f5"/>
                    <a:pt x="f46" y="f5"/>
                    <a:pt x="f47" y="f20"/>
                  </a:cubicBezTo>
                  <a:cubicBezTo>
                    <a:pt x="f48" y="f20"/>
                    <a:pt x="f49" y="f20"/>
                    <a:pt x="f50" y="f20"/>
                  </a:cubicBezTo>
                  <a:cubicBezTo>
                    <a:pt x="f51" y="f22"/>
                    <a:pt x="f52" y="f20"/>
                    <a:pt x="f53" y="f20"/>
                  </a:cubicBezTo>
                  <a:cubicBezTo>
                    <a:pt x="f54" y="f20"/>
                    <a:pt x="f55" y="f20"/>
                    <a:pt x="f56" y="f20"/>
                  </a:cubicBezTo>
                  <a:cubicBezTo>
                    <a:pt x="f57" y="f20"/>
                    <a:pt x="f58" y="f20"/>
                    <a:pt x="f59" y="f20"/>
                  </a:cubicBezTo>
                  <a:cubicBezTo>
                    <a:pt x="f60" y="f20"/>
                    <a:pt x="f61" y="f20"/>
                    <a:pt x="f62" y="f20"/>
                  </a:cubicBezTo>
                  <a:cubicBezTo>
                    <a:pt x="f62" y="f22"/>
                    <a:pt x="f63" y="f22"/>
                    <a:pt x="f63" y="f22"/>
                  </a:cubicBezTo>
                  <a:cubicBezTo>
                    <a:pt x="f64" y="f22"/>
                    <a:pt x="f65" y="f22"/>
                    <a:pt x="f66" y="f22"/>
                  </a:cubicBezTo>
                  <a:cubicBezTo>
                    <a:pt x="f67" y="f20"/>
                    <a:pt x="f68" y="f20"/>
                    <a:pt x="f69" y="f20"/>
                  </a:cubicBezTo>
                  <a:cubicBezTo>
                    <a:pt x="f70" y="f20"/>
                    <a:pt x="f71" y="f20"/>
                    <a:pt x="f72" y="f20"/>
                  </a:cubicBezTo>
                  <a:cubicBezTo>
                    <a:pt x="f73" y="f20"/>
                    <a:pt x="f74" y="f20"/>
                    <a:pt x="f75" y="f22"/>
                  </a:cubicBezTo>
                  <a:cubicBezTo>
                    <a:pt x="f76" y="f22"/>
                    <a:pt x="f77" y="f22"/>
                    <a:pt x="f78" y="f22"/>
                  </a:cubicBezTo>
                  <a:cubicBezTo>
                    <a:pt x="f79" y="f20"/>
                    <a:pt x="f80" y="f20"/>
                    <a:pt x="f81" y="f20"/>
                  </a:cubicBezTo>
                  <a:cubicBezTo>
                    <a:pt x="f82" y="f20"/>
                    <a:pt x="f83" y="f20"/>
                    <a:pt x="f84" y="f20"/>
                  </a:cubicBezTo>
                  <a:cubicBezTo>
                    <a:pt x="f85" y="f20"/>
                    <a:pt x="f86" y="f20"/>
                    <a:pt x="f13" y="f20"/>
                  </a:cubicBezTo>
                  <a:cubicBezTo>
                    <a:pt x="f5" y="f15"/>
                    <a:pt x="f22" y="f13"/>
                    <a:pt x="f22" y="f12"/>
                  </a:cubicBezTo>
                  <a:cubicBezTo>
                    <a:pt x="f22" y="f87"/>
                    <a:pt x="f22" y="f88"/>
                    <a:pt x="f22" y="f89"/>
                  </a:cubicBezTo>
                  <a:cubicBezTo>
                    <a:pt x="f22" y="f90"/>
                    <a:pt x="f22" y="f91"/>
                    <a:pt x="f22" y="f9"/>
                  </a:cubicBezTo>
                  <a:cubicBezTo>
                    <a:pt x="f22" y="f92"/>
                    <a:pt x="f22" y="f93"/>
                    <a:pt x="f13" y="f94"/>
                  </a:cubicBezTo>
                  <a:cubicBezTo>
                    <a:pt x="f86" y="f94"/>
                    <a:pt x="f95" y="f96"/>
                    <a:pt x="f97" y="f96"/>
                  </a:cubicBezTo>
                  <a:cubicBezTo>
                    <a:pt x="f98" y="f96"/>
                    <a:pt x="f99" y="f96"/>
                    <a:pt x="f100" y="f96"/>
                  </a:cubicBezTo>
                  <a:cubicBezTo>
                    <a:pt x="f101" y="f96"/>
                    <a:pt x="f102" y="f94"/>
                    <a:pt x="f103" y="f96"/>
                  </a:cubicBezTo>
                  <a:cubicBezTo>
                    <a:pt x="f104" y="f96"/>
                    <a:pt x="f105" y="f96"/>
                    <a:pt x="f106" y="f96"/>
                  </a:cubicBezTo>
                  <a:cubicBezTo>
                    <a:pt x="f65" y="f96"/>
                    <a:pt x="f107" y="f96"/>
                    <a:pt x="f108" y="f96"/>
                  </a:cubicBezTo>
                  <a:cubicBezTo>
                    <a:pt x="f109" y="f94"/>
                    <a:pt x="f110" y="f94"/>
                    <a:pt x="f111" y="f96"/>
                  </a:cubicBezTo>
                  <a:cubicBezTo>
                    <a:pt x="f112" y="f94"/>
                    <a:pt x="f113" y="f94"/>
                    <a:pt x="f114" y="f96"/>
                  </a:cubicBezTo>
                  <a:cubicBezTo>
                    <a:pt x="f115" y="f96"/>
                    <a:pt x="f116" y="f96"/>
                    <a:pt x="f117" y="f96"/>
                  </a:cubicBezTo>
                  <a:cubicBezTo>
                    <a:pt x="f118" y="f96"/>
                    <a:pt x="f119" y="f96"/>
                    <a:pt x="f120" y="f96"/>
                  </a:cubicBezTo>
                  <a:cubicBezTo>
                    <a:pt x="f121" y="f96"/>
                    <a:pt x="f122" y="f96"/>
                    <a:pt x="f123" y="f96"/>
                  </a:cubicBezTo>
                  <a:cubicBezTo>
                    <a:pt x="f124" y="f96"/>
                    <a:pt x="f125" y="f96"/>
                    <a:pt x="f126" y="f96"/>
                  </a:cubicBezTo>
                  <a:cubicBezTo>
                    <a:pt x="f127" y="f96"/>
                    <a:pt x="f128" y="f94"/>
                    <a:pt x="f129" y="f96"/>
                  </a:cubicBezTo>
                  <a:cubicBezTo>
                    <a:pt x="f130" y="f7"/>
                    <a:pt x="f131" y="f96"/>
                    <a:pt x="f132" y="f96"/>
                  </a:cubicBezTo>
                  <a:cubicBezTo>
                    <a:pt x="f53" y="f96"/>
                    <a:pt x="f133" y="f94"/>
                    <a:pt x="f134" y="f96"/>
                  </a:cubicBezTo>
                  <a:cubicBezTo>
                    <a:pt x="f135" y="f96"/>
                    <a:pt x="f136" y="f96"/>
                    <a:pt x="f137" y="f96"/>
                  </a:cubicBezTo>
                  <a:cubicBezTo>
                    <a:pt x="f138" y="f94"/>
                    <a:pt x="f139" y="f96"/>
                    <a:pt x="f140" y="f96"/>
                  </a:cubicBezTo>
                  <a:cubicBezTo>
                    <a:pt x="f141" y="f96"/>
                    <a:pt x="f142" y="f96"/>
                    <a:pt x="f143" y="f96"/>
                  </a:cubicBezTo>
                  <a:cubicBezTo>
                    <a:pt x="f144" y="f96"/>
                    <a:pt x="f145" y="f96"/>
                    <a:pt x="f146" y="f96"/>
                  </a:cubicBezTo>
                  <a:cubicBezTo>
                    <a:pt x="f147" y="f96"/>
                    <a:pt x="f148" y="f96"/>
                    <a:pt x="f149" y="f96"/>
                  </a:cubicBezTo>
                  <a:cubicBezTo>
                    <a:pt x="f150" y="f96"/>
                    <a:pt x="f151" y="f94"/>
                    <a:pt x="f152" y="f96"/>
                  </a:cubicBezTo>
                  <a:cubicBezTo>
                    <a:pt x="f153" y="f94"/>
                    <a:pt x="f154" y="f94"/>
                    <a:pt x="f155" y="f96"/>
                  </a:cubicBezTo>
                  <a:cubicBezTo>
                    <a:pt x="f156" y="f94"/>
                    <a:pt x="f38" y="f94"/>
                    <a:pt x="f157" y="f96"/>
                  </a:cubicBezTo>
                  <a:cubicBezTo>
                    <a:pt x="f158" y="f94"/>
                    <a:pt x="f159" y="f96"/>
                    <a:pt x="f160" y="f96"/>
                  </a:cubicBezTo>
                  <a:cubicBezTo>
                    <a:pt x="f161" y="f94"/>
                    <a:pt x="f162" y="f96"/>
                    <a:pt x="f163" y="f96"/>
                  </a:cubicBezTo>
                  <a:cubicBezTo>
                    <a:pt x="f164" y="f96"/>
                    <a:pt x="f165" y="f96"/>
                    <a:pt x="f24" y="f96"/>
                  </a:cubicBezTo>
                  <a:cubicBezTo>
                    <a:pt x="f166" y="f96"/>
                    <a:pt x="f167" y="f96"/>
                    <a:pt x="f168" y="f96"/>
                  </a:cubicBezTo>
                  <a:cubicBezTo>
                    <a:pt x="f169" y="f96"/>
                    <a:pt x="f170" y="f7"/>
                    <a:pt x="f171" y="f96"/>
                  </a:cubicBezTo>
                  <a:cubicBezTo>
                    <a:pt x="f18" y="f94"/>
                    <a:pt x="f17" y="f96"/>
                    <a:pt x="f16" y="f94"/>
                  </a:cubicBezTo>
                  <a:cubicBezTo>
                    <a:pt x="f6" y="f93"/>
                    <a:pt x="f8" y="f92"/>
                    <a:pt x="f8" y="f9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6338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9;p14">
            <a:extLst>
              <a:ext uri="{FF2B5EF4-FFF2-40B4-BE49-F238E27FC236}">
                <a16:creationId xmlns:a16="http://schemas.microsoft.com/office/drawing/2014/main" id="{9C6AA5CD-7817-339E-1369-6B0CA88ADD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01065" y="535052"/>
            <a:ext cx="7085868" cy="1641000"/>
          </a:xfrm>
        </p:spPr>
        <p:txBody>
          <a:bodyPr anchor="ctr" anchorCtr="1"/>
          <a:lstStyle>
            <a:lvl1pPr algn="ctr">
              <a:defRPr sz="7400" b="1">
                <a:solidFill>
                  <a:srgbClr val="E86E8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90;p14">
            <a:extLst>
              <a:ext uri="{FF2B5EF4-FFF2-40B4-BE49-F238E27FC236}">
                <a16:creationId xmlns:a16="http://schemas.microsoft.com/office/drawing/2014/main" id="{E7535309-07C6-E249-59FA-60E64056707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58131" y="2023649"/>
            <a:ext cx="5171736" cy="1583704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91;p14">
            <a:extLst>
              <a:ext uri="{FF2B5EF4-FFF2-40B4-BE49-F238E27FC236}">
                <a16:creationId xmlns:a16="http://schemas.microsoft.com/office/drawing/2014/main" id="{383A5479-08C8-0E79-5AFA-887F134AC07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78937" y="3547753"/>
            <a:ext cx="7130134" cy="1641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192;p14">
            <a:extLst>
              <a:ext uri="{FF2B5EF4-FFF2-40B4-BE49-F238E27FC236}">
                <a16:creationId xmlns:a16="http://schemas.microsoft.com/office/drawing/2014/main" id="{D4FF3B43-9AB8-5BDF-C03D-B5BC010874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1163" y="5174443"/>
            <a:ext cx="8210662" cy="1641000"/>
          </a:xfrm>
        </p:spPr>
        <p:txBody>
          <a:bodyPr anchor="ctr" anchorCtr="1"/>
          <a:lstStyle>
            <a:lvl1pPr algn="ctr">
              <a:defRPr sz="7400" b="1">
                <a:solidFill>
                  <a:srgbClr val="E86E8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193;p14">
            <a:extLst>
              <a:ext uri="{FF2B5EF4-FFF2-40B4-BE49-F238E27FC236}">
                <a16:creationId xmlns:a16="http://schemas.microsoft.com/office/drawing/2014/main" id="{E80C5F24-3737-60DC-1130-96E7B5EEACE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60621" y="6663049"/>
            <a:ext cx="5171736" cy="1583704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194;p14">
            <a:extLst>
              <a:ext uri="{FF2B5EF4-FFF2-40B4-BE49-F238E27FC236}">
                <a16:creationId xmlns:a16="http://schemas.microsoft.com/office/drawing/2014/main" id="{C69D9F4A-7E7B-5469-438D-ADA164A2AF9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81427" y="8187144"/>
            <a:ext cx="7130134" cy="1641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195;p14">
            <a:extLst>
              <a:ext uri="{FF2B5EF4-FFF2-40B4-BE49-F238E27FC236}">
                <a16:creationId xmlns:a16="http://schemas.microsoft.com/office/drawing/2014/main" id="{F9A56F5F-F077-A42E-80F5-0859FAAF84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36173" y="5174443"/>
            <a:ext cx="8210662" cy="1641000"/>
          </a:xfrm>
        </p:spPr>
        <p:txBody>
          <a:bodyPr anchor="ctr" anchorCtr="1"/>
          <a:lstStyle>
            <a:lvl1pPr algn="ctr">
              <a:defRPr sz="7400" b="1">
                <a:solidFill>
                  <a:srgbClr val="E86E8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196;p14">
            <a:extLst>
              <a:ext uri="{FF2B5EF4-FFF2-40B4-BE49-F238E27FC236}">
                <a16:creationId xmlns:a16="http://schemas.microsoft.com/office/drawing/2014/main" id="{58C82AF9-032A-81E1-F16F-8E2B09BBBFC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077501" y="6663022"/>
            <a:ext cx="6127997" cy="1583704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4800">
                <a:latin typeface="Kirang Haerang"/>
                <a:ea typeface="Kirang Haerang"/>
                <a:cs typeface="Kirang Haerang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197;p14">
            <a:extLst>
              <a:ext uri="{FF2B5EF4-FFF2-40B4-BE49-F238E27FC236}">
                <a16:creationId xmlns:a16="http://schemas.microsoft.com/office/drawing/2014/main" id="{C893EA00-3B8C-997A-B591-B2D77340C25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76438" y="8187144"/>
            <a:ext cx="7130134" cy="1641000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11" name="Google Shape;198;p14">
            <a:extLst>
              <a:ext uri="{FF2B5EF4-FFF2-40B4-BE49-F238E27FC236}">
                <a16:creationId xmlns:a16="http://schemas.microsoft.com/office/drawing/2014/main" id="{50EC8989-2BAE-A755-0D10-C4C96E72DB62}"/>
              </a:ext>
            </a:extLst>
          </p:cNvPr>
          <p:cNvGrpSpPr/>
          <p:nvPr/>
        </p:nvGrpSpPr>
        <p:grpSpPr>
          <a:xfrm>
            <a:off x="790536" y="521437"/>
            <a:ext cx="17458731" cy="2508472"/>
            <a:chOff x="790536" y="521437"/>
            <a:chExt cx="17458731" cy="2508472"/>
          </a:xfrm>
        </p:grpSpPr>
        <p:sp>
          <p:nvSpPr>
            <p:cNvPr id="12" name="Google Shape;201;p14">
              <a:extLst>
                <a:ext uri="{FF2B5EF4-FFF2-40B4-BE49-F238E27FC236}">
                  <a16:creationId xmlns:a16="http://schemas.microsoft.com/office/drawing/2014/main" id="{591D2D22-B4F8-84F3-04DD-E7C554C6EC5E}"/>
                </a:ext>
              </a:extLst>
            </p:cNvPr>
            <p:cNvSpPr/>
            <p:nvPr/>
          </p:nvSpPr>
          <p:spPr>
            <a:xfrm rot="16033342">
              <a:off x="2202277" y="703173"/>
              <a:ext cx="1625318" cy="16067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758"/>
                <a:gd name="f4" fmla="val 40453"/>
                <a:gd name="f5" fmla="val 66812"/>
                <a:gd name="f6" fmla="val 1"/>
                <a:gd name="f7" fmla="val 65526"/>
                <a:gd name="f8" fmla="val 64233"/>
                <a:gd name="f9" fmla="val 584"/>
                <a:gd name="f10" fmla="val 63330"/>
                <a:gd name="f11" fmla="val 1991"/>
                <a:gd name="f12" fmla="val 60766"/>
                <a:gd name="f13" fmla="val 6058"/>
                <a:gd name="f14" fmla="val 54410"/>
                <a:gd name="f15" fmla="val 9647"/>
                <a:gd name="f16" fmla="val 49864"/>
                <a:gd name="f17" fmla="val 10535"/>
                <a:gd name="f18" fmla="val 48884"/>
                <a:gd name="f19" fmla="val 10736"/>
                <a:gd name="f20" fmla="val 47884"/>
                <a:gd name="f21" fmla="val 10817"/>
                <a:gd name="f22" fmla="val 46873"/>
                <a:gd name="f23" fmla="val 43939"/>
                <a:gd name="f24" fmla="val 40921"/>
                <a:gd name="f25" fmla="val 10139"/>
                <a:gd name="f26" fmla="val 38073"/>
                <a:gd name="f27" fmla="val 9783"/>
                <a:gd name="f28" fmla="val 36091"/>
                <a:gd name="f29" fmla="val 9527"/>
                <a:gd name="f30" fmla="val 34100"/>
                <a:gd name="f31" fmla="val 9399"/>
                <a:gd name="f32" fmla="val 32105"/>
                <a:gd name="f33" fmla="val 30110"/>
                <a:gd name="f34" fmla="val 28111"/>
                <a:gd name="f35" fmla="val 26111"/>
                <a:gd name="f36" fmla="val 14013"/>
                <a:gd name="f37" fmla="val 11390"/>
                <a:gd name="f38" fmla="val 22223"/>
                <a:gd name="f39" fmla="val 718"/>
                <a:gd name="f40" fmla="val 36236"/>
                <a:gd name="f41" fmla="val 872"/>
                <a:gd name="f42" fmla="val 39042"/>
                <a:gd name="f43" fmla="val 3074"/>
                <a:gd name="f44" fmla="val 40452"/>
                <a:gd name="f45" fmla="val 5201"/>
                <a:gd name="f46" fmla="val 7320"/>
                <a:gd name="f47" fmla="val 9365"/>
                <a:gd name="f48" fmla="val 39051"/>
                <a:gd name="f49" fmla="val 9228"/>
                <a:gd name="f50" fmla="val 8886"/>
                <a:gd name="f51" fmla="val 30118"/>
                <a:gd name="f52" fmla="val 14218"/>
                <a:gd name="f53" fmla="val 23761"/>
                <a:gd name="f54" fmla="val 19139"/>
                <a:gd name="f55" fmla="val 20993"/>
                <a:gd name="f56" fmla="val 22974"/>
                <a:gd name="f57" fmla="val 18836"/>
                <a:gd name="f58" fmla="val 27242"/>
                <a:gd name="f59" fmla="val 18150"/>
                <a:gd name="f60" fmla="val 31552"/>
                <a:gd name="f61" fmla="val 34616"/>
                <a:gd name="f62" fmla="val 37702"/>
                <a:gd name="f63" fmla="val 18496"/>
                <a:gd name="f64" fmla="val 40671"/>
                <a:gd name="f65" fmla="val 18908"/>
                <a:gd name="f66" fmla="val 42698"/>
                <a:gd name="f67" fmla="val 19184"/>
                <a:gd name="f68" fmla="val 44615"/>
                <a:gd name="f69" fmla="val 19346"/>
                <a:gd name="f70" fmla="val 46475"/>
                <a:gd name="f71" fmla="val 50384"/>
                <a:gd name="f72" fmla="val 54039"/>
                <a:gd name="f73" fmla="val 18631"/>
                <a:gd name="f74" fmla="val 57930"/>
                <a:gd name="f75" fmla="val 16755"/>
                <a:gd name="f76" fmla="val 62749"/>
                <a:gd name="f77" fmla="val 14431"/>
                <a:gd name="f78" fmla="val 67738"/>
                <a:gd name="f79" fmla="val 11116"/>
                <a:gd name="f80" fmla="val 70678"/>
                <a:gd name="f81" fmla="val 6434"/>
                <a:gd name="f82" fmla="val 72757"/>
                <a:gd name="f83" fmla="val 3159"/>
                <a:gd name="f84" fmla="val 69804"/>
                <a:gd name="f85" fmla="*/ f0 1 72758"/>
                <a:gd name="f86" fmla="*/ f1 1 40453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2758"/>
                <a:gd name="f93" fmla="*/ f90 1 40453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2758" h="4045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35" y="f27"/>
                  </a:cubicBezTo>
                  <a:cubicBezTo>
                    <a:pt x="f36" y="f37"/>
                    <a:pt x="f2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40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59"/>
                  </a:cubicBezTo>
                  <a:cubicBezTo>
                    <a:pt x="f61" y="f59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02;p14">
              <a:extLst>
                <a:ext uri="{FF2B5EF4-FFF2-40B4-BE49-F238E27FC236}">
                  <a16:creationId xmlns:a16="http://schemas.microsoft.com/office/drawing/2014/main" id="{F443609E-FCC0-BD29-E408-DAA64F0C139B}"/>
                </a:ext>
              </a:extLst>
            </p:cNvPr>
            <p:cNvSpPr/>
            <p:nvPr/>
          </p:nvSpPr>
          <p:spPr>
            <a:xfrm rot="14289063">
              <a:off x="17365297" y="1735266"/>
              <a:ext cx="335164" cy="469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04"/>
                <a:gd name="f4" fmla="val 11810"/>
                <a:gd name="f5" fmla="val 10036"/>
                <a:gd name="f6" fmla="val 9253"/>
                <a:gd name="f7" fmla="val 8465"/>
                <a:gd name="f8" fmla="val 227"/>
                <a:gd name="f9" fmla="val 7758"/>
                <a:gd name="f10" fmla="val 711"/>
                <a:gd name="f11" fmla="val 6938"/>
                <a:gd name="f12" fmla="val 1292"/>
                <a:gd name="f13" fmla="val 6152"/>
                <a:gd name="f14" fmla="val 1907"/>
                <a:gd name="f15" fmla="val 5332"/>
                <a:gd name="f16" fmla="val 2488"/>
                <a:gd name="f17" fmla="val 5127"/>
                <a:gd name="f18" fmla="val 2625"/>
                <a:gd name="f19" fmla="val 4922"/>
                <a:gd name="f20" fmla="val 2762"/>
                <a:gd name="f21" fmla="val 4716"/>
                <a:gd name="f22" fmla="val 2898"/>
                <a:gd name="f23" fmla="val 4477"/>
                <a:gd name="f24" fmla="val 3035"/>
                <a:gd name="f25" fmla="val 4170"/>
                <a:gd name="f26" fmla="val 3172"/>
                <a:gd name="f27" fmla="val 3930"/>
                <a:gd name="f28" fmla="val 3274"/>
                <a:gd name="f29" fmla="val 3657"/>
                <a:gd name="f30" fmla="val 3343"/>
                <a:gd name="f31" fmla="val 3418"/>
                <a:gd name="f32" fmla="val 3411"/>
                <a:gd name="f33" fmla="val 1230"/>
                <a:gd name="f34" fmla="val 3924"/>
                <a:gd name="f35" fmla="val 6965"/>
                <a:gd name="f36" fmla="val 786"/>
                <a:gd name="f37" fmla="val 8948"/>
                <a:gd name="f38" fmla="val 1527"/>
                <a:gd name="f39" fmla="val 10897"/>
                <a:gd name="f40" fmla="val 3063"/>
                <a:gd name="f41" fmla="val 4843"/>
                <a:gd name="f42" fmla="val 5279"/>
                <a:gd name="f43" fmla="val 5729"/>
                <a:gd name="f44" fmla="val 11755"/>
                <a:gd name="f45" fmla="val 6186"/>
                <a:gd name="f46" fmla="val 11648"/>
                <a:gd name="f47" fmla="val 8578"/>
                <a:gd name="f48" fmla="val 11101"/>
                <a:gd name="f49" fmla="val 10526"/>
                <a:gd name="f50" fmla="val 9392"/>
                <a:gd name="f51" fmla="val 12475"/>
                <a:gd name="f52" fmla="val 7991"/>
                <a:gd name="f53" fmla="val 14320"/>
                <a:gd name="f54" fmla="val 6726"/>
                <a:gd name="f55" fmla="val 3855"/>
                <a:gd name="f56" fmla="val 13637"/>
                <a:gd name="f57" fmla="val 1942"/>
                <a:gd name="f58" fmla="val 12766"/>
                <a:gd name="f59" fmla="val 700"/>
                <a:gd name="f60" fmla="val 11409"/>
                <a:gd name="f61" fmla="*/ f0 1 15004"/>
                <a:gd name="f62" fmla="*/ f1 1 11810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15004"/>
                <a:gd name="f69" fmla="*/ f66 1 11810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15004" h="1181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"/>
                    <a:pt x="f41" y="f4"/>
                  </a:cubicBezTo>
                  <a:cubicBezTo>
                    <a:pt x="f42" y="f4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3" y="f55"/>
                    <a:pt x="f56" y="f57"/>
                  </a:cubicBezTo>
                  <a:cubicBezTo>
                    <a:pt x="f58" y="f59"/>
                    <a:pt x="f60" y="f2"/>
                    <a:pt x="f5" y="f2"/>
                  </a:cubicBezTo>
                  <a:close/>
                </a:path>
              </a:pathLst>
            </a:custGeom>
            <a:solidFill>
              <a:srgbClr val="F3ACA4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03;p14">
              <a:extLst>
                <a:ext uri="{FF2B5EF4-FFF2-40B4-BE49-F238E27FC236}">
                  <a16:creationId xmlns:a16="http://schemas.microsoft.com/office/drawing/2014/main" id="{3BBEDE7C-01B1-71D0-9DBD-A4D29555FB2D}"/>
                </a:ext>
              </a:extLst>
            </p:cNvPr>
            <p:cNvSpPr/>
            <p:nvPr/>
          </p:nvSpPr>
          <p:spPr>
            <a:xfrm rot="5233351">
              <a:off x="3647774" y="2645126"/>
              <a:ext cx="342049" cy="427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12"/>
                <a:gd name="f4" fmla="val 10764"/>
                <a:gd name="f5" fmla="val 10380"/>
                <a:gd name="f6" fmla="val 9851"/>
                <a:gd name="f7" fmla="val 9311"/>
                <a:gd name="f8" fmla="val 108"/>
                <a:gd name="f9" fmla="val 8783"/>
                <a:gd name="f10" fmla="val 339"/>
                <a:gd name="f11" fmla="val 7861"/>
                <a:gd name="f12" fmla="val 714"/>
                <a:gd name="f13" fmla="val 6972"/>
                <a:gd name="f14" fmla="val 1193"/>
                <a:gd name="f15" fmla="val 6049"/>
                <a:gd name="f16" fmla="val 1569"/>
                <a:gd name="f17" fmla="val 5844"/>
                <a:gd name="f18" fmla="val 1671"/>
                <a:gd name="f19" fmla="val 5605"/>
                <a:gd name="f20" fmla="val 1774"/>
                <a:gd name="f21" fmla="val 5366"/>
                <a:gd name="f22" fmla="val 1842"/>
                <a:gd name="f23" fmla="val 5127"/>
                <a:gd name="f24" fmla="val 1945"/>
                <a:gd name="f25" fmla="val 4785"/>
                <a:gd name="f26" fmla="val 2013"/>
                <a:gd name="f27" fmla="val 4511"/>
                <a:gd name="f28" fmla="val 2047"/>
                <a:gd name="f29" fmla="val 4272"/>
                <a:gd name="f30" fmla="val 2082"/>
                <a:gd name="f31" fmla="val 3999"/>
                <a:gd name="f32" fmla="val 1777"/>
                <a:gd name="f33" fmla="val 2116"/>
                <a:gd name="f34" fmla="val 4850"/>
                <a:gd name="f35" fmla="val 376"/>
                <a:gd name="f36" fmla="val 7003"/>
                <a:gd name="f37" fmla="val 848"/>
                <a:gd name="f38" fmla="val 9532"/>
                <a:gd name="f39" fmla="val 2750"/>
                <a:gd name="f40" fmla="val 10763"/>
                <a:gd name="f41" fmla="val 5065"/>
                <a:gd name="f42" fmla="val 5097"/>
                <a:gd name="f43" fmla="val 5129"/>
                <a:gd name="f44" fmla="val 5161"/>
                <a:gd name="f45" fmla="val 10762"/>
                <a:gd name="f46" fmla="val 7621"/>
                <a:gd name="f47" fmla="val 10694"/>
                <a:gd name="f48" fmla="val 9843"/>
                <a:gd name="f49" fmla="val 9361"/>
                <a:gd name="f50" fmla="val 12030"/>
                <a:gd name="f51" fmla="val 8404"/>
                <a:gd name="f52" fmla="val 14081"/>
                <a:gd name="f53" fmla="val 7516"/>
                <a:gd name="f54" fmla="val 15311"/>
                <a:gd name="f55" fmla="val 14320"/>
                <a:gd name="f56" fmla="val 2697"/>
                <a:gd name="f57" fmla="val 13594"/>
                <a:gd name="f58" fmla="val 1063"/>
                <a:gd name="f59" fmla="val 12042"/>
                <a:gd name="f60" fmla="*/ f0 1 15312"/>
                <a:gd name="f61" fmla="*/ f1 1 10764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5312"/>
                <a:gd name="f68" fmla="*/ f65 1 10764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5312" h="1076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3"/>
                    <a:pt x="f2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0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34"/>
                    <a:pt x="f55" y="f56"/>
                  </a:cubicBezTo>
                  <a:cubicBezTo>
                    <a:pt x="f57" y="f58"/>
                    <a:pt x="f59" y="f2"/>
                    <a:pt x="f5" y="f2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04;p14">
              <a:extLst>
                <a:ext uri="{FF2B5EF4-FFF2-40B4-BE49-F238E27FC236}">
                  <a16:creationId xmlns:a16="http://schemas.microsoft.com/office/drawing/2014/main" id="{EC50F39C-B410-9BD9-2D96-3A06AD7F79F8}"/>
                </a:ext>
              </a:extLst>
            </p:cNvPr>
            <p:cNvSpPr/>
            <p:nvPr/>
          </p:nvSpPr>
          <p:spPr>
            <a:xfrm rot="14289063">
              <a:off x="17646984" y="2207962"/>
              <a:ext cx="344436" cy="8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19"/>
                <a:gd name="f4" fmla="val 21657"/>
                <a:gd name="f5" fmla="val 5193"/>
                <a:gd name="f6" fmla="val 2696"/>
                <a:gd name="f7" fmla="val 1"/>
                <a:gd name="f8" fmla="val 2168"/>
                <a:gd name="f9" fmla="val 659"/>
                <a:gd name="f10" fmla="val 5500"/>
                <a:gd name="f11" fmla="val 1616"/>
                <a:gd name="f12" fmla="val 10045"/>
                <a:gd name="f13" fmla="val 4521"/>
                <a:gd name="f14" fmla="val 14283"/>
                <a:gd name="f15" fmla="val 6093"/>
                <a:gd name="f16" fmla="val 18692"/>
                <a:gd name="f17" fmla="val 6836"/>
                <a:gd name="f18" fmla="val 20759"/>
                <a:gd name="f19" fmla="val 8567"/>
                <a:gd name="f20" fmla="val 10271"/>
                <a:gd name="f21" fmla="val 12877"/>
                <a:gd name="f22" fmla="val 15418"/>
                <a:gd name="f23" fmla="val 19558"/>
                <a:gd name="f24" fmla="val 14261"/>
                <a:gd name="f25" fmla="val 16334"/>
                <a:gd name="f26" fmla="val 13407"/>
                <a:gd name="f27" fmla="val 13941"/>
                <a:gd name="f28" fmla="val 12381"/>
                <a:gd name="f29" fmla="val 11583"/>
                <a:gd name="f30" fmla="val 11356"/>
                <a:gd name="f31" fmla="val 9259"/>
                <a:gd name="f32" fmla="val 10502"/>
                <a:gd name="f33" fmla="val 7311"/>
                <a:gd name="f34" fmla="val 9271"/>
                <a:gd name="f35" fmla="val 5261"/>
                <a:gd name="f36" fmla="val 8861"/>
                <a:gd name="f37" fmla="val 3142"/>
                <a:gd name="f38" fmla="val 8412"/>
                <a:gd name="f39" fmla="val 950"/>
                <a:gd name="f40" fmla="val 6846"/>
                <a:gd name="f41" fmla="*/ f0 1 15419"/>
                <a:gd name="f42" fmla="*/ f1 1 2165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5419"/>
                <a:gd name="f49" fmla="*/ f46 1 2165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5419" h="2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2"/>
                    <a:pt x="f5" y="f2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05;p14">
              <a:extLst>
                <a:ext uri="{FF2B5EF4-FFF2-40B4-BE49-F238E27FC236}">
                  <a16:creationId xmlns:a16="http://schemas.microsoft.com/office/drawing/2014/main" id="{F6BBA02A-7C92-A1E9-AA27-263618943934}"/>
                </a:ext>
              </a:extLst>
            </p:cNvPr>
            <p:cNvSpPr/>
            <p:nvPr/>
          </p:nvSpPr>
          <p:spPr>
            <a:xfrm rot="10799991">
              <a:off x="16814490" y="535052"/>
              <a:ext cx="528001" cy="316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96"/>
                <a:gd name="f4" fmla="val 14186"/>
                <a:gd name="f5" fmla="val 8250"/>
                <a:gd name="f6" fmla="val 1"/>
                <a:gd name="f7" fmla="val 7206"/>
                <a:gd name="f8" fmla="val 6190"/>
                <a:gd name="f9" fmla="val 380"/>
                <a:gd name="f10" fmla="val 5503"/>
                <a:gd name="f11" fmla="val 1275"/>
                <a:gd name="f12" fmla="val 4649"/>
                <a:gd name="f13" fmla="val 2334"/>
                <a:gd name="f14" fmla="val 3897"/>
                <a:gd name="f15" fmla="val 3462"/>
                <a:gd name="f16" fmla="val 3179"/>
                <a:gd name="f17" fmla="val 4658"/>
                <a:gd name="f18" fmla="val 2906"/>
                <a:gd name="f19" fmla="val 5103"/>
                <a:gd name="f20" fmla="val 2598"/>
                <a:gd name="f21" fmla="val 5547"/>
                <a:gd name="f22" fmla="val 2325"/>
                <a:gd name="f23" fmla="val 5991"/>
                <a:gd name="f24" fmla="val 2256"/>
                <a:gd name="f25" fmla="val 6094"/>
                <a:gd name="f26" fmla="val 2085"/>
                <a:gd name="f27" fmla="val 6333"/>
                <a:gd name="f28" fmla="val 1915"/>
                <a:gd name="f29" fmla="val 6538"/>
                <a:gd name="f30" fmla="val 1709"/>
                <a:gd name="f31" fmla="val 6743"/>
                <a:gd name="f32" fmla="val 172"/>
                <a:gd name="f33" fmla="val 8384"/>
                <a:gd name="f34" fmla="val 11323"/>
                <a:gd name="f35" fmla="val 12929"/>
                <a:gd name="f36" fmla="val 2581"/>
                <a:gd name="f37" fmla="val 13749"/>
                <a:gd name="f38" fmla="val 3693"/>
                <a:gd name="f39" fmla="val 4791"/>
                <a:gd name="f40" fmla="val 5846"/>
                <a:gd name="f41" fmla="val 6887"/>
                <a:gd name="f42" fmla="val 13783"/>
                <a:gd name="f43" fmla="val 7690"/>
                <a:gd name="f44" fmla="val 8613"/>
                <a:gd name="f45" fmla="val 11938"/>
                <a:gd name="f46" fmla="val 9399"/>
                <a:gd name="f47" fmla="val 10844"/>
                <a:gd name="f48" fmla="val 10117"/>
                <a:gd name="f49" fmla="val 9682"/>
                <a:gd name="f50" fmla="val 10390"/>
                <a:gd name="f51" fmla="val 9204"/>
                <a:gd name="f52" fmla="val 10664"/>
                <a:gd name="f53" fmla="val 8760"/>
                <a:gd name="f54" fmla="val 10971"/>
                <a:gd name="f55" fmla="val 8281"/>
                <a:gd name="f56" fmla="val 11074"/>
                <a:gd name="f57" fmla="val 8110"/>
                <a:gd name="f58" fmla="val 11211"/>
                <a:gd name="f59" fmla="val 7905"/>
                <a:gd name="f60" fmla="val 11347"/>
                <a:gd name="f61" fmla="val 7700"/>
                <a:gd name="f62" fmla="val 11395"/>
                <a:gd name="f63" fmla="val 7605"/>
                <a:gd name="f64" fmla="val 11760"/>
                <a:gd name="f65" fmla="val 7125"/>
                <a:gd name="f66" fmla="val 11754"/>
                <a:gd name="f67" fmla="val 11751"/>
                <a:gd name="f68" fmla="val 11679"/>
                <a:gd name="f69" fmla="val 7214"/>
                <a:gd name="f70" fmla="val 11484"/>
                <a:gd name="f71" fmla="val 7461"/>
                <a:gd name="f72" fmla="val 12851"/>
                <a:gd name="f73" fmla="val 5684"/>
                <a:gd name="f74" fmla="val 13295"/>
                <a:gd name="f75" fmla="val 2984"/>
                <a:gd name="f76" fmla="val 10665"/>
                <a:gd name="f77" fmla="val 493"/>
                <a:gd name="f78" fmla="val 9439"/>
                <a:gd name="f79" fmla="*/ f0 1 13296"/>
                <a:gd name="f80" fmla="*/ f1 1 14186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13296"/>
                <a:gd name="f87" fmla="*/ f84 1 14186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13296" h="141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6" y="f34"/>
                    <a:pt x="f30" y="f35"/>
                  </a:cubicBez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43" y="f35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5"/>
                  </a:cubicBezTo>
                  <a:lnTo>
                    <a:pt x="f66" y="f65"/>
                  </a:lnTo>
                  <a:cubicBezTo>
                    <a:pt x="f67" y="f65"/>
                    <a:pt x="f68" y="f69"/>
                    <a:pt x="f70" y="f71"/>
                  </a:cubicBezTo>
                  <a:cubicBezTo>
                    <a:pt x="f72" y="f73"/>
                    <a:pt x="f74" y="f75"/>
                    <a:pt x="f70" y="f11"/>
                  </a:cubicBezTo>
                  <a:cubicBezTo>
                    <a:pt x="f76" y="f77"/>
                    <a:pt x="f78" y="f6"/>
                    <a:pt x="f5" y="f6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06;p14">
              <a:extLst>
                <a:ext uri="{FF2B5EF4-FFF2-40B4-BE49-F238E27FC236}">
                  <a16:creationId xmlns:a16="http://schemas.microsoft.com/office/drawing/2014/main" id="{3F6C37CA-35AA-1398-5403-3AC4FB8812E6}"/>
                </a:ext>
              </a:extLst>
            </p:cNvPr>
            <p:cNvSpPr/>
            <p:nvPr/>
          </p:nvSpPr>
          <p:spPr>
            <a:xfrm rot="14289063">
              <a:off x="14262423" y="752196"/>
              <a:ext cx="324483" cy="529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26"/>
                <a:gd name="f4" fmla="val 13333"/>
                <a:gd name="f5" fmla="val 4589"/>
                <a:gd name="f6" fmla="val 3475"/>
                <a:gd name="f7" fmla="val 2372"/>
                <a:gd name="f8" fmla="val 419"/>
                <a:gd name="f9" fmla="val 1641"/>
                <a:gd name="f10" fmla="val 1269"/>
                <a:gd name="f11" fmla="val 1"/>
                <a:gd name="f12" fmla="val 3012"/>
                <a:gd name="f13" fmla="val 5678"/>
                <a:gd name="f14" fmla="val 7455"/>
                <a:gd name="f15" fmla="val 3179"/>
                <a:gd name="f16" fmla="val 9096"/>
                <a:gd name="f17" fmla="val 4888"/>
                <a:gd name="f18" fmla="val 10668"/>
                <a:gd name="f19" fmla="val 6665"/>
                <a:gd name="f20" fmla="val 12069"/>
                <a:gd name="f21" fmla="val 7588"/>
                <a:gd name="f22" fmla="val 12821"/>
                <a:gd name="f23" fmla="val 8442"/>
                <a:gd name="f24" fmla="val 13334"/>
                <a:gd name="f25" fmla="val 9673"/>
                <a:gd name="f26" fmla="val 10800"/>
                <a:gd name="f27" fmla="val 11860"/>
                <a:gd name="f28" fmla="val 12855"/>
                <a:gd name="f29" fmla="val 12646"/>
                <a:gd name="f30" fmla="val 14081"/>
                <a:gd name="f31" fmla="val 10497"/>
                <a:gd name="f32" fmla="val 7387"/>
                <a:gd name="f33" fmla="val 5883"/>
                <a:gd name="f34" fmla="val 10869"/>
                <a:gd name="f35" fmla="val 4448"/>
                <a:gd name="f36" fmla="val 9160"/>
                <a:gd name="f37" fmla="val 2910"/>
                <a:gd name="f38" fmla="val 7622"/>
                <a:gd name="f39" fmla="val 6849"/>
                <a:gd name="f40" fmla="val 428"/>
                <a:gd name="f41" fmla="val 5714"/>
                <a:gd name="f42" fmla="*/ f0 1 14526"/>
                <a:gd name="f43" fmla="*/ f1 1 13333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14526"/>
                <a:gd name="f50" fmla="*/ f47 1 13333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4526" h="1333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20"/>
                  </a:cubicBezTo>
                  <a:cubicBezTo>
                    <a:pt x="f30" y="f31"/>
                    <a:pt x="f3" y="f32"/>
                    <a:pt x="f29" y="f33"/>
                  </a:cubicBezTo>
                  <a:cubicBezTo>
                    <a:pt x="f34" y="f35"/>
                    <a:pt x="f36" y="f37"/>
                    <a:pt x="f38" y="f10"/>
                  </a:cubicBezTo>
                  <a:cubicBezTo>
                    <a:pt x="f39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07;p14">
              <a:extLst>
                <a:ext uri="{FF2B5EF4-FFF2-40B4-BE49-F238E27FC236}">
                  <a16:creationId xmlns:a16="http://schemas.microsoft.com/office/drawing/2014/main" id="{7951E443-AD40-1B82-8990-77B6C6889F42}"/>
                </a:ext>
              </a:extLst>
            </p:cNvPr>
            <p:cNvSpPr/>
            <p:nvPr/>
          </p:nvSpPr>
          <p:spPr>
            <a:xfrm rot="5233351">
              <a:off x="966969" y="1081424"/>
              <a:ext cx="592851" cy="945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38"/>
                <a:gd name="f4" fmla="val 23811"/>
                <a:gd name="f5" fmla="val 20404"/>
                <a:gd name="f6" fmla="val 1"/>
                <a:gd name="f7" fmla="val 19446"/>
                <a:gd name="f8" fmla="val 18456"/>
                <a:gd name="f9" fmla="val 383"/>
                <a:gd name="f10" fmla="val 17576"/>
                <a:gd name="f11" fmla="val 1294"/>
                <a:gd name="f12" fmla="val 2983"/>
                <a:gd name="f13" fmla="val 16332"/>
                <a:gd name="f14" fmla="val 19419"/>
                <a:gd name="f15" fmla="val 2887"/>
                <a:gd name="f16" fmla="val 6135"/>
                <a:gd name="f17" fmla="val 7094"/>
                <a:gd name="f18" fmla="val 8083"/>
                <a:gd name="f19" fmla="val 23429"/>
                <a:gd name="f20" fmla="val 8963"/>
                <a:gd name="f21" fmla="val 22518"/>
                <a:gd name="f22" fmla="val 23557"/>
                <a:gd name="f23" fmla="val 7480"/>
                <a:gd name="f24" fmla="val 26539"/>
                <a:gd name="f25" fmla="val 4392"/>
                <a:gd name="f26" fmla="val 23652"/>
                <a:gd name="f27" fmla="*/ f0 1 26538"/>
                <a:gd name="f28" fmla="*/ f1 1 2381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6538"/>
                <a:gd name="f35" fmla="*/ f32 1 2381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6538" h="238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6" y="f6"/>
                    <a:pt x="f5" y="f6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08;p14">
              <a:extLst>
                <a:ext uri="{FF2B5EF4-FFF2-40B4-BE49-F238E27FC236}">
                  <a16:creationId xmlns:a16="http://schemas.microsoft.com/office/drawing/2014/main" id="{B542BE81-F58D-14DD-9105-6738CDBFD245}"/>
                </a:ext>
              </a:extLst>
            </p:cNvPr>
            <p:cNvSpPr/>
            <p:nvPr/>
          </p:nvSpPr>
          <p:spPr>
            <a:xfrm rot="14289338">
              <a:off x="13515945" y="1695832"/>
              <a:ext cx="351467" cy="4722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6"/>
                <a:gd name="f4" fmla="val 12709"/>
                <a:gd name="f5" fmla="val 12208"/>
                <a:gd name="f6" fmla="val 1"/>
                <a:gd name="f7" fmla="val 11115"/>
                <a:gd name="f8" fmla="val 10013"/>
                <a:gd name="f9" fmla="val 461"/>
                <a:gd name="f10" fmla="val 9085"/>
                <a:gd name="f11" fmla="val 1237"/>
                <a:gd name="f12" fmla="val 9221"/>
                <a:gd name="f13" fmla="val 1122"/>
                <a:gd name="f14" fmla="val 9250"/>
                <a:gd name="f15" fmla="val 1077"/>
                <a:gd name="f16" fmla="val 9214"/>
                <a:gd name="f17" fmla="val 9103"/>
                <a:gd name="f18" fmla="val 8381"/>
                <a:gd name="f19" fmla="val 1492"/>
                <a:gd name="f20" fmla="val 8203"/>
                <a:gd name="f21" fmla="val 1568"/>
                <a:gd name="f22" fmla="val 7622"/>
                <a:gd name="f23" fmla="val 1841"/>
                <a:gd name="f24" fmla="val 7041"/>
                <a:gd name="f25" fmla="val 2080"/>
                <a:gd name="f26" fmla="val 6494"/>
                <a:gd name="f27" fmla="val 2354"/>
                <a:gd name="f28" fmla="val 5196"/>
                <a:gd name="f29" fmla="val 3003"/>
                <a:gd name="f30" fmla="val 3931"/>
                <a:gd name="f31" fmla="val 3858"/>
                <a:gd name="f32" fmla="val 2667"/>
                <a:gd name="f33" fmla="val 4575"/>
                <a:gd name="f34" fmla="val 650"/>
                <a:gd name="f35" fmla="val 5737"/>
                <a:gd name="f36" fmla="val 8540"/>
                <a:gd name="f37" fmla="val 1129"/>
                <a:gd name="f38" fmla="val 10556"/>
                <a:gd name="f39" fmla="val 1909"/>
                <a:gd name="f40" fmla="val 11932"/>
                <a:gd name="f41" fmla="val 3350"/>
                <a:gd name="f42" fmla="val 12708"/>
                <a:gd name="f43" fmla="val 4824"/>
                <a:gd name="f44" fmla="val 5546"/>
                <a:gd name="f45" fmla="val 6276"/>
                <a:gd name="f46" fmla="val 12522"/>
                <a:gd name="f47" fmla="val 6939"/>
                <a:gd name="f48" fmla="val 12128"/>
                <a:gd name="f49" fmla="val 8340"/>
                <a:gd name="f50" fmla="val 11342"/>
                <a:gd name="f51" fmla="val 9673"/>
                <a:gd name="f52" fmla="val 10419"/>
                <a:gd name="f53" fmla="val 11108"/>
                <a:gd name="f54" fmla="val 9736"/>
                <a:gd name="f55" fmla="val 12510"/>
                <a:gd name="f56" fmla="val 9121"/>
                <a:gd name="f57" fmla="val 13842"/>
                <a:gd name="f58" fmla="val 8369"/>
                <a:gd name="f59" fmla="val 15039"/>
                <a:gd name="f60" fmla="val 7446"/>
                <a:gd name="f61" fmla="val 5977"/>
                <a:gd name="f62" fmla="val 16508"/>
                <a:gd name="f63" fmla="val 2798"/>
                <a:gd name="f64" fmla="val 1260"/>
                <a:gd name="f65" fmla="val 14195"/>
                <a:gd name="f66" fmla="val 384"/>
                <a:gd name="f67" fmla="val 13205"/>
                <a:gd name="f68" fmla="*/ f0 1 16816"/>
                <a:gd name="f69" fmla="*/ f1 1 1270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6816"/>
                <a:gd name="f76" fmla="*/ f73 1 1270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6816" h="127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6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3" y="f61"/>
                    <a:pt x="f62" y="f63"/>
                    <a:pt x="f59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09;p14">
              <a:extLst>
                <a:ext uri="{FF2B5EF4-FFF2-40B4-BE49-F238E27FC236}">
                  <a16:creationId xmlns:a16="http://schemas.microsoft.com/office/drawing/2014/main" id="{E9230ECF-06F6-1CFB-E2F1-7A12431A506E}"/>
                </a:ext>
              </a:extLst>
            </p:cNvPr>
            <p:cNvSpPr/>
            <p:nvPr/>
          </p:nvSpPr>
          <p:spPr>
            <a:xfrm rot="5233385">
              <a:off x="3473595" y="458828"/>
              <a:ext cx="314288" cy="439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38"/>
                <a:gd name="f4" fmla="val 11829"/>
                <a:gd name="f5" fmla="val 10070"/>
                <a:gd name="f6" fmla="val 9287"/>
                <a:gd name="f7" fmla="val 8499"/>
                <a:gd name="f8" fmla="val 227"/>
                <a:gd name="f9" fmla="val 7792"/>
                <a:gd name="f10" fmla="val 711"/>
                <a:gd name="f11" fmla="val 6972"/>
                <a:gd name="f12" fmla="val 1292"/>
                <a:gd name="f13" fmla="val 6186"/>
                <a:gd name="f14" fmla="val 1907"/>
                <a:gd name="f15" fmla="val 5366"/>
                <a:gd name="f16" fmla="val 2488"/>
                <a:gd name="f17" fmla="val 5161"/>
                <a:gd name="f18" fmla="val 2625"/>
                <a:gd name="f19" fmla="val 4922"/>
                <a:gd name="f20" fmla="val 2762"/>
                <a:gd name="f21" fmla="val 4751"/>
                <a:gd name="f22" fmla="val 2898"/>
                <a:gd name="f23" fmla="val 4512"/>
                <a:gd name="f24" fmla="val 3035"/>
                <a:gd name="f25" fmla="val 4204"/>
                <a:gd name="f26" fmla="val 3206"/>
                <a:gd name="f27" fmla="val 3931"/>
                <a:gd name="f28" fmla="val 3274"/>
                <a:gd name="f29" fmla="val 3691"/>
                <a:gd name="f30" fmla="val 3343"/>
                <a:gd name="f31" fmla="val 3418"/>
                <a:gd name="f32" fmla="val 3411"/>
                <a:gd name="f33" fmla="val 1265"/>
                <a:gd name="f34" fmla="val 3924"/>
                <a:gd name="f35" fmla="val 6965"/>
                <a:gd name="f36" fmla="val 820"/>
                <a:gd name="f37" fmla="val 8982"/>
                <a:gd name="f38" fmla="val 1569"/>
                <a:gd name="f39" fmla="val 10922"/>
                <a:gd name="f40" fmla="val 3104"/>
                <a:gd name="f41" fmla="val 11828"/>
                <a:gd name="f42" fmla="val 4915"/>
                <a:gd name="f43" fmla="val 5337"/>
                <a:gd name="f44" fmla="val 5774"/>
                <a:gd name="f45" fmla="val 11779"/>
                <a:gd name="f46" fmla="val 6220"/>
                <a:gd name="f47" fmla="val 11682"/>
                <a:gd name="f48" fmla="val 8579"/>
                <a:gd name="f49" fmla="val 11135"/>
                <a:gd name="f50" fmla="val 10527"/>
                <a:gd name="f51" fmla="val 9392"/>
                <a:gd name="f52" fmla="val 12509"/>
                <a:gd name="f53" fmla="val 7991"/>
                <a:gd name="f54" fmla="val 14354"/>
                <a:gd name="f55" fmla="val 6726"/>
                <a:gd name="f56" fmla="val 3855"/>
                <a:gd name="f57" fmla="val 13671"/>
                <a:gd name="f58" fmla="val 1942"/>
                <a:gd name="f59" fmla="val 12800"/>
                <a:gd name="f60" fmla="val 700"/>
                <a:gd name="f61" fmla="val 11443"/>
                <a:gd name="f62" fmla="*/ f0 1 15038"/>
                <a:gd name="f63" fmla="*/ f1 1 11829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5038"/>
                <a:gd name="f70" fmla="*/ f67 1 11829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5038" h="1182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rupo 1">
            <a:extLst>
              <a:ext uri="{FF2B5EF4-FFF2-40B4-BE49-F238E27FC236}">
                <a16:creationId xmlns:a16="http://schemas.microsoft.com/office/drawing/2014/main" id="{CB8124BC-8662-6063-6E7A-7F7EE4E01235}"/>
              </a:ext>
            </a:extLst>
          </p:cNvPr>
          <p:cNvGrpSpPr/>
          <p:nvPr/>
        </p:nvGrpSpPr>
        <p:grpSpPr>
          <a:xfrm>
            <a:off x="1443042" y="295278"/>
            <a:ext cx="15713067" cy="1339852"/>
            <a:chOff x="1443042" y="295278"/>
            <a:chExt cx="15713067" cy="1339852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538EA0E8-DEB1-FB4D-7504-FC7DBED469B6}"/>
                </a:ext>
              </a:extLst>
            </p:cNvPr>
            <p:cNvSpPr/>
            <p:nvPr/>
          </p:nvSpPr>
          <p:spPr>
            <a:xfrm>
              <a:off x="1443042" y="468309"/>
              <a:ext cx="754059" cy="10080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70"/>
                <a:gd name="f8" fmla="val 7"/>
                <a:gd name="f9" fmla="val 6"/>
                <a:gd name="f10" fmla="val 5"/>
                <a:gd name="f11" fmla="val 4"/>
                <a:gd name="f12" fmla="val 3"/>
                <a:gd name="f13" fmla="val 1"/>
                <a:gd name="f14" fmla="val 10"/>
                <a:gd name="f15" fmla="val 11"/>
                <a:gd name="f16" fmla="val 13"/>
                <a:gd name="f17" fmla="val 15"/>
                <a:gd name="f18" fmla="val 33"/>
                <a:gd name="f19" fmla="val 50"/>
                <a:gd name="f20" fmla="val 68"/>
                <a:gd name="f21" fmla="val 71"/>
                <a:gd name="f22" fmla="val 73"/>
                <a:gd name="f23" fmla="val 76"/>
                <a:gd name="f24" fmla="val 84"/>
                <a:gd name="f25" fmla="val 24"/>
                <a:gd name="f26" fmla="val 45"/>
                <a:gd name="f27" fmla="val 65"/>
                <a:gd name="f28" fmla="val 59"/>
                <a:gd name="f29" fmla="val 69"/>
                <a:gd name="f30" fmla="val 42"/>
                <a:gd name="f31" fmla="val 25"/>
                <a:gd name="f32" fmla="val 23"/>
                <a:gd name="f33" fmla="val 22"/>
                <a:gd name="f34" fmla="val 20"/>
                <a:gd name="f35" fmla="val 2"/>
                <a:gd name="f36" fmla="val 67"/>
                <a:gd name="f37" fmla="val 12"/>
                <a:gd name="f38" fmla="val 57"/>
                <a:gd name="f39" fmla="val 21"/>
                <a:gd name="f40" fmla="val 46"/>
                <a:gd name="f41" fmla="val 31"/>
                <a:gd name="f42" fmla="val 36"/>
                <a:gd name="f43" fmla="val 32"/>
                <a:gd name="f44" fmla="val 35"/>
                <a:gd name="f45" fmla="val 34"/>
                <a:gd name="f46" fmla="val 26"/>
                <a:gd name="f47" fmla="val 17"/>
                <a:gd name="f48" fmla="val 18"/>
                <a:gd name="f49" fmla="val 8"/>
                <a:gd name="f50" fmla="+- 0 0 -90"/>
                <a:gd name="f51" fmla="*/ f3 1 85"/>
                <a:gd name="f52" fmla="*/ f4 1 70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85"/>
                <a:gd name="f61" fmla="*/ f57 1 70"/>
                <a:gd name="f62" fmla="*/ 7 f58 1"/>
                <a:gd name="f63" fmla="*/ 7 f57 1"/>
                <a:gd name="f64" fmla="*/ 4 f58 1"/>
                <a:gd name="f65" fmla="*/ 3 f57 1"/>
                <a:gd name="f66" fmla="*/ 10 f58 1"/>
                <a:gd name="f67" fmla="*/ 0 f57 1"/>
                <a:gd name="f68" fmla="*/ 15 f58 1"/>
                <a:gd name="f69" fmla="*/ 68 f58 1"/>
                <a:gd name="f70" fmla="*/ 76 f58 1"/>
                <a:gd name="f71" fmla="*/ 85 f58 1"/>
                <a:gd name="f72" fmla="*/ 4 f57 1"/>
                <a:gd name="f73" fmla="*/ 65 f57 1"/>
                <a:gd name="f74" fmla="*/ 68 f57 1"/>
                <a:gd name="f75" fmla="*/ 25 f58 1"/>
                <a:gd name="f76" fmla="*/ 69 f57 1"/>
                <a:gd name="f77" fmla="*/ 20 f58 1"/>
                <a:gd name="f78" fmla="*/ 5 f58 1"/>
                <a:gd name="f79" fmla="*/ 3 f58 1"/>
                <a:gd name="f80" fmla="*/ 67 f57 1"/>
                <a:gd name="f81" fmla="*/ 31 f58 1"/>
                <a:gd name="f82" fmla="*/ 36 f57 1"/>
                <a:gd name="f83" fmla="*/ 33 f57 1"/>
                <a:gd name="f84" fmla="*/ 11 f57 1"/>
                <a:gd name="f85" fmla="+- f59 0 f1"/>
                <a:gd name="f86" fmla="*/ f62 1 85"/>
                <a:gd name="f87" fmla="*/ f63 1 70"/>
                <a:gd name="f88" fmla="*/ f64 1 85"/>
                <a:gd name="f89" fmla="*/ f65 1 70"/>
                <a:gd name="f90" fmla="*/ f66 1 85"/>
                <a:gd name="f91" fmla="*/ f67 1 70"/>
                <a:gd name="f92" fmla="*/ f68 1 85"/>
                <a:gd name="f93" fmla="*/ f69 1 85"/>
                <a:gd name="f94" fmla="*/ f70 1 85"/>
                <a:gd name="f95" fmla="*/ f71 1 85"/>
                <a:gd name="f96" fmla="*/ f72 1 70"/>
                <a:gd name="f97" fmla="*/ f73 1 70"/>
                <a:gd name="f98" fmla="*/ f74 1 70"/>
                <a:gd name="f99" fmla="*/ f75 1 85"/>
                <a:gd name="f100" fmla="*/ f76 1 70"/>
                <a:gd name="f101" fmla="*/ f77 1 85"/>
                <a:gd name="f102" fmla="*/ f78 1 85"/>
                <a:gd name="f103" fmla="*/ f79 1 85"/>
                <a:gd name="f104" fmla="*/ f80 1 70"/>
                <a:gd name="f105" fmla="*/ f81 1 85"/>
                <a:gd name="f106" fmla="*/ f82 1 70"/>
                <a:gd name="f107" fmla="*/ f83 1 70"/>
                <a:gd name="f108" fmla="*/ f84 1 70"/>
                <a:gd name="f109" fmla="*/ 0 1 f60"/>
                <a:gd name="f110" fmla="*/ f54 1 f60"/>
                <a:gd name="f111" fmla="*/ 0 1 f61"/>
                <a:gd name="f112" fmla="*/ f55 1 f61"/>
                <a:gd name="f113" fmla="*/ f86 1 f60"/>
                <a:gd name="f114" fmla="*/ f87 1 f61"/>
                <a:gd name="f115" fmla="*/ f88 1 f60"/>
                <a:gd name="f116" fmla="*/ f89 1 f61"/>
                <a:gd name="f117" fmla="*/ f90 1 f60"/>
                <a:gd name="f118" fmla="*/ f91 1 f61"/>
                <a:gd name="f119" fmla="*/ f92 1 f60"/>
                <a:gd name="f120" fmla="*/ f93 1 f60"/>
                <a:gd name="f121" fmla="*/ f94 1 f60"/>
                <a:gd name="f122" fmla="*/ f95 1 f60"/>
                <a:gd name="f123" fmla="*/ f96 1 f61"/>
                <a:gd name="f124" fmla="*/ f97 1 f61"/>
                <a:gd name="f125" fmla="*/ f98 1 f61"/>
                <a:gd name="f126" fmla="*/ f99 1 f60"/>
                <a:gd name="f127" fmla="*/ f100 1 f61"/>
                <a:gd name="f128" fmla="*/ f101 1 f60"/>
                <a:gd name="f129" fmla="*/ f102 1 f60"/>
                <a:gd name="f130" fmla="*/ f103 1 f60"/>
                <a:gd name="f131" fmla="*/ f104 1 f61"/>
                <a:gd name="f132" fmla="*/ f105 1 f60"/>
                <a:gd name="f133" fmla="*/ f106 1 f61"/>
                <a:gd name="f134" fmla="*/ f107 1 f61"/>
                <a:gd name="f135" fmla="*/ f108 1 f61"/>
                <a:gd name="f136" fmla="*/ f109 f51 1"/>
                <a:gd name="f137" fmla="*/ f110 f51 1"/>
                <a:gd name="f138" fmla="*/ f112 f52 1"/>
                <a:gd name="f139" fmla="*/ f111 f52 1"/>
                <a:gd name="f140" fmla="*/ f113 f51 1"/>
                <a:gd name="f141" fmla="*/ f114 f52 1"/>
                <a:gd name="f142" fmla="*/ f115 f51 1"/>
                <a:gd name="f143" fmla="*/ f116 f52 1"/>
                <a:gd name="f144" fmla="*/ f117 f51 1"/>
                <a:gd name="f145" fmla="*/ f118 f52 1"/>
                <a:gd name="f146" fmla="*/ f119 f51 1"/>
                <a:gd name="f147" fmla="*/ f120 f51 1"/>
                <a:gd name="f148" fmla="*/ f121 f51 1"/>
                <a:gd name="f149" fmla="*/ f122 f51 1"/>
                <a:gd name="f150" fmla="*/ f123 f52 1"/>
                <a:gd name="f151" fmla="*/ f124 f52 1"/>
                <a:gd name="f152" fmla="*/ f125 f52 1"/>
                <a:gd name="f153" fmla="*/ f126 f51 1"/>
                <a:gd name="f154" fmla="*/ f127 f52 1"/>
                <a:gd name="f155" fmla="*/ f128 f51 1"/>
                <a:gd name="f156" fmla="*/ f129 f51 1"/>
                <a:gd name="f157" fmla="*/ f130 f51 1"/>
                <a:gd name="f158" fmla="*/ f131 f52 1"/>
                <a:gd name="f159" fmla="*/ f132 f51 1"/>
                <a:gd name="f160" fmla="*/ f133 f52 1"/>
                <a:gd name="f161" fmla="*/ f134 f52 1"/>
                <a:gd name="f162" fmla="*/ f13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5"/>
                </a:cxn>
                <a:cxn ang="f85">
                  <a:pos x="f147" y="f145"/>
                </a:cxn>
                <a:cxn ang="f85">
                  <a:pos x="f148" y="f145"/>
                </a:cxn>
                <a:cxn ang="f85">
                  <a:pos x="f149" y="f150"/>
                </a:cxn>
                <a:cxn ang="f85">
                  <a:pos x="f149" y="f151"/>
                </a:cxn>
                <a:cxn ang="f85">
                  <a:pos x="f148" y="f152"/>
                </a:cxn>
                <a:cxn ang="f85">
                  <a:pos x="f153" y="f154"/>
                </a:cxn>
                <a:cxn ang="f85">
                  <a:pos x="f155" y="f154"/>
                </a:cxn>
                <a:cxn ang="f85">
                  <a:pos x="f156" y="f154"/>
                </a:cxn>
                <a:cxn ang="f85">
                  <a:pos x="f157" y="f158"/>
                </a:cxn>
                <a:cxn ang="f85">
                  <a:pos x="f159" y="f160"/>
                </a:cxn>
                <a:cxn ang="f85">
                  <a:pos x="f159" y="f161"/>
                </a:cxn>
                <a:cxn ang="f85">
                  <a:pos x="f144" y="f162"/>
                </a:cxn>
                <a:cxn ang="f85">
                  <a:pos x="f140" y="f141"/>
                </a:cxn>
              </a:cxnLst>
              <a:rect l="f136" t="f139" r="f137" b="f138"/>
              <a:pathLst>
                <a:path w="85" h="70">
                  <a:moveTo>
                    <a:pt x="f8" y="f8"/>
                  </a:moveTo>
                  <a:cubicBezTo>
                    <a:pt x="f9" y="f9"/>
                    <a:pt x="f10" y="f11"/>
                    <a:pt x="f11" y="f12"/>
                  </a:cubicBezTo>
                  <a:cubicBezTo>
                    <a:pt x="f13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5"/>
                    <a:pt x="f23" y="f5"/>
                  </a:cubicBezTo>
                  <a:cubicBezTo>
                    <a:pt x="f24" y="f13"/>
                    <a:pt x="f6" y="f13"/>
                    <a:pt x="f6" y="f11"/>
                  </a:cubicBezTo>
                  <a:cubicBezTo>
                    <a:pt x="f6" y="f25"/>
                    <a:pt x="f6" y="f26"/>
                    <a:pt x="f6" y="f27"/>
                  </a:cubicBezTo>
                  <a:cubicBezTo>
                    <a:pt x="f6" y="f20"/>
                    <a:pt x="f24" y="f20"/>
                    <a:pt x="f23" y="f20"/>
                  </a:cubicBezTo>
                  <a:cubicBezTo>
                    <a:pt x="f28" y="f29"/>
                    <a:pt x="f30" y="f20"/>
                    <a:pt x="f31" y="f29"/>
                  </a:cubicBezTo>
                  <a:cubicBezTo>
                    <a:pt x="f32" y="f29"/>
                    <a:pt x="f33" y="f29"/>
                    <a:pt x="f34" y="f29"/>
                  </a:cubicBezTo>
                  <a:cubicBezTo>
                    <a:pt x="f17" y="f7"/>
                    <a:pt x="f14" y="f29"/>
                    <a:pt x="f10" y="f29"/>
                  </a:cubicBezTo>
                  <a:cubicBezTo>
                    <a:pt x="f5" y="f29"/>
                    <a:pt x="f35" y="f20"/>
                    <a:pt x="f12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3" y="f45"/>
                    <a:pt x="f41" y="f18"/>
                  </a:cubicBezTo>
                  <a:cubicBezTo>
                    <a:pt x="f25" y="f46"/>
                    <a:pt x="f47" y="f48"/>
                    <a:pt x="f14" y="f15"/>
                  </a:cubicBezTo>
                  <a:cubicBezTo>
                    <a:pt x="f10" y="f14"/>
                    <a:pt x="f49" y="f49"/>
                    <a:pt x="f8" y="f8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44D82EC-3EE8-A2C9-93A6-C49CFB056AEE}"/>
                </a:ext>
              </a:extLst>
            </p:cNvPr>
            <p:cNvSpPr/>
            <p:nvPr/>
          </p:nvSpPr>
          <p:spPr>
            <a:xfrm>
              <a:off x="16394113" y="468309"/>
              <a:ext cx="761996" cy="9937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69"/>
                <a:gd name="f8" fmla="val 4"/>
                <a:gd name="f9" fmla="val 28"/>
                <a:gd name="f10" fmla="val 53"/>
                <a:gd name="f11" fmla="val 78"/>
                <a:gd name="f12" fmla="val 84"/>
                <a:gd name="f13" fmla="val 85"/>
                <a:gd name="f14" fmla="val 1"/>
                <a:gd name="f15" fmla="val 83"/>
                <a:gd name="f16" fmla="val 3"/>
                <a:gd name="f17" fmla="val 75"/>
                <a:gd name="f18" fmla="val 12"/>
                <a:gd name="f19" fmla="val 67"/>
                <a:gd name="f20" fmla="val 20"/>
                <a:gd name="f21" fmla="val 59"/>
                <a:gd name="f22" fmla="val 29"/>
                <a:gd name="f23" fmla="val 58"/>
                <a:gd name="f24" fmla="val 30"/>
                <a:gd name="f25" fmla="val 57"/>
                <a:gd name="f26" fmla="val 31"/>
                <a:gd name="f27" fmla="val 32"/>
                <a:gd name="f28" fmla="val 56"/>
                <a:gd name="f29" fmla="val 33"/>
                <a:gd name="f30" fmla="val 35"/>
                <a:gd name="f31" fmla="val 36"/>
                <a:gd name="f32" fmla="val 60"/>
                <a:gd name="f33" fmla="val 37"/>
                <a:gd name="f34" fmla="val 61"/>
                <a:gd name="f35" fmla="val 38"/>
                <a:gd name="f36" fmla="val 39"/>
                <a:gd name="f37" fmla="val 65"/>
                <a:gd name="f38" fmla="val 45"/>
                <a:gd name="f39" fmla="val 72"/>
                <a:gd name="f40" fmla="val 51"/>
                <a:gd name="f41" fmla="val 77"/>
                <a:gd name="f42" fmla="val 80"/>
                <a:gd name="f43" fmla="val 62"/>
                <a:gd name="f44" fmla="val 82"/>
                <a:gd name="f45" fmla="val 68"/>
                <a:gd name="f46" fmla="val 81"/>
                <a:gd name="f47" fmla="val 15"/>
                <a:gd name="f48" fmla="val 64"/>
                <a:gd name="f49" fmla="val 44"/>
                <a:gd name="f50" fmla="val 24"/>
                <a:gd name="f51" fmla="val 5"/>
                <a:gd name="f52" fmla="val 2"/>
                <a:gd name="f53" fmla="+- 0 0 -90"/>
                <a:gd name="f54" fmla="*/ f3 1 86"/>
                <a:gd name="f55" fmla="*/ f4 1 69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86"/>
                <a:gd name="f64" fmla="*/ f60 1 69"/>
                <a:gd name="f65" fmla="*/ 4 f61 1"/>
                <a:gd name="f66" fmla="*/ 0 f60 1"/>
                <a:gd name="f67" fmla="*/ 78 f61 1"/>
                <a:gd name="f68" fmla="*/ 83 f61 1"/>
                <a:gd name="f69" fmla="*/ 3 f60 1"/>
                <a:gd name="f70" fmla="*/ 59 f61 1"/>
                <a:gd name="f71" fmla="*/ 29 f60 1"/>
                <a:gd name="f72" fmla="*/ 58 f61 1"/>
                <a:gd name="f73" fmla="*/ 32 f60 1"/>
                <a:gd name="f74" fmla="*/ 36 f60 1"/>
                <a:gd name="f75" fmla="*/ 61 f61 1"/>
                <a:gd name="f76" fmla="*/ 39 f60 1"/>
                <a:gd name="f77" fmla="*/ 77 f61 1"/>
                <a:gd name="f78" fmla="*/ 58 f60 1"/>
                <a:gd name="f79" fmla="*/ 60 f60 1"/>
                <a:gd name="f80" fmla="*/ 84 f61 1"/>
                <a:gd name="f81" fmla="*/ 67 f60 1"/>
                <a:gd name="f82" fmla="*/ 81 f61 1"/>
                <a:gd name="f83" fmla="*/ 69 f60 1"/>
                <a:gd name="f84" fmla="*/ 15 f61 1"/>
                <a:gd name="f85" fmla="*/ 68 f60 1"/>
                <a:gd name="f86" fmla="*/ 1 f61 1"/>
                <a:gd name="f87" fmla="*/ 64 f60 1"/>
                <a:gd name="f88" fmla="*/ 5 f60 1"/>
                <a:gd name="f89" fmla="+- f62 0 f1"/>
                <a:gd name="f90" fmla="*/ f65 1 86"/>
                <a:gd name="f91" fmla="*/ f66 1 69"/>
                <a:gd name="f92" fmla="*/ f67 1 86"/>
                <a:gd name="f93" fmla="*/ f68 1 86"/>
                <a:gd name="f94" fmla="*/ f69 1 69"/>
                <a:gd name="f95" fmla="*/ f70 1 86"/>
                <a:gd name="f96" fmla="*/ f71 1 69"/>
                <a:gd name="f97" fmla="*/ f72 1 86"/>
                <a:gd name="f98" fmla="*/ f73 1 69"/>
                <a:gd name="f99" fmla="*/ f74 1 69"/>
                <a:gd name="f100" fmla="*/ f75 1 86"/>
                <a:gd name="f101" fmla="*/ f76 1 69"/>
                <a:gd name="f102" fmla="*/ f77 1 86"/>
                <a:gd name="f103" fmla="*/ f78 1 69"/>
                <a:gd name="f104" fmla="*/ f79 1 69"/>
                <a:gd name="f105" fmla="*/ f80 1 86"/>
                <a:gd name="f106" fmla="*/ f81 1 69"/>
                <a:gd name="f107" fmla="*/ f82 1 86"/>
                <a:gd name="f108" fmla="*/ f83 1 69"/>
                <a:gd name="f109" fmla="*/ f84 1 86"/>
                <a:gd name="f110" fmla="*/ f85 1 69"/>
                <a:gd name="f111" fmla="*/ f86 1 86"/>
                <a:gd name="f112" fmla="*/ f87 1 69"/>
                <a:gd name="f113" fmla="*/ f88 1 69"/>
                <a:gd name="f114" fmla="*/ 0 1 f63"/>
                <a:gd name="f115" fmla="*/ f57 1 f63"/>
                <a:gd name="f116" fmla="*/ 0 1 f64"/>
                <a:gd name="f117" fmla="*/ f58 1 f64"/>
                <a:gd name="f118" fmla="*/ f90 1 f63"/>
                <a:gd name="f119" fmla="*/ f91 1 f64"/>
                <a:gd name="f120" fmla="*/ f92 1 f63"/>
                <a:gd name="f121" fmla="*/ f93 1 f63"/>
                <a:gd name="f122" fmla="*/ f94 1 f64"/>
                <a:gd name="f123" fmla="*/ f95 1 f63"/>
                <a:gd name="f124" fmla="*/ f96 1 f64"/>
                <a:gd name="f125" fmla="*/ f97 1 f63"/>
                <a:gd name="f126" fmla="*/ f98 1 f64"/>
                <a:gd name="f127" fmla="*/ f99 1 f64"/>
                <a:gd name="f128" fmla="*/ f100 1 f63"/>
                <a:gd name="f129" fmla="*/ f101 1 f64"/>
                <a:gd name="f130" fmla="*/ f102 1 f63"/>
                <a:gd name="f131" fmla="*/ f103 1 f64"/>
                <a:gd name="f132" fmla="*/ f104 1 f64"/>
                <a:gd name="f133" fmla="*/ f105 1 f63"/>
                <a:gd name="f134" fmla="*/ f106 1 f64"/>
                <a:gd name="f135" fmla="*/ f107 1 f63"/>
                <a:gd name="f136" fmla="*/ f108 1 f64"/>
                <a:gd name="f137" fmla="*/ f109 1 f63"/>
                <a:gd name="f138" fmla="*/ f110 1 f64"/>
                <a:gd name="f139" fmla="*/ f111 1 f63"/>
                <a:gd name="f140" fmla="*/ f112 1 f64"/>
                <a:gd name="f141" fmla="*/ f113 1 f64"/>
                <a:gd name="f142" fmla="*/ f114 f54 1"/>
                <a:gd name="f143" fmla="*/ f115 f54 1"/>
                <a:gd name="f144" fmla="*/ f117 f55 1"/>
                <a:gd name="f145" fmla="*/ f116 f55 1"/>
                <a:gd name="f146" fmla="*/ f118 f54 1"/>
                <a:gd name="f147" fmla="*/ f119 f55 1"/>
                <a:gd name="f148" fmla="*/ f120 f54 1"/>
                <a:gd name="f149" fmla="*/ f121 f54 1"/>
                <a:gd name="f150" fmla="*/ f122 f55 1"/>
                <a:gd name="f151" fmla="*/ f123 f54 1"/>
                <a:gd name="f152" fmla="*/ f124 f55 1"/>
                <a:gd name="f153" fmla="*/ f125 f54 1"/>
                <a:gd name="f154" fmla="*/ f126 f55 1"/>
                <a:gd name="f155" fmla="*/ f127 f55 1"/>
                <a:gd name="f156" fmla="*/ f128 f54 1"/>
                <a:gd name="f157" fmla="*/ f129 f55 1"/>
                <a:gd name="f158" fmla="*/ f130 f54 1"/>
                <a:gd name="f159" fmla="*/ f131 f55 1"/>
                <a:gd name="f160" fmla="*/ f132 f55 1"/>
                <a:gd name="f161" fmla="*/ f133 f54 1"/>
                <a:gd name="f162" fmla="*/ f134 f55 1"/>
                <a:gd name="f163" fmla="*/ f135 f54 1"/>
                <a:gd name="f164" fmla="*/ f136 f55 1"/>
                <a:gd name="f165" fmla="*/ f137 f54 1"/>
                <a:gd name="f166" fmla="*/ f138 f55 1"/>
                <a:gd name="f167" fmla="*/ f139 f54 1"/>
                <a:gd name="f168" fmla="*/ f140 f55 1"/>
                <a:gd name="f169" fmla="*/ f141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6" y="f147"/>
                </a:cxn>
                <a:cxn ang="f89">
                  <a:pos x="f148" y="f147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4"/>
                </a:cxn>
                <a:cxn ang="f89">
                  <a:pos x="f151" y="f155"/>
                </a:cxn>
                <a:cxn ang="f89">
                  <a:pos x="f156" y="f157"/>
                </a:cxn>
                <a:cxn ang="f89">
                  <a:pos x="f158" y="f159"/>
                </a:cxn>
                <a:cxn ang="f89">
                  <a:pos x="f158" y="f160"/>
                </a:cxn>
                <a:cxn ang="f89">
                  <a:pos x="f161" y="f162"/>
                </a:cxn>
                <a:cxn ang="f89">
                  <a:pos x="f163" y="f164"/>
                </a:cxn>
                <a:cxn ang="f89">
                  <a:pos x="f165" y="f166"/>
                </a:cxn>
                <a:cxn ang="f89">
                  <a:pos x="f167" y="f168"/>
                </a:cxn>
                <a:cxn ang="f89">
                  <a:pos x="f167" y="f169"/>
                </a:cxn>
                <a:cxn ang="f89">
                  <a:pos x="f146" y="f147"/>
                </a:cxn>
              </a:cxnLst>
              <a:rect l="f142" t="f145" r="f143" b="f144"/>
              <a:pathLst>
                <a:path w="86" h="69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3" y="f27"/>
                  </a:cubicBezTo>
                  <a:cubicBezTo>
                    <a:pt x="f28" y="f29"/>
                    <a:pt x="f28" y="f30"/>
                    <a:pt x="f21" y="f31"/>
                  </a:cubicBezTo>
                  <a:cubicBezTo>
                    <a:pt x="f32" y="f33"/>
                    <a:pt x="f34" y="f35"/>
                    <a:pt x="f34" y="f36"/>
                  </a:cubicBezTo>
                  <a:cubicBezTo>
                    <a:pt x="f37" y="f38"/>
                    <a:pt x="f39" y="f40"/>
                    <a:pt x="f41" y="f23"/>
                  </a:cubicBezTo>
                  <a:cubicBezTo>
                    <a:pt x="f11" y="f23"/>
                    <a:pt x="f11" y="f21"/>
                    <a:pt x="f41" y="f32"/>
                  </a:cubicBezTo>
                  <a:cubicBezTo>
                    <a:pt x="f42" y="f43"/>
                    <a:pt x="f44" y="f37"/>
                    <a:pt x="f12" y="f19"/>
                  </a:cubicBezTo>
                  <a:cubicBezTo>
                    <a:pt x="f13" y="f45"/>
                    <a:pt x="f6" y="f7"/>
                    <a:pt x="f46" y="f7"/>
                  </a:cubicBezTo>
                  <a:cubicBezTo>
                    <a:pt x="f21" y="f45"/>
                    <a:pt x="f33" y="f7"/>
                    <a:pt x="f47" y="f45"/>
                  </a:cubicBezTo>
                  <a:cubicBezTo>
                    <a:pt x="f14" y="f45"/>
                    <a:pt x="f14" y="f45"/>
                    <a:pt x="f14" y="f48"/>
                  </a:cubicBezTo>
                  <a:cubicBezTo>
                    <a:pt x="f14" y="f49"/>
                    <a:pt x="f14" y="f50"/>
                    <a:pt x="f14" y="f51"/>
                  </a:cubicBezTo>
                  <a:cubicBezTo>
                    <a:pt x="f14" y="f16"/>
                    <a:pt x="f5" y="f52"/>
                    <a:pt x="f8" y="f5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436AD0CE-D09F-5BA5-4E83-28FD308894A7}"/>
                </a:ext>
              </a:extLst>
            </p:cNvPr>
            <p:cNvSpPr/>
            <p:nvPr/>
          </p:nvSpPr>
          <p:spPr>
            <a:xfrm>
              <a:off x="15949614" y="323853"/>
              <a:ext cx="1163638" cy="1281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89"/>
                <a:gd name="f8" fmla="val 54"/>
                <a:gd name="f9" fmla="val 10"/>
                <a:gd name="f10" fmla="val 32"/>
                <a:gd name="f11" fmla="val 75"/>
                <a:gd name="f12" fmla="val 78"/>
                <a:gd name="f13" fmla="val 55"/>
                <a:gd name="f14" fmla="val 62"/>
                <a:gd name="f15" fmla="val 82"/>
                <a:gd name="f16" fmla="val 103"/>
                <a:gd name="f17" fmla="val 124"/>
                <a:gd name="f18" fmla="val 126"/>
                <a:gd name="f19" fmla="val 129"/>
                <a:gd name="f20" fmla="val 79"/>
                <a:gd name="f21" fmla="val 107"/>
                <a:gd name="f22" fmla="val 83"/>
                <a:gd name="f23" fmla="val 59"/>
                <a:gd name="f24" fmla="val 56"/>
                <a:gd name="f25" fmla="val 53"/>
                <a:gd name="f26" fmla="val 50"/>
                <a:gd name="f27" fmla="val 80"/>
                <a:gd name="f28" fmla="val 36"/>
                <a:gd name="f29" fmla="val 21"/>
                <a:gd name="f30" fmla="val 85"/>
                <a:gd name="f31" fmla="val 7"/>
                <a:gd name="f32" fmla="val 88"/>
                <a:gd name="f33" fmla="val 5"/>
                <a:gd name="f34" fmla="val 3"/>
                <a:gd name="f35" fmla="val 1"/>
                <a:gd name="f36" fmla="val 30"/>
                <a:gd name="f37" fmla="val 2"/>
                <a:gd name="f38" fmla="val 4"/>
                <a:gd name="f39" fmla="val 17"/>
                <a:gd name="f40" fmla="val 29"/>
                <a:gd name="f41" fmla="val 42"/>
                <a:gd name="f42" fmla="val 8"/>
                <a:gd name="f43" fmla="val 46"/>
                <a:gd name="f44" fmla="val 9"/>
                <a:gd name="f45" fmla="+- 0 0 -90"/>
                <a:gd name="f46" fmla="*/ f3 1 131"/>
                <a:gd name="f47" fmla="*/ f4 1 89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31"/>
                <a:gd name="f56" fmla="*/ f52 1 89"/>
                <a:gd name="f57" fmla="*/ 54 f53 1"/>
                <a:gd name="f58" fmla="*/ 10 f52 1"/>
                <a:gd name="f59" fmla="*/ 75 f52 1"/>
                <a:gd name="f60" fmla="*/ 62 f53 1"/>
                <a:gd name="f61" fmla="*/ 78 f52 1"/>
                <a:gd name="f62" fmla="*/ 124 f53 1"/>
                <a:gd name="f63" fmla="*/ 131 f53 1"/>
                <a:gd name="f64" fmla="*/ 79 f52 1"/>
                <a:gd name="f65" fmla="*/ 59 f53 1"/>
                <a:gd name="f66" fmla="*/ 50 f53 1"/>
                <a:gd name="f67" fmla="*/ 80 f52 1"/>
                <a:gd name="f68" fmla="*/ 7 f53 1"/>
                <a:gd name="f69" fmla="*/ 88 f52 1"/>
                <a:gd name="f70" fmla="*/ 0 f53 1"/>
                <a:gd name="f71" fmla="*/ 89 f52 1"/>
                <a:gd name="f72" fmla="*/ 1 f53 1"/>
                <a:gd name="f73" fmla="*/ 1 f52 1"/>
                <a:gd name="f74" fmla="*/ 4 f53 1"/>
                <a:gd name="f75" fmla="*/ 0 f52 1"/>
                <a:gd name="f76" fmla="*/ 42 f53 1"/>
                <a:gd name="f77" fmla="*/ 8 f52 1"/>
                <a:gd name="f78" fmla="+- f54 0 f1"/>
                <a:gd name="f79" fmla="*/ f57 1 131"/>
                <a:gd name="f80" fmla="*/ f58 1 89"/>
                <a:gd name="f81" fmla="*/ f59 1 89"/>
                <a:gd name="f82" fmla="*/ f60 1 131"/>
                <a:gd name="f83" fmla="*/ f61 1 89"/>
                <a:gd name="f84" fmla="*/ f62 1 131"/>
                <a:gd name="f85" fmla="*/ f63 1 131"/>
                <a:gd name="f86" fmla="*/ f64 1 89"/>
                <a:gd name="f87" fmla="*/ f65 1 131"/>
                <a:gd name="f88" fmla="*/ f66 1 131"/>
                <a:gd name="f89" fmla="*/ f67 1 89"/>
                <a:gd name="f90" fmla="*/ f68 1 131"/>
                <a:gd name="f91" fmla="*/ f69 1 89"/>
                <a:gd name="f92" fmla="*/ f70 1 131"/>
                <a:gd name="f93" fmla="*/ f71 1 89"/>
                <a:gd name="f94" fmla="*/ f72 1 131"/>
                <a:gd name="f95" fmla="*/ f73 1 89"/>
                <a:gd name="f96" fmla="*/ f74 1 131"/>
                <a:gd name="f97" fmla="*/ f75 1 89"/>
                <a:gd name="f98" fmla="*/ f76 1 131"/>
                <a:gd name="f99" fmla="*/ f77 1 89"/>
                <a:gd name="f100" fmla="*/ 0 1 f55"/>
                <a:gd name="f101" fmla="*/ f49 1 f55"/>
                <a:gd name="f102" fmla="*/ 0 1 f56"/>
                <a:gd name="f103" fmla="*/ f50 1 f56"/>
                <a:gd name="f104" fmla="*/ f79 1 f55"/>
                <a:gd name="f105" fmla="*/ f80 1 f56"/>
                <a:gd name="f106" fmla="*/ f81 1 f56"/>
                <a:gd name="f107" fmla="*/ f82 1 f55"/>
                <a:gd name="f108" fmla="*/ f83 1 f56"/>
                <a:gd name="f109" fmla="*/ f84 1 f55"/>
                <a:gd name="f110" fmla="*/ f85 1 f55"/>
                <a:gd name="f111" fmla="*/ f86 1 f56"/>
                <a:gd name="f112" fmla="*/ f87 1 f55"/>
                <a:gd name="f113" fmla="*/ f88 1 f55"/>
                <a:gd name="f114" fmla="*/ f89 1 f56"/>
                <a:gd name="f115" fmla="*/ f90 1 f55"/>
                <a:gd name="f116" fmla="*/ f91 1 f56"/>
                <a:gd name="f117" fmla="*/ f92 1 f55"/>
                <a:gd name="f118" fmla="*/ f93 1 f56"/>
                <a:gd name="f119" fmla="*/ f94 1 f55"/>
                <a:gd name="f120" fmla="*/ f95 1 f56"/>
                <a:gd name="f121" fmla="*/ f96 1 f55"/>
                <a:gd name="f122" fmla="*/ f97 1 f56"/>
                <a:gd name="f123" fmla="*/ f98 1 f55"/>
                <a:gd name="f124" fmla="*/ f99 1 f56"/>
                <a:gd name="f125" fmla="*/ f100 f46 1"/>
                <a:gd name="f126" fmla="*/ f101 f46 1"/>
                <a:gd name="f127" fmla="*/ f103 f47 1"/>
                <a:gd name="f128" fmla="*/ f102 f47 1"/>
                <a:gd name="f129" fmla="*/ f104 f46 1"/>
                <a:gd name="f130" fmla="*/ f105 f47 1"/>
                <a:gd name="f131" fmla="*/ f106 f47 1"/>
                <a:gd name="f132" fmla="*/ f107 f46 1"/>
                <a:gd name="f133" fmla="*/ f108 f47 1"/>
                <a:gd name="f134" fmla="*/ f109 f46 1"/>
                <a:gd name="f135" fmla="*/ f110 f46 1"/>
                <a:gd name="f136" fmla="*/ f111 f47 1"/>
                <a:gd name="f137" fmla="*/ f112 f46 1"/>
                <a:gd name="f138" fmla="*/ f113 f46 1"/>
                <a:gd name="f139" fmla="*/ f114 f47 1"/>
                <a:gd name="f140" fmla="*/ f115 f46 1"/>
                <a:gd name="f141" fmla="*/ f116 f47 1"/>
                <a:gd name="f142" fmla="*/ f117 f46 1"/>
                <a:gd name="f143" fmla="*/ f118 f47 1"/>
                <a:gd name="f144" fmla="*/ f119 f46 1"/>
                <a:gd name="f145" fmla="*/ f120 f47 1"/>
                <a:gd name="f146" fmla="*/ f121 f46 1"/>
                <a:gd name="f147" fmla="*/ f122 f47 1"/>
                <a:gd name="f148" fmla="*/ f123 f46 1"/>
                <a:gd name="f149" fmla="*/ f12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9" y="f130"/>
                </a:cxn>
                <a:cxn ang="f78">
                  <a:pos x="f129" y="f131"/>
                </a:cxn>
                <a:cxn ang="f78">
                  <a:pos x="f132" y="f133"/>
                </a:cxn>
                <a:cxn ang="f78">
                  <a:pos x="f134" y="f133"/>
                </a:cxn>
                <a:cxn ang="f78">
                  <a:pos x="f135" y="f136"/>
                </a:cxn>
                <a:cxn ang="f78">
                  <a:pos x="f137" y="f136"/>
                </a:cxn>
                <a:cxn ang="f78">
                  <a:pos x="f138" y="f139"/>
                </a:cxn>
                <a:cxn ang="f78">
                  <a:pos x="f140" y="f141"/>
                </a:cxn>
                <a:cxn ang="f78">
                  <a:pos x="f142" y="f143"/>
                </a:cxn>
                <a:cxn ang="f78">
                  <a:pos x="f144" y="f141"/>
                </a:cxn>
                <a:cxn ang="f78">
                  <a:pos x="f144" y="f145"/>
                </a:cxn>
                <a:cxn ang="f78">
                  <a:pos x="f146" y="f147"/>
                </a:cxn>
                <a:cxn ang="f78">
                  <a:pos x="f148" y="f149"/>
                </a:cxn>
                <a:cxn ang="f78">
                  <a:pos x="f129" y="f130"/>
                </a:cxn>
              </a:cxnLst>
              <a:rect l="f125" t="f128" r="f126" b="f127"/>
              <a:pathLst>
                <a:path w="131" h="89">
                  <a:moveTo>
                    <a:pt x="f8" y="f9"/>
                  </a:moveTo>
                  <a:cubicBezTo>
                    <a:pt x="f8" y="f10"/>
                    <a:pt x="f8" y="f8"/>
                    <a:pt x="f8" y="f11"/>
                  </a:cubicBezTo>
                  <a:cubicBezTo>
                    <a:pt x="f8" y="f12"/>
                    <a:pt x="f13" y="f12"/>
                    <a:pt x="f14" y="f12"/>
                  </a:cubicBezTo>
                  <a:cubicBezTo>
                    <a:pt x="f15" y="f12"/>
                    <a:pt x="f16" y="f12"/>
                    <a:pt x="f17" y="f12"/>
                  </a:cubicBezTo>
                  <a:cubicBezTo>
                    <a:pt x="f18" y="f12"/>
                    <a:pt x="f19" y="f12"/>
                    <a:pt x="f6" y="f20"/>
                  </a:cubicBezTo>
                  <a:cubicBezTo>
                    <a:pt x="f21" y="f20"/>
                    <a:pt x="f22" y="f20"/>
                    <a:pt x="f23" y="f20"/>
                  </a:cubicBezTo>
                  <a:cubicBezTo>
                    <a:pt x="f24" y="f20"/>
                    <a:pt x="f25" y="f20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7"/>
                    <a:pt x="f34" y="f7"/>
                    <a:pt x="f5" y="f7"/>
                  </a:cubicBezTo>
                  <a:cubicBezTo>
                    <a:pt x="f5" y="f7"/>
                    <a:pt x="f35" y="f32"/>
                    <a:pt x="f35" y="f32"/>
                  </a:cubicBezTo>
                  <a:cubicBezTo>
                    <a:pt x="f35" y="f23"/>
                    <a:pt x="f35" y="f36"/>
                    <a:pt x="f35" y="f35"/>
                  </a:cubicBezTo>
                  <a:cubicBezTo>
                    <a:pt x="f35" y="f5"/>
                    <a:pt x="f37" y="f5"/>
                    <a:pt x="f38" y="f5"/>
                  </a:cubicBezTo>
                  <a:cubicBezTo>
                    <a:pt x="f39" y="f34"/>
                    <a:pt x="f40" y="f33"/>
                    <a:pt x="f41" y="f42"/>
                  </a:cubicBezTo>
                  <a:cubicBezTo>
                    <a:pt x="f43" y="f44"/>
                    <a:pt x="f26" y="f9"/>
                    <a:pt x="f8" y="f9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BA6B6E45-C8C2-E044-ADA1-3E5091544088}"/>
                </a:ext>
              </a:extLst>
            </p:cNvPr>
            <p:cNvSpPr/>
            <p:nvPr/>
          </p:nvSpPr>
          <p:spPr>
            <a:xfrm>
              <a:off x="1665286" y="323853"/>
              <a:ext cx="993779" cy="1296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2"/>
                <a:gd name="f7" fmla="val 90"/>
                <a:gd name="f8" fmla="val 79"/>
                <a:gd name="f9" fmla="val 2"/>
                <a:gd name="f10" fmla="val 78"/>
                <a:gd name="f11" fmla="val 4"/>
                <a:gd name="f12" fmla="val 7"/>
                <a:gd name="f13" fmla="val 22"/>
                <a:gd name="f14" fmla="val 36"/>
                <a:gd name="f15" fmla="val 51"/>
                <a:gd name="f16" fmla="val 56"/>
                <a:gd name="f17" fmla="val 58"/>
                <a:gd name="f18" fmla="val 76"/>
                <a:gd name="f19" fmla="val 55"/>
                <a:gd name="f20" fmla="val 34"/>
                <a:gd name="f21" fmla="val 13"/>
                <a:gd name="f22" fmla="val 11"/>
                <a:gd name="f23" fmla="val 54"/>
                <a:gd name="f24" fmla="val 10"/>
                <a:gd name="f25" fmla="val 61"/>
                <a:gd name="f26" fmla="val 65"/>
                <a:gd name="f27" fmla="val 9"/>
                <a:gd name="f28" fmla="val 6"/>
                <a:gd name="f29" fmla="val 92"/>
                <a:gd name="f30" fmla="val 3"/>
                <a:gd name="f31" fmla="val 105"/>
                <a:gd name="f32" fmla="val 1"/>
                <a:gd name="f33" fmla="val 107"/>
                <a:gd name="f34" fmla="val 109"/>
                <a:gd name="f35" fmla="val 111"/>
                <a:gd name="f36" fmla="val 31"/>
                <a:gd name="f37" fmla="val 59"/>
                <a:gd name="f38" fmla="val 87"/>
                <a:gd name="f39" fmla="val 88"/>
                <a:gd name="f40" fmla="val 89"/>
                <a:gd name="f41" fmla="val 110"/>
                <a:gd name="f42" fmla="val 104"/>
                <a:gd name="f43" fmla="val 101"/>
                <a:gd name="f44" fmla="val 85"/>
                <a:gd name="f45" fmla="val 73"/>
                <a:gd name="f46" fmla="val 82"/>
                <a:gd name="f47" fmla="val 57"/>
                <a:gd name="f48" fmla="val 52"/>
                <a:gd name="f49" fmla="val 35"/>
                <a:gd name="f50" fmla="val 17"/>
                <a:gd name="f51" fmla="+- 0 0 -90"/>
                <a:gd name="f52" fmla="*/ f3 1 112"/>
                <a:gd name="f53" fmla="*/ f4 1 90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12"/>
                <a:gd name="f62" fmla="*/ f58 1 90"/>
                <a:gd name="f63" fmla="*/ 0 f59 1"/>
                <a:gd name="f64" fmla="*/ 79 f58 1"/>
                <a:gd name="f65" fmla="*/ 7 f59 1"/>
                <a:gd name="f66" fmla="*/ 78 f58 1"/>
                <a:gd name="f67" fmla="*/ 51 f59 1"/>
                <a:gd name="f68" fmla="*/ 58 f59 1"/>
                <a:gd name="f69" fmla="*/ 76 f58 1"/>
                <a:gd name="f70" fmla="*/ 13 f58 1"/>
                <a:gd name="f71" fmla="*/ 10 f58 1"/>
                <a:gd name="f72" fmla="*/ 65 f59 1"/>
                <a:gd name="f73" fmla="*/ 9 f58 1"/>
                <a:gd name="f74" fmla="*/ 105 f59 1"/>
                <a:gd name="f75" fmla="*/ 1 f58 1"/>
                <a:gd name="f76" fmla="*/ 112 f59 1"/>
                <a:gd name="f77" fmla="*/ 0 f58 1"/>
                <a:gd name="f78" fmla="*/ 111 f59 1"/>
                <a:gd name="f79" fmla="*/ 2 f58 1"/>
                <a:gd name="f80" fmla="*/ 87 f58 1"/>
                <a:gd name="f81" fmla="*/ 89 f58 1"/>
                <a:gd name="f82" fmla="*/ 110 f59 1"/>
                <a:gd name="f83" fmla="*/ 90 f58 1"/>
                <a:gd name="f84" fmla="*/ 101 f59 1"/>
                <a:gd name="f85" fmla="*/ 88 f58 1"/>
                <a:gd name="f86" fmla="*/ 59 f59 1"/>
                <a:gd name="f87" fmla="*/ 52 f59 1"/>
                <a:gd name="f88" fmla="+- f60 0 f1"/>
                <a:gd name="f89" fmla="*/ f63 1 112"/>
                <a:gd name="f90" fmla="*/ f64 1 90"/>
                <a:gd name="f91" fmla="*/ f65 1 112"/>
                <a:gd name="f92" fmla="*/ f66 1 90"/>
                <a:gd name="f93" fmla="*/ f67 1 112"/>
                <a:gd name="f94" fmla="*/ f68 1 112"/>
                <a:gd name="f95" fmla="*/ f69 1 90"/>
                <a:gd name="f96" fmla="*/ f70 1 90"/>
                <a:gd name="f97" fmla="*/ f71 1 90"/>
                <a:gd name="f98" fmla="*/ f72 1 112"/>
                <a:gd name="f99" fmla="*/ f73 1 90"/>
                <a:gd name="f100" fmla="*/ f74 1 112"/>
                <a:gd name="f101" fmla="*/ f75 1 90"/>
                <a:gd name="f102" fmla="*/ f76 1 112"/>
                <a:gd name="f103" fmla="*/ f77 1 90"/>
                <a:gd name="f104" fmla="*/ f78 1 112"/>
                <a:gd name="f105" fmla="*/ f79 1 90"/>
                <a:gd name="f106" fmla="*/ f80 1 90"/>
                <a:gd name="f107" fmla="*/ f81 1 90"/>
                <a:gd name="f108" fmla="*/ f82 1 112"/>
                <a:gd name="f109" fmla="*/ f83 1 90"/>
                <a:gd name="f110" fmla="*/ f84 1 112"/>
                <a:gd name="f111" fmla="*/ f85 1 90"/>
                <a:gd name="f112" fmla="*/ f86 1 112"/>
                <a:gd name="f113" fmla="*/ f87 1 112"/>
                <a:gd name="f114" fmla="*/ 0 1 f61"/>
                <a:gd name="f115" fmla="*/ f55 1 f61"/>
                <a:gd name="f116" fmla="*/ 0 1 f62"/>
                <a:gd name="f117" fmla="*/ f56 1 f62"/>
                <a:gd name="f118" fmla="*/ f89 1 f61"/>
                <a:gd name="f119" fmla="*/ f90 1 f62"/>
                <a:gd name="f120" fmla="*/ f91 1 f61"/>
                <a:gd name="f121" fmla="*/ f92 1 f62"/>
                <a:gd name="f122" fmla="*/ f93 1 f61"/>
                <a:gd name="f123" fmla="*/ f94 1 f61"/>
                <a:gd name="f124" fmla="*/ f95 1 f62"/>
                <a:gd name="f125" fmla="*/ f96 1 f62"/>
                <a:gd name="f126" fmla="*/ f97 1 f62"/>
                <a:gd name="f127" fmla="*/ f98 1 f61"/>
                <a:gd name="f128" fmla="*/ f99 1 f62"/>
                <a:gd name="f129" fmla="*/ f100 1 f61"/>
                <a:gd name="f130" fmla="*/ f101 1 f62"/>
                <a:gd name="f131" fmla="*/ f102 1 f61"/>
                <a:gd name="f132" fmla="*/ f103 1 f62"/>
                <a:gd name="f133" fmla="*/ f104 1 f61"/>
                <a:gd name="f134" fmla="*/ f105 1 f62"/>
                <a:gd name="f135" fmla="*/ f106 1 f62"/>
                <a:gd name="f136" fmla="*/ f107 1 f62"/>
                <a:gd name="f137" fmla="*/ f108 1 f61"/>
                <a:gd name="f138" fmla="*/ f109 1 f62"/>
                <a:gd name="f139" fmla="*/ f110 1 f61"/>
                <a:gd name="f140" fmla="*/ f111 1 f62"/>
                <a:gd name="f141" fmla="*/ f112 1 f61"/>
                <a:gd name="f142" fmla="*/ f113 1 f61"/>
                <a:gd name="f143" fmla="*/ f114 f52 1"/>
                <a:gd name="f144" fmla="*/ f115 f52 1"/>
                <a:gd name="f145" fmla="*/ f117 f53 1"/>
                <a:gd name="f146" fmla="*/ f116 f53 1"/>
                <a:gd name="f147" fmla="*/ f118 f52 1"/>
                <a:gd name="f148" fmla="*/ f119 f53 1"/>
                <a:gd name="f149" fmla="*/ f120 f52 1"/>
                <a:gd name="f150" fmla="*/ f121 f53 1"/>
                <a:gd name="f151" fmla="*/ f122 f52 1"/>
                <a:gd name="f152" fmla="*/ f123 f52 1"/>
                <a:gd name="f153" fmla="*/ f124 f53 1"/>
                <a:gd name="f154" fmla="*/ f125 f53 1"/>
                <a:gd name="f155" fmla="*/ f126 f53 1"/>
                <a:gd name="f156" fmla="*/ f127 f52 1"/>
                <a:gd name="f157" fmla="*/ f128 f53 1"/>
                <a:gd name="f158" fmla="*/ f129 f52 1"/>
                <a:gd name="f159" fmla="*/ f130 f53 1"/>
                <a:gd name="f160" fmla="*/ f131 f52 1"/>
                <a:gd name="f161" fmla="*/ f132 f53 1"/>
                <a:gd name="f162" fmla="*/ f133 f52 1"/>
                <a:gd name="f163" fmla="*/ f134 f53 1"/>
                <a:gd name="f164" fmla="*/ f135 f53 1"/>
                <a:gd name="f165" fmla="*/ f136 f53 1"/>
                <a:gd name="f166" fmla="*/ f137 f52 1"/>
                <a:gd name="f167" fmla="*/ f138 f53 1"/>
                <a:gd name="f168" fmla="*/ f139 f52 1"/>
                <a:gd name="f169" fmla="*/ f140 f53 1"/>
                <a:gd name="f170" fmla="*/ f141 f52 1"/>
                <a:gd name="f171" fmla="*/ f14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0"/>
                </a:cxn>
                <a:cxn ang="f88">
                  <a:pos x="f152" y="f153"/>
                </a:cxn>
                <a:cxn ang="f88">
                  <a:pos x="f152" y="f154"/>
                </a:cxn>
                <a:cxn ang="f88">
                  <a:pos x="f151" y="f155"/>
                </a:cxn>
                <a:cxn ang="f88">
                  <a:pos x="f156" y="f157"/>
                </a:cxn>
                <a:cxn ang="f88">
                  <a:pos x="f158" y="f159"/>
                </a:cxn>
                <a:cxn ang="f88">
                  <a:pos x="f160" y="f161"/>
                </a:cxn>
                <a:cxn ang="f88">
                  <a:pos x="f162" y="f163"/>
                </a:cxn>
                <a:cxn ang="f88">
                  <a:pos x="f162" y="f164"/>
                </a:cxn>
                <a:cxn ang="f88">
                  <a:pos x="f160" y="f165"/>
                </a:cxn>
                <a:cxn ang="f88">
                  <a:pos x="f166" y="f167"/>
                </a:cxn>
                <a:cxn ang="f88">
                  <a:pos x="f168" y="f169"/>
                </a:cxn>
                <a:cxn ang="f88">
                  <a:pos x="f170" y="f148"/>
                </a:cxn>
                <a:cxn ang="f88">
                  <a:pos x="f171" y="f148"/>
                </a:cxn>
                <a:cxn ang="f88">
                  <a:pos x="f147" y="f148"/>
                </a:cxn>
              </a:cxnLst>
              <a:rect l="f143" t="f146" r="f144" b="f145"/>
              <a:pathLst>
                <a:path w="112" h="90">
                  <a:moveTo>
                    <a:pt x="f5" y="f8"/>
                  </a:moveTo>
                  <a:cubicBezTo>
                    <a:pt x="f9" y="f10"/>
                    <a:pt x="f11" y="f10"/>
                    <a:pt x="f12" y="f10"/>
                  </a:cubicBezTo>
                  <a:cubicBezTo>
                    <a:pt x="f13" y="f10"/>
                    <a:pt x="f14" y="f10"/>
                    <a:pt x="f15" y="f10"/>
                  </a:cubicBezTo>
                  <a:cubicBezTo>
                    <a:pt x="f16" y="f10"/>
                    <a:pt x="f17" y="f10"/>
                    <a:pt x="f17" y="f18"/>
                  </a:cubicBezTo>
                  <a:cubicBezTo>
                    <a:pt x="f17" y="f19"/>
                    <a:pt x="f17" y="f20"/>
                    <a:pt x="f17" y="f21"/>
                  </a:cubicBezTo>
                  <a:cubicBezTo>
                    <a:pt x="f17" y="f22"/>
                    <a:pt x="f23" y="f22"/>
                    <a:pt x="f15" y="f24"/>
                  </a:cubicBezTo>
                  <a:cubicBezTo>
                    <a:pt x="f16" y="f22"/>
                    <a:pt x="f25" y="f24"/>
                    <a:pt x="f26" y="f27"/>
                  </a:cubicBezTo>
                  <a:cubicBezTo>
                    <a:pt x="f8" y="f28"/>
                    <a:pt x="f29" y="f30"/>
                    <a:pt x="f31" y="f32"/>
                  </a:cubicBezTo>
                  <a:cubicBezTo>
                    <a:pt x="f33" y="f5"/>
                    <a:pt x="f34" y="f5"/>
                    <a:pt x="f6" y="f5"/>
                  </a:cubicBezTo>
                  <a:cubicBezTo>
                    <a:pt x="f35" y="f32"/>
                    <a:pt x="f35" y="f32"/>
                    <a:pt x="f35" y="f9"/>
                  </a:cubicBezTo>
                  <a:cubicBezTo>
                    <a:pt x="f35" y="f36"/>
                    <a:pt x="f35" y="f37"/>
                    <a:pt x="f35" y="f38"/>
                  </a:cubicBezTo>
                  <a:cubicBezTo>
                    <a:pt x="f35" y="f39"/>
                    <a:pt x="f35" y="f40"/>
                    <a:pt x="f6" y="f40"/>
                  </a:cubicBezTo>
                  <a:cubicBezTo>
                    <a:pt x="f35" y="f40"/>
                    <a:pt x="f35" y="f7"/>
                    <a:pt x="f41" y="f7"/>
                  </a:cubicBezTo>
                  <a:cubicBezTo>
                    <a:pt x="f33" y="f40"/>
                    <a:pt x="f42" y="f39"/>
                    <a:pt x="f43" y="f39"/>
                  </a:cubicBezTo>
                  <a:cubicBezTo>
                    <a:pt x="f38" y="f44"/>
                    <a:pt x="f45" y="f46"/>
                    <a:pt x="f37" y="f8"/>
                  </a:cubicBezTo>
                  <a:cubicBezTo>
                    <a:pt x="f47" y="f8"/>
                    <a:pt x="f23" y="f8"/>
                    <a:pt x="f48" y="f8"/>
                  </a:cubicBezTo>
                  <a:cubicBezTo>
                    <a:pt x="f49" y="f8"/>
                    <a:pt x="f50" y="f8"/>
                    <a:pt x="f5" y="f8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1172D21B-8298-97D9-DC2A-668A337CCDD2}"/>
                </a:ext>
              </a:extLst>
            </p:cNvPr>
            <p:cNvSpPr/>
            <p:nvPr/>
          </p:nvSpPr>
          <p:spPr>
            <a:xfrm>
              <a:off x="5967410" y="295278"/>
              <a:ext cx="6007095" cy="42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7"/>
                <a:gd name="f7" fmla="val 3"/>
                <a:gd name="f8" fmla="val 674"/>
                <a:gd name="f9" fmla="val 2"/>
                <a:gd name="f10" fmla="val 675"/>
                <a:gd name="f11" fmla="val 676"/>
                <a:gd name="f12" fmla="val 631"/>
                <a:gd name="f13" fmla="val 588"/>
                <a:gd name="f14" fmla="val 544"/>
                <a:gd name="f15" fmla="val 447"/>
                <a:gd name="f16" fmla="val 349"/>
                <a:gd name="f17" fmla="val 252"/>
                <a:gd name="f18" fmla="val 170"/>
                <a:gd name="f19" fmla="val 89"/>
                <a:gd name="f20" fmla="val 8"/>
                <a:gd name="f21" fmla="val 5"/>
                <a:gd name="f22" fmla="val 67"/>
                <a:gd name="f23" fmla="val 135"/>
                <a:gd name="f24" fmla="val 202"/>
                <a:gd name="f25" fmla="val 206"/>
                <a:gd name="f26" fmla="val 209"/>
                <a:gd name="f27" fmla="val 1"/>
                <a:gd name="f28" fmla="val 212"/>
                <a:gd name="f29" fmla="val 219"/>
                <a:gd name="f30" fmla="val 226"/>
                <a:gd name="f31" fmla="val 233"/>
                <a:gd name="f32" fmla="val 237"/>
                <a:gd name="f33" fmla="val 242"/>
                <a:gd name="f34" fmla="val 247"/>
                <a:gd name="f35" fmla="val 312"/>
                <a:gd name="f36" fmla="val 377"/>
                <a:gd name="f37" fmla="val 442"/>
                <a:gd name="f38" fmla="val 445"/>
                <a:gd name="f39" fmla="val 448"/>
                <a:gd name="f40" fmla="val 451"/>
                <a:gd name="f41" fmla="val 452"/>
                <a:gd name="f42" fmla="val 454"/>
                <a:gd name="f43" fmla="val 455"/>
                <a:gd name="f44" fmla="val 475"/>
                <a:gd name="f45" fmla="val 495"/>
                <a:gd name="f46" fmla="val 514"/>
                <a:gd name="f47" fmla="val 517"/>
                <a:gd name="f48" fmla="val 520"/>
                <a:gd name="f49" fmla="val 522"/>
                <a:gd name="f50" fmla="val 524"/>
                <a:gd name="f51" fmla="val 527"/>
                <a:gd name="f52" fmla="val 530"/>
                <a:gd name="f53" fmla="val 536"/>
                <a:gd name="f54" fmla="val 542"/>
                <a:gd name="f55" fmla="val 548"/>
                <a:gd name="f56" fmla="val 590"/>
                <a:gd name="f57" fmla="val 632"/>
                <a:gd name="f58" fmla="+- 0 0 -90"/>
                <a:gd name="f59" fmla="*/ f3 1 677"/>
                <a:gd name="f60" fmla="*/ f4 1 3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5 1 3"/>
                <a:gd name="f69" fmla="*/ f66 1 677"/>
                <a:gd name="f70" fmla="*/ 674 f66 1"/>
                <a:gd name="f71" fmla="*/ 2 f65 1"/>
                <a:gd name="f72" fmla="*/ 677 f66 1"/>
                <a:gd name="f73" fmla="*/ 544 f66 1"/>
                <a:gd name="f74" fmla="*/ 252 f66 1"/>
                <a:gd name="f75" fmla="*/ 8 f66 1"/>
                <a:gd name="f76" fmla="*/ 0 f66 1"/>
                <a:gd name="f77" fmla="*/ 202 f66 1"/>
                <a:gd name="f78" fmla="*/ 212 f66 1"/>
                <a:gd name="f79" fmla="*/ 1 f65 1"/>
                <a:gd name="f80" fmla="*/ 233 f66 1"/>
                <a:gd name="f81" fmla="*/ 247 f66 1"/>
                <a:gd name="f82" fmla="*/ 442 f66 1"/>
                <a:gd name="f83" fmla="*/ 451 f66 1"/>
                <a:gd name="f84" fmla="*/ 455 f66 1"/>
                <a:gd name="f85" fmla="*/ 514 f66 1"/>
                <a:gd name="f86" fmla="*/ 522 f66 1"/>
                <a:gd name="f87" fmla="*/ 530 f66 1"/>
                <a:gd name="f88" fmla="*/ 548 f66 1"/>
                <a:gd name="f89" fmla="+- f67 0 f1"/>
                <a:gd name="f90" fmla="*/ f70 1 677"/>
                <a:gd name="f91" fmla="*/ f71 1 3"/>
                <a:gd name="f92" fmla="*/ f72 1 677"/>
                <a:gd name="f93" fmla="*/ f73 1 677"/>
                <a:gd name="f94" fmla="*/ f74 1 677"/>
                <a:gd name="f95" fmla="*/ f75 1 677"/>
                <a:gd name="f96" fmla="*/ f76 1 677"/>
                <a:gd name="f97" fmla="*/ f77 1 677"/>
                <a:gd name="f98" fmla="*/ f78 1 677"/>
                <a:gd name="f99" fmla="*/ f79 1 3"/>
                <a:gd name="f100" fmla="*/ f80 1 677"/>
                <a:gd name="f101" fmla="*/ f81 1 677"/>
                <a:gd name="f102" fmla="*/ f82 1 677"/>
                <a:gd name="f103" fmla="*/ f83 1 677"/>
                <a:gd name="f104" fmla="*/ f84 1 677"/>
                <a:gd name="f105" fmla="*/ f85 1 677"/>
                <a:gd name="f106" fmla="*/ f86 1 677"/>
                <a:gd name="f107" fmla="*/ f87 1 677"/>
                <a:gd name="f108" fmla="*/ f88 1 677"/>
                <a:gd name="f109" fmla="*/ 0 1 f69"/>
                <a:gd name="f110" fmla="*/ f62 1 f69"/>
                <a:gd name="f111" fmla="*/ 0 1 f68"/>
                <a:gd name="f112" fmla="*/ f63 1 f68"/>
                <a:gd name="f113" fmla="*/ f90 1 f69"/>
                <a:gd name="f114" fmla="*/ f91 1 f68"/>
                <a:gd name="f115" fmla="*/ f92 1 f69"/>
                <a:gd name="f116" fmla="*/ f93 1 f69"/>
                <a:gd name="f117" fmla="*/ f94 1 f69"/>
                <a:gd name="f118" fmla="*/ f95 1 f69"/>
                <a:gd name="f119" fmla="*/ f96 1 f69"/>
                <a:gd name="f120" fmla="*/ f97 1 f69"/>
                <a:gd name="f121" fmla="*/ f98 1 f69"/>
                <a:gd name="f122" fmla="*/ f99 1 f68"/>
                <a:gd name="f123" fmla="*/ f100 1 f69"/>
                <a:gd name="f124" fmla="*/ f101 1 f69"/>
                <a:gd name="f125" fmla="*/ f102 1 f69"/>
                <a:gd name="f126" fmla="*/ f103 1 f69"/>
                <a:gd name="f127" fmla="*/ f104 1 f69"/>
                <a:gd name="f128" fmla="*/ f105 1 f69"/>
                <a:gd name="f129" fmla="*/ f106 1 f69"/>
                <a:gd name="f130" fmla="*/ f107 1 f69"/>
                <a:gd name="f131" fmla="*/ f108 1 f69"/>
                <a:gd name="f132" fmla="*/ f109 f59 1"/>
                <a:gd name="f133" fmla="*/ f110 f59 1"/>
                <a:gd name="f134" fmla="*/ f112 f60 1"/>
                <a:gd name="f135" fmla="*/ f111 f60 1"/>
                <a:gd name="f136" fmla="*/ f113 f59 1"/>
                <a:gd name="f137" fmla="*/ f114 f60 1"/>
                <a:gd name="f138" fmla="*/ f115 f59 1"/>
                <a:gd name="f139" fmla="*/ f116 f59 1"/>
                <a:gd name="f140" fmla="*/ f117 f59 1"/>
                <a:gd name="f141" fmla="*/ f118 f59 1"/>
                <a:gd name="f142" fmla="*/ f119 f59 1"/>
                <a:gd name="f143" fmla="*/ f120 f59 1"/>
                <a:gd name="f144" fmla="*/ f121 f59 1"/>
                <a:gd name="f145" fmla="*/ f122 f60 1"/>
                <a:gd name="f146" fmla="*/ f123 f59 1"/>
                <a:gd name="f147" fmla="*/ f124 f59 1"/>
                <a:gd name="f148" fmla="*/ f125 f59 1"/>
                <a:gd name="f149" fmla="*/ f126 f59 1"/>
                <a:gd name="f150" fmla="*/ f127 f59 1"/>
                <a:gd name="f151" fmla="*/ f128 f59 1"/>
                <a:gd name="f152" fmla="*/ f129 f59 1"/>
                <a:gd name="f153" fmla="*/ f130 f59 1"/>
                <a:gd name="f154" fmla="*/ f131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6" y="f137"/>
                </a:cxn>
                <a:cxn ang="f89">
                  <a:pos x="f138" y="f137"/>
                </a:cxn>
                <a:cxn ang="f89">
                  <a:pos x="f136" y="f137"/>
                </a:cxn>
                <a:cxn ang="f89">
                  <a:pos x="f139" y="f137"/>
                </a:cxn>
                <a:cxn ang="f89">
                  <a:pos x="f140" y="f137"/>
                </a:cxn>
                <a:cxn ang="f89">
                  <a:pos x="f141" y="f137"/>
                </a:cxn>
                <a:cxn ang="f89">
                  <a:pos x="f142" y="f137"/>
                </a:cxn>
                <a:cxn ang="f89">
                  <a:pos x="f143" y="f137"/>
                </a:cxn>
                <a:cxn ang="f89">
                  <a:pos x="f144" y="f145"/>
                </a:cxn>
                <a:cxn ang="f89">
                  <a:pos x="f146" y="f145"/>
                </a:cxn>
                <a:cxn ang="f89">
                  <a:pos x="f147" y="f137"/>
                </a:cxn>
                <a:cxn ang="f89">
                  <a:pos x="f148" y="f137"/>
                </a:cxn>
                <a:cxn ang="f89">
                  <a:pos x="f149" y="f145"/>
                </a:cxn>
                <a:cxn ang="f89">
                  <a:pos x="f150" y="f145"/>
                </a:cxn>
                <a:cxn ang="f89">
                  <a:pos x="f151" y="f145"/>
                </a:cxn>
                <a:cxn ang="f89">
                  <a:pos x="f152" y="f145"/>
                </a:cxn>
                <a:cxn ang="f89">
                  <a:pos x="f153" y="f145"/>
                </a:cxn>
                <a:cxn ang="f89">
                  <a:pos x="f154" y="f137"/>
                </a:cxn>
                <a:cxn ang="f89">
                  <a:pos x="f136" y="f137"/>
                </a:cxn>
              </a:cxnLst>
              <a:rect l="f132" t="f135" r="f133" b="f134"/>
              <a:pathLst>
                <a:path w="677" h="3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11" y="f9"/>
                    <a:pt x="f10" y="f9"/>
                    <a:pt x="f8" y="f9"/>
                  </a:cubicBezTo>
                  <a:cubicBezTo>
                    <a:pt x="f12" y="f9"/>
                    <a:pt x="f13" y="f9"/>
                    <a:pt x="f14" y="f9"/>
                  </a:cubicBezTo>
                  <a:cubicBezTo>
                    <a:pt x="f15" y="f9"/>
                    <a:pt x="f16" y="f9"/>
                    <a:pt x="f17" y="f9"/>
                  </a:cubicBezTo>
                  <a:cubicBezTo>
                    <a:pt x="f18" y="f9"/>
                    <a:pt x="f19" y="f9"/>
                    <a:pt x="f20" y="f9"/>
                  </a:cubicBezTo>
                  <a:cubicBezTo>
                    <a:pt x="f21" y="f9"/>
                    <a:pt x="f9" y="f7"/>
                    <a:pt x="f5" y="f9"/>
                  </a:cubicBezTo>
                  <a:cubicBezTo>
                    <a:pt x="f22" y="f9"/>
                    <a:pt x="f23" y="f9"/>
                    <a:pt x="f24" y="f9"/>
                  </a:cubicBezTo>
                  <a:cubicBezTo>
                    <a:pt x="f25" y="f9"/>
                    <a:pt x="f26" y="f27"/>
                    <a:pt x="f28" y="f27"/>
                  </a:cubicBezTo>
                  <a:cubicBezTo>
                    <a:pt x="f29" y="f27"/>
                    <a:pt x="f30" y="f27"/>
                    <a:pt x="f31" y="f27"/>
                  </a:cubicBezTo>
                  <a:cubicBezTo>
                    <a:pt x="f32" y="f27"/>
                    <a:pt x="f33" y="f9"/>
                    <a:pt x="f34" y="f9"/>
                  </a:cubicBezTo>
                  <a:cubicBezTo>
                    <a:pt x="f35" y="f9"/>
                    <a:pt x="f36" y="f9"/>
                    <a:pt x="f37" y="f9"/>
                  </a:cubicBezTo>
                  <a:cubicBezTo>
                    <a:pt x="f38" y="f9"/>
                    <a:pt x="f39" y="f27"/>
                    <a:pt x="f40" y="f27"/>
                  </a:cubicBezTo>
                  <a:cubicBezTo>
                    <a:pt x="f41" y="f27"/>
                    <a:pt x="f42" y="f27"/>
                    <a:pt x="f43" y="f27"/>
                  </a:cubicBezTo>
                  <a:cubicBezTo>
                    <a:pt x="f44" y="f5"/>
                    <a:pt x="f45" y="f27"/>
                    <a:pt x="f46" y="f27"/>
                  </a:cubicBezTo>
                  <a:cubicBezTo>
                    <a:pt x="f47" y="f27"/>
                    <a:pt x="f48" y="f27"/>
                    <a:pt x="f49" y="f27"/>
                  </a:cubicBezTo>
                  <a:cubicBezTo>
                    <a:pt x="f50" y="f9"/>
                    <a:pt x="f51" y="f9"/>
                    <a:pt x="f52" y="f27"/>
                  </a:cubicBezTo>
                  <a:cubicBezTo>
                    <a:pt x="f53" y="f27"/>
                    <a:pt x="f54" y="f9"/>
                    <a:pt x="f55" y="f9"/>
                  </a:cubicBezTo>
                  <a:cubicBezTo>
                    <a:pt x="f56" y="f9"/>
                    <a:pt x="f57" y="f9"/>
                    <a:pt x="f8" y="f9"/>
                  </a:cubicBezTo>
                  <a:close/>
                </a:path>
              </a:pathLst>
            </a:custGeom>
            <a:solidFill>
              <a:srgbClr val="B8344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0FA9EB86-37C5-FC8A-C700-56686DF94AD6}"/>
                </a:ext>
              </a:extLst>
            </p:cNvPr>
            <p:cNvSpPr/>
            <p:nvPr/>
          </p:nvSpPr>
          <p:spPr>
            <a:xfrm>
              <a:off x="13279438" y="309560"/>
              <a:ext cx="531815" cy="142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1"/>
                <a:gd name="f8" fmla="val 3"/>
                <a:gd name="f9" fmla="val 22"/>
                <a:gd name="f10" fmla="val 41"/>
                <a:gd name="f11" fmla="val 58"/>
                <a:gd name="f12" fmla="val 57"/>
                <a:gd name="f13" fmla="val 55"/>
                <a:gd name="f14" fmla="val 38"/>
                <a:gd name="f15" fmla="val 21"/>
                <a:gd name="f16" fmla="val 5"/>
                <a:gd name="f17" fmla="val 2"/>
                <a:gd name="f18" fmla="+- 0 0 -90"/>
                <a:gd name="f19" fmla="*/ f3 1 60"/>
                <a:gd name="f20" fmla="*/ f4 1 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0"/>
                <a:gd name="f29" fmla="val f25"/>
                <a:gd name="f30" fmla="*/ 3 f26 1"/>
                <a:gd name="f31" fmla="*/ 0 f25 1"/>
                <a:gd name="f32" fmla="*/ 60 f26 1"/>
                <a:gd name="f33" fmla="*/ 1 f25 1"/>
                <a:gd name="f34" fmla="*/ 55 f26 1"/>
                <a:gd name="f35" fmla="*/ 5 f26 1"/>
                <a:gd name="f36" fmla="*/ 0 f26 1"/>
                <a:gd name="f37" fmla="+- f27 0 f1"/>
                <a:gd name="f38" fmla="*/ f30 1 60"/>
                <a:gd name="f39" fmla="*/ f32 1 60"/>
                <a:gd name="f40" fmla="*/ f34 1 60"/>
                <a:gd name="f41" fmla="*/ f35 1 60"/>
                <a:gd name="f42" fmla="*/ f36 1 60"/>
                <a:gd name="f43" fmla="*/ f31 1 f29"/>
                <a:gd name="f44" fmla="*/ f33 1 f29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8"/>
                <a:gd name="f51" fmla="*/ f40 1 f28"/>
                <a:gd name="f52" fmla="*/ f41 1 f28"/>
                <a:gd name="f53" fmla="*/ f42 1 f28"/>
                <a:gd name="f54" fmla="*/ f45 f19 1"/>
                <a:gd name="f55" fmla="*/ f46 f19 1"/>
                <a:gd name="f56" fmla="*/ f48 f20 1"/>
                <a:gd name="f57" fmla="*/ f47 f20 1"/>
                <a:gd name="f58" fmla="*/ f43 f20 1"/>
                <a:gd name="f59" fmla="*/ f44 f20 1"/>
                <a:gd name="f60" fmla="*/ f49 f19 1"/>
                <a:gd name="f61" fmla="*/ f50 f19 1"/>
                <a:gd name="f62" fmla="*/ f51 f19 1"/>
                <a:gd name="f63" fmla="*/ f52 f19 1"/>
                <a:gd name="f64" fmla="*/ f5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58"/>
                </a:cxn>
                <a:cxn ang="f37">
                  <a:pos x="f61" y="f58"/>
                </a:cxn>
                <a:cxn ang="f37">
                  <a:pos x="f61" y="f59"/>
                </a:cxn>
                <a:cxn ang="f37">
                  <a:pos x="f62" y="f59"/>
                </a:cxn>
                <a:cxn ang="f37">
                  <a:pos x="f63" y="f59"/>
                </a:cxn>
                <a:cxn ang="f37">
                  <a:pos x="f64" y="f59"/>
                </a:cxn>
                <a:cxn ang="f37">
                  <a:pos x="f60" y="f58"/>
                </a:cxn>
              </a:cxnLst>
              <a:rect l="f54" t="f57" r="f55" b="f56"/>
              <a:pathLst>
                <a:path w="60" h="1">
                  <a:moveTo>
                    <a:pt x="f8" y="f5"/>
                  </a:moveTo>
                  <a:cubicBezTo>
                    <a:pt x="f9" y="f7"/>
                    <a:pt x="f10" y="f5"/>
                    <a:pt x="f6" y="f5"/>
                  </a:cubicBezTo>
                  <a:cubicBezTo>
                    <a:pt x="f6" y="f5"/>
                    <a:pt x="f6" y="f5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7"/>
                    <a:pt x="f15" y="f7"/>
                    <a:pt x="f16" y="f7"/>
                  </a:cubicBezTo>
                  <a:cubicBezTo>
                    <a:pt x="f8" y="f7"/>
                    <a:pt x="f7" y="f7"/>
                    <a:pt x="f5" y="f7"/>
                  </a:cubicBezTo>
                  <a:cubicBezTo>
                    <a:pt x="f7" y="f5"/>
                    <a:pt x="f17" y="f5"/>
                    <a:pt x="f8" y="f5"/>
                  </a:cubicBezTo>
                  <a:close/>
                </a:path>
              </a:pathLst>
            </a:custGeom>
            <a:solidFill>
              <a:srgbClr val="9C5A3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0BC3B84D-D924-BF21-E834-8EC40CB3C2F4}"/>
                </a:ext>
              </a:extLst>
            </p:cNvPr>
            <p:cNvSpPr/>
            <p:nvPr/>
          </p:nvSpPr>
          <p:spPr>
            <a:xfrm>
              <a:off x="2614617" y="295278"/>
              <a:ext cx="13371508" cy="13398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7"/>
                <a:gd name="f7" fmla="val 93"/>
                <a:gd name="f8" fmla="val 1506"/>
                <a:gd name="f9" fmla="val 87"/>
                <a:gd name="f10" fmla="val 60"/>
                <a:gd name="f11" fmla="val 33"/>
                <a:gd name="f12" fmla="val 6"/>
                <a:gd name="f13" fmla="val 5"/>
                <a:gd name="f14" fmla="val 4"/>
                <a:gd name="f15" fmla="val 3"/>
                <a:gd name="f16" fmla="val 1503"/>
                <a:gd name="f17" fmla="val 1496"/>
                <a:gd name="f18" fmla="val 1489"/>
                <a:gd name="f19" fmla="val 1479"/>
                <a:gd name="f20" fmla="val 2"/>
                <a:gd name="f21" fmla="val 1469"/>
                <a:gd name="f22" fmla="val 1"/>
                <a:gd name="f23" fmla="val 1460"/>
                <a:gd name="f24" fmla="val 1455"/>
                <a:gd name="f25" fmla="val 1450"/>
                <a:gd name="f26" fmla="val 1446"/>
                <a:gd name="f27" fmla="val 1427"/>
                <a:gd name="f28" fmla="val 1409"/>
                <a:gd name="f29" fmla="val 1390"/>
                <a:gd name="f30" fmla="val 1388"/>
                <a:gd name="f31" fmla="val 1386"/>
                <a:gd name="f32" fmla="val 1384"/>
                <a:gd name="f33" fmla="val 1380"/>
                <a:gd name="f34" fmla="val 1377"/>
                <a:gd name="f35" fmla="val 1374"/>
                <a:gd name="f36" fmla="val 1337"/>
                <a:gd name="f37" fmla="val 1299"/>
                <a:gd name="f38" fmla="val 1262"/>
                <a:gd name="f39" fmla="val 1242"/>
                <a:gd name="f40" fmla="val 1222"/>
                <a:gd name="f41" fmla="val 1202"/>
                <a:gd name="f42" fmla="val 1157"/>
                <a:gd name="f43" fmla="val 1113"/>
                <a:gd name="f44" fmla="val 1069"/>
                <a:gd name="f45" fmla="val 1063"/>
                <a:gd name="f46" fmla="val 1057"/>
                <a:gd name="f47" fmla="val 1052"/>
                <a:gd name="f48" fmla="val 997"/>
                <a:gd name="f49" fmla="val 941"/>
                <a:gd name="f50" fmla="val 886"/>
                <a:gd name="f51" fmla="val 864"/>
                <a:gd name="f52" fmla="val 842"/>
                <a:gd name="f53" fmla="val 820"/>
                <a:gd name="f54" fmla="val 740"/>
                <a:gd name="f55" fmla="val 660"/>
                <a:gd name="f56" fmla="val 579"/>
                <a:gd name="f57" fmla="val 515"/>
                <a:gd name="f58" fmla="val 450"/>
                <a:gd name="f59" fmla="val 385"/>
                <a:gd name="f60" fmla="val 383"/>
                <a:gd name="f61" fmla="val 380"/>
                <a:gd name="f62" fmla="val 378"/>
                <a:gd name="f63" fmla="val 377"/>
                <a:gd name="f64" fmla="val 374"/>
                <a:gd name="f65" fmla="val 370"/>
                <a:gd name="f66" fmla="val 367"/>
                <a:gd name="f67" fmla="val 366"/>
                <a:gd name="f68" fmla="val 363"/>
                <a:gd name="f69" fmla="val 361"/>
                <a:gd name="f70" fmla="val 330"/>
                <a:gd name="f71" fmla="val 299"/>
                <a:gd name="f72" fmla="val 268"/>
                <a:gd name="f73" fmla="val 265"/>
                <a:gd name="f74" fmla="val 263"/>
                <a:gd name="f75" fmla="val 261"/>
                <a:gd name="f76" fmla="val 255"/>
                <a:gd name="f77" fmla="val 248"/>
                <a:gd name="f78" fmla="val 242"/>
                <a:gd name="f79" fmla="val 240"/>
                <a:gd name="f80" fmla="val 237"/>
                <a:gd name="f81" fmla="val 235"/>
                <a:gd name="f82" fmla="val 161"/>
                <a:gd name="f83" fmla="val 86"/>
                <a:gd name="f84" fmla="val 12"/>
                <a:gd name="f85" fmla="val 10"/>
                <a:gd name="f86" fmla="val 7"/>
                <a:gd name="f87" fmla="val 25"/>
                <a:gd name="f88" fmla="val 45"/>
                <a:gd name="f89" fmla="val 64"/>
                <a:gd name="f90" fmla="val 72"/>
                <a:gd name="f91" fmla="val 80"/>
                <a:gd name="f92" fmla="val 89"/>
                <a:gd name="f93" fmla="val 90"/>
                <a:gd name="f94" fmla="val 91"/>
                <a:gd name="f95" fmla="val 9"/>
                <a:gd name="f96" fmla="val 92"/>
                <a:gd name="f97" fmla="val 11"/>
                <a:gd name="f98" fmla="val 120"/>
                <a:gd name="f99" fmla="val 230"/>
                <a:gd name="f100" fmla="val 339"/>
                <a:gd name="f101" fmla="val 342"/>
                <a:gd name="f102" fmla="val 345"/>
                <a:gd name="f103" fmla="val 348"/>
                <a:gd name="f104" fmla="val 350"/>
                <a:gd name="f105" fmla="val 351"/>
                <a:gd name="f106" fmla="val 353"/>
                <a:gd name="f107" fmla="val 388"/>
                <a:gd name="f108" fmla="val 406"/>
                <a:gd name="f109" fmla="val 409"/>
                <a:gd name="f110" fmla="val 413"/>
                <a:gd name="f111" fmla="val 416"/>
                <a:gd name="f112" fmla="val 421"/>
                <a:gd name="f113" fmla="val 426"/>
                <a:gd name="f114" fmla="val 431"/>
                <a:gd name="f115" fmla="val 433"/>
                <a:gd name="f116" fmla="val 434"/>
                <a:gd name="f117" fmla="val 436"/>
                <a:gd name="f118" fmla="val 514"/>
                <a:gd name="f119" fmla="val 592"/>
                <a:gd name="f120" fmla="val 669"/>
                <a:gd name="f121" fmla="val 678"/>
                <a:gd name="f122" fmla="val 687"/>
                <a:gd name="f123" fmla="val 696"/>
                <a:gd name="f124" fmla="val 721"/>
                <a:gd name="f125" fmla="val 746"/>
                <a:gd name="f126" fmla="val 772"/>
                <a:gd name="f127" fmla="val 780"/>
                <a:gd name="f128" fmla="val 788"/>
                <a:gd name="f129" fmla="val 797"/>
                <a:gd name="f130" fmla="val 804"/>
                <a:gd name="f131" fmla="val 811"/>
                <a:gd name="f132" fmla="val 818"/>
                <a:gd name="f133" fmla="val 821"/>
                <a:gd name="f134" fmla="val 823"/>
                <a:gd name="f135" fmla="val 825"/>
                <a:gd name="f136" fmla="val 827"/>
                <a:gd name="f137" fmla="val 828"/>
                <a:gd name="f138" fmla="val 831"/>
                <a:gd name="f139" fmla="val 834"/>
                <a:gd name="f140" fmla="val 837"/>
                <a:gd name="f141" fmla="val 881"/>
                <a:gd name="f142" fmla="val 924"/>
                <a:gd name="f143" fmla="val 968"/>
                <a:gd name="f144" fmla="val 975"/>
                <a:gd name="f145" fmla="val 982"/>
                <a:gd name="f146" fmla="val 988"/>
                <a:gd name="f147" fmla="val 1049"/>
                <a:gd name="f148" fmla="val 1109"/>
                <a:gd name="f149" fmla="val 1170"/>
                <a:gd name="f150" fmla="val 1172"/>
                <a:gd name="f151" fmla="val 1175"/>
                <a:gd name="f152" fmla="val 1177"/>
                <a:gd name="f153" fmla="val 1184"/>
                <a:gd name="f154" fmla="val 1192"/>
                <a:gd name="f155" fmla="val 1199"/>
                <a:gd name="f156" fmla="val 1230"/>
                <a:gd name="f157" fmla="val 1293"/>
                <a:gd name="f158" fmla="val 1298"/>
                <a:gd name="f159" fmla="val 1302"/>
                <a:gd name="f160" fmla="val 1307"/>
                <a:gd name="f161" fmla="val 1309"/>
                <a:gd name="f162" fmla="val 1311"/>
                <a:gd name="f163" fmla="val 1314"/>
                <a:gd name="f164" fmla="val 1361"/>
                <a:gd name="f165" fmla="val 1408"/>
                <a:gd name="f166" fmla="val 1458"/>
                <a:gd name="f167" fmla="val 1462"/>
                <a:gd name="f168" fmla="val 1465"/>
                <a:gd name="f169" fmla="val 1471"/>
                <a:gd name="f170" fmla="val 1476"/>
                <a:gd name="f171" fmla="val 1482"/>
                <a:gd name="f172" fmla="+- 0 0 -90"/>
                <a:gd name="f173" fmla="*/ f3 1 1507"/>
                <a:gd name="f174" fmla="*/ f4 1 93"/>
                <a:gd name="f175" fmla="val f5"/>
                <a:gd name="f176" fmla="val f6"/>
                <a:gd name="f177" fmla="val f7"/>
                <a:gd name="f178" fmla="*/ f172 f0 1"/>
                <a:gd name="f179" fmla="+- f177 0 f175"/>
                <a:gd name="f180" fmla="+- f176 0 f175"/>
                <a:gd name="f181" fmla="*/ f178 1 f2"/>
                <a:gd name="f182" fmla="*/ f180 1 1507"/>
                <a:gd name="f183" fmla="*/ f179 1 93"/>
                <a:gd name="f184" fmla="*/ 1506 f180 1"/>
                <a:gd name="f185" fmla="*/ 87 f179 1"/>
                <a:gd name="f186" fmla="*/ 1507 f180 1"/>
                <a:gd name="f187" fmla="*/ 6 f179 1"/>
                <a:gd name="f188" fmla="*/ 3 f179 1"/>
                <a:gd name="f189" fmla="*/ 1489 f180 1"/>
                <a:gd name="f190" fmla="*/ 0 f179 1"/>
                <a:gd name="f191" fmla="*/ 1460 f180 1"/>
                <a:gd name="f192" fmla="*/ 1 f179 1"/>
                <a:gd name="f193" fmla="*/ 1446 f180 1"/>
                <a:gd name="f194" fmla="*/ 2 f179 1"/>
                <a:gd name="f195" fmla="*/ 1390 f180 1"/>
                <a:gd name="f196" fmla="*/ 1384 f180 1"/>
                <a:gd name="f197" fmla="*/ 1374 f180 1"/>
                <a:gd name="f198" fmla="*/ 1262 f180 1"/>
                <a:gd name="f199" fmla="*/ 1202 f180 1"/>
                <a:gd name="f200" fmla="*/ 1069 f180 1"/>
                <a:gd name="f201" fmla="*/ 1052 f180 1"/>
                <a:gd name="f202" fmla="*/ 886 f180 1"/>
                <a:gd name="f203" fmla="*/ 820 f180 1"/>
                <a:gd name="f204" fmla="*/ 579 f180 1"/>
                <a:gd name="f205" fmla="*/ 385 f180 1"/>
                <a:gd name="f206" fmla="*/ 378 f180 1"/>
                <a:gd name="f207" fmla="*/ 377 f180 1"/>
                <a:gd name="f208" fmla="*/ 367 f180 1"/>
                <a:gd name="f209" fmla="*/ 361 f180 1"/>
                <a:gd name="f210" fmla="*/ 268 f180 1"/>
                <a:gd name="f211" fmla="*/ 261 f180 1"/>
                <a:gd name="f212" fmla="*/ 242 f180 1"/>
                <a:gd name="f213" fmla="*/ 235 f180 1"/>
                <a:gd name="f214" fmla="*/ 12 f180 1"/>
                <a:gd name="f215" fmla="*/ 5 f180 1"/>
                <a:gd name="f216" fmla="*/ 1 f180 1"/>
                <a:gd name="f217" fmla="*/ 64 f179 1"/>
                <a:gd name="f218" fmla="*/ 91 f179 1"/>
                <a:gd name="f219" fmla="*/ 11 f180 1"/>
                <a:gd name="f220" fmla="*/ 92 f179 1"/>
                <a:gd name="f221" fmla="*/ 339 f180 1"/>
                <a:gd name="f222" fmla="*/ 348 f180 1"/>
                <a:gd name="f223" fmla="*/ 353 f180 1"/>
                <a:gd name="f224" fmla="*/ 406 f180 1"/>
                <a:gd name="f225" fmla="*/ 416 f180 1"/>
                <a:gd name="f226" fmla="*/ 431 f180 1"/>
                <a:gd name="f227" fmla="*/ 436 f180 1"/>
                <a:gd name="f228" fmla="*/ 669 f180 1"/>
                <a:gd name="f229" fmla="*/ 696 f180 1"/>
                <a:gd name="f230" fmla="*/ 772 f180 1"/>
                <a:gd name="f231" fmla="*/ 797 f180 1"/>
                <a:gd name="f232" fmla="*/ 818 f180 1"/>
                <a:gd name="f233" fmla="*/ 823 f180 1"/>
                <a:gd name="f234" fmla="*/ 828 f180 1"/>
                <a:gd name="f235" fmla="*/ 837 f180 1"/>
                <a:gd name="f236" fmla="*/ 968 f180 1"/>
                <a:gd name="f237" fmla="*/ 988 f180 1"/>
                <a:gd name="f238" fmla="*/ 1170 f180 1"/>
                <a:gd name="f239" fmla="*/ 1177 f180 1"/>
                <a:gd name="f240" fmla="*/ 1199 f180 1"/>
                <a:gd name="f241" fmla="*/ 1293 f180 1"/>
                <a:gd name="f242" fmla="*/ 1307 f180 1"/>
                <a:gd name="f243" fmla="*/ 1314 f180 1"/>
                <a:gd name="f244" fmla="*/ 1455 f180 1"/>
                <a:gd name="f245" fmla="*/ 1465 f180 1"/>
                <a:gd name="f246" fmla="*/ 1482 f180 1"/>
                <a:gd name="f247" fmla="*/ 1503 f180 1"/>
                <a:gd name="f248" fmla="+- f181 0 f1"/>
                <a:gd name="f249" fmla="*/ f184 1 1507"/>
                <a:gd name="f250" fmla="*/ f185 1 93"/>
                <a:gd name="f251" fmla="*/ f186 1 1507"/>
                <a:gd name="f252" fmla="*/ f187 1 93"/>
                <a:gd name="f253" fmla="*/ f188 1 93"/>
                <a:gd name="f254" fmla="*/ f189 1 1507"/>
                <a:gd name="f255" fmla="*/ f190 1 93"/>
                <a:gd name="f256" fmla="*/ f191 1 1507"/>
                <a:gd name="f257" fmla="*/ f192 1 93"/>
                <a:gd name="f258" fmla="*/ f193 1 1507"/>
                <a:gd name="f259" fmla="*/ f194 1 93"/>
                <a:gd name="f260" fmla="*/ f195 1 1507"/>
                <a:gd name="f261" fmla="*/ f196 1 1507"/>
                <a:gd name="f262" fmla="*/ f197 1 1507"/>
                <a:gd name="f263" fmla="*/ f198 1 1507"/>
                <a:gd name="f264" fmla="*/ f199 1 1507"/>
                <a:gd name="f265" fmla="*/ f200 1 1507"/>
                <a:gd name="f266" fmla="*/ f201 1 1507"/>
                <a:gd name="f267" fmla="*/ f202 1 1507"/>
                <a:gd name="f268" fmla="*/ f203 1 1507"/>
                <a:gd name="f269" fmla="*/ f204 1 1507"/>
                <a:gd name="f270" fmla="*/ f205 1 1507"/>
                <a:gd name="f271" fmla="*/ f206 1 1507"/>
                <a:gd name="f272" fmla="*/ f207 1 1507"/>
                <a:gd name="f273" fmla="*/ f208 1 1507"/>
                <a:gd name="f274" fmla="*/ f209 1 1507"/>
                <a:gd name="f275" fmla="*/ f210 1 1507"/>
                <a:gd name="f276" fmla="*/ f211 1 1507"/>
                <a:gd name="f277" fmla="*/ f212 1 1507"/>
                <a:gd name="f278" fmla="*/ f213 1 1507"/>
                <a:gd name="f279" fmla="*/ f214 1 1507"/>
                <a:gd name="f280" fmla="*/ f215 1 1507"/>
                <a:gd name="f281" fmla="*/ f216 1 1507"/>
                <a:gd name="f282" fmla="*/ f217 1 93"/>
                <a:gd name="f283" fmla="*/ f218 1 93"/>
                <a:gd name="f284" fmla="*/ f219 1 1507"/>
                <a:gd name="f285" fmla="*/ f220 1 93"/>
                <a:gd name="f286" fmla="*/ f221 1 1507"/>
                <a:gd name="f287" fmla="*/ f222 1 1507"/>
                <a:gd name="f288" fmla="*/ f223 1 1507"/>
                <a:gd name="f289" fmla="*/ f224 1 1507"/>
                <a:gd name="f290" fmla="*/ f225 1 1507"/>
                <a:gd name="f291" fmla="*/ f226 1 1507"/>
                <a:gd name="f292" fmla="*/ f227 1 1507"/>
                <a:gd name="f293" fmla="*/ f228 1 1507"/>
                <a:gd name="f294" fmla="*/ f229 1 1507"/>
                <a:gd name="f295" fmla="*/ f230 1 1507"/>
                <a:gd name="f296" fmla="*/ f231 1 1507"/>
                <a:gd name="f297" fmla="*/ f232 1 1507"/>
                <a:gd name="f298" fmla="*/ f233 1 1507"/>
                <a:gd name="f299" fmla="*/ f234 1 1507"/>
                <a:gd name="f300" fmla="*/ f235 1 1507"/>
                <a:gd name="f301" fmla="*/ f236 1 1507"/>
                <a:gd name="f302" fmla="*/ f237 1 1507"/>
                <a:gd name="f303" fmla="*/ f238 1 1507"/>
                <a:gd name="f304" fmla="*/ f239 1 1507"/>
                <a:gd name="f305" fmla="*/ f240 1 1507"/>
                <a:gd name="f306" fmla="*/ f241 1 1507"/>
                <a:gd name="f307" fmla="*/ f242 1 1507"/>
                <a:gd name="f308" fmla="*/ f243 1 1507"/>
                <a:gd name="f309" fmla="*/ f244 1 1507"/>
                <a:gd name="f310" fmla="*/ f245 1 1507"/>
                <a:gd name="f311" fmla="*/ f246 1 1507"/>
                <a:gd name="f312" fmla="*/ f247 1 1507"/>
                <a:gd name="f313" fmla="*/ 0 1 f182"/>
                <a:gd name="f314" fmla="*/ f176 1 f182"/>
                <a:gd name="f315" fmla="*/ 0 1 f183"/>
                <a:gd name="f316" fmla="*/ f177 1 f183"/>
                <a:gd name="f317" fmla="*/ f249 1 f182"/>
                <a:gd name="f318" fmla="*/ f250 1 f183"/>
                <a:gd name="f319" fmla="*/ f251 1 f182"/>
                <a:gd name="f320" fmla="*/ f252 1 f183"/>
                <a:gd name="f321" fmla="*/ f253 1 f183"/>
                <a:gd name="f322" fmla="*/ f254 1 f182"/>
                <a:gd name="f323" fmla="*/ f255 1 f183"/>
                <a:gd name="f324" fmla="*/ f256 1 f182"/>
                <a:gd name="f325" fmla="*/ f257 1 f183"/>
                <a:gd name="f326" fmla="*/ f258 1 f182"/>
                <a:gd name="f327" fmla="*/ f259 1 f183"/>
                <a:gd name="f328" fmla="*/ f260 1 f182"/>
                <a:gd name="f329" fmla="*/ f261 1 f182"/>
                <a:gd name="f330" fmla="*/ f262 1 f182"/>
                <a:gd name="f331" fmla="*/ f263 1 f182"/>
                <a:gd name="f332" fmla="*/ f264 1 f182"/>
                <a:gd name="f333" fmla="*/ f265 1 f182"/>
                <a:gd name="f334" fmla="*/ f266 1 f182"/>
                <a:gd name="f335" fmla="*/ f267 1 f182"/>
                <a:gd name="f336" fmla="*/ f268 1 f182"/>
                <a:gd name="f337" fmla="*/ f269 1 f182"/>
                <a:gd name="f338" fmla="*/ f270 1 f182"/>
                <a:gd name="f339" fmla="*/ f271 1 f182"/>
                <a:gd name="f340" fmla="*/ f272 1 f182"/>
                <a:gd name="f341" fmla="*/ f273 1 f182"/>
                <a:gd name="f342" fmla="*/ f274 1 f182"/>
                <a:gd name="f343" fmla="*/ f275 1 f182"/>
                <a:gd name="f344" fmla="*/ f276 1 f182"/>
                <a:gd name="f345" fmla="*/ f277 1 f182"/>
                <a:gd name="f346" fmla="*/ f278 1 f182"/>
                <a:gd name="f347" fmla="*/ f279 1 f182"/>
                <a:gd name="f348" fmla="*/ f280 1 f182"/>
                <a:gd name="f349" fmla="*/ f281 1 f182"/>
                <a:gd name="f350" fmla="*/ f282 1 f183"/>
                <a:gd name="f351" fmla="*/ f283 1 f183"/>
                <a:gd name="f352" fmla="*/ f284 1 f182"/>
                <a:gd name="f353" fmla="*/ f285 1 f183"/>
                <a:gd name="f354" fmla="*/ f286 1 f182"/>
                <a:gd name="f355" fmla="*/ f287 1 f182"/>
                <a:gd name="f356" fmla="*/ f288 1 f182"/>
                <a:gd name="f357" fmla="*/ f289 1 f182"/>
                <a:gd name="f358" fmla="*/ f290 1 f182"/>
                <a:gd name="f359" fmla="*/ f291 1 f182"/>
                <a:gd name="f360" fmla="*/ f292 1 f182"/>
                <a:gd name="f361" fmla="*/ f293 1 f182"/>
                <a:gd name="f362" fmla="*/ f294 1 f182"/>
                <a:gd name="f363" fmla="*/ f295 1 f182"/>
                <a:gd name="f364" fmla="*/ f296 1 f182"/>
                <a:gd name="f365" fmla="*/ f297 1 f182"/>
                <a:gd name="f366" fmla="*/ f298 1 f182"/>
                <a:gd name="f367" fmla="*/ f299 1 f182"/>
                <a:gd name="f368" fmla="*/ f300 1 f182"/>
                <a:gd name="f369" fmla="*/ f301 1 f182"/>
                <a:gd name="f370" fmla="*/ f302 1 f182"/>
                <a:gd name="f371" fmla="*/ f303 1 f182"/>
                <a:gd name="f372" fmla="*/ f304 1 f182"/>
                <a:gd name="f373" fmla="*/ f305 1 f182"/>
                <a:gd name="f374" fmla="*/ f306 1 f182"/>
                <a:gd name="f375" fmla="*/ f307 1 f182"/>
                <a:gd name="f376" fmla="*/ f308 1 f182"/>
                <a:gd name="f377" fmla="*/ f309 1 f182"/>
                <a:gd name="f378" fmla="*/ f310 1 f182"/>
                <a:gd name="f379" fmla="*/ f311 1 f182"/>
                <a:gd name="f380" fmla="*/ f312 1 f182"/>
                <a:gd name="f381" fmla="*/ f313 f173 1"/>
                <a:gd name="f382" fmla="*/ f314 f173 1"/>
                <a:gd name="f383" fmla="*/ f316 f174 1"/>
                <a:gd name="f384" fmla="*/ f315 f174 1"/>
                <a:gd name="f385" fmla="*/ f317 f173 1"/>
                <a:gd name="f386" fmla="*/ f318 f174 1"/>
                <a:gd name="f387" fmla="*/ f319 f173 1"/>
                <a:gd name="f388" fmla="*/ f320 f174 1"/>
                <a:gd name="f389" fmla="*/ f321 f174 1"/>
                <a:gd name="f390" fmla="*/ f322 f173 1"/>
                <a:gd name="f391" fmla="*/ f323 f174 1"/>
                <a:gd name="f392" fmla="*/ f324 f173 1"/>
                <a:gd name="f393" fmla="*/ f325 f174 1"/>
                <a:gd name="f394" fmla="*/ f326 f173 1"/>
                <a:gd name="f395" fmla="*/ f327 f174 1"/>
                <a:gd name="f396" fmla="*/ f328 f173 1"/>
                <a:gd name="f397" fmla="*/ f329 f173 1"/>
                <a:gd name="f398" fmla="*/ f330 f173 1"/>
                <a:gd name="f399" fmla="*/ f331 f173 1"/>
                <a:gd name="f400" fmla="*/ f332 f173 1"/>
                <a:gd name="f401" fmla="*/ f333 f173 1"/>
                <a:gd name="f402" fmla="*/ f334 f173 1"/>
                <a:gd name="f403" fmla="*/ f335 f173 1"/>
                <a:gd name="f404" fmla="*/ f336 f173 1"/>
                <a:gd name="f405" fmla="*/ f337 f173 1"/>
                <a:gd name="f406" fmla="*/ f338 f173 1"/>
                <a:gd name="f407" fmla="*/ f339 f173 1"/>
                <a:gd name="f408" fmla="*/ f340 f173 1"/>
                <a:gd name="f409" fmla="*/ f341 f173 1"/>
                <a:gd name="f410" fmla="*/ f342 f173 1"/>
                <a:gd name="f411" fmla="*/ f343 f173 1"/>
                <a:gd name="f412" fmla="*/ f344 f173 1"/>
                <a:gd name="f413" fmla="*/ f345 f173 1"/>
                <a:gd name="f414" fmla="*/ f346 f173 1"/>
                <a:gd name="f415" fmla="*/ f347 f173 1"/>
                <a:gd name="f416" fmla="*/ f348 f173 1"/>
                <a:gd name="f417" fmla="*/ f349 f173 1"/>
                <a:gd name="f418" fmla="*/ f350 f174 1"/>
                <a:gd name="f419" fmla="*/ f351 f174 1"/>
                <a:gd name="f420" fmla="*/ f352 f173 1"/>
                <a:gd name="f421" fmla="*/ f353 f174 1"/>
                <a:gd name="f422" fmla="*/ f354 f173 1"/>
                <a:gd name="f423" fmla="*/ f355 f173 1"/>
                <a:gd name="f424" fmla="*/ f356 f173 1"/>
                <a:gd name="f425" fmla="*/ f357 f173 1"/>
                <a:gd name="f426" fmla="*/ f358 f173 1"/>
                <a:gd name="f427" fmla="*/ f359 f173 1"/>
                <a:gd name="f428" fmla="*/ f360 f173 1"/>
                <a:gd name="f429" fmla="*/ f361 f173 1"/>
                <a:gd name="f430" fmla="*/ f362 f173 1"/>
                <a:gd name="f431" fmla="*/ f363 f173 1"/>
                <a:gd name="f432" fmla="*/ f364 f173 1"/>
                <a:gd name="f433" fmla="*/ f365 f173 1"/>
                <a:gd name="f434" fmla="*/ f366 f173 1"/>
                <a:gd name="f435" fmla="*/ f367 f173 1"/>
                <a:gd name="f436" fmla="*/ f368 f173 1"/>
                <a:gd name="f437" fmla="*/ f369 f173 1"/>
                <a:gd name="f438" fmla="*/ f370 f173 1"/>
                <a:gd name="f439" fmla="*/ f371 f173 1"/>
                <a:gd name="f440" fmla="*/ f372 f173 1"/>
                <a:gd name="f441" fmla="*/ f373 f173 1"/>
                <a:gd name="f442" fmla="*/ f374 f173 1"/>
                <a:gd name="f443" fmla="*/ f375 f173 1"/>
                <a:gd name="f444" fmla="*/ f376 f173 1"/>
                <a:gd name="f445" fmla="*/ f377 f173 1"/>
                <a:gd name="f446" fmla="*/ f378 f173 1"/>
                <a:gd name="f447" fmla="*/ f379 f173 1"/>
                <a:gd name="f448" fmla="*/ f380 f1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8">
                  <a:pos x="f385" y="f386"/>
                </a:cxn>
                <a:cxn ang="f248">
                  <a:pos x="f387" y="f388"/>
                </a:cxn>
                <a:cxn ang="f248">
                  <a:pos x="f385" y="f389"/>
                </a:cxn>
                <a:cxn ang="f248">
                  <a:pos x="f390" y="f391"/>
                </a:cxn>
                <a:cxn ang="f248">
                  <a:pos x="f392" y="f393"/>
                </a:cxn>
                <a:cxn ang="f248">
                  <a:pos x="f394" y="f395"/>
                </a:cxn>
                <a:cxn ang="f248">
                  <a:pos x="f396" y="f393"/>
                </a:cxn>
                <a:cxn ang="f248">
                  <a:pos x="f397" y="f393"/>
                </a:cxn>
                <a:cxn ang="f248">
                  <a:pos x="f398" y="f395"/>
                </a:cxn>
                <a:cxn ang="f248">
                  <a:pos x="f399" y="f395"/>
                </a:cxn>
                <a:cxn ang="f248">
                  <a:pos x="f400" y="f395"/>
                </a:cxn>
                <a:cxn ang="f248">
                  <a:pos x="f401" y="f395"/>
                </a:cxn>
                <a:cxn ang="f248">
                  <a:pos x="f402" y="f395"/>
                </a:cxn>
                <a:cxn ang="f248">
                  <a:pos x="f403" y="f395"/>
                </a:cxn>
                <a:cxn ang="f248">
                  <a:pos x="f404" y="f395"/>
                </a:cxn>
                <a:cxn ang="f248">
                  <a:pos x="f405" y="f395"/>
                </a:cxn>
                <a:cxn ang="f248">
                  <a:pos x="f406" y="f395"/>
                </a:cxn>
                <a:cxn ang="f248">
                  <a:pos x="f407" y="f395"/>
                </a:cxn>
                <a:cxn ang="f248">
                  <a:pos x="f408" y="f393"/>
                </a:cxn>
                <a:cxn ang="f248">
                  <a:pos x="f409" y="f393"/>
                </a:cxn>
                <a:cxn ang="f248">
                  <a:pos x="f410" y="f395"/>
                </a:cxn>
                <a:cxn ang="f248">
                  <a:pos x="f411" y="f395"/>
                </a:cxn>
                <a:cxn ang="f248">
                  <a:pos x="f412" y="f393"/>
                </a:cxn>
                <a:cxn ang="f248">
                  <a:pos x="f413" y="f393"/>
                </a:cxn>
                <a:cxn ang="f248">
                  <a:pos x="f414" y="f395"/>
                </a:cxn>
                <a:cxn ang="f248">
                  <a:pos x="f415" y="f395"/>
                </a:cxn>
                <a:cxn ang="f248">
                  <a:pos x="f416" y="f395"/>
                </a:cxn>
                <a:cxn ang="f248">
                  <a:pos x="f417" y="f388"/>
                </a:cxn>
                <a:cxn ang="f248">
                  <a:pos x="f417" y="f418"/>
                </a:cxn>
                <a:cxn ang="f248">
                  <a:pos x="f417" y="f386"/>
                </a:cxn>
                <a:cxn ang="f248">
                  <a:pos x="f416" y="f419"/>
                </a:cxn>
                <a:cxn ang="f248">
                  <a:pos x="f420" y="f421"/>
                </a:cxn>
                <a:cxn ang="f248">
                  <a:pos x="f422" y="f421"/>
                </a:cxn>
                <a:cxn ang="f248">
                  <a:pos x="f423" y="f421"/>
                </a:cxn>
                <a:cxn ang="f248">
                  <a:pos x="f424" y="f421"/>
                </a:cxn>
                <a:cxn ang="f248">
                  <a:pos x="f425" y="f421"/>
                </a:cxn>
                <a:cxn ang="f248">
                  <a:pos x="f426" y="f421"/>
                </a:cxn>
                <a:cxn ang="f248">
                  <a:pos x="f427" y="f421"/>
                </a:cxn>
                <a:cxn ang="f248">
                  <a:pos x="f428" y="f421"/>
                </a:cxn>
                <a:cxn ang="f248">
                  <a:pos x="f429" y="f421"/>
                </a:cxn>
                <a:cxn ang="f248">
                  <a:pos x="f430" y="f421"/>
                </a:cxn>
                <a:cxn ang="f248">
                  <a:pos x="f431" y="f421"/>
                </a:cxn>
                <a:cxn ang="f248">
                  <a:pos x="f432" y="f421"/>
                </a:cxn>
                <a:cxn ang="f248">
                  <a:pos x="f433" y="f421"/>
                </a:cxn>
                <a:cxn ang="f248">
                  <a:pos x="f434" y="f421"/>
                </a:cxn>
                <a:cxn ang="f248">
                  <a:pos x="f435" y="f421"/>
                </a:cxn>
                <a:cxn ang="f248">
                  <a:pos x="f436" y="f421"/>
                </a:cxn>
                <a:cxn ang="f248">
                  <a:pos x="f437" y="f421"/>
                </a:cxn>
                <a:cxn ang="f248">
                  <a:pos x="f438" y="f421"/>
                </a:cxn>
                <a:cxn ang="f248">
                  <a:pos x="f439" y="f421"/>
                </a:cxn>
                <a:cxn ang="f248">
                  <a:pos x="f440" y="f421"/>
                </a:cxn>
                <a:cxn ang="f248">
                  <a:pos x="f441" y="f421"/>
                </a:cxn>
                <a:cxn ang="f248">
                  <a:pos x="f442" y="f421"/>
                </a:cxn>
                <a:cxn ang="f248">
                  <a:pos x="f443" y="f421"/>
                </a:cxn>
                <a:cxn ang="f248">
                  <a:pos x="f444" y="f421"/>
                </a:cxn>
                <a:cxn ang="f248">
                  <a:pos x="f445" y="f421"/>
                </a:cxn>
                <a:cxn ang="f248">
                  <a:pos x="f446" y="f421"/>
                </a:cxn>
                <a:cxn ang="f248">
                  <a:pos x="f447" y="f421"/>
                </a:cxn>
                <a:cxn ang="f248">
                  <a:pos x="f448" y="f419"/>
                </a:cxn>
                <a:cxn ang="f248">
                  <a:pos x="f385" y="f386"/>
                </a:cxn>
              </a:cxnLst>
              <a:rect l="f381" t="f384" r="f382" b="f383"/>
              <a:pathLst>
                <a:path w="1507" h="93">
                  <a:moveTo>
                    <a:pt x="f8" y="f9"/>
                  </a:moveTo>
                  <a:cubicBezTo>
                    <a:pt x="f6" y="f10"/>
                    <a:pt x="f6" y="f11"/>
                    <a:pt x="f6" y="f12"/>
                  </a:cubicBezTo>
                  <a:cubicBezTo>
                    <a:pt x="f6" y="f13"/>
                    <a:pt x="f6" y="f14"/>
                    <a:pt x="f8" y="f15"/>
                  </a:cubicBezTo>
                  <a:cubicBezTo>
                    <a:pt x="f16" y="f5"/>
                    <a:pt x="f17" y="f5"/>
                    <a:pt x="f18" y="f5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2"/>
                    <a:pt x="f26" y="f20"/>
                  </a:cubicBezTo>
                  <a:cubicBezTo>
                    <a:pt x="f27" y="f20"/>
                    <a:pt x="f28" y="f20"/>
                    <a:pt x="f29" y="f22"/>
                  </a:cubicBezTo>
                  <a:cubicBezTo>
                    <a:pt x="f30" y="f22"/>
                    <a:pt x="f31" y="f22"/>
                    <a:pt x="f32" y="f22"/>
                  </a:cubicBezTo>
                  <a:cubicBezTo>
                    <a:pt x="f33" y="f22"/>
                    <a:pt x="f34" y="f20"/>
                    <a:pt x="f35" y="f20"/>
                  </a:cubicBezTo>
                  <a:cubicBezTo>
                    <a:pt x="f36" y="f20"/>
                    <a:pt x="f37" y="f20"/>
                    <a:pt x="f38" y="f20"/>
                  </a:cubicBezTo>
                  <a:cubicBezTo>
                    <a:pt x="f39" y="f22"/>
                    <a:pt x="f40" y="f22"/>
                    <a:pt x="f41" y="f20"/>
                  </a:cubicBezTo>
                  <a:cubicBezTo>
                    <a:pt x="f42" y="f20"/>
                    <a:pt x="f43" y="f20"/>
                    <a:pt x="f44" y="f20"/>
                  </a:cubicBezTo>
                  <a:cubicBezTo>
                    <a:pt x="f45" y="f5"/>
                    <a:pt x="f46" y="f5"/>
                    <a:pt x="f47" y="f20"/>
                  </a:cubicBezTo>
                  <a:cubicBezTo>
                    <a:pt x="f48" y="f20"/>
                    <a:pt x="f49" y="f20"/>
                    <a:pt x="f50" y="f20"/>
                  </a:cubicBezTo>
                  <a:cubicBezTo>
                    <a:pt x="f51" y="f22"/>
                    <a:pt x="f52" y="f20"/>
                    <a:pt x="f53" y="f20"/>
                  </a:cubicBezTo>
                  <a:cubicBezTo>
                    <a:pt x="f54" y="f20"/>
                    <a:pt x="f55" y="f20"/>
                    <a:pt x="f56" y="f20"/>
                  </a:cubicBezTo>
                  <a:cubicBezTo>
                    <a:pt x="f57" y="f20"/>
                    <a:pt x="f58" y="f20"/>
                    <a:pt x="f59" y="f20"/>
                  </a:cubicBezTo>
                  <a:cubicBezTo>
                    <a:pt x="f60" y="f20"/>
                    <a:pt x="f61" y="f20"/>
                    <a:pt x="f62" y="f20"/>
                  </a:cubicBezTo>
                  <a:cubicBezTo>
                    <a:pt x="f62" y="f22"/>
                    <a:pt x="f63" y="f22"/>
                    <a:pt x="f63" y="f22"/>
                  </a:cubicBezTo>
                  <a:cubicBezTo>
                    <a:pt x="f64" y="f22"/>
                    <a:pt x="f65" y="f22"/>
                    <a:pt x="f66" y="f22"/>
                  </a:cubicBezTo>
                  <a:cubicBezTo>
                    <a:pt x="f67" y="f20"/>
                    <a:pt x="f68" y="f20"/>
                    <a:pt x="f69" y="f20"/>
                  </a:cubicBezTo>
                  <a:cubicBezTo>
                    <a:pt x="f70" y="f20"/>
                    <a:pt x="f71" y="f20"/>
                    <a:pt x="f72" y="f20"/>
                  </a:cubicBezTo>
                  <a:cubicBezTo>
                    <a:pt x="f73" y="f20"/>
                    <a:pt x="f74" y="f20"/>
                    <a:pt x="f75" y="f22"/>
                  </a:cubicBezTo>
                  <a:cubicBezTo>
                    <a:pt x="f76" y="f22"/>
                    <a:pt x="f77" y="f22"/>
                    <a:pt x="f78" y="f22"/>
                  </a:cubicBezTo>
                  <a:cubicBezTo>
                    <a:pt x="f79" y="f20"/>
                    <a:pt x="f80" y="f20"/>
                    <a:pt x="f81" y="f20"/>
                  </a:cubicBezTo>
                  <a:cubicBezTo>
                    <a:pt x="f82" y="f20"/>
                    <a:pt x="f83" y="f20"/>
                    <a:pt x="f84" y="f20"/>
                  </a:cubicBezTo>
                  <a:cubicBezTo>
                    <a:pt x="f85" y="f20"/>
                    <a:pt x="f86" y="f20"/>
                    <a:pt x="f13" y="f20"/>
                  </a:cubicBezTo>
                  <a:cubicBezTo>
                    <a:pt x="f5" y="f15"/>
                    <a:pt x="f22" y="f13"/>
                    <a:pt x="f22" y="f12"/>
                  </a:cubicBezTo>
                  <a:cubicBezTo>
                    <a:pt x="f22" y="f87"/>
                    <a:pt x="f22" y="f88"/>
                    <a:pt x="f22" y="f89"/>
                  </a:cubicBezTo>
                  <a:cubicBezTo>
                    <a:pt x="f22" y="f90"/>
                    <a:pt x="f22" y="f91"/>
                    <a:pt x="f22" y="f9"/>
                  </a:cubicBezTo>
                  <a:cubicBezTo>
                    <a:pt x="f22" y="f92"/>
                    <a:pt x="f22" y="f93"/>
                    <a:pt x="f13" y="f94"/>
                  </a:cubicBezTo>
                  <a:cubicBezTo>
                    <a:pt x="f86" y="f94"/>
                    <a:pt x="f95" y="f96"/>
                    <a:pt x="f97" y="f96"/>
                  </a:cubicBezTo>
                  <a:cubicBezTo>
                    <a:pt x="f98" y="f96"/>
                    <a:pt x="f99" y="f96"/>
                    <a:pt x="f100" y="f96"/>
                  </a:cubicBezTo>
                  <a:cubicBezTo>
                    <a:pt x="f101" y="f96"/>
                    <a:pt x="f102" y="f94"/>
                    <a:pt x="f103" y="f96"/>
                  </a:cubicBezTo>
                  <a:cubicBezTo>
                    <a:pt x="f104" y="f96"/>
                    <a:pt x="f105" y="f96"/>
                    <a:pt x="f106" y="f96"/>
                  </a:cubicBezTo>
                  <a:cubicBezTo>
                    <a:pt x="f65" y="f96"/>
                    <a:pt x="f107" y="f96"/>
                    <a:pt x="f108" y="f96"/>
                  </a:cubicBezTo>
                  <a:cubicBezTo>
                    <a:pt x="f109" y="f94"/>
                    <a:pt x="f110" y="f94"/>
                    <a:pt x="f111" y="f96"/>
                  </a:cubicBezTo>
                  <a:cubicBezTo>
                    <a:pt x="f112" y="f94"/>
                    <a:pt x="f113" y="f94"/>
                    <a:pt x="f114" y="f96"/>
                  </a:cubicBezTo>
                  <a:cubicBezTo>
                    <a:pt x="f115" y="f96"/>
                    <a:pt x="f116" y="f96"/>
                    <a:pt x="f117" y="f96"/>
                  </a:cubicBezTo>
                  <a:cubicBezTo>
                    <a:pt x="f118" y="f96"/>
                    <a:pt x="f119" y="f96"/>
                    <a:pt x="f120" y="f96"/>
                  </a:cubicBezTo>
                  <a:cubicBezTo>
                    <a:pt x="f121" y="f96"/>
                    <a:pt x="f122" y="f96"/>
                    <a:pt x="f123" y="f96"/>
                  </a:cubicBezTo>
                  <a:cubicBezTo>
                    <a:pt x="f124" y="f96"/>
                    <a:pt x="f125" y="f96"/>
                    <a:pt x="f126" y="f96"/>
                  </a:cubicBezTo>
                  <a:cubicBezTo>
                    <a:pt x="f127" y="f96"/>
                    <a:pt x="f128" y="f94"/>
                    <a:pt x="f129" y="f96"/>
                  </a:cubicBezTo>
                  <a:cubicBezTo>
                    <a:pt x="f130" y="f7"/>
                    <a:pt x="f131" y="f96"/>
                    <a:pt x="f132" y="f96"/>
                  </a:cubicBezTo>
                  <a:cubicBezTo>
                    <a:pt x="f53" y="f96"/>
                    <a:pt x="f133" y="f94"/>
                    <a:pt x="f134" y="f96"/>
                  </a:cubicBezTo>
                  <a:cubicBezTo>
                    <a:pt x="f135" y="f96"/>
                    <a:pt x="f136" y="f96"/>
                    <a:pt x="f137" y="f96"/>
                  </a:cubicBezTo>
                  <a:cubicBezTo>
                    <a:pt x="f138" y="f94"/>
                    <a:pt x="f139" y="f96"/>
                    <a:pt x="f140" y="f96"/>
                  </a:cubicBezTo>
                  <a:cubicBezTo>
                    <a:pt x="f141" y="f96"/>
                    <a:pt x="f142" y="f96"/>
                    <a:pt x="f143" y="f96"/>
                  </a:cubicBezTo>
                  <a:cubicBezTo>
                    <a:pt x="f144" y="f96"/>
                    <a:pt x="f145" y="f96"/>
                    <a:pt x="f146" y="f96"/>
                  </a:cubicBezTo>
                  <a:cubicBezTo>
                    <a:pt x="f147" y="f96"/>
                    <a:pt x="f148" y="f96"/>
                    <a:pt x="f149" y="f96"/>
                  </a:cubicBezTo>
                  <a:cubicBezTo>
                    <a:pt x="f150" y="f96"/>
                    <a:pt x="f151" y="f94"/>
                    <a:pt x="f152" y="f96"/>
                  </a:cubicBezTo>
                  <a:cubicBezTo>
                    <a:pt x="f153" y="f94"/>
                    <a:pt x="f154" y="f94"/>
                    <a:pt x="f155" y="f96"/>
                  </a:cubicBezTo>
                  <a:cubicBezTo>
                    <a:pt x="f156" y="f94"/>
                    <a:pt x="f38" y="f94"/>
                    <a:pt x="f157" y="f96"/>
                  </a:cubicBezTo>
                  <a:cubicBezTo>
                    <a:pt x="f158" y="f94"/>
                    <a:pt x="f159" y="f96"/>
                    <a:pt x="f160" y="f96"/>
                  </a:cubicBezTo>
                  <a:cubicBezTo>
                    <a:pt x="f161" y="f94"/>
                    <a:pt x="f162" y="f96"/>
                    <a:pt x="f163" y="f96"/>
                  </a:cubicBezTo>
                  <a:cubicBezTo>
                    <a:pt x="f164" y="f96"/>
                    <a:pt x="f165" y="f96"/>
                    <a:pt x="f24" y="f96"/>
                  </a:cubicBezTo>
                  <a:cubicBezTo>
                    <a:pt x="f166" y="f96"/>
                    <a:pt x="f167" y="f96"/>
                    <a:pt x="f168" y="f96"/>
                  </a:cubicBezTo>
                  <a:cubicBezTo>
                    <a:pt x="f169" y="f96"/>
                    <a:pt x="f170" y="f7"/>
                    <a:pt x="f171" y="f96"/>
                  </a:cubicBezTo>
                  <a:cubicBezTo>
                    <a:pt x="f18" y="f94"/>
                    <a:pt x="f17" y="f96"/>
                    <a:pt x="f16" y="f94"/>
                  </a:cubicBezTo>
                  <a:cubicBezTo>
                    <a:pt x="f6" y="f93"/>
                    <a:pt x="f8" y="f92"/>
                    <a:pt x="f8" y="f9"/>
                  </a:cubicBezTo>
                  <a:close/>
                </a:path>
              </a:pathLst>
            </a:custGeom>
            <a:solidFill>
              <a:srgbClr val="F7D1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605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4A372AE-786F-2600-5B50-E2FEF061E49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0">
                <a:srgbClr val="FCF4D8"/>
              </a:gs>
              <a:gs pos="100000">
                <a:srgbClr val="FFFFFF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EEA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;p1">
            <a:extLst>
              <a:ext uri="{FF2B5EF4-FFF2-40B4-BE49-F238E27FC236}">
                <a16:creationId xmlns:a16="http://schemas.microsoft.com/office/drawing/2014/main" id="{320A51FF-EFAF-B946-9F3D-C4FD8BA87A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1" y="890049"/>
            <a:ext cx="17041069" cy="1145395"/>
          </a:xfrm>
          <a:prstGeom prst="rect">
            <a:avLst/>
          </a:prstGeom>
          <a:noFill/>
          <a:ln>
            <a:noFill/>
          </a:ln>
        </p:spPr>
        <p:txBody>
          <a:bodyPr vert="horz" wrap="square" lIns="129524" tIns="129524" rIns="129524" bIns="129524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4" name="Google Shape;7;p1">
            <a:extLst>
              <a:ext uri="{FF2B5EF4-FFF2-40B4-BE49-F238E27FC236}">
                <a16:creationId xmlns:a16="http://schemas.microsoft.com/office/drawing/2014/main" id="{58EB5890-6143-F8F8-93A7-2C3AB199EC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401" y="2304946"/>
            <a:ext cx="17041069" cy="6832799"/>
          </a:xfrm>
          <a:prstGeom prst="rect">
            <a:avLst/>
          </a:prstGeom>
          <a:noFill/>
          <a:ln>
            <a:noFill/>
          </a:ln>
        </p:spPr>
        <p:txBody>
          <a:bodyPr vert="horz" wrap="square" lIns="129524" tIns="129524" rIns="129524" bIns="129524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7000" b="0" i="0" u="none" strike="noStrike" kern="0" cap="none" spc="0" baseline="0">
          <a:solidFill>
            <a:srgbClr val="393639"/>
          </a:solidFill>
          <a:uFillTx/>
          <a:latin typeface="Kirang Haerang"/>
          <a:ea typeface="Kirang Haerang"/>
          <a:cs typeface="Kirang Haerang"/>
        </a:defRPr>
      </a:lvl1pPr>
    </p:titleStyle>
    <p:bodyStyle>
      <a:lvl1pPr marL="457200" marR="0" lvl="0" indent="-387348" algn="l" defTabSz="914400" rtl="0" fontAlgn="auto" hangingPunct="1">
        <a:lnSpc>
          <a:spcPct val="115000"/>
        </a:lnSpc>
        <a:spcBef>
          <a:spcPts val="0"/>
        </a:spcBef>
        <a:spcAft>
          <a:spcPts val="0"/>
        </a:spcAft>
        <a:buClr>
          <a:srgbClr val="393639"/>
        </a:buClr>
        <a:buSzPts val="2500"/>
        <a:buFont typeface="Poppins"/>
        <a:buChar char="●"/>
        <a:tabLst/>
        <a:defRPr lang="es-PE" sz="2500" b="0" i="0" u="none" strike="noStrike" kern="0" cap="none" spc="0" baseline="0">
          <a:solidFill>
            <a:srgbClr val="393639"/>
          </a:solidFill>
          <a:uFillTx/>
          <a:latin typeface="Poppins"/>
          <a:ea typeface="Poppins"/>
          <a:cs typeface="Poppin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;p2">
            <a:extLst>
              <a:ext uri="{FF2B5EF4-FFF2-40B4-BE49-F238E27FC236}">
                <a16:creationId xmlns:a16="http://schemas.microsoft.com/office/drawing/2014/main" id="{8DD9F327-83CC-8C17-7755-4640A6167E52}"/>
              </a:ext>
            </a:extLst>
          </p:cNvPr>
          <p:cNvGrpSpPr/>
          <p:nvPr/>
        </p:nvGrpSpPr>
        <p:grpSpPr>
          <a:xfrm>
            <a:off x="384304" y="9114958"/>
            <a:ext cx="7699970" cy="1015925"/>
            <a:chOff x="384304" y="9114958"/>
            <a:chExt cx="7699970" cy="1015925"/>
          </a:xfrm>
        </p:grpSpPr>
        <p:sp>
          <p:nvSpPr>
            <p:cNvPr id="3" name="Google Shape;17;p2">
              <a:extLst>
                <a:ext uri="{FF2B5EF4-FFF2-40B4-BE49-F238E27FC236}">
                  <a16:creationId xmlns:a16="http://schemas.microsoft.com/office/drawing/2014/main" id="{0B4ED7BD-0CCA-0BCD-668D-152227AD4A77}"/>
                </a:ext>
              </a:extLst>
            </p:cNvPr>
            <p:cNvSpPr/>
            <p:nvPr/>
          </p:nvSpPr>
          <p:spPr>
            <a:xfrm>
              <a:off x="5293937" y="9718983"/>
              <a:ext cx="394225" cy="165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68"/>
                <a:gd name="f4" fmla="val 17168"/>
                <a:gd name="f5" fmla="val 6263"/>
                <a:gd name="f6" fmla="val 1684"/>
                <a:gd name="f7" fmla="val 7466"/>
                <a:gd name="f8" fmla="val 5022"/>
                <a:gd name="f9" fmla="val 8586"/>
                <a:gd name="f10" fmla="val 9123"/>
                <a:gd name="f11" fmla="val 9474"/>
                <a:gd name="f12" fmla="val 12096"/>
                <a:gd name="f13" fmla="val 13336"/>
                <a:gd name="f14" fmla="val 15275"/>
                <a:gd name="f15" fmla="val 15934"/>
                <a:gd name="f16" fmla="val 16209"/>
                <a:gd name="f17" fmla="val 16706"/>
                <a:gd name="f18" fmla="val 17342"/>
                <a:gd name="f19" fmla="val 17167"/>
                <a:gd name="f20" fmla="val 18455"/>
                <a:gd name="f21" fmla="val 19458"/>
                <a:gd name="f22" fmla="val 20445"/>
                <a:gd name="f23" fmla="val 16792"/>
                <a:gd name="f24" fmla="val 21256"/>
                <a:gd name="f25" fmla="val 22760"/>
                <a:gd name="f26" fmla="val 14396"/>
                <a:gd name="f27" fmla="val 23067"/>
                <a:gd name="f28" fmla="val 11217"/>
                <a:gd name="f29" fmla="val 9748"/>
                <a:gd name="f30" fmla="val 16915"/>
                <a:gd name="f31" fmla="val 6159"/>
                <a:gd name="f32" fmla="val 12917"/>
                <a:gd name="f33" fmla="val 1340"/>
                <a:gd name="f34" fmla="val 7243"/>
                <a:gd name="f35" fmla="val 110"/>
                <a:gd name="f36" fmla="val 6904"/>
                <a:gd name="f37" fmla="val 35"/>
                <a:gd name="f38" fmla="val 6577"/>
                <a:gd name="f39" fmla="*/ f0 1 23068"/>
                <a:gd name="f40" fmla="*/ f1 1 171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23068"/>
                <a:gd name="f47" fmla="*/ f44 1 171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23068" h="17168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26"/>
                    <a:pt x="f27" y="f28"/>
                    <a:pt x="f24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" name="Google Shape;18;p2">
              <a:extLst>
                <a:ext uri="{FF2B5EF4-FFF2-40B4-BE49-F238E27FC236}">
                  <a16:creationId xmlns:a16="http://schemas.microsoft.com/office/drawing/2014/main" id="{048CF3A3-AF68-A224-B768-309CF576DC90}"/>
                </a:ext>
              </a:extLst>
            </p:cNvPr>
            <p:cNvSpPr/>
            <p:nvPr/>
          </p:nvSpPr>
          <p:spPr>
            <a:xfrm>
              <a:off x="4152016" y="9124843"/>
              <a:ext cx="397251" cy="18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245"/>
                <a:gd name="f4" fmla="val 19593"/>
                <a:gd name="f5" fmla="val 17353"/>
                <a:gd name="f6" fmla="val 16661"/>
                <a:gd name="f7" fmla="val 15923"/>
                <a:gd name="f8" fmla="val 218"/>
                <a:gd name="f9" fmla="val 15175"/>
                <a:gd name="f10" fmla="val 720"/>
                <a:gd name="f11" fmla="val 10288"/>
                <a:gd name="f12" fmla="val 4001"/>
                <a:gd name="f13" fmla="val 5400"/>
                <a:gd name="f14" fmla="val 7419"/>
                <a:gd name="f15" fmla="val 1744"/>
                <a:gd name="f16" fmla="val 12135"/>
                <a:gd name="f17" fmla="val 308"/>
                <a:gd name="f18" fmla="val 13981"/>
                <a:gd name="f19" fmla="val 1"/>
                <a:gd name="f20" fmla="val 16510"/>
                <a:gd name="f21" fmla="val 18321"/>
                <a:gd name="f22" fmla="val 2512"/>
                <a:gd name="f23" fmla="val 19125"/>
                <a:gd name="f24" fmla="val 3718"/>
                <a:gd name="f25" fmla="val 19592"/>
                <a:gd name="f26" fmla="val 4900"/>
                <a:gd name="f27" fmla="val 5980"/>
                <a:gd name="f28" fmla="val 7039"/>
                <a:gd name="f29" fmla="val 19202"/>
                <a:gd name="f30" fmla="val 7724"/>
                <a:gd name="f31" fmla="val 10971"/>
                <a:gd name="f32" fmla="val 14151"/>
                <a:gd name="f33" fmla="val 15107"/>
                <a:gd name="f34" fmla="val 11178"/>
                <a:gd name="f35" fmla="val 19413"/>
                <a:gd name="f36" fmla="val 8273"/>
                <a:gd name="f37" fmla="val 5728"/>
                <a:gd name="f38" fmla="val 20903"/>
                <a:gd name="f39" fmla="*/ f0 1 23245"/>
                <a:gd name="f40" fmla="*/ f1 1 19593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23245"/>
                <a:gd name="f47" fmla="*/ f44 1 19593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23245" h="1959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15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21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Google Shape;19;p2">
              <a:extLst>
                <a:ext uri="{FF2B5EF4-FFF2-40B4-BE49-F238E27FC236}">
                  <a16:creationId xmlns:a16="http://schemas.microsoft.com/office/drawing/2014/main" id="{A177E5DD-A54D-EA37-E787-C927A2A0DEA8}"/>
                </a:ext>
              </a:extLst>
            </p:cNvPr>
            <p:cNvSpPr/>
            <p:nvPr/>
          </p:nvSpPr>
          <p:spPr>
            <a:xfrm>
              <a:off x="3587730" y="9627004"/>
              <a:ext cx="287377" cy="1221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6"/>
                <a:gd name="f4" fmla="val 12709"/>
                <a:gd name="f5" fmla="val 12208"/>
                <a:gd name="f6" fmla="val 1"/>
                <a:gd name="f7" fmla="val 11115"/>
                <a:gd name="f8" fmla="val 10013"/>
                <a:gd name="f9" fmla="val 461"/>
                <a:gd name="f10" fmla="val 9085"/>
                <a:gd name="f11" fmla="val 1237"/>
                <a:gd name="f12" fmla="val 9221"/>
                <a:gd name="f13" fmla="val 1122"/>
                <a:gd name="f14" fmla="val 9250"/>
                <a:gd name="f15" fmla="val 1077"/>
                <a:gd name="f16" fmla="val 9214"/>
                <a:gd name="f17" fmla="val 9103"/>
                <a:gd name="f18" fmla="val 8381"/>
                <a:gd name="f19" fmla="val 1492"/>
                <a:gd name="f20" fmla="val 8203"/>
                <a:gd name="f21" fmla="val 1568"/>
                <a:gd name="f22" fmla="val 7622"/>
                <a:gd name="f23" fmla="val 1841"/>
                <a:gd name="f24" fmla="val 7041"/>
                <a:gd name="f25" fmla="val 2080"/>
                <a:gd name="f26" fmla="val 6494"/>
                <a:gd name="f27" fmla="val 2354"/>
                <a:gd name="f28" fmla="val 5196"/>
                <a:gd name="f29" fmla="val 3003"/>
                <a:gd name="f30" fmla="val 3931"/>
                <a:gd name="f31" fmla="val 3858"/>
                <a:gd name="f32" fmla="val 2667"/>
                <a:gd name="f33" fmla="val 4575"/>
                <a:gd name="f34" fmla="val 650"/>
                <a:gd name="f35" fmla="val 5737"/>
                <a:gd name="f36" fmla="val 8540"/>
                <a:gd name="f37" fmla="val 1129"/>
                <a:gd name="f38" fmla="val 10556"/>
                <a:gd name="f39" fmla="val 1909"/>
                <a:gd name="f40" fmla="val 11932"/>
                <a:gd name="f41" fmla="val 3350"/>
                <a:gd name="f42" fmla="val 12708"/>
                <a:gd name="f43" fmla="val 4824"/>
                <a:gd name="f44" fmla="val 5546"/>
                <a:gd name="f45" fmla="val 6276"/>
                <a:gd name="f46" fmla="val 12522"/>
                <a:gd name="f47" fmla="val 6939"/>
                <a:gd name="f48" fmla="val 12128"/>
                <a:gd name="f49" fmla="val 8340"/>
                <a:gd name="f50" fmla="val 11342"/>
                <a:gd name="f51" fmla="val 9673"/>
                <a:gd name="f52" fmla="val 10419"/>
                <a:gd name="f53" fmla="val 11108"/>
                <a:gd name="f54" fmla="val 9736"/>
                <a:gd name="f55" fmla="val 12510"/>
                <a:gd name="f56" fmla="val 9121"/>
                <a:gd name="f57" fmla="val 13842"/>
                <a:gd name="f58" fmla="val 8369"/>
                <a:gd name="f59" fmla="val 15039"/>
                <a:gd name="f60" fmla="val 7446"/>
                <a:gd name="f61" fmla="val 5977"/>
                <a:gd name="f62" fmla="val 16508"/>
                <a:gd name="f63" fmla="val 2798"/>
                <a:gd name="f64" fmla="val 1260"/>
                <a:gd name="f65" fmla="val 14195"/>
                <a:gd name="f66" fmla="val 384"/>
                <a:gd name="f67" fmla="val 13205"/>
                <a:gd name="f68" fmla="*/ f0 1 16816"/>
                <a:gd name="f69" fmla="*/ f1 1 1270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6816"/>
                <a:gd name="f76" fmla="*/ f73 1 1270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6816" h="127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6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3" y="f61"/>
                    <a:pt x="f62" y="f63"/>
                    <a:pt x="f59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4AB4E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Google Shape;20;p2">
              <a:extLst>
                <a:ext uri="{FF2B5EF4-FFF2-40B4-BE49-F238E27FC236}">
                  <a16:creationId xmlns:a16="http://schemas.microsoft.com/office/drawing/2014/main" id="{9B569DFD-40BB-640E-E9CD-3B7B6F27FC87}"/>
                </a:ext>
              </a:extLst>
            </p:cNvPr>
            <p:cNvSpPr/>
            <p:nvPr/>
          </p:nvSpPr>
          <p:spPr>
            <a:xfrm>
              <a:off x="6703082" y="9132899"/>
              <a:ext cx="228389" cy="129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64"/>
                <a:gd name="f4" fmla="val 13483"/>
                <a:gd name="f5" fmla="val 4619"/>
                <a:gd name="f6" fmla="val 3536"/>
                <a:gd name="f7" fmla="val 2463"/>
                <a:gd name="f8" fmla="val 403"/>
                <a:gd name="f9" fmla="val 1709"/>
                <a:gd name="f10" fmla="val 1257"/>
                <a:gd name="f11" fmla="val 172"/>
                <a:gd name="f12" fmla="val 3000"/>
                <a:gd name="f13" fmla="val 1"/>
                <a:gd name="f14" fmla="val 5734"/>
                <a:gd name="f15" fmla="val 7442"/>
                <a:gd name="f16" fmla="val 2427"/>
                <a:gd name="f17" fmla="val 8160"/>
                <a:gd name="f18" fmla="val 3179"/>
                <a:gd name="f19" fmla="val 8844"/>
                <a:gd name="f20" fmla="val 3863"/>
                <a:gd name="f21" fmla="val 9561"/>
                <a:gd name="f22" fmla="val 4033"/>
                <a:gd name="f23" fmla="val 9732"/>
                <a:gd name="f24" fmla="val 4204"/>
                <a:gd name="f25" fmla="val 9937"/>
                <a:gd name="f26" fmla="val 4375"/>
                <a:gd name="f27" fmla="val 10108"/>
                <a:gd name="f28" fmla="val 4546"/>
                <a:gd name="f29" fmla="val 10313"/>
                <a:gd name="f30" fmla="val 4614"/>
                <a:gd name="f31" fmla="val 10416"/>
                <a:gd name="f32" fmla="val 4717"/>
                <a:gd name="f33" fmla="val 10553"/>
                <a:gd name="f34" fmla="val 4751"/>
                <a:gd name="f35" fmla="val 10621"/>
                <a:gd name="f36" fmla="val 4854"/>
                <a:gd name="f37" fmla="val 10826"/>
                <a:gd name="f38" fmla="val 4990"/>
                <a:gd name="f39" fmla="val 11065"/>
                <a:gd name="f40" fmla="val 5093"/>
                <a:gd name="f41" fmla="val 11339"/>
                <a:gd name="f42" fmla="val 5686"/>
                <a:gd name="f43" fmla="val 12731"/>
                <a:gd name="f44" fmla="val 7286"/>
                <a:gd name="f45" fmla="val 8812"/>
                <a:gd name="f46" fmla="val 9571"/>
                <a:gd name="f47" fmla="val 13297"/>
                <a:gd name="f48" fmla="val 10903"/>
                <a:gd name="f49" fmla="val 12911"/>
                <a:gd name="f50" fmla="val 12988"/>
                <a:gd name="f51" fmla="val 11509"/>
                <a:gd name="f52" fmla="val 9151"/>
                <a:gd name="f53" fmla="val 12407"/>
                <a:gd name="f54" fmla="val 6896"/>
                <a:gd name="f55" fmla="val 11416"/>
                <a:gd name="f56" fmla="val 4606"/>
                <a:gd name="f57" fmla="val 9399"/>
                <a:gd name="f58" fmla="val 2965"/>
                <a:gd name="f59" fmla="val 7690"/>
                <a:gd name="f60" fmla="val 6888"/>
                <a:gd name="f61" fmla="val 437"/>
                <a:gd name="f62" fmla="val 5748"/>
                <a:gd name="f63" fmla="*/ f0 1 13364"/>
                <a:gd name="f64" fmla="*/ f1 1 1348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3364"/>
                <a:gd name="f71" fmla="*/ f68 1 1348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3364" h="134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9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"/>
                    <a:pt x="f45" y="f4"/>
                  </a:cubicBezTo>
                  <a:cubicBezTo>
                    <a:pt x="f46" y="f4"/>
                    <a:pt x="f29" y="f47"/>
                    <a:pt x="f48" y="f49"/>
                  </a:cubicBezTo>
                  <a:cubicBezTo>
                    <a:pt x="f50" y="f51"/>
                    <a:pt x="f3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Google Shape;21;p2">
              <a:extLst>
                <a:ext uri="{FF2B5EF4-FFF2-40B4-BE49-F238E27FC236}">
                  <a16:creationId xmlns:a16="http://schemas.microsoft.com/office/drawing/2014/main" id="{328B156F-5613-E04D-AD1F-0B9C76134EF6}"/>
                </a:ext>
              </a:extLst>
            </p:cNvPr>
            <p:cNvSpPr/>
            <p:nvPr/>
          </p:nvSpPr>
          <p:spPr>
            <a:xfrm>
              <a:off x="4818668" y="9435775"/>
              <a:ext cx="220214" cy="1340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86"/>
                <a:gd name="f4" fmla="val 13943"/>
                <a:gd name="f5" fmla="val 4547"/>
                <a:gd name="f6" fmla="val 1"/>
                <a:gd name="f7" fmla="val 3962"/>
                <a:gd name="f8" fmla="val 3395"/>
                <a:gd name="f9" fmla="val 122"/>
                <a:gd name="f10" fmla="val 2906"/>
                <a:gd name="f11" fmla="val 380"/>
                <a:gd name="f12" fmla="val 616"/>
                <a:gd name="f13" fmla="val 1508"/>
                <a:gd name="f14" fmla="val 3797"/>
                <a:gd name="f15" fmla="val 719"/>
                <a:gd name="f16" fmla="val 6156"/>
                <a:gd name="f17" fmla="val 1436"/>
                <a:gd name="f18" fmla="val 8548"/>
                <a:gd name="f19" fmla="val 3282"/>
                <a:gd name="f20" fmla="val 10428"/>
                <a:gd name="f21" fmla="val 4786"/>
                <a:gd name="f22" fmla="val 12307"/>
                <a:gd name="f23" fmla="val 5605"/>
                <a:gd name="f24" fmla="val 13347"/>
                <a:gd name="f25" fmla="val 6917"/>
                <a:gd name="f26" fmla="val 13942"/>
                <a:gd name="f27" fmla="val 8213"/>
                <a:gd name="f28" fmla="val 9132"/>
                <a:gd name="f29" fmla="val 10043"/>
                <a:gd name="f30" fmla="val 13643"/>
                <a:gd name="f31" fmla="val 10767"/>
                <a:gd name="f32" fmla="val 12991"/>
                <a:gd name="f33" fmla="val 12510"/>
                <a:gd name="f34" fmla="val 11419"/>
                <a:gd name="f35" fmla="val 12885"/>
                <a:gd name="f36" fmla="val 8719"/>
                <a:gd name="f37" fmla="val 11416"/>
                <a:gd name="f38" fmla="val 6839"/>
                <a:gd name="f39" fmla="val 10801"/>
                <a:gd name="f40" fmla="val 6053"/>
                <a:gd name="f41" fmla="val 10151"/>
                <a:gd name="f42" fmla="val 5301"/>
                <a:gd name="f43" fmla="val 9502"/>
                <a:gd name="f44" fmla="val 4481"/>
                <a:gd name="f45" fmla="val 9365"/>
                <a:gd name="f46" fmla="val 4276"/>
                <a:gd name="f47" fmla="val 9229"/>
                <a:gd name="f48" fmla="val 4105"/>
                <a:gd name="f49" fmla="val 9092"/>
                <a:gd name="f50" fmla="val 3900"/>
                <a:gd name="f51" fmla="val 8955"/>
                <a:gd name="f52" fmla="val 3661"/>
                <a:gd name="f53" fmla="val 8887"/>
                <a:gd name="f54" fmla="val 3524"/>
                <a:gd name="f55" fmla="val 8784"/>
                <a:gd name="f56" fmla="val 3387"/>
                <a:gd name="f57" fmla="val 3353"/>
                <a:gd name="f58" fmla="val 8682"/>
                <a:gd name="f59" fmla="val 3114"/>
                <a:gd name="f60" fmla="val 8579"/>
                <a:gd name="f61" fmla="val 2840"/>
                <a:gd name="f62" fmla="val 8511"/>
                <a:gd name="f63" fmla="val 2601"/>
                <a:gd name="f64" fmla="val 8005"/>
                <a:gd name="f65" fmla="val 983"/>
                <a:gd name="f66" fmla="val 6208"/>
                <a:gd name="f67" fmla="*/ f0 1 12886"/>
                <a:gd name="f68" fmla="*/ f1 1 13943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2886"/>
                <a:gd name="f75" fmla="*/ f72 1 13943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2886" h="1394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5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"/>
                    <a:pt x="f5" y="f6"/>
                  </a:cubicBezTo>
                  <a:close/>
                </a:path>
              </a:pathLst>
            </a:custGeom>
            <a:solidFill>
              <a:srgbClr val="F07E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Google Shape;22;p2">
              <a:extLst>
                <a:ext uri="{FF2B5EF4-FFF2-40B4-BE49-F238E27FC236}">
                  <a16:creationId xmlns:a16="http://schemas.microsoft.com/office/drawing/2014/main" id="{A7921C3F-1DC4-2AA3-3D77-43F119AE3CF6}"/>
                </a:ext>
              </a:extLst>
            </p:cNvPr>
            <p:cNvSpPr/>
            <p:nvPr/>
          </p:nvSpPr>
          <p:spPr>
            <a:xfrm>
              <a:off x="7863474" y="9996988"/>
              <a:ext cx="220800" cy="133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0"/>
                <a:gd name="f4" fmla="val 13929"/>
                <a:gd name="f5" fmla="val 4555"/>
                <a:gd name="f6" fmla="val 1"/>
                <a:gd name="f7" fmla="val 3970"/>
                <a:gd name="f8" fmla="val 3400"/>
                <a:gd name="f9" fmla="val 118"/>
                <a:gd name="f10" fmla="val 2905"/>
                <a:gd name="f11" fmla="val 365"/>
                <a:gd name="f12" fmla="val 616"/>
                <a:gd name="f13" fmla="val 1493"/>
                <a:gd name="f14" fmla="val 3817"/>
                <a:gd name="f15" fmla="val 718"/>
                <a:gd name="f16" fmla="val 6141"/>
                <a:gd name="f17" fmla="val 1470"/>
                <a:gd name="f18" fmla="val 8534"/>
                <a:gd name="f19" fmla="val 3281"/>
                <a:gd name="f20" fmla="val 10413"/>
                <a:gd name="f21" fmla="val 4819"/>
                <a:gd name="f22" fmla="val 12293"/>
                <a:gd name="f23" fmla="val 5639"/>
                <a:gd name="f24" fmla="val 13333"/>
                <a:gd name="f25" fmla="val 6939"/>
                <a:gd name="f26" fmla="val 13928"/>
                <a:gd name="f27" fmla="val 8232"/>
                <a:gd name="f28" fmla="val 9149"/>
                <a:gd name="f29" fmla="val 10063"/>
                <a:gd name="f30" fmla="val 13629"/>
                <a:gd name="f31" fmla="val 10800"/>
                <a:gd name="f32" fmla="val 12977"/>
                <a:gd name="f33" fmla="val 12543"/>
                <a:gd name="f34" fmla="val 11439"/>
                <a:gd name="f35" fmla="val 12919"/>
                <a:gd name="f36" fmla="val 8704"/>
                <a:gd name="f37" fmla="val 11450"/>
                <a:gd name="f38" fmla="val 6825"/>
                <a:gd name="f39" fmla="val 10834"/>
                <a:gd name="f40" fmla="val 6039"/>
                <a:gd name="f41" fmla="val 10151"/>
                <a:gd name="f42" fmla="val 5287"/>
                <a:gd name="f43" fmla="val 9536"/>
                <a:gd name="f44" fmla="val 4501"/>
                <a:gd name="f45" fmla="val 9399"/>
                <a:gd name="f46" fmla="val 4296"/>
                <a:gd name="f47" fmla="val 9228"/>
                <a:gd name="f48" fmla="val 4091"/>
                <a:gd name="f49" fmla="val 9126"/>
                <a:gd name="f50" fmla="val 3886"/>
                <a:gd name="f51" fmla="val 8955"/>
                <a:gd name="f52" fmla="val 3646"/>
                <a:gd name="f53" fmla="val 8886"/>
                <a:gd name="f54" fmla="val 3544"/>
                <a:gd name="f55" fmla="val 8818"/>
                <a:gd name="f56" fmla="val 3407"/>
                <a:gd name="f57" fmla="val 8784"/>
                <a:gd name="f58" fmla="val 3339"/>
                <a:gd name="f59" fmla="val 8681"/>
                <a:gd name="f60" fmla="val 3100"/>
                <a:gd name="f61" fmla="val 8579"/>
                <a:gd name="f62" fmla="val 2860"/>
                <a:gd name="f63" fmla="val 8510"/>
                <a:gd name="f64" fmla="val 2587"/>
                <a:gd name="f65" fmla="val 8029"/>
                <a:gd name="f66" fmla="val 965"/>
                <a:gd name="f67" fmla="val 6232"/>
                <a:gd name="f68" fmla="*/ f0 1 12920"/>
                <a:gd name="f69" fmla="*/ f1 1 13929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2920"/>
                <a:gd name="f76" fmla="*/ f73 1 13929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2920" h="1392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Google Shape;23;p2">
              <a:extLst>
                <a:ext uri="{FF2B5EF4-FFF2-40B4-BE49-F238E27FC236}">
                  <a16:creationId xmlns:a16="http://schemas.microsoft.com/office/drawing/2014/main" id="{7CE90C29-D2FA-81DB-297C-AADB328790DA}"/>
                </a:ext>
              </a:extLst>
            </p:cNvPr>
            <p:cNvSpPr/>
            <p:nvPr/>
          </p:nvSpPr>
          <p:spPr>
            <a:xfrm>
              <a:off x="4254154" y="9744641"/>
              <a:ext cx="256992" cy="1137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38"/>
                <a:gd name="f4" fmla="val 11829"/>
                <a:gd name="f5" fmla="val 10070"/>
                <a:gd name="f6" fmla="val 9287"/>
                <a:gd name="f7" fmla="val 8499"/>
                <a:gd name="f8" fmla="val 227"/>
                <a:gd name="f9" fmla="val 7792"/>
                <a:gd name="f10" fmla="val 711"/>
                <a:gd name="f11" fmla="val 6972"/>
                <a:gd name="f12" fmla="val 1292"/>
                <a:gd name="f13" fmla="val 6186"/>
                <a:gd name="f14" fmla="val 1907"/>
                <a:gd name="f15" fmla="val 5366"/>
                <a:gd name="f16" fmla="val 2488"/>
                <a:gd name="f17" fmla="val 5161"/>
                <a:gd name="f18" fmla="val 2625"/>
                <a:gd name="f19" fmla="val 4922"/>
                <a:gd name="f20" fmla="val 2762"/>
                <a:gd name="f21" fmla="val 4751"/>
                <a:gd name="f22" fmla="val 2898"/>
                <a:gd name="f23" fmla="val 4512"/>
                <a:gd name="f24" fmla="val 3035"/>
                <a:gd name="f25" fmla="val 4204"/>
                <a:gd name="f26" fmla="val 3206"/>
                <a:gd name="f27" fmla="val 3931"/>
                <a:gd name="f28" fmla="val 3274"/>
                <a:gd name="f29" fmla="val 3691"/>
                <a:gd name="f30" fmla="val 3343"/>
                <a:gd name="f31" fmla="val 3418"/>
                <a:gd name="f32" fmla="val 3411"/>
                <a:gd name="f33" fmla="val 1265"/>
                <a:gd name="f34" fmla="val 3924"/>
                <a:gd name="f35" fmla="val 6965"/>
                <a:gd name="f36" fmla="val 820"/>
                <a:gd name="f37" fmla="val 8982"/>
                <a:gd name="f38" fmla="val 1569"/>
                <a:gd name="f39" fmla="val 10922"/>
                <a:gd name="f40" fmla="val 3104"/>
                <a:gd name="f41" fmla="val 11828"/>
                <a:gd name="f42" fmla="val 4915"/>
                <a:gd name="f43" fmla="val 5337"/>
                <a:gd name="f44" fmla="val 5774"/>
                <a:gd name="f45" fmla="val 11779"/>
                <a:gd name="f46" fmla="val 6220"/>
                <a:gd name="f47" fmla="val 11682"/>
                <a:gd name="f48" fmla="val 8579"/>
                <a:gd name="f49" fmla="val 11135"/>
                <a:gd name="f50" fmla="val 10527"/>
                <a:gd name="f51" fmla="val 9392"/>
                <a:gd name="f52" fmla="val 12509"/>
                <a:gd name="f53" fmla="val 7991"/>
                <a:gd name="f54" fmla="val 14354"/>
                <a:gd name="f55" fmla="val 6726"/>
                <a:gd name="f56" fmla="val 3855"/>
                <a:gd name="f57" fmla="val 13671"/>
                <a:gd name="f58" fmla="val 1942"/>
                <a:gd name="f59" fmla="val 12800"/>
                <a:gd name="f60" fmla="val 700"/>
                <a:gd name="f61" fmla="val 11443"/>
                <a:gd name="f62" fmla="*/ f0 1 15038"/>
                <a:gd name="f63" fmla="*/ f1 1 11829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5038"/>
                <a:gd name="f70" fmla="*/ f67 1 11829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5038" h="1182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3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Google Shape;24;p2">
              <a:extLst>
                <a:ext uri="{FF2B5EF4-FFF2-40B4-BE49-F238E27FC236}">
                  <a16:creationId xmlns:a16="http://schemas.microsoft.com/office/drawing/2014/main" id="{946CC636-0997-C258-92AC-3E9062143A26}"/>
                </a:ext>
              </a:extLst>
            </p:cNvPr>
            <p:cNvSpPr/>
            <p:nvPr/>
          </p:nvSpPr>
          <p:spPr>
            <a:xfrm>
              <a:off x="384304" y="9223260"/>
              <a:ext cx="261097" cy="1034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78"/>
                <a:gd name="f4" fmla="val 10766"/>
                <a:gd name="f5" fmla="val 10346"/>
                <a:gd name="f6" fmla="val 1"/>
                <a:gd name="f7" fmla="val 9817"/>
                <a:gd name="f8" fmla="val 9277"/>
                <a:gd name="f9" fmla="val 109"/>
                <a:gd name="f10" fmla="val 8749"/>
                <a:gd name="f11" fmla="val 339"/>
                <a:gd name="f12" fmla="val 7861"/>
                <a:gd name="f13" fmla="val 715"/>
                <a:gd name="f14" fmla="val 6972"/>
                <a:gd name="f15" fmla="val 1194"/>
                <a:gd name="f16" fmla="val 6049"/>
                <a:gd name="f17" fmla="val 1570"/>
                <a:gd name="f18" fmla="val 5810"/>
                <a:gd name="f19" fmla="val 1672"/>
                <a:gd name="f20" fmla="val 5605"/>
                <a:gd name="f21" fmla="val 1775"/>
                <a:gd name="f22" fmla="val 5366"/>
                <a:gd name="f23" fmla="val 1843"/>
                <a:gd name="f24" fmla="val 5092"/>
                <a:gd name="f25" fmla="val 1946"/>
                <a:gd name="f26" fmla="val 4785"/>
                <a:gd name="f27" fmla="val 2014"/>
                <a:gd name="f28" fmla="val 4511"/>
                <a:gd name="f29" fmla="val 2048"/>
                <a:gd name="f30" fmla="val 4272"/>
                <a:gd name="f31" fmla="val 2082"/>
                <a:gd name="f32" fmla="val 3999"/>
                <a:gd name="f33" fmla="val 1777"/>
                <a:gd name="f34" fmla="val 2117"/>
                <a:gd name="f35" fmla="val 4851"/>
                <a:gd name="f36" fmla="val 376"/>
                <a:gd name="f37" fmla="val 7004"/>
                <a:gd name="f38" fmla="val 809"/>
                <a:gd name="f39" fmla="val 9501"/>
                <a:gd name="f40" fmla="val 2670"/>
                <a:gd name="f41" fmla="val 4978"/>
                <a:gd name="f42" fmla="val 5038"/>
                <a:gd name="f43" fmla="val 5099"/>
                <a:gd name="f44" fmla="val 10765"/>
                <a:gd name="f45" fmla="val 5161"/>
                <a:gd name="f46" fmla="val 10763"/>
                <a:gd name="f47" fmla="val 7587"/>
                <a:gd name="f48" fmla="val 10695"/>
                <a:gd name="f49" fmla="val 9843"/>
                <a:gd name="f50" fmla="val 9362"/>
                <a:gd name="f51" fmla="val 12030"/>
                <a:gd name="f52" fmla="val 8405"/>
                <a:gd name="f53" fmla="val 14081"/>
                <a:gd name="f54" fmla="val 7516"/>
                <a:gd name="f55" fmla="val 15277"/>
                <a:gd name="f56" fmla="val 14320"/>
                <a:gd name="f57" fmla="val 2698"/>
                <a:gd name="f58" fmla="val 13568"/>
                <a:gd name="f59" fmla="val 1064"/>
                <a:gd name="f60" fmla="val 12010"/>
                <a:gd name="f61" fmla="*/ f0 1 15278"/>
                <a:gd name="f62" fmla="*/ f1 1 1076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15278"/>
                <a:gd name="f69" fmla="*/ f66 1 1076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15278" h="10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4"/>
                    <a:pt x="f2" y="f35"/>
                    <a:pt x="f36" y="f37"/>
                  </a:cubicBezTo>
                  <a:cubicBezTo>
                    <a:pt x="f38" y="f39"/>
                    <a:pt x="f40" y="f4"/>
                    <a:pt x="f41" y="f4"/>
                  </a:cubicBezTo>
                  <a:cubicBezTo>
                    <a:pt x="f42" y="f4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35"/>
                    <a:pt x="f56" y="f57"/>
                  </a:cubicBezTo>
                  <a:cubicBezTo>
                    <a:pt x="f58" y="f59"/>
                    <a:pt x="f60" y="f6"/>
                    <a:pt x="f5" y="f6"/>
                  </a:cubicBezTo>
                  <a:close/>
                </a:path>
              </a:pathLst>
            </a:custGeom>
            <a:solidFill>
              <a:srgbClr val="56A6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Google Shape;25;p2">
              <a:extLst>
                <a:ext uri="{FF2B5EF4-FFF2-40B4-BE49-F238E27FC236}">
                  <a16:creationId xmlns:a16="http://schemas.microsoft.com/office/drawing/2014/main" id="{8AD2BD5C-CF0D-EF5C-BAD2-A2A7D28A3928}"/>
                </a:ext>
              </a:extLst>
            </p:cNvPr>
            <p:cNvSpPr/>
            <p:nvPr/>
          </p:nvSpPr>
          <p:spPr>
            <a:xfrm>
              <a:off x="2016617" y="9134453"/>
              <a:ext cx="244739" cy="126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21"/>
                <a:gd name="f4" fmla="val 13160"/>
                <a:gd name="f5" fmla="val 4546"/>
                <a:gd name="f6" fmla="val 3452"/>
                <a:gd name="f7" fmla="val 2364"/>
                <a:gd name="f8" fmla="val 403"/>
                <a:gd name="f9" fmla="val 1607"/>
                <a:gd name="f10" fmla="val 1244"/>
                <a:gd name="f11" fmla="val 1"/>
                <a:gd name="f12" fmla="val 3021"/>
                <a:gd name="f13" fmla="val 5687"/>
                <a:gd name="f14" fmla="val 7464"/>
                <a:gd name="f15" fmla="val 3418"/>
                <a:gd name="f16" fmla="val 9344"/>
                <a:gd name="f17" fmla="val 5195"/>
                <a:gd name="f18" fmla="val 11428"/>
                <a:gd name="f19" fmla="val 7519"/>
                <a:gd name="f20" fmla="val 12625"/>
                <a:gd name="f21" fmla="val 8200"/>
                <a:gd name="f22" fmla="val 12976"/>
                <a:gd name="f23" fmla="val 8964"/>
                <a:gd name="f24" fmla="val 13159"/>
                <a:gd name="f25" fmla="val 9721"/>
                <a:gd name="f26" fmla="val 11169"/>
                <a:gd name="f27" fmla="val 12589"/>
                <a:gd name="f28" fmla="val 12489"/>
                <a:gd name="f29" fmla="val 13329"/>
                <a:gd name="f30" fmla="val 11053"/>
                <a:gd name="f31" fmla="val 14320"/>
                <a:gd name="f32" fmla="val 9070"/>
                <a:gd name="f33" fmla="val 13910"/>
                <a:gd name="f34" fmla="val 6131"/>
                <a:gd name="f35" fmla="val 11791"/>
                <a:gd name="f36" fmla="val 5072"/>
                <a:gd name="f37" fmla="val 11415"/>
                <a:gd name="f38" fmla="val 4901"/>
                <a:gd name="f39" fmla="val 11040"/>
                <a:gd name="f40" fmla="val 4662"/>
                <a:gd name="f41" fmla="val 10698"/>
                <a:gd name="f42" fmla="val 4422"/>
                <a:gd name="f43" fmla="val 10629"/>
                <a:gd name="f44" fmla="val 4354"/>
                <a:gd name="f45" fmla="val 10561"/>
                <a:gd name="f46" fmla="val 4251"/>
                <a:gd name="f47" fmla="val 10459"/>
                <a:gd name="f48" fmla="val 4183"/>
                <a:gd name="f49" fmla="val 10253"/>
                <a:gd name="f50" fmla="val 3978"/>
                <a:gd name="f51" fmla="val 10048"/>
                <a:gd name="f52" fmla="val 3807"/>
                <a:gd name="f53" fmla="val 9843"/>
                <a:gd name="f54" fmla="val 3602"/>
                <a:gd name="f55" fmla="val 9057"/>
                <a:gd name="f56" fmla="val 2850"/>
                <a:gd name="f57" fmla="val 8340"/>
                <a:gd name="f58" fmla="val 2030"/>
                <a:gd name="f59" fmla="val 7588"/>
                <a:gd name="f60" fmla="val 6807"/>
                <a:gd name="f61" fmla="val 428"/>
                <a:gd name="f62" fmla="val 5674"/>
                <a:gd name="f63" fmla="*/ f0 1 14321"/>
                <a:gd name="f64" fmla="*/ f1 1 13160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4321"/>
                <a:gd name="f71" fmla="*/ f68 1 13160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4321" h="1316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10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Google Shape;26;p2">
              <a:extLst>
                <a:ext uri="{FF2B5EF4-FFF2-40B4-BE49-F238E27FC236}">
                  <a16:creationId xmlns:a16="http://schemas.microsoft.com/office/drawing/2014/main" id="{61D33467-64EE-5236-57BB-7E56888B30F6}"/>
                </a:ext>
              </a:extLst>
            </p:cNvPr>
            <p:cNvSpPr/>
            <p:nvPr/>
          </p:nvSpPr>
          <p:spPr>
            <a:xfrm>
              <a:off x="1328504" y="9469041"/>
              <a:ext cx="249411" cy="126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94"/>
                <a:gd name="f4" fmla="val 13112"/>
                <a:gd name="f5" fmla="val 9808"/>
                <a:gd name="f6" fmla="val 1"/>
                <a:gd name="f7" fmla="val 8609"/>
                <a:gd name="f8" fmla="val 7435"/>
                <a:gd name="f9" fmla="val 474"/>
                <a:gd name="f10" fmla="val 6699"/>
                <a:gd name="f11" fmla="val 1542"/>
                <a:gd name="f12" fmla="val 6459"/>
                <a:gd name="f13" fmla="val 1884"/>
                <a:gd name="f14" fmla="val 6220"/>
                <a:gd name="f15" fmla="val 2226"/>
                <a:gd name="f16" fmla="val 5947"/>
                <a:gd name="f17" fmla="val 2567"/>
                <a:gd name="f18" fmla="val 5810"/>
                <a:gd name="f19" fmla="val 2602"/>
                <a:gd name="f20" fmla="val 5742"/>
                <a:gd name="f21" fmla="val 2670"/>
                <a:gd name="f22" fmla="val 5639"/>
                <a:gd name="f23" fmla="val 2772"/>
                <a:gd name="f24" fmla="val 5434"/>
                <a:gd name="f25" fmla="val 2943"/>
                <a:gd name="f26" fmla="val 5229"/>
                <a:gd name="f27" fmla="val 3114"/>
                <a:gd name="f28" fmla="val 4990"/>
                <a:gd name="f29" fmla="val 3285"/>
                <a:gd name="f30" fmla="val 4135"/>
                <a:gd name="f31" fmla="val 3969"/>
                <a:gd name="f32" fmla="val 3247"/>
                <a:gd name="f33" fmla="val 4584"/>
                <a:gd name="f34" fmla="val 2392"/>
                <a:gd name="f35" fmla="val 5199"/>
                <a:gd name="f36" fmla="val 581"/>
                <a:gd name="f37" fmla="val 6532"/>
                <a:gd name="f38" fmla="val 9471"/>
                <a:gd name="f39" fmla="val 1401"/>
                <a:gd name="f40" fmla="val 11317"/>
                <a:gd name="f41" fmla="val 2286"/>
                <a:gd name="f42" fmla="val 12455"/>
                <a:gd name="f43" fmla="val 3601"/>
                <a:gd name="f44" fmla="val 4935"/>
                <a:gd name="f45" fmla="val 5764"/>
                <a:gd name="f46" fmla="val 6601"/>
                <a:gd name="f47" fmla="val 12858"/>
                <a:gd name="f48" fmla="val 7348"/>
                <a:gd name="f49" fmla="val 12308"/>
                <a:gd name="f50" fmla="val 9433"/>
                <a:gd name="f51" fmla="val 10770"/>
                <a:gd name="f52" fmla="val 11723"/>
                <a:gd name="f53" fmla="val 9334"/>
                <a:gd name="f54" fmla="val 13226"/>
                <a:gd name="f55" fmla="val 7113"/>
                <a:gd name="f56" fmla="val 14525"/>
                <a:gd name="f57" fmla="val 5267"/>
                <a:gd name="f58" fmla="val 14593"/>
                <a:gd name="f59" fmla="val 2465"/>
                <a:gd name="f60" fmla="val 12680"/>
                <a:gd name="f61" fmla="val 961"/>
                <a:gd name="f62" fmla="val 11876"/>
                <a:gd name="f63" fmla="val 347"/>
                <a:gd name="f64" fmla="val 10833"/>
                <a:gd name="f65" fmla="*/ f0 1 14594"/>
                <a:gd name="f66" fmla="*/ f1 1 13112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594"/>
                <a:gd name="f73" fmla="*/ f70 1 13112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594" h="1311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2" y="f38"/>
                    <a:pt x="f39" y="f40"/>
                  </a:cubicBezTo>
                  <a:cubicBezTo>
                    <a:pt x="f41" y="f42"/>
                    <a:pt x="f43" y="f4"/>
                    <a:pt x="f44" y="f4"/>
                  </a:cubicBezTo>
                  <a:cubicBezTo>
                    <a:pt x="f45" y="f4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"/>
                    <a:pt x="f5" y="f6"/>
                  </a:cubicBezTo>
                  <a:close/>
                </a:path>
              </a:pathLst>
            </a:custGeom>
            <a:solidFill>
              <a:srgbClr val="ECC01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Google Shape;27;p2">
              <a:extLst>
                <a:ext uri="{FF2B5EF4-FFF2-40B4-BE49-F238E27FC236}">
                  <a16:creationId xmlns:a16="http://schemas.microsoft.com/office/drawing/2014/main" id="{DCD36A84-509E-809F-B956-D7DE0BC2F459}"/>
                </a:ext>
              </a:extLst>
            </p:cNvPr>
            <p:cNvSpPr/>
            <p:nvPr/>
          </p:nvSpPr>
          <p:spPr>
            <a:xfrm>
              <a:off x="512274" y="9910898"/>
              <a:ext cx="454027" cy="1658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67"/>
                <a:gd name="f4" fmla="val 17256"/>
                <a:gd name="f5" fmla="val 20141"/>
                <a:gd name="f6" fmla="val 19492"/>
                <a:gd name="f7" fmla="val 18807"/>
                <a:gd name="f8" fmla="val 165"/>
                <a:gd name="f9" fmla="val 18109"/>
                <a:gd name="f10" fmla="val 538"/>
                <a:gd name="f11" fmla="val 13222"/>
                <a:gd name="f12" fmla="val 3203"/>
                <a:gd name="f13" fmla="val 8198"/>
                <a:gd name="f14" fmla="val 5596"/>
                <a:gd name="f15" fmla="val 3687"/>
                <a:gd name="f16" fmla="val 8911"/>
                <a:gd name="f17" fmla="val 11577"/>
                <a:gd name="f18" fmla="val 2291"/>
                <a:gd name="f19" fmla="val 17255"/>
                <a:gd name="f20" fmla="val 5736"/>
                <a:gd name="f21" fmla="val 6442"/>
                <a:gd name="f22" fmla="val 7197"/>
                <a:gd name="f23" fmla="val 17016"/>
                <a:gd name="f24" fmla="val 7959"/>
                <a:gd name="f25" fmla="val 16464"/>
                <a:gd name="f26" fmla="val 12402"/>
                <a:gd name="f27" fmla="val 13183"/>
                <a:gd name="f28" fmla="val 17494"/>
                <a:gd name="f29" fmla="val 10791"/>
                <a:gd name="f30" fmla="val 22381"/>
                <a:gd name="f31" fmla="val 8125"/>
                <a:gd name="f32" fmla="val 5842"/>
                <a:gd name="f33" fmla="val 24010"/>
                <a:gd name="f34" fmla="*/ f0 1 26567"/>
                <a:gd name="f35" fmla="*/ f1 1 1725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6567"/>
                <a:gd name="f42" fmla="*/ f39 1 1725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6567" h="172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Google Shape;28;p2">
              <a:extLst>
                <a:ext uri="{FF2B5EF4-FFF2-40B4-BE49-F238E27FC236}">
                  <a16:creationId xmlns:a16="http://schemas.microsoft.com/office/drawing/2014/main" id="{A908FD44-053D-35D1-0D64-ECE3FEB160CD}"/>
                </a:ext>
              </a:extLst>
            </p:cNvPr>
            <p:cNvSpPr/>
            <p:nvPr/>
          </p:nvSpPr>
          <p:spPr>
            <a:xfrm>
              <a:off x="5340544" y="9114958"/>
              <a:ext cx="263520" cy="2080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20"/>
                <a:gd name="f4" fmla="val 21648"/>
                <a:gd name="f5" fmla="val 5203"/>
                <a:gd name="f6" fmla="val 1"/>
                <a:gd name="f7" fmla="val 2699"/>
                <a:gd name="f8" fmla="val 2169"/>
                <a:gd name="f9" fmla="val 679"/>
                <a:gd name="f10" fmla="val 5500"/>
                <a:gd name="f11" fmla="val 1636"/>
                <a:gd name="f12" fmla="val 10046"/>
                <a:gd name="f13" fmla="val 4541"/>
                <a:gd name="f14" fmla="val 14284"/>
                <a:gd name="f15" fmla="val 6113"/>
                <a:gd name="f16" fmla="val 18693"/>
                <a:gd name="f17" fmla="val 6841"/>
                <a:gd name="f18" fmla="val 20755"/>
                <a:gd name="f19" fmla="val 8557"/>
                <a:gd name="f20" fmla="val 10254"/>
                <a:gd name="f21" fmla="val 12860"/>
                <a:gd name="f22" fmla="val 15419"/>
                <a:gd name="f23" fmla="val 19542"/>
                <a:gd name="f24" fmla="val 14281"/>
                <a:gd name="f25" fmla="val 16334"/>
                <a:gd name="f26" fmla="val 13426"/>
                <a:gd name="f27" fmla="val 13942"/>
                <a:gd name="f28" fmla="val 12401"/>
                <a:gd name="f29" fmla="val 11584"/>
                <a:gd name="f30" fmla="val 11376"/>
                <a:gd name="f31" fmla="val 9260"/>
                <a:gd name="f32" fmla="val 10521"/>
                <a:gd name="f33" fmla="val 7312"/>
                <a:gd name="f34" fmla="val 9291"/>
                <a:gd name="f35" fmla="val 5261"/>
                <a:gd name="f36" fmla="val 8881"/>
                <a:gd name="f37" fmla="val 3142"/>
                <a:gd name="f38" fmla="val 8432"/>
                <a:gd name="f39" fmla="val 951"/>
                <a:gd name="f40" fmla="val 6860"/>
                <a:gd name="f41" fmla="*/ f0 1 15420"/>
                <a:gd name="f42" fmla="*/ f1 1 21648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5420"/>
                <a:gd name="f49" fmla="*/ f46 1 21648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5420" h="21648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6"/>
                    <a:pt x="f5" y="f6"/>
                  </a:cubicBezTo>
                  <a:close/>
                </a:path>
              </a:pathLst>
            </a:custGeom>
            <a:solidFill>
              <a:srgbClr val="E86E8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5" name="Google Shape;641;p45">
            <a:extLst>
              <a:ext uri="{FF2B5EF4-FFF2-40B4-BE49-F238E27FC236}">
                <a16:creationId xmlns:a16="http://schemas.microsoft.com/office/drawing/2014/main" id="{A21D83C6-BE7D-2F93-B45A-A36A0BCDFC7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63421" y="4093111"/>
            <a:ext cx="15036795" cy="3566699"/>
          </a:xfrm>
        </p:spPr>
        <p:txBody>
          <a:bodyPr/>
          <a:lstStyle/>
          <a:p>
            <a:pPr lvl="0" rtl="1"/>
            <a:r>
              <a:rPr lang="fa-IR" sz="11000" dirty="0">
                <a:solidFill>
                  <a:schemeClr val="tx1"/>
                </a:solidFill>
                <a:cs typeface="B Nazanin" panose="00000400000000000000" pitchFamily="2" charset="-78"/>
              </a:rPr>
              <a:t>تم</a:t>
            </a:r>
            <a:r>
              <a:rPr lang="fa-IR" sz="11000" dirty="0">
                <a:solidFill>
                  <a:srgbClr val="F07E48"/>
                </a:solidFill>
                <a:cs typeface="B Nazanin" panose="00000400000000000000" pitchFamily="2" charset="-78"/>
              </a:rPr>
              <a:t> : </a:t>
            </a:r>
            <a:r>
              <a:rPr lang="fa-IR" sz="11000" dirty="0">
                <a:solidFill>
                  <a:srgbClr val="FFC000"/>
                </a:solidFill>
                <a:cs typeface="B Nazanin" panose="00000400000000000000" pitchFamily="2" charset="-78"/>
              </a:rPr>
              <a:t>زنان</a:t>
            </a:r>
            <a:r>
              <a:rPr lang="fa-IR" sz="11000" dirty="0">
                <a:solidFill>
                  <a:srgbClr val="F07E48"/>
                </a:solidFill>
                <a:cs typeface="B Nazanin" panose="00000400000000000000" pitchFamily="2" charset="-78"/>
              </a:rPr>
              <a:t> </a:t>
            </a:r>
            <a:r>
              <a:rPr lang="fa-IR" sz="11000" dirty="0">
                <a:solidFill>
                  <a:srgbClr val="0070C0"/>
                </a:solidFill>
                <a:cs typeface="B Nazanin" panose="00000400000000000000" pitchFamily="2" charset="-78"/>
              </a:rPr>
              <a:t>و</a:t>
            </a:r>
            <a:r>
              <a:rPr lang="fa-IR" sz="11000" dirty="0">
                <a:solidFill>
                  <a:srgbClr val="F07E48"/>
                </a:solidFill>
                <a:cs typeface="B Nazanin" panose="00000400000000000000" pitchFamily="2" charset="-78"/>
              </a:rPr>
              <a:t> </a:t>
            </a:r>
            <a:r>
              <a:rPr lang="fa-IR" sz="11000" dirty="0">
                <a:solidFill>
                  <a:srgbClr val="FF0000"/>
                </a:solidFill>
                <a:cs typeface="B Nazanin" panose="00000400000000000000" pitchFamily="2" charset="-78"/>
              </a:rPr>
              <a:t>زایمان</a:t>
            </a:r>
            <a:br>
              <a:rPr lang="fa-IR" sz="11000" dirty="0">
                <a:solidFill>
                  <a:srgbClr val="FF0000"/>
                </a:solidFill>
                <a:cs typeface="B Nazanin" panose="00000400000000000000" pitchFamily="2" charset="-78"/>
              </a:rPr>
            </a:br>
            <a:br>
              <a:rPr lang="en-US" sz="4400" dirty="0">
                <a:cs typeface="B Nazanin" panose="00000400000000000000" pitchFamily="2" charset="-78"/>
              </a:rPr>
            </a:br>
            <a:r>
              <a:rPr lang="fa-IR" sz="4000" dirty="0">
                <a:cs typeface="B Nazanin" panose="00000400000000000000" pitchFamily="2" charset="-78"/>
              </a:rPr>
              <a:t>قالب پاورپوینت زایمان و حاملگی</a:t>
            </a:r>
            <a:endParaRPr lang="en-US" sz="6600" dirty="0">
              <a:cs typeface="B Nazanin" panose="00000400000000000000" pitchFamily="2" charset="-78"/>
            </a:endParaRPr>
          </a:p>
        </p:txBody>
      </p:sp>
      <p:sp>
        <p:nvSpPr>
          <p:cNvPr id="16" name="Google Shape;642;p45">
            <a:extLst>
              <a:ext uri="{FF2B5EF4-FFF2-40B4-BE49-F238E27FC236}">
                <a16:creationId xmlns:a16="http://schemas.microsoft.com/office/drawing/2014/main" id="{85D6A85B-CA62-089A-F214-B9BCB02949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15559" y="8556022"/>
            <a:ext cx="15036795" cy="819604"/>
          </a:xfrm>
        </p:spPr>
        <p:txBody>
          <a:bodyPr/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اینجا جایی است که ارائه شما شروع می شود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17" name="Google Shape;643;p45">
            <a:extLst>
              <a:ext uri="{FF2B5EF4-FFF2-40B4-BE49-F238E27FC236}">
                <a16:creationId xmlns:a16="http://schemas.microsoft.com/office/drawing/2014/main" id="{84D003B6-E03B-C79E-0D3A-7BE39A35E5E3}"/>
              </a:ext>
            </a:extLst>
          </p:cNvPr>
          <p:cNvCxnSpPr/>
          <p:nvPr/>
        </p:nvCxnSpPr>
        <p:spPr>
          <a:xfrm>
            <a:off x="9144000" y="6366226"/>
            <a:ext cx="7670096" cy="0"/>
          </a:xfrm>
          <a:prstGeom prst="straightConnector1">
            <a:avLst/>
          </a:prstGeom>
          <a:noFill/>
          <a:ln w="28575" cap="flat">
            <a:solidFill>
              <a:srgbClr val="393639"/>
            </a:solidFill>
            <a:prstDash val="solid"/>
            <a:round/>
          </a:ln>
        </p:spPr>
      </p:cxnSp>
      <p:cxnSp>
        <p:nvCxnSpPr>
          <p:cNvPr id="18" name="Google Shape;644;p45">
            <a:extLst>
              <a:ext uri="{FF2B5EF4-FFF2-40B4-BE49-F238E27FC236}">
                <a16:creationId xmlns:a16="http://schemas.microsoft.com/office/drawing/2014/main" id="{AA51252B-1048-4A05-A199-15608C9BB0E1}"/>
              </a:ext>
            </a:extLst>
          </p:cNvPr>
          <p:cNvCxnSpPr/>
          <p:nvPr/>
        </p:nvCxnSpPr>
        <p:spPr>
          <a:xfrm>
            <a:off x="9144000" y="7582113"/>
            <a:ext cx="7670096" cy="0"/>
          </a:xfrm>
          <a:prstGeom prst="straightConnector1">
            <a:avLst/>
          </a:prstGeom>
          <a:noFill/>
          <a:ln w="28575" cap="flat">
            <a:solidFill>
              <a:srgbClr val="393639"/>
            </a:solidFill>
            <a:prstDash val="solid"/>
            <a:round/>
          </a:ln>
        </p:spPr>
      </p:cxnSp>
      <p:grpSp>
        <p:nvGrpSpPr>
          <p:cNvPr id="19" name="Grupo 11">
            <a:extLst>
              <a:ext uri="{FF2B5EF4-FFF2-40B4-BE49-F238E27FC236}">
                <a16:creationId xmlns:a16="http://schemas.microsoft.com/office/drawing/2014/main" id="{E291C811-1DC6-9A0E-6C73-5087158B9AC6}"/>
              </a:ext>
            </a:extLst>
          </p:cNvPr>
          <p:cNvGrpSpPr/>
          <p:nvPr/>
        </p:nvGrpSpPr>
        <p:grpSpPr>
          <a:xfrm>
            <a:off x="8598478" y="1126358"/>
            <a:ext cx="2450408" cy="2968572"/>
            <a:chOff x="8689490" y="1596716"/>
            <a:chExt cx="2450408" cy="2968572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11DA4C6-34A7-ECC0-0EE0-3187A247810D}"/>
                </a:ext>
              </a:extLst>
            </p:cNvPr>
            <p:cNvSpPr/>
            <p:nvPr/>
          </p:nvSpPr>
          <p:spPr>
            <a:xfrm rot="20129245">
              <a:off x="8831943" y="1596716"/>
              <a:ext cx="1292339" cy="23357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D6855DC-EF2C-A5B4-310D-40DCAB00746B}"/>
                </a:ext>
              </a:extLst>
            </p:cNvPr>
            <p:cNvSpPr/>
            <p:nvPr/>
          </p:nvSpPr>
          <p:spPr>
            <a:xfrm rot="20129245">
              <a:off x="8831943" y="1596716"/>
              <a:ext cx="1292339" cy="23357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53A211D-D2E7-75EA-010E-D85D75E36753}"/>
                </a:ext>
              </a:extLst>
            </p:cNvPr>
            <p:cNvSpPr/>
            <p:nvPr/>
          </p:nvSpPr>
          <p:spPr>
            <a:xfrm rot="20129245">
              <a:off x="9827981" y="2301245"/>
              <a:ext cx="1311917" cy="17986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7"/>
                <a:gd name="f7" fmla="val 270"/>
                <a:gd name="f8" fmla="val 14"/>
                <a:gd name="f9" fmla="val 247"/>
                <a:gd name="f10" fmla="val 254"/>
                <a:gd name="f11" fmla="val 15"/>
                <a:gd name="f12" fmla="val 261"/>
                <a:gd name="f13" fmla="val 16"/>
                <a:gd name="f14" fmla="val 268"/>
                <a:gd name="f15" fmla="val 12"/>
                <a:gd name="f16" fmla="val 269"/>
                <a:gd name="f17" fmla="val 10"/>
                <a:gd name="f18" fmla="val 7"/>
                <a:gd name="f19" fmla="val 265"/>
                <a:gd name="f20" fmla="val 259"/>
                <a:gd name="f21" fmla="val 253"/>
                <a:gd name="f22" fmla="val 4"/>
                <a:gd name="f23" fmla="val 238"/>
                <a:gd name="f24" fmla="val 9"/>
                <a:gd name="f25" fmla="val 233"/>
                <a:gd name="f26" fmla="val 228"/>
                <a:gd name="f27" fmla="val 25"/>
                <a:gd name="f28" fmla="val 226"/>
                <a:gd name="f29" fmla="val 32"/>
                <a:gd name="f30" fmla="val 222"/>
                <a:gd name="f31" fmla="val 41"/>
                <a:gd name="f32" fmla="val 217"/>
                <a:gd name="f33" fmla="val 49"/>
                <a:gd name="f34" fmla="val 212"/>
                <a:gd name="f35" fmla="val 40"/>
                <a:gd name="f36" fmla="val 199"/>
                <a:gd name="f37" fmla="val 36"/>
                <a:gd name="f38" fmla="val 193"/>
                <a:gd name="f39" fmla="val 183"/>
                <a:gd name="f40" fmla="val 175"/>
                <a:gd name="f41" fmla="val 39"/>
                <a:gd name="f42" fmla="val 140"/>
                <a:gd name="f43" fmla="val 33"/>
                <a:gd name="f44" fmla="val 105"/>
                <a:gd name="f45" fmla="val 37"/>
                <a:gd name="f46" fmla="val 70"/>
                <a:gd name="f47" fmla="val 42"/>
                <a:gd name="f48" fmla="val 23"/>
                <a:gd name="f49" fmla="val 76"/>
                <a:gd name="f50" fmla="val 123"/>
                <a:gd name="f51" fmla="val 6"/>
                <a:gd name="f52" fmla="val 161"/>
                <a:gd name="f53" fmla="val 11"/>
                <a:gd name="f54" fmla="val 51"/>
                <a:gd name="f55" fmla="val 190"/>
                <a:gd name="f56" fmla="val 89"/>
                <a:gd name="f57" fmla="val 187"/>
                <a:gd name="f58" fmla="val 108"/>
                <a:gd name="f59" fmla="val 127"/>
                <a:gd name="f60" fmla="val 162"/>
                <a:gd name="f61" fmla="val 142"/>
                <a:gd name="f62" fmla="val 149"/>
                <a:gd name="f63" fmla="val 157"/>
                <a:gd name="f64" fmla="val 129"/>
                <a:gd name="f65" fmla="val 165"/>
                <a:gd name="f66" fmla="val 113"/>
                <a:gd name="f67" fmla="val 178"/>
                <a:gd name="f68" fmla="val 99"/>
                <a:gd name="f69" fmla="val 77"/>
                <a:gd name="f70" fmla="val 185"/>
                <a:gd name="f71" fmla="val 68"/>
                <a:gd name="f72" fmla="val 210"/>
                <a:gd name="f73" fmla="val 63"/>
                <a:gd name="f74" fmla="val 225"/>
                <a:gd name="f75" fmla="val 232"/>
                <a:gd name="f76" fmla="val 20"/>
                <a:gd name="f77" fmla="val 242"/>
                <a:gd name="f78" fmla="val 18"/>
                <a:gd name="f79" fmla="val 243"/>
                <a:gd name="f80" fmla="val 245"/>
                <a:gd name="f81" fmla="val 107"/>
                <a:gd name="f82" fmla="val 34"/>
                <a:gd name="f83" fmla="val 104"/>
                <a:gd name="f84" fmla="val 29"/>
                <a:gd name="f85" fmla="val 94"/>
                <a:gd name="f86" fmla="val 30"/>
                <a:gd name="f87" fmla="val 80"/>
                <a:gd name="f88" fmla="val 31"/>
                <a:gd name="f89" fmla="val 59"/>
                <a:gd name="f90" fmla="val 54"/>
                <a:gd name="f91" fmla="val 58"/>
                <a:gd name="f92" fmla="val 71"/>
                <a:gd name="f93" fmla="val 75"/>
                <a:gd name="f94" fmla="val 65"/>
                <a:gd name="f95" fmla="val 79"/>
                <a:gd name="f96" fmla="val 92"/>
                <a:gd name="f97" fmla="val 50"/>
                <a:gd name="f98" fmla="+- 0 0 -90"/>
                <a:gd name="f99" fmla="*/ f3 1 197"/>
                <a:gd name="f100" fmla="*/ f4 1 270"/>
                <a:gd name="f101" fmla="val f5"/>
                <a:gd name="f102" fmla="val f6"/>
                <a:gd name="f103" fmla="val f7"/>
                <a:gd name="f104" fmla="*/ f98 f0 1"/>
                <a:gd name="f105" fmla="+- f103 0 f101"/>
                <a:gd name="f106" fmla="+- f102 0 f101"/>
                <a:gd name="f107" fmla="*/ f104 1 f2"/>
                <a:gd name="f108" fmla="*/ f106 1 197"/>
                <a:gd name="f109" fmla="*/ f105 1 270"/>
                <a:gd name="f110" fmla="*/ 14 f106 1"/>
                <a:gd name="f111" fmla="*/ 247 f105 1"/>
                <a:gd name="f112" fmla="*/ 16 f106 1"/>
                <a:gd name="f113" fmla="*/ 268 f105 1"/>
                <a:gd name="f114" fmla="*/ 10 f106 1"/>
                <a:gd name="f115" fmla="*/ 270 f105 1"/>
                <a:gd name="f116" fmla="*/ 0 f106 1"/>
                <a:gd name="f117" fmla="*/ 253 f105 1"/>
                <a:gd name="f118" fmla="*/ 9 f106 1"/>
                <a:gd name="f119" fmla="*/ 233 f105 1"/>
                <a:gd name="f120" fmla="*/ 32 f106 1"/>
                <a:gd name="f121" fmla="*/ 222 f105 1"/>
                <a:gd name="f122" fmla="*/ 40 f106 1"/>
                <a:gd name="f123" fmla="*/ 199 f105 1"/>
                <a:gd name="f124" fmla="*/ 175 f105 1"/>
                <a:gd name="f125" fmla="*/ 37 f106 1"/>
                <a:gd name="f126" fmla="*/ 70 f105 1"/>
                <a:gd name="f127" fmla="*/ 123 f106 1"/>
                <a:gd name="f128" fmla="*/ 6 f105 1"/>
                <a:gd name="f129" fmla="*/ 190 f106 1"/>
                <a:gd name="f130" fmla="*/ 89 f105 1"/>
                <a:gd name="f131" fmla="*/ 162 f106 1"/>
                <a:gd name="f132" fmla="*/ 142 f105 1"/>
                <a:gd name="f133" fmla="*/ 113 f106 1"/>
                <a:gd name="f134" fmla="*/ 178 f105 1"/>
                <a:gd name="f135" fmla="*/ 68 f106 1"/>
                <a:gd name="f136" fmla="*/ 210 f105 1"/>
                <a:gd name="f137" fmla="*/ 20 f106 1"/>
                <a:gd name="f138" fmla="*/ 242 f105 1"/>
                <a:gd name="f139" fmla="*/ 107 f106 1"/>
                <a:gd name="f140" fmla="*/ 34 f105 1"/>
                <a:gd name="f141" fmla="*/ 94 f106 1"/>
                <a:gd name="f142" fmla="*/ 30 f105 1"/>
                <a:gd name="f143" fmla="*/ 58 f106 1"/>
                <a:gd name="f144" fmla="*/ 68 f105 1"/>
                <a:gd name="f145" fmla="*/ 65 f106 1"/>
                <a:gd name="f146" fmla="*/ 79 f105 1"/>
                <a:gd name="f147" fmla="+- f107 0 f1"/>
                <a:gd name="f148" fmla="*/ f110 1 197"/>
                <a:gd name="f149" fmla="*/ f111 1 270"/>
                <a:gd name="f150" fmla="*/ f112 1 197"/>
                <a:gd name="f151" fmla="*/ f113 1 270"/>
                <a:gd name="f152" fmla="*/ f114 1 197"/>
                <a:gd name="f153" fmla="*/ f115 1 270"/>
                <a:gd name="f154" fmla="*/ f116 1 197"/>
                <a:gd name="f155" fmla="*/ f117 1 270"/>
                <a:gd name="f156" fmla="*/ f118 1 197"/>
                <a:gd name="f157" fmla="*/ f119 1 270"/>
                <a:gd name="f158" fmla="*/ f120 1 197"/>
                <a:gd name="f159" fmla="*/ f121 1 270"/>
                <a:gd name="f160" fmla="*/ f122 1 197"/>
                <a:gd name="f161" fmla="*/ f123 1 270"/>
                <a:gd name="f162" fmla="*/ f124 1 270"/>
                <a:gd name="f163" fmla="*/ f125 1 197"/>
                <a:gd name="f164" fmla="*/ f126 1 270"/>
                <a:gd name="f165" fmla="*/ f127 1 197"/>
                <a:gd name="f166" fmla="*/ f128 1 270"/>
                <a:gd name="f167" fmla="*/ f129 1 197"/>
                <a:gd name="f168" fmla="*/ f130 1 270"/>
                <a:gd name="f169" fmla="*/ f131 1 197"/>
                <a:gd name="f170" fmla="*/ f132 1 270"/>
                <a:gd name="f171" fmla="*/ f133 1 197"/>
                <a:gd name="f172" fmla="*/ f134 1 270"/>
                <a:gd name="f173" fmla="*/ f135 1 197"/>
                <a:gd name="f174" fmla="*/ f136 1 270"/>
                <a:gd name="f175" fmla="*/ f137 1 197"/>
                <a:gd name="f176" fmla="*/ f138 1 270"/>
                <a:gd name="f177" fmla="*/ f139 1 197"/>
                <a:gd name="f178" fmla="*/ f140 1 270"/>
                <a:gd name="f179" fmla="*/ f141 1 197"/>
                <a:gd name="f180" fmla="*/ f142 1 270"/>
                <a:gd name="f181" fmla="*/ f143 1 197"/>
                <a:gd name="f182" fmla="*/ f144 1 270"/>
                <a:gd name="f183" fmla="*/ f145 1 197"/>
                <a:gd name="f184" fmla="*/ f146 1 270"/>
                <a:gd name="f185" fmla="*/ 0 1 f108"/>
                <a:gd name="f186" fmla="*/ f102 1 f108"/>
                <a:gd name="f187" fmla="*/ 0 1 f109"/>
                <a:gd name="f188" fmla="*/ f103 1 f109"/>
                <a:gd name="f189" fmla="*/ f148 1 f108"/>
                <a:gd name="f190" fmla="*/ f149 1 f109"/>
                <a:gd name="f191" fmla="*/ f150 1 f108"/>
                <a:gd name="f192" fmla="*/ f151 1 f109"/>
                <a:gd name="f193" fmla="*/ f152 1 f108"/>
                <a:gd name="f194" fmla="*/ f153 1 f109"/>
                <a:gd name="f195" fmla="*/ f154 1 f108"/>
                <a:gd name="f196" fmla="*/ f155 1 f109"/>
                <a:gd name="f197" fmla="*/ f156 1 f108"/>
                <a:gd name="f198" fmla="*/ f157 1 f109"/>
                <a:gd name="f199" fmla="*/ f158 1 f108"/>
                <a:gd name="f200" fmla="*/ f159 1 f109"/>
                <a:gd name="f201" fmla="*/ f160 1 f108"/>
                <a:gd name="f202" fmla="*/ f161 1 f109"/>
                <a:gd name="f203" fmla="*/ f162 1 f109"/>
                <a:gd name="f204" fmla="*/ f163 1 f108"/>
                <a:gd name="f205" fmla="*/ f164 1 f109"/>
                <a:gd name="f206" fmla="*/ f165 1 f108"/>
                <a:gd name="f207" fmla="*/ f166 1 f109"/>
                <a:gd name="f208" fmla="*/ f167 1 f108"/>
                <a:gd name="f209" fmla="*/ f168 1 f109"/>
                <a:gd name="f210" fmla="*/ f169 1 f108"/>
                <a:gd name="f211" fmla="*/ f170 1 f109"/>
                <a:gd name="f212" fmla="*/ f171 1 f108"/>
                <a:gd name="f213" fmla="*/ f172 1 f109"/>
                <a:gd name="f214" fmla="*/ f173 1 f108"/>
                <a:gd name="f215" fmla="*/ f174 1 f109"/>
                <a:gd name="f216" fmla="*/ f175 1 f108"/>
                <a:gd name="f217" fmla="*/ f176 1 f109"/>
                <a:gd name="f218" fmla="*/ f177 1 f108"/>
                <a:gd name="f219" fmla="*/ f178 1 f109"/>
                <a:gd name="f220" fmla="*/ f179 1 f108"/>
                <a:gd name="f221" fmla="*/ f180 1 f109"/>
                <a:gd name="f222" fmla="*/ f181 1 f108"/>
                <a:gd name="f223" fmla="*/ f182 1 f109"/>
                <a:gd name="f224" fmla="*/ f183 1 f108"/>
                <a:gd name="f225" fmla="*/ f184 1 f109"/>
                <a:gd name="f226" fmla="*/ f185 f99 1"/>
                <a:gd name="f227" fmla="*/ f186 f99 1"/>
                <a:gd name="f228" fmla="*/ f188 f100 1"/>
                <a:gd name="f229" fmla="*/ f187 f100 1"/>
                <a:gd name="f230" fmla="*/ f189 f99 1"/>
                <a:gd name="f231" fmla="*/ f190 f100 1"/>
                <a:gd name="f232" fmla="*/ f191 f99 1"/>
                <a:gd name="f233" fmla="*/ f192 f100 1"/>
                <a:gd name="f234" fmla="*/ f193 f99 1"/>
                <a:gd name="f235" fmla="*/ f194 f100 1"/>
                <a:gd name="f236" fmla="*/ f195 f99 1"/>
                <a:gd name="f237" fmla="*/ f196 f100 1"/>
                <a:gd name="f238" fmla="*/ f197 f99 1"/>
                <a:gd name="f239" fmla="*/ f198 f100 1"/>
                <a:gd name="f240" fmla="*/ f199 f99 1"/>
                <a:gd name="f241" fmla="*/ f200 f100 1"/>
                <a:gd name="f242" fmla="*/ f201 f99 1"/>
                <a:gd name="f243" fmla="*/ f202 f100 1"/>
                <a:gd name="f244" fmla="*/ f203 f100 1"/>
                <a:gd name="f245" fmla="*/ f204 f99 1"/>
                <a:gd name="f246" fmla="*/ f205 f100 1"/>
                <a:gd name="f247" fmla="*/ f206 f99 1"/>
                <a:gd name="f248" fmla="*/ f207 f100 1"/>
                <a:gd name="f249" fmla="*/ f208 f99 1"/>
                <a:gd name="f250" fmla="*/ f209 f100 1"/>
                <a:gd name="f251" fmla="*/ f210 f99 1"/>
                <a:gd name="f252" fmla="*/ f211 f100 1"/>
                <a:gd name="f253" fmla="*/ f212 f99 1"/>
                <a:gd name="f254" fmla="*/ f213 f100 1"/>
                <a:gd name="f255" fmla="*/ f214 f99 1"/>
                <a:gd name="f256" fmla="*/ f215 f100 1"/>
                <a:gd name="f257" fmla="*/ f216 f99 1"/>
                <a:gd name="f258" fmla="*/ f217 f100 1"/>
                <a:gd name="f259" fmla="*/ f218 f99 1"/>
                <a:gd name="f260" fmla="*/ f219 f100 1"/>
                <a:gd name="f261" fmla="*/ f220 f99 1"/>
                <a:gd name="f262" fmla="*/ f221 f100 1"/>
                <a:gd name="f263" fmla="*/ f222 f99 1"/>
                <a:gd name="f264" fmla="*/ f223 f100 1"/>
                <a:gd name="f265" fmla="*/ f224 f99 1"/>
                <a:gd name="f266" fmla="*/ f225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30" y="f231"/>
                </a:cxn>
                <a:cxn ang="f147">
                  <a:pos x="f232" y="f233"/>
                </a:cxn>
                <a:cxn ang="f147">
                  <a:pos x="f234" y="f235"/>
                </a:cxn>
                <a:cxn ang="f147">
                  <a:pos x="f236" y="f237"/>
                </a:cxn>
                <a:cxn ang="f147">
                  <a:pos x="f238" y="f239"/>
                </a:cxn>
                <a:cxn ang="f147">
                  <a:pos x="f240" y="f241"/>
                </a:cxn>
                <a:cxn ang="f147">
                  <a:pos x="f242" y="f243"/>
                </a:cxn>
                <a:cxn ang="f147">
                  <a:pos x="f242" y="f244"/>
                </a:cxn>
                <a:cxn ang="f147">
                  <a:pos x="f245" y="f246"/>
                </a:cxn>
                <a:cxn ang="f147">
                  <a:pos x="f247" y="f248"/>
                </a:cxn>
                <a:cxn ang="f147">
                  <a:pos x="f249" y="f250"/>
                </a:cxn>
                <a:cxn ang="f147">
                  <a:pos x="f251" y="f252"/>
                </a:cxn>
                <a:cxn ang="f147">
                  <a:pos x="f253" y="f254"/>
                </a:cxn>
                <a:cxn ang="f147">
                  <a:pos x="f255" y="f256"/>
                </a:cxn>
                <a:cxn ang="f147">
                  <a:pos x="f257" y="f258"/>
                </a:cxn>
                <a:cxn ang="f147">
                  <a:pos x="f230" y="f231"/>
                </a:cxn>
                <a:cxn ang="f147">
                  <a:pos x="f259" y="f260"/>
                </a:cxn>
                <a:cxn ang="f147">
                  <a:pos x="f261" y="f262"/>
                </a:cxn>
                <a:cxn ang="f147">
                  <a:pos x="f263" y="f264"/>
                </a:cxn>
                <a:cxn ang="f147">
                  <a:pos x="f265" y="f266"/>
                </a:cxn>
                <a:cxn ang="f147">
                  <a:pos x="f259" y="f260"/>
                </a:cxn>
              </a:cxnLst>
              <a:rect l="f226" t="f229" r="f227" b="f228"/>
              <a:pathLst>
                <a:path w="197" h="270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8" y="f14"/>
                    <a:pt x="f15" y="f16"/>
                    <a:pt x="f17" y="f7"/>
                  </a:cubicBezTo>
                  <a:cubicBezTo>
                    <a:pt x="f18" y="f19"/>
                    <a:pt x="f5" y="f20"/>
                    <a:pt x="f5" y="f21"/>
                  </a:cubicBezTo>
                  <a:cubicBezTo>
                    <a:pt x="f5" y="f9"/>
                    <a:pt x="f22" y="f23"/>
                    <a:pt x="f24" y="f25"/>
                  </a:cubicBezTo>
                  <a:cubicBezTo>
                    <a:pt x="f11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35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"/>
                    <a:pt x="f50" y="f51"/>
                  </a:cubicBezTo>
                  <a:cubicBezTo>
                    <a:pt x="f52" y="f53"/>
                    <a:pt x="f6" y="f54"/>
                    <a:pt x="f55" y="f56"/>
                  </a:cubicBezTo>
                  <a:cubicBezTo>
                    <a:pt x="f57" y="f58"/>
                    <a:pt x="f40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55"/>
                    <a:pt x="f69" y="f70"/>
                    <a:pt x="f71" y="f72"/>
                  </a:cubicBezTo>
                  <a:cubicBezTo>
                    <a:pt x="f73" y="f74"/>
                    <a:pt x="f45" y="f75"/>
                    <a:pt x="f76" y="f77"/>
                  </a:cubicBezTo>
                  <a:cubicBezTo>
                    <a:pt x="f78" y="f79"/>
                    <a:pt x="f13" y="f80"/>
                    <a:pt x="f8" y="f9"/>
                  </a:cubicBezTo>
                  <a:close/>
                  <a:moveTo>
                    <a:pt x="f81" y="f82"/>
                  </a:moveTo>
                  <a:cubicBezTo>
                    <a:pt x="f83" y="f43"/>
                    <a:pt x="f68" y="f84"/>
                    <a:pt x="f85" y="f86"/>
                  </a:cubicBezTo>
                  <a:cubicBezTo>
                    <a:pt x="f87" y="f88"/>
                    <a:pt x="f89" y="f90"/>
                    <a:pt x="f91" y="f71"/>
                  </a:cubicBezTo>
                  <a:cubicBezTo>
                    <a:pt x="f91" y="f92"/>
                    <a:pt x="f73" y="f93"/>
                    <a:pt x="f94" y="f95"/>
                  </a:cubicBezTo>
                  <a:cubicBezTo>
                    <a:pt x="f95" y="f94"/>
                    <a:pt x="f96" y="f97"/>
                    <a:pt x="f81" y="f8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82ACC9A2-3329-5FA9-E70D-F8847DD9A2C4}"/>
                </a:ext>
              </a:extLst>
            </p:cNvPr>
            <p:cNvSpPr/>
            <p:nvPr/>
          </p:nvSpPr>
          <p:spPr>
            <a:xfrm rot="20129245">
              <a:off x="8689490" y="3161054"/>
              <a:ext cx="1026596" cy="1404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211"/>
                <a:gd name="f8" fmla="val 145"/>
                <a:gd name="f9" fmla="val 197"/>
                <a:gd name="f10" fmla="val 150"/>
                <a:gd name="f11" fmla="val 200"/>
                <a:gd name="f12" fmla="val 203"/>
                <a:gd name="f13" fmla="val 204"/>
                <a:gd name="f14" fmla="val 206"/>
                <a:gd name="f15" fmla="val 208"/>
                <a:gd name="f16" fmla="val 148"/>
                <a:gd name="f17" fmla="val 141"/>
                <a:gd name="f18" fmla="val 137"/>
                <a:gd name="f19" fmla="val 132"/>
                <a:gd name="f20" fmla="val 205"/>
                <a:gd name="f21" fmla="val 127"/>
                <a:gd name="f22" fmla="val 198"/>
                <a:gd name="f23" fmla="val 126"/>
                <a:gd name="f24" fmla="val 192"/>
                <a:gd name="f25" fmla="val 125"/>
                <a:gd name="f26" fmla="val 159"/>
                <a:gd name="f27" fmla="val 121"/>
                <a:gd name="f28" fmla="val 156"/>
                <a:gd name="f29" fmla="val 91"/>
                <a:gd name="f30" fmla="val 142"/>
                <a:gd name="f31" fmla="val 69"/>
                <a:gd name="f32" fmla="val 47"/>
                <a:gd name="f33" fmla="val 120"/>
                <a:gd name="f34" fmla="val 28"/>
                <a:gd name="f35" fmla="val 105"/>
                <a:gd name="f36" fmla="val 5"/>
                <a:gd name="f37" fmla="val 88"/>
                <a:gd name="f38" fmla="val 63"/>
                <a:gd name="f39" fmla="val 9"/>
                <a:gd name="f40" fmla="val 41"/>
                <a:gd name="f41" fmla="val 19"/>
                <a:gd name="f42" fmla="val 18"/>
                <a:gd name="f43" fmla="val 48"/>
                <a:gd name="f44" fmla="val 73"/>
                <a:gd name="f45" fmla="val 2"/>
                <a:gd name="f46" fmla="val 98"/>
                <a:gd name="f47" fmla="val 4"/>
                <a:gd name="f48" fmla="val 117"/>
                <a:gd name="f49" fmla="val 123"/>
                <a:gd name="f50" fmla="val 68"/>
                <a:gd name="f51" fmla="val 90"/>
                <a:gd name="f52" fmla="val 112"/>
                <a:gd name="f53" fmla="val 129"/>
                <a:gd name="f54" fmla="val 139"/>
                <a:gd name="f55" fmla="val 152"/>
                <a:gd name="f56" fmla="val 135"/>
                <a:gd name="f57" fmla="val 165"/>
                <a:gd name="f58" fmla="val 140"/>
                <a:gd name="f59" fmla="val 179"/>
                <a:gd name="f60" fmla="val 34"/>
                <a:gd name="f61" fmla="val 39"/>
                <a:gd name="f62" fmla="val 31"/>
                <a:gd name="f63" fmla="val 42"/>
                <a:gd name="f64" fmla="val 43"/>
                <a:gd name="f65" fmla="val 27"/>
                <a:gd name="f66" fmla="val 45"/>
                <a:gd name="f67" fmla="val 55"/>
                <a:gd name="f68" fmla="val 26"/>
                <a:gd name="f69" fmla="val 85"/>
                <a:gd name="f70" fmla="val 38"/>
                <a:gd name="f71" fmla="val 89"/>
                <a:gd name="f72" fmla="val 40"/>
                <a:gd name="f73" fmla="val 44"/>
                <a:gd name="f74" fmla="val 76"/>
                <a:gd name="f75" fmla="val 62"/>
                <a:gd name="f76" fmla="val 49"/>
                <a:gd name="f77" fmla="val 46"/>
                <a:gd name="f78" fmla="val 37"/>
                <a:gd name="f79" fmla="+- 0 0 -90"/>
                <a:gd name="f80" fmla="*/ f3 1 154"/>
                <a:gd name="f81" fmla="*/ f4 1 211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54"/>
                <a:gd name="f90" fmla="*/ f86 1 211"/>
                <a:gd name="f91" fmla="*/ 145 f87 1"/>
                <a:gd name="f92" fmla="*/ 197 f86 1"/>
                <a:gd name="f93" fmla="*/ 154 f87 1"/>
                <a:gd name="f94" fmla="*/ 203 f86 1"/>
                <a:gd name="f95" fmla="*/ 208 f86 1"/>
                <a:gd name="f96" fmla="*/ 137 f87 1"/>
                <a:gd name="f97" fmla="*/ 126 f87 1"/>
                <a:gd name="f98" fmla="*/ 192 f86 1"/>
                <a:gd name="f99" fmla="*/ 91 f87 1"/>
                <a:gd name="f100" fmla="*/ 142 f86 1"/>
                <a:gd name="f101" fmla="*/ 28 f87 1"/>
                <a:gd name="f102" fmla="*/ 105 f86 1"/>
                <a:gd name="f103" fmla="*/ 9 f87 1"/>
                <a:gd name="f104" fmla="*/ 41 f86 1"/>
                <a:gd name="f105" fmla="*/ 73 f87 1"/>
                <a:gd name="f106" fmla="*/ 2 f86 1"/>
                <a:gd name="f107" fmla="*/ 123 f87 1"/>
                <a:gd name="f108" fmla="*/ 47 f86 1"/>
                <a:gd name="f109" fmla="*/ 112 f86 1"/>
                <a:gd name="f110" fmla="*/ 132 f87 1"/>
                <a:gd name="f111" fmla="*/ 152 f86 1"/>
                <a:gd name="f112" fmla="*/ 34 f87 1"/>
                <a:gd name="f113" fmla="*/ 39 f86 1"/>
                <a:gd name="f114" fmla="*/ 27 f87 1"/>
                <a:gd name="f115" fmla="*/ 45 f86 1"/>
                <a:gd name="f116" fmla="*/ 38 f87 1"/>
                <a:gd name="f117" fmla="*/ 89 f86 1"/>
                <a:gd name="f118" fmla="*/ 45 f87 1"/>
                <a:gd name="f119" fmla="*/ 42 f87 1"/>
                <a:gd name="f120" fmla="*/ 49 f86 1"/>
                <a:gd name="f121" fmla="+- f88 0 f1"/>
                <a:gd name="f122" fmla="*/ f91 1 154"/>
                <a:gd name="f123" fmla="*/ f92 1 211"/>
                <a:gd name="f124" fmla="*/ f93 1 154"/>
                <a:gd name="f125" fmla="*/ f94 1 211"/>
                <a:gd name="f126" fmla="*/ f95 1 211"/>
                <a:gd name="f127" fmla="*/ f96 1 154"/>
                <a:gd name="f128" fmla="*/ f97 1 154"/>
                <a:gd name="f129" fmla="*/ f98 1 211"/>
                <a:gd name="f130" fmla="*/ f99 1 154"/>
                <a:gd name="f131" fmla="*/ f100 1 211"/>
                <a:gd name="f132" fmla="*/ f101 1 154"/>
                <a:gd name="f133" fmla="*/ f102 1 211"/>
                <a:gd name="f134" fmla="*/ f103 1 154"/>
                <a:gd name="f135" fmla="*/ f104 1 211"/>
                <a:gd name="f136" fmla="*/ f105 1 154"/>
                <a:gd name="f137" fmla="*/ f106 1 211"/>
                <a:gd name="f138" fmla="*/ f107 1 154"/>
                <a:gd name="f139" fmla="*/ f108 1 211"/>
                <a:gd name="f140" fmla="*/ f109 1 211"/>
                <a:gd name="f141" fmla="*/ f110 1 154"/>
                <a:gd name="f142" fmla="*/ f111 1 211"/>
                <a:gd name="f143" fmla="*/ f112 1 154"/>
                <a:gd name="f144" fmla="*/ f113 1 211"/>
                <a:gd name="f145" fmla="*/ f114 1 154"/>
                <a:gd name="f146" fmla="*/ f115 1 211"/>
                <a:gd name="f147" fmla="*/ f116 1 154"/>
                <a:gd name="f148" fmla="*/ f117 1 211"/>
                <a:gd name="f149" fmla="*/ f118 1 154"/>
                <a:gd name="f150" fmla="*/ f119 1 154"/>
                <a:gd name="f151" fmla="*/ f120 1 211"/>
                <a:gd name="f152" fmla="*/ 0 1 f89"/>
                <a:gd name="f153" fmla="*/ f83 1 f89"/>
                <a:gd name="f154" fmla="*/ 0 1 f90"/>
                <a:gd name="f155" fmla="*/ f84 1 f90"/>
                <a:gd name="f156" fmla="*/ f122 1 f89"/>
                <a:gd name="f157" fmla="*/ f123 1 f90"/>
                <a:gd name="f158" fmla="*/ f124 1 f89"/>
                <a:gd name="f159" fmla="*/ f125 1 f90"/>
                <a:gd name="f160" fmla="*/ f126 1 f90"/>
                <a:gd name="f161" fmla="*/ f127 1 f89"/>
                <a:gd name="f162" fmla="*/ f128 1 f89"/>
                <a:gd name="f163" fmla="*/ f129 1 f90"/>
                <a:gd name="f164" fmla="*/ f130 1 f89"/>
                <a:gd name="f165" fmla="*/ f131 1 f90"/>
                <a:gd name="f166" fmla="*/ f132 1 f89"/>
                <a:gd name="f167" fmla="*/ f133 1 f90"/>
                <a:gd name="f168" fmla="*/ f134 1 f89"/>
                <a:gd name="f169" fmla="*/ f135 1 f90"/>
                <a:gd name="f170" fmla="*/ f136 1 f89"/>
                <a:gd name="f171" fmla="*/ f137 1 f90"/>
                <a:gd name="f172" fmla="*/ f138 1 f89"/>
                <a:gd name="f173" fmla="*/ f139 1 f90"/>
                <a:gd name="f174" fmla="*/ f140 1 f90"/>
                <a:gd name="f175" fmla="*/ f141 1 f89"/>
                <a:gd name="f176" fmla="*/ f142 1 f90"/>
                <a:gd name="f177" fmla="*/ f143 1 f89"/>
                <a:gd name="f178" fmla="*/ f144 1 f90"/>
                <a:gd name="f179" fmla="*/ f145 1 f89"/>
                <a:gd name="f180" fmla="*/ f146 1 f90"/>
                <a:gd name="f181" fmla="*/ f147 1 f89"/>
                <a:gd name="f182" fmla="*/ f148 1 f90"/>
                <a:gd name="f183" fmla="*/ f149 1 f89"/>
                <a:gd name="f184" fmla="*/ f150 1 f89"/>
                <a:gd name="f185" fmla="*/ f151 1 f90"/>
                <a:gd name="f186" fmla="*/ f152 f80 1"/>
                <a:gd name="f187" fmla="*/ f153 f80 1"/>
                <a:gd name="f188" fmla="*/ f155 f81 1"/>
                <a:gd name="f189" fmla="*/ f154 f81 1"/>
                <a:gd name="f190" fmla="*/ f156 f80 1"/>
                <a:gd name="f191" fmla="*/ f157 f81 1"/>
                <a:gd name="f192" fmla="*/ f158 f80 1"/>
                <a:gd name="f193" fmla="*/ f159 f81 1"/>
                <a:gd name="f194" fmla="*/ f160 f81 1"/>
                <a:gd name="f195" fmla="*/ f161 f80 1"/>
                <a:gd name="f196" fmla="*/ f162 f80 1"/>
                <a:gd name="f197" fmla="*/ f163 f81 1"/>
                <a:gd name="f198" fmla="*/ f164 f80 1"/>
                <a:gd name="f199" fmla="*/ f165 f81 1"/>
                <a:gd name="f200" fmla="*/ f166 f80 1"/>
                <a:gd name="f201" fmla="*/ f167 f81 1"/>
                <a:gd name="f202" fmla="*/ f168 f80 1"/>
                <a:gd name="f203" fmla="*/ f169 f81 1"/>
                <a:gd name="f204" fmla="*/ f170 f80 1"/>
                <a:gd name="f205" fmla="*/ f171 f81 1"/>
                <a:gd name="f206" fmla="*/ f172 f80 1"/>
                <a:gd name="f207" fmla="*/ f173 f81 1"/>
                <a:gd name="f208" fmla="*/ f174 f81 1"/>
                <a:gd name="f209" fmla="*/ f175 f80 1"/>
                <a:gd name="f210" fmla="*/ f176 f81 1"/>
                <a:gd name="f211" fmla="*/ f177 f80 1"/>
                <a:gd name="f212" fmla="*/ f178 f81 1"/>
                <a:gd name="f213" fmla="*/ f179 f80 1"/>
                <a:gd name="f214" fmla="*/ f180 f81 1"/>
                <a:gd name="f215" fmla="*/ f181 f80 1"/>
                <a:gd name="f216" fmla="*/ f182 f81 1"/>
                <a:gd name="f217" fmla="*/ f183 f80 1"/>
                <a:gd name="f218" fmla="*/ f184 f80 1"/>
                <a:gd name="f219" fmla="*/ f185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90" y="f191"/>
                </a:cxn>
                <a:cxn ang="f121">
                  <a:pos x="f192" y="f193"/>
                </a:cxn>
                <a:cxn ang="f121">
                  <a:pos x="f192" y="f194"/>
                </a:cxn>
                <a:cxn ang="f121">
                  <a:pos x="f195" y="f194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205"/>
                </a:cxn>
                <a:cxn ang="f121">
                  <a:pos x="f206" y="f207"/>
                </a:cxn>
                <a:cxn ang="f121">
                  <a:pos x="f196" y="f208"/>
                </a:cxn>
                <a:cxn ang="f121">
                  <a:pos x="f209" y="f210"/>
                </a:cxn>
                <a:cxn ang="f121">
                  <a:pos x="f190" y="f191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217" y="f216"/>
                </a:cxn>
                <a:cxn ang="f121">
                  <a:pos x="f218" y="f219"/>
                </a:cxn>
                <a:cxn ang="f121">
                  <a:pos x="f211" y="f212"/>
                </a:cxn>
              </a:cxnLst>
              <a:rect l="f186" t="f189" r="f187" b="f188"/>
              <a:pathLst>
                <a:path w="154" h="211">
                  <a:moveTo>
                    <a:pt x="f8" y="f9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6" y="f15"/>
                    <a:pt x="f17" y="f7"/>
                    <a:pt x="f18" y="f1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19"/>
                    <a:pt x="f32" y="f33"/>
                    <a:pt x="f34" y="f35"/>
                  </a:cubicBezTo>
                  <a:cubicBezTo>
                    <a:pt x="f36" y="f37"/>
                    <a:pt x="f5" y="f38"/>
                    <a:pt x="f39" y="f40"/>
                  </a:cubicBezTo>
                  <a:cubicBezTo>
                    <a:pt x="f41" y="f42"/>
                    <a:pt x="f43" y="f5"/>
                    <a:pt x="f44" y="f45"/>
                  </a:cubicBezTo>
                  <a:cubicBezTo>
                    <a:pt x="f46" y="f47"/>
                    <a:pt x="f48" y="f42"/>
                    <a:pt x="f49" y="f32"/>
                  </a:cubicBezTo>
                  <a:cubicBezTo>
                    <a:pt x="f21" y="f50"/>
                    <a:pt x="f25" y="f51"/>
                    <a:pt x="f23" y="f52"/>
                  </a:cubicBezTo>
                  <a:cubicBezTo>
                    <a:pt x="f21" y="f25"/>
                    <a:pt x="f53" y="f54"/>
                    <a:pt x="f19" y="f55"/>
                  </a:cubicBezTo>
                  <a:cubicBezTo>
                    <a:pt x="f56" y="f57"/>
                    <a:pt x="f58" y="f59"/>
                    <a:pt x="f8" y="f9"/>
                  </a:cubicBezTo>
                  <a:close/>
                  <a:moveTo>
                    <a:pt x="f60" y="f61"/>
                  </a:moveTo>
                  <a:cubicBezTo>
                    <a:pt x="f62" y="f63"/>
                    <a:pt x="f34" y="f64"/>
                    <a:pt x="f65" y="f66"/>
                  </a:cubicBezTo>
                  <a:cubicBezTo>
                    <a:pt x="f41" y="f67"/>
                    <a:pt x="f68" y="f69"/>
                    <a:pt x="f70" y="f71"/>
                  </a:cubicBezTo>
                  <a:cubicBezTo>
                    <a:pt x="f72" y="f51"/>
                    <a:pt x="f64" y="f71"/>
                    <a:pt x="f66" y="f71"/>
                  </a:cubicBezTo>
                  <a:cubicBezTo>
                    <a:pt x="f73" y="f74"/>
                    <a:pt x="f73" y="f75"/>
                    <a:pt x="f63" y="f76"/>
                  </a:cubicBezTo>
                  <a:cubicBezTo>
                    <a:pt x="f40" y="f77"/>
                    <a:pt x="f78" y="f64"/>
                    <a:pt x="f60" y="f61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upo 16">
            <a:extLst>
              <a:ext uri="{FF2B5EF4-FFF2-40B4-BE49-F238E27FC236}">
                <a16:creationId xmlns:a16="http://schemas.microsoft.com/office/drawing/2014/main" id="{8DC85514-BAC7-248A-DBF8-F0016435885F}"/>
              </a:ext>
            </a:extLst>
          </p:cNvPr>
          <p:cNvGrpSpPr/>
          <p:nvPr/>
        </p:nvGrpSpPr>
        <p:grpSpPr>
          <a:xfrm>
            <a:off x="14547858" y="1400461"/>
            <a:ext cx="2465176" cy="2908917"/>
            <a:chOff x="14460184" y="1911736"/>
            <a:chExt cx="2465176" cy="2908917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1C421E4-4C67-3C9A-8820-22D8CF1E241C}"/>
                </a:ext>
              </a:extLst>
            </p:cNvPr>
            <p:cNvSpPr/>
            <p:nvPr/>
          </p:nvSpPr>
          <p:spPr>
            <a:xfrm rot="900002">
              <a:off x="15204278" y="1911736"/>
              <a:ext cx="1235189" cy="22324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F3ACA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0679FFD4-32D0-2763-D8AE-A248CC5AFCF0}"/>
                </a:ext>
              </a:extLst>
            </p:cNvPr>
            <p:cNvSpPr/>
            <p:nvPr/>
          </p:nvSpPr>
          <p:spPr>
            <a:xfrm rot="900002">
              <a:off x="15204278" y="1911736"/>
              <a:ext cx="1235189" cy="22324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F3ACA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8484DA5-ACBC-1C96-D1D3-4953CB5E76FB}"/>
                </a:ext>
              </a:extLst>
            </p:cNvPr>
            <p:cNvSpPr/>
            <p:nvPr/>
          </p:nvSpPr>
          <p:spPr>
            <a:xfrm rot="900002">
              <a:off x="15671453" y="3101545"/>
              <a:ext cx="1253907" cy="1719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7"/>
                <a:gd name="f7" fmla="val 270"/>
                <a:gd name="f8" fmla="val 14"/>
                <a:gd name="f9" fmla="val 247"/>
                <a:gd name="f10" fmla="val 254"/>
                <a:gd name="f11" fmla="val 15"/>
                <a:gd name="f12" fmla="val 261"/>
                <a:gd name="f13" fmla="val 16"/>
                <a:gd name="f14" fmla="val 268"/>
                <a:gd name="f15" fmla="val 12"/>
                <a:gd name="f16" fmla="val 269"/>
                <a:gd name="f17" fmla="val 10"/>
                <a:gd name="f18" fmla="val 7"/>
                <a:gd name="f19" fmla="val 265"/>
                <a:gd name="f20" fmla="val 259"/>
                <a:gd name="f21" fmla="val 253"/>
                <a:gd name="f22" fmla="val 4"/>
                <a:gd name="f23" fmla="val 238"/>
                <a:gd name="f24" fmla="val 9"/>
                <a:gd name="f25" fmla="val 233"/>
                <a:gd name="f26" fmla="val 228"/>
                <a:gd name="f27" fmla="val 25"/>
                <a:gd name="f28" fmla="val 226"/>
                <a:gd name="f29" fmla="val 32"/>
                <a:gd name="f30" fmla="val 222"/>
                <a:gd name="f31" fmla="val 41"/>
                <a:gd name="f32" fmla="val 217"/>
                <a:gd name="f33" fmla="val 49"/>
                <a:gd name="f34" fmla="val 212"/>
                <a:gd name="f35" fmla="val 40"/>
                <a:gd name="f36" fmla="val 199"/>
                <a:gd name="f37" fmla="val 36"/>
                <a:gd name="f38" fmla="val 193"/>
                <a:gd name="f39" fmla="val 183"/>
                <a:gd name="f40" fmla="val 175"/>
                <a:gd name="f41" fmla="val 39"/>
                <a:gd name="f42" fmla="val 140"/>
                <a:gd name="f43" fmla="val 33"/>
                <a:gd name="f44" fmla="val 105"/>
                <a:gd name="f45" fmla="val 37"/>
                <a:gd name="f46" fmla="val 70"/>
                <a:gd name="f47" fmla="val 42"/>
                <a:gd name="f48" fmla="val 23"/>
                <a:gd name="f49" fmla="val 76"/>
                <a:gd name="f50" fmla="val 123"/>
                <a:gd name="f51" fmla="val 6"/>
                <a:gd name="f52" fmla="val 161"/>
                <a:gd name="f53" fmla="val 11"/>
                <a:gd name="f54" fmla="val 51"/>
                <a:gd name="f55" fmla="val 190"/>
                <a:gd name="f56" fmla="val 89"/>
                <a:gd name="f57" fmla="val 187"/>
                <a:gd name="f58" fmla="val 108"/>
                <a:gd name="f59" fmla="val 127"/>
                <a:gd name="f60" fmla="val 162"/>
                <a:gd name="f61" fmla="val 142"/>
                <a:gd name="f62" fmla="val 149"/>
                <a:gd name="f63" fmla="val 157"/>
                <a:gd name="f64" fmla="val 129"/>
                <a:gd name="f65" fmla="val 165"/>
                <a:gd name="f66" fmla="val 113"/>
                <a:gd name="f67" fmla="val 178"/>
                <a:gd name="f68" fmla="val 99"/>
                <a:gd name="f69" fmla="val 77"/>
                <a:gd name="f70" fmla="val 185"/>
                <a:gd name="f71" fmla="val 68"/>
                <a:gd name="f72" fmla="val 210"/>
                <a:gd name="f73" fmla="val 63"/>
                <a:gd name="f74" fmla="val 225"/>
                <a:gd name="f75" fmla="val 232"/>
                <a:gd name="f76" fmla="val 20"/>
                <a:gd name="f77" fmla="val 242"/>
                <a:gd name="f78" fmla="val 18"/>
                <a:gd name="f79" fmla="val 243"/>
                <a:gd name="f80" fmla="val 245"/>
                <a:gd name="f81" fmla="val 107"/>
                <a:gd name="f82" fmla="val 34"/>
                <a:gd name="f83" fmla="val 104"/>
                <a:gd name="f84" fmla="val 29"/>
                <a:gd name="f85" fmla="val 94"/>
                <a:gd name="f86" fmla="val 30"/>
                <a:gd name="f87" fmla="val 80"/>
                <a:gd name="f88" fmla="val 31"/>
                <a:gd name="f89" fmla="val 59"/>
                <a:gd name="f90" fmla="val 54"/>
                <a:gd name="f91" fmla="val 58"/>
                <a:gd name="f92" fmla="val 71"/>
                <a:gd name="f93" fmla="val 75"/>
                <a:gd name="f94" fmla="val 65"/>
                <a:gd name="f95" fmla="val 79"/>
                <a:gd name="f96" fmla="val 92"/>
                <a:gd name="f97" fmla="val 50"/>
                <a:gd name="f98" fmla="+- 0 0 -90"/>
                <a:gd name="f99" fmla="*/ f3 1 197"/>
                <a:gd name="f100" fmla="*/ f4 1 270"/>
                <a:gd name="f101" fmla="val f5"/>
                <a:gd name="f102" fmla="val f6"/>
                <a:gd name="f103" fmla="val f7"/>
                <a:gd name="f104" fmla="*/ f98 f0 1"/>
                <a:gd name="f105" fmla="+- f103 0 f101"/>
                <a:gd name="f106" fmla="+- f102 0 f101"/>
                <a:gd name="f107" fmla="*/ f104 1 f2"/>
                <a:gd name="f108" fmla="*/ f106 1 197"/>
                <a:gd name="f109" fmla="*/ f105 1 270"/>
                <a:gd name="f110" fmla="*/ 14 f106 1"/>
                <a:gd name="f111" fmla="*/ 247 f105 1"/>
                <a:gd name="f112" fmla="*/ 16 f106 1"/>
                <a:gd name="f113" fmla="*/ 268 f105 1"/>
                <a:gd name="f114" fmla="*/ 10 f106 1"/>
                <a:gd name="f115" fmla="*/ 270 f105 1"/>
                <a:gd name="f116" fmla="*/ 0 f106 1"/>
                <a:gd name="f117" fmla="*/ 253 f105 1"/>
                <a:gd name="f118" fmla="*/ 9 f106 1"/>
                <a:gd name="f119" fmla="*/ 233 f105 1"/>
                <a:gd name="f120" fmla="*/ 32 f106 1"/>
                <a:gd name="f121" fmla="*/ 222 f105 1"/>
                <a:gd name="f122" fmla="*/ 40 f106 1"/>
                <a:gd name="f123" fmla="*/ 199 f105 1"/>
                <a:gd name="f124" fmla="*/ 175 f105 1"/>
                <a:gd name="f125" fmla="*/ 37 f106 1"/>
                <a:gd name="f126" fmla="*/ 70 f105 1"/>
                <a:gd name="f127" fmla="*/ 123 f106 1"/>
                <a:gd name="f128" fmla="*/ 6 f105 1"/>
                <a:gd name="f129" fmla="*/ 190 f106 1"/>
                <a:gd name="f130" fmla="*/ 89 f105 1"/>
                <a:gd name="f131" fmla="*/ 162 f106 1"/>
                <a:gd name="f132" fmla="*/ 142 f105 1"/>
                <a:gd name="f133" fmla="*/ 113 f106 1"/>
                <a:gd name="f134" fmla="*/ 178 f105 1"/>
                <a:gd name="f135" fmla="*/ 68 f106 1"/>
                <a:gd name="f136" fmla="*/ 210 f105 1"/>
                <a:gd name="f137" fmla="*/ 20 f106 1"/>
                <a:gd name="f138" fmla="*/ 242 f105 1"/>
                <a:gd name="f139" fmla="*/ 107 f106 1"/>
                <a:gd name="f140" fmla="*/ 34 f105 1"/>
                <a:gd name="f141" fmla="*/ 94 f106 1"/>
                <a:gd name="f142" fmla="*/ 30 f105 1"/>
                <a:gd name="f143" fmla="*/ 58 f106 1"/>
                <a:gd name="f144" fmla="*/ 68 f105 1"/>
                <a:gd name="f145" fmla="*/ 65 f106 1"/>
                <a:gd name="f146" fmla="*/ 79 f105 1"/>
                <a:gd name="f147" fmla="+- f107 0 f1"/>
                <a:gd name="f148" fmla="*/ f110 1 197"/>
                <a:gd name="f149" fmla="*/ f111 1 270"/>
                <a:gd name="f150" fmla="*/ f112 1 197"/>
                <a:gd name="f151" fmla="*/ f113 1 270"/>
                <a:gd name="f152" fmla="*/ f114 1 197"/>
                <a:gd name="f153" fmla="*/ f115 1 270"/>
                <a:gd name="f154" fmla="*/ f116 1 197"/>
                <a:gd name="f155" fmla="*/ f117 1 270"/>
                <a:gd name="f156" fmla="*/ f118 1 197"/>
                <a:gd name="f157" fmla="*/ f119 1 270"/>
                <a:gd name="f158" fmla="*/ f120 1 197"/>
                <a:gd name="f159" fmla="*/ f121 1 270"/>
                <a:gd name="f160" fmla="*/ f122 1 197"/>
                <a:gd name="f161" fmla="*/ f123 1 270"/>
                <a:gd name="f162" fmla="*/ f124 1 270"/>
                <a:gd name="f163" fmla="*/ f125 1 197"/>
                <a:gd name="f164" fmla="*/ f126 1 270"/>
                <a:gd name="f165" fmla="*/ f127 1 197"/>
                <a:gd name="f166" fmla="*/ f128 1 270"/>
                <a:gd name="f167" fmla="*/ f129 1 197"/>
                <a:gd name="f168" fmla="*/ f130 1 270"/>
                <a:gd name="f169" fmla="*/ f131 1 197"/>
                <a:gd name="f170" fmla="*/ f132 1 270"/>
                <a:gd name="f171" fmla="*/ f133 1 197"/>
                <a:gd name="f172" fmla="*/ f134 1 270"/>
                <a:gd name="f173" fmla="*/ f135 1 197"/>
                <a:gd name="f174" fmla="*/ f136 1 270"/>
                <a:gd name="f175" fmla="*/ f137 1 197"/>
                <a:gd name="f176" fmla="*/ f138 1 270"/>
                <a:gd name="f177" fmla="*/ f139 1 197"/>
                <a:gd name="f178" fmla="*/ f140 1 270"/>
                <a:gd name="f179" fmla="*/ f141 1 197"/>
                <a:gd name="f180" fmla="*/ f142 1 270"/>
                <a:gd name="f181" fmla="*/ f143 1 197"/>
                <a:gd name="f182" fmla="*/ f144 1 270"/>
                <a:gd name="f183" fmla="*/ f145 1 197"/>
                <a:gd name="f184" fmla="*/ f146 1 270"/>
                <a:gd name="f185" fmla="*/ 0 1 f108"/>
                <a:gd name="f186" fmla="*/ f102 1 f108"/>
                <a:gd name="f187" fmla="*/ 0 1 f109"/>
                <a:gd name="f188" fmla="*/ f103 1 f109"/>
                <a:gd name="f189" fmla="*/ f148 1 f108"/>
                <a:gd name="f190" fmla="*/ f149 1 f109"/>
                <a:gd name="f191" fmla="*/ f150 1 f108"/>
                <a:gd name="f192" fmla="*/ f151 1 f109"/>
                <a:gd name="f193" fmla="*/ f152 1 f108"/>
                <a:gd name="f194" fmla="*/ f153 1 f109"/>
                <a:gd name="f195" fmla="*/ f154 1 f108"/>
                <a:gd name="f196" fmla="*/ f155 1 f109"/>
                <a:gd name="f197" fmla="*/ f156 1 f108"/>
                <a:gd name="f198" fmla="*/ f157 1 f109"/>
                <a:gd name="f199" fmla="*/ f158 1 f108"/>
                <a:gd name="f200" fmla="*/ f159 1 f109"/>
                <a:gd name="f201" fmla="*/ f160 1 f108"/>
                <a:gd name="f202" fmla="*/ f161 1 f109"/>
                <a:gd name="f203" fmla="*/ f162 1 f109"/>
                <a:gd name="f204" fmla="*/ f163 1 f108"/>
                <a:gd name="f205" fmla="*/ f164 1 f109"/>
                <a:gd name="f206" fmla="*/ f165 1 f108"/>
                <a:gd name="f207" fmla="*/ f166 1 f109"/>
                <a:gd name="f208" fmla="*/ f167 1 f108"/>
                <a:gd name="f209" fmla="*/ f168 1 f109"/>
                <a:gd name="f210" fmla="*/ f169 1 f108"/>
                <a:gd name="f211" fmla="*/ f170 1 f109"/>
                <a:gd name="f212" fmla="*/ f171 1 f108"/>
                <a:gd name="f213" fmla="*/ f172 1 f109"/>
                <a:gd name="f214" fmla="*/ f173 1 f108"/>
                <a:gd name="f215" fmla="*/ f174 1 f109"/>
                <a:gd name="f216" fmla="*/ f175 1 f108"/>
                <a:gd name="f217" fmla="*/ f176 1 f109"/>
                <a:gd name="f218" fmla="*/ f177 1 f108"/>
                <a:gd name="f219" fmla="*/ f178 1 f109"/>
                <a:gd name="f220" fmla="*/ f179 1 f108"/>
                <a:gd name="f221" fmla="*/ f180 1 f109"/>
                <a:gd name="f222" fmla="*/ f181 1 f108"/>
                <a:gd name="f223" fmla="*/ f182 1 f109"/>
                <a:gd name="f224" fmla="*/ f183 1 f108"/>
                <a:gd name="f225" fmla="*/ f184 1 f109"/>
                <a:gd name="f226" fmla="*/ f185 f99 1"/>
                <a:gd name="f227" fmla="*/ f186 f99 1"/>
                <a:gd name="f228" fmla="*/ f188 f100 1"/>
                <a:gd name="f229" fmla="*/ f187 f100 1"/>
                <a:gd name="f230" fmla="*/ f189 f99 1"/>
                <a:gd name="f231" fmla="*/ f190 f100 1"/>
                <a:gd name="f232" fmla="*/ f191 f99 1"/>
                <a:gd name="f233" fmla="*/ f192 f100 1"/>
                <a:gd name="f234" fmla="*/ f193 f99 1"/>
                <a:gd name="f235" fmla="*/ f194 f100 1"/>
                <a:gd name="f236" fmla="*/ f195 f99 1"/>
                <a:gd name="f237" fmla="*/ f196 f100 1"/>
                <a:gd name="f238" fmla="*/ f197 f99 1"/>
                <a:gd name="f239" fmla="*/ f198 f100 1"/>
                <a:gd name="f240" fmla="*/ f199 f99 1"/>
                <a:gd name="f241" fmla="*/ f200 f100 1"/>
                <a:gd name="f242" fmla="*/ f201 f99 1"/>
                <a:gd name="f243" fmla="*/ f202 f100 1"/>
                <a:gd name="f244" fmla="*/ f203 f100 1"/>
                <a:gd name="f245" fmla="*/ f204 f99 1"/>
                <a:gd name="f246" fmla="*/ f205 f100 1"/>
                <a:gd name="f247" fmla="*/ f206 f99 1"/>
                <a:gd name="f248" fmla="*/ f207 f100 1"/>
                <a:gd name="f249" fmla="*/ f208 f99 1"/>
                <a:gd name="f250" fmla="*/ f209 f100 1"/>
                <a:gd name="f251" fmla="*/ f210 f99 1"/>
                <a:gd name="f252" fmla="*/ f211 f100 1"/>
                <a:gd name="f253" fmla="*/ f212 f99 1"/>
                <a:gd name="f254" fmla="*/ f213 f100 1"/>
                <a:gd name="f255" fmla="*/ f214 f99 1"/>
                <a:gd name="f256" fmla="*/ f215 f100 1"/>
                <a:gd name="f257" fmla="*/ f216 f99 1"/>
                <a:gd name="f258" fmla="*/ f217 f100 1"/>
                <a:gd name="f259" fmla="*/ f218 f99 1"/>
                <a:gd name="f260" fmla="*/ f219 f100 1"/>
                <a:gd name="f261" fmla="*/ f220 f99 1"/>
                <a:gd name="f262" fmla="*/ f221 f100 1"/>
                <a:gd name="f263" fmla="*/ f222 f99 1"/>
                <a:gd name="f264" fmla="*/ f223 f100 1"/>
                <a:gd name="f265" fmla="*/ f224 f99 1"/>
                <a:gd name="f266" fmla="*/ f225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30" y="f231"/>
                </a:cxn>
                <a:cxn ang="f147">
                  <a:pos x="f232" y="f233"/>
                </a:cxn>
                <a:cxn ang="f147">
                  <a:pos x="f234" y="f235"/>
                </a:cxn>
                <a:cxn ang="f147">
                  <a:pos x="f236" y="f237"/>
                </a:cxn>
                <a:cxn ang="f147">
                  <a:pos x="f238" y="f239"/>
                </a:cxn>
                <a:cxn ang="f147">
                  <a:pos x="f240" y="f241"/>
                </a:cxn>
                <a:cxn ang="f147">
                  <a:pos x="f242" y="f243"/>
                </a:cxn>
                <a:cxn ang="f147">
                  <a:pos x="f242" y="f244"/>
                </a:cxn>
                <a:cxn ang="f147">
                  <a:pos x="f245" y="f246"/>
                </a:cxn>
                <a:cxn ang="f147">
                  <a:pos x="f247" y="f248"/>
                </a:cxn>
                <a:cxn ang="f147">
                  <a:pos x="f249" y="f250"/>
                </a:cxn>
                <a:cxn ang="f147">
                  <a:pos x="f251" y="f252"/>
                </a:cxn>
                <a:cxn ang="f147">
                  <a:pos x="f253" y="f254"/>
                </a:cxn>
                <a:cxn ang="f147">
                  <a:pos x="f255" y="f256"/>
                </a:cxn>
                <a:cxn ang="f147">
                  <a:pos x="f257" y="f258"/>
                </a:cxn>
                <a:cxn ang="f147">
                  <a:pos x="f230" y="f231"/>
                </a:cxn>
                <a:cxn ang="f147">
                  <a:pos x="f259" y="f260"/>
                </a:cxn>
                <a:cxn ang="f147">
                  <a:pos x="f261" y="f262"/>
                </a:cxn>
                <a:cxn ang="f147">
                  <a:pos x="f263" y="f264"/>
                </a:cxn>
                <a:cxn ang="f147">
                  <a:pos x="f265" y="f266"/>
                </a:cxn>
                <a:cxn ang="f147">
                  <a:pos x="f259" y="f260"/>
                </a:cxn>
              </a:cxnLst>
              <a:rect l="f226" t="f229" r="f227" b="f228"/>
              <a:pathLst>
                <a:path w="197" h="270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8" y="f14"/>
                    <a:pt x="f15" y="f16"/>
                    <a:pt x="f17" y="f7"/>
                  </a:cubicBezTo>
                  <a:cubicBezTo>
                    <a:pt x="f18" y="f19"/>
                    <a:pt x="f5" y="f20"/>
                    <a:pt x="f5" y="f21"/>
                  </a:cubicBezTo>
                  <a:cubicBezTo>
                    <a:pt x="f5" y="f9"/>
                    <a:pt x="f22" y="f23"/>
                    <a:pt x="f24" y="f25"/>
                  </a:cubicBezTo>
                  <a:cubicBezTo>
                    <a:pt x="f11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35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"/>
                    <a:pt x="f50" y="f51"/>
                  </a:cubicBezTo>
                  <a:cubicBezTo>
                    <a:pt x="f52" y="f53"/>
                    <a:pt x="f6" y="f54"/>
                    <a:pt x="f55" y="f56"/>
                  </a:cubicBezTo>
                  <a:cubicBezTo>
                    <a:pt x="f57" y="f58"/>
                    <a:pt x="f40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55"/>
                    <a:pt x="f69" y="f70"/>
                    <a:pt x="f71" y="f72"/>
                  </a:cubicBezTo>
                  <a:cubicBezTo>
                    <a:pt x="f73" y="f74"/>
                    <a:pt x="f45" y="f75"/>
                    <a:pt x="f76" y="f77"/>
                  </a:cubicBezTo>
                  <a:cubicBezTo>
                    <a:pt x="f78" y="f79"/>
                    <a:pt x="f13" y="f80"/>
                    <a:pt x="f8" y="f9"/>
                  </a:cubicBezTo>
                  <a:close/>
                  <a:moveTo>
                    <a:pt x="f81" y="f82"/>
                  </a:moveTo>
                  <a:cubicBezTo>
                    <a:pt x="f83" y="f43"/>
                    <a:pt x="f68" y="f84"/>
                    <a:pt x="f85" y="f86"/>
                  </a:cubicBezTo>
                  <a:cubicBezTo>
                    <a:pt x="f87" y="f88"/>
                    <a:pt x="f89" y="f90"/>
                    <a:pt x="f91" y="f71"/>
                  </a:cubicBezTo>
                  <a:cubicBezTo>
                    <a:pt x="f91" y="f92"/>
                    <a:pt x="f73" y="f93"/>
                    <a:pt x="f94" y="f95"/>
                  </a:cubicBezTo>
                  <a:cubicBezTo>
                    <a:pt x="f95" y="f94"/>
                    <a:pt x="f96" y="f97"/>
                    <a:pt x="f81" y="f82"/>
                  </a:cubicBezTo>
                  <a:close/>
                </a:path>
              </a:pathLst>
            </a:custGeom>
            <a:solidFill>
              <a:srgbClr val="F3ACA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5AA1832C-B545-7A20-43FC-D1D3FDE1C92F}"/>
                </a:ext>
              </a:extLst>
            </p:cNvPr>
            <p:cNvSpPr/>
            <p:nvPr/>
          </p:nvSpPr>
          <p:spPr>
            <a:xfrm rot="900002">
              <a:off x="14460184" y="2999515"/>
              <a:ext cx="981206" cy="13421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211"/>
                <a:gd name="f8" fmla="val 145"/>
                <a:gd name="f9" fmla="val 197"/>
                <a:gd name="f10" fmla="val 150"/>
                <a:gd name="f11" fmla="val 200"/>
                <a:gd name="f12" fmla="val 203"/>
                <a:gd name="f13" fmla="val 204"/>
                <a:gd name="f14" fmla="val 206"/>
                <a:gd name="f15" fmla="val 208"/>
                <a:gd name="f16" fmla="val 148"/>
                <a:gd name="f17" fmla="val 141"/>
                <a:gd name="f18" fmla="val 137"/>
                <a:gd name="f19" fmla="val 132"/>
                <a:gd name="f20" fmla="val 205"/>
                <a:gd name="f21" fmla="val 127"/>
                <a:gd name="f22" fmla="val 198"/>
                <a:gd name="f23" fmla="val 126"/>
                <a:gd name="f24" fmla="val 192"/>
                <a:gd name="f25" fmla="val 125"/>
                <a:gd name="f26" fmla="val 159"/>
                <a:gd name="f27" fmla="val 121"/>
                <a:gd name="f28" fmla="val 156"/>
                <a:gd name="f29" fmla="val 91"/>
                <a:gd name="f30" fmla="val 142"/>
                <a:gd name="f31" fmla="val 69"/>
                <a:gd name="f32" fmla="val 47"/>
                <a:gd name="f33" fmla="val 120"/>
                <a:gd name="f34" fmla="val 28"/>
                <a:gd name="f35" fmla="val 105"/>
                <a:gd name="f36" fmla="val 5"/>
                <a:gd name="f37" fmla="val 88"/>
                <a:gd name="f38" fmla="val 63"/>
                <a:gd name="f39" fmla="val 9"/>
                <a:gd name="f40" fmla="val 41"/>
                <a:gd name="f41" fmla="val 19"/>
                <a:gd name="f42" fmla="val 18"/>
                <a:gd name="f43" fmla="val 48"/>
                <a:gd name="f44" fmla="val 73"/>
                <a:gd name="f45" fmla="val 2"/>
                <a:gd name="f46" fmla="val 98"/>
                <a:gd name="f47" fmla="val 4"/>
                <a:gd name="f48" fmla="val 117"/>
                <a:gd name="f49" fmla="val 123"/>
                <a:gd name="f50" fmla="val 68"/>
                <a:gd name="f51" fmla="val 90"/>
                <a:gd name="f52" fmla="val 112"/>
                <a:gd name="f53" fmla="val 129"/>
                <a:gd name="f54" fmla="val 139"/>
                <a:gd name="f55" fmla="val 152"/>
                <a:gd name="f56" fmla="val 135"/>
                <a:gd name="f57" fmla="val 165"/>
                <a:gd name="f58" fmla="val 140"/>
                <a:gd name="f59" fmla="val 179"/>
                <a:gd name="f60" fmla="val 34"/>
                <a:gd name="f61" fmla="val 39"/>
                <a:gd name="f62" fmla="val 31"/>
                <a:gd name="f63" fmla="val 42"/>
                <a:gd name="f64" fmla="val 43"/>
                <a:gd name="f65" fmla="val 27"/>
                <a:gd name="f66" fmla="val 45"/>
                <a:gd name="f67" fmla="val 55"/>
                <a:gd name="f68" fmla="val 26"/>
                <a:gd name="f69" fmla="val 85"/>
                <a:gd name="f70" fmla="val 38"/>
                <a:gd name="f71" fmla="val 89"/>
                <a:gd name="f72" fmla="val 40"/>
                <a:gd name="f73" fmla="val 44"/>
                <a:gd name="f74" fmla="val 76"/>
                <a:gd name="f75" fmla="val 62"/>
                <a:gd name="f76" fmla="val 49"/>
                <a:gd name="f77" fmla="val 46"/>
                <a:gd name="f78" fmla="val 37"/>
                <a:gd name="f79" fmla="+- 0 0 -90"/>
                <a:gd name="f80" fmla="*/ f3 1 154"/>
                <a:gd name="f81" fmla="*/ f4 1 211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54"/>
                <a:gd name="f90" fmla="*/ f86 1 211"/>
                <a:gd name="f91" fmla="*/ 145 f87 1"/>
                <a:gd name="f92" fmla="*/ 197 f86 1"/>
                <a:gd name="f93" fmla="*/ 154 f87 1"/>
                <a:gd name="f94" fmla="*/ 203 f86 1"/>
                <a:gd name="f95" fmla="*/ 208 f86 1"/>
                <a:gd name="f96" fmla="*/ 137 f87 1"/>
                <a:gd name="f97" fmla="*/ 126 f87 1"/>
                <a:gd name="f98" fmla="*/ 192 f86 1"/>
                <a:gd name="f99" fmla="*/ 91 f87 1"/>
                <a:gd name="f100" fmla="*/ 142 f86 1"/>
                <a:gd name="f101" fmla="*/ 28 f87 1"/>
                <a:gd name="f102" fmla="*/ 105 f86 1"/>
                <a:gd name="f103" fmla="*/ 9 f87 1"/>
                <a:gd name="f104" fmla="*/ 41 f86 1"/>
                <a:gd name="f105" fmla="*/ 73 f87 1"/>
                <a:gd name="f106" fmla="*/ 2 f86 1"/>
                <a:gd name="f107" fmla="*/ 123 f87 1"/>
                <a:gd name="f108" fmla="*/ 47 f86 1"/>
                <a:gd name="f109" fmla="*/ 112 f86 1"/>
                <a:gd name="f110" fmla="*/ 132 f87 1"/>
                <a:gd name="f111" fmla="*/ 152 f86 1"/>
                <a:gd name="f112" fmla="*/ 34 f87 1"/>
                <a:gd name="f113" fmla="*/ 39 f86 1"/>
                <a:gd name="f114" fmla="*/ 27 f87 1"/>
                <a:gd name="f115" fmla="*/ 45 f86 1"/>
                <a:gd name="f116" fmla="*/ 38 f87 1"/>
                <a:gd name="f117" fmla="*/ 89 f86 1"/>
                <a:gd name="f118" fmla="*/ 45 f87 1"/>
                <a:gd name="f119" fmla="*/ 42 f87 1"/>
                <a:gd name="f120" fmla="*/ 49 f86 1"/>
                <a:gd name="f121" fmla="+- f88 0 f1"/>
                <a:gd name="f122" fmla="*/ f91 1 154"/>
                <a:gd name="f123" fmla="*/ f92 1 211"/>
                <a:gd name="f124" fmla="*/ f93 1 154"/>
                <a:gd name="f125" fmla="*/ f94 1 211"/>
                <a:gd name="f126" fmla="*/ f95 1 211"/>
                <a:gd name="f127" fmla="*/ f96 1 154"/>
                <a:gd name="f128" fmla="*/ f97 1 154"/>
                <a:gd name="f129" fmla="*/ f98 1 211"/>
                <a:gd name="f130" fmla="*/ f99 1 154"/>
                <a:gd name="f131" fmla="*/ f100 1 211"/>
                <a:gd name="f132" fmla="*/ f101 1 154"/>
                <a:gd name="f133" fmla="*/ f102 1 211"/>
                <a:gd name="f134" fmla="*/ f103 1 154"/>
                <a:gd name="f135" fmla="*/ f104 1 211"/>
                <a:gd name="f136" fmla="*/ f105 1 154"/>
                <a:gd name="f137" fmla="*/ f106 1 211"/>
                <a:gd name="f138" fmla="*/ f107 1 154"/>
                <a:gd name="f139" fmla="*/ f108 1 211"/>
                <a:gd name="f140" fmla="*/ f109 1 211"/>
                <a:gd name="f141" fmla="*/ f110 1 154"/>
                <a:gd name="f142" fmla="*/ f111 1 211"/>
                <a:gd name="f143" fmla="*/ f112 1 154"/>
                <a:gd name="f144" fmla="*/ f113 1 211"/>
                <a:gd name="f145" fmla="*/ f114 1 154"/>
                <a:gd name="f146" fmla="*/ f115 1 211"/>
                <a:gd name="f147" fmla="*/ f116 1 154"/>
                <a:gd name="f148" fmla="*/ f117 1 211"/>
                <a:gd name="f149" fmla="*/ f118 1 154"/>
                <a:gd name="f150" fmla="*/ f119 1 154"/>
                <a:gd name="f151" fmla="*/ f120 1 211"/>
                <a:gd name="f152" fmla="*/ 0 1 f89"/>
                <a:gd name="f153" fmla="*/ f83 1 f89"/>
                <a:gd name="f154" fmla="*/ 0 1 f90"/>
                <a:gd name="f155" fmla="*/ f84 1 f90"/>
                <a:gd name="f156" fmla="*/ f122 1 f89"/>
                <a:gd name="f157" fmla="*/ f123 1 f90"/>
                <a:gd name="f158" fmla="*/ f124 1 f89"/>
                <a:gd name="f159" fmla="*/ f125 1 f90"/>
                <a:gd name="f160" fmla="*/ f126 1 f90"/>
                <a:gd name="f161" fmla="*/ f127 1 f89"/>
                <a:gd name="f162" fmla="*/ f128 1 f89"/>
                <a:gd name="f163" fmla="*/ f129 1 f90"/>
                <a:gd name="f164" fmla="*/ f130 1 f89"/>
                <a:gd name="f165" fmla="*/ f131 1 f90"/>
                <a:gd name="f166" fmla="*/ f132 1 f89"/>
                <a:gd name="f167" fmla="*/ f133 1 f90"/>
                <a:gd name="f168" fmla="*/ f134 1 f89"/>
                <a:gd name="f169" fmla="*/ f135 1 f90"/>
                <a:gd name="f170" fmla="*/ f136 1 f89"/>
                <a:gd name="f171" fmla="*/ f137 1 f90"/>
                <a:gd name="f172" fmla="*/ f138 1 f89"/>
                <a:gd name="f173" fmla="*/ f139 1 f90"/>
                <a:gd name="f174" fmla="*/ f140 1 f90"/>
                <a:gd name="f175" fmla="*/ f141 1 f89"/>
                <a:gd name="f176" fmla="*/ f142 1 f90"/>
                <a:gd name="f177" fmla="*/ f143 1 f89"/>
                <a:gd name="f178" fmla="*/ f144 1 f90"/>
                <a:gd name="f179" fmla="*/ f145 1 f89"/>
                <a:gd name="f180" fmla="*/ f146 1 f90"/>
                <a:gd name="f181" fmla="*/ f147 1 f89"/>
                <a:gd name="f182" fmla="*/ f148 1 f90"/>
                <a:gd name="f183" fmla="*/ f149 1 f89"/>
                <a:gd name="f184" fmla="*/ f150 1 f89"/>
                <a:gd name="f185" fmla="*/ f151 1 f90"/>
                <a:gd name="f186" fmla="*/ f152 f80 1"/>
                <a:gd name="f187" fmla="*/ f153 f80 1"/>
                <a:gd name="f188" fmla="*/ f155 f81 1"/>
                <a:gd name="f189" fmla="*/ f154 f81 1"/>
                <a:gd name="f190" fmla="*/ f156 f80 1"/>
                <a:gd name="f191" fmla="*/ f157 f81 1"/>
                <a:gd name="f192" fmla="*/ f158 f80 1"/>
                <a:gd name="f193" fmla="*/ f159 f81 1"/>
                <a:gd name="f194" fmla="*/ f160 f81 1"/>
                <a:gd name="f195" fmla="*/ f161 f80 1"/>
                <a:gd name="f196" fmla="*/ f162 f80 1"/>
                <a:gd name="f197" fmla="*/ f163 f81 1"/>
                <a:gd name="f198" fmla="*/ f164 f80 1"/>
                <a:gd name="f199" fmla="*/ f165 f81 1"/>
                <a:gd name="f200" fmla="*/ f166 f80 1"/>
                <a:gd name="f201" fmla="*/ f167 f81 1"/>
                <a:gd name="f202" fmla="*/ f168 f80 1"/>
                <a:gd name="f203" fmla="*/ f169 f81 1"/>
                <a:gd name="f204" fmla="*/ f170 f80 1"/>
                <a:gd name="f205" fmla="*/ f171 f81 1"/>
                <a:gd name="f206" fmla="*/ f172 f80 1"/>
                <a:gd name="f207" fmla="*/ f173 f81 1"/>
                <a:gd name="f208" fmla="*/ f174 f81 1"/>
                <a:gd name="f209" fmla="*/ f175 f80 1"/>
                <a:gd name="f210" fmla="*/ f176 f81 1"/>
                <a:gd name="f211" fmla="*/ f177 f80 1"/>
                <a:gd name="f212" fmla="*/ f178 f81 1"/>
                <a:gd name="f213" fmla="*/ f179 f80 1"/>
                <a:gd name="f214" fmla="*/ f180 f81 1"/>
                <a:gd name="f215" fmla="*/ f181 f80 1"/>
                <a:gd name="f216" fmla="*/ f182 f81 1"/>
                <a:gd name="f217" fmla="*/ f183 f80 1"/>
                <a:gd name="f218" fmla="*/ f184 f80 1"/>
                <a:gd name="f219" fmla="*/ f185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90" y="f191"/>
                </a:cxn>
                <a:cxn ang="f121">
                  <a:pos x="f192" y="f193"/>
                </a:cxn>
                <a:cxn ang="f121">
                  <a:pos x="f192" y="f194"/>
                </a:cxn>
                <a:cxn ang="f121">
                  <a:pos x="f195" y="f194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205"/>
                </a:cxn>
                <a:cxn ang="f121">
                  <a:pos x="f206" y="f207"/>
                </a:cxn>
                <a:cxn ang="f121">
                  <a:pos x="f196" y="f208"/>
                </a:cxn>
                <a:cxn ang="f121">
                  <a:pos x="f209" y="f210"/>
                </a:cxn>
                <a:cxn ang="f121">
                  <a:pos x="f190" y="f191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217" y="f216"/>
                </a:cxn>
                <a:cxn ang="f121">
                  <a:pos x="f218" y="f219"/>
                </a:cxn>
                <a:cxn ang="f121">
                  <a:pos x="f211" y="f212"/>
                </a:cxn>
              </a:cxnLst>
              <a:rect l="f186" t="f189" r="f187" b="f188"/>
              <a:pathLst>
                <a:path w="154" h="211">
                  <a:moveTo>
                    <a:pt x="f8" y="f9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6" y="f15"/>
                    <a:pt x="f17" y="f7"/>
                    <a:pt x="f18" y="f1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19"/>
                    <a:pt x="f32" y="f33"/>
                    <a:pt x="f34" y="f35"/>
                  </a:cubicBezTo>
                  <a:cubicBezTo>
                    <a:pt x="f36" y="f37"/>
                    <a:pt x="f5" y="f38"/>
                    <a:pt x="f39" y="f40"/>
                  </a:cubicBezTo>
                  <a:cubicBezTo>
                    <a:pt x="f41" y="f42"/>
                    <a:pt x="f43" y="f5"/>
                    <a:pt x="f44" y="f45"/>
                  </a:cubicBezTo>
                  <a:cubicBezTo>
                    <a:pt x="f46" y="f47"/>
                    <a:pt x="f48" y="f42"/>
                    <a:pt x="f49" y="f32"/>
                  </a:cubicBezTo>
                  <a:cubicBezTo>
                    <a:pt x="f21" y="f50"/>
                    <a:pt x="f25" y="f51"/>
                    <a:pt x="f23" y="f52"/>
                  </a:cubicBezTo>
                  <a:cubicBezTo>
                    <a:pt x="f21" y="f25"/>
                    <a:pt x="f53" y="f54"/>
                    <a:pt x="f19" y="f55"/>
                  </a:cubicBezTo>
                  <a:cubicBezTo>
                    <a:pt x="f56" y="f57"/>
                    <a:pt x="f58" y="f59"/>
                    <a:pt x="f8" y="f9"/>
                  </a:cubicBezTo>
                  <a:close/>
                  <a:moveTo>
                    <a:pt x="f60" y="f61"/>
                  </a:moveTo>
                  <a:cubicBezTo>
                    <a:pt x="f62" y="f63"/>
                    <a:pt x="f34" y="f64"/>
                    <a:pt x="f65" y="f66"/>
                  </a:cubicBezTo>
                  <a:cubicBezTo>
                    <a:pt x="f41" y="f67"/>
                    <a:pt x="f68" y="f69"/>
                    <a:pt x="f70" y="f71"/>
                  </a:cubicBezTo>
                  <a:cubicBezTo>
                    <a:pt x="f72" y="f51"/>
                    <a:pt x="f64" y="f71"/>
                    <a:pt x="f66" y="f71"/>
                  </a:cubicBezTo>
                  <a:cubicBezTo>
                    <a:pt x="f73" y="f74"/>
                    <a:pt x="f73" y="f75"/>
                    <a:pt x="f63" y="f76"/>
                  </a:cubicBezTo>
                  <a:cubicBezTo>
                    <a:pt x="f40" y="f77"/>
                    <a:pt x="f78" y="f64"/>
                    <a:pt x="f60" y="f61"/>
                  </a:cubicBezTo>
                  <a:close/>
                </a:path>
              </a:pathLst>
            </a:custGeom>
            <a:solidFill>
              <a:srgbClr val="F3ACA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10A5460F-EF76-A86E-25C4-E7884D227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796" y="1425650"/>
            <a:ext cx="7771732" cy="74356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0" name="TextBox 59">
            <a:extLst>
              <a:ext uri="{FF2B5EF4-FFF2-40B4-BE49-F238E27FC236}">
                <a16:creationId xmlns:a16="http://schemas.microsoft.com/office/drawing/2014/main" id="{0779604A-AB39-02EA-FB2B-C392838A5C7E}"/>
              </a:ext>
            </a:extLst>
          </p:cNvPr>
          <p:cNvSpPr txBox="1"/>
          <p:nvPr/>
        </p:nvSpPr>
        <p:spPr>
          <a:xfrm>
            <a:off x="11234446" y="7994708"/>
            <a:ext cx="3348002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0" baseline="0" dirty="0">
                <a:solidFill>
                  <a:srgbClr val="DF9D47"/>
                </a:solidFill>
                <a:uFillTx/>
                <a:latin typeface="Arial" pitchFamily="34"/>
                <a:ea typeface="Arial"/>
                <a:cs typeface="B Nazanin" panose="00000400000000000000" pitchFamily="2" charset="-78"/>
              </a:rPr>
              <a:t>20begir.com</a:t>
            </a:r>
          </a:p>
        </p:txBody>
      </p:sp>
      <p:sp>
        <p:nvSpPr>
          <p:cNvPr id="31" name="Rectángulo 4">
            <a:extLst>
              <a:ext uri="{FF2B5EF4-FFF2-40B4-BE49-F238E27FC236}">
                <a16:creationId xmlns:a16="http://schemas.microsoft.com/office/drawing/2014/main" id="{FF6983C0-55AF-18B7-EFFC-5FE2E459C472}"/>
              </a:ext>
            </a:extLst>
          </p:cNvPr>
          <p:cNvSpPr/>
          <p:nvPr/>
        </p:nvSpPr>
        <p:spPr>
          <a:xfrm>
            <a:off x="320040" y="1028700"/>
            <a:ext cx="7903579" cy="8346908"/>
          </a:xfrm>
          <a:prstGeom prst="rect">
            <a:avLst/>
          </a:prstGeom>
          <a:noFill/>
          <a:ln w="25402" cap="flat">
            <a:solidFill>
              <a:srgbClr val="ECC017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0" cap="none" spc="0" baseline="0">
              <a:solidFill>
                <a:srgbClr val="FFFEEA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32" name="Grupo 38">
            <a:extLst>
              <a:ext uri="{FF2B5EF4-FFF2-40B4-BE49-F238E27FC236}">
                <a16:creationId xmlns:a16="http://schemas.microsoft.com/office/drawing/2014/main" id="{E1E1A92F-2217-86CE-A0AD-3E14BBB34416}"/>
              </a:ext>
            </a:extLst>
          </p:cNvPr>
          <p:cNvGrpSpPr/>
          <p:nvPr/>
        </p:nvGrpSpPr>
        <p:grpSpPr>
          <a:xfrm>
            <a:off x="7304739" y="8245547"/>
            <a:ext cx="1197240" cy="1485835"/>
            <a:chOff x="7304739" y="8245547"/>
            <a:chExt cx="1197240" cy="1485835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B5CF89F8-3250-33A9-AA3F-DA848B1654DA}"/>
                </a:ext>
              </a:extLst>
            </p:cNvPr>
            <p:cNvSpPr/>
            <p:nvPr/>
          </p:nvSpPr>
          <p:spPr>
            <a:xfrm rot="1477922">
              <a:off x="7723863" y="8245547"/>
              <a:ext cx="616799" cy="1114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9186E19A-F744-F4D6-16BE-0529EC09C682}"/>
                </a:ext>
              </a:extLst>
            </p:cNvPr>
            <p:cNvSpPr/>
            <p:nvPr/>
          </p:nvSpPr>
          <p:spPr>
            <a:xfrm rot="1477922">
              <a:off x="7723863" y="8245547"/>
              <a:ext cx="616799" cy="1114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DFB1437-8192-D0C0-1C25-D514B6C2E48E}"/>
                </a:ext>
              </a:extLst>
            </p:cNvPr>
            <p:cNvSpPr/>
            <p:nvPr/>
          </p:nvSpPr>
          <p:spPr>
            <a:xfrm rot="1477922">
              <a:off x="7875835" y="8872935"/>
              <a:ext cx="626144" cy="8584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7"/>
                <a:gd name="f7" fmla="val 270"/>
                <a:gd name="f8" fmla="val 14"/>
                <a:gd name="f9" fmla="val 247"/>
                <a:gd name="f10" fmla="val 254"/>
                <a:gd name="f11" fmla="val 15"/>
                <a:gd name="f12" fmla="val 261"/>
                <a:gd name="f13" fmla="val 16"/>
                <a:gd name="f14" fmla="val 268"/>
                <a:gd name="f15" fmla="val 12"/>
                <a:gd name="f16" fmla="val 269"/>
                <a:gd name="f17" fmla="val 10"/>
                <a:gd name="f18" fmla="val 7"/>
                <a:gd name="f19" fmla="val 265"/>
                <a:gd name="f20" fmla="val 259"/>
                <a:gd name="f21" fmla="val 253"/>
                <a:gd name="f22" fmla="val 4"/>
                <a:gd name="f23" fmla="val 238"/>
                <a:gd name="f24" fmla="val 9"/>
                <a:gd name="f25" fmla="val 233"/>
                <a:gd name="f26" fmla="val 228"/>
                <a:gd name="f27" fmla="val 25"/>
                <a:gd name="f28" fmla="val 226"/>
                <a:gd name="f29" fmla="val 32"/>
                <a:gd name="f30" fmla="val 222"/>
                <a:gd name="f31" fmla="val 41"/>
                <a:gd name="f32" fmla="val 217"/>
                <a:gd name="f33" fmla="val 49"/>
                <a:gd name="f34" fmla="val 212"/>
                <a:gd name="f35" fmla="val 40"/>
                <a:gd name="f36" fmla="val 199"/>
                <a:gd name="f37" fmla="val 36"/>
                <a:gd name="f38" fmla="val 193"/>
                <a:gd name="f39" fmla="val 183"/>
                <a:gd name="f40" fmla="val 175"/>
                <a:gd name="f41" fmla="val 39"/>
                <a:gd name="f42" fmla="val 140"/>
                <a:gd name="f43" fmla="val 33"/>
                <a:gd name="f44" fmla="val 105"/>
                <a:gd name="f45" fmla="val 37"/>
                <a:gd name="f46" fmla="val 70"/>
                <a:gd name="f47" fmla="val 42"/>
                <a:gd name="f48" fmla="val 23"/>
                <a:gd name="f49" fmla="val 76"/>
                <a:gd name="f50" fmla="val 123"/>
                <a:gd name="f51" fmla="val 6"/>
                <a:gd name="f52" fmla="val 161"/>
                <a:gd name="f53" fmla="val 11"/>
                <a:gd name="f54" fmla="val 51"/>
                <a:gd name="f55" fmla="val 190"/>
                <a:gd name="f56" fmla="val 89"/>
                <a:gd name="f57" fmla="val 187"/>
                <a:gd name="f58" fmla="val 108"/>
                <a:gd name="f59" fmla="val 127"/>
                <a:gd name="f60" fmla="val 162"/>
                <a:gd name="f61" fmla="val 142"/>
                <a:gd name="f62" fmla="val 149"/>
                <a:gd name="f63" fmla="val 157"/>
                <a:gd name="f64" fmla="val 129"/>
                <a:gd name="f65" fmla="val 165"/>
                <a:gd name="f66" fmla="val 113"/>
                <a:gd name="f67" fmla="val 178"/>
                <a:gd name="f68" fmla="val 99"/>
                <a:gd name="f69" fmla="val 77"/>
                <a:gd name="f70" fmla="val 185"/>
                <a:gd name="f71" fmla="val 68"/>
                <a:gd name="f72" fmla="val 210"/>
                <a:gd name="f73" fmla="val 63"/>
                <a:gd name="f74" fmla="val 225"/>
                <a:gd name="f75" fmla="val 232"/>
                <a:gd name="f76" fmla="val 20"/>
                <a:gd name="f77" fmla="val 242"/>
                <a:gd name="f78" fmla="val 18"/>
                <a:gd name="f79" fmla="val 243"/>
                <a:gd name="f80" fmla="val 245"/>
                <a:gd name="f81" fmla="val 107"/>
                <a:gd name="f82" fmla="val 34"/>
                <a:gd name="f83" fmla="val 104"/>
                <a:gd name="f84" fmla="val 29"/>
                <a:gd name="f85" fmla="val 94"/>
                <a:gd name="f86" fmla="val 30"/>
                <a:gd name="f87" fmla="val 80"/>
                <a:gd name="f88" fmla="val 31"/>
                <a:gd name="f89" fmla="val 59"/>
                <a:gd name="f90" fmla="val 54"/>
                <a:gd name="f91" fmla="val 58"/>
                <a:gd name="f92" fmla="val 71"/>
                <a:gd name="f93" fmla="val 75"/>
                <a:gd name="f94" fmla="val 65"/>
                <a:gd name="f95" fmla="val 79"/>
                <a:gd name="f96" fmla="val 92"/>
                <a:gd name="f97" fmla="val 50"/>
                <a:gd name="f98" fmla="+- 0 0 -90"/>
                <a:gd name="f99" fmla="*/ f3 1 197"/>
                <a:gd name="f100" fmla="*/ f4 1 270"/>
                <a:gd name="f101" fmla="val f5"/>
                <a:gd name="f102" fmla="val f6"/>
                <a:gd name="f103" fmla="val f7"/>
                <a:gd name="f104" fmla="*/ f98 f0 1"/>
                <a:gd name="f105" fmla="+- f103 0 f101"/>
                <a:gd name="f106" fmla="+- f102 0 f101"/>
                <a:gd name="f107" fmla="*/ f104 1 f2"/>
                <a:gd name="f108" fmla="*/ f106 1 197"/>
                <a:gd name="f109" fmla="*/ f105 1 270"/>
                <a:gd name="f110" fmla="*/ 14 f106 1"/>
                <a:gd name="f111" fmla="*/ 247 f105 1"/>
                <a:gd name="f112" fmla="*/ 16 f106 1"/>
                <a:gd name="f113" fmla="*/ 268 f105 1"/>
                <a:gd name="f114" fmla="*/ 10 f106 1"/>
                <a:gd name="f115" fmla="*/ 270 f105 1"/>
                <a:gd name="f116" fmla="*/ 0 f106 1"/>
                <a:gd name="f117" fmla="*/ 253 f105 1"/>
                <a:gd name="f118" fmla="*/ 9 f106 1"/>
                <a:gd name="f119" fmla="*/ 233 f105 1"/>
                <a:gd name="f120" fmla="*/ 32 f106 1"/>
                <a:gd name="f121" fmla="*/ 222 f105 1"/>
                <a:gd name="f122" fmla="*/ 40 f106 1"/>
                <a:gd name="f123" fmla="*/ 199 f105 1"/>
                <a:gd name="f124" fmla="*/ 175 f105 1"/>
                <a:gd name="f125" fmla="*/ 37 f106 1"/>
                <a:gd name="f126" fmla="*/ 70 f105 1"/>
                <a:gd name="f127" fmla="*/ 123 f106 1"/>
                <a:gd name="f128" fmla="*/ 6 f105 1"/>
                <a:gd name="f129" fmla="*/ 190 f106 1"/>
                <a:gd name="f130" fmla="*/ 89 f105 1"/>
                <a:gd name="f131" fmla="*/ 162 f106 1"/>
                <a:gd name="f132" fmla="*/ 142 f105 1"/>
                <a:gd name="f133" fmla="*/ 113 f106 1"/>
                <a:gd name="f134" fmla="*/ 178 f105 1"/>
                <a:gd name="f135" fmla="*/ 68 f106 1"/>
                <a:gd name="f136" fmla="*/ 210 f105 1"/>
                <a:gd name="f137" fmla="*/ 20 f106 1"/>
                <a:gd name="f138" fmla="*/ 242 f105 1"/>
                <a:gd name="f139" fmla="*/ 107 f106 1"/>
                <a:gd name="f140" fmla="*/ 34 f105 1"/>
                <a:gd name="f141" fmla="*/ 94 f106 1"/>
                <a:gd name="f142" fmla="*/ 30 f105 1"/>
                <a:gd name="f143" fmla="*/ 58 f106 1"/>
                <a:gd name="f144" fmla="*/ 68 f105 1"/>
                <a:gd name="f145" fmla="*/ 65 f106 1"/>
                <a:gd name="f146" fmla="*/ 79 f105 1"/>
                <a:gd name="f147" fmla="+- f107 0 f1"/>
                <a:gd name="f148" fmla="*/ f110 1 197"/>
                <a:gd name="f149" fmla="*/ f111 1 270"/>
                <a:gd name="f150" fmla="*/ f112 1 197"/>
                <a:gd name="f151" fmla="*/ f113 1 270"/>
                <a:gd name="f152" fmla="*/ f114 1 197"/>
                <a:gd name="f153" fmla="*/ f115 1 270"/>
                <a:gd name="f154" fmla="*/ f116 1 197"/>
                <a:gd name="f155" fmla="*/ f117 1 270"/>
                <a:gd name="f156" fmla="*/ f118 1 197"/>
                <a:gd name="f157" fmla="*/ f119 1 270"/>
                <a:gd name="f158" fmla="*/ f120 1 197"/>
                <a:gd name="f159" fmla="*/ f121 1 270"/>
                <a:gd name="f160" fmla="*/ f122 1 197"/>
                <a:gd name="f161" fmla="*/ f123 1 270"/>
                <a:gd name="f162" fmla="*/ f124 1 270"/>
                <a:gd name="f163" fmla="*/ f125 1 197"/>
                <a:gd name="f164" fmla="*/ f126 1 270"/>
                <a:gd name="f165" fmla="*/ f127 1 197"/>
                <a:gd name="f166" fmla="*/ f128 1 270"/>
                <a:gd name="f167" fmla="*/ f129 1 197"/>
                <a:gd name="f168" fmla="*/ f130 1 270"/>
                <a:gd name="f169" fmla="*/ f131 1 197"/>
                <a:gd name="f170" fmla="*/ f132 1 270"/>
                <a:gd name="f171" fmla="*/ f133 1 197"/>
                <a:gd name="f172" fmla="*/ f134 1 270"/>
                <a:gd name="f173" fmla="*/ f135 1 197"/>
                <a:gd name="f174" fmla="*/ f136 1 270"/>
                <a:gd name="f175" fmla="*/ f137 1 197"/>
                <a:gd name="f176" fmla="*/ f138 1 270"/>
                <a:gd name="f177" fmla="*/ f139 1 197"/>
                <a:gd name="f178" fmla="*/ f140 1 270"/>
                <a:gd name="f179" fmla="*/ f141 1 197"/>
                <a:gd name="f180" fmla="*/ f142 1 270"/>
                <a:gd name="f181" fmla="*/ f143 1 197"/>
                <a:gd name="f182" fmla="*/ f144 1 270"/>
                <a:gd name="f183" fmla="*/ f145 1 197"/>
                <a:gd name="f184" fmla="*/ f146 1 270"/>
                <a:gd name="f185" fmla="*/ 0 1 f108"/>
                <a:gd name="f186" fmla="*/ f102 1 f108"/>
                <a:gd name="f187" fmla="*/ 0 1 f109"/>
                <a:gd name="f188" fmla="*/ f103 1 f109"/>
                <a:gd name="f189" fmla="*/ f148 1 f108"/>
                <a:gd name="f190" fmla="*/ f149 1 f109"/>
                <a:gd name="f191" fmla="*/ f150 1 f108"/>
                <a:gd name="f192" fmla="*/ f151 1 f109"/>
                <a:gd name="f193" fmla="*/ f152 1 f108"/>
                <a:gd name="f194" fmla="*/ f153 1 f109"/>
                <a:gd name="f195" fmla="*/ f154 1 f108"/>
                <a:gd name="f196" fmla="*/ f155 1 f109"/>
                <a:gd name="f197" fmla="*/ f156 1 f108"/>
                <a:gd name="f198" fmla="*/ f157 1 f109"/>
                <a:gd name="f199" fmla="*/ f158 1 f108"/>
                <a:gd name="f200" fmla="*/ f159 1 f109"/>
                <a:gd name="f201" fmla="*/ f160 1 f108"/>
                <a:gd name="f202" fmla="*/ f161 1 f109"/>
                <a:gd name="f203" fmla="*/ f162 1 f109"/>
                <a:gd name="f204" fmla="*/ f163 1 f108"/>
                <a:gd name="f205" fmla="*/ f164 1 f109"/>
                <a:gd name="f206" fmla="*/ f165 1 f108"/>
                <a:gd name="f207" fmla="*/ f166 1 f109"/>
                <a:gd name="f208" fmla="*/ f167 1 f108"/>
                <a:gd name="f209" fmla="*/ f168 1 f109"/>
                <a:gd name="f210" fmla="*/ f169 1 f108"/>
                <a:gd name="f211" fmla="*/ f170 1 f109"/>
                <a:gd name="f212" fmla="*/ f171 1 f108"/>
                <a:gd name="f213" fmla="*/ f172 1 f109"/>
                <a:gd name="f214" fmla="*/ f173 1 f108"/>
                <a:gd name="f215" fmla="*/ f174 1 f109"/>
                <a:gd name="f216" fmla="*/ f175 1 f108"/>
                <a:gd name="f217" fmla="*/ f176 1 f109"/>
                <a:gd name="f218" fmla="*/ f177 1 f108"/>
                <a:gd name="f219" fmla="*/ f178 1 f109"/>
                <a:gd name="f220" fmla="*/ f179 1 f108"/>
                <a:gd name="f221" fmla="*/ f180 1 f109"/>
                <a:gd name="f222" fmla="*/ f181 1 f108"/>
                <a:gd name="f223" fmla="*/ f182 1 f109"/>
                <a:gd name="f224" fmla="*/ f183 1 f108"/>
                <a:gd name="f225" fmla="*/ f184 1 f109"/>
                <a:gd name="f226" fmla="*/ f185 f99 1"/>
                <a:gd name="f227" fmla="*/ f186 f99 1"/>
                <a:gd name="f228" fmla="*/ f188 f100 1"/>
                <a:gd name="f229" fmla="*/ f187 f100 1"/>
                <a:gd name="f230" fmla="*/ f189 f99 1"/>
                <a:gd name="f231" fmla="*/ f190 f100 1"/>
                <a:gd name="f232" fmla="*/ f191 f99 1"/>
                <a:gd name="f233" fmla="*/ f192 f100 1"/>
                <a:gd name="f234" fmla="*/ f193 f99 1"/>
                <a:gd name="f235" fmla="*/ f194 f100 1"/>
                <a:gd name="f236" fmla="*/ f195 f99 1"/>
                <a:gd name="f237" fmla="*/ f196 f100 1"/>
                <a:gd name="f238" fmla="*/ f197 f99 1"/>
                <a:gd name="f239" fmla="*/ f198 f100 1"/>
                <a:gd name="f240" fmla="*/ f199 f99 1"/>
                <a:gd name="f241" fmla="*/ f200 f100 1"/>
                <a:gd name="f242" fmla="*/ f201 f99 1"/>
                <a:gd name="f243" fmla="*/ f202 f100 1"/>
                <a:gd name="f244" fmla="*/ f203 f100 1"/>
                <a:gd name="f245" fmla="*/ f204 f99 1"/>
                <a:gd name="f246" fmla="*/ f205 f100 1"/>
                <a:gd name="f247" fmla="*/ f206 f99 1"/>
                <a:gd name="f248" fmla="*/ f207 f100 1"/>
                <a:gd name="f249" fmla="*/ f208 f99 1"/>
                <a:gd name="f250" fmla="*/ f209 f100 1"/>
                <a:gd name="f251" fmla="*/ f210 f99 1"/>
                <a:gd name="f252" fmla="*/ f211 f100 1"/>
                <a:gd name="f253" fmla="*/ f212 f99 1"/>
                <a:gd name="f254" fmla="*/ f213 f100 1"/>
                <a:gd name="f255" fmla="*/ f214 f99 1"/>
                <a:gd name="f256" fmla="*/ f215 f100 1"/>
                <a:gd name="f257" fmla="*/ f216 f99 1"/>
                <a:gd name="f258" fmla="*/ f217 f100 1"/>
                <a:gd name="f259" fmla="*/ f218 f99 1"/>
                <a:gd name="f260" fmla="*/ f219 f100 1"/>
                <a:gd name="f261" fmla="*/ f220 f99 1"/>
                <a:gd name="f262" fmla="*/ f221 f100 1"/>
                <a:gd name="f263" fmla="*/ f222 f99 1"/>
                <a:gd name="f264" fmla="*/ f223 f100 1"/>
                <a:gd name="f265" fmla="*/ f224 f99 1"/>
                <a:gd name="f266" fmla="*/ f225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30" y="f231"/>
                </a:cxn>
                <a:cxn ang="f147">
                  <a:pos x="f232" y="f233"/>
                </a:cxn>
                <a:cxn ang="f147">
                  <a:pos x="f234" y="f235"/>
                </a:cxn>
                <a:cxn ang="f147">
                  <a:pos x="f236" y="f237"/>
                </a:cxn>
                <a:cxn ang="f147">
                  <a:pos x="f238" y="f239"/>
                </a:cxn>
                <a:cxn ang="f147">
                  <a:pos x="f240" y="f241"/>
                </a:cxn>
                <a:cxn ang="f147">
                  <a:pos x="f242" y="f243"/>
                </a:cxn>
                <a:cxn ang="f147">
                  <a:pos x="f242" y="f244"/>
                </a:cxn>
                <a:cxn ang="f147">
                  <a:pos x="f245" y="f246"/>
                </a:cxn>
                <a:cxn ang="f147">
                  <a:pos x="f247" y="f248"/>
                </a:cxn>
                <a:cxn ang="f147">
                  <a:pos x="f249" y="f250"/>
                </a:cxn>
                <a:cxn ang="f147">
                  <a:pos x="f251" y="f252"/>
                </a:cxn>
                <a:cxn ang="f147">
                  <a:pos x="f253" y="f254"/>
                </a:cxn>
                <a:cxn ang="f147">
                  <a:pos x="f255" y="f256"/>
                </a:cxn>
                <a:cxn ang="f147">
                  <a:pos x="f257" y="f258"/>
                </a:cxn>
                <a:cxn ang="f147">
                  <a:pos x="f230" y="f231"/>
                </a:cxn>
                <a:cxn ang="f147">
                  <a:pos x="f259" y="f260"/>
                </a:cxn>
                <a:cxn ang="f147">
                  <a:pos x="f261" y="f262"/>
                </a:cxn>
                <a:cxn ang="f147">
                  <a:pos x="f263" y="f264"/>
                </a:cxn>
                <a:cxn ang="f147">
                  <a:pos x="f265" y="f266"/>
                </a:cxn>
                <a:cxn ang="f147">
                  <a:pos x="f259" y="f260"/>
                </a:cxn>
              </a:cxnLst>
              <a:rect l="f226" t="f229" r="f227" b="f228"/>
              <a:pathLst>
                <a:path w="197" h="270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8" y="f14"/>
                    <a:pt x="f15" y="f16"/>
                    <a:pt x="f17" y="f7"/>
                  </a:cubicBezTo>
                  <a:cubicBezTo>
                    <a:pt x="f18" y="f19"/>
                    <a:pt x="f5" y="f20"/>
                    <a:pt x="f5" y="f21"/>
                  </a:cubicBezTo>
                  <a:cubicBezTo>
                    <a:pt x="f5" y="f9"/>
                    <a:pt x="f22" y="f23"/>
                    <a:pt x="f24" y="f25"/>
                  </a:cubicBezTo>
                  <a:cubicBezTo>
                    <a:pt x="f11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35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"/>
                    <a:pt x="f50" y="f51"/>
                  </a:cubicBezTo>
                  <a:cubicBezTo>
                    <a:pt x="f52" y="f53"/>
                    <a:pt x="f6" y="f54"/>
                    <a:pt x="f55" y="f56"/>
                  </a:cubicBezTo>
                  <a:cubicBezTo>
                    <a:pt x="f57" y="f58"/>
                    <a:pt x="f40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55"/>
                    <a:pt x="f69" y="f70"/>
                    <a:pt x="f71" y="f72"/>
                  </a:cubicBezTo>
                  <a:cubicBezTo>
                    <a:pt x="f73" y="f74"/>
                    <a:pt x="f45" y="f75"/>
                    <a:pt x="f76" y="f77"/>
                  </a:cubicBezTo>
                  <a:cubicBezTo>
                    <a:pt x="f78" y="f79"/>
                    <a:pt x="f13" y="f80"/>
                    <a:pt x="f8" y="f9"/>
                  </a:cubicBezTo>
                  <a:close/>
                  <a:moveTo>
                    <a:pt x="f81" y="f82"/>
                  </a:moveTo>
                  <a:cubicBezTo>
                    <a:pt x="f83" y="f43"/>
                    <a:pt x="f68" y="f84"/>
                    <a:pt x="f85" y="f86"/>
                  </a:cubicBezTo>
                  <a:cubicBezTo>
                    <a:pt x="f87" y="f88"/>
                    <a:pt x="f89" y="f90"/>
                    <a:pt x="f91" y="f71"/>
                  </a:cubicBezTo>
                  <a:cubicBezTo>
                    <a:pt x="f91" y="f92"/>
                    <a:pt x="f73" y="f93"/>
                    <a:pt x="f94" y="f95"/>
                  </a:cubicBezTo>
                  <a:cubicBezTo>
                    <a:pt x="f95" y="f94"/>
                    <a:pt x="f96" y="f97"/>
                    <a:pt x="f81" y="f82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CA5C2A2D-A11F-6722-A441-6F058A2FB657}"/>
                </a:ext>
              </a:extLst>
            </p:cNvPr>
            <p:cNvSpPr/>
            <p:nvPr/>
          </p:nvSpPr>
          <p:spPr>
            <a:xfrm rot="1477922">
              <a:off x="7304739" y="8711434"/>
              <a:ext cx="489972" cy="670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211"/>
                <a:gd name="f8" fmla="val 145"/>
                <a:gd name="f9" fmla="val 197"/>
                <a:gd name="f10" fmla="val 150"/>
                <a:gd name="f11" fmla="val 200"/>
                <a:gd name="f12" fmla="val 203"/>
                <a:gd name="f13" fmla="val 204"/>
                <a:gd name="f14" fmla="val 206"/>
                <a:gd name="f15" fmla="val 208"/>
                <a:gd name="f16" fmla="val 148"/>
                <a:gd name="f17" fmla="val 141"/>
                <a:gd name="f18" fmla="val 137"/>
                <a:gd name="f19" fmla="val 132"/>
                <a:gd name="f20" fmla="val 205"/>
                <a:gd name="f21" fmla="val 127"/>
                <a:gd name="f22" fmla="val 198"/>
                <a:gd name="f23" fmla="val 126"/>
                <a:gd name="f24" fmla="val 192"/>
                <a:gd name="f25" fmla="val 125"/>
                <a:gd name="f26" fmla="val 159"/>
                <a:gd name="f27" fmla="val 121"/>
                <a:gd name="f28" fmla="val 156"/>
                <a:gd name="f29" fmla="val 91"/>
                <a:gd name="f30" fmla="val 142"/>
                <a:gd name="f31" fmla="val 69"/>
                <a:gd name="f32" fmla="val 47"/>
                <a:gd name="f33" fmla="val 120"/>
                <a:gd name="f34" fmla="val 28"/>
                <a:gd name="f35" fmla="val 105"/>
                <a:gd name="f36" fmla="val 5"/>
                <a:gd name="f37" fmla="val 88"/>
                <a:gd name="f38" fmla="val 63"/>
                <a:gd name="f39" fmla="val 9"/>
                <a:gd name="f40" fmla="val 41"/>
                <a:gd name="f41" fmla="val 19"/>
                <a:gd name="f42" fmla="val 18"/>
                <a:gd name="f43" fmla="val 48"/>
                <a:gd name="f44" fmla="val 73"/>
                <a:gd name="f45" fmla="val 2"/>
                <a:gd name="f46" fmla="val 98"/>
                <a:gd name="f47" fmla="val 4"/>
                <a:gd name="f48" fmla="val 117"/>
                <a:gd name="f49" fmla="val 123"/>
                <a:gd name="f50" fmla="val 68"/>
                <a:gd name="f51" fmla="val 90"/>
                <a:gd name="f52" fmla="val 112"/>
                <a:gd name="f53" fmla="val 129"/>
                <a:gd name="f54" fmla="val 139"/>
                <a:gd name="f55" fmla="val 152"/>
                <a:gd name="f56" fmla="val 135"/>
                <a:gd name="f57" fmla="val 165"/>
                <a:gd name="f58" fmla="val 140"/>
                <a:gd name="f59" fmla="val 179"/>
                <a:gd name="f60" fmla="val 34"/>
                <a:gd name="f61" fmla="val 39"/>
                <a:gd name="f62" fmla="val 31"/>
                <a:gd name="f63" fmla="val 42"/>
                <a:gd name="f64" fmla="val 43"/>
                <a:gd name="f65" fmla="val 27"/>
                <a:gd name="f66" fmla="val 45"/>
                <a:gd name="f67" fmla="val 55"/>
                <a:gd name="f68" fmla="val 26"/>
                <a:gd name="f69" fmla="val 85"/>
                <a:gd name="f70" fmla="val 38"/>
                <a:gd name="f71" fmla="val 89"/>
                <a:gd name="f72" fmla="val 40"/>
                <a:gd name="f73" fmla="val 44"/>
                <a:gd name="f74" fmla="val 76"/>
                <a:gd name="f75" fmla="val 62"/>
                <a:gd name="f76" fmla="val 49"/>
                <a:gd name="f77" fmla="val 46"/>
                <a:gd name="f78" fmla="val 37"/>
                <a:gd name="f79" fmla="+- 0 0 -90"/>
                <a:gd name="f80" fmla="*/ f3 1 154"/>
                <a:gd name="f81" fmla="*/ f4 1 211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54"/>
                <a:gd name="f90" fmla="*/ f86 1 211"/>
                <a:gd name="f91" fmla="*/ 145 f87 1"/>
                <a:gd name="f92" fmla="*/ 197 f86 1"/>
                <a:gd name="f93" fmla="*/ 154 f87 1"/>
                <a:gd name="f94" fmla="*/ 203 f86 1"/>
                <a:gd name="f95" fmla="*/ 208 f86 1"/>
                <a:gd name="f96" fmla="*/ 137 f87 1"/>
                <a:gd name="f97" fmla="*/ 126 f87 1"/>
                <a:gd name="f98" fmla="*/ 192 f86 1"/>
                <a:gd name="f99" fmla="*/ 91 f87 1"/>
                <a:gd name="f100" fmla="*/ 142 f86 1"/>
                <a:gd name="f101" fmla="*/ 28 f87 1"/>
                <a:gd name="f102" fmla="*/ 105 f86 1"/>
                <a:gd name="f103" fmla="*/ 9 f87 1"/>
                <a:gd name="f104" fmla="*/ 41 f86 1"/>
                <a:gd name="f105" fmla="*/ 73 f87 1"/>
                <a:gd name="f106" fmla="*/ 2 f86 1"/>
                <a:gd name="f107" fmla="*/ 123 f87 1"/>
                <a:gd name="f108" fmla="*/ 47 f86 1"/>
                <a:gd name="f109" fmla="*/ 112 f86 1"/>
                <a:gd name="f110" fmla="*/ 132 f87 1"/>
                <a:gd name="f111" fmla="*/ 152 f86 1"/>
                <a:gd name="f112" fmla="*/ 34 f87 1"/>
                <a:gd name="f113" fmla="*/ 39 f86 1"/>
                <a:gd name="f114" fmla="*/ 27 f87 1"/>
                <a:gd name="f115" fmla="*/ 45 f86 1"/>
                <a:gd name="f116" fmla="*/ 38 f87 1"/>
                <a:gd name="f117" fmla="*/ 89 f86 1"/>
                <a:gd name="f118" fmla="*/ 45 f87 1"/>
                <a:gd name="f119" fmla="*/ 42 f87 1"/>
                <a:gd name="f120" fmla="*/ 49 f86 1"/>
                <a:gd name="f121" fmla="+- f88 0 f1"/>
                <a:gd name="f122" fmla="*/ f91 1 154"/>
                <a:gd name="f123" fmla="*/ f92 1 211"/>
                <a:gd name="f124" fmla="*/ f93 1 154"/>
                <a:gd name="f125" fmla="*/ f94 1 211"/>
                <a:gd name="f126" fmla="*/ f95 1 211"/>
                <a:gd name="f127" fmla="*/ f96 1 154"/>
                <a:gd name="f128" fmla="*/ f97 1 154"/>
                <a:gd name="f129" fmla="*/ f98 1 211"/>
                <a:gd name="f130" fmla="*/ f99 1 154"/>
                <a:gd name="f131" fmla="*/ f100 1 211"/>
                <a:gd name="f132" fmla="*/ f101 1 154"/>
                <a:gd name="f133" fmla="*/ f102 1 211"/>
                <a:gd name="f134" fmla="*/ f103 1 154"/>
                <a:gd name="f135" fmla="*/ f104 1 211"/>
                <a:gd name="f136" fmla="*/ f105 1 154"/>
                <a:gd name="f137" fmla="*/ f106 1 211"/>
                <a:gd name="f138" fmla="*/ f107 1 154"/>
                <a:gd name="f139" fmla="*/ f108 1 211"/>
                <a:gd name="f140" fmla="*/ f109 1 211"/>
                <a:gd name="f141" fmla="*/ f110 1 154"/>
                <a:gd name="f142" fmla="*/ f111 1 211"/>
                <a:gd name="f143" fmla="*/ f112 1 154"/>
                <a:gd name="f144" fmla="*/ f113 1 211"/>
                <a:gd name="f145" fmla="*/ f114 1 154"/>
                <a:gd name="f146" fmla="*/ f115 1 211"/>
                <a:gd name="f147" fmla="*/ f116 1 154"/>
                <a:gd name="f148" fmla="*/ f117 1 211"/>
                <a:gd name="f149" fmla="*/ f118 1 154"/>
                <a:gd name="f150" fmla="*/ f119 1 154"/>
                <a:gd name="f151" fmla="*/ f120 1 211"/>
                <a:gd name="f152" fmla="*/ 0 1 f89"/>
                <a:gd name="f153" fmla="*/ f83 1 f89"/>
                <a:gd name="f154" fmla="*/ 0 1 f90"/>
                <a:gd name="f155" fmla="*/ f84 1 f90"/>
                <a:gd name="f156" fmla="*/ f122 1 f89"/>
                <a:gd name="f157" fmla="*/ f123 1 f90"/>
                <a:gd name="f158" fmla="*/ f124 1 f89"/>
                <a:gd name="f159" fmla="*/ f125 1 f90"/>
                <a:gd name="f160" fmla="*/ f126 1 f90"/>
                <a:gd name="f161" fmla="*/ f127 1 f89"/>
                <a:gd name="f162" fmla="*/ f128 1 f89"/>
                <a:gd name="f163" fmla="*/ f129 1 f90"/>
                <a:gd name="f164" fmla="*/ f130 1 f89"/>
                <a:gd name="f165" fmla="*/ f131 1 f90"/>
                <a:gd name="f166" fmla="*/ f132 1 f89"/>
                <a:gd name="f167" fmla="*/ f133 1 f90"/>
                <a:gd name="f168" fmla="*/ f134 1 f89"/>
                <a:gd name="f169" fmla="*/ f135 1 f90"/>
                <a:gd name="f170" fmla="*/ f136 1 f89"/>
                <a:gd name="f171" fmla="*/ f137 1 f90"/>
                <a:gd name="f172" fmla="*/ f138 1 f89"/>
                <a:gd name="f173" fmla="*/ f139 1 f90"/>
                <a:gd name="f174" fmla="*/ f140 1 f90"/>
                <a:gd name="f175" fmla="*/ f141 1 f89"/>
                <a:gd name="f176" fmla="*/ f142 1 f90"/>
                <a:gd name="f177" fmla="*/ f143 1 f89"/>
                <a:gd name="f178" fmla="*/ f144 1 f90"/>
                <a:gd name="f179" fmla="*/ f145 1 f89"/>
                <a:gd name="f180" fmla="*/ f146 1 f90"/>
                <a:gd name="f181" fmla="*/ f147 1 f89"/>
                <a:gd name="f182" fmla="*/ f148 1 f90"/>
                <a:gd name="f183" fmla="*/ f149 1 f89"/>
                <a:gd name="f184" fmla="*/ f150 1 f89"/>
                <a:gd name="f185" fmla="*/ f151 1 f90"/>
                <a:gd name="f186" fmla="*/ f152 f80 1"/>
                <a:gd name="f187" fmla="*/ f153 f80 1"/>
                <a:gd name="f188" fmla="*/ f155 f81 1"/>
                <a:gd name="f189" fmla="*/ f154 f81 1"/>
                <a:gd name="f190" fmla="*/ f156 f80 1"/>
                <a:gd name="f191" fmla="*/ f157 f81 1"/>
                <a:gd name="f192" fmla="*/ f158 f80 1"/>
                <a:gd name="f193" fmla="*/ f159 f81 1"/>
                <a:gd name="f194" fmla="*/ f160 f81 1"/>
                <a:gd name="f195" fmla="*/ f161 f80 1"/>
                <a:gd name="f196" fmla="*/ f162 f80 1"/>
                <a:gd name="f197" fmla="*/ f163 f81 1"/>
                <a:gd name="f198" fmla="*/ f164 f80 1"/>
                <a:gd name="f199" fmla="*/ f165 f81 1"/>
                <a:gd name="f200" fmla="*/ f166 f80 1"/>
                <a:gd name="f201" fmla="*/ f167 f81 1"/>
                <a:gd name="f202" fmla="*/ f168 f80 1"/>
                <a:gd name="f203" fmla="*/ f169 f81 1"/>
                <a:gd name="f204" fmla="*/ f170 f80 1"/>
                <a:gd name="f205" fmla="*/ f171 f81 1"/>
                <a:gd name="f206" fmla="*/ f172 f80 1"/>
                <a:gd name="f207" fmla="*/ f173 f81 1"/>
                <a:gd name="f208" fmla="*/ f174 f81 1"/>
                <a:gd name="f209" fmla="*/ f175 f80 1"/>
                <a:gd name="f210" fmla="*/ f176 f81 1"/>
                <a:gd name="f211" fmla="*/ f177 f80 1"/>
                <a:gd name="f212" fmla="*/ f178 f81 1"/>
                <a:gd name="f213" fmla="*/ f179 f80 1"/>
                <a:gd name="f214" fmla="*/ f180 f81 1"/>
                <a:gd name="f215" fmla="*/ f181 f80 1"/>
                <a:gd name="f216" fmla="*/ f182 f81 1"/>
                <a:gd name="f217" fmla="*/ f183 f80 1"/>
                <a:gd name="f218" fmla="*/ f184 f80 1"/>
                <a:gd name="f219" fmla="*/ f185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90" y="f191"/>
                </a:cxn>
                <a:cxn ang="f121">
                  <a:pos x="f192" y="f193"/>
                </a:cxn>
                <a:cxn ang="f121">
                  <a:pos x="f192" y="f194"/>
                </a:cxn>
                <a:cxn ang="f121">
                  <a:pos x="f195" y="f194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205"/>
                </a:cxn>
                <a:cxn ang="f121">
                  <a:pos x="f206" y="f207"/>
                </a:cxn>
                <a:cxn ang="f121">
                  <a:pos x="f196" y="f208"/>
                </a:cxn>
                <a:cxn ang="f121">
                  <a:pos x="f209" y="f210"/>
                </a:cxn>
                <a:cxn ang="f121">
                  <a:pos x="f190" y="f191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217" y="f216"/>
                </a:cxn>
                <a:cxn ang="f121">
                  <a:pos x="f218" y="f219"/>
                </a:cxn>
                <a:cxn ang="f121">
                  <a:pos x="f211" y="f212"/>
                </a:cxn>
              </a:cxnLst>
              <a:rect l="f186" t="f189" r="f187" b="f188"/>
              <a:pathLst>
                <a:path w="154" h="211">
                  <a:moveTo>
                    <a:pt x="f8" y="f9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6" y="f15"/>
                    <a:pt x="f17" y="f7"/>
                    <a:pt x="f18" y="f1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19"/>
                    <a:pt x="f32" y="f33"/>
                    <a:pt x="f34" y="f35"/>
                  </a:cubicBezTo>
                  <a:cubicBezTo>
                    <a:pt x="f36" y="f37"/>
                    <a:pt x="f5" y="f38"/>
                    <a:pt x="f39" y="f40"/>
                  </a:cubicBezTo>
                  <a:cubicBezTo>
                    <a:pt x="f41" y="f42"/>
                    <a:pt x="f43" y="f5"/>
                    <a:pt x="f44" y="f45"/>
                  </a:cubicBezTo>
                  <a:cubicBezTo>
                    <a:pt x="f46" y="f47"/>
                    <a:pt x="f48" y="f42"/>
                    <a:pt x="f49" y="f32"/>
                  </a:cubicBezTo>
                  <a:cubicBezTo>
                    <a:pt x="f21" y="f50"/>
                    <a:pt x="f25" y="f51"/>
                    <a:pt x="f23" y="f52"/>
                  </a:cubicBezTo>
                  <a:cubicBezTo>
                    <a:pt x="f21" y="f25"/>
                    <a:pt x="f53" y="f54"/>
                    <a:pt x="f19" y="f55"/>
                  </a:cubicBezTo>
                  <a:cubicBezTo>
                    <a:pt x="f56" y="f57"/>
                    <a:pt x="f58" y="f59"/>
                    <a:pt x="f8" y="f9"/>
                  </a:cubicBezTo>
                  <a:close/>
                  <a:moveTo>
                    <a:pt x="f60" y="f61"/>
                  </a:moveTo>
                  <a:cubicBezTo>
                    <a:pt x="f62" y="f63"/>
                    <a:pt x="f34" y="f64"/>
                    <a:pt x="f65" y="f66"/>
                  </a:cubicBezTo>
                  <a:cubicBezTo>
                    <a:pt x="f41" y="f67"/>
                    <a:pt x="f68" y="f69"/>
                    <a:pt x="f70" y="f71"/>
                  </a:cubicBezTo>
                  <a:cubicBezTo>
                    <a:pt x="f72" y="f51"/>
                    <a:pt x="f64" y="f71"/>
                    <a:pt x="f66" y="f71"/>
                  </a:cubicBezTo>
                  <a:cubicBezTo>
                    <a:pt x="f73" y="f74"/>
                    <a:pt x="f73" y="f75"/>
                    <a:pt x="f63" y="f76"/>
                  </a:cubicBezTo>
                  <a:cubicBezTo>
                    <a:pt x="f40" y="f77"/>
                    <a:pt x="f78" y="f64"/>
                    <a:pt x="f60" y="f61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upo 43">
            <a:extLst>
              <a:ext uri="{FF2B5EF4-FFF2-40B4-BE49-F238E27FC236}">
                <a16:creationId xmlns:a16="http://schemas.microsoft.com/office/drawing/2014/main" id="{0A53F88F-35CE-D46E-9C8A-B39D1D5952D1}"/>
              </a:ext>
            </a:extLst>
          </p:cNvPr>
          <p:cNvGrpSpPr/>
          <p:nvPr/>
        </p:nvGrpSpPr>
        <p:grpSpPr>
          <a:xfrm>
            <a:off x="52715" y="8306491"/>
            <a:ext cx="1373510" cy="1516312"/>
            <a:chOff x="52715" y="8306491"/>
            <a:chExt cx="1373510" cy="1516312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488E7165-C31C-834B-C472-9CCD0303163F}"/>
                </a:ext>
              </a:extLst>
            </p:cNvPr>
            <p:cNvSpPr/>
            <p:nvPr/>
          </p:nvSpPr>
          <p:spPr>
            <a:xfrm flipH="1">
              <a:off x="444297" y="8306491"/>
              <a:ext cx="680130" cy="12292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B5DB5A3B-B64E-EA40-74E2-410035F41065}"/>
                </a:ext>
              </a:extLst>
            </p:cNvPr>
            <p:cNvSpPr/>
            <p:nvPr/>
          </p:nvSpPr>
          <p:spPr>
            <a:xfrm flipH="1">
              <a:off x="444297" y="8306491"/>
              <a:ext cx="680130" cy="12292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846ABD9D-4F74-172F-DF4B-76DE6C5DB99C}"/>
                </a:ext>
              </a:extLst>
            </p:cNvPr>
            <p:cNvSpPr/>
            <p:nvPr/>
          </p:nvSpPr>
          <p:spPr>
            <a:xfrm flipH="1">
              <a:off x="52715" y="8876217"/>
              <a:ext cx="690436" cy="9465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7"/>
                <a:gd name="f7" fmla="val 270"/>
                <a:gd name="f8" fmla="val 14"/>
                <a:gd name="f9" fmla="val 247"/>
                <a:gd name="f10" fmla="val 254"/>
                <a:gd name="f11" fmla="val 15"/>
                <a:gd name="f12" fmla="val 261"/>
                <a:gd name="f13" fmla="val 16"/>
                <a:gd name="f14" fmla="val 268"/>
                <a:gd name="f15" fmla="val 12"/>
                <a:gd name="f16" fmla="val 269"/>
                <a:gd name="f17" fmla="val 10"/>
                <a:gd name="f18" fmla="val 7"/>
                <a:gd name="f19" fmla="val 265"/>
                <a:gd name="f20" fmla="val 259"/>
                <a:gd name="f21" fmla="val 253"/>
                <a:gd name="f22" fmla="val 4"/>
                <a:gd name="f23" fmla="val 238"/>
                <a:gd name="f24" fmla="val 9"/>
                <a:gd name="f25" fmla="val 233"/>
                <a:gd name="f26" fmla="val 228"/>
                <a:gd name="f27" fmla="val 25"/>
                <a:gd name="f28" fmla="val 226"/>
                <a:gd name="f29" fmla="val 32"/>
                <a:gd name="f30" fmla="val 222"/>
                <a:gd name="f31" fmla="val 41"/>
                <a:gd name="f32" fmla="val 217"/>
                <a:gd name="f33" fmla="val 49"/>
                <a:gd name="f34" fmla="val 212"/>
                <a:gd name="f35" fmla="val 40"/>
                <a:gd name="f36" fmla="val 199"/>
                <a:gd name="f37" fmla="val 36"/>
                <a:gd name="f38" fmla="val 193"/>
                <a:gd name="f39" fmla="val 183"/>
                <a:gd name="f40" fmla="val 175"/>
                <a:gd name="f41" fmla="val 39"/>
                <a:gd name="f42" fmla="val 140"/>
                <a:gd name="f43" fmla="val 33"/>
                <a:gd name="f44" fmla="val 105"/>
                <a:gd name="f45" fmla="val 37"/>
                <a:gd name="f46" fmla="val 70"/>
                <a:gd name="f47" fmla="val 42"/>
                <a:gd name="f48" fmla="val 23"/>
                <a:gd name="f49" fmla="val 76"/>
                <a:gd name="f50" fmla="val 123"/>
                <a:gd name="f51" fmla="val 6"/>
                <a:gd name="f52" fmla="val 161"/>
                <a:gd name="f53" fmla="val 11"/>
                <a:gd name="f54" fmla="val 51"/>
                <a:gd name="f55" fmla="val 190"/>
                <a:gd name="f56" fmla="val 89"/>
                <a:gd name="f57" fmla="val 187"/>
                <a:gd name="f58" fmla="val 108"/>
                <a:gd name="f59" fmla="val 127"/>
                <a:gd name="f60" fmla="val 162"/>
                <a:gd name="f61" fmla="val 142"/>
                <a:gd name="f62" fmla="val 149"/>
                <a:gd name="f63" fmla="val 157"/>
                <a:gd name="f64" fmla="val 129"/>
                <a:gd name="f65" fmla="val 165"/>
                <a:gd name="f66" fmla="val 113"/>
                <a:gd name="f67" fmla="val 178"/>
                <a:gd name="f68" fmla="val 99"/>
                <a:gd name="f69" fmla="val 77"/>
                <a:gd name="f70" fmla="val 185"/>
                <a:gd name="f71" fmla="val 68"/>
                <a:gd name="f72" fmla="val 210"/>
                <a:gd name="f73" fmla="val 63"/>
                <a:gd name="f74" fmla="val 225"/>
                <a:gd name="f75" fmla="val 232"/>
                <a:gd name="f76" fmla="val 20"/>
                <a:gd name="f77" fmla="val 242"/>
                <a:gd name="f78" fmla="val 18"/>
                <a:gd name="f79" fmla="val 243"/>
                <a:gd name="f80" fmla="val 245"/>
                <a:gd name="f81" fmla="val 107"/>
                <a:gd name="f82" fmla="val 34"/>
                <a:gd name="f83" fmla="val 104"/>
                <a:gd name="f84" fmla="val 29"/>
                <a:gd name="f85" fmla="val 94"/>
                <a:gd name="f86" fmla="val 30"/>
                <a:gd name="f87" fmla="val 80"/>
                <a:gd name="f88" fmla="val 31"/>
                <a:gd name="f89" fmla="val 59"/>
                <a:gd name="f90" fmla="val 54"/>
                <a:gd name="f91" fmla="val 58"/>
                <a:gd name="f92" fmla="val 71"/>
                <a:gd name="f93" fmla="val 75"/>
                <a:gd name="f94" fmla="val 65"/>
                <a:gd name="f95" fmla="val 79"/>
                <a:gd name="f96" fmla="val 92"/>
                <a:gd name="f97" fmla="val 50"/>
                <a:gd name="f98" fmla="+- 0 0 -90"/>
                <a:gd name="f99" fmla="*/ f3 1 197"/>
                <a:gd name="f100" fmla="*/ f4 1 270"/>
                <a:gd name="f101" fmla="val f5"/>
                <a:gd name="f102" fmla="val f6"/>
                <a:gd name="f103" fmla="val f7"/>
                <a:gd name="f104" fmla="*/ f98 f0 1"/>
                <a:gd name="f105" fmla="+- f103 0 f101"/>
                <a:gd name="f106" fmla="+- f102 0 f101"/>
                <a:gd name="f107" fmla="*/ f104 1 f2"/>
                <a:gd name="f108" fmla="*/ f106 1 197"/>
                <a:gd name="f109" fmla="*/ f105 1 270"/>
                <a:gd name="f110" fmla="*/ 14 f106 1"/>
                <a:gd name="f111" fmla="*/ 247 f105 1"/>
                <a:gd name="f112" fmla="*/ 16 f106 1"/>
                <a:gd name="f113" fmla="*/ 268 f105 1"/>
                <a:gd name="f114" fmla="*/ 10 f106 1"/>
                <a:gd name="f115" fmla="*/ 270 f105 1"/>
                <a:gd name="f116" fmla="*/ 0 f106 1"/>
                <a:gd name="f117" fmla="*/ 253 f105 1"/>
                <a:gd name="f118" fmla="*/ 9 f106 1"/>
                <a:gd name="f119" fmla="*/ 233 f105 1"/>
                <a:gd name="f120" fmla="*/ 32 f106 1"/>
                <a:gd name="f121" fmla="*/ 222 f105 1"/>
                <a:gd name="f122" fmla="*/ 40 f106 1"/>
                <a:gd name="f123" fmla="*/ 199 f105 1"/>
                <a:gd name="f124" fmla="*/ 175 f105 1"/>
                <a:gd name="f125" fmla="*/ 37 f106 1"/>
                <a:gd name="f126" fmla="*/ 70 f105 1"/>
                <a:gd name="f127" fmla="*/ 123 f106 1"/>
                <a:gd name="f128" fmla="*/ 6 f105 1"/>
                <a:gd name="f129" fmla="*/ 190 f106 1"/>
                <a:gd name="f130" fmla="*/ 89 f105 1"/>
                <a:gd name="f131" fmla="*/ 162 f106 1"/>
                <a:gd name="f132" fmla="*/ 142 f105 1"/>
                <a:gd name="f133" fmla="*/ 113 f106 1"/>
                <a:gd name="f134" fmla="*/ 178 f105 1"/>
                <a:gd name="f135" fmla="*/ 68 f106 1"/>
                <a:gd name="f136" fmla="*/ 210 f105 1"/>
                <a:gd name="f137" fmla="*/ 20 f106 1"/>
                <a:gd name="f138" fmla="*/ 242 f105 1"/>
                <a:gd name="f139" fmla="*/ 107 f106 1"/>
                <a:gd name="f140" fmla="*/ 34 f105 1"/>
                <a:gd name="f141" fmla="*/ 94 f106 1"/>
                <a:gd name="f142" fmla="*/ 30 f105 1"/>
                <a:gd name="f143" fmla="*/ 58 f106 1"/>
                <a:gd name="f144" fmla="*/ 68 f105 1"/>
                <a:gd name="f145" fmla="*/ 65 f106 1"/>
                <a:gd name="f146" fmla="*/ 79 f105 1"/>
                <a:gd name="f147" fmla="+- f107 0 f1"/>
                <a:gd name="f148" fmla="*/ f110 1 197"/>
                <a:gd name="f149" fmla="*/ f111 1 270"/>
                <a:gd name="f150" fmla="*/ f112 1 197"/>
                <a:gd name="f151" fmla="*/ f113 1 270"/>
                <a:gd name="f152" fmla="*/ f114 1 197"/>
                <a:gd name="f153" fmla="*/ f115 1 270"/>
                <a:gd name="f154" fmla="*/ f116 1 197"/>
                <a:gd name="f155" fmla="*/ f117 1 270"/>
                <a:gd name="f156" fmla="*/ f118 1 197"/>
                <a:gd name="f157" fmla="*/ f119 1 270"/>
                <a:gd name="f158" fmla="*/ f120 1 197"/>
                <a:gd name="f159" fmla="*/ f121 1 270"/>
                <a:gd name="f160" fmla="*/ f122 1 197"/>
                <a:gd name="f161" fmla="*/ f123 1 270"/>
                <a:gd name="f162" fmla="*/ f124 1 270"/>
                <a:gd name="f163" fmla="*/ f125 1 197"/>
                <a:gd name="f164" fmla="*/ f126 1 270"/>
                <a:gd name="f165" fmla="*/ f127 1 197"/>
                <a:gd name="f166" fmla="*/ f128 1 270"/>
                <a:gd name="f167" fmla="*/ f129 1 197"/>
                <a:gd name="f168" fmla="*/ f130 1 270"/>
                <a:gd name="f169" fmla="*/ f131 1 197"/>
                <a:gd name="f170" fmla="*/ f132 1 270"/>
                <a:gd name="f171" fmla="*/ f133 1 197"/>
                <a:gd name="f172" fmla="*/ f134 1 270"/>
                <a:gd name="f173" fmla="*/ f135 1 197"/>
                <a:gd name="f174" fmla="*/ f136 1 270"/>
                <a:gd name="f175" fmla="*/ f137 1 197"/>
                <a:gd name="f176" fmla="*/ f138 1 270"/>
                <a:gd name="f177" fmla="*/ f139 1 197"/>
                <a:gd name="f178" fmla="*/ f140 1 270"/>
                <a:gd name="f179" fmla="*/ f141 1 197"/>
                <a:gd name="f180" fmla="*/ f142 1 270"/>
                <a:gd name="f181" fmla="*/ f143 1 197"/>
                <a:gd name="f182" fmla="*/ f144 1 270"/>
                <a:gd name="f183" fmla="*/ f145 1 197"/>
                <a:gd name="f184" fmla="*/ f146 1 270"/>
                <a:gd name="f185" fmla="*/ 0 1 f108"/>
                <a:gd name="f186" fmla="*/ f102 1 f108"/>
                <a:gd name="f187" fmla="*/ 0 1 f109"/>
                <a:gd name="f188" fmla="*/ f103 1 f109"/>
                <a:gd name="f189" fmla="*/ f148 1 f108"/>
                <a:gd name="f190" fmla="*/ f149 1 f109"/>
                <a:gd name="f191" fmla="*/ f150 1 f108"/>
                <a:gd name="f192" fmla="*/ f151 1 f109"/>
                <a:gd name="f193" fmla="*/ f152 1 f108"/>
                <a:gd name="f194" fmla="*/ f153 1 f109"/>
                <a:gd name="f195" fmla="*/ f154 1 f108"/>
                <a:gd name="f196" fmla="*/ f155 1 f109"/>
                <a:gd name="f197" fmla="*/ f156 1 f108"/>
                <a:gd name="f198" fmla="*/ f157 1 f109"/>
                <a:gd name="f199" fmla="*/ f158 1 f108"/>
                <a:gd name="f200" fmla="*/ f159 1 f109"/>
                <a:gd name="f201" fmla="*/ f160 1 f108"/>
                <a:gd name="f202" fmla="*/ f161 1 f109"/>
                <a:gd name="f203" fmla="*/ f162 1 f109"/>
                <a:gd name="f204" fmla="*/ f163 1 f108"/>
                <a:gd name="f205" fmla="*/ f164 1 f109"/>
                <a:gd name="f206" fmla="*/ f165 1 f108"/>
                <a:gd name="f207" fmla="*/ f166 1 f109"/>
                <a:gd name="f208" fmla="*/ f167 1 f108"/>
                <a:gd name="f209" fmla="*/ f168 1 f109"/>
                <a:gd name="f210" fmla="*/ f169 1 f108"/>
                <a:gd name="f211" fmla="*/ f170 1 f109"/>
                <a:gd name="f212" fmla="*/ f171 1 f108"/>
                <a:gd name="f213" fmla="*/ f172 1 f109"/>
                <a:gd name="f214" fmla="*/ f173 1 f108"/>
                <a:gd name="f215" fmla="*/ f174 1 f109"/>
                <a:gd name="f216" fmla="*/ f175 1 f108"/>
                <a:gd name="f217" fmla="*/ f176 1 f109"/>
                <a:gd name="f218" fmla="*/ f177 1 f108"/>
                <a:gd name="f219" fmla="*/ f178 1 f109"/>
                <a:gd name="f220" fmla="*/ f179 1 f108"/>
                <a:gd name="f221" fmla="*/ f180 1 f109"/>
                <a:gd name="f222" fmla="*/ f181 1 f108"/>
                <a:gd name="f223" fmla="*/ f182 1 f109"/>
                <a:gd name="f224" fmla="*/ f183 1 f108"/>
                <a:gd name="f225" fmla="*/ f184 1 f109"/>
                <a:gd name="f226" fmla="*/ f185 f99 1"/>
                <a:gd name="f227" fmla="*/ f186 f99 1"/>
                <a:gd name="f228" fmla="*/ f188 f100 1"/>
                <a:gd name="f229" fmla="*/ f187 f100 1"/>
                <a:gd name="f230" fmla="*/ f189 f99 1"/>
                <a:gd name="f231" fmla="*/ f190 f100 1"/>
                <a:gd name="f232" fmla="*/ f191 f99 1"/>
                <a:gd name="f233" fmla="*/ f192 f100 1"/>
                <a:gd name="f234" fmla="*/ f193 f99 1"/>
                <a:gd name="f235" fmla="*/ f194 f100 1"/>
                <a:gd name="f236" fmla="*/ f195 f99 1"/>
                <a:gd name="f237" fmla="*/ f196 f100 1"/>
                <a:gd name="f238" fmla="*/ f197 f99 1"/>
                <a:gd name="f239" fmla="*/ f198 f100 1"/>
                <a:gd name="f240" fmla="*/ f199 f99 1"/>
                <a:gd name="f241" fmla="*/ f200 f100 1"/>
                <a:gd name="f242" fmla="*/ f201 f99 1"/>
                <a:gd name="f243" fmla="*/ f202 f100 1"/>
                <a:gd name="f244" fmla="*/ f203 f100 1"/>
                <a:gd name="f245" fmla="*/ f204 f99 1"/>
                <a:gd name="f246" fmla="*/ f205 f100 1"/>
                <a:gd name="f247" fmla="*/ f206 f99 1"/>
                <a:gd name="f248" fmla="*/ f207 f100 1"/>
                <a:gd name="f249" fmla="*/ f208 f99 1"/>
                <a:gd name="f250" fmla="*/ f209 f100 1"/>
                <a:gd name="f251" fmla="*/ f210 f99 1"/>
                <a:gd name="f252" fmla="*/ f211 f100 1"/>
                <a:gd name="f253" fmla="*/ f212 f99 1"/>
                <a:gd name="f254" fmla="*/ f213 f100 1"/>
                <a:gd name="f255" fmla="*/ f214 f99 1"/>
                <a:gd name="f256" fmla="*/ f215 f100 1"/>
                <a:gd name="f257" fmla="*/ f216 f99 1"/>
                <a:gd name="f258" fmla="*/ f217 f100 1"/>
                <a:gd name="f259" fmla="*/ f218 f99 1"/>
                <a:gd name="f260" fmla="*/ f219 f100 1"/>
                <a:gd name="f261" fmla="*/ f220 f99 1"/>
                <a:gd name="f262" fmla="*/ f221 f100 1"/>
                <a:gd name="f263" fmla="*/ f222 f99 1"/>
                <a:gd name="f264" fmla="*/ f223 f100 1"/>
                <a:gd name="f265" fmla="*/ f224 f99 1"/>
                <a:gd name="f266" fmla="*/ f225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30" y="f231"/>
                </a:cxn>
                <a:cxn ang="f147">
                  <a:pos x="f232" y="f233"/>
                </a:cxn>
                <a:cxn ang="f147">
                  <a:pos x="f234" y="f235"/>
                </a:cxn>
                <a:cxn ang="f147">
                  <a:pos x="f236" y="f237"/>
                </a:cxn>
                <a:cxn ang="f147">
                  <a:pos x="f238" y="f239"/>
                </a:cxn>
                <a:cxn ang="f147">
                  <a:pos x="f240" y="f241"/>
                </a:cxn>
                <a:cxn ang="f147">
                  <a:pos x="f242" y="f243"/>
                </a:cxn>
                <a:cxn ang="f147">
                  <a:pos x="f242" y="f244"/>
                </a:cxn>
                <a:cxn ang="f147">
                  <a:pos x="f245" y="f246"/>
                </a:cxn>
                <a:cxn ang="f147">
                  <a:pos x="f247" y="f248"/>
                </a:cxn>
                <a:cxn ang="f147">
                  <a:pos x="f249" y="f250"/>
                </a:cxn>
                <a:cxn ang="f147">
                  <a:pos x="f251" y="f252"/>
                </a:cxn>
                <a:cxn ang="f147">
                  <a:pos x="f253" y="f254"/>
                </a:cxn>
                <a:cxn ang="f147">
                  <a:pos x="f255" y="f256"/>
                </a:cxn>
                <a:cxn ang="f147">
                  <a:pos x="f257" y="f258"/>
                </a:cxn>
                <a:cxn ang="f147">
                  <a:pos x="f230" y="f231"/>
                </a:cxn>
                <a:cxn ang="f147">
                  <a:pos x="f259" y="f260"/>
                </a:cxn>
                <a:cxn ang="f147">
                  <a:pos x="f261" y="f262"/>
                </a:cxn>
                <a:cxn ang="f147">
                  <a:pos x="f263" y="f264"/>
                </a:cxn>
                <a:cxn ang="f147">
                  <a:pos x="f265" y="f266"/>
                </a:cxn>
                <a:cxn ang="f147">
                  <a:pos x="f259" y="f260"/>
                </a:cxn>
              </a:cxnLst>
              <a:rect l="f226" t="f229" r="f227" b="f228"/>
              <a:pathLst>
                <a:path w="197" h="270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8" y="f14"/>
                    <a:pt x="f15" y="f16"/>
                    <a:pt x="f17" y="f7"/>
                  </a:cubicBezTo>
                  <a:cubicBezTo>
                    <a:pt x="f18" y="f19"/>
                    <a:pt x="f5" y="f20"/>
                    <a:pt x="f5" y="f21"/>
                  </a:cubicBezTo>
                  <a:cubicBezTo>
                    <a:pt x="f5" y="f9"/>
                    <a:pt x="f22" y="f23"/>
                    <a:pt x="f24" y="f25"/>
                  </a:cubicBezTo>
                  <a:cubicBezTo>
                    <a:pt x="f11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35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"/>
                    <a:pt x="f50" y="f51"/>
                  </a:cubicBezTo>
                  <a:cubicBezTo>
                    <a:pt x="f52" y="f53"/>
                    <a:pt x="f6" y="f54"/>
                    <a:pt x="f55" y="f56"/>
                  </a:cubicBezTo>
                  <a:cubicBezTo>
                    <a:pt x="f57" y="f58"/>
                    <a:pt x="f40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55"/>
                    <a:pt x="f69" y="f70"/>
                    <a:pt x="f71" y="f72"/>
                  </a:cubicBezTo>
                  <a:cubicBezTo>
                    <a:pt x="f73" y="f74"/>
                    <a:pt x="f45" y="f75"/>
                    <a:pt x="f76" y="f77"/>
                  </a:cubicBezTo>
                  <a:cubicBezTo>
                    <a:pt x="f78" y="f79"/>
                    <a:pt x="f13" y="f80"/>
                    <a:pt x="f8" y="f9"/>
                  </a:cubicBezTo>
                  <a:close/>
                  <a:moveTo>
                    <a:pt x="f81" y="f82"/>
                  </a:moveTo>
                  <a:cubicBezTo>
                    <a:pt x="f83" y="f43"/>
                    <a:pt x="f68" y="f84"/>
                    <a:pt x="f85" y="f86"/>
                  </a:cubicBezTo>
                  <a:cubicBezTo>
                    <a:pt x="f87" y="f88"/>
                    <a:pt x="f89" y="f90"/>
                    <a:pt x="f91" y="f71"/>
                  </a:cubicBezTo>
                  <a:cubicBezTo>
                    <a:pt x="f91" y="f92"/>
                    <a:pt x="f73" y="f93"/>
                    <a:pt x="f94" y="f95"/>
                  </a:cubicBezTo>
                  <a:cubicBezTo>
                    <a:pt x="f95" y="f94"/>
                    <a:pt x="f96" y="f97"/>
                    <a:pt x="f81" y="f82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AB972408-A321-64ED-8D1D-AC685BE26853}"/>
                </a:ext>
              </a:extLst>
            </p:cNvPr>
            <p:cNvSpPr/>
            <p:nvPr/>
          </p:nvSpPr>
          <p:spPr>
            <a:xfrm flipH="1">
              <a:off x="885943" y="9017538"/>
              <a:ext cx="540282" cy="7390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211"/>
                <a:gd name="f8" fmla="val 145"/>
                <a:gd name="f9" fmla="val 197"/>
                <a:gd name="f10" fmla="val 150"/>
                <a:gd name="f11" fmla="val 200"/>
                <a:gd name="f12" fmla="val 203"/>
                <a:gd name="f13" fmla="val 204"/>
                <a:gd name="f14" fmla="val 206"/>
                <a:gd name="f15" fmla="val 208"/>
                <a:gd name="f16" fmla="val 148"/>
                <a:gd name="f17" fmla="val 141"/>
                <a:gd name="f18" fmla="val 137"/>
                <a:gd name="f19" fmla="val 132"/>
                <a:gd name="f20" fmla="val 205"/>
                <a:gd name="f21" fmla="val 127"/>
                <a:gd name="f22" fmla="val 198"/>
                <a:gd name="f23" fmla="val 126"/>
                <a:gd name="f24" fmla="val 192"/>
                <a:gd name="f25" fmla="val 125"/>
                <a:gd name="f26" fmla="val 159"/>
                <a:gd name="f27" fmla="val 121"/>
                <a:gd name="f28" fmla="val 156"/>
                <a:gd name="f29" fmla="val 91"/>
                <a:gd name="f30" fmla="val 142"/>
                <a:gd name="f31" fmla="val 69"/>
                <a:gd name="f32" fmla="val 47"/>
                <a:gd name="f33" fmla="val 120"/>
                <a:gd name="f34" fmla="val 28"/>
                <a:gd name="f35" fmla="val 105"/>
                <a:gd name="f36" fmla="val 5"/>
                <a:gd name="f37" fmla="val 88"/>
                <a:gd name="f38" fmla="val 63"/>
                <a:gd name="f39" fmla="val 9"/>
                <a:gd name="f40" fmla="val 41"/>
                <a:gd name="f41" fmla="val 19"/>
                <a:gd name="f42" fmla="val 18"/>
                <a:gd name="f43" fmla="val 48"/>
                <a:gd name="f44" fmla="val 73"/>
                <a:gd name="f45" fmla="val 2"/>
                <a:gd name="f46" fmla="val 98"/>
                <a:gd name="f47" fmla="val 4"/>
                <a:gd name="f48" fmla="val 117"/>
                <a:gd name="f49" fmla="val 123"/>
                <a:gd name="f50" fmla="val 68"/>
                <a:gd name="f51" fmla="val 90"/>
                <a:gd name="f52" fmla="val 112"/>
                <a:gd name="f53" fmla="val 129"/>
                <a:gd name="f54" fmla="val 139"/>
                <a:gd name="f55" fmla="val 152"/>
                <a:gd name="f56" fmla="val 135"/>
                <a:gd name="f57" fmla="val 165"/>
                <a:gd name="f58" fmla="val 140"/>
                <a:gd name="f59" fmla="val 179"/>
                <a:gd name="f60" fmla="val 34"/>
                <a:gd name="f61" fmla="val 39"/>
                <a:gd name="f62" fmla="val 31"/>
                <a:gd name="f63" fmla="val 42"/>
                <a:gd name="f64" fmla="val 43"/>
                <a:gd name="f65" fmla="val 27"/>
                <a:gd name="f66" fmla="val 45"/>
                <a:gd name="f67" fmla="val 55"/>
                <a:gd name="f68" fmla="val 26"/>
                <a:gd name="f69" fmla="val 85"/>
                <a:gd name="f70" fmla="val 38"/>
                <a:gd name="f71" fmla="val 89"/>
                <a:gd name="f72" fmla="val 40"/>
                <a:gd name="f73" fmla="val 44"/>
                <a:gd name="f74" fmla="val 76"/>
                <a:gd name="f75" fmla="val 62"/>
                <a:gd name="f76" fmla="val 49"/>
                <a:gd name="f77" fmla="val 46"/>
                <a:gd name="f78" fmla="val 37"/>
                <a:gd name="f79" fmla="+- 0 0 -90"/>
                <a:gd name="f80" fmla="*/ f3 1 154"/>
                <a:gd name="f81" fmla="*/ f4 1 211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54"/>
                <a:gd name="f90" fmla="*/ f86 1 211"/>
                <a:gd name="f91" fmla="*/ 145 f87 1"/>
                <a:gd name="f92" fmla="*/ 197 f86 1"/>
                <a:gd name="f93" fmla="*/ 154 f87 1"/>
                <a:gd name="f94" fmla="*/ 203 f86 1"/>
                <a:gd name="f95" fmla="*/ 208 f86 1"/>
                <a:gd name="f96" fmla="*/ 137 f87 1"/>
                <a:gd name="f97" fmla="*/ 126 f87 1"/>
                <a:gd name="f98" fmla="*/ 192 f86 1"/>
                <a:gd name="f99" fmla="*/ 91 f87 1"/>
                <a:gd name="f100" fmla="*/ 142 f86 1"/>
                <a:gd name="f101" fmla="*/ 28 f87 1"/>
                <a:gd name="f102" fmla="*/ 105 f86 1"/>
                <a:gd name="f103" fmla="*/ 9 f87 1"/>
                <a:gd name="f104" fmla="*/ 41 f86 1"/>
                <a:gd name="f105" fmla="*/ 73 f87 1"/>
                <a:gd name="f106" fmla="*/ 2 f86 1"/>
                <a:gd name="f107" fmla="*/ 123 f87 1"/>
                <a:gd name="f108" fmla="*/ 47 f86 1"/>
                <a:gd name="f109" fmla="*/ 112 f86 1"/>
                <a:gd name="f110" fmla="*/ 132 f87 1"/>
                <a:gd name="f111" fmla="*/ 152 f86 1"/>
                <a:gd name="f112" fmla="*/ 34 f87 1"/>
                <a:gd name="f113" fmla="*/ 39 f86 1"/>
                <a:gd name="f114" fmla="*/ 27 f87 1"/>
                <a:gd name="f115" fmla="*/ 45 f86 1"/>
                <a:gd name="f116" fmla="*/ 38 f87 1"/>
                <a:gd name="f117" fmla="*/ 89 f86 1"/>
                <a:gd name="f118" fmla="*/ 45 f87 1"/>
                <a:gd name="f119" fmla="*/ 42 f87 1"/>
                <a:gd name="f120" fmla="*/ 49 f86 1"/>
                <a:gd name="f121" fmla="+- f88 0 f1"/>
                <a:gd name="f122" fmla="*/ f91 1 154"/>
                <a:gd name="f123" fmla="*/ f92 1 211"/>
                <a:gd name="f124" fmla="*/ f93 1 154"/>
                <a:gd name="f125" fmla="*/ f94 1 211"/>
                <a:gd name="f126" fmla="*/ f95 1 211"/>
                <a:gd name="f127" fmla="*/ f96 1 154"/>
                <a:gd name="f128" fmla="*/ f97 1 154"/>
                <a:gd name="f129" fmla="*/ f98 1 211"/>
                <a:gd name="f130" fmla="*/ f99 1 154"/>
                <a:gd name="f131" fmla="*/ f100 1 211"/>
                <a:gd name="f132" fmla="*/ f101 1 154"/>
                <a:gd name="f133" fmla="*/ f102 1 211"/>
                <a:gd name="f134" fmla="*/ f103 1 154"/>
                <a:gd name="f135" fmla="*/ f104 1 211"/>
                <a:gd name="f136" fmla="*/ f105 1 154"/>
                <a:gd name="f137" fmla="*/ f106 1 211"/>
                <a:gd name="f138" fmla="*/ f107 1 154"/>
                <a:gd name="f139" fmla="*/ f108 1 211"/>
                <a:gd name="f140" fmla="*/ f109 1 211"/>
                <a:gd name="f141" fmla="*/ f110 1 154"/>
                <a:gd name="f142" fmla="*/ f111 1 211"/>
                <a:gd name="f143" fmla="*/ f112 1 154"/>
                <a:gd name="f144" fmla="*/ f113 1 211"/>
                <a:gd name="f145" fmla="*/ f114 1 154"/>
                <a:gd name="f146" fmla="*/ f115 1 211"/>
                <a:gd name="f147" fmla="*/ f116 1 154"/>
                <a:gd name="f148" fmla="*/ f117 1 211"/>
                <a:gd name="f149" fmla="*/ f118 1 154"/>
                <a:gd name="f150" fmla="*/ f119 1 154"/>
                <a:gd name="f151" fmla="*/ f120 1 211"/>
                <a:gd name="f152" fmla="*/ 0 1 f89"/>
                <a:gd name="f153" fmla="*/ f83 1 f89"/>
                <a:gd name="f154" fmla="*/ 0 1 f90"/>
                <a:gd name="f155" fmla="*/ f84 1 f90"/>
                <a:gd name="f156" fmla="*/ f122 1 f89"/>
                <a:gd name="f157" fmla="*/ f123 1 f90"/>
                <a:gd name="f158" fmla="*/ f124 1 f89"/>
                <a:gd name="f159" fmla="*/ f125 1 f90"/>
                <a:gd name="f160" fmla="*/ f126 1 f90"/>
                <a:gd name="f161" fmla="*/ f127 1 f89"/>
                <a:gd name="f162" fmla="*/ f128 1 f89"/>
                <a:gd name="f163" fmla="*/ f129 1 f90"/>
                <a:gd name="f164" fmla="*/ f130 1 f89"/>
                <a:gd name="f165" fmla="*/ f131 1 f90"/>
                <a:gd name="f166" fmla="*/ f132 1 f89"/>
                <a:gd name="f167" fmla="*/ f133 1 f90"/>
                <a:gd name="f168" fmla="*/ f134 1 f89"/>
                <a:gd name="f169" fmla="*/ f135 1 f90"/>
                <a:gd name="f170" fmla="*/ f136 1 f89"/>
                <a:gd name="f171" fmla="*/ f137 1 f90"/>
                <a:gd name="f172" fmla="*/ f138 1 f89"/>
                <a:gd name="f173" fmla="*/ f139 1 f90"/>
                <a:gd name="f174" fmla="*/ f140 1 f90"/>
                <a:gd name="f175" fmla="*/ f141 1 f89"/>
                <a:gd name="f176" fmla="*/ f142 1 f90"/>
                <a:gd name="f177" fmla="*/ f143 1 f89"/>
                <a:gd name="f178" fmla="*/ f144 1 f90"/>
                <a:gd name="f179" fmla="*/ f145 1 f89"/>
                <a:gd name="f180" fmla="*/ f146 1 f90"/>
                <a:gd name="f181" fmla="*/ f147 1 f89"/>
                <a:gd name="f182" fmla="*/ f148 1 f90"/>
                <a:gd name="f183" fmla="*/ f149 1 f89"/>
                <a:gd name="f184" fmla="*/ f150 1 f89"/>
                <a:gd name="f185" fmla="*/ f151 1 f90"/>
                <a:gd name="f186" fmla="*/ f152 f80 1"/>
                <a:gd name="f187" fmla="*/ f153 f80 1"/>
                <a:gd name="f188" fmla="*/ f155 f81 1"/>
                <a:gd name="f189" fmla="*/ f154 f81 1"/>
                <a:gd name="f190" fmla="*/ f156 f80 1"/>
                <a:gd name="f191" fmla="*/ f157 f81 1"/>
                <a:gd name="f192" fmla="*/ f158 f80 1"/>
                <a:gd name="f193" fmla="*/ f159 f81 1"/>
                <a:gd name="f194" fmla="*/ f160 f81 1"/>
                <a:gd name="f195" fmla="*/ f161 f80 1"/>
                <a:gd name="f196" fmla="*/ f162 f80 1"/>
                <a:gd name="f197" fmla="*/ f163 f81 1"/>
                <a:gd name="f198" fmla="*/ f164 f80 1"/>
                <a:gd name="f199" fmla="*/ f165 f81 1"/>
                <a:gd name="f200" fmla="*/ f166 f80 1"/>
                <a:gd name="f201" fmla="*/ f167 f81 1"/>
                <a:gd name="f202" fmla="*/ f168 f80 1"/>
                <a:gd name="f203" fmla="*/ f169 f81 1"/>
                <a:gd name="f204" fmla="*/ f170 f80 1"/>
                <a:gd name="f205" fmla="*/ f171 f81 1"/>
                <a:gd name="f206" fmla="*/ f172 f80 1"/>
                <a:gd name="f207" fmla="*/ f173 f81 1"/>
                <a:gd name="f208" fmla="*/ f174 f81 1"/>
                <a:gd name="f209" fmla="*/ f175 f80 1"/>
                <a:gd name="f210" fmla="*/ f176 f81 1"/>
                <a:gd name="f211" fmla="*/ f177 f80 1"/>
                <a:gd name="f212" fmla="*/ f178 f81 1"/>
                <a:gd name="f213" fmla="*/ f179 f80 1"/>
                <a:gd name="f214" fmla="*/ f180 f81 1"/>
                <a:gd name="f215" fmla="*/ f181 f80 1"/>
                <a:gd name="f216" fmla="*/ f182 f81 1"/>
                <a:gd name="f217" fmla="*/ f183 f80 1"/>
                <a:gd name="f218" fmla="*/ f184 f80 1"/>
                <a:gd name="f219" fmla="*/ f185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90" y="f191"/>
                </a:cxn>
                <a:cxn ang="f121">
                  <a:pos x="f192" y="f193"/>
                </a:cxn>
                <a:cxn ang="f121">
                  <a:pos x="f192" y="f194"/>
                </a:cxn>
                <a:cxn ang="f121">
                  <a:pos x="f195" y="f194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205"/>
                </a:cxn>
                <a:cxn ang="f121">
                  <a:pos x="f206" y="f207"/>
                </a:cxn>
                <a:cxn ang="f121">
                  <a:pos x="f196" y="f208"/>
                </a:cxn>
                <a:cxn ang="f121">
                  <a:pos x="f209" y="f210"/>
                </a:cxn>
                <a:cxn ang="f121">
                  <a:pos x="f190" y="f191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217" y="f216"/>
                </a:cxn>
                <a:cxn ang="f121">
                  <a:pos x="f218" y="f219"/>
                </a:cxn>
                <a:cxn ang="f121">
                  <a:pos x="f211" y="f212"/>
                </a:cxn>
              </a:cxnLst>
              <a:rect l="f186" t="f189" r="f187" b="f188"/>
              <a:pathLst>
                <a:path w="154" h="211">
                  <a:moveTo>
                    <a:pt x="f8" y="f9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6" y="f15"/>
                    <a:pt x="f17" y="f7"/>
                    <a:pt x="f18" y="f1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19"/>
                    <a:pt x="f32" y="f33"/>
                    <a:pt x="f34" y="f35"/>
                  </a:cubicBezTo>
                  <a:cubicBezTo>
                    <a:pt x="f36" y="f37"/>
                    <a:pt x="f5" y="f38"/>
                    <a:pt x="f39" y="f40"/>
                  </a:cubicBezTo>
                  <a:cubicBezTo>
                    <a:pt x="f41" y="f42"/>
                    <a:pt x="f43" y="f5"/>
                    <a:pt x="f44" y="f45"/>
                  </a:cubicBezTo>
                  <a:cubicBezTo>
                    <a:pt x="f46" y="f47"/>
                    <a:pt x="f48" y="f42"/>
                    <a:pt x="f49" y="f32"/>
                  </a:cubicBezTo>
                  <a:cubicBezTo>
                    <a:pt x="f21" y="f50"/>
                    <a:pt x="f25" y="f51"/>
                    <a:pt x="f23" y="f52"/>
                  </a:cubicBezTo>
                  <a:cubicBezTo>
                    <a:pt x="f21" y="f25"/>
                    <a:pt x="f53" y="f54"/>
                    <a:pt x="f19" y="f55"/>
                  </a:cubicBezTo>
                  <a:cubicBezTo>
                    <a:pt x="f56" y="f57"/>
                    <a:pt x="f58" y="f59"/>
                    <a:pt x="f8" y="f9"/>
                  </a:cubicBezTo>
                  <a:close/>
                  <a:moveTo>
                    <a:pt x="f60" y="f61"/>
                  </a:moveTo>
                  <a:cubicBezTo>
                    <a:pt x="f62" y="f63"/>
                    <a:pt x="f34" y="f64"/>
                    <a:pt x="f65" y="f66"/>
                  </a:cubicBezTo>
                  <a:cubicBezTo>
                    <a:pt x="f41" y="f67"/>
                    <a:pt x="f68" y="f69"/>
                    <a:pt x="f70" y="f71"/>
                  </a:cubicBezTo>
                  <a:cubicBezTo>
                    <a:pt x="f72" y="f51"/>
                    <a:pt x="f64" y="f71"/>
                    <a:pt x="f66" y="f71"/>
                  </a:cubicBezTo>
                  <a:cubicBezTo>
                    <a:pt x="f73" y="f74"/>
                    <a:pt x="f73" y="f75"/>
                    <a:pt x="f63" y="f76"/>
                  </a:cubicBezTo>
                  <a:cubicBezTo>
                    <a:pt x="f40" y="f77"/>
                    <a:pt x="f78" y="f64"/>
                    <a:pt x="f60" y="f61"/>
                  </a:cubicBezTo>
                  <a:close/>
                </a:path>
              </a:pathLst>
            </a:custGeom>
            <a:solidFill>
              <a:srgbClr val="DF9D4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upo 72">
            <a:extLst>
              <a:ext uri="{FF2B5EF4-FFF2-40B4-BE49-F238E27FC236}">
                <a16:creationId xmlns:a16="http://schemas.microsoft.com/office/drawing/2014/main" id="{43D51C2D-0664-28EF-25D0-216DEBCEA29D}"/>
              </a:ext>
            </a:extLst>
          </p:cNvPr>
          <p:cNvGrpSpPr/>
          <p:nvPr/>
        </p:nvGrpSpPr>
        <p:grpSpPr>
          <a:xfrm>
            <a:off x="15604819" y="-11027"/>
            <a:ext cx="2669017" cy="2245315"/>
            <a:chOff x="15604819" y="-11027"/>
            <a:chExt cx="2669017" cy="2245315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05724981-997D-40B9-87F3-9985ADE71B44}"/>
                </a:ext>
              </a:extLst>
            </p:cNvPr>
            <p:cNvSpPr/>
            <p:nvPr/>
          </p:nvSpPr>
          <p:spPr>
            <a:xfrm rot="1813411">
              <a:off x="16996810" y="1126209"/>
              <a:ext cx="688972" cy="1108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8"/>
                <a:gd name="f7" fmla="val 205"/>
                <a:gd name="f8" fmla="val 115"/>
                <a:gd name="f9" fmla="val 109"/>
                <a:gd name="f10" fmla="val 195"/>
                <a:gd name="f11" fmla="val 103"/>
                <a:gd name="f12" fmla="val 188"/>
                <a:gd name="f13" fmla="val 99"/>
                <a:gd name="f14" fmla="val 179"/>
                <a:gd name="f15" fmla="val 97"/>
                <a:gd name="f16" fmla="val 174"/>
                <a:gd name="f17" fmla="val 94"/>
                <a:gd name="f18" fmla="val 171"/>
                <a:gd name="f19" fmla="val 91"/>
                <a:gd name="f20" fmla="val 168"/>
                <a:gd name="f21" fmla="val 88"/>
                <a:gd name="f22" fmla="val 163"/>
                <a:gd name="f23" fmla="val 86"/>
                <a:gd name="f24" fmla="val 159"/>
                <a:gd name="f25" fmla="val 83"/>
                <a:gd name="f26" fmla="val 154"/>
                <a:gd name="f27" fmla="val 58"/>
                <a:gd name="f28" fmla="val 116"/>
                <a:gd name="f29" fmla="val 33"/>
                <a:gd name="f30" fmla="val 78"/>
                <a:gd name="f31" fmla="val 9"/>
                <a:gd name="f32" fmla="val 40"/>
                <a:gd name="f33" fmla="val 7"/>
                <a:gd name="f34" fmla="val 39"/>
                <a:gd name="f35" fmla="val 36"/>
                <a:gd name="f36" fmla="val 4"/>
                <a:gd name="f37" fmla="val 2"/>
                <a:gd name="f38" fmla="val 37"/>
                <a:gd name="f39" fmla="val 34"/>
                <a:gd name="f40" fmla="val 1"/>
                <a:gd name="f41" fmla="val 32"/>
                <a:gd name="f42" fmla="val 3"/>
                <a:gd name="f43" fmla="val 12"/>
                <a:gd name="f44" fmla="val 18"/>
                <a:gd name="f45" fmla="val 30"/>
                <a:gd name="f46" fmla="val 25"/>
                <a:gd name="f47" fmla="val 29"/>
                <a:gd name="f48" fmla="val 41"/>
                <a:gd name="f49" fmla="val 27"/>
                <a:gd name="f50" fmla="val 49"/>
                <a:gd name="f51" fmla="val 69"/>
                <a:gd name="f52" fmla="val 20"/>
                <a:gd name="f53" fmla="val 15"/>
                <a:gd name="f54" fmla="val 108"/>
                <a:gd name="f55" fmla="val 113"/>
                <a:gd name="f56" fmla="val 8"/>
                <a:gd name="f57" fmla="val 118"/>
                <a:gd name="f58" fmla="val 5"/>
                <a:gd name="f59" fmla="val 123"/>
                <a:gd name="f60" fmla="val 126"/>
                <a:gd name="f61" fmla="val 6"/>
                <a:gd name="f62" fmla="val 124"/>
                <a:gd name="f63" fmla="val 75"/>
                <a:gd name="f64" fmla="val 122"/>
                <a:gd name="f65" fmla="val 120"/>
                <a:gd name="f66" fmla="val 132"/>
                <a:gd name="f67" fmla="val 117"/>
                <a:gd name="f68" fmla="val 177"/>
                <a:gd name="f69" fmla="val 186"/>
                <a:gd name="f70" fmla="+- 0 0 -90"/>
                <a:gd name="f71" fmla="*/ f3 1 128"/>
                <a:gd name="f72" fmla="*/ f4 1 205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128"/>
                <a:gd name="f81" fmla="*/ f77 1 205"/>
                <a:gd name="f82" fmla="*/ 115 f78 1"/>
                <a:gd name="f83" fmla="*/ 205 f77 1"/>
                <a:gd name="f84" fmla="*/ 99 f78 1"/>
                <a:gd name="f85" fmla="*/ 179 f77 1"/>
                <a:gd name="f86" fmla="*/ 91 f78 1"/>
                <a:gd name="f87" fmla="*/ 168 f77 1"/>
                <a:gd name="f88" fmla="*/ 83 f78 1"/>
                <a:gd name="f89" fmla="*/ 154 f77 1"/>
                <a:gd name="f90" fmla="*/ 9 f78 1"/>
                <a:gd name="f91" fmla="*/ 40 f77 1"/>
                <a:gd name="f92" fmla="*/ 4 f78 1"/>
                <a:gd name="f93" fmla="*/ 36 f77 1"/>
                <a:gd name="f94" fmla="*/ 0 f78 1"/>
                <a:gd name="f95" fmla="*/ 34 f77 1"/>
                <a:gd name="f96" fmla="*/ 32 f77 1"/>
                <a:gd name="f97" fmla="*/ 25 f78 1"/>
                <a:gd name="f98" fmla="*/ 30 f77 1"/>
                <a:gd name="f99" fmla="*/ 49 f78 1"/>
                <a:gd name="f100" fmla="*/ 25 f77 1"/>
                <a:gd name="f101" fmla="*/ 108 f78 1"/>
                <a:gd name="f102" fmla="*/ 9 f77 1"/>
                <a:gd name="f103" fmla="*/ 123 f78 1"/>
                <a:gd name="f104" fmla="*/ 3 f77 1"/>
                <a:gd name="f105" fmla="*/ 128 f78 1"/>
                <a:gd name="f106" fmla="*/ 6 f77 1"/>
                <a:gd name="f107" fmla="*/ 122 f78 1"/>
                <a:gd name="f108" fmla="*/ 109 f77 1"/>
                <a:gd name="f109" fmla="*/ 117 f78 1"/>
                <a:gd name="f110" fmla="*/ 177 f77 1"/>
                <a:gd name="f111" fmla="+- f79 0 f1"/>
                <a:gd name="f112" fmla="*/ f82 1 128"/>
                <a:gd name="f113" fmla="*/ f83 1 205"/>
                <a:gd name="f114" fmla="*/ f84 1 128"/>
                <a:gd name="f115" fmla="*/ f85 1 205"/>
                <a:gd name="f116" fmla="*/ f86 1 128"/>
                <a:gd name="f117" fmla="*/ f87 1 205"/>
                <a:gd name="f118" fmla="*/ f88 1 128"/>
                <a:gd name="f119" fmla="*/ f89 1 205"/>
                <a:gd name="f120" fmla="*/ f90 1 128"/>
                <a:gd name="f121" fmla="*/ f91 1 205"/>
                <a:gd name="f122" fmla="*/ f92 1 128"/>
                <a:gd name="f123" fmla="*/ f93 1 205"/>
                <a:gd name="f124" fmla="*/ f94 1 128"/>
                <a:gd name="f125" fmla="*/ f95 1 205"/>
                <a:gd name="f126" fmla="*/ f96 1 205"/>
                <a:gd name="f127" fmla="*/ f97 1 128"/>
                <a:gd name="f128" fmla="*/ f98 1 205"/>
                <a:gd name="f129" fmla="*/ f99 1 128"/>
                <a:gd name="f130" fmla="*/ f100 1 205"/>
                <a:gd name="f131" fmla="*/ f101 1 128"/>
                <a:gd name="f132" fmla="*/ f102 1 205"/>
                <a:gd name="f133" fmla="*/ f103 1 128"/>
                <a:gd name="f134" fmla="*/ f104 1 205"/>
                <a:gd name="f135" fmla="*/ f105 1 128"/>
                <a:gd name="f136" fmla="*/ f106 1 205"/>
                <a:gd name="f137" fmla="*/ f107 1 128"/>
                <a:gd name="f138" fmla="*/ f108 1 205"/>
                <a:gd name="f139" fmla="*/ f109 1 128"/>
                <a:gd name="f140" fmla="*/ f110 1 205"/>
                <a:gd name="f141" fmla="*/ 0 1 f80"/>
                <a:gd name="f142" fmla="*/ f74 1 f80"/>
                <a:gd name="f143" fmla="*/ 0 1 f81"/>
                <a:gd name="f144" fmla="*/ f75 1 f81"/>
                <a:gd name="f145" fmla="*/ f112 1 f80"/>
                <a:gd name="f146" fmla="*/ f113 1 f81"/>
                <a:gd name="f147" fmla="*/ f114 1 f80"/>
                <a:gd name="f148" fmla="*/ f115 1 f81"/>
                <a:gd name="f149" fmla="*/ f116 1 f80"/>
                <a:gd name="f150" fmla="*/ f117 1 f81"/>
                <a:gd name="f151" fmla="*/ f118 1 f80"/>
                <a:gd name="f152" fmla="*/ f119 1 f81"/>
                <a:gd name="f153" fmla="*/ f120 1 f80"/>
                <a:gd name="f154" fmla="*/ f121 1 f81"/>
                <a:gd name="f155" fmla="*/ f122 1 f80"/>
                <a:gd name="f156" fmla="*/ f123 1 f81"/>
                <a:gd name="f157" fmla="*/ f124 1 f80"/>
                <a:gd name="f158" fmla="*/ f125 1 f81"/>
                <a:gd name="f159" fmla="*/ f126 1 f81"/>
                <a:gd name="f160" fmla="*/ f127 1 f80"/>
                <a:gd name="f161" fmla="*/ f128 1 f81"/>
                <a:gd name="f162" fmla="*/ f129 1 f80"/>
                <a:gd name="f163" fmla="*/ f130 1 f81"/>
                <a:gd name="f164" fmla="*/ f131 1 f80"/>
                <a:gd name="f165" fmla="*/ f132 1 f81"/>
                <a:gd name="f166" fmla="*/ f133 1 f80"/>
                <a:gd name="f167" fmla="*/ f134 1 f81"/>
                <a:gd name="f168" fmla="*/ f135 1 f80"/>
                <a:gd name="f169" fmla="*/ f136 1 f81"/>
                <a:gd name="f170" fmla="*/ f137 1 f80"/>
                <a:gd name="f171" fmla="*/ f138 1 f81"/>
                <a:gd name="f172" fmla="*/ f139 1 f80"/>
                <a:gd name="f173" fmla="*/ f140 1 f81"/>
                <a:gd name="f174" fmla="*/ f141 f71 1"/>
                <a:gd name="f175" fmla="*/ f142 f71 1"/>
                <a:gd name="f176" fmla="*/ f144 f72 1"/>
                <a:gd name="f177" fmla="*/ f143 f72 1"/>
                <a:gd name="f178" fmla="*/ f145 f71 1"/>
                <a:gd name="f179" fmla="*/ f146 f72 1"/>
                <a:gd name="f180" fmla="*/ f147 f71 1"/>
                <a:gd name="f181" fmla="*/ f148 f72 1"/>
                <a:gd name="f182" fmla="*/ f149 f71 1"/>
                <a:gd name="f183" fmla="*/ f150 f72 1"/>
                <a:gd name="f184" fmla="*/ f151 f71 1"/>
                <a:gd name="f185" fmla="*/ f152 f72 1"/>
                <a:gd name="f186" fmla="*/ f153 f71 1"/>
                <a:gd name="f187" fmla="*/ f154 f72 1"/>
                <a:gd name="f188" fmla="*/ f155 f71 1"/>
                <a:gd name="f189" fmla="*/ f156 f72 1"/>
                <a:gd name="f190" fmla="*/ f157 f71 1"/>
                <a:gd name="f191" fmla="*/ f158 f72 1"/>
                <a:gd name="f192" fmla="*/ f159 f72 1"/>
                <a:gd name="f193" fmla="*/ f160 f71 1"/>
                <a:gd name="f194" fmla="*/ f161 f72 1"/>
                <a:gd name="f195" fmla="*/ f162 f71 1"/>
                <a:gd name="f196" fmla="*/ f163 f72 1"/>
                <a:gd name="f197" fmla="*/ f164 f71 1"/>
                <a:gd name="f198" fmla="*/ f165 f72 1"/>
                <a:gd name="f199" fmla="*/ f166 f71 1"/>
                <a:gd name="f200" fmla="*/ f167 f72 1"/>
                <a:gd name="f201" fmla="*/ f168 f71 1"/>
                <a:gd name="f202" fmla="*/ f169 f72 1"/>
                <a:gd name="f203" fmla="*/ f170 f71 1"/>
                <a:gd name="f204" fmla="*/ f171 f72 1"/>
                <a:gd name="f205" fmla="*/ f172 f71 1"/>
                <a:gd name="f206" fmla="*/ f173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1">
                  <a:pos x="f178" y="f179"/>
                </a:cxn>
                <a:cxn ang="f111">
                  <a:pos x="f180" y="f181"/>
                </a:cxn>
                <a:cxn ang="f111">
                  <a:pos x="f182" y="f183"/>
                </a:cxn>
                <a:cxn ang="f111">
                  <a:pos x="f184" y="f185"/>
                </a:cxn>
                <a:cxn ang="f111">
                  <a:pos x="f186" y="f187"/>
                </a:cxn>
                <a:cxn ang="f111">
                  <a:pos x="f188" y="f189"/>
                </a:cxn>
                <a:cxn ang="f111">
                  <a:pos x="f190" y="f191"/>
                </a:cxn>
                <a:cxn ang="f111">
                  <a:pos x="f188" y="f192"/>
                </a:cxn>
                <a:cxn ang="f111">
                  <a:pos x="f193" y="f194"/>
                </a:cxn>
                <a:cxn ang="f111">
                  <a:pos x="f195" y="f196"/>
                </a:cxn>
                <a:cxn ang="f111">
                  <a:pos x="f197" y="f198"/>
                </a:cxn>
                <a:cxn ang="f111">
                  <a:pos x="f199" y="f200"/>
                </a:cxn>
                <a:cxn ang="f111">
                  <a:pos x="f201" y="f202"/>
                </a:cxn>
                <a:cxn ang="f111">
                  <a:pos x="f203" y="f204"/>
                </a:cxn>
                <a:cxn ang="f111">
                  <a:pos x="f205" y="f206"/>
                </a:cxn>
                <a:cxn ang="f111">
                  <a:pos x="f178" y="f179"/>
                </a:cxn>
              </a:cxnLst>
              <a:rect l="f174" t="f177" r="f175" b="f176"/>
              <a:pathLst>
                <a:path w="128" h="205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3" y="f35"/>
                    <a:pt x="f36" y="f35"/>
                  </a:cubicBezTo>
                  <a:cubicBezTo>
                    <a:pt x="f37" y="f35"/>
                    <a:pt x="f5" y="f38"/>
                    <a:pt x="f5" y="f39"/>
                  </a:cubicBezTo>
                  <a:cubicBezTo>
                    <a:pt x="f40" y="f41"/>
                    <a:pt x="f42" y="f41"/>
                    <a:pt x="f36" y="f41"/>
                  </a:cubicBezTo>
                  <a:cubicBezTo>
                    <a:pt x="f43" y="f29"/>
                    <a:pt x="f44" y="f45"/>
                    <a:pt x="f46" y="f45"/>
                  </a:cubicBezTo>
                  <a:cubicBezTo>
                    <a:pt x="f29" y="f47"/>
                    <a:pt x="f48" y="f49"/>
                    <a:pt x="f50" y="f46"/>
                  </a:cubicBezTo>
                  <a:cubicBezTo>
                    <a:pt x="f51" y="f52"/>
                    <a:pt x="f21" y="f53"/>
                    <a:pt x="f54" y="f31"/>
                  </a:cubicBezTo>
                  <a:cubicBezTo>
                    <a:pt x="f55" y="f56"/>
                    <a:pt x="f57" y="f58"/>
                    <a:pt x="f59" y="f42"/>
                  </a:cubicBezTo>
                  <a:cubicBezTo>
                    <a:pt x="f60" y="f40"/>
                    <a:pt x="f6" y="f5"/>
                    <a:pt x="f6" y="f61"/>
                  </a:cubicBezTo>
                  <a:cubicBezTo>
                    <a:pt x="f60" y="f32"/>
                    <a:pt x="f62" y="f63"/>
                    <a:pt x="f64" y="f9"/>
                  </a:cubicBezTo>
                  <a:cubicBezTo>
                    <a:pt x="f65" y="f66"/>
                    <a:pt x="f65" y="f26"/>
                    <a:pt x="f67" y="f68"/>
                  </a:cubicBezTo>
                  <a:cubicBezTo>
                    <a:pt x="f28" y="f69"/>
                    <a:pt x="f57" y="f10"/>
                    <a:pt x="f8" y="f7"/>
                  </a:cubicBezTo>
                  <a:close/>
                </a:path>
              </a:pathLst>
            </a:custGeom>
            <a:solidFill>
              <a:srgbClr val="729A9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8F0FA720-A787-85A2-0276-8D9BFA263CFA}"/>
                </a:ext>
              </a:extLst>
            </p:cNvPr>
            <p:cNvSpPr/>
            <p:nvPr/>
          </p:nvSpPr>
          <p:spPr>
            <a:xfrm rot="1813411">
              <a:off x="16266938" y="886896"/>
              <a:ext cx="677863" cy="10366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5"/>
                <a:gd name="f7" fmla="val 192"/>
                <a:gd name="f8" fmla="val 70"/>
                <a:gd name="f9" fmla="val 5"/>
                <a:gd name="f10" fmla="val 77"/>
                <a:gd name="f11" fmla="val 3"/>
                <a:gd name="f12" fmla="val 84"/>
                <a:gd name="f13" fmla="val 4"/>
                <a:gd name="f14" fmla="val 92"/>
                <a:gd name="f15" fmla="val 96"/>
                <a:gd name="f16" fmla="val 7"/>
                <a:gd name="f17" fmla="val 100"/>
                <a:gd name="f18" fmla="val 104"/>
                <a:gd name="f19" fmla="val 6"/>
                <a:gd name="f20" fmla="val 106"/>
                <a:gd name="f21" fmla="val 107"/>
                <a:gd name="f22" fmla="val 109"/>
                <a:gd name="f23" fmla="val 113"/>
                <a:gd name="f24" fmla="val 117"/>
                <a:gd name="f25" fmla="val 121"/>
                <a:gd name="f26" fmla="val 124"/>
                <a:gd name="f27" fmla="val 126"/>
                <a:gd name="f28" fmla="val 10"/>
                <a:gd name="f29" fmla="val 21"/>
                <a:gd name="f30" fmla="val 31"/>
                <a:gd name="f31" fmla="val 114"/>
                <a:gd name="f32" fmla="val 42"/>
                <a:gd name="f33" fmla="val 110"/>
                <a:gd name="f34" fmla="val 54"/>
                <a:gd name="f35" fmla="val 66"/>
                <a:gd name="f36" fmla="val 99"/>
                <a:gd name="f37" fmla="val 78"/>
                <a:gd name="f38" fmla="val 94"/>
                <a:gd name="f39" fmla="val 93"/>
                <a:gd name="f40" fmla="val 90"/>
                <a:gd name="f41" fmla="val 108"/>
                <a:gd name="f42" fmla="val 83"/>
                <a:gd name="f43" fmla="val 122"/>
                <a:gd name="f44" fmla="val 123"/>
                <a:gd name="f45" fmla="val 82"/>
                <a:gd name="f46" fmla="val 80"/>
                <a:gd name="f47" fmla="val 76"/>
                <a:gd name="f48" fmla="val 75"/>
                <a:gd name="f49" fmla="val 79"/>
                <a:gd name="f50" fmla="val 128"/>
                <a:gd name="f51" fmla="val 81"/>
                <a:gd name="f52" fmla="val 130"/>
                <a:gd name="f53" fmla="val 131"/>
                <a:gd name="f54" fmla="val 132"/>
                <a:gd name="f55" fmla="val 139"/>
                <a:gd name="f56" fmla="val 73"/>
                <a:gd name="f57" fmla="val 146"/>
                <a:gd name="f58" fmla="val 71"/>
                <a:gd name="f59" fmla="val 153"/>
                <a:gd name="f60" fmla="val 68"/>
                <a:gd name="f61" fmla="val 163"/>
                <a:gd name="f62" fmla="val 62"/>
                <a:gd name="f63" fmla="val 172"/>
                <a:gd name="f64" fmla="val 61"/>
                <a:gd name="f65" fmla="val 183"/>
                <a:gd name="f66" fmla="val 60"/>
                <a:gd name="f67" fmla="val 186"/>
                <a:gd name="f68" fmla="val 58"/>
                <a:gd name="f69" fmla="val 188"/>
                <a:gd name="f70" fmla="val 57"/>
                <a:gd name="f71" fmla="val 52"/>
                <a:gd name="f72" fmla="val 187"/>
                <a:gd name="f73" fmla="val 181"/>
                <a:gd name="f74" fmla="val 51"/>
                <a:gd name="f75" fmla="val 176"/>
                <a:gd name="f76" fmla="val 50"/>
                <a:gd name="f77" fmla="val 170"/>
                <a:gd name="f78" fmla="val 43"/>
                <a:gd name="f79" fmla="val 165"/>
                <a:gd name="f80" fmla="val 159"/>
                <a:gd name="f81" fmla="val 49"/>
                <a:gd name="f82" fmla="val 157"/>
                <a:gd name="f83" fmla="val 144"/>
                <a:gd name="f84" fmla="val 40"/>
                <a:gd name="f85" fmla="val 138"/>
                <a:gd name="f86" fmla="val 32"/>
                <a:gd name="f87" fmla="val 26"/>
                <a:gd name="f88" fmla="val 19"/>
                <a:gd name="f89" fmla="val 67"/>
                <a:gd name="f90" fmla="val 17"/>
                <a:gd name="f91" fmla="val 15"/>
                <a:gd name="f92" fmla="val 12"/>
                <a:gd name="f93" fmla="val 11"/>
                <a:gd name="f94" fmla="val 36"/>
                <a:gd name="f95" fmla="val 14"/>
                <a:gd name="f96" fmla="val 35"/>
                <a:gd name="f97" fmla="val 16"/>
                <a:gd name="f98" fmla="val 34"/>
                <a:gd name="f99" fmla="val 33"/>
                <a:gd name="f100" fmla="val 8"/>
                <a:gd name="f101" fmla="val 29"/>
                <a:gd name="f102" fmla="val 18"/>
                <a:gd name="f103" fmla="val 2"/>
                <a:gd name="f104" fmla="val 1"/>
                <a:gd name="f105" fmla="val 20"/>
                <a:gd name="f106" fmla="val 23"/>
                <a:gd name="f107" fmla="val 27"/>
                <a:gd name="f108" fmla="val 46"/>
                <a:gd name="f109" fmla="val 48"/>
                <a:gd name="f110" fmla="val 47"/>
                <a:gd name="f111" fmla="val 56"/>
                <a:gd name="f112" fmla="val 65"/>
                <a:gd name="f113" fmla="+- 0 0 -90"/>
                <a:gd name="f114" fmla="*/ f3 1 125"/>
                <a:gd name="f115" fmla="*/ f4 1 192"/>
                <a:gd name="f116" fmla="val f5"/>
                <a:gd name="f117" fmla="val f6"/>
                <a:gd name="f118" fmla="val f7"/>
                <a:gd name="f119" fmla="*/ f113 f0 1"/>
                <a:gd name="f120" fmla="+- f118 0 f116"/>
                <a:gd name="f121" fmla="+- f117 0 f116"/>
                <a:gd name="f122" fmla="*/ f119 1 f2"/>
                <a:gd name="f123" fmla="*/ f121 1 125"/>
                <a:gd name="f124" fmla="*/ f120 1 192"/>
                <a:gd name="f125" fmla="*/ 70 f121 1"/>
                <a:gd name="f126" fmla="*/ 5 f120 1"/>
                <a:gd name="f127" fmla="*/ 92 f121 1"/>
                <a:gd name="f128" fmla="*/ 104 f121 1"/>
                <a:gd name="f129" fmla="*/ 6 f120 1"/>
                <a:gd name="f130" fmla="*/ 109 f121 1"/>
                <a:gd name="f131" fmla="*/ 121 f121 1"/>
                <a:gd name="f132" fmla="*/ 125 f121 1"/>
                <a:gd name="f133" fmla="*/ 10 f120 1"/>
                <a:gd name="f134" fmla="*/ 114 f121 1"/>
                <a:gd name="f135" fmla="*/ 42 f120 1"/>
                <a:gd name="f136" fmla="*/ 99 f121 1"/>
                <a:gd name="f137" fmla="*/ 78 f120 1"/>
                <a:gd name="f138" fmla="*/ 83 f121 1"/>
                <a:gd name="f139" fmla="*/ 122 f120 1"/>
                <a:gd name="f140" fmla="*/ 80 f121 1"/>
                <a:gd name="f141" fmla="*/ 125 f120 1"/>
                <a:gd name="f142" fmla="*/ 79 f121 1"/>
                <a:gd name="f143" fmla="*/ 128 f120 1"/>
                <a:gd name="f144" fmla="*/ 132 f120 1"/>
                <a:gd name="f145" fmla="*/ 71 f121 1"/>
                <a:gd name="f146" fmla="*/ 153 f120 1"/>
                <a:gd name="f147" fmla="*/ 61 f121 1"/>
                <a:gd name="f148" fmla="*/ 183 f120 1"/>
                <a:gd name="f149" fmla="*/ 57 f121 1"/>
                <a:gd name="f150" fmla="*/ 192 f120 1"/>
                <a:gd name="f151" fmla="*/ 51 f121 1"/>
                <a:gd name="f152" fmla="*/ 176 f120 1"/>
                <a:gd name="f153" fmla="*/ 50 f121 1"/>
                <a:gd name="f154" fmla="*/ 159 f120 1"/>
                <a:gd name="f155" fmla="*/ 49 f121 1"/>
                <a:gd name="f156" fmla="*/ 157 f120 1"/>
                <a:gd name="f157" fmla="*/ 40 f121 1"/>
                <a:gd name="f158" fmla="*/ 138 f120 1"/>
                <a:gd name="f159" fmla="*/ 19 f121 1"/>
                <a:gd name="f160" fmla="*/ 67 f120 1"/>
                <a:gd name="f161" fmla="*/ 12 f121 1"/>
                <a:gd name="f162" fmla="*/ 14 f121 1"/>
                <a:gd name="f163" fmla="*/ 35 f120 1"/>
                <a:gd name="f164" fmla="*/ 16 f121 1"/>
                <a:gd name="f165" fmla="*/ 33 f120 1"/>
                <a:gd name="f166" fmla="*/ 32 f120 1"/>
                <a:gd name="f167" fmla="*/ 8 f121 1"/>
                <a:gd name="f168" fmla="*/ 26 f120 1"/>
                <a:gd name="f169" fmla="*/ 0 f121 1"/>
                <a:gd name="f170" fmla="*/ 2 f120 1"/>
                <a:gd name="f171" fmla="*/ 0 f120 1"/>
                <a:gd name="f172" fmla="*/ 6 f121 1"/>
                <a:gd name="f173" fmla="*/ 1 f120 1"/>
                <a:gd name="f174" fmla="*/ 18 f121 1"/>
                <a:gd name="f175" fmla="*/ 23 f121 1"/>
                <a:gd name="f176" fmla="*/ 35 f121 1"/>
                <a:gd name="f177" fmla="*/ 3 f120 1"/>
                <a:gd name="f178" fmla="*/ 52 f121 1"/>
                <a:gd name="f179" fmla="*/ 4 f120 1"/>
                <a:gd name="f180" fmla="*/ 47 f121 1"/>
                <a:gd name="f181" fmla="+- f122 0 f1"/>
                <a:gd name="f182" fmla="*/ f125 1 126"/>
                <a:gd name="f183" fmla="*/ f126 1 192"/>
                <a:gd name="f184" fmla="*/ f127 1 126"/>
                <a:gd name="f185" fmla="*/ f128 1 126"/>
                <a:gd name="f186" fmla="*/ f129 1 192"/>
                <a:gd name="f187" fmla="*/ f130 1 126"/>
                <a:gd name="f188" fmla="*/ f131 1 126"/>
                <a:gd name="f189" fmla="*/ f132 1 126"/>
                <a:gd name="f190" fmla="*/ f133 1 192"/>
                <a:gd name="f191" fmla="*/ f134 1 126"/>
                <a:gd name="f192" fmla="*/ f135 1 192"/>
                <a:gd name="f193" fmla="*/ f136 1 126"/>
                <a:gd name="f194" fmla="*/ f137 1 192"/>
                <a:gd name="f195" fmla="*/ f138 1 126"/>
                <a:gd name="f196" fmla="*/ f139 1 192"/>
                <a:gd name="f197" fmla="*/ f140 1 126"/>
                <a:gd name="f198" fmla="*/ f141 1 192"/>
                <a:gd name="f199" fmla="*/ f142 1 126"/>
                <a:gd name="f200" fmla="*/ f143 1 192"/>
                <a:gd name="f201" fmla="*/ f144 1 192"/>
                <a:gd name="f202" fmla="*/ f145 1 126"/>
                <a:gd name="f203" fmla="*/ f146 1 192"/>
                <a:gd name="f204" fmla="*/ f147 1 126"/>
                <a:gd name="f205" fmla="*/ f148 1 192"/>
                <a:gd name="f206" fmla="*/ f149 1 126"/>
                <a:gd name="f207" fmla="*/ f150 1 192"/>
                <a:gd name="f208" fmla="*/ f151 1 126"/>
                <a:gd name="f209" fmla="*/ f152 1 192"/>
                <a:gd name="f210" fmla="*/ f153 1 126"/>
                <a:gd name="f211" fmla="*/ f154 1 192"/>
                <a:gd name="f212" fmla="*/ f155 1 126"/>
                <a:gd name="f213" fmla="*/ f156 1 192"/>
                <a:gd name="f214" fmla="*/ f157 1 126"/>
                <a:gd name="f215" fmla="*/ f158 1 192"/>
                <a:gd name="f216" fmla="*/ f159 1 126"/>
                <a:gd name="f217" fmla="*/ f160 1 192"/>
                <a:gd name="f218" fmla="*/ f161 1 126"/>
                <a:gd name="f219" fmla="*/ f162 1 126"/>
                <a:gd name="f220" fmla="*/ f163 1 192"/>
                <a:gd name="f221" fmla="*/ f164 1 126"/>
                <a:gd name="f222" fmla="*/ f165 1 192"/>
                <a:gd name="f223" fmla="*/ f166 1 192"/>
                <a:gd name="f224" fmla="*/ f167 1 126"/>
                <a:gd name="f225" fmla="*/ f168 1 192"/>
                <a:gd name="f226" fmla="*/ f169 1 126"/>
                <a:gd name="f227" fmla="*/ f170 1 192"/>
                <a:gd name="f228" fmla="*/ f171 1 192"/>
                <a:gd name="f229" fmla="*/ f172 1 126"/>
                <a:gd name="f230" fmla="*/ f173 1 192"/>
                <a:gd name="f231" fmla="*/ f174 1 126"/>
                <a:gd name="f232" fmla="*/ f175 1 126"/>
                <a:gd name="f233" fmla="*/ f176 1 126"/>
                <a:gd name="f234" fmla="*/ f177 1 192"/>
                <a:gd name="f235" fmla="*/ f178 1 126"/>
                <a:gd name="f236" fmla="*/ f179 1 192"/>
                <a:gd name="f237" fmla="*/ f180 1 126"/>
                <a:gd name="f238" fmla="*/ 0 1 f123"/>
                <a:gd name="f239" fmla="*/ f117 1 f123"/>
                <a:gd name="f240" fmla="*/ 0 1 f124"/>
                <a:gd name="f241" fmla="*/ f118 1 f124"/>
                <a:gd name="f242" fmla="*/ f182 1 f123"/>
                <a:gd name="f243" fmla="*/ f183 1 f124"/>
                <a:gd name="f244" fmla="*/ f184 1 f123"/>
                <a:gd name="f245" fmla="*/ f185 1 f123"/>
                <a:gd name="f246" fmla="*/ f186 1 f124"/>
                <a:gd name="f247" fmla="*/ f187 1 f123"/>
                <a:gd name="f248" fmla="*/ f188 1 f123"/>
                <a:gd name="f249" fmla="*/ f189 1 f123"/>
                <a:gd name="f250" fmla="*/ f190 1 f124"/>
                <a:gd name="f251" fmla="*/ f191 1 f123"/>
                <a:gd name="f252" fmla="*/ f192 1 f124"/>
                <a:gd name="f253" fmla="*/ f193 1 f123"/>
                <a:gd name="f254" fmla="*/ f194 1 f124"/>
                <a:gd name="f255" fmla="*/ f195 1 f123"/>
                <a:gd name="f256" fmla="*/ f196 1 f124"/>
                <a:gd name="f257" fmla="*/ f197 1 f123"/>
                <a:gd name="f258" fmla="*/ f198 1 f124"/>
                <a:gd name="f259" fmla="*/ f199 1 f123"/>
                <a:gd name="f260" fmla="*/ f200 1 f124"/>
                <a:gd name="f261" fmla="*/ f201 1 f124"/>
                <a:gd name="f262" fmla="*/ f202 1 f123"/>
                <a:gd name="f263" fmla="*/ f203 1 f124"/>
                <a:gd name="f264" fmla="*/ f204 1 f123"/>
                <a:gd name="f265" fmla="*/ f205 1 f124"/>
                <a:gd name="f266" fmla="*/ f206 1 f123"/>
                <a:gd name="f267" fmla="*/ f207 1 f124"/>
                <a:gd name="f268" fmla="*/ f208 1 f123"/>
                <a:gd name="f269" fmla="*/ f209 1 f124"/>
                <a:gd name="f270" fmla="*/ f210 1 f123"/>
                <a:gd name="f271" fmla="*/ f211 1 f124"/>
                <a:gd name="f272" fmla="*/ f212 1 f123"/>
                <a:gd name="f273" fmla="*/ f213 1 f124"/>
                <a:gd name="f274" fmla="*/ f214 1 f123"/>
                <a:gd name="f275" fmla="*/ f215 1 f124"/>
                <a:gd name="f276" fmla="*/ f216 1 f123"/>
                <a:gd name="f277" fmla="*/ f217 1 f124"/>
                <a:gd name="f278" fmla="*/ f218 1 f123"/>
                <a:gd name="f279" fmla="*/ f219 1 f123"/>
                <a:gd name="f280" fmla="*/ f220 1 f124"/>
                <a:gd name="f281" fmla="*/ f221 1 f123"/>
                <a:gd name="f282" fmla="*/ f222 1 f124"/>
                <a:gd name="f283" fmla="*/ f223 1 f124"/>
                <a:gd name="f284" fmla="*/ f224 1 f123"/>
                <a:gd name="f285" fmla="*/ f225 1 f124"/>
                <a:gd name="f286" fmla="*/ f226 1 f123"/>
                <a:gd name="f287" fmla="*/ f227 1 f124"/>
                <a:gd name="f288" fmla="*/ f228 1 f124"/>
                <a:gd name="f289" fmla="*/ f229 1 f123"/>
                <a:gd name="f290" fmla="*/ f230 1 f124"/>
                <a:gd name="f291" fmla="*/ f231 1 f123"/>
                <a:gd name="f292" fmla="*/ f232 1 f123"/>
                <a:gd name="f293" fmla="*/ f233 1 f123"/>
                <a:gd name="f294" fmla="*/ f234 1 f124"/>
                <a:gd name="f295" fmla="*/ f235 1 f123"/>
                <a:gd name="f296" fmla="*/ f236 1 f124"/>
                <a:gd name="f297" fmla="*/ f237 1 f123"/>
                <a:gd name="f298" fmla="*/ f238 f114 1"/>
                <a:gd name="f299" fmla="*/ f239 f114 1"/>
                <a:gd name="f300" fmla="*/ f241 f115 1"/>
                <a:gd name="f301" fmla="*/ f240 f115 1"/>
                <a:gd name="f302" fmla="*/ f242 f114 1"/>
                <a:gd name="f303" fmla="*/ f243 f115 1"/>
                <a:gd name="f304" fmla="*/ f244 f114 1"/>
                <a:gd name="f305" fmla="*/ f245 f114 1"/>
                <a:gd name="f306" fmla="*/ f246 f115 1"/>
                <a:gd name="f307" fmla="*/ f247 f114 1"/>
                <a:gd name="f308" fmla="*/ f248 f114 1"/>
                <a:gd name="f309" fmla="*/ f249 f114 1"/>
                <a:gd name="f310" fmla="*/ f250 f115 1"/>
                <a:gd name="f311" fmla="*/ f251 f114 1"/>
                <a:gd name="f312" fmla="*/ f252 f115 1"/>
                <a:gd name="f313" fmla="*/ f253 f114 1"/>
                <a:gd name="f314" fmla="*/ f254 f115 1"/>
                <a:gd name="f315" fmla="*/ f255 f114 1"/>
                <a:gd name="f316" fmla="*/ f256 f115 1"/>
                <a:gd name="f317" fmla="*/ f257 f114 1"/>
                <a:gd name="f318" fmla="*/ f258 f115 1"/>
                <a:gd name="f319" fmla="*/ f259 f114 1"/>
                <a:gd name="f320" fmla="*/ f260 f115 1"/>
                <a:gd name="f321" fmla="*/ f261 f115 1"/>
                <a:gd name="f322" fmla="*/ f262 f114 1"/>
                <a:gd name="f323" fmla="*/ f263 f115 1"/>
                <a:gd name="f324" fmla="*/ f264 f114 1"/>
                <a:gd name="f325" fmla="*/ f265 f115 1"/>
                <a:gd name="f326" fmla="*/ f266 f114 1"/>
                <a:gd name="f327" fmla="*/ f267 f115 1"/>
                <a:gd name="f328" fmla="*/ f268 f114 1"/>
                <a:gd name="f329" fmla="*/ f269 f115 1"/>
                <a:gd name="f330" fmla="*/ f270 f114 1"/>
                <a:gd name="f331" fmla="*/ f271 f115 1"/>
                <a:gd name="f332" fmla="*/ f272 f114 1"/>
                <a:gd name="f333" fmla="*/ f273 f115 1"/>
                <a:gd name="f334" fmla="*/ f274 f114 1"/>
                <a:gd name="f335" fmla="*/ f275 f115 1"/>
                <a:gd name="f336" fmla="*/ f276 f114 1"/>
                <a:gd name="f337" fmla="*/ f277 f115 1"/>
                <a:gd name="f338" fmla="*/ f278 f114 1"/>
                <a:gd name="f339" fmla="*/ f279 f114 1"/>
                <a:gd name="f340" fmla="*/ f280 f115 1"/>
                <a:gd name="f341" fmla="*/ f281 f114 1"/>
                <a:gd name="f342" fmla="*/ f282 f115 1"/>
                <a:gd name="f343" fmla="*/ f283 f115 1"/>
                <a:gd name="f344" fmla="*/ f284 f114 1"/>
                <a:gd name="f345" fmla="*/ f285 f115 1"/>
                <a:gd name="f346" fmla="*/ f286 f114 1"/>
                <a:gd name="f347" fmla="*/ f287 f115 1"/>
                <a:gd name="f348" fmla="*/ f288 f115 1"/>
                <a:gd name="f349" fmla="*/ f289 f114 1"/>
                <a:gd name="f350" fmla="*/ f290 f115 1"/>
                <a:gd name="f351" fmla="*/ f291 f114 1"/>
                <a:gd name="f352" fmla="*/ f292 f114 1"/>
                <a:gd name="f353" fmla="*/ f293 f114 1"/>
                <a:gd name="f354" fmla="*/ f294 f115 1"/>
                <a:gd name="f355" fmla="*/ f295 f114 1"/>
                <a:gd name="f356" fmla="*/ f296 f115 1"/>
                <a:gd name="f357" fmla="*/ f297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1">
                  <a:pos x="f302" y="f303"/>
                </a:cxn>
                <a:cxn ang="f181">
                  <a:pos x="f304" y="f303"/>
                </a:cxn>
                <a:cxn ang="f181">
                  <a:pos x="f305" y="f306"/>
                </a:cxn>
                <a:cxn ang="f181">
                  <a:pos x="f307" y="f306"/>
                </a:cxn>
                <a:cxn ang="f181">
                  <a:pos x="f308" y="f306"/>
                </a:cxn>
                <a:cxn ang="f181">
                  <a:pos x="f309" y="f310"/>
                </a:cxn>
                <a:cxn ang="f181">
                  <a:pos x="f311" y="f312"/>
                </a:cxn>
                <a:cxn ang="f181">
                  <a:pos x="f313" y="f314"/>
                </a:cxn>
                <a:cxn ang="f181">
                  <a:pos x="f315" y="f316"/>
                </a:cxn>
                <a:cxn ang="f181">
                  <a:pos x="f317" y="f318"/>
                </a:cxn>
                <a:cxn ang="f181">
                  <a:pos x="f319" y="f320"/>
                </a:cxn>
                <a:cxn ang="f181">
                  <a:pos x="f317" y="f321"/>
                </a:cxn>
                <a:cxn ang="f181">
                  <a:pos x="f322" y="f323"/>
                </a:cxn>
                <a:cxn ang="f181">
                  <a:pos x="f324" y="f325"/>
                </a:cxn>
                <a:cxn ang="f181">
                  <a:pos x="f326" y="f327"/>
                </a:cxn>
                <a:cxn ang="f181">
                  <a:pos x="f328" y="f329"/>
                </a:cxn>
                <a:cxn ang="f181">
                  <a:pos x="f330" y="f331"/>
                </a:cxn>
                <a:cxn ang="f181">
                  <a:pos x="f332" y="f333"/>
                </a:cxn>
                <a:cxn ang="f181">
                  <a:pos x="f334" y="f335"/>
                </a:cxn>
                <a:cxn ang="f181">
                  <a:pos x="f336" y="f337"/>
                </a:cxn>
                <a:cxn ang="f181">
                  <a:pos x="f338" y="f312"/>
                </a:cxn>
                <a:cxn ang="f181">
                  <a:pos x="f339" y="f340"/>
                </a:cxn>
                <a:cxn ang="f181">
                  <a:pos x="f341" y="f342"/>
                </a:cxn>
                <a:cxn ang="f181">
                  <a:pos x="f339" y="f343"/>
                </a:cxn>
                <a:cxn ang="f181">
                  <a:pos x="f344" y="f345"/>
                </a:cxn>
                <a:cxn ang="f181">
                  <a:pos x="f346" y="f347"/>
                </a:cxn>
                <a:cxn ang="f181">
                  <a:pos x="f346" y="f348"/>
                </a:cxn>
                <a:cxn ang="f181">
                  <a:pos x="f349" y="f350"/>
                </a:cxn>
                <a:cxn ang="f181">
                  <a:pos x="f351" y="f347"/>
                </a:cxn>
                <a:cxn ang="f181">
                  <a:pos x="f352" y="f347"/>
                </a:cxn>
                <a:cxn ang="f181">
                  <a:pos x="f353" y="f354"/>
                </a:cxn>
                <a:cxn ang="f181">
                  <a:pos x="f355" y="f356"/>
                </a:cxn>
                <a:cxn ang="f181">
                  <a:pos x="f357" y="f303"/>
                </a:cxn>
                <a:cxn ang="f181">
                  <a:pos x="f355" y="f356"/>
                </a:cxn>
                <a:cxn ang="f181">
                  <a:pos x="f326" y="f356"/>
                </a:cxn>
                <a:cxn ang="f181">
                  <a:pos x="f302" y="f303"/>
                </a:cxn>
              </a:cxnLst>
              <a:rect l="f298" t="f301" r="f299" b="f300"/>
              <a:pathLst>
                <a:path w="125" h="192">
                  <a:moveTo>
                    <a:pt x="f8" y="f9"/>
                  </a:moveTo>
                  <a:cubicBezTo>
                    <a:pt x="f10" y="f11"/>
                    <a:pt x="f12" y="f13"/>
                    <a:pt x="f14" y="f9"/>
                  </a:cubicBezTo>
                  <a:cubicBezTo>
                    <a:pt x="f15" y="f16"/>
                    <a:pt x="f17" y="f9"/>
                    <a:pt x="f18" y="f19"/>
                  </a:cubicBezTo>
                  <a:cubicBezTo>
                    <a:pt x="f20" y="f19"/>
                    <a:pt x="f21" y="f19"/>
                    <a:pt x="f22" y="f19"/>
                  </a:cubicBezTo>
                  <a:cubicBezTo>
                    <a:pt x="f23" y="f19"/>
                    <a:pt x="f24" y="f9"/>
                    <a:pt x="f25" y="f19"/>
                  </a:cubicBezTo>
                  <a:cubicBezTo>
                    <a:pt x="f26" y="f19"/>
                    <a:pt x="f27" y="f16"/>
                    <a:pt x="f6" y="f28"/>
                  </a:cubicBezTo>
                  <a:cubicBezTo>
                    <a:pt x="f25" y="f29"/>
                    <a:pt x="f24" y="f30"/>
                    <a:pt x="f31" y="f32"/>
                  </a:cubicBezTo>
                  <a:cubicBezTo>
                    <a:pt x="f33" y="f34"/>
                    <a:pt x="f18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2" y="f44"/>
                    <a:pt x="f45" y="f26"/>
                    <a:pt x="f46" y="f6"/>
                  </a:cubicBezTo>
                  <a:cubicBezTo>
                    <a:pt x="f47" y="f6"/>
                    <a:pt x="f48" y="f27"/>
                    <a:pt x="f49" y="f50"/>
                  </a:cubicBezTo>
                  <a:cubicBezTo>
                    <a:pt x="f51" y="f52"/>
                    <a:pt x="f51" y="f53"/>
                    <a:pt x="f46" y="f54"/>
                  </a:cubicBezTo>
                  <a:cubicBezTo>
                    <a:pt x="f10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"/>
                  </a:cubicBezTo>
                  <a:cubicBezTo>
                    <a:pt x="f71" y="f72"/>
                    <a:pt x="f71" y="f73"/>
                    <a:pt x="f74" y="f75"/>
                  </a:cubicBezTo>
                  <a:cubicBezTo>
                    <a:pt x="f76" y="f77"/>
                    <a:pt x="f78" y="f79"/>
                    <a:pt x="f76" y="f80"/>
                  </a:cubicBezTo>
                  <a:cubicBezTo>
                    <a:pt x="f76" y="f80"/>
                    <a:pt x="f81" y="f82"/>
                    <a:pt x="f81" y="f82"/>
                  </a:cubicBezTo>
                  <a:cubicBezTo>
                    <a:pt x="f32" y="f59"/>
                    <a:pt x="f32" y="f83"/>
                    <a:pt x="f84" y="f85"/>
                  </a:cubicBezTo>
                  <a:cubicBezTo>
                    <a:pt x="f86" y="f31"/>
                    <a:pt x="f87" y="f40"/>
                    <a:pt x="f88" y="f89"/>
                  </a:cubicBezTo>
                  <a:cubicBezTo>
                    <a:pt x="f90" y="f68"/>
                    <a:pt x="f91" y="f76"/>
                    <a:pt x="f92" y="f32"/>
                  </a:cubicBezTo>
                  <a:cubicBezTo>
                    <a:pt x="f93" y="f84"/>
                    <a:pt x="f28" y="f94"/>
                    <a:pt x="f95" y="f96"/>
                  </a:cubicBezTo>
                  <a:cubicBezTo>
                    <a:pt x="f97" y="f96"/>
                    <a:pt x="f90" y="f98"/>
                    <a:pt x="f97" y="f99"/>
                  </a:cubicBezTo>
                  <a:cubicBezTo>
                    <a:pt x="f91" y="f86"/>
                    <a:pt x="f95" y="f30"/>
                    <a:pt x="f95" y="f86"/>
                  </a:cubicBezTo>
                  <a:cubicBezTo>
                    <a:pt x="f16" y="f96"/>
                    <a:pt x="f100" y="f101"/>
                    <a:pt x="f100" y="f87"/>
                  </a:cubicBezTo>
                  <a:cubicBezTo>
                    <a:pt x="f9" y="f102"/>
                    <a:pt x="f13" y="f28"/>
                    <a:pt x="f5" y="f103"/>
                  </a:cubicBezTo>
                  <a:cubicBezTo>
                    <a:pt x="f5" y="f104"/>
                    <a:pt x="f5" y="f5"/>
                    <a:pt x="f5" y="f5"/>
                  </a:cubicBezTo>
                  <a:cubicBezTo>
                    <a:pt x="f103" y="f5"/>
                    <a:pt x="f13" y="f103"/>
                    <a:pt x="f19" y="f104"/>
                  </a:cubicBezTo>
                  <a:cubicBezTo>
                    <a:pt x="f28" y="f11"/>
                    <a:pt x="f95" y="f103"/>
                    <a:pt x="f102" y="f103"/>
                  </a:cubicBezTo>
                  <a:cubicBezTo>
                    <a:pt x="f105" y="f103"/>
                    <a:pt x="f29" y="f103"/>
                    <a:pt x="f106" y="f103"/>
                  </a:cubicBezTo>
                  <a:cubicBezTo>
                    <a:pt x="f107" y="f13"/>
                    <a:pt x="f30" y="f19"/>
                    <a:pt x="f96" y="f11"/>
                  </a:cubicBezTo>
                  <a:cubicBezTo>
                    <a:pt x="f84" y="f104"/>
                    <a:pt x="f108" y="f103"/>
                    <a:pt x="f71" y="f13"/>
                  </a:cubicBezTo>
                  <a:cubicBezTo>
                    <a:pt x="f76" y="f9"/>
                    <a:pt x="f109" y="f9"/>
                    <a:pt x="f110" y="f9"/>
                  </a:cubicBezTo>
                  <a:cubicBezTo>
                    <a:pt x="f109" y="f9"/>
                    <a:pt x="f76" y="f9"/>
                    <a:pt x="f71" y="f13"/>
                  </a:cubicBezTo>
                  <a:cubicBezTo>
                    <a:pt x="f34" y="f9"/>
                    <a:pt x="f111" y="f103"/>
                    <a:pt x="f70" y="f13"/>
                  </a:cubicBezTo>
                  <a:cubicBezTo>
                    <a:pt x="f64" y="f16"/>
                    <a:pt x="f112" y="f16"/>
                    <a:pt x="f8" y="f9"/>
                  </a:cubicBezTo>
                  <a:close/>
                </a:path>
              </a:pathLst>
            </a:custGeom>
            <a:solidFill>
              <a:srgbClr val="FCDB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2A47CEC-3E8A-9B12-0A50-64B01BD822D6}"/>
                </a:ext>
              </a:extLst>
            </p:cNvPr>
            <p:cNvSpPr/>
            <p:nvPr/>
          </p:nvSpPr>
          <p:spPr>
            <a:xfrm rot="1813411">
              <a:off x="15780081" y="344914"/>
              <a:ext cx="657225" cy="7715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43"/>
                <a:gd name="f8" fmla="val 73"/>
                <a:gd name="f9" fmla="val 23"/>
                <a:gd name="f10" fmla="val 76"/>
                <a:gd name="f11" fmla="val 78"/>
                <a:gd name="f12" fmla="val 24"/>
                <a:gd name="f13" fmla="val 80"/>
                <a:gd name="f14" fmla="val 25"/>
                <a:gd name="f15" fmla="val 83"/>
                <a:gd name="f16" fmla="val 30"/>
                <a:gd name="f17" fmla="val 87"/>
                <a:gd name="f18" fmla="val 29"/>
                <a:gd name="f19" fmla="val 91"/>
                <a:gd name="f20" fmla="val 28"/>
                <a:gd name="f21" fmla="val 93"/>
                <a:gd name="f22" fmla="val 95"/>
                <a:gd name="f23" fmla="val 97"/>
                <a:gd name="f24" fmla="val 32"/>
                <a:gd name="f25" fmla="val 100"/>
                <a:gd name="f26" fmla="val 101"/>
                <a:gd name="f27" fmla="val 104"/>
                <a:gd name="f28" fmla="val 33"/>
                <a:gd name="f29" fmla="val 106"/>
                <a:gd name="f30" fmla="val 108"/>
                <a:gd name="f31" fmla="val 34"/>
                <a:gd name="f32" fmla="val 109"/>
                <a:gd name="f33" fmla="val 36"/>
                <a:gd name="f34" fmla="val 111"/>
                <a:gd name="f35" fmla="val 112"/>
                <a:gd name="f36" fmla="val 115"/>
                <a:gd name="f37" fmla="val 35"/>
                <a:gd name="f38" fmla="val 120"/>
                <a:gd name="f39" fmla="val 37"/>
                <a:gd name="f40" fmla="val 62"/>
                <a:gd name="f41" fmla="val 69"/>
                <a:gd name="f42" fmla="val 113"/>
                <a:gd name="f43" fmla="val 64"/>
                <a:gd name="f44" fmla="val 59"/>
                <a:gd name="f45" fmla="val 54"/>
                <a:gd name="f46" fmla="val 17"/>
                <a:gd name="f47" fmla="val 123"/>
                <a:gd name="f48" fmla="val 10"/>
                <a:gd name="f49" fmla="val 138"/>
                <a:gd name="f50" fmla="val 9"/>
                <a:gd name="f51" fmla="val 140"/>
                <a:gd name="f52" fmla="val 6"/>
                <a:gd name="f53" fmla="val 139"/>
                <a:gd name="f54" fmla="val 3"/>
                <a:gd name="f55" fmla="val 134"/>
                <a:gd name="f56" fmla="val 8"/>
                <a:gd name="f57" fmla="val 131"/>
                <a:gd name="f58" fmla="val 130"/>
                <a:gd name="f59" fmla="val 1"/>
                <a:gd name="f60" fmla="val 126"/>
                <a:gd name="f61" fmla="val 5"/>
                <a:gd name="f62" fmla="val 82"/>
                <a:gd name="f63" fmla="val 50"/>
                <a:gd name="f64" fmla="val 2"/>
                <a:gd name="f65" fmla="val 12"/>
                <a:gd name="f66" fmla="val 7"/>
                <a:gd name="f67" fmla="val 4"/>
                <a:gd name="f68" fmla="val 14"/>
                <a:gd name="f69" fmla="val 18"/>
                <a:gd name="f70" fmla="val 21"/>
                <a:gd name="f71" fmla="val 26"/>
                <a:gd name="f72" fmla="val 27"/>
                <a:gd name="f73" fmla="val 15"/>
                <a:gd name="f74" fmla="val 41"/>
                <a:gd name="f75" fmla="val 13"/>
                <a:gd name="f76" fmla="val 44"/>
                <a:gd name="f77" fmla="val 46"/>
                <a:gd name="f78" fmla="val 48"/>
                <a:gd name="f79" fmla="val 20"/>
                <a:gd name="f80" fmla="val 58"/>
                <a:gd name="f81" fmla="val 65"/>
                <a:gd name="f82" fmla="val 19"/>
                <a:gd name="f83" fmla="val 68"/>
                <a:gd name="f84" fmla="val 22"/>
                <a:gd name="f85" fmla="val 66"/>
                <a:gd name="f86" fmla="val 72"/>
                <a:gd name="f87" fmla="+- 0 0 -90"/>
                <a:gd name="f88" fmla="*/ f3 1 122"/>
                <a:gd name="f89" fmla="*/ f4 1 143"/>
                <a:gd name="f90" fmla="val f5"/>
                <a:gd name="f91" fmla="val f6"/>
                <a:gd name="f92" fmla="val f7"/>
                <a:gd name="f93" fmla="*/ f87 f0 1"/>
                <a:gd name="f94" fmla="+- f92 0 f90"/>
                <a:gd name="f95" fmla="+- f91 0 f90"/>
                <a:gd name="f96" fmla="*/ f93 1 f2"/>
                <a:gd name="f97" fmla="*/ f95 1 122"/>
                <a:gd name="f98" fmla="*/ f94 1 143"/>
                <a:gd name="f99" fmla="*/ 73 f95 1"/>
                <a:gd name="f100" fmla="*/ 23 f94 1"/>
                <a:gd name="f101" fmla="*/ 80 f95 1"/>
                <a:gd name="f102" fmla="*/ 25 f94 1"/>
                <a:gd name="f103" fmla="*/ 91 f95 1"/>
                <a:gd name="f104" fmla="*/ 28 f94 1"/>
                <a:gd name="f105" fmla="*/ 97 f95 1"/>
                <a:gd name="f106" fmla="*/ 29 f94 1"/>
                <a:gd name="f107" fmla="*/ 101 f95 1"/>
                <a:gd name="f108" fmla="*/ 32 f94 1"/>
                <a:gd name="f109" fmla="*/ 108 f95 1"/>
                <a:gd name="f110" fmla="*/ 34 f94 1"/>
                <a:gd name="f111" fmla="*/ 112 f95 1"/>
                <a:gd name="f112" fmla="*/ 122 f95 1"/>
                <a:gd name="f113" fmla="*/ 37 f94 1"/>
                <a:gd name="f114" fmla="*/ 69 f95 1"/>
                <a:gd name="f115" fmla="*/ 113 f94 1"/>
                <a:gd name="f116" fmla="*/ 54 f95 1"/>
                <a:gd name="f117" fmla="*/ 10 f95 1"/>
                <a:gd name="f118" fmla="*/ 138 f94 1"/>
                <a:gd name="f119" fmla="*/ 6 f95 1"/>
                <a:gd name="f120" fmla="*/ 143 f94 1"/>
                <a:gd name="f121" fmla="*/ 8 f95 1"/>
                <a:gd name="f122" fmla="*/ 131 f94 1"/>
                <a:gd name="f123" fmla="*/ 130 f94 1"/>
                <a:gd name="f124" fmla="*/ 5 f95 1"/>
                <a:gd name="f125" fmla="*/ 115 f94 1"/>
                <a:gd name="f126" fmla="*/ 2 f95 1"/>
                <a:gd name="f127" fmla="*/ 17 f94 1"/>
                <a:gd name="f128" fmla="*/ 3 f95 1"/>
                <a:gd name="f129" fmla="*/ 1 f94 1"/>
                <a:gd name="f130" fmla="*/ 9 f95 1"/>
                <a:gd name="f131" fmla="*/ 2 f94 1"/>
                <a:gd name="f132" fmla="*/ 14 f95 1"/>
                <a:gd name="f133" fmla="*/ 5 f94 1"/>
                <a:gd name="f134" fmla="*/ 26 f95 1"/>
                <a:gd name="f135" fmla="*/ 9 f94 1"/>
                <a:gd name="f136" fmla="*/ 30 f95 1"/>
                <a:gd name="f137" fmla="*/ 10 f94 1"/>
                <a:gd name="f138" fmla="*/ 41 f95 1"/>
                <a:gd name="f139" fmla="*/ 13 f94 1"/>
                <a:gd name="f140" fmla="*/ 48 f95 1"/>
                <a:gd name="f141" fmla="*/ 15 f94 1"/>
                <a:gd name="f142" fmla="*/ 58 f95 1"/>
                <a:gd name="f143" fmla="*/ 18 f94 1"/>
                <a:gd name="f144" fmla="*/ 68 f95 1"/>
                <a:gd name="f145" fmla="*/ 21 f94 1"/>
                <a:gd name="f146" fmla="*/ 24 f94 1"/>
                <a:gd name="f147" fmla="+- f96 0 f1"/>
                <a:gd name="f148" fmla="*/ f99 1 122"/>
                <a:gd name="f149" fmla="*/ f100 1 143"/>
                <a:gd name="f150" fmla="*/ f101 1 122"/>
                <a:gd name="f151" fmla="*/ f102 1 143"/>
                <a:gd name="f152" fmla="*/ f103 1 122"/>
                <a:gd name="f153" fmla="*/ f104 1 143"/>
                <a:gd name="f154" fmla="*/ f105 1 122"/>
                <a:gd name="f155" fmla="*/ f106 1 143"/>
                <a:gd name="f156" fmla="*/ f107 1 122"/>
                <a:gd name="f157" fmla="*/ f108 1 143"/>
                <a:gd name="f158" fmla="*/ f109 1 122"/>
                <a:gd name="f159" fmla="*/ f110 1 143"/>
                <a:gd name="f160" fmla="*/ f111 1 122"/>
                <a:gd name="f161" fmla="*/ f112 1 122"/>
                <a:gd name="f162" fmla="*/ f113 1 143"/>
                <a:gd name="f163" fmla="*/ f114 1 122"/>
                <a:gd name="f164" fmla="*/ f115 1 143"/>
                <a:gd name="f165" fmla="*/ f116 1 122"/>
                <a:gd name="f166" fmla="*/ f117 1 122"/>
                <a:gd name="f167" fmla="*/ f118 1 143"/>
                <a:gd name="f168" fmla="*/ f119 1 122"/>
                <a:gd name="f169" fmla="*/ f120 1 143"/>
                <a:gd name="f170" fmla="*/ f121 1 122"/>
                <a:gd name="f171" fmla="*/ f122 1 143"/>
                <a:gd name="f172" fmla="*/ f123 1 143"/>
                <a:gd name="f173" fmla="*/ f124 1 122"/>
                <a:gd name="f174" fmla="*/ f125 1 143"/>
                <a:gd name="f175" fmla="*/ f126 1 122"/>
                <a:gd name="f176" fmla="*/ f127 1 143"/>
                <a:gd name="f177" fmla="*/ f128 1 122"/>
                <a:gd name="f178" fmla="*/ f129 1 143"/>
                <a:gd name="f179" fmla="*/ f130 1 122"/>
                <a:gd name="f180" fmla="*/ f131 1 143"/>
                <a:gd name="f181" fmla="*/ f132 1 122"/>
                <a:gd name="f182" fmla="*/ f133 1 143"/>
                <a:gd name="f183" fmla="*/ f134 1 122"/>
                <a:gd name="f184" fmla="*/ f135 1 143"/>
                <a:gd name="f185" fmla="*/ f136 1 122"/>
                <a:gd name="f186" fmla="*/ f137 1 143"/>
                <a:gd name="f187" fmla="*/ f138 1 122"/>
                <a:gd name="f188" fmla="*/ f139 1 143"/>
                <a:gd name="f189" fmla="*/ f140 1 122"/>
                <a:gd name="f190" fmla="*/ f141 1 143"/>
                <a:gd name="f191" fmla="*/ f142 1 122"/>
                <a:gd name="f192" fmla="*/ f143 1 143"/>
                <a:gd name="f193" fmla="*/ f144 1 122"/>
                <a:gd name="f194" fmla="*/ f145 1 143"/>
                <a:gd name="f195" fmla="*/ f146 1 143"/>
                <a:gd name="f196" fmla="*/ 0 1 f97"/>
                <a:gd name="f197" fmla="*/ f91 1 f97"/>
                <a:gd name="f198" fmla="*/ 0 1 f98"/>
                <a:gd name="f199" fmla="*/ f92 1 f98"/>
                <a:gd name="f200" fmla="*/ f148 1 f97"/>
                <a:gd name="f201" fmla="*/ f149 1 f98"/>
                <a:gd name="f202" fmla="*/ f150 1 f97"/>
                <a:gd name="f203" fmla="*/ f151 1 f98"/>
                <a:gd name="f204" fmla="*/ f152 1 f97"/>
                <a:gd name="f205" fmla="*/ f153 1 f98"/>
                <a:gd name="f206" fmla="*/ f154 1 f97"/>
                <a:gd name="f207" fmla="*/ f155 1 f98"/>
                <a:gd name="f208" fmla="*/ f156 1 f97"/>
                <a:gd name="f209" fmla="*/ f157 1 f98"/>
                <a:gd name="f210" fmla="*/ f158 1 f97"/>
                <a:gd name="f211" fmla="*/ f159 1 f98"/>
                <a:gd name="f212" fmla="*/ f160 1 f97"/>
                <a:gd name="f213" fmla="*/ f161 1 f97"/>
                <a:gd name="f214" fmla="*/ f162 1 f98"/>
                <a:gd name="f215" fmla="*/ f163 1 f97"/>
                <a:gd name="f216" fmla="*/ f164 1 f98"/>
                <a:gd name="f217" fmla="*/ f165 1 f97"/>
                <a:gd name="f218" fmla="*/ f166 1 f97"/>
                <a:gd name="f219" fmla="*/ f167 1 f98"/>
                <a:gd name="f220" fmla="*/ f168 1 f97"/>
                <a:gd name="f221" fmla="*/ f169 1 f98"/>
                <a:gd name="f222" fmla="*/ f170 1 f97"/>
                <a:gd name="f223" fmla="*/ f171 1 f98"/>
                <a:gd name="f224" fmla="*/ f172 1 f98"/>
                <a:gd name="f225" fmla="*/ f173 1 f97"/>
                <a:gd name="f226" fmla="*/ f174 1 f98"/>
                <a:gd name="f227" fmla="*/ f175 1 f97"/>
                <a:gd name="f228" fmla="*/ f176 1 f98"/>
                <a:gd name="f229" fmla="*/ f177 1 f97"/>
                <a:gd name="f230" fmla="*/ f178 1 f98"/>
                <a:gd name="f231" fmla="*/ f179 1 f97"/>
                <a:gd name="f232" fmla="*/ f180 1 f98"/>
                <a:gd name="f233" fmla="*/ f181 1 f97"/>
                <a:gd name="f234" fmla="*/ f182 1 f98"/>
                <a:gd name="f235" fmla="*/ f183 1 f97"/>
                <a:gd name="f236" fmla="*/ f184 1 f98"/>
                <a:gd name="f237" fmla="*/ f185 1 f97"/>
                <a:gd name="f238" fmla="*/ f186 1 f98"/>
                <a:gd name="f239" fmla="*/ f187 1 f97"/>
                <a:gd name="f240" fmla="*/ f188 1 f98"/>
                <a:gd name="f241" fmla="*/ f189 1 f97"/>
                <a:gd name="f242" fmla="*/ f190 1 f98"/>
                <a:gd name="f243" fmla="*/ f191 1 f97"/>
                <a:gd name="f244" fmla="*/ f192 1 f98"/>
                <a:gd name="f245" fmla="*/ f193 1 f97"/>
                <a:gd name="f246" fmla="*/ f194 1 f98"/>
                <a:gd name="f247" fmla="*/ f195 1 f98"/>
                <a:gd name="f248" fmla="*/ f196 f88 1"/>
                <a:gd name="f249" fmla="*/ f197 f88 1"/>
                <a:gd name="f250" fmla="*/ f199 f89 1"/>
                <a:gd name="f251" fmla="*/ f198 f89 1"/>
                <a:gd name="f252" fmla="*/ f200 f88 1"/>
                <a:gd name="f253" fmla="*/ f201 f89 1"/>
                <a:gd name="f254" fmla="*/ f202 f88 1"/>
                <a:gd name="f255" fmla="*/ f203 f89 1"/>
                <a:gd name="f256" fmla="*/ f204 f88 1"/>
                <a:gd name="f257" fmla="*/ f205 f89 1"/>
                <a:gd name="f258" fmla="*/ f206 f88 1"/>
                <a:gd name="f259" fmla="*/ f207 f89 1"/>
                <a:gd name="f260" fmla="*/ f208 f88 1"/>
                <a:gd name="f261" fmla="*/ f209 f89 1"/>
                <a:gd name="f262" fmla="*/ f210 f88 1"/>
                <a:gd name="f263" fmla="*/ f211 f89 1"/>
                <a:gd name="f264" fmla="*/ f212 f88 1"/>
                <a:gd name="f265" fmla="*/ f213 f88 1"/>
                <a:gd name="f266" fmla="*/ f214 f89 1"/>
                <a:gd name="f267" fmla="*/ f215 f88 1"/>
                <a:gd name="f268" fmla="*/ f216 f89 1"/>
                <a:gd name="f269" fmla="*/ f217 f88 1"/>
                <a:gd name="f270" fmla="*/ f218 f88 1"/>
                <a:gd name="f271" fmla="*/ f219 f89 1"/>
                <a:gd name="f272" fmla="*/ f220 f88 1"/>
                <a:gd name="f273" fmla="*/ f221 f89 1"/>
                <a:gd name="f274" fmla="*/ f222 f88 1"/>
                <a:gd name="f275" fmla="*/ f223 f89 1"/>
                <a:gd name="f276" fmla="*/ f224 f89 1"/>
                <a:gd name="f277" fmla="*/ f225 f88 1"/>
                <a:gd name="f278" fmla="*/ f226 f89 1"/>
                <a:gd name="f279" fmla="*/ f227 f88 1"/>
                <a:gd name="f280" fmla="*/ f228 f89 1"/>
                <a:gd name="f281" fmla="*/ f229 f88 1"/>
                <a:gd name="f282" fmla="*/ f230 f89 1"/>
                <a:gd name="f283" fmla="*/ f231 f88 1"/>
                <a:gd name="f284" fmla="*/ f232 f89 1"/>
                <a:gd name="f285" fmla="*/ f233 f88 1"/>
                <a:gd name="f286" fmla="*/ f234 f89 1"/>
                <a:gd name="f287" fmla="*/ f235 f88 1"/>
                <a:gd name="f288" fmla="*/ f236 f89 1"/>
                <a:gd name="f289" fmla="*/ f237 f88 1"/>
                <a:gd name="f290" fmla="*/ f238 f89 1"/>
                <a:gd name="f291" fmla="*/ f239 f88 1"/>
                <a:gd name="f292" fmla="*/ f240 f89 1"/>
                <a:gd name="f293" fmla="*/ f241 f88 1"/>
                <a:gd name="f294" fmla="*/ f242 f89 1"/>
                <a:gd name="f295" fmla="*/ f243 f88 1"/>
                <a:gd name="f296" fmla="*/ f244 f89 1"/>
                <a:gd name="f297" fmla="*/ f245 f88 1"/>
                <a:gd name="f298" fmla="*/ f246 f89 1"/>
                <a:gd name="f299" fmla="*/ f247 f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52" y="f253"/>
                </a:cxn>
                <a:cxn ang="f147">
                  <a:pos x="f254" y="f255"/>
                </a:cxn>
                <a:cxn ang="f147">
                  <a:pos x="f256" y="f257"/>
                </a:cxn>
                <a:cxn ang="f147">
                  <a:pos x="f258" y="f259"/>
                </a:cxn>
                <a:cxn ang="f147">
                  <a:pos x="f260" y="f261"/>
                </a:cxn>
                <a:cxn ang="f147">
                  <a:pos x="f262" y="f263"/>
                </a:cxn>
                <a:cxn ang="f147">
                  <a:pos x="f264" y="f263"/>
                </a:cxn>
                <a:cxn ang="f147">
                  <a:pos x="f265" y="f266"/>
                </a:cxn>
                <a:cxn ang="f147">
                  <a:pos x="f267" y="f268"/>
                </a:cxn>
                <a:cxn ang="f147">
                  <a:pos x="f269" y="f268"/>
                </a:cxn>
                <a:cxn ang="f147">
                  <a:pos x="f270" y="f271"/>
                </a:cxn>
                <a:cxn ang="f147">
                  <a:pos x="f272" y="f273"/>
                </a:cxn>
                <a:cxn ang="f147">
                  <a:pos x="f274" y="f275"/>
                </a:cxn>
                <a:cxn ang="f147">
                  <a:pos x="f274" y="f276"/>
                </a:cxn>
                <a:cxn ang="f147">
                  <a:pos x="f277" y="f278"/>
                </a:cxn>
                <a:cxn ang="f147">
                  <a:pos x="f279" y="f280"/>
                </a:cxn>
                <a:cxn ang="f147">
                  <a:pos x="f281" y="f282"/>
                </a:cxn>
                <a:cxn ang="f147">
                  <a:pos x="f283" y="f284"/>
                </a:cxn>
                <a:cxn ang="f147">
                  <a:pos x="f285" y="f286"/>
                </a:cxn>
                <a:cxn ang="f147">
                  <a:pos x="f287" y="f288"/>
                </a:cxn>
                <a:cxn ang="f147">
                  <a:pos x="f289" y="f290"/>
                </a:cxn>
                <a:cxn ang="f147">
                  <a:pos x="f291" y="f292"/>
                </a:cxn>
                <a:cxn ang="f147">
                  <a:pos x="f293" y="f294"/>
                </a:cxn>
                <a:cxn ang="f147">
                  <a:pos x="f295" y="f296"/>
                </a:cxn>
                <a:cxn ang="f147">
                  <a:pos x="f297" y="f298"/>
                </a:cxn>
                <a:cxn ang="f147">
                  <a:pos x="f297" y="f299"/>
                </a:cxn>
                <a:cxn ang="f147">
                  <a:pos x="f252" y="f253"/>
                </a:cxn>
              </a:cxnLst>
              <a:rect l="f248" t="f251" r="f249" b="f250"/>
              <a:pathLst>
                <a:path w="122" h="14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0"/>
                    <a:pt x="f22" y="f20"/>
                    <a:pt x="f23" y="f18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8"/>
                    <a:pt x="f29" y="f24"/>
                    <a:pt x="f30" y="f31"/>
                  </a:cubicBezTo>
                  <a:cubicBezTo>
                    <a:pt x="f32" y="f33"/>
                    <a:pt x="f34" y="f31"/>
                    <a:pt x="f35" y="f31"/>
                  </a:cubicBezTo>
                  <a:cubicBezTo>
                    <a:pt x="f36" y="f37"/>
                    <a:pt x="f38" y="f28"/>
                    <a:pt x="f6" y="f39"/>
                  </a:cubicBezTo>
                  <a:cubicBezTo>
                    <a:pt x="f27" y="f40"/>
                    <a:pt x="f17" y="f17"/>
                    <a:pt x="f41" y="f42"/>
                  </a:cubicBezTo>
                  <a:cubicBezTo>
                    <a:pt x="f43" y="f36"/>
                    <a:pt x="f44" y="f42"/>
                    <a:pt x="f45" y="f42"/>
                  </a:cubicBezTo>
                  <a:cubicBezTo>
                    <a:pt x="f39" y="f35"/>
                    <a:pt x="f46" y="f47"/>
                    <a:pt x="f48" y="f49"/>
                  </a:cubicBezTo>
                  <a:cubicBezTo>
                    <a:pt x="f50" y="f51"/>
                    <a:pt x="f50" y="f7"/>
                    <a:pt x="f52" y="f7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6" y="f57"/>
                    <a:pt x="f56" y="f58"/>
                    <a:pt x="f56" y="f58"/>
                  </a:cubicBezTo>
                  <a:cubicBezTo>
                    <a:pt x="f59" y="f60"/>
                    <a:pt x="f61" y="f38"/>
                    <a:pt x="f61" y="f36"/>
                  </a:cubicBezTo>
                  <a:cubicBezTo>
                    <a:pt x="f54" y="f62"/>
                    <a:pt x="f54" y="f63"/>
                    <a:pt x="f64" y="f46"/>
                  </a:cubicBezTo>
                  <a:cubicBezTo>
                    <a:pt x="f64" y="f65"/>
                    <a:pt x="f5" y="f52"/>
                    <a:pt x="f54" y="f59"/>
                  </a:cubicBezTo>
                  <a:cubicBezTo>
                    <a:pt x="f52" y="f5"/>
                    <a:pt x="f66" y="f59"/>
                    <a:pt x="f50" y="f64"/>
                  </a:cubicBezTo>
                  <a:cubicBezTo>
                    <a:pt x="f48" y="f67"/>
                    <a:pt x="f65" y="f67"/>
                    <a:pt x="f68" y="f61"/>
                  </a:cubicBezTo>
                  <a:cubicBezTo>
                    <a:pt x="f69" y="f52"/>
                    <a:pt x="f70" y="f56"/>
                    <a:pt x="f71" y="f50"/>
                  </a:cubicBezTo>
                  <a:cubicBezTo>
                    <a:pt x="f72" y="f50"/>
                    <a:pt x="f18" y="f50"/>
                    <a:pt x="f16" y="f48"/>
                  </a:cubicBezTo>
                  <a:cubicBezTo>
                    <a:pt x="f31" y="f65"/>
                    <a:pt x="f39" y="f73"/>
                    <a:pt x="f74" y="f75"/>
                  </a:cubicBezTo>
                  <a:cubicBezTo>
                    <a:pt x="f76" y="f75"/>
                    <a:pt x="f77" y="f68"/>
                    <a:pt x="f78" y="f73"/>
                  </a:cubicBezTo>
                  <a:cubicBezTo>
                    <a:pt x="f63" y="f70"/>
                    <a:pt x="f45" y="f79"/>
                    <a:pt x="f80" y="f69"/>
                  </a:cubicBezTo>
                  <a:cubicBezTo>
                    <a:pt x="f40" y="f69"/>
                    <a:pt x="f81" y="f82"/>
                    <a:pt x="f83" y="f70"/>
                  </a:cubicBezTo>
                  <a:cubicBezTo>
                    <a:pt x="f83" y="f84"/>
                    <a:pt x="f85" y="f9"/>
                    <a:pt x="f83" y="f12"/>
                  </a:cubicBezTo>
                  <a:cubicBezTo>
                    <a:pt x="f41" y="f14"/>
                    <a:pt x="f86" y="f71"/>
                    <a:pt x="f8" y="f9"/>
                  </a:cubicBezTo>
                  <a:close/>
                </a:path>
              </a:pathLst>
            </a:custGeom>
            <a:solidFill>
              <a:srgbClr val="ED6A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E3AEBB90-6C64-A4A7-7C3D-BD165A6A331B}"/>
                </a:ext>
              </a:extLst>
            </p:cNvPr>
            <p:cNvSpPr/>
            <p:nvPr/>
          </p:nvSpPr>
          <p:spPr>
            <a:xfrm rot="1813411">
              <a:off x="15604819" y="803032"/>
              <a:ext cx="338135" cy="503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93"/>
                <a:gd name="f8" fmla="val 35"/>
                <a:gd name="f9" fmla="val 13"/>
                <a:gd name="f10" fmla="val 9"/>
                <a:gd name="f11" fmla="val 32"/>
                <a:gd name="f12" fmla="val 63"/>
                <a:gd name="f13" fmla="val 5"/>
                <a:gd name="f14" fmla="val 60"/>
                <a:gd name="f15" fmla="val 57"/>
                <a:gd name="f16" fmla="val 14"/>
                <a:gd name="f17" fmla="val 54"/>
                <a:gd name="f18" fmla="val 18"/>
                <a:gd name="f19" fmla="val 43"/>
                <a:gd name="f20" fmla="val 33"/>
                <a:gd name="f21" fmla="val 20"/>
                <a:gd name="f22" fmla="val 24"/>
                <a:gd name="f23" fmla="val 28"/>
                <a:gd name="f24" fmla="val 37"/>
                <a:gd name="f25" fmla="val 12"/>
                <a:gd name="f26" fmla="val 49"/>
                <a:gd name="f27" fmla="val 15"/>
                <a:gd name="f28" fmla="val 16"/>
                <a:gd name="f29" fmla="val 65"/>
                <a:gd name="f30" fmla="val 17"/>
                <a:gd name="f31" fmla="val 67"/>
                <a:gd name="f32" fmla="val 70"/>
                <a:gd name="f33" fmla="val 77"/>
                <a:gd name="f34" fmla="val 7"/>
                <a:gd name="f35" fmla="val 85"/>
                <a:gd name="f36" fmla="val 2"/>
                <a:gd name="f37" fmla="val 1"/>
                <a:gd name="f38" fmla="val 73"/>
                <a:gd name="f39" fmla="+- 0 0 -90"/>
                <a:gd name="f40" fmla="*/ f3 1 62"/>
                <a:gd name="f41" fmla="*/ f4 1 93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62"/>
                <a:gd name="f50" fmla="*/ f46 1 93"/>
                <a:gd name="f51" fmla="*/ 0 f47 1"/>
                <a:gd name="f52" fmla="*/ 35 f46 1"/>
                <a:gd name="f53" fmla="*/ 63 f47 1"/>
                <a:gd name="f54" fmla="*/ 5 f46 1"/>
                <a:gd name="f55" fmla="*/ 54 f47 1"/>
                <a:gd name="f56" fmla="*/ 18 f46 1"/>
                <a:gd name="f57" fmla="*/ 24 f47 1"/>
                <a:gd name="f58" fmla="*/ 28 f46 1"/>
                <a:gd name="f59" fmla="*/ 15 f47 1"/>
                <a:gd name="f60" fmla="*/ 62 f46 1"/>
                <a:gd name="f61" fmla="*/ 17 f47 1"/>
                <a:gd name="f62" fmla="*/ 70 f46 1"/>
                <a:gd name="f63" fmla="*/ 2 f47 1"/>
                <a:gd name="f64" fmla="*/ 93 f46 1"/>
                <a:gd name="f65" fmla="+- f48 0 f1"/>
                <a:gd name="f66" fmla="*/ f51 1 63"/>
                <a:gd name="f67" fmla="*/ f52 1 93"/>
                <a:gd name="f68" fmla="*/ f53 1 63"/>
                <a:gd name="f69" fmla="*/ f54 1 93"/>
                <a:gd name="f70" fmla="*/ f55 1 63"/>
                <a:gd name="f71" fmla="*/ f56 1 93"/>
                <a:gd name="f72" fmla="*/ f57 1 63"/>
                <a:gd name="f73" fmla="*/ f58 1 93"/>
                <a:gd name="f74" fmla="*/ f59 1 63"/>
                <a:gd name="f75" fmla="*/ f60 1 93"/>
                <a:gd name="f76" fmla="*/ f61 1 63"/>
                <a:gd name="f77" fmla="*/ f62 1 93"/>
                <a:gd name="f78" fmla="*/ f63 1 63"/>
                <a:gd name="f79" fmla="*/ f64 1 93"/>
                <a:gd name="f80" fmla="*/ 0 1 f49"/>
                <a:gd name="f81" fmla="*/ f43 1 f49"/>
                <a:gd name="f82" fmla="*/ 0 1 f50"/>
                <a:gd name="f83" fmla="*/ f44 1 f50"/>
                <a:gd name="f84" fmla="*/ f66 1 f49"/>
                <a:gd name="f85" fmla="*/ f67 1 f50"/>
                <a:gd name="f86" fmla="*/ f68 1 f49"/>
                <a:gd name="f87" fmla="*/ f69 1 f50"/>
                <a:gd name="f88" fmla="*/ f70 1 f49"/>
                <a:gd name="f89" fmla="*/ f71 1 f50"/>
                <a:gd name="f90" fmla="*/ f72 1 f49"/>
                <a:gd name="f91" fmla="*/ f73 1 f50"/>
                <a:gd name="f92" fmla="*/ f74 1 f49"/>
                <a:gd name="f93" fmla="*/ f75 1 f50"/>
                <a:gd name="f94" fmla="*/ f76 1 f49"/>
                <a:gd name="f95" fmla="*/ f77 1 f50"/>
                <a:gd name="f96" fmla="*/ f78 1 f49"/>
                <a:gd name="f97" fmla="*/ f79 1 f50"/>
                <a:gd name="f98" fmla="*/ f80 f40 1"/>
                <a:gd name="f99" fmla="*/ f81 f40 1"/>
                <a:gd name="f100" fmla="*/ f83 f41 1"/>
                <a:gd name="f101" fmla="*/ f82 f41 1"/>
                <a:gd name="f102" fmla="*/ f84 f40 1"/>
                <a:gd name="f103" fmla="*/ f85 f41 1"/>
                <a:gd name="f104" fmla="*/ f86 f40 1"/>
                <a:gd name="f105" fmla="*/ f87 f41 1"/>
                <a:gd name="f106" fmla="*/ f88 f40 1"/>
                <a:gd name="f107" fmla="*/ f89 f41 1"/>
                <a:gd name="f108" fmla="*/ f90 f40 1"/>
                <a:gd name="f109" fmla="*/ f91 f41 1"/>
                <a:gd name="f110" fmla="*/ f92 f40 1"/>
                <a:gd name="f111" fmla="*/ f93 f41 1"/>
                <a:gd name="f112" fmla="*/ f94 f40 1"/>
                <a:gd name="f113" fmla="*/ f95 f41 1"/>
                <a:gd name="f114" fmla="*/ f96 f40 1"/>
                <a:gd name="f115" fmla="*/ f97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2" y="f115"/>
                </a:cxn>
                <a:cxn ang="f65">
                  <a:pos x="f102" y="f103"/>
                </a:cxn>
              </a:cxnLst>
              <a:rect l="f98" t="f101" r="f99" b="f100"/>
              <a:pathLst>
                <a:path w="62" h="93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0"/>
                    <a:pt x="f15" y="f16"/>
                    <a:pt x="f17" y="f18"/>
                  </a:cubicBezTo>
                  <a:cubicBezTo>
                    <a:pt x="f19" y="f18"/>
                    <a:pt x="f20" y="f21"/>
                    <a:pt x="f22" y="f23"/>
                  </a:cubicBezTo>
                  <a:cubicBezTo>
                    <a:pt x="f9" y="f24"/>
                    <a:pt x="f25" y="f26"/>
                    <a:pt x="f27" y="f6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25" y="f33"/>
                    <a:pt x="f34" y="f35"/>
                    <a:pt x="f36" y="f7"/>
                  </a:cubicBezTo>
                  <a:cubicBezTo>
                    <a:pt x="f37" y="f7"/>
                    <a:pt x="f37" y="f7"/>
                    <a:pt x="f5" y="f7"/>
                  </a:cubicBezTo>
                  <a:cubicBezTo>
                    <a:pt x="f5" y="f38"/>
                    <a:pt x="f5" y="f17"/>
                    <a:pt x="f5" y="f8"/>
                  </a:cubicBezTo>
                  <a:close/>
                </a:path>
              </a:pathLst>
            </a:custGeom>
            <a:solidFill>
              <a:srgbClr val="ED6A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12270AD7-3777-FDF8-283F-AEB537801D84}"/>
                </a:ext>
              </a:extLst>
            </p:cNvPr>
            <p:cNvSpPr/>
            <p:nvPr/>
          </p:nvSpPr>
          <p:spPr>
            <a:xfrm rot="1813411">
              <a:off x="15656000" y="896063"/>
              <a:ext cx="247646" cy="287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52"/>
                <a:gd name="f8" fmla="val 9"/>
                <a:gd name="f9" fmla="val 53"/>
                <a:gd name="f10" fmla="val 40"/>
                <a:gd name="f11" fmla="val 3"/>
                <a:gd name="f12" fmla="val 19"/>
                <a:gd name="f13" fmla="val 16"/>
                <a:gd name="f14" fmla="val 8"/>
                <a:gd name="f15" fmla="val 25"/>
                <a:gd name="f16" fmla="val 1"/>
                <a:gd name="f17" fmla="val 34"/>
                <a:gd name="f18" fmla="val 44"/>
                <a:gd name="f19" fmla="val 45"/>
                <a:gd name="f20" fmla="val 43"/>
                <a:gd name="f21" fmla="val 5"/>
                <a:gd name="f22" fmla="val 41"/>
                <a:gd name="f23" fmla="val 7"/>
                <a:gd name="f24" fmla="val 39"/>
                <a:gd name="f25" fmla="val 12"/>
                <a:gd name="f26" fmla="val 35"/>
                <a:gd name="f27" fmla="val 13"/>
                <a:gd name="f28" fmla="val 31"/>
                <a:gd name="f29" fmla="val 14"/>
                <a:gd name="f30" fmla="val 20"/>
                <a:gd name="f31" fmla="val 17"/>
                <a:gd name="f32" fmla="val 36"/>
                <a:gd name="f33" fmla="val 42"/>
                <a:gd name="f34" fmla="val 15"/>
                <a:gd name="f35" fmla="val 11"/>
                <a:gd name="f36" fmla="val 48"/>
                <a:gd name="f37" fmla="val 49"/>
                <a:gd name="f38" fmla="val 10"/>
                <a:gd name="f39" fmla="val 51"/>
                <a:gd name="f40" fmla="+- 0 0 -90"/>
                <a:gd name="f41" fmla="*/ f3 1 46"/>
                <a:gd name="f42" fmla="*/ f4 1 52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46"/>
                <a:gd name="f51" fmla="*/ f47 1 52"/>
                <a:gd name="f52" fmla="*/ 9 f48 1"/>
                <a:gd name="f53" fmla="*/ 53 f47 1"/>
                <a:gd name="f54" fmla="*/ 16 f48 1"/>
                <a:gd name="f55" fmla="*/ 8 f47 1"/>
                <a:gd name="f56" fmla="*/ 44 f48 1"/>
                <a:gd name="f57" fmla="*/ 0 f47 1"/>
                <a:gd name="f58" fmla="*/ 46 f48 1"/>
                <a:gd name="f59" fmla="*/ 1 f47 1"/>
                <a:gd name="f60" fmla="*/ 41 f48 1"/>
                <a:gd name="f61" fmla="*/ 7 f47 1"/>
                <a:gd name="f62" fmla="*/ 31 f48 1"/>
                <a:gd name="f63" fmla="*/ 14 f47 1"/>
                <a:gd name="f64" fmla="*/ 17 f48 1"/>
                <a:gd name="f65" fmla="*/ 34 f47 1"/>
                <a:gd name="f66" fmla="*/ 42 f47 1"/>
                <a:gd name="f67" fmla="*/ 15 f48 1"/>
                <a:gd name="f68" fmla="*/ 44 f47 1"/>
                <a:gd name="f69" fmla="*/ 12 f48 1"/>
                <a:gd name="f70" fmla="*/ 48 f47 1"/>
                <a:gd name="f71" fmla="+- f49 0 f1"/>
                <a:gd name="f72" fmla="*/ f52 1 46"/>
                <a:gd name="f73" fmla="*/ f53 1 53"/>
                <a:gd name="f74" fmla="*/ f54 1 46"/>
                <a:gd name="f75" fmla="*/ f55 1 53"/>
                <a:gd name="f76" fmla="*/ f56 1 46"/>
                <a:gd name="f77" fmla="*/ f57 1 53"/>
                <a:gd name="f78" fmla="*/ f58 1 46"/>
                <a:gd name="f79" fmla="*/ f59 1 53"/>
                <a:gd name="f80" fmla="*/ f60 1 46"/>
                <a:gd name="f81" fmla="*/ f61 1 53"/>
                <a:gd name="f82" fmla="*/ f62 1 46"/>
                <a:gd name="f83" fmla="*/ f63 1 53"/>
                <a:gd name="f84" fmla="*/ f64 1 46"/>
                <a:gd name="f85" fmla="*/ f65 1 53"/>
                <a:gd name="f86" fmla="*/ f66 1 53"/>
                <a:gd name="f87" fmla="*/ f67 1 46"/>
                <a:gd name="f88" fmla="*/ f68 1 53"/>
                <a:gd name="f89" fmla="*/ f69 1 46"/>
                <a:gd name="f90" fmla="*/ f70 1 53"/>
                <a:gd name="f91" fmla="*/ 0 1 f50"/>
                <a:gd name="f92" fmla="*/ f44 1 f50"/>
                <a:gd name="f93" fmla="*/ 0 1 f51"/>
                <a:gd name="f94" fmla="*/ f45 1 f51"/>
                <a:gd name="f95" fmla="*/ f72 1 f50"/>
                <a:gd name="f96" fmla="*/ f73 1 f51"/>
                <a:gd name="f97" fmla="*/ f74 1 f50"/>
                <a:gd name="f98" fmla="*/ f75 1 f51"/>
                <a:gd name="f99" fmla="*/ f76 1 f50"/>
                <a:gd name="f100" fmla="*/ f77 1 f51"/>
                <a:gd name="f101" fmla="*/ f78 1 f50"/>
                <a:gd name="f102" fmla="*/ f79 1 f51"/>
                <a:gd name="f103" fmla="*/ f80 1 f50"/>
                <a:gd name="f104" fmla="*/ f81 1 f51"/>
                <a:gd name="f105" fmla="*/ f82 1 f50"/>
                <a:gd name="f106" fmla="*/ f83 1 f51"/>
                <a:gd name="f107" fmla="*/ f84 1 f50"/>
                <a:gd name="f108" fmla="*/ f85 1 f51"/>
                <a:gd name="f109" fmla="*/ f86 1 f51"/>
                <a:gd name="f110" fmla="*/ f87 1 f50"/>
                <a:gd name="f111" fmla="*/ f88 1 f51"/>
                <a:gd name="f112" fmla="*/ f89 1 f50"/>
                <a:gd name="f113" fmla="*/ f90 1 f51"/>
                <a:gd name="f114" fmla="*/ f91 f41 1"/>
                <a:gd name="f115" fmla="*/ f92 f41 1"/>
                <a:gd name="f116" fmla="*/ f94 f42 1"/>
                <a:gd name="f117" fmla="*/ f93 f42 1"/>
                <a:gd name="f118" fmla="*/ f95 f41 1"/>
                <a:gd name="f119" fmla="*/ f96 f42 1"/>
                <a:gd name="f120" fmla="*/ f97 f41 1"/>
                <a:gd name="f121" fmla="*/ f98 f42 1"/>
                <a:gd name="f122" fmla="*/ f99 f41 1"/>
                <a:gd name="f123" fmla="*/ f100 f42 1"/>
                <a:gd name="f124" fmla="*/ f101 f41 1"/>
                <a:gd name="f125" fmla="*/ f102 f42 1"/>
                <a:gd name="f126" fmla="*/ f103 f41 1"/>
                <a:gd name="f127" fmla="*/ f104 f42 1"/>
                <a:gd name="f128" fmla="*/ f105 f41 1"/>
                <a:gd name="f129" fmla="*/ f106 f42 1"/>
                <a:gd name="f130" fmla="*/ f107 f41 1"/>
                <a:gd name="f131" fmla="*/ f108 f42 1"/>
                <a:gd name="f132" fmla="*/ f109 f42 1"/>
                <a:gd name="f133" fmla="*/ f110 f41 1"/>
                <a:gd name="f134" fmla="*/ f111 f42 1"/>
                <a:gd name="f135" fmla="*/ f112 f41 1"/>
                <a:gd name="f136" fmla="*/ f113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8" y="f119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7"/>
                </a:cxn>
                <a:cxn ang="f71">
                  <a:pos x="f128" y="f129"/>
                </a:cxn>
                <a:cxn ang="f71">
                  <a:pos x="f130" y="f131"/>
                </a:cxn>
                <a:cxn ang="f71">
                  <a:pos x="f130" y="f132"/>
                </a:cxn>
                <a:cxn ang="f71">
                  <a:pos x="f133" y="f134"/>
                </a:cxn>
                <a:cxn ang="f71">
                  <a:pos x="f135" y="f136"/>
                </a:cxn>
                <a:cxn ang="f71">
                  <a:pos x="f118" y="f119"/>
                </a:cxn>
              </a:cxnLst>
              <a:rect l="f114" t="f117" r="f115" b="f116"/>
              <a:pathLst>
                <a:path w="46" h="52">
                  <a:moveTo>
                    <a:pt x="f8" y="f9"/>
                  </a:moveTo>
                  <a:cubicBezTo>
                    <a:pt x="f5" y="f10"/>
                    <a:pt x="f11" y="f12"/>
                    <a:pt x="f13" y="f14"/>
                  </a:cubicBezTo>
                  <a:cubicBezTo>
                    <a:pt x="f15" y="f16"/>
                    <a:pt x="f17" y="f5"/>
                    <a:pt x="f18" y="f5"/>
                  </a:cubicBezTo>
                  <a:cubicBezTo>
                    <a:pt x="f19" y="f5"/>
                    <a:pt x="f19" y="f5"/>
                    <a:pt x="f6" y="f16"/>
                  </a:cubicBezTo>
                  <a:cubicBezTo>
                    <a:pt x="f18" y="f11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12" y="f15"/>
                    <a:pt x="f31" y="f17"/>
                  </a:cubicBezTo>
                  <a:cubicBezTo>
                    <a:pt x="f31" y="f32"/>
                    <a:pt x="f31" y="f24"/>
                    <a:pt x="f31" y="f33"/>
                  </a:cubicBezTo>
                  <a:cubicBezTo>
                    <a:pt x="f13" y="f20"/>
                    <a:pt x="f13" y="f18"/>
                    <a:pt x="f34" y="f18"/>
                  </a:cubicBezTo>
                  <a:cubicBezTo>
                    <a:pt x="f35" y="f18"/>
                    <a:pt x="f8" y="f18"/>
                    <a:pt x="f25" y="f36"/>
                  </a:cubicBezTo>
                  <a:cubicBezTo>
                    <a:pt x="f25" y="f37"/>
                    <a:pt x="f38" y="f39"/>
                    <a:pt x="f8" y="f9"/>
                  </a:cubicBezTo>
                  <a:close/>
                </a:path>
              </a:pathLst>
            </a:custGeom>
            <a:solidFill>
              <a:srgbClr val="E86A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5A2D7BE9-3713-3DC9-E446-6A4D652E7F53}"/>
                </a:ext>
              </a:extLst>
            </p:cNvPr>
            <p:cNvSpPr/>
            <p:nvPr/>
          </p:nvSpPr>
          <p:spPr>
            <a:xfrm rot="1813411">
              <a:off x="15728530" y="946456"/>
              <a:ext cx="150811" cy="188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5"/>
                <a:gd name="f8" fmla="val 4"/>
                <a:gd name="f9" fmla="val 2"/>
                <a:gd name="f10" fmla="val 22"/>
                <a:gd name="f11" fmla="val 5"/>
                <a:gd name="f12" fmla="val 17"/>
                <a:gd name="f13" fmla="val 6"/>
                <a:gd name="f14" fmla="val 14"/>
                <a:gd name="f15" fmla="val 8"/>
                <a:gd name="f16" fmla="val 13"/>
                <a:gd name="f17" fmla="val 10"/>
                <a:gd name="f18" fmla="val 7"/>
                <a:gd name="f19" fmla="val 9"/>
                <a:gd name="f20" fmla="val 11"/>
                <a:gd name="f21" fmla="val 18"/>
                <a:gd name="f22" fmla="val 23"/>
                <a:gd name="f23" fmla="val 24"/>
                <a:gd name="f24" fmla="val 15"/>
                <a:gd name="f25" fmla="val 12"/>
                <a:gd name="f26" fmla="val 31"/>
                <a:gd name="f27" fmla="+- 0 0 -90"/>
                <a:gd name="f28" fmla="*/ f3 1 28"/>
                <a:gd name="f29" fmla="*/ f4 1 3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8"/>
                <a:gd name="f38" fmla="*/ f34 1 35"/>
                <a:gd name="f39" fmla="*/ 4 f35 1"/>
                <a:gd name="f40" fmla="*/ 35 f34 1"/>
                <a:gd name="f41" fmla="*/ 5 f35 1"/>
                <a:gd name="f42" fmla="*/ 17 f34 1"/>
                <a:gd name="f43" fmla="*/ 8 f35 1"/>
                <a:gd name="f44" fmla="*/ 10 f34 1"/>
                <a:gd name="f45" fmla="*/ 11 f35 1"/>
                <a:gd name="f46" fmla="*/ 7 f34 1"/>
                <a:gd name="f47" fmla="*/ 28 f35 1"/>
                <a:gd name="f48" fmla="*/ 0 f34 1"/>
                <a:gd name="f49" fmla="*/ 12 f35 1"/>
                <a:gd name="f50" fmla="*/ 24 f34 1"/>
                <a:gd name="f51" fmla="+- f36 0 f1"/>
                <a:gd name="f52" fmla="*/ f39 1 28"/>
                <a:gd name="f53" fmla="*/ f40 1 35"/>
                <a:gd name="f54" fmla="*/ f41 1 28"/>
                <a:gd name="f55" fmla="*/ f42 1 35"/>
                <a:gd name="f56" fmla="*/ f43 1 28"/>
                <a:gd name="f57" fmla="*/ f44 1 35"/>
                <a:gd name="f58" fmla="*/ f45 1 28"/>
                <a:gd name="f59" fmla="*/ f46 1 35"/>
                <a:gd name="f60" fmla="*/ f47 1 28"/>
                <a:gd name="f61" fmla="*/ f48 1 35"/>
                <a:gd name="f62" fmla="*/ f49 1 28"/>
                <a:gd name="f63" fmla="*/ f50 1 35"/>
                <a:gd name="f64" fmla="*/ 0 1 f37"/>
                <a:gd name="f65" fmla="*/ f31 1 f37"/>
                <a:gd name="f66" fmla="*/ 0 1 f38"/>
                <a:gd name="f67" fmla="*/ f32 1 f38"/>
                <a:gd name="f68" fmla="*/ f52 1 f37"/>
                <a:gd name="f69" fmla="*/ f53 1 f38"/>
                <a:gd name="f70" fmla="*/ f54 1 f37"/>
                <a:gd name="f71" fmla="*/ f55 1 f38"/>
                <a:gd name="f72" fmla="*/ f56 1 f37"/>
                <a:gd name="f73" fmla="*/ f57 1 f38"/>
                <a:gd name="f74" fmla="*/ f58 1 f37"/>
                <a:gd name="f75" fmla="*/ f59 1 f38"/>
                <a:gd name="f76" fmla="*/ f60 1 f37"/>
                <a:gd name="f77" fmla="*/ f61 1 f38"/>
                <a:gd name="f78" fmla="*/ f62 1 f37"/>
                <a:gd name="f79" fmla="*/ f63 1 f38"/>
                <a:gd name="f80" fmla="*/ f64 f28 1"/>
                <a:gd name="f81" fmla="*/ f65 f28 1"/>
                <a:gd name="f82" fmla="*/ f67 f29 1"/>
                <a:gd name="f83" fmla="*/ f66 f29 1"/>
                <a:gd name="f84" fmla="*/ f68 f28 1"/>
                <a:gd name="f85" fmla="*/ f69 f29 1"/>
                <a:gd name="f86" fmla="*/ f70 f28 1"/>
                <a:gd name="f87" fmla="*/ f71 f29 1"/>
                <a:gd name="f88" fmla="*/ f72 f28 1"/>
                <a:gd name="f89" fmla="*/ f73 f29 1"/>
                <a:gd name="f90" fmla="*/ f74 f28 1"/>
                <a:gd name="f91" fmla="*/ f75 f29 1"/>
                <a:gd name="f92" fmla="*/ f76 f28 1"/>
                <a:gd name="f93" fmla="*/ f77 f29 1"/>
                <a:gd name="f94" fmla="*/ f78 f28 1"/>
                <a:gd name="f95" fmla="*/ f7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84" y="f85"/>
                </a:cxn>
              </a:cxnLst>
              <a:rect l="f80" t="f83" r="f81" b="f82"/>
              <a:pathLst>
                <a:path w="28" h="35">
                  <a:moveTo>
                    <a:pt x="f8" y="f7"/>
                  </a:moveTo>
                  <a:cubicBezTo>
                    <a:pt x="f5" y="f6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18"/>
                    <a:pt x="f20" y="f18"/>
                  </a:cubicBezTo>
                  <a:cubicBezTo>
                    <a:pt x="f21" y="f18"/>
                    <a:pt x="f22" y="f8"/>
                    <a:pt x="f6" y="f5"/>
                  </a:cubicBezTo>
                  <a:cubicBezTo>
                    <a:pt x="f23" y="f19"/>
                    <a:pt x="f12" y="f24"/>
                    <a:pt x="f25" y="f23"/>
                  </a:cubicBezTo>
                  <a:cubicBezTo>
                    <a:pt x="f17" y="f6"/>
                    <a:pt x="f18" y="f26"/>
                    <a:pt x="f8" y="f7"/>
                  </a:cubicBezTo>
                  <a:close/>
                </a:path>
              </a:pathLst>
            </a:custGeom>
            <a:solidFill>
              <a:srgbClr val="ED6A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C8D3CB6B-ADE1-66C8-A450-0601192D76B9}"/>
                </a:ext>
              </a:extLst>
            </p:cNvPr>
            <p:cNvSpPr/>
            <p:nvPr/>
          </p:nvSpPr>
          <p:spPr>
            <a:xfrm rot="1813411">
              <a:off x="16237876" y="509611"/>
              <a:ext cx="7619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7"/>
                <a:gd name="f8" fmla="val 11"/>
                <a:gd name="f9" fmla="val 3"/>
                <a:gd name="f10" fmla="val 12"/>
                <a:gd name="f11" fmla="val 4"/>
                <a:gd name="f12" fmla="val 6"/>
                <a:gd name="f13" fmla="val 9"/>
                <a:gd name="f14" fmla="val 5"/>
                <a:gd name="f15" fmla="val 1"/>
                <a:gd name="f16" fmla="val 2"/>
                <a:gd name="f17" fmla="val 8"/>
                <a:gd name="f18" fmla="val 10"/>
                <a:gd name="f19" fmla="+- 0 0 -90"/>
                <a:gd name="f20" fmla="*/ f3 1 14"/>
                <a:gd name="f21" fmla="*/ f4 1 7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"/>
                <a:gd name="f30" fmla="*/ f26 1 7"/>
                <a:gd name="f31" fmla="*/ 11 f27 1"/>
                <a:gd name="f32" fmla="*/ 3 f26 1"/>
                <a:gd name="f33" fmla="*/ 6 f26 1"/>
                <a:gd name="f34" fmla="*/ 6 f27 1"/>
                <a:gd name="f35" fmla="*/ 1 f27 1"/>
                <a:gd name="f36" fmla="*/ 2 f26 1"/>
                <a:gd name="f37" fmla="*/ 1 f26 1"/>
                <a:gd name="f38" fmla="+- f28 0 f1"/>
                <a:gd name="f39" fmla="*/ f31 1 14"/>
                <a:gd name="f40" fmla="*/ f32 1 7"/>
                <a:gd name="f41" fmla="*/ f33 1 7"/>
                <a:gd name="f42" fmla="*/ f34 1 14"/>
                <a:gd name="f43" fmla="*/ f35 1 14"/>
                <a:gd name="f44" fmla="*/ f36 1 7"/>
                <a:gd name="f45" fmla="*/ f37 1 7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30"/>
                <a:gd name="f53" fmla="*/ f42 1 f29"/>
                <a:gd name="f54" fmla="*/ f43 1 f29"/>
                <a:gd name="f55" fmla="*/ f44 1 f30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1 1"/>
                <a:gd name="f64" fmla="*/ f53 f20 1"/>
                <a:gd name="f65" fmla="*/ f54 f20 1"/>
                <a:gd name="f66" fmla="*/ f55 f21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64" y="f63"/>
                </a:cxn>
                <a:cxn ang="f38">
                  <a:pos x="f65" y="f66"/>
                </a:cxn>
                <a:cxn ang="f38">
                  <a:pos x="f64" y="f67"/>
                </a:cxn>
                <a:cxn ang="f38">
                  <a:pos x="f61" y="f62"/>
                </a:cxn>
              </a:cxnLst>
              <a:rect l="f57" t="f60" r="f58" b="f59"/>
              <a:pathLst>
                <a:path w="14" h="7">
                  <a:moveTo>
                    <a:pt x="f8" y="f9"/>
                  </a:moveTo>
                  <a:cubicBezTo>
                    <a:pt x="f10" y="f11"/>
                    <a:pt x="f6" y="f12"/>
                    <a:pt x="f8" y="f12"/>
                  </a:cubicBezTo>
                  <a:cubicBezTo>
                    <a:pt x="f13" y="f7"/>
                    <a:pt x="f7" y="f7"/>
                    <a:pt x="f12" y="f12"/>
                  </a:cubicBezTo>
                  <a:cubicBezTo>
                    <a:pt x="f11" y="f14"/>
                    <a:pt x="f5" y="f14"/>
                    <a:pt x="f15" y="f16"/>
                  </a:cubicBezTo>
                  <a:cubicBezTo>
                    <a:pt x="f16" y="f5"/>
                    <a:pt x="f14" y="f16"/>
                    <a:pt x="f12" y="f15"/>
                  </a:cubicBezTo>
                  <a:cubicBezTo>
                    <a:pt x="f17" y="f16"/>
                    <a:pt x="f18" y="f16"/>
                    <a:pt x="f8" y="f9"/>
                  </a:cubicBezTo>
                  <a:close/>
                </a:path>
              </a:pathLst>
            </a:custGeom>
            <a:solidFill>
              <a:srgbClr val="946D6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CC486B75-2E8C-7C3A-5E16-8C030784136C}"/>
                </a:ext>
              </a:extLst>
            </p:cNvPr>
            <p:cNvSpPr/>
            <p:nvPr/>
          </p:nvSpPr>
          <p:spPr>
            <a:xfrm rot="1813411">
              <a:off x="16173712" y="439152"/>
              <a:ext cx="69851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7"/>
                <a:gd name="f8" fmla="val 3"/>
                <a:gd name="f9" fmla="val 12"/>
                <a:gd name="f10" fmla="val 6"/>
                <a:gd name="f11" fmla="val 11"/>
                <a:gd name="f12" fmla="val 8"/>
                <a:gd name="f13" fmla="val 5"/>
                <a:gd name="f14" fmla="val 2"/>
                <a:gd name="f15" fmla="val 1"/>
                <a:gd name="f16" fmla="val 10"/>
                <a:gd name="f17" fmla="+- 0 0 -90"/>
                <a:gd name="f18" fmla="*/ f3 1 13"/>
                <a:gd name="f19" fmla="*/ f4 1 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3"/>
                <a:gd name="f28" fmla="*/ f24 1 7"/>
                <a:gd name="f29" fmla="*/ 13 f25 1"/>
                <a:gd name="f30" fmla="*/ 3 f24 1"/>
                <a:gd name="f31" fmla="*/ 8 f25 1"/>
                <a:gd name="f32" fmla="*/ 6 f24 1"/>
                <a:gd name="f33" fmla="*/ 1 f25 1"/>
                <a:gd name="f34" fmla="*/ 3 f25 1"/>
                <a:gd name="f35" fmla="*/ 0 f24 1"/>
                <a:gd name="f36" fmla="+- f26 0 f1"/>
                <a:gd name="f37" fmla="*/ f29 1 13"/>
                <a:gd name="f38" fmla="*/ f30 1 7"/>
                <a:gd name="f39" fmla="*/ f31 1 13"/>
                <a:gd name="f40" fmla="*/ f32 1 7"/>
                <a:gd name="f41" fmla="*/ f33 1 13"/>
                <a:gd name="f42" fmla="*/ f34 1 13"/>
                <a:gd name="f43" fmla="*/ f35 1 7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8"/>
                <a:gd name="f52" fmla="*/ f41 1 f27"/>
                <a:gd name="f53" fmla="*/ f42 1 f27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8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0"/>
                </a:cxn>
                <a:cxn ang="f36">
                  <a:pos x="f64" y="f65"/>
                </a:cxn>
                <a:cxn ang="f36">
                  <a:pos x="f59" y="f60"/>
                </a:cxn>
              </a:cxnLst>
              <a:rect l="f55" t="f58" r="f56" b="f57"/>
              <a:pathLst>
                <a:path w="13" h="7">
                  <a:moveTo>
                    <a:pt x="f6" y="f8"/>
                  </a:moveTo>
                  <a:cubicBezTo>
                    <a:pt x="f9" y="f10"/>
                    <a:pt x="f11" y="f7"/>
                    <a:pt x="f12" y="f10"/>
                  </a:cubicBezTo>
                  <a:cubicBezTo>
                    <a:pt x="f10" y="f13"/>
                    <a:pt x="f14" y="f10"/>
                    <a:pt x="f15" y="f8"/>
                  </a:cubicBezTo>
                  <a:cubicBezTo>
                    <a:pt x="f5" y="f15"/>
                    <a:pt x="f14" y="f15"/>
                    <a:pt x="f8" y="f5"/>
                  </a:cubicBezTo>
                  <a:cubicBezTo>
                    <a:pt x="f7" y="f15"/>
                    <a:pt x="f16" y="f14"/>
                    <a:pt x="f6" y="f8"/>
                  </a:cubicBezTo>
                  <a:close/>
                </a:path>
              </a:pathLst>
            </a:custGeom>
            <a:solidFill>
              <a:srgbClr val="87675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721414CD-E23C-0DD1-99B1-9549616B138A}"/>
                </a:ext>
              </a:extLst>
            </p:cNvPr>
            <p:cNvSpPr/>
            <p:nvPr/>
          </p:nvSpPr>
          <p:spPr>
            <a:xfrm rot="1813411">
              <a:off x="16367129" y="633670"/>
              <a:ext cx="74615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6"/>
                <a:gd name="f8" fmla="val 10"/>
                <a:gd name="f9" fmla="val 7"/>
                <a:gd name="f10" fmla="val 3"/>
                <a:gd name="f11" fmla="val 5"/>
                <a:gd name="f12" fmla="val 4"/>
                <a:gd name="f13" fmla="val 1"/>
                <a:gd name="f14" fmla="val 12"/>
                <a:gd name="f15" fmla="+- 0 0 -90"/>
                <a:gd name="f16" fmla="*/ f3 1 14"/>
                <a:gd name="f17" fmla="*/ f4 1 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6"/>
                <a:gd name="f26" fmla="*/ f23 1 14"/>
                <a:gd name="f27" fmla="*/ 14 f23 1"/>
                <a:gd name="f28" fmla="*/ 6 f22 1"/>
                <a:gd name="f29" fmla="*/ 3 f23 1"/>
                <a:gd name="f30" fmla="*/ 5 f22 1"/>
                <a:gd name="f31" fmla="*/ 1 f22 1"/>
                <a:gd name="f32" fmla="+- f24 0 f1"/>
                <a:gd name="f33" fmla="*/ f27 1 14"/>
                <a:gd name="f34" fmla="*/ f28 1 6"/>
                <a:gd name="f35" fmla="*/ f29 1 14"/>
                <a:gd name="f36" fmla="*/ f30 1 6"/>
                <a:gd name="f37" fmla="*/ f31 1 6"/>
                <a:gd name="f38" fmla="*/ 0 1 f26"/>
                <a:gd name="f39" fmla="*/ f19 1 f26"/>
                <a:gd name="f40" fmla="*/ 0 1 f25"/>
                <a:gd name="f41" fmla="*/ f20 1 f25"/>
                <a:gd name="f42" fmla="*/ f33 1 f26"/>
                <a:gd name="f43" fmla="*/ f34 1 f25"/>
                <a:gd name="f44" fmla="*/ f35 1 f26"/>
                <a:gd name="f45" fmla="*/ f36 1 f25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3" y="f55"/>
                </a:cxn>
                <a:cxn ang="f32">
                  <a:pos x="f51" y="f52"/>
                </a:cxn>
              </a:cxnLst>
              <a:rect l="f47" t="f50" r="f48" b="f49"/>
              <a:pathLst>
                <a:path w="14" h="6">
                  <a:moveTo>
                    <a:pt x="f6" y="f7"/>
                  </a:moveTo>
                  <a:cubicBezTo>
                    <a:pt x="f8" y="f7"/>
                    <a:pt x="f9" y="f7"/>
                    <a:pt x="f10" y="f11"/>
                  </a:cubicBezTo>
                  <a:cubicBezTo>
                    <a:pt x="f5" y="f12"/>
                    <a:pt x="f13" y="f10"/>
                    <a:pt x="f10" y="f13"/>
                  </a:cubicBezTo>
                  <a:cubicBezTo>
                    <a:pt x="f9" y="f10"/>
                    <a:pt x="f14" y="f5"/>
                    <a:pt x="f6" y="f7"/>
                  </a:cubicBezTo>
                  <a:close/>
                </a:path>
              </a:pathLst>
            </a:custGeom>
            <a:solidFill>
              <a:srgbClr val="88756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111F3F2E-86CD-16BF-2777-9AFD16CB5C5C}"/>
                </a:ext>
              </a:extLst>
            </p:cNvPr>
            <p:cNvSpPr/>
            <p:nvPr/>
          </p:nvSpPr>
          <p:spPr>
            <a:xfrm rot="1813411">
              <a:off x="16817937" y="970118"/>
              <a:ext cx="69851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6"/>
                <a:gd name="f8" fmla="val 2"/>
                <a:gd name="f9" fmla="val 9"/>
                <a:gd name="f10" fmla="val 3"/>
                <a:gd name="f11" fmla="val 1"/>
                <a:gd name="f12" fmla="val 5"/>
                <a:gd name="f13" fmla="+- 0 0 -90"/>
                <a:gd name="f14" fmla="*/ f3 1 13"/>
                <a:gd name="f15" fmla="*/ f4 1 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6"/>
                <a:gd name="f24" fmla="*/ f21 1 13"/>
                <a:gd name="f25" fmla="*/ 13 f21 1"/>
                <a:gd name="f26" fmla="*/ 2 f20 1"/>
                <a:gd name="f27" fmla="*/ 0 f21 1"/>
                <a:gd name="f28" fmla="*/ 1 f20 1"/>
                <a:gd name="f29" fmla="+- f22 0 f1"/>
                <a:gd name="f30" fmla="*/ f25 1 13"/>
                <a:gd name="f31" fmla="*/ f26 1 6"/>
                <a:gd name="f32" fmla="*/ f27 1 13"/>
                <a:gd name="f33" fmla="*/ f28 1 6"/>
                <a:gd name="f34" fmla="*/ 0 1 f24"/>
                <a:gd name="f35" fmla="*/ f17 1 f24"/>
                <a:gd name="f36" fmla="*/ 0 1 f23"/>
                <a:gd name="f37" fmla="*/ f18 1 f23"/>
                <a:gd name="f38" fmla="*/ f30 1 f24"/>
                <a:gd name="f39" fmla="*/ f31 1 f23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3" h="6">
                  <a:moveTo>
                    <a:pt x="f6" y="f8"/>
                  </a:moveTo>
                  <a:cubicBezTo>
                    <a:pt x="f9" y="f7"/>
                    <a:pt x="f10" y="f7"/>
                    <a:pt x="f5" y="f11"/>
                  </a:cubicBezTo>
                  <a:cubicBezTo>
                    <a:pt x="f12" y="f11"/>
                    <a:pt x="f9" y="f5"/>
                    <a:pt x="f6" y="f8"/>
                  </a:cubicBezTo>
                  <a:close/>
                </a:path>
              </a:pathLst>
            </a:custGeom>
            <a:solidFill>
              <a:srgbClr val="8B806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11ACCBC0-ECB7-6F5F-F074-55D9C2A18ADE}"/>
                </a:ext>
              </a:extLst>
            </p:cNvPr>
            <p:cNvSpPr/>
            <p:nvPr/>
          </p:nvSpPr>
          <p:spPr>
            <a:xfrm rot="1813411">
              <a:off x="16301776" y="575719"/>
              <a:ext cx="69851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6"/>
                <a:gd name="f8" fmla="val 3"/>
                <a:gd name="f9" fmla="val 11"/>
                <a:gd name="f10" fmla="val 2"/>
                <a:gd name="f11" fmla="val 1"/>
                <a:gd name="f12" fmla="val 10"/>
                <a:gd name="f13" fmla="+- 0 0 -90"/>
                <a:gd name="f14" fmla="*/ f3 1 13"/>
                <a:gd name="f15" fmla="*/ f4 1 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6"/>
                <a:gd name="f24" fmla="*/ f21 1 13"/>
                <a:gd name="f25" fmla="*/ 13 f21 1"/>
                <a:gd name="f26" fmla="*/ 3 f20 1"/>
                <a:gd name="f27" fmla="*/ 1 f21 1"/>
                <a:gd name="f28" fmla="*/ 2 f21 1"/>
                <a:gd name="f29" fmla="*/ 0 f20 1"/>
                <a:gd name="f30" fmla="+- f22 0 f1"/>
                <a:gd name="f31" fmla="*/ f25 1 13"/>
                <a:gd name="f32" fmla="*/ f26 1 6"/>
                <a:gd name="f33" fmla="*/ f27 1 13"/>
                <a:gd name="f34" fmla="*/ f28 1 13"/>
                <a:gd name="f35" fmla="*/ f29 1 6"/>
                <a:gd name="f36" fmla="*/ 0 1 f24"/>
                <a:gd name="f37" fmla="*/ f17 1 f24"/>
                <a:gd name="f38" fmla="*/ 0 1 f23"/>
                <a:gd name="f39" fmla="*/ f18 1 f23"/>
                <a:gd name="f40" fmla="*/ f31 1 f24"/>
                <a:gd name="f41" fmla="*/ f32 1 f23"/>
                <a:gd name="f42" fmla="*/ f33 1 f24"/>
                <a:gd name="f43" fmla="*/ f34 1 f24"/>
                <a:gd name="f44" fmla="*/ f35 1 f23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4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0"/>
                </a:cxn>
                <a:cxn ang="f30">
                  <a:pos x="f52" y="f53"/>
                </a:cxn>
                <a:cxn ang="f30">
                  <a:pos x="f49" y="f50"/>
                </a:cxn>
              </a:cxnLst>
              <a:rect l="f45" t="f48" r="f46" b="f47"/>
              <a:pathLst>
                <a:path w="13" h="6">
                  <a:moveTo>
                    <a:pt x="f6" y="f8"/>
                  </a:moveTo>
                  <a:cubicBezTo>
                    <a:pt x="f9" y="f7"/>
                    <a:pt x="f10" y="f7"/>
                    <a:pt x="f11" y="f8"/>
                  </a:cubicBezTo>
                  <a:cubicBezTo>
                    <a:pt x="f5" y="f10"/>
                    <a:pt x="f10" y="f11"/>
                    <a:pt x="f10" y="f5"/>
                  </a:cubicBezTo>
                  <a:cubicBezTo>
                    <a:pt x="f7" y="f11"/>
                    <a:pt x="f12" y="f10"/>
                    <a:pt x="f6" y="f8"/>
                  </a:cubicBezTo>
                  <a:close/>
                </a:path>
              </a:pathLst>
            </a:custGeom>
            <a:solidFill>
              <a:srgbClr val="8066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7F4C259D-850D-00D9-26C3-2E4FB5796FDE}"/>
                </a:ext>
              </a:extLst>
            </p:cNvPr>
            <p:cNvSpPr/>
            <p:nvPr/>
          </p:nvSpPr>
          <p:spPr>
            <a:xfrm rot="1813411">
              <a:off x="16062881" y="292636"/>
              <a:ext cx="63495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9"/>
                <a:gd name="f8" fmla="val 7"/>
                <a:gd name="f9" fmla="val 6"/>
                <a:gd name="f10" fmla="val 3"/>
                <a:gd name="f11" fmla="val 5"/>
                <a:gd name="f12" fmla="val 8"/>
                <a:gd name="f13" fmla="val 4"/>
                <a:gd name="f14" fmla="+- 0 0 -90"/>
                <a:gd name="f15" fmla="*/ f3 1 12"/>
                <a:gd name="f16" fmla="*/ f4 1 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"/>
                <a:gd name="f25" fmla="*/ f21 1 9"/>
                <a:gd name="f26" fmla="*/ 12 f22 1"/>
                <a:gd name="f27" fmla="*/ 7 f21 1"/>
                <a:gd name="f28" fmla="*/ 0 f22 1"/>
                <a:gd name="f29" fmla="*/ 3 f21 1"/>
                <a:gd name="f30" fmla="+- f23 0 f1"/>
                <a:gd name="f31" fmla="*/ f26 1 12"/>
                <a:gd name="f32" fmla="*/ f27 1 9"/>
                <a:gd name="f33" fmla="*/ f28 1 12"/>
                <a:gd name="f34" fmla="*/ f29 1 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2" h="9">
                  <a:moveTo>
                    <a:pt x="f6" y="f8"/>
                  </a:moveTo>
                  <a:cubicBezTo>
                    <a:pt x="f9" y="f7"/>
                    <a:pt x="f10" y="f9"/>
                    <a:pt x="f5" y="f10"/>
                  </a:cubicBezTo>
                  <a:cubicBezTo>
                    <a:pt x="f11" y="f5"/>
                    <a:pt x="f12" y="f13"/>
                    <a:pt x="f6" y="f8"/>
                  </a:cubicBezTo>
                  <a:close/>
                </a:path>
              </a:pathLst>
            </a:custGeom>
            <a:solidFill>
              <a:srgbClr val="816E6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2268535C-CCD1-A44B-5F13-EAF6AA065688}"/>
                </a:ext>
              </a:extLst>
            </p:cNvPr>
            <p:cNvSpPr/>
            <p:nvPr/>
          </p:nvSpPr>
          <p:spPr>
            <a:xfrm rot="1813411">
              <a:off x="16980112" y="1052100"/>
              <a:ext cx="65086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0"/>
                <a:gd name="f8" fmla="val 5"/>
                <a:gd name="f9" fmla="val 8"/>
                <a:gd name="f10" fmla="val 7"/>
                <a:gd name="f11" fmla="val 3"/>
                <a:gd name="f12" fmla="val 4"/>
                <a:gd name="f13" fmla="val 9"/>
                <a:gd name="f14" fmla="+- 0 0 -90"/>
                <a:gd name="f15" fmla="*/ f3 1 12"/>
                <a:gd name="f16" fmla="*/ f4 1 1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10"/>
                <a:gd name="f25" fmla="*/ f22 1 12"/>
                <a:gd name="f26" fmla="*/ 12 f22 1"/>
                <a:gd name="f27" fmla="*/ 5 f21 1"/>
                <a:gd name="f28" fmla="*/ 0 f22 1"/>
                <a:gd name="f29" fmla="*/ 4 f21 1"/>
                <a:gd name="f30" fmla="+- f23 0 f1"/>
                <a:gd name="f31" fmla="*/ f26 1 12"/>
                <a:gd name="f32" fmla="*/ f27 1 10"/>
                <a:gd name="f33" fmla="*/ f28 1 12"/>
                <a:gd name="f34" fmla="*/ f29 1 10"/>
                <a:gd name="f35" fmla="*/ 0 1 f25"/>
                <a:gd name="f36" fmla="*/ f18 1 f25"/>
                <a:gd name="f37" fmla="*/ 0 1 f24"/>
                <a:gd name="f38" fmla="*/ f19 1 f24"/>
                <a:gd name="f39" fmla="*/ f31 1 f25"/>
                <a:gd name="f40" fmla="*/ f32 1 f24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2" h="10">
                  <a:moveTo>
                    <a:pt x="f6" y="f8"/>
                  </a:moveTo>
                  <a:cubicBezTo>
                    <a:pt x="f9" y="f10"/>
                    <a:pt x="f11" y="f7"/>
                    <a:pt x="f5" y="f12"/>
                  </a:cubicBezTo>
                  <a:cubicBezTo>
                    <a:pt x="f12" y="f11"/>
                    <a:pt x="f13" y="f5"/>
                    <a:pt x="f6" y="f8"/>
                  </a:cubicBezTo>
                  <a:close/>
                </a:path>
              </a:pathLst>
            </a:custGeom>
            <a:solidFill>
              <a:srgbClr val="8F837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4A137756-410F-718D-3FD2-9E245158EAE3}"/>
                </a:ext>
              </a:extLst>
            </p:cNvPr>
            <p:cNvSpPr/>
            <p:nvPr/>
          </p:nvSpPr>
          <p:spPr>
            <a:xfrm rot="1813411">
              <a:off x="17147769" y="1146676"/>
              <a:ext cx="58741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7"/>
                <a:gd name="f8" fmla="val 5"/>
                <a:gd name="f9" fmla="val 3"/>
                <a:gd name="f10" fmla="val 4"/>
                <a:gd name="f11" fmla="val 2"/>
                <a:gd name="f12" fmla="val 6"/>
                <a:gd name="f13" fmla="val 1"/>
                <a:gd name="f14" fmla="val 8"/>
                <a:gd name="f15" fmla="+- 0 0 -90"/>
                <a:gd name="f16" fmla="*/ f3 1 11"/>
                <a:gd name="f17" fmla="*/ f4 1 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1"/>
                <a:gd name="f26" fmla="*/ f22 1 7"/>
                <a:gd name="f27" fmla="*/ 5 f23 1"/>
                <a:gd name="f28" fmla="*/ 5 f22 1"/>
                <a:gd name="f29" fmla="*/ 0 f23 1"/>
                <a:gd name="f30" fmla="*/ 4 f22 1"/>
                <a:gd name="f31" fmla="*/ 6 f23 1"/>
                <a:gd name="f32" fmla="*/ 1 f22 1"/>
                <a:gd name="f33" fmla="*/ 11 f23 1"/>
                <a:gd name="f34" fmla="*/ 3 f22 1"/>
                <a:gd name="f35" fmla="+- f24 0 f1"/>
                <a:gd name="f36" fmla="*/ f27 1 11"/>
                <a:gd name="f37" fmla="*/ f28 1 7"/>
                <a:gd name="f38" fmla="*/ f29 1 11"/>
                <a:gd name="f39" fmla="*/ f30 1 7"/>
                <a:gd name="f40" fmla="*/ f31 1 11"/>
                <a:gd name="f41" fmla="*/ f32 1 7"/>
                <a:gd name="f42" fmla="*/ f33 1 11"/>
                <a:gd name="f43" fmla="*/ f34 1 7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11" h="7">
                  <a:moveTo>
                    <a:pt x="f8" y="f8"/>
                  </a:moveTo>
                  <a:cubicBezTo>
                    <a:pt x="f9" y="f8"/>
                    <a:pt x="f5" y="f7"/>
                    <a:pt x="f5" y="f10"/>
                  </a:cubicBezTo>
                  <a:cubicBezTo>
                    <a:pt x="f5" y="f5"/>
                    <a:pt x="f10" y="f11"/>
                    <a:pt x="f12" y="f13"/>
                  </a:cubicBezTo>
                  <a:cubicBezTo>
                    <a:pt x="f14" y="f13"/>
                    <a:pt x="f6" y="f5"/>
                    <a:pt x="f6" y="f9"/>
                  </a:cubicBezTo>
                  <a:cubicBezTo>
                    <a:pt x="f6" y="f12"/>
                    <a:pt x="f7" y="f8"/>
                    <a:pt x="f8" y="f8"/>
                  </a:cubicBezTo>
                  <a:close/>
                </a:path>
              </a:pathLst>
            </a:custGeom>
            <a:solidFill>
              <a:srgbClr val="8A867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6AC5398C-FFDD-520E-37CD-1D0AD6519763}"/>
                </a:ext>
              </a:extLst>
            </p:cNvPr>
            <p:cNvSpPr/>
            <p:nvPr/>
          </p:nvSpPr>
          <p:spPr>
            <a:xfrm rot="1813411">
              <a:off x="16664211" y="872823"/>
              <a:ext cx="63495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5"/>
                <a:gd name="f8" fmla="val 1"/>
                <a:gd name="f9" fmla="val 3"/>
                <a:gd name="f10" fmla="val 9"/>
                <a:gd name="f11" fmla="val 4"/>
                <a:gd name="f12" fmla="val 6"/>
                <a:gd name="f13" fmla="val 8"/>
                <a:gd name="f14" fmla="+- 0 0 -90"/>
                <a:gd name="f15" fmla="*/ f3 1 12"/>
                <a:gd name="f16" fmla="*/ f4 1 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5"/>
                <a:gd name="f25" fmla="*/ f22 1 12"/>
                <a:gd name="f26" fmla="*/ 12 f22 1"/>
                <a:gd name="f27" fmla="*/ 1 f21 1"/>
                <a:gd name="f28" fmla="*/ 9 f22 1"/>
                <a:gd name="f29" fmla="*/ 4 f21 1"/>
                <a:gd name="f30" fmla="*/ 0 f22 1"/>
                <a:gd name="f31" fmla="*/ 0 f21 1"/>
                <a:gd name="f32" fmla="+- f23 0 f1"/>
                <a:gd name="f33" fmla="*/ f26 1 12"/>
                <a:gd name="f34" fmla="*/ f27 1 5"/>
                <a:gd name="f35" fmla="*/ f28 1 12"/>
                <a:gd name="f36" fmla="*/ f29 1 5"/>
                <a:gd name="f37" fmla="*/ f30 1 12"/>
                <a:gd name="f38" fmla="*/ f31 1 5"/>
                <a:gd name="f39" fmla="*/ 0 1 f25"/>
                <a:gd name="f40" fmla="*/ f18 1 f25"/>
                <a:gd name="f41" fmla="*/ 0 1 f24"/>
                <a:gd name="f42" fmla="*/ f19 1 f24"/>
                <a:gd name="f43" fmla="*/ f33 1 f25"/>
                <a:gd name="f44" fmla="*/ f34 1 f24"/>
                <a:gd name="f45" fmla="*/ f35 1 f25"/>
                <a:gd name="f46" fmla="*/ f36 1 f24"/>
                <a:gd name="f47" fmla="*/ f37 1 f25"/>
                <a:gd name="f48" fmla="*/ f38 1 f24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3" y="f54"/>
                </a:cxn>
              </a:cxnLst>
              <a:rect l="f49" t="f52" r="f50" b="f51"/>
              <a:pathLst>
                <a:path w="12" h="5">
                  <a:moveTo>
                    <a:pt x="f6" y="f8"/>
                  </a:moveTo>
                  <a:cubicBezTo>
                    <a:pt x="f6" y="f9"/>
                    <a:pt x="f6" y="f7"/>
                    <a:pt x="f10" y="f11"/>
                  </a:cubicBezTo>
                  <a:cubicBezTo>
                    <a:pt x="f12" y="f9"/>
                    <a:pt x="f8" y="f7"/>
                    <a:pt x="f5" y="f5"/>
                  </a:cubicBezTo>
                  <a:cubicBezTo>
                    <a:pt x="f11" y="f5"/>
                    <a:pt x="f13" y="f8"/>
                    <a:pt x="f6" y="f8"/>
                  </a:cubicBezTo>
                  <a:close/>
                </a:path>
              </a:pathLst>
            </a:custGeom>
            <a:solidFill>
              <a:srgbClr val="867A6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6796ADA4-E45F-BE7D-6736-03D1C18B8248}"/>
                </a:ext>
              </a:extLst>
            </p:cNvPr>
            <p:cNvSpPr/>
            <p:nvPr/>
          </p:nvSpPr>
          <p:spPr>
            <a:xfrm rot="1813411">
              <a:off x="17062073" y="1105446"/>
              <a:ext cx="65086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6"/>
                <a:gd name="f8" fmla="val 4"/>
                <a:gd name="f9" fmla="val 8"/>
                <a:gd name="f10" fmla="val 5"/>
                <a:gd name="f11" fmla="val 9"/>
                <a:gd name="f12" fmla="+- 0 0 -90"/>
                <a:gd name="f13" fmla="*/ f3 1 12"/>
                <a:gd name="f14" fmla="*/ f4 1 6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6"/>
                <a:gd name="f23" fmla="*/ f20 1 12"/>
                <a:gd name="f24" fmla="*/ 12 f20 1"/>
                <a:gd name="f25" fmla="*/ 4 f19 1"/>
                <a:gd name="f26" fmla="*/ 0 f20 1"/>
                <a:gd name="f27" fmla="+- f21 0 f1"/>
                <a:gd name="f28" fmla="*/ f24 1 12"/>
                <a:gd name="f29" fmla="*/ f25 1 6"/>
                <a:gd name="f30" fmla="*/ f26 1 12"/>
                <a:gd name="f31" fmla="*/ 0 1 f23"/>
                <a:gd name="f32" fmla="*/ f16 1 f23"/>
                <a:gd name="f33" fmla="*/ 0 1 f22"/>
                <a:gd name="f34" fmla="*/ f17 1 f22"/>
                <a:gd name="f35" fmla="*/ f28 1 f23"/>
                <a:gd name="f36" fmla="*/ f29 1 f22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3"/>
                </a:cxn>
                <a:cxn ang="f27">
                  <a:pos x="f42" y="f43"/>
                </a:cxn>
              </a:cxnLst>
              <a:rect l="f38" t="f41" r="f39" b="f40"/>
              <a:pathLst>
                <a:path w="12" h="6">
                  <a:moveTo>
                    <a:pt x="f6" y="f8"/>
                  </a:moveTo>
                  <a:cubicBezTo>
                    <a:pt x="f9" y="f10"/>
                    <a:pt x="f8" y="f7"/>
                    <a:pt x="f5" y="f8"/>
                  </a:cubicBezTo>
                  <a:cubicBezTo>
                    <a:pt x="f8" y="f5"/>
                    <a:pt x="f11" y="f5"/>
                    <a:pt x="f6" y="f8"/>
                  </a:cubicBezTo>
                  <a:close/>
                </a:path>
              </a:pathLst>
            </a:custGeom>
            <a:solidFill>
              <a:srgbClr val="877D6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32463BD8-EA36-AA50-AF95-19F62227E16A}"/>
                </a:ext>
              </a:extLst>
            </p:cNvPr>
            <p:cNvSpPr/>
            <p:nvPr/>
          </p:nvSpPr>
          <p:spPr>
            <a:xfrm rot="1813411">
              <a:off x="16007906" y="215260"/>
              <a:ext cx="58741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9"/>
                <a:gd name="f8" fmla="val 7"/>
                <a:gd name="f9" fmla="val 8"/>
                <a:gd name="f10" fmla="val 6"/>
                <a:gd name="f11" fmla="val 5"/>
                <a:gd name="f12" fmla="val 4"/>
                <a:gd name="f13" fmla="val 2"/>
                <a:gd name="f14" fmla="val 1"/>
                <a:gd name="f15" fmla="val 3"/>
                <a:gd name="f16" fmla="val 10"/>
                <a:gd name="f17" fmla="+- 0 0 -90"/>
                <a:gd name="f18" fmla="*/ f3 1 11"/>
                <a:gd name="f19" fmla="*/ f4 1 9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1"/>
                <a:gd name="f28" fmla="*/ f24 1 9"/>
                <a:gd name="f29" fmla="*/ 11 f25 1"/>
                <a:gd name="f30" fmla="*/ 7 f24 1"/>
                <a:gd name="f31" fmla="*/ 5 f25 1"/>
                <a:gd name="f32" fmla="*/ 6 f24 1"/>
                <a:gd name="f33" fmla="*/ 1 f25 1"/>
                <a:gd name="f34" fmla="*/ 3 f24 1"/>
                <a:gd name="f35" fmla="*/ 2 f25 1"/>
                <a:gd name="f36" fmla="*/ 1 f24 1"/>
                <a:gd name="f37" fmla="+- f26 0 f1"/>
                <a:gd name="f38" fmla="*/ f29 1 11"/>
                <a:gd name="f39" fmla="*/ f30 1 9"/>
                <a:gd name="f40" fmla="*/ f31 1 11"/>
                <a:gd name="f41" fmla="*/ f32 1 9"/>
                <a:gd name="f42" fmla="*/ f33 1 11"/>
                <a:gd name="f43" fmla="*/ f34 1 9"/>
                <a:gd name="f44" fmla="*/ f35 1 11"/>
                <a:gd name="f45" fmla="*/ f36 1 9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1" h="9">
                  <a:moveTo>
                    <a:pt x="f6" y="f8"/>
                  </a:moveTo>
                  <a:cubicBezTo>
                    <a:pt x="f9" y="f7"/>
                    <a:pt x="f8" y="f10"/>
                    <a:pt x="f11" y="f10"/>
                  </a:cubicBezTo>
                  <a:cubicBezTo>
                    <a:pt x="f12" y="f11"/>
                    <a:pt x="f13" y="f12"/>
                    <a:pt x="f14" y="f15"/>
                  </a:cubicBezTo>
                  <a:cubicBezTo>
                    <a:pt x="f5" y="f13"/>
                    <a:pt x="f14" y="f14"/>
                    <a:pt x="f13" y="f14"/>
                  </a:cubicBezTo>
                  <a:cubicBezTo>
                    <a:pt x="f12" y="f5"/>
                    <a:pt x="f16" y="f12"/>
                    <a:pt x="f6" y="f8"/>
                  </a:cubicBezTo>
                  <a:close/>
                </a:path>
              </a:pathLst>
            </a:custGeom>
            <a:solidFill>
              <a:srgbClr val="877C7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252F71F9-F6D9-791D-3791-31E21D7BA638}"/>
                </a:ext>
              </a:extLst>
            </p:cNvPr>
            <p:cNvSpPr/>
            <p:nvPr/>
          </p:nvSpPr>
          <p:spPr>
            <a:xfrm rot="1813411">
              <a:off x="15966840" y="134381"/>
              <a:ext cx="58741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9"/>
                <a:gd name="f8" fmla="val 7"/>
                <a:gd name="f9" fmla="val 8"/>
                <a:gd name="f10" fmla="val 4"/>
                <a:gd name="f11" fmla="val 6"/>
                <a:gd name="f12" fmla="val 2"/>
                <a:gd name="f13" fmla="val 1"/>
                <a:gd name="f14" fmla="val 3"/>
                <a:gd name="f15" fmla="+- 0 0 -90"/>
                <a:gd name="f16" fmla="*/ f3 1 11"/>
                <a:gd name="f17" fmla="*/ f4 1 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1"/>
                <a:gd name="f26" fmla="*/ f22 1 9"/>
                <a:gd name="f27" fmla="*/ 11 f23 1"/>
                <a:gd name="f28" fmla="*/ 7 f22 1"/>
                <a:gd name="f29" fmla="*/ 7 f23 1"/>
                <a:gd name="f30" fmla="*/ 8 f22 1"/>
                <a:gd name="f31" fmla="*/ 0 f23 1"/>
                <a:gd name="f32" fmla="*/ 2 f22 1"/>
                <a:gd name="f33" fmla="*/ 4 f23 1"/>
                <a:gd name="f34" fmla="*/ 1 f22 1"/>
                <a:gd name="f35" fmla="+- f24 0 f1"/>
                <a:gd name="f36" fmla="*/ f27 1 11"/>
                <a:gd name="f37" fmla="*/ f28 1 9"/>
                <a:gd name="f38" fmla="*/ f29 1 11"/>
                <a:gd name="f39" fmla="*/ f30 1 9"/>
                <a:gd name="f40" fmla="*/ f31 1 11"/>
                <a:gd name="f41" fmla="*/ f32 1 9"/>
                <a:gd name="f42" fmla="*/ f33 1 11"/>
                <a:gd name="f43" fmla="*/ f34 1 9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11" h="9">
                  <a:moveTo>
                    <a:pt x="f6" y="f8"/>
                  </a:moveTo>
                  <a:cubicBezTo>
                    <a:pt x="f7" y="f7"/>
                    <a:pt x="f9" y="f9"/>
                    <a:pt x="f8" y="f9"/>
                  </a:cubicBezTo>
                  <a:cubicBezTo>
                    <a:pt x="f10" y="f11"/>
                    <a:pt x="f5" y="f11"/>
                    <a:pt x="f5" y="f12"/>
                  </a:cubicBezTo>
                  <a:cubicBezTo>
                    <a:pt x="f5" y="f5"/>
                    <a:pt x="f12" y="f13"/>
                    <a:pt x="f10" y="f13"/>
                  </a:cubicBezTo>
                  <a:cubicBezTo>
                    <a:pt x="f11" y="f14"/>
                    <a:pt x="f7" y="f10"/>
                    <a:pt x="f6" y="f8"/>
                  </a:cubicBezTo>
                  <a:close/>
                </a:path>
              </a:pathLst>
            </a:custGeom>
            <a:solidFill>
              <a:srgbClr val="7C776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5A4B00FC-FF37-AA64-7AD5-1A5CD0C29B2E}"/>
                </a:ext>
              </a:extLst>
            </p:cNvPr>
            <p:cNvSpPr/>
            <p:nvPr/>
          </p:nvSpPr>
          <p:spPr>
            <a:xfrm rot="1813411">
              <a:off x="15928662" y="48667"/>
              <a:ext cx="53977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5"/>
                <a:gd name="f9" fmla="val 7"/>
                <a:gd name="f10" fmla="val 4"/>
                <a:gd name="f11" fmla="val 8"/>
                <a:gd name="f12" fmla="val 9"/>
                <a:gd name="f13" fmla="val 6"/>
                <a:gd name="f14" fmla="val 3"/>
                <a:gd name="f15" fmla="val 1"/>
                <a:gd name="f16" fmla="+- 0 0 -90"/>
                <a:gd name="f17" fmla="*/ f3 1 10"/>
                <a:gd name="f18" fmla="*/ f4 1 10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10"/>
                <a:gd name="f25" fmla="*/ 2 f22 1"/>
                <a:gd name="f26" fmla="*/ 0 f22 1"/>
                <a:gd name="f27" fmla="*/ 10 f22 1"/>
                <a:gd name="f28" fmla="*/ 7 f22 1"/>
                <a:gd name="f29" fmla="*/ 9 f22 1"/>
                <a:gd name="f30" fmla="*/ 8 f22 1"/>
                <a:gd name="f31" fmla="*/ 5 f22 1"/>
                <a:gd name="f32" fmla="+- f23 0 f1"/>
                <a:gd name="f33" fmla="*/ f25 1 10"/>
                <a:gd name="f34" fmla="*/ f26 1 10"/>
                <a:gd name="f35" fmla="*/ f27 1 10"/>
                <a:gd name="f36" fmla="*/ f28 1 10"/>
                <a:gd name="f37" fmla="*/ f29 1 10"/>
                <a:gd name="f38" fmla="*/ f30 1 10"/>
                <a:gd name="f39" fmla="*/ f31 1 10"/>
                <a:gd name="f40" fmla="*/ 0 1 f24"/>
                <a:gd name="f41" fmla="*/ f20 1 f24"/>
                <a:gd name="f42" fmla="*/ f33 1 f24"/>
                <a:gd name="f43" fmla="*/ f34 1 f24"/>
                <a:gd name="f44" fmla="*/ f35 1 f24"/>
                <a:gd name="f45" fmla="*/ f36 1 f24"/>
                <a:gd name="f46" fmla="*/ f37 1 f24"/>
                <a:gd name="f47" fmla="*/ f38 1 f24"/>
                <a:gd name="f48" fmla="*/ f39 1 f24"/>
                <a:gd name="f49" fmla="*/ f40 f17 1"/>
                <a:gd name="f50" fmla="*/ f41 f17 1"/>
                <a:gd name="f51" fmla="*/ f41 f18 1"/>
                <a:gd name="f52" fmla="*/ f40 f18 1"/>
                <a:gd name="f53" fmla="*/ f42 f17 1"/>
                <a:gd name="f54" fmla="*/ f43 f18 1"/>
                <a:gd name="f55" fmla="*/ f44 f17 1"/>
                <a:gd name="f56" fmla="*/ f45 f18 1"/>
                <a:gd name="f57" fmla="*/ f46 f17 1"/>
                <a:gd name="f58" fmla="*/ f47 f18 1"/>
                <a:gd name="f59" fmla="*/ f48 f17 1"/>
                <a:gd name="f60" fmla="*/ f43 f17 1"/>
                <a:gd name="f61" fmla="*/ f4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6"/>
                </a:cxn>
                <a:cxn ang="f32">
                  <a:pos x="f60" y="f61"/>
                </a:cxn>
                <a:cxn ang="f32">
                  <a:pos x="f53" y="f54"/>
                </a:cxn>
              </a:cxnLst>
              <a:rect l="f49" t="f52" r="f50" b="f51"/>
              <a:pathLst>
                <a:path w="10" h="10">
                  <a:moveTo>
                    <a:pt x="f7" y="f5"/>
                  </a:moveTo>
                  <a:cubicBezTo>
                    <a:pt x="f8" y="f7"/>
                    <a:pt x="f9" y="f10"/>
                    <a:pt x="f6" y="f9"/>
                  </a:cubicBezTo>
                  <a:cubicBezTo>
                    <a:pt x="f6" y="f9"/>
                    <a:pt x="f6" y="f11"/>
                    <a:pt x="f12" y="f11"/>
                  </a:cubicBezTo>
                  <a:cubicBezTo>
                    <a:pt x="f11" y="f6"/>
                    <a:pt x="f13" y="f11"/>
                    <a:pt x="f8" y="f9"/>
                  </a:cubicBezTo>
                  <a:cubicBezTo>
                    <a:pt x="f14" y="f13"/>
                    <a:pt x="f5" y="f8"/>
                    <a:pt x="f5" y="f7"/>
                  </a:cubicBezTo>
                  <a:cubicBezTo>
                    <a:pt x="f5" y="f15"/>
                    <a:pt x="f15" y="f15"/>
                    <a:pt x="f7" y="f5"/>
                  </a:cubicBezTo>
                  <a:close/>
                </a:path>
              </a:pathLst>
            </a:custGeom>
            <a:solidFill>
              <a:srgbClr val="7D78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59A823D8-E778-82A3-CB0D-2A7107C4B6BB}"/>
                </a:ext>
              </a:extLst>
            </p:cNvPr>
            <p:cNvSpPr/>
            <p:nvPr/>
          </p:nvSpPr>
          <p:spPr>
            <a:xfrm rot="1813411">
              <a:off x="18131582" y="1362870"/>
              <a:ext cx="53977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9"/>
                <a:gd name="f8" fmla="val 7"/>
                <a:gd name="f9" fmla="val 1"/>
                <a:gd name="f10" fmla="val 8"/>
                <a:gd name="f11" fmla="val 5"/>
                <a:gd name="f12" fmla="val 6"/>
                <a:gd name="f13" fmla="val 2"/>
                <a:gd name="f14" fmla="val 3"/>
                <a:gd name="f15" fmla="+- 0 0 -90"/>
                <a:gd name="f16" fmla="*/ f3 1 10"/>
                <a:gd name="f17" fmla="*/ f4 1 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0"/>
                <a:gd name="f26" fmla="*/ f22 1 9"/>
                <a:gd name="f27" fmla="*/ 7 f23 1"/>
                <a:gd name="f28" fmla="*/ 0 f22 1"/>
                <a:gd name="f29" fmla="*/ 9 f23 1"/>
                <a:gd name="f30" fmla="*/ 1 f22 1"/>
                <a:gd name="f31" fmla="*/ 2 f23 1"/>
                <a:gd name="f32" fmla="*/ 8 f22 1"/>
                <a:gd name="f33" fmla="*/ 0 f23 1"/>
                <a:gd name="f34" fmla="*/ 7 f22 1"/>
                <a:gd name="f35" fmla="+- f24 0 f1"/>
                <a:gd name="f36" fmla="*/ f27 1 10"/>
                <a:gd name="f37" fmla="*/ f28 1 9"/>
                <a:gd name="f38" fmla="*/ f29 1 10"/>
                <a:gd name="f39" fmla="*/ f30 1 9"/>
                <a:gd name="f40" fmla="*/ f31 1 10"/>
                <a:gd name="f41" fmla="*/ f32 1 9"/>
                <a:gd name="f42" fmla="*/ f33 1 10"/>
                <a:gd name="f43" fmla="*/ f34 1 9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10" h="9">
                  <a:moveTo>
                    <a:pt x="f8" y="f5"/>
                  </a:moveTo>
                  <a:cubicBezTo>
                    <a:pt x="f7" y="f5"/>
                    <a:pt x="f6" y="f9"/>
                    <a:pt x="f7" y="f9"/>
                  </a:cubicBezTo>
                  <a:cubicBezTo>
                    <a:pt x="f10" y="f11"/>
                    <a:pt x="f11" y="f12"/>
                    <a:pt x="f13" y="f10"/>
                  </a:cubicBezTo>
                  <a:cubicBezTo>
                    <a:pt x="f9" y="f7"/>
                    <a:pt x="f5" y="f10"/>
                    <a:pt x="f5" y="f8"/>
                  </a:cubicBezTo>
                  <a:cubicBezTo>
                    <a:pt x="f9" y="f14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7A766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16EA7530-D8AE-1E7D-842E-9AA0BC9C12A8}"/>
                </a:ext>
              </a:extLst>
            </p:cNvPr>
            <p:cNvSpPr/>
            <p:nvPr/>
          </p:nvSpPr>
          <p:spPr>
            <a:xfrm rot="1813411">
              <a:off x="16441183" y="697412"/>
              <a:ext cx="80960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7"/>
                <a:gd name="f8" fmla="val 10"/>
                <a:gd name="f9" fmla="val 6"/>
                <a:gd name="f10" fmla="val 5"/>
                <a:gd name="f11" fmla="val 2"/>
                <a:gd name="f12" fmla="val 3"/>
                <a:gd name="f13" fmla="val 4"/>
                <a:gd name="f14" fmla="val 8"/>
                <a:gd name="f15" fmla="val 11"/>
                <a:gd name="f16" fmla="val 12"/>
                <a:gd name="f17" fmla="+- 0 0 -90"/>
                <a:gd name="f18" fmla="*/ f3 1 15"/>
                <a:gd name="f19" fmla="*/ f4 1 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5"/>
                <a:gd name="f28" fmla="*/ f24 1 7"/>
                <a:gd name="f29" fmla="*/ 10 f25 1"/>
                <a:gd name="f30" fmla="*/ 6 f24 1"/>
                <a:gd name="f31" fmla="*/ 0 f25 1"/>
                <a:gd name="f32" fmla="*/ 3 f24 1"/>
                <a:gd name="f33" fmla="*/ 11 f25 1"/>
                <a:gd name="f34" fmla="+- f26 0 f1"/>
                <a:gd name="f35" fmla="*/ f29 1 15"/>
                <a:gd name="f36" fmla="*/ f30 1 7"/>
                <a:gd name="f37" fmla="*/ f31 1 15"/>
                <a:gd name="f38" fmla="*/ f32 1 7"/>
                <a:gd name="f39" fmla="*/ f33 1 15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7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7" y="f56"/>
                </a:cxn>
                <a:cxn ang="f34">
                  <a:pos x="f53" y="f54"/>
                </a:cxn>
              </a:cxnLst>
              <a:rect l="f49" t="f52" r="f50" b="f51"/>
              <a:pathLst>
                <a:path w="15" h="7">
                  <a:moveTo>
                    <a:pt x="f8" y="f9"/>
                  </a:moveTo>
                  <a:cubicBezTo>
                    <a:pt x="f7" y="f10"/>
                    <a:pt x="f11" y="f7"/>
                    <a:pt x="f5" y="f12"/>
                  </a:cubicBezTo>
                  <a:cubicBezTo>
                    <a:pt x="f13" y="f5"/>
                    <a:pt x="f14" y="f11"/>
                    <a:pt x="f15" y="f12"/>
                  </a:cubicBezTo>
                  <a:cubicBezTo>
                    <a:pt x="f6" y="f13"/>
                    <a:pt x="f16" y="f9"/>
                    <a:pt x="f8" y="f9"/>
                  </a:cubicBezTo>
                  <a:close/>
                </a:path>
              </a:pathLst>
            </a:custGeom>
            <a:solidFill>
              <a:srgbClr val="826E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id="{EEB2BAE9-E1DD-F369-FDC3-2428C02EA137}"/>
                </a:ext>
              </a:extLst>
            </p:cNvPr>
            <p:cNvSpPr/>
            <p:nvPr/>
          </p:nvSpPr>
          <p:spPr>
            <a:xfrm rot="1813411">
              <a:off x="18035226" y="1370665"/>
              <a:ext cx="60322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8"/>
                <a:gd name="f8" fmla="val 2"/>
                <a:gd name="f9" fmla="val 5"/>
                <a:gd name="f10" fmla="val 7"/>
                <a:gd name="f11" fmla="val 1"/>
                <a:gd name="f12" fmla="val 4"/>
                <a:gd name="f13" fmla="val 3"/>
                <a:gd name="f14" fmla="val 10"/>
                <a:gd name="f15" fmla="+- 0 0 -90"/>
                <a:gd name="f16" fmla="*/ f3 1 11"/>
                <a:gd name="f17" fmla="*/ f4 1 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8"/>
                <a:gd name="f26" fmla="*/ f23 1 11"/>
                <a:gd name="f27" fmla="*/ 11 f23 1"/>
                <a:gd name="f28" fmla="*/ 2 f22 1"/>
                <a:gd name="f29" fmla="*/ 2 f23 1"/>
                <a:gd name="f30" fmla="*/ 8 f22 1"/>
                <a:gd name="f31" fmla="*/ 0 f23 1"/>
                <a:gd name="f32" fmla="*/ 7 f22 1"/>
                <a:gd name="f33" fmla="*/ 3 f23 1"/>
                <a:gd name="f34" fmla="*/ 4 f22 1"/>
                <a:gd name="f35" fmla="*/ 10 f23 1"/>
                <a:gd name="f36" fmla="*/ 0 f22 1"/>
                <a:gd name="f37" fmla="+- f24 0 f1"/>
                <a:gd name="f38" fmla="*/ f27 1 11"/>
                <a:gd name="f39" fmla="*/ f28 1 8"/>
                <a:gd name="f40" fmla="*/ f29 1 11"/>
                <a:gd name="f41" fmla="*/ f30 1 8"/>
                <a:gd name="f42" fmla="*/ f31 1 11"/>
                <a:gd name="f43" fmla="*/ f32 1 8"/>
                <a:gd name="f44" fmla="*/ f33 1 11"/>
                <a:gd name="f45" fmla="*/ f34 1 8"/>
                <a:gd name="f46" fmla="*/ f35 1 11"/>
                <a:gd name="f47" fmla="*/ f36 1 8"/>
                <a:gd name="f48" fmla="*/ 0 1 f26"/>
                <a:gd name="f49" fmla="*/ f19 1 f26"/>
                <a:gd name="f50" fmla="*/ 0 1 f25"/>
                <a:gd name="f51" fmla="*/ f20 1 f25"/>
                <a:gd name="f52" fmla="*/ f38 1 f26"/>
                <a:gd name="f53" fmla="*/ f39 1 f25"/>
                <a:gd name="f54" fmla="*/ f40 1 f26"/>
                <a:gd name="f55" fmla="*/ f41 1 f25"/>
                <a:gd name="f56" fmla="*/ f42 1 f26"/>
                <a:gd name="f57" fmla="*/ f43 1 f25"/>
                <a:gd name="f58" fmla="*/ f44 1 f26"/>
                <a:gd name="f59" fmla="*/ f45 1 f25"/>
                <a:gd name="f60" fmla="*/ f46 1 f26"/>
                <a:gd name="f61" fmla="*/ f47 1 f25"/>
                <a:gd name="f62" fmla="*/ f48 f16 1"/>
                <a:gd name="f63" fmla="*/ f49 f16 1"/>
                <a:gd name="f64" fmla="*/ f51 f17 1"/>
                <a:gd name="f65" fmla="*/ f50 f17 1"/>
                <a:gd name="f66" fmla="*/ f52 f16 1"/>
                <a:gd name="f67" fmla="*/ f53 f17 1"/>
                <a:gd name="f68" fmla="*/ f54 f16 1"/>
                <a:gd name="f69" fmla="*/ f55 f17 1"/>
                <a:gd name="f70" fmla="*/ f56 f16 1"/>
                <a:gd name="f71" fmla="*/ f57 f17 1"/>
                <a:gd name="f72" fmla="*/ f58 f16 1"/>
                <a:gd name="f73" fmla="*/ f59 f17 1"/>
                <a:gd name="f74" fmla="*/ f60 f16 1"/>
                <a:gd name="f75" fmla="*/ f6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70" y="f71"/>
                </a:cxn>
                <a:cxn ang="f37">
                  <a:pos x="f72" y="f73"/>
                </a:cxn>
                <a:cxn ang="f37">
                  <a:pos x="f74" y="f75"/>
                </a:cxn>
                <a:cxn ang="f37">
                  <a:pos x="f66" y="f67"/>
                </a:cxn>
              </a:cxnLst>
              <a:rect l="f62" t="f65" r="f63" b="f64"/>
              <a:pathLst>
                <a:path w="11" h="8">
                  <a:moveTo>
                    <a:pt x="f6" y="f8"/>
                  </a:moveTo>
                  <a:cubicBezTo>
                    <a:pt x="f7" y="f9"/>
                    <a:pt x="f9" y="f10"/>
                    <a:pt x="f8" y="f7"/>
                  </a:cubicBezTo>
                  <a:cubicBezTo>
                    <a:pt x="f11" y="f7"/>
                    <a:pt x="f5" y="f10"/>
                    <a:pt x="f5" y="f10"/>
                  </a:cubicBezTo>
                  <a:cubicBezTo>
                    <a:pt x="f5" y="f9"/>
                    <a:pt x="f11" y="f12"/>
                    <a:pt x="f13" y="f12"/>
                  </a:cubicBezTo>
                  <a:cubicBezTo>
                    <a:pt x="f9" y="f13"/>
                    <a:pt x="f10" y="f5"/>
                    <a:pt x="f14" y="f5"/>
                  </a:cubicBezTo>
                  <a:cubicBezTo>
                    <a:pt x="f14" y="f5"/>
                    <a:pt x="f14" y="f11"/>
                    <a:pt x="f6" y="f8"/>
                  </a:cubicBezTo>
                  <a:close/>
                </a:path>
              </a:pathLst>
            </a:custGeom>
            <a:solidFill>
              <a:srgbClr val="7C78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827A6132-5806-08C2-C3DD-38CE337BF6ED}"/>
                </a:ext>
              </a:extLst>
            </p:cNvPr>
            <p:cNvSpPr/>
            <p:nvPr/>
          </p:nvSpPr>
          <p:spPr>
            <a:xfrm rot="1813411">
              <a:off x="17942366" y="1372944"/>
              <a:ext cx="58741" cy="42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8"/>
                <a:gd name="f8" fmla="val 2"/>
                <a:gd name="f9" fmla="val 10"/>
                <a:gd name="f10" fmla="val 5"/>
                <a:gd name="f11" fmla="val 7"/>
                <a:gd name="f12" fmla="val 4"/>
                <a:gd name="f13" fmla="val 6"/>
                <a:gd name="f14" fmla="val 3"/>
                <a:gd name="f15" fmla="val 1"/>
                <a:gd name="f16" fmla="val 9"/>
                <a:gd name="f17" fmla="+- 0 0 -90"/>
                <a:gd name="f18" fmla="*/ f3 1 11"/>
                <a:gd name="f19" fmla="*/ f4 1 8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4 1 8"/>
                <a:gd name="f28" fmla="*/ f25 1 11"/>
                <a:gd name="f29" fmla="*/ 11 f25 1"/>
                <a:gd name="f30" fmla="*/ 2 f24 1"/>
                <a:gd name="f31" fmla="*/ 4 f25 1"/>
                <a:gd name="f32" fmla="*/ 6 f24 1"/>
                <a:gd name="f33" fmla="*/ 1 f25 1"/>
                <a:gd name="f34" fmla="*/ 7 f24 1"/>
                <a:gd name="f35" fmla="*/ 5 f24 1"/>
                <a:gd name="f36" fmla="*/ 9 f25 1"/>
                <a:gd name="f37" fmla="*/ 0 f24 1"/>
                <a:gd name="f38" fmla="+- f26 0 f1"/>
                <a:gd name="f39" fmla="*/ f29 1 11"/>
                <a:gd name="f40" fmla="*/ f30 1 8"/>
                <a:gd name="f41" fmla="*/ f31 1 11"/>
                <a:gd name="f42" fmla="*/ f32 1 8"/>
                <a:gd name="f43" fmla="*/ f33 1 11"/>
                <a:gd name="f44" fmla="*/ f34 1 8"/>
                <a:gd name="f45" fmla="*/ f35 1 8"/>
                <a:gd name="f46" fmla="*/ f36 1 11"/>
                <a:gd name="f47" fmla="*/ f37 1 8"/>
                <a:gd name="f48" fmla="*/ 0 1 f28"/>
                <a:gd name="f49" fmla="*/ f21 1 f28"/>
                <a:gd name="f50" fmla="*/ 0 1 f27"/>
                <a:gd name="f51" fmla="*/ f22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7"/>
                <a:gd name="f59" fmla="*/ f46 1 f28"/>
                <a:gd name="f60" fmla="*/ f47 1 f27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8 1"/>
                <a:gd name="f68" fmla="*/ f55 f19 1"/>
                <a:gd name="f69" fmla="*/ f56 f18 1"/>
                <a:gd name="f70" fmla="*/ f57 f19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9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11" h="8">
                  <a:moveTo>
                    <a:pt x="f6" y="f8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14" y="f11"/>
                    <a:pt x="f8" y="f7"/>
                    <a:pt x="f15" y="f11"/>
                  </a:cubicBezTo>
                  <a:cubicBezTo>
                    <a:pt x="f5" y="f13"/>
                    <a:pt x="f5" y="f10"/>
                    <a:pt x="f15" y="f10"/>
                  </a:cubicBezTo>
                  <a:cubicBezTo>
                    <a:pt x="f14" y="f8"/>
                    <a:pt x="f13" y="f15"/>
                    <a:pt x="f16" y="f5"/>
                  </a:cubicBezTo>
                  <a:cubicBezTo>
                    <a:pt x="f9" y="f5"/>
                    <a:pt x="f6" y="f5"/>
                    <a:pt x="f6" y="f8"/>
                  </a:cubicBezTo>
                  <a:close/>
                </a:path>
              </a:pathLst>
            </a:custGeom>
            <a:solidFill>
              <a:srgbClr val="7A766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D1E24DC0-39A7-3FAA-473A-6F15E9BE1C56}"/>
                </a:ext>
              </a:extLst>
            </p:cNvPr>
            <p:cNvSpPr/>
            <p:nvPr/>
          </p:nvSpPr>
          <p:spPr>
            <a:xfrm rot="1813411">
              <a:off x="16118090" y="372280"/>
              <a:ext cx="58741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7"/>
                <a:gd name="f8" fmla="val 3"/>
                <a:gd name="f9" fmla="val 8"/>
                <a:gd name="f10" fmla="val 2"/>
                <a:gd name="f11" fmla="val 6"/>
                <a:gd name="f12" fmla="val 4"/>
                <a:gd name="f13" fmla="+- 0 0 -90"/>
                <a:gd name="f14" fmla="*/ f3 1 11"/>
                <a:gd name="f15" fmla="*/ f4 1 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1"/>
                <a:gd name="f24" fmla="*/ f20 1 7"/>
                <a:gd name="f25" fmla="*/ 11 f21 1"/>
                <a:gd name="f26" fmla="*/ 3 f20 1"/>
                <a:gd name="f27" fmla="*/ 0 f21 1"/>
                <a:gd name="f28" fmla="*/ 0 f20 1"/>
                <a:gd name="f29" fmla="+- f22 0 f1"/>
                <a:gd name="f30" fmla="*/ f25 1 11"/>
                <a:gd name="f31" fmla="*/ f26 1 7"/>
                <a:gd name="f32" fmla="*/ f27 1 11"/>
                <a:gd name="f33" fmla="*/ f28 1 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1" h="7">
                  <a:moveTo>
                    <a:pt x="f6" y="f8"/>
                  </a:moveTo>
                  <a:cubicBezTo>
                    <a:pt x="f9" y="f7"/>
                    <a:pt x="f10" y="f11"/>
                    <a:pt x="f5" y="f5"/>
                  </a:cubicBezTo>
                  <a:cubicBezTo>
                    <a:pt x="f12" y="f5"/>
                    <a:pt x="f9" y="f10"/>
                    <a:pt x="f6" y="f8"/>
                  </a:cubicBezTo>
                  <a:close/>
                </a:path>
              </a:pathLst>
            </a:custGeom>
            <a:solidFill>
              <a:srgbClr val="7C685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098DA671-6E59-D64F-B6E1-AFD73CAA28A1}"/>
                </a:ext>
              </a:extLst>
            </p:cNvPr>
            <p:cNvSpPr/>
            <p:nvPr/>
          </p:nvSpPr>
          <p:spPr>
            <a:xfrm rot="1813411">
              <a:off x="18224623" y="1342075"/>
              <a:ext cx="49213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2"/>
                <a:gd name="f8" fmla="val 1"/>
                <a:gd name="f9" fmla="val 8"/>
                <a:gd name="f10" fmla="val 5"/>
                <a:gd name="f11" fmla="val 4"/>
                <a:gd name="f12" fmla="val 3"/>
                <a:gd name="f13" fmla="val 7"/>
                <a:gd name="f14" fmla="+- 0 0 -90"/>
                <a:gd name="f15" fmla="*/ f3 1 9"/>
                <a:gd name="f16" fmla="*/ f4 1 9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9"/>
                <a:gd name="f23" fmla="*/ 2 f20 1"/>
                <a:gd name="f24" fmla="*/ 9 f20 1"/>
                <a:gd name="f25" fmla="*/ 0 f20 1"/>
                <a:gd name="f26" fmla="*/ 8 f20 1"/>
                <a:gd name="f27" fmla="*/ 7 f20 1"/>
                <a:gd name="f28" fmla="+- f21 0 f1"/>
                <a:gd name="f29" fmla="*/ f23 1 9"/>
                <a:gd name="f30" fmla="*/ f24 1 9"/>
                <a:gd name="f31" fmla="*/ f25 1 9"/>
                <a:gd name="f32" fmla="*/ f26 1 9"/>
                <a:gd name="f33" fmla="*/ f27 1 9"/>
                <a:gd name="f34" fmla="*/ 0 1 f22"/>
                <a:gd name="f35" fmla="*/ f18 1 f22"/>
                <a:gd name="f36" fmla="*/ f29 1 f22"/>
                <a:gd name="f37" fmla="*/ f30 1 f22"/>
                <a:gd name="f38" fmla="*/ f31 1 f22"/>
                <a:gd name="f39" fmla="*/ f32 1 f22"/>
                <a:gd name="f40" fmla="*/ f33 1 f22"/>
                <a:gd name="f41" fmla="*/ f34 f15 1"/>
                <a:gd name="f42" fmla="*/ f35 f15 1"/>
                <a:gd name="f43" fmla="*/ f35 f16 1"/>
                <a:gd name="f44" fmla="*/ f34 f16 1"/>
                <a:gd name="f45" fmla="*/ f36 f15 1"/>
                <a:gd name="f46" fmla="*/ f37 f16 1"/>
                <a:gd name="f47" fmla="*/ f38 f15 1"/>
                <a:gd name="f48" fmla="*/ f39 f16 1"/>
                <a:gd name="f49" fmla="*/ f40 f15 1"/>
                <a:gd name="f50" fmla="*/ f38 f16 1"/>
                <a:gd name="f51" fmla="*/ f37 f15 1"/>
                <a:gd name="f52" fmla="*/ f3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5" y="f46"/>
                </a:cxn>
              </a:cxnLst>
              <a:rect l="f41" t="f44" r="f42" b="f43"/>
              <a:pathLst>
                <a:path w="9" h="9">
                  <a:moveTo>
                    <a:pt x="f7" y="f6"/>
                  </a:moveTo>
                  <a:cubicBezTo>
                    <a:pt x="f8" y="f6"/>
                    <a:pt x="f5" y="f6"/>
                    <a:pt x="f5" y="f9"/>
                  </a:cubicBezTo>
                  <a:cubicBezTo>
                    <a:pt x="f7" y="f10"/>
                    <a:pt x="f11" y="f12"/>
                    <a:pt x="f13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9" y="f10"/>
                    <a:pt x="f10" y="f13"/>
                    <a:pt x="f7" y="f6"/>
                  </a:cubicBezTo>
                  <a:close/>
                </a:path>
              </a:pathLst>
            </a:custGeom>
            <a:solidFill>
              <a:srgbClr val="79746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E23F1483-36B7-CCD8-C84F-12812C0FFCB2}"/>
                </a:ext>
              </a:extLst>
            </p:cNvPr>
            <p:cNvSpPr/>
            <p:nvPr/>
          </p:nvSpPr>
          <p:spPr>
            <a:xfrm rot="1813411">
              <a:off x="16590135" y="817272"/>
              <a:ext cx="65086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5"/>
                <a:gd name="f8" fmla="val 2"/>
                <a:gd name="f9" fmla="val 8"/>
                <a:gd name="f10" fmla="val 3"/>
                <a:gd name="f11" fmla="val 1"/>
                <a:gd name="f12" fmla="val 4"/>
                <a:gd name="f13" fmla="+- 0 0 -90"/>
                <a:gd name="f14" fmla="*/ f3 1 12"/>
                <a:gd name="f15" fmla="*/ f4 1 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5"/>
                <a:gd name="f24" fmla="*/ f21 1 12"/>
                <a:gd name="f25" fmla="*/ 12 f21 1"/>
                <a:gd name="f26" fmla="*/ 2 f20 1"/>
                <a:gd name="f27" fmla="*/ 0 f21 1"/>
                <a:gd name="f28" fmla="*/ 1 f20 1"/>
                <a:gd name="f29" fmla="+- f22 0 f1"/>
                <a:gd name="f30" fmla="*/ f25 1 12"/>
                <a:gd name="f31" fmla="*/ f26 1 5"/>
                <a:gd name="f32" fmla="*/ f27 1 12"/>
                <a:gd name="f33" fmla="*/ f28 1 5"/>
                <a:gd name="f34" fmla="*/ 0 1 f24"/>
                <a:gd name="f35" fmla="*/ f17 1 f24"/>
                <a:gd name="f36" fmla="*/ 0 1 f23"/>
                <a:gd name="f37" fmla="*/ f18 1 f23"/>
                <a:gd name="f38" fmla="*/ f30 1 f24"/>
                <a:gd name="f39" fmla="*/ f31 1 f23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2" h="5">
                  <a:moveTo>
                    <a:pt x="f6" y="f8"/>
                  </a:moveTo>
                  <a:cubicBezTo>
                    <a:pt x="f9" y="f7"/>
                    <a:pt x="f10" y="f7"/>
                    <a:pt x="f5" y="f11"/>
                  </a:cubicBezTo>
                  <a:cubicBezTo>
                    <a:pt x="f12" y="f5"/>
                    <a:pt x="f9" y="f5"/>
                    <a:pt x="f6" y="f8"/>
                  </a:cubicBezTo>
                  <a:close/>
                </a:path>
              </a:pathLst>
            </a:custGeom>
            <a:solidFill>
              <a:srgbClr val="847C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219FCED8-634E-0C27-B9EA-5ECCCD67A5B8}"/>
                </a:ext>
              </a:extLst>
            </p:cNvPr>
            <p:cNvSpPr/>
            <p:nvPr/>
          </p:nvSpPr>
          <p:spPr>
            <a:xfrm rot="1813411">
              <a:off x="16519175" y="756082"/>
              <a:ext cx="58741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6"/>
                <a:gd name="f8" fmla="val 3"/>
                <a:gd name="f9" fmla="val 4"/>
                <a:gd name="f10" fmla="val 5"/>
                <a:gd name="f11" fmla="val 8"/>
                <a:gd name="f12" fmla="val 2"/>
                <a:gd name="f13" fmla="val 1"/>
                <a:gd name="f14" fmla="+- 0 0 -90"/>
                <a:gd name="f15" fmla="*/ f3 1 11"/>
                <a:gd name="f16" fmla="*/ f4 1 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6"/>
                <a:gd name="f25" fmla="*/ f22 1 11"/>
                <a:gd name="f26" fmla="*/ 11 f22 1"/>
                <a:gd name="f27" fmla="*/ 3 f21 1"/>
                <a:gd name="f28" fmla="*/ 5 f21 1"/>
                <a:gd name="f29" fmla="*/ 0 f22 1"/>
                <a:gd name="f30" fmla="*/ 1 f22 1"/>
                <a:gd name="f31" fmla="*/ 2 f21 1"/>
                <a:gd name="f32" fmla="+- f23 0 f1"/>
                <a:gd name="f33" fmla="*/ f26 1 11"/>
                <a:gd name="f34" fmla="*/ f27 1 6"/>
                <a:gd name="f35" fmla="*/ f28 1 6"/>
                <a:gd name="f36" fmla="*/ f29 1 11"/>
                <a:gd name="f37" fmla="*/ f30 1 11"/>
                <a:gd name="f38" fmla="*/ f31 1 6"/>
                <a:gd name="f39" fmla="*/ 0 1 f25"/>
                <a:gd name="f40" fmla="*/ f18 1 f25"/>
                <a:gd name="f41" fmla="*/ 0 1 f24"/>
                <a:gd name="f42" fmla="*/ f19 1 f24"/>
                <a:gd name="f43" fmla="*/ f33 1 f25"/>
                <a:gd name="f44" fmla="*/ f34 1 f24"/>
                <a:gd name="f45" fmla="*/ f35 1 f24"/>
                <a:gd name="f46" fmla="*/ f36 1 f25"/>
                <a:gd name="f47" fmla="*/ f37 1 f25"/>
                <a:gd name="f48" fmla="*/ f38 1 f24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6 1"/>
                <a:gd name="f56" fmla="*/ f46 f15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3" y="f55"/>
                </a:cxn>
                <a:cxn ang="f32">
                  <a:pos x="f56" y="f54"/>
                </a:cxn>
                <a:cxn ang="f32">
                  <a:pos x="f57" y="f58"/>
                </a:cxn>
                <a:cxn ang="f32">
                  <a:pos x="f53" y="f54"/>
                </a:cxn>
              </a:cxnLst>
              <a:rect l="f49" t="f52" r="f50" b="f51"/>
              <a:pathLst>
                <a:path w="11" h="6">
                  <a:moveTo>
                    <a:pt x="f6" y="f8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0"/>
                    <a:pt x="f9" y="f7"/>
                    <a:pt x="f5" y="f8"/>
                  </a:cubicBezTo>
                  <a:cubicBezTo>
                    <a:pt x="f5" y="f8"/>
                    <a:pt x="f5" y="f12"/>
                    <a:pt x="f13" y="f12"/>
                  </a:cubicBezTo>
                  <a:cubicBezTo>
                    <a:pt x="f9" y="f5"/>
                    <a:pt x="f11" y="f12"/>
                    <a:pt x="f6" y="f8"/>
                  </a:cubicBezTo>
                  <a:close/>
                </a:path>
              </a:pathLst>
            </a:custGeom>
            <a:solidFill>
              <a:srgbClr val="726E6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B68EE2DB-63F4-45C8-301A-402342006F9C}"/>
                </a:ext>
              </a:extLst>
            </p:cNvPr>
            <p:cNvSpPr/>
            <p:nvPr/>
          </p:nvSpPr>
          <p:spPr>
            <a:xfrm rot="1813411">
              <a:off x="15912720" y="-11027"/>
              <a:ext cx="33339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5"/>
                <a:gd name="f8" fmla="val 4"/>
                <a:gd name="f9" fmla="val 2"/>
                <a:gd name="f10" fmla="val 3"/>
                <a:gd name="f11" fmla="val 1"/>
                <a:gd name="f12" fmla="+- 0 0 -90"/>
                <a:gd name="f13" fmla="*/ f3 1 6"/>
                <a:gd name="f14" fmla="*/ f4 1 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5"/>
                <a:gd name="f23" fmla="*/ f20 1 6"/>
                <a:gd name="f24" fmla="*/ 4 f20 1"/>
                <a:gd name="f25" fmla="*/ 5 f19 1"/>
                <a:gd name="f26" fmla="*/ 0 f20 1"/>
                <a:gd name="f27" fmla="*/ 2 f19 1"/>
                <a:gd name="f28" fmla="*/ 2 f20 1"/>
                <a:gd name="f29" fmla="*/ 0 f19 1"/>
                <a:gd name="f30" fmla="*/ 6 f20 1"/>
                <a:gd name="f31" fmla="*/ 3 f19 1"/>
                <a:gd name="f32" fmla="+- f21 0 f1"/>
                <a:gd name="f33" fmla="*/ f24 1 6"/>
                <a:gd name="f34" fmla="*/ f25 1 5"/>
                <a:gd name="f35" fmla="*/ f26 1 6"/>
                <a:gd name="f36" fmla="*/ f27 1 5"/>
                <a:gd name="f37" fmla="*/ f28 1 6"/>
                <a:gd name="f38" fmla="*/ f29 1 5"/>
                <a:gd name="f39" fmla="*/ f30 1 6"/>
                <a:gd name="f40" fmla="*/ f31 1 5"/>
                <a:gd name="f41" fmla="*/ 0 1 f23"/>
                <a:gd name="f42" fmla="*/ f16 1 f23"/>
                <a:gd name="f43" fmla="*/ 0 1 f22"/>
                <a:gd name="f44" fmla="*/ f17 1 f22"/>
                <a:gd name="f45" fmla="*/ f33 1 f23"/>
                <a:gd name="f46" fmla="*/ f34 1 f22"/>
                <a:gd name="f47" fmla="*/ f35 1 f23"/>
                <a:gd name="f48" fmla="*/ f36 1 f22"/>
                <a:gd name="f49" fmla="*/ f37 1 f23"/>
                <a:gd name="f50" fmla="*/ f38 1 f22"/>
                <a:gd name="f51" fmla="*/ f39 1 f23"/>
                <a:gd name="f52" fmla="*/ f40 1 f22"/>
                <a:gd name="f53" fmla="*/ f41 f13 1"/>
                <a:gd name="f54" fmla="*/ f42 f13 1"/>
                <a:gd name="f55" fmla="*/ f44 f14 1"/>
                <a:gd name="f56" fmla="*/ f43 f14 1"/>
                <a:gd name="f57" fmla="*/ f45 f13 1"/>
                <a:gd name="f58" fmla="*/ f46 f14 1"/>
                <a:gd name="f59" fmla="*/ f47 f13 1"/>
                <a:gd name="f60" fmla="*/ f48 f14 1"/>
                <a:gd name="f61" fmla="*/ f49 f13 1"/>
                <a:gd name="f62" fmla="*/ f50 f14 1"/>
                <a:gd name="f63" fmla="*/ f51 f13 1"/>
                <a:gd name="f64" fmla="*/ f5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63" y="f64"/>
                </a:cxn>
                <a:cxn ang="f32">
                  <a:pos x="f57" y="f58"/>
                </a:cxn>
              </a:cxnLst>
              <a:rect l="f53" t="f56" r="f54" b="f55"/>
              <a:pathLst>
                <a:path w="6" h="5">
                  <a:moveTo>
                    <a:pt x="f8" y="f7"/>
                  </a:moveTo>
                  <a:cubicBezTo>
                    <a:pt x="f9" y="f8"/>
                    <a:pt x="f5" y="f10"/>
                    <a:pt x="f5" y="f9"/>
                  </a:cubicBezTo>
                  <a:cubicBezTo>
                    <a:pt x="f5" y="f5"/>
                    <a:pt x="f11" y="f5"/>
                    <a:pt x="f9" y="f5"/>
                  </a:cubicBezTo>
                  <a:cubicBezTo>
                    <a:pt x="f8" y="f5"/>
                    <a:pt x="f7" y="f11"/>
                    <a:pt x="f6" y="f10"/>
                  </a:cubicBezTo>
                  <a:cubicBezTo>
                    <a:pt x="f6" y="f7"/>
                    <a:pt x="f7" y="f7"/>
                    <a:pt x="f8" y="f7"/>
                  </a:cubicBezTo>
                  <a:close/>
                </a:path>
              </a:pathLst>
            </a:custGeom>
            <a:solidFill>
              <a:srgbClr val="908C8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6FCBE513-9B01-E65D-1B4F-4D1896AC376E}"/>
                </a:ext>
              </a:extLst>
            </p:cNvPr>
            <p:cNvSpPr/>
            <p:nvPr/>
          </p:nvSpPr>
          <p:spPr>
            <a:xfrm rot="1813411">
              <a:off x="16900729" y="1022098"/>
              <a:ext cx="65086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5"/>
                <a:gd name="f8" fmla="val 2"/>
                <a:gd name="f9" fmla="val 4"/>
                <a:gd name="f10" fmla="val 7"/>
                <a:gd name="f11" fmla="val 1"/>
                <a:gd name="f12" fmla="val 8"/>
                <a:gd name="f13" fmla="val 3"/>
                <a:gd name="f14" fmla="+- 0 0 -90"/>
                <a:gd name="f15" fmla="*/ f3 1 12"/>
                <a:gd name="f16" fmla="*/ f4 1 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5"/>
                <a:gd name="f25" fmla="*/ f22 1 12"/>
                <a:gd name="f26" fmla="*/ 0 f22 1"/>
                <a:gd name="f27" fmla="*/ 2 f21 1"/>
                <a:gd name="f28" fmla="*/ 12 f22 1"/>
                <a:gd name="f29" fmla="*/ 1 f21 1"/>
                <a:gd name="f30" fmla="+- f23 0 f1"/>
                <a:gd name="f31" fmla="*/ f26 1 12"/>
                <a:gd name="f32" fmla="*/ f27 1 5"/>
                <a:gd name="f33" fmla="*/ f28 1 12"/>
                <a:gd name="f34" fmla="*/ f29 1 5"/>
                <a:gd name="f35" fmla="*/ 0 1 f25"/>
                <a:gd name="f36" fmla="*/ f18 1 f25"/>
                <a:gd name="f37" fmla="*/ 0 1 f24"/>
                <a:gd name="f38" fmla="*/ f19 1 f24"/>
                <a:gd name="f39" fmla="*/ f31 1 f25"/>
                <a:gd name="f40" fmla="*/ f32 1 f24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2" h="5">
                  <a:moveTo>
                    <a:pt x="f5" y="f8"/>
                  </a:moveTo>
                  <a:cubicBezTo>
                    <a:pt x="f9" y="f5"/>
                    <a:pt x="f10" y="f11"/>
                    <a:pt x="f6" y="f11"/>
                  </a:cubicBezTo>
                  <a:cubicBezTo>
                    <a:pt x="f12" y="f7"/>
                    <a:pt x="f9" y="f13"/>
                    <a:pt x="f5" y="f8"/>
                  </a:cubicBezTo>
                  <a:close/>
                </a:path>
              </a:pathLst>
            </a:custGeom>
            <a:solidFill>
              <a:srgbClr val="6F63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256FE49D-6B51-7C8A-5A45-219B13B5FF1B}"/>
                </a:ext>
              </a:extLst>
            </p:cNvPr>
            <p:cNvSpPr/>
            <p:nvPr/>
          </p:nvSpPr>
          <p:spPr>
            <a:xfrm rot="1813411">
              <a:off x="16739895" y="922886"/>
              <a:ext cx="65086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5"/>
                <a:gd name="f8" fmla="val 1"/>
                <a:gd name="f9" fmla="val 9"/>
                <a:gd name="f10" fmla="val 6"/>
                <a:gd name="f11" fmla="val 4"/>
                <a:gd name="f12" fmla="val 8"/>
                <a:gd name="f13" fmla="+- 0 0 -90"/>
                <a:gd name="f14" fmla="*/ f3 1 12"/>
                <a:gd name="f15" fmla="*/ f4 1 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5"/>
                <a:gd name="f24" fmla="*/ f21 1 12"/>
                <a:gd name="f25" fmla="*/ 12 f21 1"/>
                <a:gd name="f26" fmla="*/ 1 f20 1"/>
                <a:gd name="f27" fmla="*/ 0 f21 1"/>
                <a:gd name="f28" fmla="+- f22 0 f1"/>
                <a:gd name="f29" fmla="*/ f25 1 12"/>
                <a:gd name="f30" fmla="*/ f26 1 5"/>
                <a:gd name="f31" fmla="*/ f27 1 12"/>
                <a:gd name="f32" fmla="*/ 0 1 f24"/>
                <a:gd name="f33" fmla="*/ f17 1 f24"/>
                <a:gd name="f34" fmla="*/ 0 1 f23"/>
                <a:gd name="f35" fmla="*/ f18 1 f23"/>
                <a:gd name="f36" fmla="*/ f29 1 f24"/>
                <a:gd name="f37" fmla="*/ f30 1 f23"/>
                <a:gd name="f38" fmla="*/ f31 1 f24"/>
                <a:gd name="f39" fmla="*/ f32 f14 1"/>
                <a:gd name="f40" fmla="*/ f33 f14 1"/>
                <a:gd name="f41" fmla="*/ f35 f15 1"/>
                <a:gd name="f42" fmla="*/ f34 f15 1"/>
                <a:gd name="f43" fmla="*/ f36 f14 1"/>
                <a:gd name="f44" fmla="*/ f37 f15 1"/>
                <a:gd name="f45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4"/>
                </a:cxn>
                <a:cxn ang="f28">
                  <a:pos x="f43" y="f44"/>
                </a:cxn>
              </a:cxnLst>
              <a:rect l="f39" t="f42" r="f40" b="f41"/>
              <a:pathLst>
                <a:path w="12" h="5">
                  <a:moveTo>
                    <a:pt x="f6" y="f8"/>
                  </a:moveTo>
                  <a:cubicBezTo>
                    <a:pt x="f9" y="f7"/>
                    <a:pt x="f10" y="f7"/>
                    <a:pt x="f5" y="f8"/>
                  </a:cubicBezTo>
                  <a:cubicBezTo>
                    <a:pt x="f11" y="f5"/>
                    <a:pt x="f12" y="f8"/>
                    <a:pt x="f6" y="f8"/>
                  </a:cubicBezTo>
                  <a:close/>
                </a:path>
              </a:pathLst>
            </a:custGeom>
            <a:solidFill>
              <a:srgbClr val="68605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73" name="Grupo 78">
            <a:extLst>
              <a:ext uri="{FF2B5EF4-FFF2-40B4-BE49-F238E27FC236}">
                <a16:creationId xmlns:a16="http://schemas.microsoft.com/office/drawing/2014/main" id="{8A6930FE-54A7-EC02-B438-ADBA6582E417}"/>
              </a:ext>
            </a:extLst>
          </p:cNvPr>
          <p:cNvGrpSpPr/>
          <p:nvPr/>
        </p:nvGrpSpPr>
        <p:grpSpPr>
          <a:xfrm>
            <a:off x="16256002" y="6684958"/>
            <a:ext cx="560379" cy="725494"/>
            <a:chOff x="16256002" y="6684958"/>
            <a:chExt cx="560379" cy="725494"/>
          </a:xfrm>
        </p:grpSpPr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AEB1879A-2CFB-7FFE-DC72-C95BE82FDF72}"/>
                </a:ext>
              </a:extLst>
            </p:cNvPr>
            <p:cNvSpPr/>
            <p:nvPr/>
          </p:nvSpPr>
          <p:spPr>
            <a:xfrm>
              <a:off x="16454435" y="6684958"/>
              <a:ext cx="361946" cy="3603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"/>
                <a:gd name="f7" fmla="val 95"/>
                <a:gd name="f8" fmla="val 43"/>
                <a:gd name="f9" fmla="val 149"/>
                <a:gd name="f10" fmla="val 96"/>
                <a:gd name="f11" fmla="val 44"/>
                <a:gd name="f12" fmla="val 42"/>
                <a:gd name="f13" fmla="val 1"/>
                <a:gd name="f14" fmla="val 147"/>
                <a:gd name="f15" fmla="val 190"/>
                <a:gd name="f16" fmla="val 148"/>
                <a:gd name="f17" fmla="val 58"/>
                <a:gd name="f18" fmla="val 28"/>
                <a:gd name="f19" fmla="val 97"/>
                <a:gd name="f20" fmla="val 52"/>
                <a:gd name="f21" fmla="val 134"/>
                <a:gd name="f22" fmla="val 75"/>
                <a:gd name="f23" fmla="val 172"/>
                <a:gd name="f24" fmla="val 98"/>
                <a:gd name="f25" fmla="val 175"/>
                <a:gd name="f26" fmla="val 38"/>
                <a:gd name="f27" fmla="val 114"/>
                <a:gd name="f28" fmla="val 132"/>
                <a:gd name="f29" fmla="val 164"/>
                <a:gd name="f30" fmla="val 93"/>
                <a:gd name="f31" fmla="val 140"/>
                <a:gd name="f32" fmla="val 56"/>
                <a:gd name="f33" fmla="val 117"/>
                <a:gd name="f34" fmla="val 18"/>
                <a:gd name="f35" fmla="val 15"/>
                <a:gd name="f36" fmla="val 153"/>
                <a:gd name="f37" fmla="val 80"/>
                <a:gd name="f38" fmla="val 120"/>
                <a:gd name="f39" fmla="val 115"/>
                <a:gd name="f40" fmla="val 107"/>
                <a:gd name="f41" fmla="val 113"/>
                <a:gd name="f42" fmla="val 122"/>
                <a:gd name="f43" fmla="val 104"/>
                <a:gd name="f44" fmla="val 128"/>
                <a:gd name="f45" fmla="val 90"/>
                <a:gd name="f46" fmla="val 127"/>
                <a:gd name="f47" fmla="val 89"/>
                <a:gd name="f48" fmla="val 79"/>
                <a:gd name="f49" fmla="val 101"/>
                <a:gd name="f50" fmla="val 71"/>
                <a:gd name="f51" fmla="val 87"/>
                <a:gd name="f52" fmla="val 64"/>
                <a:gd name="f53" fmla="val 86"/>
                <a:gd name="f54" fmla="val 63"/>
                <a:gd name="f55" fmla="val 76"/>
                <a:gd name="f56" fmla="val 74"/>
                <a:gd name="f57" fmla="val 92"/>
                <a:gd name="f58" fmla="val 78"/>
                <a:gd name="f59" fmla="val 105"/>
                <a:gd name="f60" fmla="+- 0 0 -90"/>
                <a:gd name="f61" fmla="*/ f3 1 191"/>
                <a:gd name="f62" fmla="*/ f4 1 191"/>
                <a:gd name="f63" fmla="val f5"/>
                <a:gd name="f64" fmla="val f6"/>
                <a:gd name="f65" fmla="*/ f60 f0 1"/>
                <a:gd name="f66" fmla="+- f64 0 f63"/>
                <a:gd name="f67" fmla="*/ f65 1 f2"/>
                <a:gd name="f68" fmla="*/ f66 1 191"/>
                <a:gd name="f69" fmla="*/ 95 f66 1"/>
                <a:gd name="f70" fmla="*/ 191 f66 1"/>
                <a:gd name="f71" fmla="*/ 0 f66 1"/>
                <a:gd name="f72" fmla="*/ 96 f66 1"/>
                <a:gd name="f73" fmla="*/ 1 f66 1"/>
                <a:gd name="f74" fmla="*/ 190 f66 1"/>
                <a:gd name="f75" fmla="*/ 58 f66 1"/>
                <a:gd name="f76" fmla="*/ 28 f66 1"/>
                <a:gd name="f77" fmla="*/ 172 f66 1"/>
                <a:gd name="f78" fmla="*/ 98 f66 1"/>
                <a:gd name="f79" fmla="*/ 132 f66 1"/>
                <a:gd name="f80" fmla="*/ 164 f66 1"/>
                <a:gd name="f81" fmla="*/ 18 f66 1"/>
                <a:gd name="f82" fmla="*/ 93 f66 1"/>
                <a:gd name="f83" fmla="*/ 80 f66 1"/>
                <a:gd name="f84" fmla="*/ 120 f66 1"/>
                <a:gd name="f85" fmla="*/ 117 f66 1"/>
                <a:gd name="f86" fmla="*/ 107 f66 1"/>
                <a:gd name="f87" fmla="*/ 127 f66 1"/>
                <a:gd name="f88" fmla="*/ 89 f66 1"/>
                <a:gd name="f89" fmla="*/ 87 f66 1"/>
                <a:gd name="f90" fmla="*/ 64 f66 1"/>
                <a:gd name="f91" fmla="*/ 76 f66 1"/>
                <a:gd name="f92" fmla="+- f67 0 f1"/>
                <a:gd name="f93" fmla="*/ f69 1 191"/>
                <a:gd name="f94" fmla="*/ f70 1 191"/>
                <a:gd name="f95" fmla="*/ f71 1 191"/>
                <a:gd name="f96" fmla="*/ f72 1 191"/>
                <a:gd name="f97" fmla="*/ f73 1 191"/>
                <a:gd name="f98" fmla="*/ f74 1 191"/>
                <a:gd name="f99" fmla="*/ f75 1 191"/>
                <a:gd name="f100" fmla="*/ f76 1 191"/>
                <a:gd name="f101" fmla="*/ f77 1 191"/>
                <a:gd name="f102" fmla="*/ f78 1 191"/>
                <a:gd name="f103" fmla="*/ f79 1 191"/>
                <a:gd name="f104" fmla="*/ f80 1 191"/>
                <a:gd name="f105" fmla="*/ f81 1 191"/>
                <a:gd name="f106" fmla="*/ f82 1 191"/>
                <a:gd name="f107" fmla="*/ f83 1 191"/>
                <a:gd name="f108" fmla="*/ f84 1 191"/>
                <a:gd name="f109" fmla="*/ f85 1 191"/>
                <a:gd name="f110" fmla="*/ f86 1 191"/>
                <a:gd name="f111" fmla="*/ f87 1 191"/>
                <a:gd name="f112" fmla="*/ f88 1 191"/>
                <a:gd name="f113" fmla="*/ f89 1 191"/>
                <a:gd name="f114" fmla="*/ f90 1 191"/>
                <a:gd name="f115" fmla="*/ f91 1 191"/>
                <a:gd name="f116" fmla="*/ 0 1 f68"/>
                <a:gd name="f117" fmla="*/ f64 1 f68"/>
                <a:gd name="f118" fmla="*/ f93 1 f68"/>
                <a:gd name="f119" fmla="*/ f94 1 f68"/>
                <a:gd name="f120" fmla="*/ f95 1 f68"/>
                <a:gd name="f121" fmla="*/ f96 1 f68"/>
                <a:gd name="f122" fmla="*/ f97 1 f68"/>
                <a:gd name="f123" fmla="*/ f98 1 f68"/>
                <a:gd name="f124" fmla="*/ f99 1 f68"/>
                <a:gd name="f125" fmla="*/ f100 1 f68"/>
                <a:gd name="f126" fmla="*/ f101 1 f68"/>
                <a:gd name="f127" fmla="*/ f102 1 f68"/>
                <a:gd name="f128" fmla="*/ f103 1 f68"/>
                <a:gd name="f129" fmla="*/ f104 1 f68"/>
                <a:gd name="f130" fmla="*/ f105 1 f68"/>
                <a:gd name="f131" fmla="*/ f106 1 f68"/>
                <a:gd name="f132" fmla="*/ f107 1 f68"/>
                <a:gd name="f133" fmla="*/ f108 1 f68"/>
                <a:gd name="f134" fmla="*/ f109 1 f68"/>
                <a:gd name="f135" fmla="*/ f110 1 f68"/>
                <a:gd name="f136" fmla="*/ f111 1 f68"/>
                <a:gd name="f137" fmla="*/ f112 1 f68"/>
                <a:gd name="f138" fmla="*/ f113 1 f68"/>
                <a:gd name="f139" fmla="*/ f114 1 f68"/>
                <a:gd name="f140" fmla="*/ f115 1 f68"/>
                <a:gd name="f141" fmla="*/ f116 f61 1"/>
                <a:gd name="f142" fmla="*/ f117 f61 1"/>
                <a:gd name="f143" fmla="*/ f117 f62 1"/>
                <a:gd name="f144" fmla="*/ f116 f62 1"/>
                <a:gd name="f145" fmla="*/ f118 f61 1"/>
                <a:gd name="f146" fmla="*/ f119 f62 1"/>
                <a:gd name="f147" fmla="*/ f120 f61 1"/>
                <a:gd name="f148" fmla="*/ f121 f62 1"/>
                <a:gd name="f149" fmla="*/ f122 f62 1"/>
                <a:gd name="f150" fmla="*/ f123 f61 1"/>
                <a:gd name="f151" fmla="*/ f118 f62 1"/>
                <a:gd name="f152" fmla="*/ f124 f61 1"/>
                <a:gd name="f153" fmla="*/ f125 f62 1"/>
                <a:gd name="f154" fmla="*/ f126 f61 1"/>
                <a:gd name="f155" fmla="*/ f127 f62 1"/>
                <a:gd name="f156" fmla="*/ f128 f61 1"/>
                <a:gd name="f157" fmla="*/ f129 f62 1"/>
                <a:gd name="f158" fmla="*/ f130 f61 1"/>
                <a:gd name="f159" fmla="*/ f131 f62 1"/>
                <a:gd name="f160" fmla="*/ f132 f61 1"/>
                <a:gd name="f161" fmla="*/ f133 f62 1"/>
                <a:gd name="f162" fmla="*/ f134 f61 1"/>
                <a:gd name="f163" fmla="*/ f135 f62 1"/>
                <a:gd name="f164" fmla="*/ f136 f61 1"/>
                <a:gd name="f165" fmla="*/ f137 f62 1"/>
                <a:gd name="f166" fmla="*/ f138 f61 1"/>
                <a:gd name="f167" fmla="*/ f139 f62 1"/>
                <a:gd name="f168" fmla="*/ f140 f61 1"/>
                <a:gd name="f169" fmla="*/ f13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5" y="f149"/>
                </a:cxn>
                <a:cxn ang="f92">
                  <a:pos x="f150" y="f151"/>
                </a:cxn>
                <a:cxn ang="f92">
                  <a:pos x="f145" y="f146"/>
                </a:cxn>
                <a:cxn ang="f92">
                  <a:pos x="f152" y="f153"/>
                </a:cxn>
                <a:cxn ang="f92">
                  <a:pos x="f154" y="f155"/>
                </a:cxn>
                <a:cxn ang="f92">
                  <a:pos x="f152" y="f153"/>
                </a:cxn>
                <a:cxn ang="f92">
                  <a:pos x="f156" y="f157"/>
                </a:cxn>
                <a:cxn ang="f92">
                  <a:pos x="f158" y="f159"/>
                </a:cxn>
                <a:cxn ang="f92">
                  <a:pos x="f156" y="f157"/>
                </a:cxn>
                <a:cxn ang="f92">
                  <a:pos x="f160" y="f161"/>
                </a:cxn>
                <a:cxn ang="f92">
                  <a:pos x="f162" y="f163"/>
                </a:cxn>
                <a:cxn ang="f92">
                  <a:pos x="f164" y="f165"/>
                </a:cxn>
                <a:cxn ang="f92">
                  <a:pos x="f166" y="f167"/>
                </a:cxn>
                <a:cxn ang="f92">
                  <a:pos x="f168" y="f169"/>
                </a:cxn>
                <a:cxn ang="f92">
                  <a:pos x="f160" y="f161"/>
                </a:cxn>
              </a:cxnLst>
              <a:rect l="f141" t="f144" r="f142" b="f143"/>
              <a:pathLst>
                <a:path w="191" h="191">
                  <a:moveTo>
                    <a:pt x="f7" y="f6"/>
                  </a:moveTo>
                  <a:cubicBezTo>
                    <a:pt x="f8" y="f6"/>
                    <a:pt x="f5" y="f9"/>
                    <a:pt x="f5" y="f10"/>
                  </a:cubicBezTo>
                  <a:cubicBezTo>
                    <a:pt x="f5" y="f11"/>
                    <a:pt x="f12" y="f13"/>
                    <a:pt x="f7" y="f13"/>
                  </a:cubicBezTo>
                  <a:cubicBezTo>
                    <a:pt x="f14" y="f5"/>
                    <a:pt x="f15" y="f8"/>
                    <a:pt x="f15" y="f7"/>
                  </a:cubicBezTo>
                  <a:cubicBezTo>
                    <a:pt x="f6" y="f16"/>
                    <a:pt x="f16" y="f6"/>
                    <a:pt x="f7" y="f6"/>
                  </a:cubicBezTo>
                  <a:close/>
                  <a:moveTo>
                    <a:pt x="f17" y="f18"/>
                  </a:move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5"/>
                    <a:pt x="f17" y="f18"/>
                  </a:cubicBezTo>
                  <a:close/>
                  <a:moveTo>
                    <a:pt x="f28" y="f29"/>
                  </a:moveTo>
                  <a:cubicBezTo>
                    <a:pt x="f30" y="f31"/>
                    <a:pt x="f32" y="f33"/>
                    <a:pt x="f34" y="f30"/>
                  </a:cubicBezTo>
                  <a:cubicBezTo>
                    <a:pt x="f35" y="f36"/>
                    <a:pt x="f22" y="f6"/>
                    <a:pt x="f28" y="f29"/>
                  </a:cubicBezTo>
                  <a:close/>
                  <a:moveTo>
                    <a:pt x="f37" y="f38"/>
                  </a:moveTo>
                  <a:cubicBezTo>
                    <a:pt x="f7" y="f39"/>
                    <a:pt x="f40" y="f41"/>
                    <a:pt x="f33" y="f40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39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5" y="f37"/>
                  </a:cubicBezTo>
                  <a:cubicBezTo>
                    <a:pt x="f22" y="f57"/>
                    <a:pt x="f58" y="f59"/>
                    <a:pt x="f37" y="f38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5" name="Freeform 39">
              <a:extLst>
                <a:ext uri="{FF2B5EF4-FFF2-40B4-BE49-F238E27FC236}">
                  <a16:creationId xmlns:a16="http://schemas.microsoft.com/office/drawing/2014/main" id="{547C2541-F72C-CA6A-4B79-19DDAE0A42B6}"/>
                </a:ext>
              </a:extLst>
            </p:cNvPr>
            <p:cNvSpPr/>
            <p:nvPr/>
          </p:nvSpPr>
          <p:spPr>
            <a:xfrm>
              <a:off x="16454435" y="6684958"/>
              <a:ext cx="361946" cy="3603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"/>
                <a:gd name="f7" fmla="val 95"/>
                <a:gd name="f8" fmla="val 43"/>
                <a:gd name="f9" fmla="val 149"/>
                <a:gd name="f10" fmla="val 96"/>
                <a:gd name="f11" fmla="val 44"/>
                <a:gd name="f12" fmla="val 42"/>
                <a:gd name="f13" fmla="val 1"/>
                <a:gd name="f14" fmla="val 147"/>
                <a:gd name="f15" fmla="val 190"/>
                <a:gd name="f16" fmla="val 148"/>
                <a:gd name="f17" fmla="val 58"/>
                <a:gd name="f18" fmla="val 28"/>
                <a:gd name="f19" fmla="val 97"/>
                <a:gd name="f20" fmla="val 52"/>
                <a:gd name="f21" fmla="val 134"/>
                <a:gd name="f22" fmla="val 75"/>
                <a:gd name="f23" fmla="val 172"/>
                <a:gd name="f24" fmla="val 98"/>
                <a:gd name="f25" fmla="val 175"/>
                <a:gd name="f26" fmla="val 38"/>
                <a:gd name="f27" fmla="val 114"/>
                <a:gd name="f28" fmla="val 132"/>
                <a:gd name="f29" fmla="val 164"/>
                <a:gd name="f30" fmla="val 93"/>
                <a:gd name="f31" fmla="val 140"/>
                <a:gd name="f32" fmla="val 56"/>
                <a:gd name="f33" fmla="val 117"/>
                <a:gd name="f34" fmla="val 18"/>
                <a:gd name="f35" fmla="val 15"/>
                <a:gd name="f36" fmla="val 153"/>
                <a:gd name="f37" fmla="val 80"/>
                <a:gd name="f38" fmla="val 120"/>
                <a:gd name="f39" fmla="val 115"/>
                <a:gd name="f40" fmla="val 107"/>
                <a:gd name="f41" fmla="val 113"/>
                <a:gd name="f42" fmla="val 122"/>
                <a:gd name="f43" fmla="val 104"/>
                <a:gd name="f44" fmla="val 128"/>
                <a:gd name="f45" fmla="val 90"/>
                <a:gd name="f46" fmla="val 127"/>
                <a:gd name="f47" fmla="val 89"/>
                <a:gd name="f48" fmla="val 79"/>
                <a:gd name="f49" fmla="val 101"/>
                <a:gd name="f50" fmla="val 71"/>
                <a:gd name="f51" fmla="val 87"/>
                <a:gd name="f52" fmla="val 64"/>
                <a:gd name="f53" fmla="val 86"/>
                <a:gd name="f54" fmla="val 63"/>
                <a:gd name="f55" fmla="val 76"/>
                <a:gd name="f56" fmla="val 74"/>
                <a:gd name="f57" fmla="val 92"/>
                <a:gd name="f58" fmla="val 78"/>
                <a:gd name="f59" fmla="val 105"/>
                <a:gd name="f60" fmla="+- 0 0 -90"/>
                <a:gd name="f61" fmla="*/ f3 1 191"/>
                <a:gd name="f62" fmla="*/ f4 1 191"/>
                <a:gd name="f63" fmla="val f5"/>
                <a:gd name="f64" fmla="val f6"/>
                <a:gd name="f65" fmla="*/ f60 f0 1"/>
                <a:gd name="f66" fmla="+- f64 0 f63"/>
                <a:gd name="f67" fmla="*/ f65 1 f2"/>
                <a:gd name="f68" fmla="*/ f66 1 191"/>
                <a:gd name="f69" fmla="*/ 95 f66 1"/>
                <a:gd name="f70" fmla="*/ 191 f66 1"/>
                <a:gd name="f71" fmla="*/ 0 f66 1"/>
                <a:gd name="f72" fmla="*/ 96 f66 1"/>
                <a:gd name="f73" fmla="*/ 1 f66 1"/>
                <a:gd name="f74" fmla="*/ 190 f66 1"/>
                <a:gd name="f75" fmla="*/ 58 f66 1"/>
                <a:gd name="f76" fmla="*/ 28 f66 1"/>
                <a:gd name="f77" fmla="*/ 172 f66 1"/>
                <a:gd name="f78" fmla="*/ 98 f66 1"/>
                <a:gd name="f79" fmla="*/ 132 f66 1"/>
                <a:gd name="f80" fmla="*/ 164 f66 1"/>
                <a:gd name="f81" fmla="*/ 18 f66 1"/>
                <a:gd name="f82" fmla="*/ 93 f66 1"/>
                <a:gd name="f83" fmla="*/ 80 f66 1"/>
                <a:gd name="f84" fmla="*/ 120 f66 1"/>
                <a:gd name="f85" fmla="*/ 117 f66 1"/>
                <a:gd name="f86" fmla="*/ 107 f66 1"/>
                <a:gd name="f87" fmla="*/ 127 f66 1"/>
                <a:gd name="f88" fmla="*/ 89 f66 1"/>
                <a:gd name="f89" fmla="*/ 87 f66 1"/>
                <a:gd name="f90" fmla="*/ 64 f66 1"/>
                <a:gd name="f91" fmla="*/ 76 f66 1"/>
                <a:gd name="f92" fmla="+- f67 0 f1"/>
                <a:gd name="f93" fmla="*/ f69 1 191"/>
                <a:gd name="f94" fmla="*/ f70 1 191"/>
                <a:gd name="f95" fmla="*/ f71 1 191"/>
                <a:gd name="f96" fmla="*/ f72 1 191"/>
                <a:gd name="f97" fmla="*/ f73 1 191"/>
                <a:gd name="f98" fmla="*/ f74 1 191"/>
                <a:gd name="f99" fmla="*/ f75 1 191"/>
                <a:gd name="f100" fmla="*/ f76 1 191"/>
                <a:gd name="f101" fmla="*/ f77 1 191"/>
                <a:gd name="f102" fmla="*/ f78 1 191"/>
                <a:gd name="f103" fmla="*/ f79 1 191"/>
                <a:gd name="f104" fmla="*/ f80 1 191"/>
                <a:gd name="f105" fmla="*/ f81 1 191"/>
                <a:gd name="f106" fmla="*/ f82 1 191"/>
                <a:gd name="f107" fmla="*/ f83 1 191"/>
                <a:gd name="f108" fmla="*/ f84 1 191"/>
                <a:gd name="f109" fmla="*/ f85 1 191"/>
                <a:gd name="f110" fmla="*/ f86 1 191"/>
                <a:gd name="f111" fmla="*/ f87 1 191"/>
                <a:gd name="f112" fmla="*/ f88 1 191"/>
                <a:gd name="f113" fmla="*/ f89 1 191"/>
                <a:gd name="f114" fmla="*/ f90 1 191"/>
                <a:gd name="f115" fmla="*/ f91 1 191"/>
                <a:gd name="f116" fmla="*/ 0 1 f68"/>
                <a:gd name="f117" fmla="*/ f64 1 f68"/>
                <a:gd name="f118" fmla="*/ f93 1 f68"/>
                <a:gd name="f119" fmla="*/ f94 1 f68"/>
                <a:gd name="f120" fmla="*/ f95 1 f68"/>
                <a:gd name="f121" fmla="*/ f96 1 f68"/>
                <a:gd name="f122" fmla="*/ f97 1 f68"/>
                <a:gd name="f123" fmla="*/ f98 1 f68"/>
                <a:gd name="f124" fmla="*/ f99 1 f68"/>
                <a:gd name="f125" fmla="*/ f100 1 f68"/>
                <a:gd name="f126" fmla="*/ f101 1 f68"/>
                <a:gd name="f127" fmla="*/ f102 1 f68"/>
                <a:gd name="f128" fmla="*/ f103 1 f68"/>
                <a:gd name="f129" fmla="*/ f104 1 f68"/>
                <a:gd name="f130" fmla="*/ f105 1 f68"/>
                <a:gd name="f131" fmla="*/ f106 1 f68"/>
                <a:gd name="f132" fmla="*/ f107 1 f68"/>
                <a:gd name="f133" fmla="*/ f108 1 f68"/>
                <a:gd name="f134" fmla="*/ f109 1 f68"/>
                <a:gd name="f135" fmla="*/ f110 1 f68"/>
                <a:gd name="f136" fmla="*/ f111 1 f68"/>
                <a:gd name="f137" fmla="*/ f112 1 f68"/>
                <a:gd name="f138" fmla="*/ f113 1 f68"/>
                <a:gd name="f139" fmla="*/ f114 1 f68"/>
                <a:gd name="f140" fmla="*/ f115 1 f68"/>
                <a:gd name="f141" fmla="*/ f116 f61 1"/>
                <a:gd name="f142" fmla="*/ f117 f61 1"/>
                <a:gd name="f143" fmla="*/ f117 f62 1"/>
                <a:gd name="f144" fmla="*/ f116 f62 1"/>
                <a:gd name="f145" fmla="*/ f118 f61 1"/>
                <a:gd name="f146" fmla="*/ f119 f62 1"/>
                <a:gd name="f147" fmla="*/ f120 f61 1"/>
                <a:gd name="f148" fmla="*/ f121 f62 1"/>
                <a:gd name="f149" fmla="*/ f122 f62 1"/>
                <a:gd name="f150" fmla="*/ f123 f61 1"/>
                <a:gd name="f151" fmla="*/ f118 f62 1"/>
                <a:gd name="f152" fmla="*/ f124 f61 1"/>
                <a:gd name="f153" fmla="*/ f125 f62 1"/>
                <a:gd name="f154" fmla="*/ f126 f61 1"/>
                <a:gd name="f155" fmla="*/ f127 f62 1"/>
                <a:gd name="f156" fmla="*/ f128 f61 1"/>
                <a:gd name="f157" fmla="*/ f129 f62 1"/>
                <a:gd name="f158" fmla="*/ f130 f61 1"/>
                <a:gd name="f159" fmla="*/ f131 f62 1"/>
                <a:gd name="f160" fmla="*/ f132 f61 1"/>
                <a:gd name="f161" fmla="*/ f133 f62 1"/>
                <a:gd name="f162" fmla="*/ f134 f61 1"/>
                <a:gd name="f163" fmla="*/ f135 f62 1"/>
                <a:gd name="f164" fmla="*/ f136 f61 1"/>
                <a:gd name="f165" fmla="*/ f137 f62 1"/>
                <a:gd name="f166" fmla="*/ f138 f61 1"/>
                <a:gd name="f167" fmla="*/ f139 f62 1"/>
                <a:gd name="f168" fmla="*/ f140 f61 1"/>
                <a:gd name="f169" fmla="*/ f13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5" y="f149"/>
                </a:cxn>
                <a:cxn ang="f92">
                  <a:pos x="f150" y="f151"/>
                </a:cxn>
                <a:cxn ang="f92">
                  <a:pos x="f145" y="f146"/>
                </a:cxn>
                <a:cxn ang="f92">
                  <a:pos x="f152" y="f153"/>
                </a:cxn>
                <a:cxn ang="f92">
                  <a:pos x="f154" y="f155"/>
                </a:cxn>
                <a:cxn ang="f92">
                  <a:pos x="f152" y="f153"/>
                </a:cxn>
                <a:cxn ang="f92">
                  <a:pos x="f156" y="f157"/>
                </a:cxn>
                <a:cxn ang="f92">
                  <a:pos x="f158" y="f159"/>
                </a:cxn>
                <a:cxn ang="f92">
                  <a:pos x="f156" y="f157"/>
                </a:cxn>
                <a:cxn ang="f92">
                  <a:pos x="f160" y="f161"/>
                </a:cxn>
                <a:cxn ang="f92">
                  <a:pos x="f162" y="f163"/>
                </a:cxn>
                <a:cxn ang="f92">
                  <a:pos x="f164" y="f165"/>
                </a:cxn>
                <a:cxn ang="f92">
                  <a:pos x="f166" y="f167"/>
                </a:cxn>
                <a:cxn ang="f92">
                  <a:pos x="f168" y="f169"/>
                </a:cxn>
                <a:cxn ang="f92">
                  <a:pos x="f160" y="f161"/>
                </a:cxn>
              </a:cxnLst>
              <a:rect l="f141" t="f144" r="f142" b="f143"/>
              <a:pathLst>
                <a:path w="191" h="191">
                  <a:moveTo>
                    <a:pt x="f7" y="f6"/>
                  </a:moveTo>
                  <a:cubicBezTo>
                    <a:pt x="f8" y="f6"/>
                    <a:pt x="f5" y="f9"/>
                    <a:pt x="f5" y="f10"/>
                  </a:cubicBezTo>
                  <a:cubicBezTo>
                    <a:pt x="f5" y="f11"/>
                    <a:pt x="f12" y="f13"/>
                    <a:pt x="f7" y="f13"/>
                  </a:cubicBezTo>
                  <a:cubicBezTo>
                    <a:pt x="f14" y="f5"/>
                    <a:pt x="f15" y="f8"/>
                    <a:pt x="f15" y="f7"/>
                  </a:cubicBezTo>
                  <a:cubicBezTo>
                    <a:pt x="f6" y="f16"/>
                    <a:pt x="f16" y="f6"/>
                    <a:pt x="f7" y="f6"/>
                  </a:cubicBezTo>
                  <a:close/>
                  <a:moveTo>
                    <a:pt x="f17" y="f18"/>
                  </a:move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5"/>
                    <a:pt x="f17" y="f18"/>
                  </a:cubicBezTo>
                  <a:close/>
                  <a:moveTo>
                    <a:pt x="f28" y="f29"/>
                  </a:moveTo>
                  <a:cubicBezTo>
                    <a:pt x="f30" y="f31"/>
                    <a:pt x="f32" y="f33"/>
                    <a:pt x="f34" y="f30"/>
                  </a:cubicBezTo>
                  <a:cubicBezTo>
                    <a:pt x="f35" y="f36"/>
                    <a:pt x="f22" y="f6"/>
                    <a:pt x="f28" y="f29"/>
                  </a:cubicBezTo>
                  <a:close/>
                  <a:moveTo>
                    <a:pt x="f37" y="f38"/>
                  </a:moveTo>
                  <a:cubicBezTo>
                    <a:pt x="f7" y="f39"/>
                    <a:pt x="f40" y="f41"/>
                    <a:pt x="f33" y="f40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39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5" y="f37"/>
                  </a:cubicBezTo>
                  <a:cubicBezTo>
                    <a:pt x="f22" y="f57"/>
                    <a:pt x="f58" y="f59"/>
                    <a:pt x="f37" y="f38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6" name="Freeform 40">
              <a:extLst>
                <a:ext uri="{FF2B5EF4-FFF2-40B4-BE49-F238E27FC236}">
                  <a16:creationId xmlns:a16="http://schemas.microsoft.com/office/drawing/2014/main" id="{4BCBACF9-B928-F8F8-6378-E9CC5F6E7824}"/>
                </a:ext>
              </a:extLst>
            </p:cNvPr>
            <p:cNvSpPr/>
            <p:nvPr/>
          </p:nvSpPr>
          <p:spPr>
            <a:xfrm>
              <a:off x="16256002" y="6967535"/>
              <a:ext cx="365129" cy="4429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2"/>
                <a:gd name="f7" fmla="val 234"/>
                <a:gd name="f8" fmla="val 103"/>
                <a:gd name="f9" fmla="val 119"/>
                <a:gd name="f10" fmla="val 40"/>
                <a:gd name="f11" fmla="val 149"/>
                <a:gd name="f12" fmla="val 57"/>
                <a:gd name="f13" fmla="val 56"/>
                <a:gd name="f14" fmla="val 178"/>
                <a:gd name="f15" fmla="val 78"/>
                <a:gd name="f16" fmla="val 166"/>
                <a:gd name="f17" fmla="val 98"/>
                <a:gd name="f18" fmla="val 152"/>
                <a:gd name="f19" fmla="val 120"/>
                <a:gd name="f20" fmla="val 145"/>
                <a:gd name="f21" fmla="val 106"/>
                <a:gd name="f22" fmla="val 139"/>
                <a:gd name="f23" fmla="val 95"/>
                <a:gd name="f24" fmla="val 130"/>
                <a:gd name="f25" fmla="val 113"/>
                <a:gd name="f26" fmla="val 105"/>
                <a:gd name="f27" fmla="val 128"/>
                <a:gd name="f28" fmla="val 84"/>
                <a:gd name="f29" fmla="val 83"/>
                <a:gd name="f30" fmla="val 154"/>
                <a:gd name="f31" fmla="val 87"/>
                <a:gd name="f32" fmla="val 160"/>
                <a:gd name="f33" fmla="val 89"/>
                <a:gd name="f34" fmla="val 164"/>
                <a:gd name="f35" fmla="val 185"/>
                <a:gd name="f36" fmla="val 94"/>
                <a:gd name="f37" fmla="val 206"/>
                <a:gd name="f38" fmla="val 79"/>
                <a:gd name="f39" fmla="val 219"/>
                <a:gd name="f40" fmla="val 65"/>
                <a:gd name="f41" fmla="val 232"/>
                <a:gd name="f42" fmla="val 42"/>
                <a:gd name="f43" fmla="val 25"/>
                <a:gd name="f44" fmla="val 224"/>
                <a:gd name="f45" fmla="val 9"/>
                <a:gd name="f46" fmla="val 214"/>
                <a:gd name="f47" fmla="val 194"/>
                <a:gd name="f48" fmla="val 5"/>
                <a:gd name="f49" fmla="val 175"/>
                <a:gd name="f50" fmla="val 10"/>
                <a:gd name="f51" fmla="val 26"/>
                <a:gd name="f52" fmla="val 142"/>
                <a:gd name="f53" fmla="val 50"/>
                <a:gd name="f54" fmla="val 140"/>
                <a:gd name="f55" fmla="val 66"/>
                <a:gd name="f56" fmla="val 135"/>
                <a:gd name="f57" fmla="val 70"/>
                <a:gd name="f58" fmla="val 129"/>
                <a:gd name="f59" fmla="val 110"/>
                <a:gd name="f60" fmla="val 90"/>
                <a:gd name="f61" fmla="val 109"/>
                <a:gd name="f62" fmla="val 92"/>
                <a:gd name="f63" fmla="val 63"/>
                <a:gd name="f64" fmla="val 64"/>
                <a:gd name="f65" fmla="val 76"/>
                <a:gd name="f66" fmla="val 22"/>
                <a:gd name="f67" fmla="val 75"/>
                <a:gd name="f68" fmla="val 170"/>
                <a:gd name="f69" fmla="val 62"/>
                <a:gd name="f70" fmla="val 159"/>
                <a:gd name="f71" fmla="val 47"/>
                <a:gd name="f72" fmla="val 32"/>
                <a:gd name="f73" fmla="val 161"/>
                <a:gd name="f74" fmla="val 23"/>
                <a:gd name="f75" fmla="val 171"/>
                <a:gd name="f76" fmla="val 186"/>
                <a:gd name="f77" fmla="val 24"/>
                <a:gd name="f78" fmla="val 202"/>
                <a:gd name="f79" fmla="val 33"/>
                <a:gd name="f80" fmla="val 210"/>
                <a:gd name="f81" fmla="val 48"/>
                <a:gd name="f82" fmla="val 212"/>
                <a:gd name="f83" fmla="val 213"/>
                <a:gd name="f84" fmla="val 199"/>
                <a:gd name="f85" fmla="+- 0 0 -90"/>
                <a:gd name="f86" fmla="*/ f3 1 192"/>
                <a:gd name="f87" fmla="*/ f4 1 234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192"/>
                <a:gd name="f96" fmla="*/ f92 1 234"/>
                <a:gd name="f97" fmla="*/ 103 f93 1"/>
                <a:gd name="f98" fmla="*/ 0 f92 1"/>
                <a:gd name="f99" fmla="*/ 192 f93 1"/>
                <a:gd name="f100" fmla="*/ 56 f92 1"/>
                <a:gd name="f101" fmla="*/ 152 f93 1"/>
                <a:gd name="f102" fmla="*/ 120 f92 1"/>
                <a:gd name="f103" fmla="*/ 130 f93 1"/>
                <a:gd name="f104" fmla="*/ 78 f92 1"/>
                <a:gd name="f105" fmla="*/ 84 f93 1"/>
                <a:gd name="f106" fmla="*/ 152 f92 1"/>
                <a:gd name="f107" fmla="*/ 89 f93 1"/>
                <a:gd name="f108" fmla="*/ 164 f92 1"/>
                <a:gd name="f109" fmla="*/ 79 f93 1"/>
                <a:gd name="f110" fmla="*/ 219 f92 1"/>
                <a:gd name="f111" fmla="*/ 25 f93 1"/>
                <a:gd name="f112" fmla="*/ 224 f92 1"/>
                <a:gd name="f113" fmla="*/ 5 f93 1"/>
                <a:gd name="f114" fmla="*/ 175 f92 1"/>
                <a:gd name="f115" fmla="*/ 50 f93 1"/>
                <a:gd name="f116" fmla="*/ 140 f92 1"/>
                <a:gd name="f117" fmla="*/ 70 f93 1"/>
                <a:gd name="f118" fmla="*/ 129 f92 1"/>
                <a:gd name="f119" fmla="*/ 109 f93 1"/>
                <a:gd name="f120" fmla="*/ 66 f92 1"/>
                <a:gd name="f121" fmla="*/ 63 f93 1"/>
                <a:gd name="f122" fmla="*/ 64 f92 1"/>
                <a:gd name="f123" fmla="*/ 75 f93 1"/>
                <a:gd name="f124" fmla="*/ 185 f92 1"/>
                <a:gd name="f125" fmla="*/ 47 f93 1"/>
                <a:gd name="f126" fmla="*/ 160 f92 1"/>
                <a:gd name="f127" fmla="*/ 23 f93 1"/>
                <a:gd name="f128" fmla="*/ 186 f92 1"/>
                <a:gd name="f129" fmla="*/ 48 f93 1"/>
                <a:gd name="f130" fmla="*/ 212 f92 1"/>
                <a:gd name="f131" fmla="+- f94 0 f1"/>
                <a:gd name="f132" fmla="*/ f97 1 192"/>
                <a:gd name="f133" fmla="*/ f98 1 234"/>
                <a:gd name="f134" fmla="*/ f99 1 192"/>
                <a:gd name="f135" fmla="*/ f100 1 234"/>
                <a:gd name="f136" fmla="*/ f101 1 192"/>
                <a:gd name="f137" fmla="*/ f102 1 234"/>
                <a:gd name="f138" fmla="*/ f103 1 192"/>
                <a:gd name="f139" fmla="*/ f104 1 234"/>
                <a:gd name="f140" fmla="*/ f105 1 192"/>
                <a:gd name="f141" fmla="*/ f106 1 234"/>
                <a:gd name="f142" fmla="*/ f107 1 192"/>
                <a:gd name="f143" fmla="*/ f108 1 234"/>
                <a:gd name="f144" fmla="*/ f109 1 192"/>
                <a:gd name="f145" fmla="*/ f110 1 234"/>
                <a:gd name="f146" fmla="*/ f111 1 192"/>
                <a:gd name="f147" fmla="*/ f112 1 234"/>
                <a:gd name="f148" fmla="*/ f113 1 192"/>
                <a:gd name="f149" fmla="*/ f114 1 234"/>
                <a:gd name="f150" fmla="*/ f115 1 192"/>
                <a:gd name="f151" fmla="*/ f116 1 234"/>
                <a:gd name="f152" fmla="*/ f117 1 192"/>
                <a:gd name="f153" fmla="*/ f118 1 234"/>
                <a:gd name="f154" fmla="*/ f119 1 192"/>
                <a:gd name="f155" fmla="*/ f120 1 234"/>
                <a:gd name="f156" fmla="*/ f121 1 192"/>
                <a:gd name="f157" fmla="*/ f122 1 234"/>
                <a:gd name="f158" fmla="*/ f123 1 192"/>
                <a:gd name="f159" fmla="*/ f124 1 234"/>
                <a:gd name="f160" fmla="*/ f125 1 192"/>
                <a:gd name="f161" fmla="*/ f126 1 234"/>
                <a:gd name="f162" fmla="*/ f127 1 192"/>
                <a:gd name="f163" fmla="*/ f128 1 234"/>
                <a:gd name="f164" fmla="*/ f129 1 192"/>
                <a:gd name="f165" fmla="*/ f130 1 234"/>
                <a:gd name="f166" fmla="*/ 0 1 f95"/>
                <a:gd name="f167" fmla="*/ f89 1 f95"/>
                <a:gd name="f168" fmla="*/ 0 1 f96"/>
                <a:gd name="f169" fmla="*/ f90 1 f96"/>
                <a:gd name="f170" fmla="*/ f132 1 f95"/>
                <a:gd name="f171" fmla="*/ f133 1 f96"/>
                <a:gd name="f172" fmla="*/ f134 1 f95"/>
                <a:gd name="f173" fmla="*/ f135 1 f96"/>
                <a:gd name="f174" fmla="*/ f136 1 f95"/>
                <a:gd name="f175" fmla="*/ f137 1 f96"/>
                <a:gd name="f176" fmla="*/ f138 1 f95"/>
                <a:gd name="f177" fmla="*/ f139 1 f96"/>
                <a:gd name="f178" fmla="*/ f140 1 f95"/>
                <a:gd name="f179" fmla="*/ f141 1 f96"/>
                <a:gd name="f180" fmla="*/ f142 1 f95"/>
                <a:gd name="f181" fmla="*/ f143 1 f96"/>
                <a:gd name="f182" fmla="*/ f144 1 f95"/>
                <a:gd name="f183" fmla="*/ f145 1 f96"/>
                <a:gd name="f184" fmla="*/ f146 1 f95"/>
                <a:gd name="f185" fmla="*/ f147 1 f96"/>
                <a:gd name="f186" fmla="*/ f148 1 f95"/>
                <a:gd name="f187" fmla="*/ f149 1 f96"/>
                <a:gd name="f188" fmla="*/ f150 1 f95"/>
                <a:gd name="f189" fmla="*/ f151 1 f96"/>
                <a:gd name="f190" fmla="*/ f152 1 f95"/>
                <a:gd name="f191" fmla="*/ f153 1 f96"/>
                <a:gd name="f192" fmla="*/ f154 1 f95"/>
                <a:gd name="f193" fmla="*/ f155 1 f96"/>
                <a:gd name="f194" fmla="*/ f156 1 f95"/>
                <a:gd name="f195" fmla="*/ f157 1 f96"/>
                <a:gd name="f196" fmla="*/ f158 1 f95"/>
                <a:gd name="f197" fmla="*/ f159 1 f96"/>
                <a:gd name="f198" fmla="*/ f160 1 f95"/>
                <a:gd name="f199" fmla="*/ f161 1 f96"/>
                <a:gd name="f200" fmla="*/ f162 1 f95"/>
                <a:gd name="f201" fmla="*/ f163 1 f96"/>
                <a:gd name="f202" fmla="*/ f164 1 f95"/>
                <a:gd name="f203" fmla="*/ f165 1 f96"/>
                <a:gd name="f204" fmla="*/ f166 f86 1"/>
                <a:gd name="f205" fmla="*/ f167 f86 1"/>
                <a:gd name="f206" fmla="*/ f169 f87 1"/>
                <a:gd name="f207" fmla="*/ f168 f87 1"/>
                <a:gd name="f208" fmla="*/ f170 f86 1"/>
                <a:gd name="f209" fmla="*/ f171 f87 1"/>
                <a:gd name="f210" fmla="*/ f172 f86 1"/>
                <a:gd name="f211" fmla="*/ f173 f87 1"/>
                <a:gd name="f212" fmla="*/ f174 f86 1"/>
                <a:gd name="f213" fmla="*/ f175 f87 1"/>
                <a:gd name="f214" fmla="*/ f176 f86 1"/>
                <a:gd name="f215" fmla="*/ f177 f87 1"/>
                <a:gd name="f216" fmla="*/ f178 f86 1"/>
                <a:gd name="f217" fmla="*/ f179 f87 1"/>
                <a:gd name="f218" fmla="*/ f180 f86 1"/>
                <a:gd name="f219" fmla="*/ f181 f87 1"/>
                <a:gd name="f220" fmla="*/ f182 f86 1"/>
                <a:gd name="f221" fmla="*/ f183 f87 1"/>
                <a:gd name="f222" fmla="*/ f184 f86 1"/>
                <a:gd name="f223" fmla="*/ f185 f87 1"/>
                <a:gd name="f224" fmla="*/ f186 f86 1"/>
                <a:gd name="f225" fmla="*/ f187 f87 1"/>
                <a:gd name="f226" fmla="*/ f188 f86 1"/>
                <a:gd name="f227" fmla="*/ f189 f87 1"/>
                <a:gd name="f228" fmla="*/ f190 f86 1"/>
                <a:gd name="f229" fmla="*/ f191 f87 1"/>
                <a:gd name="f230" fmla="*/ f192 f86 1"/>
                <a:gd name="f231" fmla="*/ f193 f87 1"/>
                <a:gd name="f232" fmla="*/ f194 f86 1"/>
                <a:gd name="f233" fmla="*/ f195 f87 1"/>
                <a:gd name="f234" fmla="*/ f196 f86 1"/>
                <a:gd name="f235" fmla="*/ f197 f87 1"/>
                <a:gd name="f236" fmla="*/ f198 f86 1"/>
                <a:gd name="f237" fmla="*/ f199 f87 1"/>
                <a:gd name="f238" fmla="*/ f200 f86 1"/>
                <a:gd name="f239" fmla="*/ f201 f87 1"/>
                <a:gd name="f240" fmla="*/ f202 f86 1"/>
                <a:gd name="f241" fmla="*/ f203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208" y="f209"/>
                </a:cxn>
                <a:cxn ang="f131">
                  <a:pos x="f210" y="f211"/>
                </a:cxn>
                <a:cxn ang="f131">
                  <a:pos x="f212" y="f213"/>
                </a:cxn>
                <a:cxn ang="f131">
                  <a:pos x="f214" y="f215"/>
                </a:cxn>
                <a:cxn ang="f131">
                  <a:pos x="f216" y="f217"/>
                </a:cxn>
                <a:cxn ang="f131">
                  <a:pos x="f218" y="f219"/>
                </a:cxn>
                <a:cxn ang="f131">
                  <a:pos x="f220" y="f221"/>
                </a:cxn>
                <a:cxn ang="f131">
                  <a:pos x="f222" y="f223"/>
                </a:cxn>
                <a:cxn ang="f131">
                  <a:pos x="f224" y="f225"/>
                </a:cxn>
                <a:cxn ang="f131">
                  <a:pos x="f226" y="f227"/>
                </a:cxn>
                <a:cxn ang="f131">
                  <a:pos x="f228" y="f229"/>
                </a:cxn>
                <a:cxn ang="f131">
                  <a:pos x="f230" y="f231"/>
                </a:cxn>
                <a:cxn ang="f131">
                  <a:pos x="f232" y="f233"/>
                </a:cxn>
                <a:cxn ang="f131">
                  <a:pos x="f208" y="f209"/>
                </a:cxn>
                <a:cxn ang="f131">
                  <a:pos x="f234" y="f235"/>
                </a:cxn>
                <a:cxn ang="f131">
                  <a:pos x="f236" y="f237"/>
                </a:cxn>
                <a:cxn ang="f131">
                  <a:pos x="f238" y="f239"/>
                </a:cxn>
                <a:cxn ang="f131">
                  <a:pos x="f240" y="f241"/>
                </a:cxn>
                <a:cxn ang="f131">
                  <a:pos x="f234" y="f235"/>
                </a:cxn>
              </a:cxnLst>
              <a:rect l="f204" t="f207" r="f205" b="f206"/>
              <a:pathLst>
                <a:path w="192" h="234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15"/>
                  </a:cubicBezTo>
                  <a:cubicBezTo>
                    <a:pt x="f25" y="f26"/>
                    <a:pt x="f17" y="f27"/>
                    <a:pt x="f28" y="f1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17" y="f35"/>
                    <a:pt x="f36" y="f37"/>
                    <a:pt x="f38" y="f39"/>
                  </a:cubicBezTo>
                  <a:cubicBezTo>
                    <a:pt x="f40" y="f41"/>
                    <a:pt x="f42" y="f7"/>
                    <a:pt x="f43" y="f44"/>
                  </a:cubicBezTo>
                  <a:cubicBezTo>
                    <a:pt x="f45" y="f46"/>
                    <a:pt x="f5" y="f47"/>
                    <a:pt x="f48" y="f49"/>
                  </a:cubicBezTo>
                  <a:cubicBezTo>
                    <a:pt x="f50" y="f30"/>
                    <a:pt x="f51" y="f52"/>
                    <a:pt x="f53" y="f54"/>
                  </a:cubicBezTo>
                  <a:cubicBezTo>
                    <a:pt x="f12" y="f54"/>
                    <a:pt x="f55" y="f56"/>
                    <a:pt x="f57" y="f58"/>
                  </a:cubicBezTo>
                  <a:cubicBezTo>
                    <a:pt x="f29" y="f59"/>
                    <a:pt x="f23" y="f60"/>
                    <a:pt x="f61" y="f55"/>
                  </a:cubicBezTo>
                  <a:cubicBezTo>
                    <a:pt x="f62" y="f40"/>
                    <a:pt x="f38" y="f40"/>
                    <a:pt x="f63" y="f64"/>
                  </a:cubicBezTo>
                  <a:cubicBezTo>
                    <a:pt x="f65" y="f42"/>
                    <a:pt x="f33" y="f66"/>
                    <a:pt x="f8" y="f5"/>
                  </a:cubicBezTo>
                  <a:close/>
                  <a:moveTo>
                    <a:pt x="f67" y="f35"/>
                  </a:moveTo>
                  <a:cubicBezTo>
                    <a:pt x="f67" y="f68"/>
                    <a:pt x="f69" y="f70"/>
                    <a:pt x="f71" y="f32"/>
                  </a:cubicBezTo>
                  <a:cubicBezTo>
                    <a:pt x="f72" y="f73"/>
                    <a:pt x="f74" y="f75"/>
                    <a:pt x="f74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63" y="f83"/>
                    <a:pt x="f67" y="f84"/>
                    <a:pt x="f67" y="f35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77" name="Grupo 85">
            <a:extLst>
              <a:ext uri="{FF2B5EF4-FFF2-40B4-BE49-F238E27FC236}">
                <a16:creationId xmlns:a16="http://schemas.microsoft.com/office/drawing/2014/main" id="{A9995140-7777-A665-C47B-B6485435F98A}"/>
              </a:ext>
            </a:extLst>
          </p:cNvPr>
          <p:cNvGrpSpPr/>
          <p:nvPr/>
        </p:nvGrpSpPr>
        <p:grpSpPr>
          <a:xfrm>
            <a:off x="9232897" y="6618290"/>
            <a:ext cx="842967" cy="788990"/>
            <a:chOff x="9232897" y="6618290"/>
            <a:chExt cx="842967" cy="788990"/>
          </a:xfrm>
        </p:grpSpPr>
        <p:sp>
          <p:nvSpPr>
            <p:cNvPr id="78" name="Freeform 44">
              <a:extLst>
                <a:ext uri="{FF2B5EF4-FFF2-40B4-BE49-F238E27FC236}">
                  <a16:creationId xmlns:a16="http://schemas.microsoft.com/office/drawing/2014/main" id="{4A329ED8-DA85-B17D-05B0-6132970D90CF}"/>
                </a:ext>
              </a:extLst>
            </p:cNvPr>
            <p:cNvSpPr/>
            <p:nvPr/>
          </p:nvSpPr>
          <p:spPr>
            <a:xfrm>
              <a:off x="9232897" y="6810378"/>
              <a:ext cx="842967" cy="444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2"/>
                <a:gd name="f7" fmla="val 228"/>
                <a:gd name="f8" fmla="val 74"/>
                <a:gd name="f9" fmla="val 120"/>
                <a:gd name="f10" fmla="val 89"/>
                <a:gd name="f11" fmla="val 103"/>
                <a:gd name="f12" fmla="val 118"/>
                <a:gd name="f13" fmla="val 116"/>
                <a:gd name="f14" fmla="val 90"/>
                <a:gd name="f15" fmla="val 68"/>
                <a:gd name="f16" fmla="val 76"/>
                <a:gd name="f17" fmla="val 55"/>
                <a:gd name="f18" fmla="val 72"/>
                <a:gd name="f19" fmla="val 59"/>
                <a:gd name="f20" fmla="val 69"/>
                <a:gd name="f21" fmla="val 64"/>
                <a:gd name="f22" fmla="val 67"/>
                <a:gd name="f23" fmla="val 49"/>
                <a:gd name="f24" fmla="val 81"/>
                <a:gd name="f25" fmla="val 28"/>
                <a:gd name="f26" fmla="val 80"/>
                <a:gd name="f27" fmla="val 14"/>
                <a:gd name="f28" fmla="val 65"/>
                <a:gd name="f29" fmla="val 50"/>
                <a:gd name="f30" fmla="val 1"/>
                <a:gd name="f31" fmla="val 27"/>
                <a:gd name="f32" fmla="val 16"/>
                <a:gd name="f33" fmla="val 13"/>
                <a:gd name="f34" fmla="val 30"/>
                <a:gd name="f35" fmla="val 51"/>
                <a:gd name="f36" fmla="val 66"/>
                <a:gd name="f37" fmla="val 75"/>
                <a:gd name="f38" fmla="val 22"/>
                <a:gd name="f39" fmla="val 85"/>
                <a:gd name="f40" fmla="val 96"/>
                <a:gd name="f41" fmla="val 36"/>
                <a:gd name="f42" fmla="val 127"/>
                <a:gd name="f43" fmla="val 141"/>
                <a:gd name="f44" fmla="val 84"/>
                <a:gd name="f45" fmla="val 144"/>
                <a:gd name="f46" fmla="val 239"/>
                <a:gd name="f47" fmla="val 332"/>
                <a:gd name="f48" fmla="val 426"/>
                <a:gd name="f49" fmla="val 176"/>
                <a:gd name="f50" fmla="val 428"/>
                <a:gd name="f51" fmla="val 210"/>
                <a:gd name="f52" fmla="val 395"/>
                <a:gd name="f53" fmla="val 384"/>
                <a:gd name="f54" fmla="val 193"/>
                <a:gd name="f55" fmla="val 362"/>
                <a:gd name="f56" fmla="val 170"/>
                <a:gd name="f57" fmla="val 324"/>
                <a:gd name="f58" fmla="val 168"/>
                <a:gd name="f59" fmla="val 291"/>
                <a:gd name="f60" fmla="val 166"/>
                <a:gd name="f61" fmla="val 267"/>
                <a:gd name="f62" fmla="val 183"/>
                <a:gd name="f63" fmla="val 251"/>
                <a:gd name="f64" fmla="val 215"/>
                <a:gd name="f65" fmla="val 234"/>
                <a:gd name="f66" fmla="val 184"/>
                <a:gd name="f67" fmla="val 209"/>
                <a:gd name="f68" fmla="val 165"/>
                <a:gd name="f69" fmla="val 174"/>
                <a:gd name="f70" fmla="val 138"/>
                <a:gd name="f71" fmla="val 172"/>
                <a:gd name="f72" fmla="val 117"/>
                <a:gd name="f73" fmla="val 194"/>
                <a:gd name="f74" fmla="val 107"/>
                <a:gd name="f75" fmla="val 211"/>
                <a:gd name="f76" fmla="val 182"/>
                <a:gd name="f77" fmla="+- 0 0 -90"/>
                <a:gd name="f78" fmla="*/ f3 1 432"/>
                <a:gd name="f79" fmla="*/ f4 1 228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432"/>
                <a:gd name="f88" fmla="*/ f84 1 228"/>
                <a:gd name="f89" fmla="*/ 74 f85 1"/>
                <a:gd name="f90" fmla="*/ 120 f84 1"/>
                <a:gd name="f91" fmla="*/ 118 f85 1"/>
                <a:gd name="f92" fmla="*/ 76 f85 1"/>
                <a:gd name="f93" fmla="*/ 55 f84 1"/>
                <a:gd name="f94" fmla="*/ 64 f85 1"/>
                <a:gd name="f95" fmla="*/ 67 f84 1"/>
                <a:gd name="f96" fmla="*/ 14 f85 1"/>
                <a:gd name="f97" fmla="*/ 65 f84 1"/>
                <a:gd name="f98" fmla="*/ 16 f85 1"/>
                <a:gd name="f99" fmla="*/ 13 f84 1"/>
                <a:gd name="f100" fmla="*/ 66 f85 1"/>
                <a:gd name="f101" fmla="*/ 14 f84 1"/>
                <a:gd name="f102" fmla="*/ 96 f85 1"/>
                <a:gd name="f103" fmla="*/ 36 f84 1"/>
                <a:gd name="f104" fmla="*/ 144 f85 1"/>
                <a:gd name="f105" fmla="*/ 426 f85 1"/>
                <a:gd name="f106" fmla="*/ 395 f85 1"/>
                <a:gd name="f107" fmla="*/ 228 f84 1"/>
                <a:gd name="f108" fmla="*/ 324 f85 1"/>
                <a:gd name="f109" fmla="*/ 168 f84 1"/>
                <a:gd name="f110" fmla="*/ 251 f85 1"/>
                <a:gd name="f111" fmla="*/ 215 f84 1"/>
                <a:gd name="f112" fmla="*/ 174 f85 1"/>
                <a:gd name="f113" fmla="*/ 107 f85 1"/>
                <a:gd name="f114" fmla="+- f86 0 f1"/>
                <a:gd name="f115" fmla="*/ f89 1 432"/>
                <a:gd name="f116" fmla="*/ f90 1 228"/>
                <a:gd name="f117" fmla="*/ f91 1 432"/>
                <a:gd name="f118" fmla="*/ f92 1 432"/>
                <a:gd name="f119" fmla="*/ f93 1 228"/>
                <a:gd name="f120" fmla="*/ f94 1 432"/>
                <a:gd name="f121" fmla="*/ f95 1 228"/>
                <a:gd name="f122" fmla="*/ f96 1 432"/>
                <a:gd name="f123" fmla="*/ f97 1 228"/>
                <a:gd name="f124" fmla="*/ f98 1 432"/>
                <a:gd name="f125" fmla="*/ f99 1 228"/>
                <a:gd name="f126" fmla="*/ f100 1 432"/>
                <a:gd name="f127" fmla="*/ f101 1 228"/>
                <a:gd name="f128" fmla="*/ f102 1 432"/>
                <a:gd name="f129" fmla="*/ f103 1 228"/>
                <a:gd name="f130" fmla="*/ f104 1 432"/>
                <a:gd name="f131" fmla="*/ f105 1 432"/>
                <a:gd name="f132" fmla="*/ f106 1 432"/>
                <a:gd name="f133" fmla="*/ f107 1 228"/>
                <a:gd name="f134" fmla="*/ f108 1 432"/>
                <a:gd name="f135" fmla="*/ f109 1 228"/>
                <a:gd name="f136" fmla="*/ f110 1 432"/>
                <a:gd name="f137" fmla="*/ f111 1 228"/>
                <a:gd name="f138" fmla="*/ f112 1 432"/>
                <a:gd name="f139" fmla="*/ f113 1 432"/>
                <a:gd name="f140" fmla="*/ 0 1 f87"/>
                <a:gd name="f141" fmla="*/ f81 1 f87"/>
                <a:gd name="f142" fmla="*/ 0 1 f88"/>
                <a:gd name="f143" fmla="*/ f82 1 f88"/>
                <a:gd name="f144" fmla="*/ f115 1 f87"/>
                <a:gd name="f145" fmla="*/ f116 1 f88"/>
                <a:gd name="f146" fmla="*/ f117 1 f87"/>
                <a:gd name="f147" fmla="*/ f118 1 f87"/>
                <a:gd name="f148" fmla="*/ f119 1 f88"/>
                <a:gd name="f149" fmla="*/ f120 1 f87"/>
                <a:gd name="f150" fmla="*/ f121 1 f88"/>
                <a:gd name="f151" fmla="*/ f122 1 f87"/>
                <a:gd name="f152" fmla="*/ f123 1 f88"/>
                <a:gd name="f153" fmla="*/ f124 1 f87"/>
                <a:gd name="f154" fmla="*/ f125 1 f88"/>
                <a:gd name="f155" fmla="*/ f126 1 f87"/>
                <a:gd name="f156" fmla="*/ f127 1 f88"/>
                <a:gd name="f157" fmla="*/ f128 1 f87"/>
                <a:gd name="f158" fmla="*/ f129 1 f88"/>
                <a:gd name="f159" fmla="*/ f130 1 f87"/>
                <a:gd name="f160" fmla="*/ f131 1 f87"/>
                <a:gd name="f161" fmla="*/ f132 1 f87"/>
                <a:gd name="f162" fmla="*/ f133 1 f88"/>
                <a:gd name="f163" fmla="*/ f134 1 f87"/>
                <a:gd name="f164" fmla="*/ f135 1 f88"/>
                <a:gd name="f165" fmla="*/ f136 1 f87"/>
                <a:gd name="f166" fmla="*/ f137 1 f88"/>
                <a:gd name="f167" fmla="*/ f138 1 f87"/>
                <a:gd name="f168" fmla="*/ f139 1 f87"/>
                <a:gd name="f169" fmla="*/ f140 f78 1"/>
                <a:gd name="f170" fmla="*/ f141 f78 1"/>
                <a:gd name="f171" fmla="*/ f143 f79 1"/>
                <a:gd name="f172" fmla="*/ f142 f79 1"/>
                <a:gd name="f173" fmla="*/ f144 f78 1"/>
                <a:gd name="f174" fmla="*/ f145 f79 1"/>
                <a:gd name="f175" fmla="*/ f146 f78 1"/>
                <a:gd name="f176" fmla="*/ f147 f78 1"/>
                <a:gd name="f177" fmla="*/ f148 f79 1"/>
                <a:gd name="f178" fmla="*/ f149 f78 1"/>
                <a:gd name="f179" fmla="*/ f150 f79 1"/>
                <a:gd name="f180" fmla="*/ f151 f78 1"/>
                <a:gd name="f181" fmla="*/ f152 f79 1"/>
                <a:gd name="f182" fmla="*/ f153 f78 1"/>
                <a:gd name="f183" fmla="*/ f154 f79 1"/>
                <a:gd name="f184" fmla="*/ f155 f78 1"/>
                <a:gd name="f185" fmla="*/ f156 f79 1"/>
                <a:gd name="f186" fmla="*/ f157 f78 1"/>
                <a:gd name="f187" fmla="*/ f158 f79 1"/>
                <a:gd name="f188" fmla="*/ f159 f78 1"/>
                <a:gd name="f189" fmla="*/ f160 f78 1"/>
                <a:gd name="f190" fmla="*/ f161 f78 1"/>
                <a:gd name="f191" fmla="*/ f162 f79 1"/>
                <a:gd name="f192" fmla="*/ f163 f78 1"/>
                <a:gd name="f193" fmla="*/ f164 f79 1"/>
                <a:gd name="f194" fmla="*/ f165 f78 1"/>
                <a:gd name="f195" fmla="*/ f166 f79 1"/>
                <a:gd name="f196" fmla="*/ f167 f78 1"/>
                <a:gd name="f197" fmla="*/ f16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73" y="f174"/>
                </a:cxn>
                <a:cxn ang="f114">
                  <a:pos x="f175" y="f174"/>
                </a:cxn>
                <a:cxn ang="f114">
                  <a:pos x="f176" y="f177"/>
                </a:cxn>
                <a:cxn ang="f114">
                  <a:pos x="f178" y="f179"/>
                </a:cxn>
                <a:cxn ang="f114">
                  <a:pos x="f180" y="f181"/>
                </a:cxn>
                <a:cxn ang="f114">
                  <a:pos x="f182" y="f183"/>
                </a:cxn>
                <a:cxn ang="f114">
                  <a:pos x="f184" y="f185"/>
                </a:cxn>
                <a:cxn ang="f114">
                  <a:pos x="f186" y="f187"/>
                </a:cxn>
                <a:cxn ang="f114">
                  <a:pos x="f188" y="f174"/>
                </a:cxn>
                <a:cxn ang="f114">
                  <a:pos x="f189" y="f174"/>
                </a:cxn>
                <a:cxn ang="f114">
                  <a:pos x="f190" y="f191"/>
                </a:cxn>
                <a:cxn ang="f114">
                  <a:pos x="f192" y="f193"/>
                </a:cxn>
                <a:cxn ang="f114">
                  <a:pos x="f194" y="f195"/>
                </a:cxn>
                <a:cxn ang="f114">
                  <a:pos x="f196" y="f193"/>
                </a:cxn>
                <a:cxn ang="f114">
                  <a:pos x="f197" y="f191"/>
                </a:cxn>
                <a:cxn ang="f114">
                  <a:pos x="f173" y="f174"/>
                </a:cxn>
              </a:cxnLst>
              <a:rect l="f169" t="f172" r="f170" b="f171"/>
              <a:pathLst>
                <a:path w="432" h="22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14"/>
                    <a:pt x="f11" y="f15"/>
                    <a:pt x="f16" y="f17"/>
                  </a:cubicBezTo>
                  <a:cubicBezTo>
                    <a:pt x="f18" y="f19"/>
                    <a:pt x="f20" y="f21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5" y="f29"/>
                    <a:pt x="f30" y="f31"/>
                    <a:pt x="f32" y="f33"/>
                  </a:cubicBezTo>
                  <a:cubicBezTo>
                    <a:pt x="f34" y="f5"/>
                    <a:pt x="f35" y="f5"/>
                    <a:pt x="f36" y="f27"/>
                  </a:cubicBezTo>
                  <a:cubicBezTo>
                    <a:pt x="f37" y="f38"/>
                    <a:pt x="f39" y="f34"/>
                    <a:pt x="f40" y="f41"/>
                  </a:cubicBezTo>
                  <a:cubicBezTo>
                    <a:pt x="f42" y="f17"/>
                    <a:pt x="f43" y="f44"/>
                    <a:pt x="f45" y="f9"/>
                  </a:cubicBezTo>
                  <a:cubicBezTo>
                    <a:pt x="f46" y="f9"/>
                    <a:pt x="f47" y="f9"/>
                    <a:pt x="f48" y="f9"/>
                  </a:cubicBezTo>
                  <a:cubicBezTo>
                    <a:pt x="f6" y="f49"/>
                    <a:pt x="f50" y="f51"/>
                    <a:pt x="f52" y="f7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58"/>
                  </a:cubicBezTo>
                  <a:cubicBezTo>
                    <a:pt x="f70" y="f71"/>
                    <a:pt x="f72" y="f73"/>
                    <a:pt x="f74" y="f7"/>
                  </a:cubicBezTo>
                  <a:cubicBezTo>
                    <a:pt x="f16" y="f75"/>
                    <a:pt x="f22" y="f76"/>
                    <a:pt x="f8" y="f9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466DEBD9-0957-02BE-2923-C09FDD31C7FF}"/>
                </a:ext>
              </a:extLst>
            </p:cNvPr>
            <p:cNvSpPr/>
            <p:nvPr/>
          </p:nvSpPr>
          <p:spPr>
            <a:xfrm>
              <a:off x="9690097" y="6618290"/>
              <a:ext cx="373066" cy="3968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"/>
                <a:gd name="f7" fmla="val 203"/>
                <a:gd name="f8" fmla="val 103"/>
                <a:gd name="f9" fmla="val 58"/>
                <a:gd name="f10" fmla="val 78"/>
                <a:gd name="f11" fmla="val 49"/>
                <a:gd name="f12" fmla="val 54"/>
                <a:gd name="f13" fmla="val 40"/>
                <a:gd name="f14" fmla="val 27"/>
                <a:gd name="f15" fmla="val 30"/>
                <a:gd name="f16" fmla="val 26"/>
                <a:gd name="f17" fmla="val 41"/>
                <a:gd name="f18" fmla="val 25"/>
                <a:gd name="f19" fmla="val 48"/>
                <a:gd name="f20" fmla="val 96"/>
                <a:gd name="f21" fmla="val 138"/>
                <a:gd name="f22" fmla="val 24"/>
                <a:gd name="f23" fmla="val 186"/>
                <a:gd name="f24" fmla="val 17"/>
                <a:gd name="f25" fmla="val 193"/>
                <a:gd name="f26" fmla="val 13"/>
                <a:gd name="f27" fmla="val 199"/>
                <a:gd name="f28" fmla="val 9"/>
                <a:gd name="f29" fmla="val 1"/>
                <a:gd name="f30" fmla="val 123"/>
                <a:gd name="f31" fmla="val 67"/>
                <a:gd name="f32" fmla="val 11"/>
                <a:gd name="f33" fmla="val 59"/>
                <a:gd name="f34" fmla="val 127"/>
                <a:gd name="f35" fmla="val 34"/>
                <a:gd name="f36" fmla="val 163"/>
                <a:gd name="f37" fmla="val 90"/>
                <a:gd name="f38" fmla="val 117"/>
                <a:gd name="f39" fmla="val 190"/>
                <a:gd name="f40" fmla="val 146"/>
                <a:gd name="f41" fmla="val 178"/>
                <a:gd name="f42" fmla="val 185"/>
                <a:gd name="f43" fmla="val 184"/>
                <a:gd name="f44" fmla="val 192"/>
                <a:gd name="f45" fmla="val 176"/>
                <a:gd name="f46" fmla="val 167"/>
                <a:gd name="f47" fmla="val 166"/>
                <a:gd name="f48" fmla="val 162"/>
                <a:gd name="f49" fmla="val 136"/>
                <a:gd name="f50" fmla="val 147"/>
                <a:gd name="f51" fmla="val 102"/>
                <a:gd name="f52" fmla="val 122"/>
                <a:gd name="f53" fmla="val 82"/>
                <a:gd name="f54" fmla="val 111"/>
                <a:gd name="f55" fmla="val 115"/>
                <a:gd name="f56" fmla="val 100"/>
                <a:gd name="f57" fmla="val 148"/>
                <a:gd name="f58" fmla="val 181"/>
                <a:gd name="f59" fmla="val 87"/>
                <a:gd name="f60" fmla="val 84"/>
                <a:gd name="f61" fmla="val 71"/>
                <a:gd name="f62" fmla="val 197"/>
                <a:gd name="f63" fmla="val 66"/>
                <a:gd name="f64" fmla="val 195"/>
                <a:gd name="f65" fmla="val 64"/>
                <a:gd name="f66" fmla="val 174"/>
                <a:gd name="f67" fmla="val 77"/>
                <a:gd name="f68" fmla="val 137"/>
                <a:gd name="f69" fmla="val 89"/>
                <a:gd name="f70" fmla="+- 0 0 -90"/>
                <a:gd name="f71" fmla="*/ f3 1 191"/>
                <a:gd name="f72" fmla="*/ f4 1 203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191"/>
                <a:gd name="f81" fmla="*/ f77 1 203"/>
                <a:gd name="f82" fmla="*/ 103 f78 1"/>
                <a:gd name="f83" fmla="*/ 58 f77 1"/>
                <a:gd name="f84" fmla="*/ 27 f78 1"/>
                <a:gd name="f85" fmla="*/ 30 f77 1"/>
                <a:gd name="f86" fmla="*/ 25 f78 1"/>
                <a:gd name="f87" fmla="*/ 54 f77 1"/>
                <a:gd name="f88" fmla="*/ 180 f77 1"/>
                <a:gd name="f89" fmla="*/ 13 f78 1"/>
                <a:gd name="f90" fmla="*/ 199 f77 1"/>
                <a:gd name="f91" fmla="*/ 1 f78 1"/>
                <a:gd name="f92" fmla="*/ 0 f78 1"/>
                <a:gd name="f93" fmla="*/ 11 f77 1"/>
                <a:gd name="f94" fmla="*/ 163 f78 1"/>
                <a:gd name="f95" fmla="*/ 90 f77 1"/>
                <a:gd name="f96" fmla="*/ 191 f78 1"/>
                <a:gd name="f97" fmla="*/ 178 f77 1"/>
                <a:gd name="f98" fmla="*/ 180 f78 1"/>
                <a:gd name="f99" fmla="*/ 166 f78 1"/>
                <a:gd name="f100" fmla="*/ 122 f78 1"/>
                <a:gd name="f101" fmla="*/ 82 f77 1"/>
                <a:gd name="f102" fmla="*/ 90 f78 1"/>
                <a:gd name="f103" fmla="*/ 181 f77 1"/>
                <a:gd name="f104" fmla="*/ 71 f78 1"/>
                <a:gd name="f105" fmla="*/ 197 f77 1"/>
                <a:gd name="f106" fmla="*/ 66 f78 1"/>
                <a:gd name="f107" fmla="*/ 174 f77 1"/>
                <a:gd name="f108" fmla="+- f79 0 f1"/>
                <a:gd name="f109" fmla="*/ f82 1 191"/>
                <a:gd name="f110" fmla="*/ f83 1 203"/>
                <a:gd name="f111" fmla="*/ f84 1 191"/>
                <a:gd name="f112" fmla="*/ f85 1 203"/>
                <a:gd name="f113" fmla="*/ f86 1 191"/>
                <a:gd name="f114" fmla="*/ f87 1 203"/>
                <a:gd name="f115" fmla="*/ f88 1 203"/>
                <a:gd name="f116" fmla="*/ f89 1 191"/>
                <a:gd name="f117" fmla="*/ f90 1 203"/>
                <a:gd name="f118" fmla="*/ f91 1 191"/>
                <a:gd name="f119" fmla="*/ f92 1 191"/>
                <a:gd name="f120" fmla="*/ f93 1 203"/>
                <a:gd name="f121" fmla="*/ f94 1 191"/>
                <a:gd name="f122" fmla="*/ f95 1 203"/>
                <a:gd name="f123" fmla="*/ f96 1 191"/>
                <a:gd name="f124" fmla="*/ f97 1 203"/>
                <a:gd name="f125" fmla="*/ f98 1 191"/>
                <a:gd name="f126" fmla="*/ f99 1 191"/>
                <a:gd name="f127" fmla="*/ f100 1 191"/>
                <a:gd name="f128" fmla="*/ f101 1 203"/>
                <a:gd name="f129" fmla="*/ f102 1 191"/>
                <a:gd name="f130" fmla="*/ f103 1 203"/>
                <a:gd name="f131" fmla="*/ f104 1 191"/>
                <a:gd name="f132" fmla="*/ f105 1 203"/>
                <a:gd name="f133" fmla="*/ f106 1 191"/>
                <a:gd name="f134" fmla="*/ f107 1 203"/>
                <a:gd name="f135" fmla="*/ 0 1 f80"/>
                <a:gd name="f136" fmla="*/ f74 1 f80"/>
                <a:gd name="f137" fmla="*/ 0 1 f81"/>
                <a:gd name="f138" fmla="*/ f75 1 f81"/>
                <a:gd name="f139" fmla="*/ f109 1 f80"/>
                <a:gd name="f140" fmla="*/ f110 1 f81"/>
                <a:gd name="f141" fmla="*/ f111 1 f80"/>
                <a:gd name="f142" fmla="*/ f112 1 f81"/>
                <a:gd name="f143" fmla="*/ f113 1 f80"/>
                <a:gd name="f144" fmla="*/ f114 1 f81"/>
                <a:gd name="f145" fmla="*/ f115 1 f81"/>
                <a:gd name="f146" fmla="*/ f116 1 f80"/>
                <a:gd name="f147" fmla="*/ f117 1 f81"/>
                <a:gd name="f148" fmla="*/ f118 1 f80"/>
                <a:gd name="f149" fmla="*/ f119 1 f80"/>
                <a:gd name="f150" fmla="*/ f120 1 f81"/>
                <a:gd name="f151" fmla="*/ f121 1 f80"/>
                <a:gd name="f152" fmla="*/ f122 1 f81"/>
                <a:gd name="f153" fmla="*/ f123 1 f80"/>
                <a:gd name="f154" fmla="*/ f124 1 f81"/>
                <a:gd name="f155" fmla="*/ f125 1 f80"/>
                <a:gd name="f156" fmla="*/ f126 1 f80"/>
                <a:gd name="f157" fmla="*/ f127 1 f80"/>
                <a:gd name="f158" fmla="*/ f128 1 f81"/>
                <a:gd name="f159" fmla="*/ f129 1 f80"/>
                <a:gd name="f160" fmla="*/ f130 1 f81"/>
                <a:gd name="f161" fmla="*/ f131 1 f80"/>
                <a:gd name="f162" fmla="*/ f132 1 f81"/>
                <a:gd name="f163" fmla="*/ f133 1 f80"/>
                <a:gd name="f164" fmla="*/ f134 1 f81"/>
                <a:gd name="f165" fmla="*/ f135 f71 1"/>
                <a:gd name="f166" fmla="*/ f136 f71 1"/>
                <a:gd name="f167" fmla="*/ f138 f72 1"/>
                <a:gd name="f168" fmla="*/ f137 f72 1"/>
                <a:gd name="f169" fmla="*/ f139 f71 1"/>
                <a:gd name="f170" fmla="*/ f140 f72 1"/>
                <a:gd name="f171" fmla="*/ f141 f71 1"/>
                <a:gd name="f172" fmla="*/ f142 f72 1"/>
                <a:gd name="f173" fmla="*/ f143 f71 1"/>
                <a:gd name="f174" fmla="*/ f144 f72 1"/>
                <a:gd name="f175" fmla="*/ f145 f72 1"/>
                <a:gd name="f176" fmla="*/ f146 f71 1"/>
                <a:gd name="f177" fmla="*/ f147 f72 1"/>
                <a:gd name="f178" fmla="*/ f148 f71 1"/>
                <a:gd name="f179" fmla="*/ f149 f71 1"/>
                <a:gd name="f180" fmla="*/ f150 f72 1"/>
                <a:gd name="f181" fmla="*/ f151 f71 1"/>
                <a:gd name="f182" fmla="*/ f152 f72 1"/>
                <a:gd name="f183" fmla="*/ f153 f71 1"/>
                <a:gd name="f184" fmla="*/ f154 f72 1"/>
                <a:gd name="f185" fmla="*/ f155 f71 1"/>
                <a:gd name="f186" fmla="*/ f156 f71 1"/>
                <a:gd name="f187" fmla="*/ f157 f71 1"/>
                <a:gd name="f188" fmla="*/ f158 f72 1"/>
                <a:gd name="f189" fmla="*/ f159 f71 1"/>
                <a:gd name="f190" fmla="*/ f160 f72 1"/>
                <a:gd name="f191" fmla="*/ f161 f71 1"/>
                <a:gd name="f192" fmla="*/ f162 f72 1"/>
                <a:gd name="f193" fmla="*/ f163 f71 1"/>
                <a:gd name="f194" fmla="*/ f164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69" y="f170"/>
                </a:cxn>
                <a:cxn ang="f108">
                  <a:pos x="f171" y="f172"/>
                </a:cxn>
                <a:cxn ang="f108">
                  <a:pos x="f173" y="f174"/>
                </a:cxn>
                <a:cxn ang="f108">
                  <a:pos x="f173" y="f175"/>
                </a:cxn>
                <a:cxn ang="f108">
                  <a:pos x="f176" y="f177"/>
                </a:cxn>
                <a:cxn ang="f108">
                  <a:pos x="f178" y="f175"/>
                </a:cxn>
                <a:cxn ang="f108">
                  <a:pos x="f179" y="f180"/>
                </a:cxn>
                <a:cxn ang="f108">
                  <a:pos x="f181" y="f182"/>
                </a:cxn>
                <a:cxn ang="f108">
                  <a:pos x="f183" y="f184"/>
                </a:cxn>
                <a:cxn ang="f108">
                  <a:pos x="f185" y="f177"/>
                </a:cxn>
                <a:cxn ang="f108">
                  <a:pos x="f186" y="f175"/>
                </a:cxn>
                <a:cxn ang="f108">
                  <a:pos x="f187" y="f188"/>
                </a:cxn>
                <a:cxn ang="f108">
                  <a:pos x="f189" y="f190"/>
                </a:cxn>
                <a:cxn ang="f108">
                  <a:pos x="f191" y="f192"/>
                </a:cxn>
                <a:cxn ang="f108">
                  <a:pos x="f193" y="f194"/>
                </a:cxn>
                <a:cxn ang="f108">
                  <a:pos x="f169" y="f170"/>
                </a:cxn>
              </a:cxnLst>
              <a:rect l="f165" t="f168" r="f166" b="f167"/>
              <a:pathLst>
                <a:path w="191" h="20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2"/>
                  </a:cubicBezTo>
                  <a:cubicBezTo>
                    <a:pt x="f18" y="f20"/>
                    <a:pt x="f16" y="f21"/>
                    <a:pt x="f18" y="f2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5"/>
                    <a:pt x="f29" y="f23"/>
                    <a:pt x="f29" y="f2"/>
                  </a:cubicBezTo>
                  <a:cubicBezTo>
                    <a:pt x="f5" y="f30"/>
                    <a:pt x="f5" y="f31"/>
                    <a:pt x="f5" y="f32"/>
                  </a:cubicBezTo>
                  <a:cubicBezTo>
                    <a:pt x="f33" y="f5"/>
                    <a:pt x="f34" y="f35"/>
                    <a:pt x="f36" y="f37"/>
                  </a:cubicBezTo>
                  <a:cubicBezTo>
                    <a:pt x="f2" y="f38"/>
                    <a:pt x="f39" y="f40"/>
                    <a:pt x="f6" y="f41"/>
                  </a:cubicBezTo>
                  <a:cubicBezTo>
                    <a:pt x="f6" y="f42"/>
                    <a:pt x="f43" y="f44"/>
                    <a:pt x="f2" y="f27"/>
                  </a:cubicBezTo>
                  <a:cubicBezTo>
                    <a:pt x="f45" y="f25"/>
                    <a:pt x="f46" y="f23"/>
                    <a:pt x="f47" y="f2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37" y="f58"/>
                  </a:cubicBezTo>
                  <a:cubicBezTo>
                    <a:pt x="f59" y="f39"/>
                    <a:pt x="f60" y="f7"/>
                    <a:pt x="f61" y="f62"/>
                  </a:cubicBezTo>
                  <a:cubicBezTo>
                    <a:pt x="f63" y="f64"/>
                    <a:pt x="f65" y="f58"/>
                    <a:pt x="f63" y="f66"/>
                  </a:cubicBezTo>
                  <a:cubicBezTo>
                    <a:pt x="f67" y="f68"/>
                    <a:pt x="f69" y="f56"/>
                    <a:pt x="f8" y="f9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0" name="Freeform 46">
              <a:extLst>
                <a:ext uri="{FF2B5EF4-FFF2-40B4-BE49-F238E27FC236}">
                  <a16:creationId xmlns:a16="http://schemas.microsoft.com/office/drawing/2014/main" id="{DCD39CCE-9476-F023-F315-559A9D4B4A77}"/>
                </a:ext>
              </a:extLst>
            </p:cNvPr>
            <p:cNvSpPr/>
            <p:nvPr/>
          </p:nvSpPr>
          <p:spPr>
            <a:xfrm>
              <a:off x="9459916" y="7156451"/>
              <a:ext cx="249238" cy="2508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8"/>
                <a:gd name="f7" fmla="val 63"/>
                <a:gd name="f8" fmla="val 98"/>
                <a:gd name="f9" fmla="val 101"/>
                <a:gd name="f10" fmla="val 127"/>
                <a:gd name="f11" fmla="val 65"/>
                <a:gd name="f12" fmla="val 31"/>
                <a:gd name="f13" fmla="val 2"/>
                <a:gd name="f14" fmla="val 100"/>
                <a:gd name="f15" fmla="val 1"/>
                <a:gd name="f16" fmla="val 30"/>
                <a:gd name="f17" fmla="val 28"/>
                <a:gd name="f18" fmla="val 64"/>
                <a:gd name="f19" fmla="val 99"/>
                <a:gd name="f20" fmla="val 27"/>
                <a:gd name="f21" fmla="val 103"/>
                <a:gd name="f22" fmla="val 44"/>
                <a:gd name="f23" fmla="val 86"/>
                <a:gd name="f24" fmla="val 26"/>
                <a:gd name="f25" fmla="val 66"/>
                <a:gd name="f26" fmla="val 25"/>
                <a:gd name="f27" fmla="val 45"/>
                <a:gd name="f28" fmla="val 24"/>
                <a:gd name="f29" fmla="val 42"/>
                <a:gd name="f30" fmla="val 85"/>
                <a:gd name="f31" fmla="val 43"/>
                <a:gd name="f32" fmla="val 102"/>
                <a:gd name="f33" fmla="+- 0 0 -90"/>
                <a:gd name="f34" fmla="*/ f3 1 128"/>
                <a:gd name="f35" fmla="*/ f4 1 128"/>
                <a:gd name="f36" fmla="val f5"/>
                <a:gd name="f37" fmla="val f6"/>
                <a:gd name="f38" fmla="*/ f33 f0 1"/>
                <a:gd name="f39" fmla="+- f37 0 f36"/>
                <a:gd name="f40" fmla="*/ f38 1 f2"/>
                <a:gd name="f41" fmla="*/ f39 1 128"/>
                <a:gd name="f42" fmla="*/ 128 f39 1"/>
                <a:gd name="f43" fmla="*/ 63 f39 1"/>
                <a:gd name="f44" fmla="*/ 65 f39 1"/>
                <a:gd name="f45" fmla="*/ 127 f39 1"/>
                <a:gd name="f46" fmla="*/ 1 f39 1"/>
                <a:gd name="f47" fmla="*/ 64 f39 1"/>
                <a:gd name="f48" fmla="*/ 0 f39 1"/>
                <a:gd name="f49" fmla="*/ 103 f39 1"/>
                <a:gd name="f50" fmla="*/ 66 f39 1"/>
                <a:gd name="f51" fmla="*/ 25 f39 1"/>
                <a:gd name="f52" fmla="*/ 26 f39 1"/>
                <a:gd name="f53" fmla="*/ 102 f39 1"/>
                <a:gd name="f54" fmla="+- f40 0 f1"/>
                <a:gd name="f55" fmla="*/ f42 1 128"/>
                <a:gd name="f56" fmla="*/ f43 1 128"/>
                <a:gd name="f57" fmla="*/ f44 1 128"/>
                <a:gd name="f58" fmla="*/ f45 1 128"/>
                <a:gd name="f59" fmla="*/ f46 1 128"/>
                <a:gd name="f60" fmla="*/ f47 1 128"/>
                <a:gd name="f61" fmla="*/ f48 1 128"/>
                <a:gd name="f62" fmla="*/ f49 1 128"/>
                <a:gd name="f63" fmla="*/ f50 1 128"/>
                <a:gd name="f64" fmla="*/ f51 1 128"/>
                <a:gd name="f65" fmla="*/ f52 1 128"/>
                <a:gd name="f66" fmla="*/ f53 1 128"/>
                <a:gd name="f67" fmla="*/ 0 1 f41"/>
                <a:gd name="f68" fmla="*/ f37 1 f41"/>
                <a:gd name="f69" fmla="*/ f55 1 f41"/>
                <a:gd name="f70" fmla="*/ f56 1 f41"/>
                <a:gd name="f71" fmla="*/ f57 1 f41"/>
                <a:gd name="f72" fmla="*/ f58 1 f41"/>
                <a:gd name="f73" fmla="*/ f59 1 f41"/>
                <a:gd name="f74" fmla="*/ f60 1 f41"/>
                <a:gd name="f75" fmla="*/ f61 1 f41"/>
                <a:gd name="f76" fmla="*/ f62 1 f41"/>
                <a:gd name="f77" fmla="*/ f63 1 f41"/>
                <a:gd name="f78" fmla="*/ f64 1 f41"/>
                <a:gd name="f79" fmla="*/ f65 1 f41"/>
                <a:gd name="f80" fmla="*/ f66 1 f41"/>
                <a:gd name="f81" fmla="*/ f67 f34 1"/>
                <a:gd name="f82" fmla="*/ f68 f34 1"/>
                <a:gd name="f83" fmla="*/ f68 f35 1"/>
                <a:gd name="f84" fmla="*/ f67 f35 1"/>
                <a:gd name="f85" fmla="*/ f69 f34 1"/>
                <a:gd name="f86" fmla="*/ f70 f35 1"/>
                <a:gd name="f87" fmla="*/ f71 f34 1"/>
                <a:gd name="f88" fmla="*/ f72 f35 1"/>
                <a:gd name="f89" fmla="*/ f73 f34 1"/>
                <a:gd name="f90" fmla="*/ f71 f35 1"/>
                <a:gd name="f91" fmla="*/ f74 f34 1"/>
                <a:gd name="f92" fmla="*/ f75 f35 1"/>
                <a:gd name="f93" fmla="*/ f76 f34 1"/>
                <a:gd name="f94" fmla="*/ f77 f34 1"/>
                <a:gd name="f95" fmla="*/ f78 f35 1"/>
                <a:gd name="f96" fmla="*/ f79 f34 1"/>
                <a:gd name="f97" fmla="*/ f74 f35 1"/>
                <a:gd name="f98" fmla="*/ f80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85" y="f86"/>
                </a:cxn>
                <a:cxn ang="f54">
                  <a:pos x="f93" y="f90"/>
                </a:cxn>
                <a:cxn ang="f54">
                  <a:pos x="f94" y="f95"/>
                </a:cxn>
                <a:cxn ang="f54">
                  <a:pos x="f96" y="f97"/>
                </a:cxn>
                <a:cxn ang="f54">
                  <a:pos x="f91" y="f98"/>
                </a:cxn>
                <a:cxn ang="f54">
                  <a:pos x="f93" y="f90"/>
                </a:cxn>
              </a:cxnLst>
              <a:rect l="f81" t="f84" r="f82" b="f83"/>
              <a:pathLst>
                <a:path w="128" h="128">
                  <a:moveTo>
                    <a:pt x="f6" y="f7"/>
                  </a:moveTo>
                  <a:cubicBezTo>
                    <a:pt x="f6" y="f8"/>
                    <a:pt x="f9" y="f10"/>
                    <a:pt x="f11" y="f10"/>
                  </a:cubicBezTo>
                  <a:cubicBezTo>
                    <a:pt x="f12" y="f6"/>
                    <a:pt x="f13" y="f14"/>
                    <a:pt x="f15" y="f11"/>
                  </a:cubicBezTo>
                  <a:cubicBezTo>
                    <a:pt x="f5" y="f16"/>
                    <a:pt x="f17" y="f15"/>
                    <a:pt x="f18" y="f5"/>
                  </a:cubicBezTo>
                  <a:cubicBezTo>
                    <a:pt x="f19" y="f5"/>
                    <a:pt x="f10" y="f20"/>
                    <a:pt x="f6" y="f7"/>
                  </a:cubicBezTo>
                  <a:close/>
                  <a:moveTo>
                    <a:pt x="f21" y="f11"/>
                  </a:move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0" y="f29"/>
                    <a:pt x="f24" y="f18"/>
                  </a:cubicBezTo>
                  <a:cubicBezTo>
                    <a:pt x="f24" y="f30"/>
                    <a:pt x="f31" y="f32"/>
                    <a:pt x="f18" y="f32"/>
                  </a:cubicBezTo>
                  <a:cubicBezTo>
                    <a:pt x="f30" y="f32"/>
                    <a:pt x="f32" y="f30"/>
                    <a:pt x="f21" y="f11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1" name="Freeform 47">
              <a:extLst>
                <a:ext uri="{FF2B5EF4-FFF2-40B4-BE49-F238E27FC236}">
                  <a16:creationId xmlns:a16="http://schemas.microsoft.com/office/drawing/2014/main" id="{D2624334-1090-2F04-197C-FC67C3852340}"/>
                </a:ext>
              </a:extLst>
            </p:cNvPr>
            <p:cNvSpPr/>
            <p:nvPr/>
          </p:nvSpPr>
          <p:spPr>
            <a:xfrm>
              <a:off x="9734546" y="7156451"/>
              <a:ext cx="247646" cy="2508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7"/>
                <a:gd name="f7" fmla="val 128"/>
                <a:gd name="f8" fmla="val 64"/>
                <a:gd name="f9" fmla="val 99"/>
                <a:gd name="f10" fmla="val 98"/>
                <a:gd name="f11" fmla="val 63"/>
                <a:gd name="f12" fmla="val 29"/>
                <a:gd name="f13" fmla="val 1"/>
                <a:gd name="f14" fmla="val 28"/>
                <a:gd name="f15" fmla="val 102"/>
                <a:gd name="f16" fmla="val 43"/>
                <a:gd name="f17" fmla="val 84"/>
                <a:gd name="f18" fmla="val 25"/>
                <a:gd name="f19" fmla="val 26"/>
                <a:gd name="f20" fmla="val 65"/>
                <a:gd name="f21" fmla="val 86"/>
                <a:gd name="f22" fmla="val 85"/>
                <a:gd name="f23" fmla="val 101"/>
                <a:gd name="f24" fmla="+- 0 0 -90"/>
                <a:gd name="f25" fmla="*/ f3 1 127"/>
                <a:gd name="f26" fmla="*/ f4 1 128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27"/>
                <a:gd name="f35" fmla="*/ f31 1 128"/>
                <a:gd name="f36" fmla="*/ 127 f32 1"/>
                <a:gd name="f37" fmla="*/ 64 f31 1"/>
                <a:gd name="f38" fmla="*/ 63 f32 1"/>
                <a:gd name="f39" fmla="*/ 128 f31 1"/>
                <a:gd name="f40" fmla="*/ 0 f32 1"/>
                <a:gd name="f41" fmla="*/ 63 f31 1"/>
                <a:gd name="f42" fmla="*/ 64 f32 1"/>
                <a:gd name="f43" fmla="*/ 0 f31 1"/>
                <a:gd name="f44" fmla="*/ 102 f32 1"/>
                <a:gd name="f45" fmla="*/ 25 f31 1"/>
                <a:gd name="f46" fmla="*/ 26 f32 1"/>
                <a:gd name="f47" fmla="*/ 65 f31 1"/>
                <a:gd name="f48" fmla="*/ 102 f31 1"/>
                <a:gd name="f49" fmla="+- f33 0 f1"/>
                <a:gd name="f50" fmla="*/ f36 1 127"/>
                <a:gd name="f51" fmla="*/ f37 1 128"/>
                <a:gd name="f52" fmla="*/ f38 1 127"/>
                <a:gd name="f53" fmla="*/ f39 1 128"/>
                <a:gd name="f54" fmla="*/ f40 1 127"/>
                <a:gd name="f55" fmla="*/ f41 1 128"/>
                <a:gd name="f56" fmla="*/ f42 1 127"/>
                <a:gd name="f57" fmla="*/ f43 1 128"/>
                <a:gd name="f58" fmla="*/ f44 1 127"/>
                <a:gd name="f59" fmla="*/ f45 1 128"/>
                <a:gd name="f60" fmla="*/ f46 1 127"/>
                <a:gd name="f61" fmla="*/ f47 1 128"/>
                <a:gd name="f62" fmla="*/ f48 1 128"/>
                <a:gd name="f63" fmla="*/ 0 1 f34"/>
                <a:gd name="f64" fmla="*/ f28 1 f34"/>
                <a:gd name="f65" fmla="*/ 0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5"/>
                <a:gd name="f77" fmla="*/ f60 1 f34"/>
                <a:gd name="f78" fmla="*/ f61 1 f35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6 1"/>
                <a:gd name="f94" fmla="*/ f77 f25 1"/>
                <a:gd name="f95" fmla="*/ f78 f26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84" y="f85"/>
                </a:cxn>
                <a:cxn ang="f49">
                  <a:pos x="f92" y="f85"/>
                </a:cxn>
                <a:cxn ang="f49">
                  <a:pos x="f90" y="f93"/>
                </a:cxn>
                <a:cxn ang="f49">
                  <a:pos x="f94" y="f95"/>
                </a:cxn>
                <a:cxn ang="f49">
                  <a:pos x="f90" y="f96"/>
                </a:cxn>
                <a:cxn ang="f49">
                  <a:pos x="f92" y="f85"/>
                </a:cxn>
              </a:cxnLst>
              <a:rect l="f80" t="f83" r="f81" b="f82"/>
              <a:pathLst>
                <a:path w="127" h="128">
                  <a:moveTo>
                    <a:pt x="f6" y="f8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12" y="f6"/>
                    <a:pt x="f5" y="f10"/>
                    <a:pt x="f5" y="f11"/>
                  </a:cubicBezTo>
                  <a:cubicBezTo>
                    <a:pt x="f13" y="f14"/>
                    <a:pt x="f12" y="f5"/>
                    <a:pt x="f8" y="f5"/>
                  </a:cubicBezTo>
                  <a:cubicBezTo>
                    <a:pt x="f9" y="f5"/>
                    <a:pt x="f6" y="f12"/>
                    <a:pt x="f6" y="f8"/>
                  </a:cubicBezTo>
                  <a:close/>
                  <a:moveTo>
                    <a:pt x="f15" y="f8"/>
                  </a:moveTo>
                  <a:cubicBezTo>
                    <a:pt x="f15" y="f16"/>
                    <a:pt x="f17" y="f18"/>
                    <a:pt x="f8" y="f18"/>
                  </a:cubicBezTo>
                  <a:cubicBezTo>
                    <a:pt x="f16" y="f18"/>
                    <a:pt x="f18" y="f16"/>
                    <a:pt x="f19" y="f20"/>
                  </a:cubicBezTo>
                  <a:cubicBezTo>
                    <a:pt x="f19" y="f21"/>
                    <a:pt x="f16" y="f15"/>
                    <a:pt x="f8" y="f15"/>
                  </a:cubicBezTo>
                  <a:cubicBezTo>
                    <a:pt x="f22" y="f23"/>
                    <a:pt x="f15" y="f22"/>
                    <a:pt x="f15" y="f8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82" name="Grupo 109">
            <a:extLst>
              <a:ext uri="{FF2B5EF4-FFF2-40B4-BE49-F238E27FC236}">
                <a16:creationId xmlns:a16="http://schemas.microsoft.com/office/drawing/2014/main" id="{A2DBA0CB-D1DB-6EFE-788F-5A6587D022B0}"/>
              </a:ext>
            </a:extLst>
          </p:cNvPr>
          <p:cNvGrpSpPr/>
          <p:nvPr/>
        </p:nvGrpSpPr>
        <p:grpSpPr>
          <a:xfrm>
            <a:off x="11564192" y="1260521"/>
            <a:ext cx="2519363" cy="3151197"/>
            <a:chOff x="11564938" y="1684333"/>
            <a:chExt cx="2519363" cy="3151197"/>
          </a:xfrm>
        </p:grpSpPr>
        <p:sp>
          <p:nvSpPr>
            <p:cNvPr id="83" name="Freeform 51">
              <a:extLst>
                <a:ext uri="{FF2B5EF4-FFF2-40B4-BE49-F238E27FC236}">
                  <a16:creationId xmlns:a16="http://schemas.microsoft.com/office/drawing/2014/main" id="{CE5DC621-979F-B65F-02D8-12540B917AF1}"/>
                </a:ext>
              </a:extLst>
            </p:cNvPr>
            <p:cNvSpPr/>
            <p:nvPr/>
          </p:nvSpPr>
          <p:spPr>
            <a:xfrm>
              <a:off x="11564938" y="2238378"/>
              <a:ext cx="830266" cy="12064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8"/>
                <a:gd name="f7" fmla="val 2209"/>
                <a:gd name="f8" fmla="val 50"/>
                <a:gd name="f9" fmla="val 1171"/>
                <a:gd name="f10" fmla="val 52"/>
                <a:gd name="f11" fmla="val 1170"/>
                <a:gd name="f12" fmla="val 54"/>
                <a:gd name="f13" fmla="val 1169"/>
                <a:gd name="f14" fmla="val 55"/>
                <a:gd name="f15" fmla="val 1167"/>
                <a:gd name="f16" fmla="val 64"/>
                <a:gd name="f17" fmla="val 1140"/>
                <a:gd name="f18" fmla="val 73"/>
                <a:gd name="f19" fmla="val 1112"/>
                <a:gd name="f20" fmla="val 82"/>
                <a:gd name="f21" fmla="val 1085"/>
                <a:gd name="f22" fmla="val 81"/>
                <a:gd name="f23" fmla="val 1077"/>
                <a:gd name="f24" fmla="val 1070"/>
                <a:gd name="f25" fmla="val 90"/>
                <a:gd name="f26" fmla="val 1067"/>
                <a:gd name="f27" fmla="val 101"/>
                <a:gd name="f28" fmla="val 1047"/>
                <a:gd name="f29" fmla="val 111"/>
                <a:gd name="f30" fmla="val 1026"/>
                <a:gd name="f31" fmla="val 118"/>
                <a:gd name="f32" fmla="val 1004"/>
                <a:gd name="f33" fmla="val 119"/>
                <a:gd name="f34" fmla="val 998"/>
                <a:gd name="f35" fmla="val 990"/>
                <a:gd name="f36" fmla="val 126"/>
                <a:gd name="f37" fmla="val 987"/>
                <a:gd name="f38" fmla="val 141"/>
                <a:gd name="f39" fmla="val 977"/>
                <a:gd name="f40" fmla="val 146"/>
                <a:gd name="f41" fmla="val 961"/>
                <a:gd name="f42" fmla="val 150"/>
                <a:gd name="f43" fmla="val 944"/>
                <a:gd name="f44" fmla="val 153"/>
                <a:gd name="f45" fmla="val 936"/>
                <a:gd name="f46" fmla="val 154"/>
                <a:gd name="f47" fmla="val 928"/>
                <a:gd name="f48" fmla="val 162"/>
                <a:gd name="f49" fmla="val 924"/>
                <a:gd name="f50" fmla="val 181"/>
                <a:gd name="f51" fmla="val 906"/>
                <a:gd name="f52" fmla="val 196"/>
                <a:gd name="f53" fmla="val 884"/>
                <a:gd name="f54" fmla="val 206"/>
                <a:gd name="f55" fmla="val 861"/>
                <a:gd name="f56" fmla="val 209"/>
                <a:gd name="f57" fmla="val 847"/>
                <a:gd name="f58" fmla="val 220"/>
                <a:gd name="f59" fmla="val 839"/>
                <a:gd name="f60" fmla="val 229"/>
                <a:gd name="f61" fmla="val 831"/>
                <a:gd name="f62" fmla="val 257"/>
                <a:gd name="f63" fmla="val 807"/>
                <a:gd name="f64" fmla="val 281"/>
                <a:gd name="f65" fmla="val 779"/>
                <a:gd name="f66" fmla="val 306"/>
                <a:gd name="f67" fmla="val 752"/>
                <a:gd name="f68" fmla="val 328"/>
                <a:gd name="f69" fmla="val 742"/>
                <a:gd name="f70" fmla="val 338"/>
                <a:gd name="f71" fmla="val 721"/>
                <a:gd name="f72" fmla="val 352"/>
                <a:gd name="f73" fmla="val 704"/>
                <a:gd name="f74" fmla="val 390"/>
                <a:gd name="f75" fmla="val 654"/>
                <a:gd name="f76" fmla="val 427"/>
                <a:gd name="f77" fmla="val 604"/>
                <a:gd name="f78" fmla="val 463"/>
                <a:gd name="f79" fmla="val 553"/>
                <a:gd name="f80" fmla="val 475"/>
                <a:gd name="f81" fmla="val 536"/>
                <a:gd name="f82" fmla="val 488"/>
                <a:gd name="f83" fmla="val 518"/>
                <a:gd name="f84" fmla="val 494"/>
                <a:gd name="f85" fmla="val 497"/>
                <a:gd name="f86" fmla="val 496"/>
                <a:gd name="f87" fmla="val 489"/>
                <a:gd name="f88" fmla="val 501"/>
                <a:gd name="f89" fmla="val 486"/>
                <a:gd name="f90" fmla="val 508"/>
                <a:gd name="f91" fmla="val 485"/>
                <a:gd name="f92" fmla="val 519"/>
                <a:gd name="f93" fmla="val 528"/>
                <a:gd name="f94" fmla="val 491"/>
                <a:gd name="f95" fmla="val 537"/>
                <a:gd name="f96" fmla="val 588"/>
                <a:gd name="f97" fmla="val 683"/>
                <a:gd name="f98" fmla="val 684"/>
                <a:gd name="f99" fmla="val 414"/>
                <a:gd name="f100" fmla="val 685"/>
                <a:gd name="f101" fmla="val 362"/>
                <a:gd name="f102" fmla="val 665"/>
                <a:gd name="f103" fmla="val 327"/>
                <a:gd name="f104" fmla="val 618"/>
                <a:gd name="f105" fmla="val 307"/>
                <a:gd name="f106" fmla="val 612"/>
                <a:gd name="f107" fmla="val 305"/>
                <a:gd name="f108" fmla="val 608"/>
                <a:gd name="f109" fmla="val 301"/>
                <a:gd name="f110" fmla="val 605"/>
                <a:gd name="f111" fmla="val 295"/>
                <a:gd name="f112" fmla="val 603"/>
                <a:gd name="f113" fmla="val 286"/>
                <a:gd name="f114" fmla="val 606"/>
                <a:gd name="f115" fmla="val 279"/>
                <a:gd name="f116" fmla="val 611"/>
                <a:gd name="f117" fmla="val 273"/>
                <a:gd name="f118" fmla="val 633"/>
                <a:gd name="f119" fmla="val 253"/>
                <a:gd name="f120" fmla="val 636"/>
                <a:gd name="f121" fmla="val 224"/>
                <a:gd name="f122" fmla="val 647"/>
                <a:gd name="f123" fmla="val 199"/>
                <a:gd name="f124" fmla="val 660"/>
                <a:gd name="f125" fmla="val 167"/>
                <a:gd name="f126" fmla="val 678"/>
                <a:gd name="f127" fmla="val 138"/>
                <a:gd name="f128" fmla="val 686"/>
                <a:gd name="f129" fmla="val 104"/>
                <a:gd name="f130" fmla="val 88"/>
                <a:gd name="f131" fmla="val 688"/>
                <a:gd name="f132" fmla="val 74"/>
                <a:gd name="f133" fmla="val 701"/>
                <a:gd name="f134" fmla="val 729"/>
                <a:gd name="f135" fmla="val 49"/>
                <a:gd name="f136" fmla="val 761"/>
                <a:gd name="f137" fmla="val 47"/>
                <a:gd name="f138" fmla="val 791"/>
                <a:gd name="f139" fmla="val 39"/>
                <a:gd name="f140" fmla="val 833"/>
                <a:gd name="f141" fmla="val 29"/>
                <a:gd name="f142" fmla="val 875"/>
                <a:gd name="f143" fmla="val 19"/>
                <a:gd name="f144" fmla="val 916"/>
                <a:gd name="f145" fmla="val 8"/>
                <a:gd name="f146" fmla="val 929"/>
                <a:gd name="f147" fmla="val 4"/>
                <a:gd name="f148" fmla="val 942"/>
                <a:gd name="f149" fmla="val 955"/>
                <a:gd name="f150" fmla="val 5"/>
                <a:gd name="f151" fmla="val 970"/>
                <a:gd name="f152" fmla="val 16"/>
                <a:gd name="f153" fmla="val 971"/>
                <a:gd name="f154" fmla="val 30"/>
                <a:gd name="f155" fmla="val 962"/>
                <a:gd name="f156" fmla="val 45"/>
                <a:gd name="f157" fmla="val 953"/>
                <a:gd name="f158" fmla="val 59"/>
                <a:gd name="f159" fmla="val 932"/>
                <a:gd name="f160" fmla="val 68"/>
                <a:gd name="f161" fmla="val 903"/>
                <a:gd name="f162" fmla="val 94"/>
                <a:gd name="f163" fmla="val 888"/>
                <a:gd name="f164" fmla="val 127"/>
                <a:gd name="f165" fmla="val 896"/>
                <a:gd name="f166" fmla="val 166"/>
                <a:gd name="f167" fmla="val 905"/>
                <a:gd name="f168" fmla="val 210"/>
                <a:gd name="f169" fmla="val 931"/>
                <a:gd name="f170" fmla="val 239"/>
                <a:gd name="f171" fmla="val 976"/>
                <a:gd name="f172" fmla="val 250"/>
                <a:gd name="f173" fmla="val 993"/>
                <a:gd name="f174" fmla="val 255"/>
                <a:gd name="f175" fmla="val 1010"/>
                <a:gd name="f176" fmla="val 254"/>
                <a:gd name="f177" fmla="val 1027"/>
                <a:gd name="f178" fmla="val 248"/>
                <a:gd name="f179" fmla="val 1034"/>
                <a:gd name="f180" fmla="val 245"/>
                <a:gd name="f181" fmla="val 1042"/>
                <a:gd name="f182" fmla="val 242"/>
                <a:gd name="f183" fmla="val 1050"/>
                <a:gd name="f184" fmla="val 1072"/>
                <a:gd name="f185" fmla="val 1079"/>
                <a:gd name="f186" fmla="val 270"/>
                <a:gd name="f187" fmla="val 1090"/>
                <a:gd name="f188" fmla="val 287"/>
                <a:gd name="f189" fmla="val 1127"/>
                <a:gd name="f190" fmla="val 342"/>
                <a:gd name="f191" fmla="val 394"/>
                <a:gd name="f192" fmla="val 1204"/>
                <a:gd name="f193" fmla="val 449"/>
                <a:gd name="f194" fmla="val 1270"/>
                <a:gd name="f195" fmla="val 545"/>
                <a:gd name="f196" fmla="val 1329"/>
                <a:gd name="f197" fmla="val 646"/>
                <a:gd name="f198" fmla="val 1379"/>
                <a:gd name="f199" fmla="val 1405"/>
                <a:gd name="f200" fmla="val 1427"/>
                <a:gd name="f201" fmla="val 864"/>
                <a:gd name="f202" fmla="val 1445"/>
                <a:gd name="f203" fmla="val 923"/>
                <a:gd name="f204" fmla="val 1474"/>
                <a:gd name="f205" fmla="val 1016"/>
                <a:gd name="f206" fmla="val 1494"/>
                <a:gd name="f207" fmla="val 1502"/>
                <a:gd name="f208" fmla="val 1210"/>
                <a:gd name="f209" fmla="val 1509"/>
                <a:gd name="f210" fmla="val 1295"/>
                <a:gd name="f211" fmla="val 1381"/>
                <a:gd name="f212" fmla="val 1514"/>
                <a:gd name="f213" fmla="val 1467"/>
                <a:gd name="f214" fmla="val 1588"/>
                <a:gd name="f215" fmla="val 1498"/>
                <a:gd name="f216" fmla="val 1708"/>
                <a:gd name="f217" fmla="val 1456"/>
                <a:gd name="f218" fmla="val 1824"/>
                <a:gd name="f219" fmla="val 1452"/>
                <a:gd name="f220" fmla="val 1837"/>
                <a:gd name="f221" fmla="val 1450"/>
                <a:gd name="f222" fmla="val 1851"/>
                <a:gd name="f223" fmla="val 1443"/>
                <a:gd name="f224" fmla="val 1863"/>
                <a:gd name="f225" fmla="val 1440"/>
                <a:gd name="f226" fmla="val 1868"/>
                <a:gd name="f227" fmla="val 1436"/>
                <a:gd name="f228" fmla="val 1872"/>
                <a:gd name="f229" fmla="val 1431"/>
                <a:gd name="f230" fmla="val 1873"/>
                <a:gd name="f231" fmla="val 1410"/>
                <a:gd name="f232" fmla="val 1922"/>
                <a:gd name="f233" fmla="val 1380"/>
                <a:gd name="f234" fmla="val 1965"/>
                <a:gd name="f235" fmla="val 1351"/>
                <a:gd name="f236" fmla="val 2009"/>
                <a:gd name="f237" fmla="val 1350"/>
                <a:gd name="f238" fmla="val 2010"/>
                <a:gd name="f239" fmla="val 1348"/>
                <a:gd name="f240" fmla="val 2011"/>
                <a:gd name="f241" fmla="val 1346"/>
                <a:gd name="f242" fmla="val 2012"/>
                <a:gd name="f243" fmla="val 1337"/>
                <a:gd name="f244" fmla="val 1331"/>
                <a:gd name="f245" fmla="val 2008"/>
                <a:gd name="f246" fmla="val 1323"/>
                <a:gd name="f247" fmla="val 2004"/>
                <a:gd name="f248" fmla="val 1255"/>
                <a:gd name="f249" fmla="val 1973"/>
                <a:gd name="f250" fmla="val 1178"/>
                <a:gd name="f251" fmla="val 2023"/>
                <a:gd name="f252" fmla="val 2098"/>
                <a:gd name="f253" fmla="val 2113"/>
                <a:gd name="f254" fmla="val 1183"/>
                <a:gd name="f255" fmla="val 2127"/>
                <a:gd name="f256" fmla="val 1179"/>
                <a:gd name="f257" fmla="val 2142"/>
                <a:gd name="f258" fmla="val 2144"/>
                <a:gd name="f259" fmla="val 1177"/>
                <a:gd name="f260" fmla="val 2145"/>
                <a:gd name="f261" fmla="val 1175"/>
                <a:gd name="f262" fmla="val 2146"/>
                <a:gd name="f263" fmla="val 2171"/>
                <a:gd name="f264" fmla="val 1076"/>
                <a:gd name="f265" fmla="val 2184"/>
                <a:gd name="f266" fmla="val 1025"/>
                <a:gd name="f267" fmla="val 2196"/>
                <a:gd name="f268" fmla="val 967"/>
                <a:gd name="f269" fmla="val 909"/>
                <a:gd name="f270" fmla="val 851"/>
                <a:gd name="f271" fmla="val 835"/>
                <a:gd name="f272" fmla="val 819"/>
                <a:gd name="f273" fmla="val 803"/>
                <a:gd name="f274" fmla="val 801"/>
                <a:gd name="f275" fmla="val 800"/>
                <a:gd name="f276" fmla="val 2208"/>
                <a:gd name="f277" fmla="val 799"/>
                <a:gd name="f278" fmla="val 2206"/>
                <a:gd name="f279" fmla="val 798"/>
                <a:gd name="f280" fmla="val 758"/>
                <a:gd name="f281" fmla="val 719"/>
                <a:gd name="f282" fmla="val 2198"/>
                <a:gd name="f283" fmla="val 2197"/>
                <a:gd name="f284" fmla="val 615"/>
                <a:gd name="f285" fmla="val 2193"/>
                <a:gd name="f286" fmla="val 585"/>
                <a:gd name="f287" fmla="val 2181"/>
                <a:gd name="f288" fmla="val 557"/>
                <a:gd name="f289" fmla="val 2170"/>
                <a:gd name="f290" fmla="val 2160"/>
                <a:gd name="f291" fmla="val 2159"/>
                <a:gd name="f292" fmla="val 484"/>
                <a:gd name="f293" fmla="val 2147"/>
                <a:gd name="f294" fmla="val 474"/>
                <a:gd name="f295" fmla="val 2149"/>
                <a:gd name="f296" fmla="val 471"/>
                <a:gd name="f297" fmla="val 2148"/>
                <a:gd name="f298" fmla="val 469"/>
                <a:gd name="f299" fmla="val 467"/>
                <a:gd name="f300" fmla="val 462"/>
                <a:gd name="f301" fmla="val 2132"/>
                <a:gd name="f302" fmla="val 464"/>
                <a:gd name="f303" fmla="val 2119"/>
                <a:gd name="f304" fmla="val 2106"/>
                <a:gd name="f305" fmla="val 2051"/>
                <a:gd name="f306" fmla="val 409"/>
                <a:gd name="f307" fmla="val 2007"/>
                <a:gd name="f308" fmla="val 354"/>
                <a:gd name="f309" fmla="val 2014"/>
                <a:gd name="f310" fmla="val 332"/>
                <a:gd name="f311" fmla="val 2016"/>
                <a:gd name="f312" fmla="val 312"/>
                <a:gd name="f313" fmla="val 294"/>
                <a:gd name="f314" fmla="val 2038"/>
                <a:gd name="f315" fmla="val 289"/>
                <a:gd name="f316" fmla="val 2042"/>
                <a:gd name="f317" fmla="val 283"/>
                <a:gd name="f318" fmla="val 2047"/>
                <a:gd name="f319" fmla="val 276"/>
                <a:gd name="f320" fmla="val 2049"/>
                <a:gd name="f321" fmla="val 262"/>
                <a:gd name="f322" fmla="val 2048"/>
                <a:gd name="f323" fmla="val 252"/>
                <a:gd name="f324" fmla="val 2041"/>
                <a:gd name="f325" fmla="val 246"/>
                <a:gd name="f326" fmla="val 2029"/>
                <a:gd name="f327" fmla="val 236"/>
                <a:gd name="f328" fmla="val 219"/>
                <a:gd name="f329" fmla="val 205"/>
                <a:gd name="f330" fmla="val 1991"/>
                <a:gd name="f331" fmla="val 176"/>
                <a:gd name="f332" fmla="val 1963"/>
                <a:gd name="f333" fmla="val 1932"/>
                <a:gd name="f334" fmla="val 125"/>
                <a:gd name="f335" fmla="val 1901"/>
                <a:gd name="f336" fmla="val 124"/>
                <a:gd name="f337" fmla="val 1899"/>
                <a:gd name="f338" fmla="val 121"/>
                <a:gd name="f339" fmla="val 1898"/>
                <a:gd name="f340" fmla="val 1897"/>
                <a:gd name="f341" fmla="val 115"/>
                <a:gd name="f342" fmla="val 1893"/>
                <a:gd name="f343" fmla="val 113"/>
                <a:gd name="f344" fmla="val 1889"/>
                <a:gd name="f345" fmla="val 114"/>
                <a:gd name="f346" fmla="val 1884"/>
                <a:gd name="f347" fmla="val 103"/>
                <a:gd name="f348" fmla="val 1862"/>
                <a:gd name="f349" fmla="val 89"/>
                <a:gd name="f350" fmla="val 1842"/>
                <a:gd name="f351" fmla="val 79"/>
                <a:gd name="f352" fmla="val 1819"/>
                <a:gd name="f353" fmla="val 67"/>
                <a:gd name="f354" fmla="val 1794"/>
                <a:gd name="f355" fmla="val 1770"/>
                <a:gd name="f356" fmla="val 1744"/>
                <a:gd name="f357" fmla="val 46"/>
                <a:gd name="f358" fmla="val 1742"/>
                <a:gd name="f359" fmla="val 44"/>
                <a:gd name="f360" fmla="val 1740"/>
                <a:gd name="f361" fmla="val 42"/>
                <a:gd name="f362" fmla="val 1738"/>
                <a:gd name="f363" fmla="val 33"/>
                <a:gd name="f364" fmla="val 1727"/>
                <a:gd name="f365" fmla="val 34"/>
                <a:gd name="f366" fmla="val 1713"/>
                <a:gd name="f367" fmla="val 1700"/>
                <a:gd name="f368" fmla="val 28"/>
                <a:gd name="f369" fmla="val 1669"/>
                <a:gd name="f370" fmla="val 1640"/>
                <a:gd name="f371" fmla="val 12"/>
                <a:gd name="f372" fmla="val 1611"/>
                <a:gd name="f373" fmla="val 10"/>
                <a:gd name="f374" fmla="val 1604"/>
                <a:gd name="f375" fmla="val 9"/>
                <a:gd name="f376" fmla="val 1599"/>
                <a:gd name="f377" fmla="val 1592"/>
                <a:gd name="f378" fmla="val 13"/>
                <a:gd name="f379" fmla="val 1568"/>
                <a:gd name="f380" fmla="val 1544"/>
                <a:gd name="f381" fmla="val 6"/>
                <a:gd name="f382" fmla="val 1521"/>
                <a:gd name="f383" fmla="val 1487"/>
                <a:gd name="f384" fmla="val 1454"/>
                <a:gd name="f385" fmla="val 1420"/>
                <a:gd name="f386" fmla="val 1372"/>
                <a:gd name="f387" fmla="val 20"/>
                <a:gd name="f388" fmla="val 1326"/>
                <a:gd name="f389" fmla="val 26"/>
                <a:gd name="f390" fmla="val 1279"/>
                <a:gd name="f391" fmla="val 27"/>
                <a:gd name="f392" fmla="val 1276"/>
                <a:gd name="f393" fmla="val 1272"/>
                <a:gd name="f394" fmla="val 25"/>
                <a:gd name="f395" fmla="val 1269"/>
                <a:gd name="f396" fmla="val 21"/>
                <a:gd name="f397" fmla="val 1254"/>
                <a:gd name="f398" fmla="val 32"/>
                <a:gd name="f399" fmla="val 1242"/>
                <a:gd name="f400" fmla="val 1228"/>
                <a:gd name="f401" fmla="val 1212"/>
                <a:gd name="f402" fmla="val 1196"/>
                <a:gd name="f403" fmla="val 1173"/>
                <a:gd name="f404" fmla="+- 0 0 -90"/>
                <a:gd name="f405" fmla="*/ f3 1 1518"/>
                <a:gd name="f406" fmla="*/ f4 1 2209"/>
                <a:gd name="f407" fmla="val f5"/>
                <a:gd name="f408" fmla="val f6"/>
                <a:gd name="f409" fmla="val f7"/>
                <a:gd name="f410" fmla="*/ f404 f0 1"/>
                <a:gd name="f411" fmla="+- f409 0 f407"/>
                <a:gd name="f412" fmla="+- f408 0 f407"/>
                <a:gd name="f413" fmla="*/ f410 1 f2"/>
                <a:gd name="f414" fmla="*/ f412 1 1518"/>
                <a:gd name="f415" fmla="*/ f411 1 2209"/>
                <a:gd name="f416" fmla="*/ 55 f412 1"/>
                <a:gd name="f417" fmla="*/ 1167 f411 1"/>
                <a:gd name="f418" fmla="*/ 90 f412 1"/>
                <a:gd name="f419" fmla="*/ 1067 f411 1"/>
                <a:gd name="f420" fmla="*/ 126 f412 1"/>
                <a:gd name="f421" fmla="*/ 987 f411 1"/>
                <a:gd name="f422" fmla="*/ 162 f412 1"/>
                <a:gd name="f423" fmla="*/ 924 f411 1"/>
                <a:gd name="f424" fmla="*/ 229 f412 1"/>
                <a:gd name="f425" fmla="*/ 831 f411 1"/>
                <a:gd name="f426" fmla="*/ 352 f412 1"/>
                <a:gd name="f427" fmla="*/ 704 f411 1"/>
                <a:gd name="f428" fmla="*/ 494 f412 1"/>
                <a:gd name="f429" fmla="*/ 497 f411 1"/>
                <a:gd name="f430" fmla="*/ 537 f412 1"/>
                <a:gd name="f431" fmla="*/ 618 f412 1"/>
                <a:gd name="f432" fmla="*/ 307 f411 1"/>
                <a:gd name="f433" fmla="*/ 611 f412 1"/>
                <a:gd name="f434" fmla="*/ 273 f411 1"/>
                <a:gd name="f435" fmla="*/ 686 f412 1"/>
                <a:gd name="f436" fmla="*/ 104 f411 1"/>
                <a:gd name="f437" fmla="*/ 791 f412 1"/>
                <a:gd name="f438" fmla="*/ 39 f411 1"/>
                <a:gd name="f439" fmla="*/ 955 f412 1"/>
                <a:gd name="f440" fmla="*/ 5 f411 1"/>
                <a:gd name="f441" fmla="*/ 932 f412 1"/>
                <a:gd name="f442" fmla="*/ 68 f411 1"/>
                <a:gd name="f443" fmla="*/ 976 f412 1"/>
                <a:gd name="f444" fmla="*/ 250 f411 1"/>
                <a:gd name="f445" fmla="*/ 1050 f412 1"/>
                <a:gd name="f446" fmla="*/ 242 f411 1"/>
                <a:gd name="f447" fmla="*/ 1204 f412 1"/>
                <a:gd name="f448" fmla="*/ 449 f411 1"/>
                <a:gd name="f449" fmla="*/ 1445 f412 1"/>
                <a:gd name="f450" fmla="*/ 923 f411 1"/>
                <a:gd name="f451" fmla="*/ 1514 f412 1"/>
                <a:gd name="f452" fmla="*/ 1467 f411 1"/>
                <a:gd name="f453" fmla="*/ 1443 f412 1"/>
                <a:gd name="f454" fmla="*/ 1863 f411 1"/>
                <a:gd name="f455" fmla="*/ 1351 f412 1"/>
                <a:gd name="f456" fmla="*/ 2009 f411 1"/>
                <a:gd name="f457" fmla="*/ 1323 f412 1"/>
                <a:gd name="f458" fmla="*/ 2004 f411 1"/>
                <a:gd name="f459" fmla="*/ 1179 f412 1"/>
                <a:gd name="f460" fmla="*/ 2142 f411 1"/>
                <a:gd name="f461" fmla="*/ 1025 f412 1"/>
                <a:gd name="f462" fmla="*/ 2196 f411 1"/>
                <a:gd name="f463" fmla="*/ 803 f412 1"/>
                <a:gd name="f464" fmla="*/ 2209 f411 1"/>
                <a:gd name="f465" fmla="*/ 798 f412 1"/>
                <a:gd name="f466" fmla="*/ 2206 f411 1"/>
                <a:gd name="f467" fmla="*/ 585 f412 1"/>
                <a:gd name="f468" fmla="*/ 2181 f411 1"/>
                <a:gd name="f469" fmla="*/ 474 f412 1"/>
                <a:gd name="f470" fmla="*/ 2149 f411 1"/>
                <a:gd name="f471" fmla="*/ 463 f412 1"/>
                <a:gd name="f472" fmla="*/ 2106 f411 1"/>
                <a:gd name="f473" fmla="*/ 294 f412 1"/>
                <a:gd name="f474" fmla="*/ 2038 f411 1"/>
                <a:gd name="f475" fmla="*/ 246 f412 1"/>
                <a:gd name="f476" fmla="*/ 2029 f411 1"/>
                <a:gd name="f477" fmla="*/ 125 f412 1"/>
                <a:gd name="f478" fmla="*/ 1901 f411 1"/>
                <a:gd name="f479" fmla="*/ 114 f412 1"/>
                <a:gd name="f480" fmla="*/ 1884 f411 1"/>
                <a:gd name="f481" fmla="*/ 47 f412 1"/>
                <a:gd name="f482" fmla="*/ 1744 f411 1"/>
                <a:gd name="f483" fmla="*/ 30 f412 1"/>
                <a:gd name="f484" fmla="*/ 1700 f411 1"/>
                <a:gd name="f485" fmla="*/ 10 f412 1"/>
                <a:gd name="f486" fmla="*/ 1592 f411 1"/>
                <a:gd name="f487" fmla="*/ 8 f412 1"/>
                <a:gd name="f488" fmla="*/ 1420 f411 1"/>
                <a:gd name="f489" fmla="*/ 25 f412 1"/>
                <a:gd name="f490" fmla="*/ 1269 f411 1"/>
                <a:gd name="f491" fmla="*/ 49 f412 1"/>
                <a:gd name="f492" fmla="*/ 1177 f411 1"/>
                <a:gd name="f493" fmla="+- f413 0 f1"/>
                <a:gd name="f494" fmla="*/ f416 1 1518"/>
                <a:gd name="f495" fmla="*/ f417 1 2209"/>
                <a:gd name="f496" fmla="*/ f418 1 1518"/>
                <a:gd name="f497" fmla="*/ f419 1 2209"/>
                <a:gd name="f498" fmla="*/ f420 1 1518"/>
                <a:gd name="f499" fmla="*/ f421 1 2209"/>
                <a:gd name="f500" fmla="*/ f422 1 1518"/>
                <a:gd name="f501" fmla="*/ f423 1 2209"/>
                <a:gd name="f502" fmla="*/ f424 1 1518"/>
                <a:gd name="f503" fmla="*/ f425 1 2209"/>
                <a:gd name="f504" fmla="*/ f426 1 1518"/>
                <a:gd name="f505" fmla="*/ f427 1 2209"/>
                <a:gd name="f506" fmla="*/ f428 1 1518"/>
                <a:gd name="f507" fmla="*/ f429 1 2209"/>
                <a:gd name="f508" fmla="*/ f430 1 1518"/>
                <a:gd name="f509" fmla="*/ f431 1 1518"/>
                <a:gd name="f510" fmla="*/ f432 1 2209"/>
                <a:gd name="f511" fmla="*/ f433 1 1518"/>
                <a:gd name="f512" fmla="*/ f434 1 2209"/>
                <a:gd name="f513" fmla="*/ f435 1 1518"/>
                <a:gd name="f514" fmla="*/ f436 1 2209"/>
                <a:gd name="f515" fmla="*/ f437 1 1518"/>
                <a:gd name="f516" fmla="*/ f438 1 2209"/>
                <a:gd name="f517" fmla="*/ f439 1 1518"/>
                <a:gd name="f518" fmla="*/ f440 1 2209"/>
                <a:gd name="f519" fmla="*/ f441 1 1518"/>
                <a:gd name="f520" fmla="*/ f442 1 2209"/>
                <a:gd name="f521" fmla="*/ f443 1 1518"/>
                <a:gd name="f522" fmla="*/ f444 1 2209"/>
                <a:gd name="f523" fmla="*/ f445 1 1518"/>
                <a:gd name="f524" fmla="*/ f446 1 2209"/>
                <a:gd name="f525" fmla="*/ f447 1 1518"/>
                <a:gd name="f526" fmla="*/ f448 1 2209"/>
                <a:gd name="f527" fmla="*/ f449 1 1518"/>
                <a:gd name="f528" fmla="*/ f450 1 2209"/>
                <a:gd name="f529" fmla="*/ f451 1 1518"/>
                <a:gd name="f530" fmla="*/ f452 1 2209"/>
                <a:gd name="f531" fmla="*/ f453 1 1518"/>
                <a:gd name="f532" fmla="*/ f454 1 2209"/>
                <a:gd name="f533" fmla="*/ f455 1 1518"/>
                <a:gd name="f534" fmla="*/ f456 1 2209"/>
                <a:gd name="f535" fmla="*/ f457 1 1518"/>
                <a:gd name="f536" fmla="*/ f458 1 2209"/>
                <a:gd name="f537" fmla="*/ f459 1 1518"/>
                <a:gd name="f538" fmla="*/ f460 1 2209"/>
                <a:gd name="f539" fmla="*/ f461 1 1518"/>
                <a:gd name="f540" fmla="*/ f462 1 2209"/>
                <a:gd name="f541" fmla="*/ f463 1 1518"/>
                <a:gd name="f542" fmla="*/ f464 1 2209"/>
                <a:gd name="f543" fmla="*/ f465 1 1518"/>
                <a:gd name="f544" fmla="*/ f466 1 2209"/>
                <a:gd name="f545" fmla="*/ f467 1 1518"/>
                <a:gd name="f546" fmla="*/ f468 1 2209"/>
                <a:gd name="f547" fmla="*/ f469 1 1518"/>
                <a:gd name="f548" fmla="*/ f470 1 2209"/>
                <a:gd name="f549" fmla="*/ f471 1 1518"/>
                <a:gd name="f550" fmla="*/ f472 1 2209"/>
                <a:gd name="f551" fmla="*/ f473 1 1518"/>
                <a:gd name="f552" fmla="*/ f474 1 2209"/>
                <a:gd name="f553" fmla="*/ f475 1 1518"/>
                <a:gd name="f554" fmla="*/ f476 1 2209"/>
                <a:gd name="f555" fmla="*/ f477 1 1518"/>
                <a:gd name="f556" fmla="*/ f478 1 2209"/>
                <a:gd name="f557" fmla="*/ f479 1 1518"/>
                <a:gd name="f558" fmla="*/ f480 1 2209"/>
                <a:gd name="f559" fmla="*/ f481 1 1518"/>
                <a:gd name="f560" fmla="*/ f482 1 2209"/>
                <a:gd name="f561" fmla="*/ f483 1 1518"/>
                <a:gd name="f562" fmla="*/ f484 1 2209"/>
                <a:gd name="f563" fmla="*/ f485 1 1518"/>
                <a:gd name="f564" fmla="*/ f486 1 2209"/>
                <a:gd name="f565" fmla="*/ f487 1 1518"/>
                <a:gd name="f566" fmla="*/ f488 1 2209"/>
                <a:gd name="f567" fmla="*/ f489 1 1518"/>
                <a:gd name="f568" fmla="*/ f490 1 2209"/>
                <a:gd name="f569" fmla="*/ f491 1 1518"/>
                <a:gd name="f570" fmla="*/ f492 1 2209"/>
                <a:gd name="f571" fmla="*/ 0 1 f414"/>
                <a:gd name="f572" fmla="*/ f408 1 f414"/>
                <a:gd name="f573" fmla="*/ 0 1 f415"/>
                <a:gd name="f574" fmla="*/ f409 1 f415"/>
                <a:gd name="f575" fmla="*/ f494 1 f414"/>
                <a:gd name="f576" fmla="*/ f495 1 f415"/>
                <a:gd name="f577" fmla="*/ f496 1 f414"/>
                <a:gd name="f578" fmla="*/ f497 1 f415"/>
                <a:gd name="f579" fmla="*/ f498 1 f414"/>
                <a:gd name="f580" fmla="*/ f499 1 f415"/>
                <a:gd name="f581" fmla="*/ f500 1 f414"/>
                <a:gd name="f582" fmla="*/ f501 1 f415"/>
                <a:gd name="f583" fmla="*/ f502 1 f414"/>
                <a:gd name="f584" fmla="*/ f503 1 f415"/>
                <a:gd name="f585" fmla="*/ f504 1 f414"/>
                <a:gd name="f586" fmla="*/ f505 1 f415"/>
                <a:gd name="f587" fmla="*/ f506 1 f414"/>
                <a:gd name="f588" fmla="*/ f507 1 f415"/>
                <a:gd name="f589" fmla="*/ f508 1 f414"/>
                <a:gd name="f590" fmla="*/ f509 1 f414"/>
                <a:gd name="f591" fmla="*/ f510 1 f415"/>
                <a:gd name="f592" fmla="*/ f511 1 f414"/>
                <a:gd name="f593" fmla="*/ f512 1 f415"/>
                <a:gd name="f594" fmla="*/ f513 1 f414"/>
                <a:gd name="f595" fmla="*/ f514 1 f415"/>
                <a:gd name="f596" fmla="*/ f515 1 f414"/>
                <a:gd name="f597" fmla="*/ f516 1 f415"/>
                <a:gd name="f598" fmla="*/ f517 1 f414"/>
                <a:gd name="f599" fmla="*/ f518 1 f415"/>
                <a:gd name="f600" fmla="*/ f519 1 f414"/>
                <a:gd name="f601" fmla="*/ f520 1 f415"/>
                <a:gd name="f602" fmla="*/ f521 1 f414"/>
                <a:gd name="f603" fmla="*/ f522 1 f415"/>
                <a:gd name="f604" fmla="*/ f523 1 f414"/>
                <a:gd name="f605" fmla="*/ f524 1 f415"/>
                <a:gd name="f606" fmla="*/ f525 1 f414"/>
                <a:gd name="f607" fmla="*/ f526 1 f415"/>
                <a:gd name="f608" fmla="*/ f527 1 f414"/>
                <a:gd name="f609" fmla="*/ f528 1 f415"/>
                <a:gd name="f610" fmla="*/ f529 1 f414"/>
                <a:gd name="f611" fmla="*/ f530 1 f415"/>
                <a:gd name="f612" fmla="*/ f531 1 f414"/>
                <a:gd name="f613" fmla="*/ f532 1 f415"/>
                <a:gd name="f614" fmla="*/ f533 1 f414"/>
                <a:gd name="f615" fmla="*/ f534 1 f415"/>
                <a:gd name="f616" fmla="*/ f535 1 f414"/>
                <a:gd name="f617" fmla="*/ f536 1 f415"/>
                <a:gd name="f618" fmla="*/ f537 1 f414"/>
                <a:gd name="f619" fmla="*/ f538 1 f415"/>
                <a:gd name="f620" fmla="*/ f539 1 f414"/>
                <a:gd name="f621" fmla="*/ f540 1 f415"/>
                <a:gd name="f622" fmla="*/ f541 1 f414"/>
                <a:gd name="f623" fmla="*/ f542 1 f415"/>
                <a:gd name="f624" fmla="*/ f543 1 f414"/>
                <a:gd name="f625" fmla="*/ f544 1 f415"/>
                <a:gd name="f626" fmla="*/ f545 1 f414"/>
                <a:gd name="f627" fmla="*/ f546 1 f415"/>
                <a:gd name="f628" fmla="*/ f547 1 f414"/>
                <a:gd name="f629" fmla="*/ f548 1 f415"/>
                <a:gd name="f630" fmla="*/ f549 1 f414"/>
                <a:gd name="f631" fmla="*/ f550 1 f415"/>
                <a:gd name="f632" fmla="*/ f551 1 f414"/>
                <a:gd name="f633" fmla="*/ f552 1 f415"/>
                <a:gd name="f634" fmla="*/ f553 1 f414"/>
                <a:gd name="f635" fmla="*/ f554 1 f415"/>
                <a:gd name="f636" fmla="*/ f555 1 f414"/>
                <a:gd name="f637" fmla="*/ f556 1 f415"/>
                <a:gd name="f638" fmla="*/ f557 1 f414"/>
                <a:gd name="f639" fmla="*/ f558 1 f415"/>
                <a:gd name="f640" fmla="*/ f559 1 f414"/>
                <a:gd name="f641" fmla="*/ f560 1 f415"/>
                <a:gd name="f642" fmla="*/ f561 1 f414"/>
                <a:gd name="f643" fmla="*/ f562 1 f415"/>
                <a:gd name="f644" fmla="*/ f563 1 f414"/>
                <a:gd name="f645" fmla="*/ f564 1 f415"/>
                <a:gd name="f646" fmla="*/ f565 1 f414"/>
                <a:gd name="f647" fmla="*/ f566 1 f415"/>
                <a:gd name="f648" fmla="*/ f567 1 f414"/>
                <a:gd name="f649" fmla="*/ f568 1 f415"/>
                <a:gd name="f650" fmla="*/ f569 1 f414"/>
                <a:gd name="f651" fmla="*/ f570 1 f415"/>
                <a:gd name="f652" fmla="*/ f571 f405 1"/>
                <a:gd name="f653" fmla="*/ f572 f405 1"/>
                <a:gd name="f654" fmla="*/ f574 f406 1"/>
                <a:gd name="f655" fmla="*/ f573 f406 1"/>
                <a:gd name="f656" fmla="*/ f575 f405 1"/>
                <a:gd name="f657" fmla="*/ f576 f406 1"/>
                <a:gd name="f658" fmla="*/ f577 f405 1"/>
                <a:gd name="f659" fmla="*/ f578 f406 1"/>
                <a:gd name="f660" fmla="*/ f579 f405 1"/>
                <a:gd name="f661" fmla="*/ f580 f406 1"/>
                <a:gd name="f662" fmla="*/ f581 f405 1"/>
                <a:gd name="f663" fmla="*/ f582 f406 1"/>
                <a:gd name="f664" fmla="*/ f583 f405 1"/>
                <a:gd name="f665" fmla="*/ f584 f406 1"/>
                <a:gd name="f666" fmla="*/ f585 f405 1"/>
                <a:gd name="f667" fmla="*/ f586 f406 1"/>
                <a:gd name="f668" fmla="*/ f587 f405 1"/>
                <a:gd name="f669" fmla="*/ f588 f406 1"/>
                <a:gd name="f670" fmla="*/ f589 f405 1"/>
                <a:gd name="f671" fmla="*/ f590 f405 1"/>
                <a:gd name="f672" fmla="*/ f591 f406 1"/>
                <a:gd name="f673" fmla="*/ f592 f405 1"/>
                <a:gd name="f674" fmla="*/ f593 f406 1"/>
                <a:gd name="f675" fmla="*/ f594 f405 1"/>
                <a:gd name="f676" fmla="*/ f595 f406 1"/>
                <a:gd name="f677" fmla="*/ f596 f405 1"/>
                <a:gd name="f678" fmla="*/ f597 f406 1"/>
                <a:gd name="f679" fmla="*/ f598 f405 1"/>
                <a:gd name="f680" fmla="*/ f599 f406 1"/>
                <a:gd name="f681" fmla="*/ f600 f405 1"/>
                <a:gd name="f682" fmla="*/ f601 f406 1"/>
                <a:gd name="f683" fmla="*/ f602 f405 1"/>
                <a:gd name="f684" fmla="*/ f603 f406 1"/>
                <a:gd name="f685" fmla="*/ f604 f405 1"/>
                <a:gd name="f686" fmla="*/ f605 f406 1"/>
                <a:gd name="f687" fmla="*/ f606 f405 1"/>
                <a:gd name="f688" fmla="*/ f607 f406 1"/>
                <a:gd name="f689" fmla="*/ f608 f405 1"/>
                <a:gd name="f690" fmla="*/ f609 f406 1"/>
                <a:gd name="f691" fmla="*/ f610 f405 1"/>
                <a:gd name="f692" fmla="*/ f611 f406 1"/>
                <a:gd name="f693" fmla="*/ f612 f405 1"/>
                <a:gd name="f694" fmla="*/ f613 f406 1"/>
                <a:gd name="f695" fmla="*/ f614 f405 1"/>
                <a:gd name="f696" fmla="*/ f615 f406 1"/>
                <a:gd name="f697" fmla="*/ f616 f405 1"/>
                <a:gd name="f698" fmla="*/ f617 f406 1"/>
                <a:gd name="f699" fmla="*/ f618 f405 1"/>
                <a:gd name="f700" fmla="*/ f619 f406 1"/>
                <a:gd name="f701" fmla="*/ f620 f405 1"/>
                <a:gd name="f702" fmla="*/ f621 f406 1"/>
                <a:gd name="f703" fmla="*/ f622 f405 1"/>
                <a:gd name="f704" fmla="*/ f623 f406 1"/>
                <a:gd name="f705" fmla="*/ f624 f405 1"/>
                <a:gd name="f706" fmla="*/ f625 f406 1"/>
                <a:gd name="f707" fmla="*/ f626 f405 1"/>
                <a:gd name="f708" fmla="*/ f627 f406 1"/>
                <a:gd name="f709" fmla="*/ f628 f405 1"/>
                <a:gd name="f710" fmla="*/ f629 f406 1"/>
                <a:gd name="f711" fmla="*/ f630 f405 1"/>
                <a:gd name="f712" fmla="*/ f631 f406 1"/>
                <a:gd name="f713" fmla="*/ f632 f405 1"/>
                <a:gd name="f714" fmla="*/ f633 f406 1"/>
                <a:gd name="f715" fmla="*/ f634 f405 1"/>
                <a:gd name="f716" fmla="*/ f635 f406 1"/>
                <a:gd name="f717" fmla="*/ f636 f405 1"/>
                <a:gd name="f718" fmla="*/ f637 f406 1"/>
                <a:gd name="f719" fmla="*/ f638 f405 1"/>
                <a:gd name="f720" fmla="*/ f639 f406 1"/>
                <a:gd name="f721" fmla="*/ f640 f405 1"/>
                <a:gd name="f722" fmla="*/ f641 f406 1"/>
                <a:gd name="f723" fmla="*/ f642 f405 1"/>
                <a:gd name="f724" fmla="*/ f643 f406 1"/>
                <a:gd name="f725" fmla="*/ f644 f405 1"/>
                <a:gd name="f726" fmla="*/ f645 f406 1"/>
                <a:gd name="f727" fmla="*/ f646 f405 1"/>
                <a:gd name="f728" fmla="*/ f647 f406 1"/>
                <a:gd name="f729" fmla="*/ f648 f405 1"/>
                <a:gd name="f730" fmla="*/ f649 f406 1"/>
                <a:gd name="f731" fmla="*/ f650 f405 1"/>
                <a:gd name="f732" fmla="*/ f651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3">
                  <a:pos x="f656" y="f657"/>
                </a:cxn>
                <a:cxn ang="f493">
                  <a:pos x="f658" y="f659"/>
                </a:cxn>
                <a:cxn ang="f493">
                  <a:pos x="f660" y="f661"/>
                </a:cxn>
                <a:cxn ang="f493">
                  <a:pos x="f662" y="f663"/>
                </a:cxn>
                <a:cxn ang="f493">
                  <a:pos x="f664" y="f665"/>
                </a:cxn>
                <a:cxn ang="f493">
                  <a:pos x="f666" y="f667"/>
                </a:cxn>
                <a:cxn ang="f493">
                  <a:pos x="f668" y="f669"/>
                </a:cxn>
                <a:cxn ang="f493">
                  <a:pos x="f670" y="f669"/>
                </a:cxn>
                <a:cxn ang="f493">
                  <a:pos x="f671" y="f672"/>
                </a:cxn>
                <a:cxn ang="f493">
                  <a:pos x="f673" y="f674"/>
                </a:cxn>
                <a:cxn ang="f493">
                  <a:pos x="f675" y="f676"/>
                </a:cxn>
                <a:cxn ang="f493">
                  <a:pos x="f677" y="f678"/>
                </a:cxn>
                <a:cxn ang="f493">
                  <a:pos x="f679" y="f680"/>
                </a:cxn>
                <a:cxn ang="f493">
                  <a:pos x="f681" y="f682"/>
                </a:cxn>
                <a:cxn ang="f493">
                  <a:pos x="f683" y="f684"/>
                </a:cxn>
                <a:cxn ang="f493">
                  <a:pos x="f685" y="f686"/>
                </a:cxn>
                <a:cxn ang="f493">
                  <a:pos x="f687" y="f688"/>
                </a:cxn>
                <a:cxn ang="f493">
                  <a:pos x="f689" y="f690"/>
                </a:cxn>
                <a:cxn ang="f493">
                  <a:pos x="f691" y="f692"/>
                </a:cxn>
                <a:cxn ang="f493">
                  <a:pos x="f693" y="f694"/>
                </a:cxn>
                <a:cxn ang="f493">
                  <a:pos x="f695" y="f696"/>
                </a:cxn>
                <a:cxn ang="f493">
                  <a:pos x="f697" y="f698"/>
                </a:cxn>
                <a:cxn ang="f493">
                  <a:pos x="f699" y="f700"/>
                </a:cxn>
                <a:cxn ang="f493">
                  <a:pos x="f701" y="f702"/>
                </a:cxn>
                <a:cxn ang="f493">
                  <a:pos x="f703" y="f704"/>
                </a:cxn>
                <a:cxn ang="f493">
                  <a:pos x="f705" y="f706"/>
                </a:cxn>
                <a:cxn ang="f493">
                  <a:pos x="f707" y="f708"/>
                </a:cxn>
                <a:cxn ang="f493">
                  <a:pos x="f709" y="f710"/>
                </a:cxn>
                <a:cxn ang="f493">
                  <a:pos x="f711" y="f712"/>
                </a:cxn>
                <a:cxn ang="f493">
                  <a:pos x="f713" y="f714"/>
                </a:cxn>
                <a:cxn ang="f493">
                  <a:pos x="f715" y="f716"/>
                </a:cxn>
                <a:cxn ang="f493">
                  <a:pos x="f717" y="f718"/>
                </a:cxn>
                <a:cxn ang="f493">
                  <a:pos x="f719" y="f720"/>
                </a:cxn>
                <a:cxn ang="f493">
                  <a:pos x="f721" y="f722"/>
                </a:cxn>
                <a:cxn ang="f493">
                  <a:pos x="f723" y="f724"/>
                </a:cxn>
                <a:cxn ang="f493">
                  <a:pos x="f725" y="f726"/>
                </a:cxn>
                <a:cxn ang="f493">
                  <a:pos x="f727" y="f728"/>
                </a:cxn>
                <a:cxn ang="f493">
                  <a:pos x="f729" y="f730"/>
                </a:cxn>
                <a:cxn ang="f493">
                  <a:pos x="f731" y="f732"/>
                </a:cxn>
              </a:cxnLst>
              <a:rect l="f652" t="f655" r="f653" b="f654"/>
              <a:pathLst>
                <a:path w="1518" h="220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0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1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1"/>
                    <a:pt x="f93" y="f94"/>
                    <a:pt x="f95" y="f85"/>
                  </a:cubicBezTo>
                  <a:cubicBezTo>
                    <a:pt x="f96" y="f93"/>
                    <a:pt x="f97" y="f94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98" y="f130"/>
                    <a:pt x="f131" y="f132"/>
                    <a:pt x="f133" y="f16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5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2"/>
                    <a:pt x="f148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78"/>
                    <a:pt x="f185" y="f186"/>
                    <a:pt x="f187" y="f188"/>
                  </a:cubicBezTo>
                  <a:cubicBezTo>
                    <a:pt x="f189" y="f190"/>
                    <a:pt x="f15" y="f191"/>
                    <a:pt x="f192" y="f193"/>
                  </a:cubicBezTo>
                  <a:cubicBezTo>
                    <a:pt x="f194" y="f195"/>
                    <a:pt x="f196" y="f197"/>
                    <a:pt x="f198" y="f67"/>
                  </a:cubicBezTo>
                  <a:cubicBezTo>
                    <a:pt x="f199" y="f63"/>
                    <a:pt x="f200" y="f201"/>
                    <a:pt x="f202" y="f203"/>
                  </a:cubicBezTo>
                  <a:cubicBezTo>
                    <a:pt x="f204" y="f205"/>
                    <a:pt x="f206" y="f19"/>
                    <a:pt x="f207" y="f208"/>
                  </a:cubicBezTo>
                  <a:cubicBezTo>
                    <a:pt x="f209" y="f210"/>
                    <a:pt x="f6" y="f211"/>
                    <a:pt x="f212" y="f213"/>
                  </a:cubicBezTo>
                  <a:cubicBezTo>
                    <a:pt x="f209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2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0" y="f252"/>
                  </a:cubicBezTo>
                  <a:cubicBezTo>
                    <a:pt x="f250" y="f253"/>
                    <a:pt x="f254" y="f255"/>
                    <a:pt x="f256" y="f257"/>
                  </a:cubicBezTo>
                  <a:cubicBezTo>
                    <a:pt x="f250" y="f258"/>
                    <a:pt x="f259" y="f260"/>
                    <a:pt x="f261" y="f262"/>
                  </a:cubicBezTo>
                  <a:cubicBezTo>
                    <a:pt x="f189" y="f263"/>
                    <a:pt x="f264" y="f265"/>
                    <a:pt x="f266" y="f267"/>
                  </a:cubicBezTo>
                  <a:cubicBezTo>
                    <a:pt x="f268" y="f7"/>
                    <a:pt x="f269" y="f7"/>
                    <a:pt x="f270" y="f7"/>
                  </a:cubicBezTo>
                  <a:cubicBezTo>
                    <a:pt x="f271" y="f7"/>
                    <a:pt x="f272" y="f7"/>
                    <a:pt x="f273" y="f7"/>
                  </a:cubicBezTo>
                  <a:cubicBezTo>
                    <a:pt x="f273" y="f7"/>
                    <a:pt x="f274" y="f7"/>
                    <a:pt x="f274" y="f7"/>
                  </a:cubicBezTo>
                  <a:cubicBezTo>
                    <a:pt x="f275" y="f276"/>
                    <a:pt x="f277" y="f278"/>
                    <a:pt x="f279" y="f278"/>
                  </a:cubicBezTo>
                  <a:cubicBezTo>
                    <a:pt x="f280" y="f276"/>
                    <a:pt x="f281" y="f282"/>
                    <a:pt x="f126" y="f283"/>
                  </a:cubicBezTo>
                  <a:cubicBezTo>
                    <a:pt x="f122" y="f267"/>
                    <a:pt x="f284" y="f285"/>
                    <a:pt x="f286" y="f287"/>
                  </a:cubicBezTo>
                  <a:cubicBezTo>
                    <a:pt x="f288" y="f289"/>
                    <a:pt x="f93" y="f290"/>
                    <a:pt x="f85" y="f291"/>
                  </a:cubicBezTo>
                  <a:cubicBezTo>
                    <a:pt x="f89" y="f291"/>
                    <a:pt x="f292" y="f293"/>
                    <a:pt x="f294" y="f295"/>
                  </a:cubicBezTo>
                  <a:cubicBezTo>
                    <a:pt x="f296" y="f297"/>
                    <a:pt x="f298" y="f262"/>
                    <a:pt x="f299" y="f258"/>
                  </a:cubicBezTo>
                  <a:cubicBezTo>
                    <a:pt x="f300" y="f301"/>
                    <a:pt x="f302" y="f303"/>
                    <a:pt x="f78" y="f304"/>
                  </a:cubicBezTo>
                  <a:cubicBezTo>
                    <a:pt x="f300" y="f305"/>
                    <a:pt x="f306" y="f307"/>
                    <a:pt x="f308" y="f309"/>
                  </a:cubicBezTo>
                  <a:cubicBezTo>
                    <a:pt x="f310" y="f311"/>
                    <a:pt x="f312" y="f251"/>
                    <a:pt x="f313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242"/>
                    <a:pt x="f328" y="f247"/>
                    <a:pt x="f329" y="f330"/>
                  </a:cubicBezTo>
                  <a:cubicBezTo>
                    <a:pt x="f331" y="f332"/>
                    <a:pt x="f42" y="f333"/>
                    <a:pt x="f334" y="f335"/>
                  </a:cubicBezTo>
                  <a:cubicBezTo>
                    <a:pt x="f336" y="f337"/>
                    <a:pt x="f338" y="f339"/>
                    <a:pt x="f31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cubicBezTo>
                    <a:pt x="f353" y="f354"/>
                    <a:pt x="f14" y="f355"/>
                    <a:pt x="f137" y="f356"/>
                  </a:cubicBez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154" y="f367"/>
                  </a:cubicBezTo>
                  <a:cubicBezTo>
                    <a:pt x="f368" y="f369"/>
                    <a:pt x="f143" y="f370"/>
                    <a:pt x="f371" y="f372"/>
                  </a:cubicBezTo>
                  <a:cubicBezTo>
                    <a:pt x="f373" y="f374"/>
                    <a:pt x="f375" y="f376"/>
                    <a:pt x="f373" y="f377"/>
                  </a:cubicBezTo>
                  <a:cubicBezTo>
                    <a:pt x="f378" y="f379"/>
                    <a:pt x="f373" y="f380"/>
                    <a:pt x="f381" y="f382"/>
                  </a:cubicBezTo>
                  <a:cubicBezTo>
                    <a:pt x="f5" y="f383"/>
                    <a:pt x="f145" y="f384"/>
                    <a:pt x="f145" y="f385"/>
                  </a:cubicBezTo>
                  <a:cubicBezTo>
                    <a:pt x="f375" y="f386"/>
                    <a:pt x="f387" y="f388"/>
                    <a:pt x="f389" y="f390"/>
                  </a:cubicBezTo>
                  <a:cubicBezTo>
                    <a:pt x="f391" y="f392"/>
                    <a:pt x="f389" y="f393"/>
                    <a:pt x="f394" y="f395"/>
                  </a:cubicBezTo>
                  <a:cubicBezTo>
                    <a:pt x="f396" y="f397"/>
                    <a:pt x="f398" y="f399"/>
                    <a:pt x="f365" y="f400"/>
                  </a:cubicBezTo>
                  <a:cubicBezTo>
                    <a:pt x="f359" y="f401"/>
                    <a:pt x="f10" y="f402"/>
                    <a:pt x="f135" y="f259"/>
                  </a:cubicBezTo>
                  <a:cubicBezTo>
                    <a:pt x="f135" y="f261"/>
                    <a:pt x="f135" y="f403"/>
                    <a:pt x="f8" y="f9"/>
                  </a:cubicBezTo>
                  <a:close/>
                </a:path>
              </a:pathLst>
            </a:custGeom>
            <a:solidFill>
              <a:srgbClr val="B7E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4" name="Freeform 52">
              <a:extLst>
                <a:ext uri="{FF2B5EF4-FFF2-40B4-BE49-F238E27FC236}">
                  <a16:creationId xmlns:a16="http://schemas.microsoft.com/office/drawing/2014/main" id="{D6399F0E-B30B-1C6D-67A7-50F574B8D671}"/>
                </a:ext>
              </a:extLst>
            </p:cNvPr>
            <p:cNvSpPr/>
            <p:nvPr/>
          </p:nvSpPr>
          <p:spPr>
            <a:xfrm>
              <a:off x="12636505" y="3524253"/>
              <a:ext cx="492120" cy="1311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2"/>
                <a:gd name="f7" fmla="val 2400"/>
                <a:gd name="f8" fmla="val 252"/>
                <a:gd name="f9" fmla="val 2122"/>
                <a:gd name="f10" fmla="val 257"/>
                <a:gd name="f11" fmla="val 2123"/>
                <a:gd name="f12" fmla="val 259"/>
                <a:gd name="f13" fmla="val 2120"/>
                <a:gd name="f14" fmla="val 262"/>
                <a:gd name="f15" fmla="val 2117"/>
                <a:gd name="f16" fmla="val 313"/>
                <a:gd name="f17" fmla="val 2086"/>
                <a:gd name="f18" fmla="val 367"/>
                <a:gd name="f19" fmla="val 2063"/>
                <a:gd name="f20" fmla="val 425"/>
                <a:gd name="f21" fmla="val 2038"/>
                <a:gd name="f22" fmla="val 410"/>
                <a:gd name="f23" fmla="val 2028"/>
                <a:gd name="f24" fmla="val 399"/>
                <a:gd name="f25" fmla="val 2026"/>
                <a:gd name="f26" fmla="val 387"/>
                <a:gd name="f27" fmla="val 2029"/>
                <a:gd name="f28" fmla="val 357"/>
                <a:gd name="f29" fmla="val 2035"/>
                <a:gd name="f30" fmla="val 327"/>
                <a:gd name="f31" fmla="val 298"/>
                <a:gd name="f32" fmla="val 2030"/>
                <a:gd name="f33" fmla="val 272"/>
                <a:gd name="f34" fmla="val 2031"/>
                <a:gd name="f35" fmla="val 264"/>
                <a:gd name="f36" fmla="val 2018"/>
                <a:gd name="f37" fmla="val 271"/>
                <a:gd name="f38" fmla="val 1994"/>
                <a:gd name="f39" fmla="val 273"/>
                <a:gd name="f40" fmla="val 1989"/>
                <a:gd name="f41" fmla="val 270"/>
                <a:gd name="f42" fmla="val 1982"/>
                <a:gd name="f43" fmla="val 275"/>
                <a:gd name="f44" fmla="val 1977"/>
                <a:gd name="f45" fmla="val 1978"/>
                <a:gd name="f46" fmla="val 293"/>
                <a:gd name="f47" fmla="val 1966"/>
                <a:gd name="f48" fmla="val 1972"/>
                <a:gd name="f49" fmla="val 332"/>
                <a:gd name="f50" fmla="val 1973"/>
                <a:gd name="f51" fmla="val 370"/>
                <a:gd name="f52" fmla="val 1976"/>
                <a:gd name="f53" fmla="val 408"/>
                <a:gd name="f54" fmla="val 1969"/>
                <a:gd name="f55" fmla="val 446"/>
                <a:gd name="f56" fmla="val 1971"/>
                <a:gd name="f57" fmla="val 471"/>
                <a:gd name="f58" fmla="val 496"/>
                <a:gd name="f59" fmla="val 1974"/>
                <a:gd name="f60" fmla="val 521"/>
                <a:gd name="f61" fmla="val 533"/>
                <a:gd name="f62" fmla="val 1970"/>
                <a:gd name="f63" fmla="val 539"/>
                <a:gd name="f64" fmla="val 1965"/>
                <a:gd name="f65" fmla="val 538"/>
                <a:gd name="f66" fmla="val 1954"/>
                <a:gd name="f67" fmla="val 1938"/>
                <a:gd name="f68" fmla="val 541"/>
                <a:gd name="f69" fmla="val 1922"/>
                <a:gd name="f70" fmla="val 535"/>
                <a:gd name="f71" fmla="val 1907"/>
                <a:gd name="f72" fmla="val 532"/>
                <a:gd name="f73" fmla="val 1895"/>
                <a:gd name="f74" fmla="val 540"/>
                <a:gd name="f75" fmla="val 1885"/>
                <a:gd name="f76" fmla="val 1874"/>
                <a:gd name="f77" fmla="val 1843"/>
                <a:gd name="f78" fmla="val 545"/>
                <a:gd name="f79" fmla="val 1813"/>
                <a:gd name="f80" fmla="val 544"/>
                <a:gd name="f81" fmla="val 1782"/>
                <a:gd name="f82" fmla="val 1767"/>
                <a:gd name="f83" fmla="val 1752"/>
                <a:gd name="f84" fmla="val 550"/>
                <a:gd name="f85" fmla="val 1737"/>
                <a:gd name="f86" fmla="val 552"/>
                <a:gd name="f87" fmla="val 1734"/>
                <a:gd name="f88" fmla="val 553"/>
                <a:gd name="f89" fmla="val 1729"/>
                <a:gd name="f90" fmla="val 551"/>
                <a:gd name="f91" fmla="val 1726"/>
                <a:gd name="f92" fmla="val 1711"/>
                <a:gd name="f93" fmla="val 547"/>
                <a:gd name="f94" fmla="val 1697"/>
                <a:gd name="f95" fmla="val 1683"/>
                <a:gd name="f96" fmla="val 566"/>
                <a:gd name="f97" fmla="val 1617"/>
                <a:gd name="f98" fmla="val 570"/>
                <a:gd name="f99" fmla="val 1549"/>
                <a:gd name="f100" fmla="val 580"/>
                <a:gd name="f101" fmla="val 1483"/>
                <a:gd name="f102" fmla="val 587"/>
                <a:gd name="f103" fmla="val 1433"/>
                <a:gd name="f104" fmla="val 595"/>
                <a:gd name="f105" fmla="val 1384"/>
                <a:gd name="f106" fmla="val 597"/>
                <a:gd name="f107" fmla="val 1333"/>
                <a:gd name="f108" fmla="val 598"/>
                <a:gd name="f109" fmla="val 1314"/>
                <a:gd name="f110" fmla="val 610"/>
                <a:gd name="f111" fmla="val 1297"/>
                <a:gd name="f112" fmla="val 611"/>
                <a:gd name="f113" fmla="val 1278"/>
                <a:gd name="f114" fmla="val 612"/>
                <a:gd name="f115" fmla="val 1238"/>
                <a:gd name="f116" fmla="val 622"/>
                <a:gd name="f117" fmla="val 1199"/>
                <a:gd name="f118" fmla="val 628"/>
                <a:gd name="f119" fmla="val 1160"/>
                <a:gd name="f120" fmla="val 632"/>
                <a:gd name="f121" fmla="val 1133"/>
                <a:gd name="f122" fmla="val 637"/>
                <a:gd name="f123" fmla="val 1106"/>
                <a:gd name="f124" fmla="val 642"/>
                <a:gd name="f125" fmla="val 1079"/>
                <a:gd name="f126" fmla="val 651"/>
                <a:gd name="f127" fmla="val 1037"/>
                <a:gd name="f128" fmla="val 659"/>
                <a:gd name="f129" fmla="val 996"/>
                <a:gd name="f130" fmla="val 662"/>
                <a:gd name="f131" fmla="val 954"/>
                <a:gd name="f132" fmla="val 663"/>
                <a:gd name="f133" fmla="val 940"/>
                <a:gd name="f134" fmla="val 927"/>
                <a:gd name="f135" fmla="val 654"/>
                <a:gd name="f136" fmla="val 915"/>
                <a:gd name="f137" fmla="val 639"/>
                <a:gd name="f138" fmla="val 882"/>
                <a:gd name="f139" fmla="val 849"/>
                <a:gd name="f140" fmla="val 634"/>
                <a:gd name="f141" fmla="val 813"/>
                <a:gd name="f142" fmla="val 636"/>
                <a:gd name="f143" fmla="val 787"/>
                <a:gd name="f144" fmla="val 645"/>
                <a:gd name="f145" fmla="val 764"/>
                <a:gd name="f146" fmla="val 652"/>
                <a:gd name="f147" fmla="val 740"/>
                <a:gd name="f148" fmla="val 656"/>
                <a:gd name="f149" fmla="val 722"/>
                <a:gd name="f150" fmla="val 672"/>
                <a:gd name="f151" fmla="val 709"/>
                <a:gd name="f152" fmla="val 675"/>
                <a:gd name="f153" fmla="val 693"/>
                <a:gd name="f154" fmla="val 678"/>
                <a:gd name="f155" fmla="val 673"/>
                <a:gd name="f156" fmla="val 677"/>
                <a:gd name="f157" fmla="val 668"/>
                <a:gd name="f158" fmla="val 619"/>
                <a:gd name="f159" fmla="val 667"/>
                <a:gd name="f160" fmla="val 607"/>
                <a:gd name="f161" fmla="val 666"/>
                <a:gd name="f162" fmla="val 594"/>
                <a:gd name="f163" fmla="val 658"/>
                <a:gd name="f164" fmla="val 644"/>
                <a:gd name="f165" fmla="val 449"/>
                <a:gd name="f166" fmla="val 633"/>
                <a:gd name="f167" fmla="val 376"/>
                <a:gd name="f168" fmla="val 624"/>
                <a:gd name="f169" fmla="val 317"/>
                <a:gd name="f170" fmla="val 613"/>
                <a:gd name="f171" fmla="val 258"/>
                <a:gd name="f172" fmla="val 199"/>
                <a:gd name="f173" fmla="val 604"/>
                <a:gd name="f174" fmla="val 168"/>
                <a:gd name="f175" fmla="val 606"/>
                <a:gd name="f176" fmla="val 134"/>
                <a:gd name="f177" fmla="val 589"/>
                <a:gd name="f178" fmla="val 104"/>
                <a:gd name="f179" fmla="val 585"/>
                <a:gd name="f180" fmla="val 99"/>
                <a:gd name="f181" fmla="val 586"/>
                <a:gd name="f182" fmla="val 91"/>
                <a:gd name="f183" fmla="val 85"/>
                <a:gd name="f184" fmla="val 67"/>
                <a:gd name="f185" fmla="val 49"/>
                <a:gd name="f186" fmla="val 578"/>
                <a:gd name="f187" fmla="val 32"/>
                <a:gd name="f188" fmla="val 574"/>
                <a:gd name="f189" fmla="val 26"/>
                <a:gd name="f190" fmla="val 576"/>
                <a:gd name="f191" fmla="val 18"/>
                <a:gd name="f192" fmla="val 577"/>
                <a:gd name="f193" fmla="val 11"/>
                <a:gd name="f194" fmla="val 583"/>
                <a:gd name="f195" fmla="val 592"/>
                <a:gd name="f196" fmla="val 601"/>
                <a:gd name="f197" fmla="val 3"/>
                <a:gd name="f198" fmla="val 620"/>
                <a:gd name="f199" fmla="val 640"/>
                <a:gd name="f200" fmla="val 44"/>
                <a:gd name="f201" fmla="val 47"/>
                <a:gd name="f202" fmla="val 51"/>
                <a:gd name="f203" fmla="val 646"/>
                <a:gd name="f204" fmla="val 55"/>
                <a:gd name="f205" fmla="val 65"/>
                <a:gd name="f206" fmla="val 648"/>
                <a:gd name="f207" fmla="val 76"/>
                <a:gd name="f208" fmla="val 649"/>
                <a:gd name="f209" fmla="val 86"/>
                <a:gd name="f210" fmla="val 653"/>
                <a:gd name="f211" fmla="val 141"/>
                <a:gd name="f212" fmla="val 195"/>
                <a:gd name="f213" fmla="val 249"/>
                <a:gd name="f214" fmla="val 679"/>
                <a:gd name="f215" fmla="val 284"/>
                <a:gd name="f216" fmla="val 684"/>
                <a:gd name="f217" fmla="val 319"/>
                <a:gd name="f218" fmla="val 690"/>
                <a:gd name="f219" fmla="val 354"/>
                <a:gd name="f220" fmla="val 699"/>
                <a:gd name="f221" fmla="val 400"/>
                <a:gd name="f222" fmla="val 703"/>
                <a:gd name="f223" fmla="val 710"/>
                <a:gd name="f224" fmla="val 491"/>
                <a:gd name="f225" fmla="val 717"/>
                <a:gd name="f226" fmla="val 723"/>
                <a:gd name="f227" fmla="val 730"/>
                <a:gd name="f228" fmla="val 732"/>
                <a:gd name="f229" fmla="val 733"/>
                <a:gd name="f230" fmla="val 641"/>
                <a:gd name="f231" fmla="val 731"/>
                <a:gd name="f232" fmla="val 650"/>
                <a:gd name="f233" fmla="val 729"/>
                <a:gd name="f234" fmla="val 660"/>
                <a:gd name="f235" fmla="val 670"/>
                <a:gd name="f236" fmla="val 739"/>
                <a:gd name="f237" fmla="val 755"/>
                <a:gd name="f238" fmla="val 765"/>
                <a:gd name="f239" fmla="val 774"/>
                <a:gd name="f240" fmla="val 792"/>
                <a:gd name="f241" fmla="val 768"/>
                <a:gd name="f242" fmla="val 799"/>
                <a:gd name="f243" fmla="val 805"/>
                <a:gd name="f244" fmla="val 844"/>
                <a:gd name="f245" fmla="val 786"/>
                <a:gd name="f246" fmla="val 873"/>
                <a:gd name="f247" fmla="val 769"/>
                <a:gd name="f248" fmla="val 899"/>
                <a:gd name="f249" fmla="val 749"/>
                <a:gd name="f250" fmla="val 922"/>
                <a:gd name="f251" fmla="val 735"/>
                <a:gd name="f252" fmla="val 938"/>
                <a:gd name="f253" fmla="val 725"/>
                <a:gd name="f254" fmla="val 953"/>
                <a:gd name="f255" fmla="val 721"/>
                <a:gd name="f256" fmla="val 976"/>
                <a:gd name="f257" fmla="val 713"/>
                <a:gd name="f258" fmla="val 1026"/>
                <a:gd name="f259" fmla="val 708"/>
                <a:gd name="f260" fmla="val 1076"/>
                <a:gd name="f261" fmla="val 695"/>
                <a:gd name="f262" fmla="val 1124"/>
                <a:gd name="f263" fmla="val 1132"/>
                <a:gd name="f264" fmla="val 691"/>
                <a:gd name="f265" fmla="val 1140"/>
                <a:gd name="f266" fmla="val 1148"/>
                <a:gd name="f267" fmla="val 685"/>
                <a:gd name="f268" fmla="val 1186"/>
                <a:gd name="f269" fmla="val 676"/>
                <a:gd name="f270" fmla="val 1223"/>
                <a:gd name="f271" fmla="val 1261"/>
                <a:gd name="f272" fmla="val 665"/>
                <a:gd name="f273" fmla="val 1296"/>
                <a:gd name="f274" fmla="val 1332"/>
                <a:gd name="f275" fmla="val 657"/>
                <a:gd name="f276" fmla="val 1367"/>
                <a:gd name="f277" fmla="val 1413"/>
                <a:gd name="f278" fmla="val 1459"/>
                <a:gd name="f279" fmla="val 1505"/>
                <a:gd name="f280" fmla="val 627"/>
                <a:gd name="f281" fmla="val 1541"/>
                <a:gd name="f282" fmla="val 1579"/>
                <a:gd name="f283" fmla="val 1615"/>
                <a:gd name="f284" fmla="val 1656"/>
                <a:gd name="f285" fmla="val 617"/>
                <a:gd name="f286" fmla="val 1698"/>
                <a:gd name="f287" fmla="val 609"/>
                <a:gd name="f288" fmla="val 1738"/>
                <a:gd name="f289" fmla="val 1765"/>
                <a:gd name="f290" fmla="val 608"/>
                <a:gd name="f291" fmla="val 1793"/>
                <a:gd name="f292" fmla="val 599"/>
                <a:gd name="f293" fmla="val 1819"/>
                <a:gd name="f294" fmla="val 1834"/>
                <a:gd name="f295" fmla="val 1850"/>
                <a:gd name="f296" fmla="val 1865"/>
                <a:gd name="f297" fmla="val 1898"/>
                <a:gd name="f298" fmla="val 1930"/>
                <a:gd name="f299" fmla="val 596"/>
                <a:gd name="f300" fmla="val 1963"/>
                <a:gd name="f301" fmla="val 1984"/>
                <a:gd name="f302" fmla="val 1991"/>
                <a:gd name="f303" fmla="val 2015"/>
                <a:gd name="f304" fmla="val 688"/>
                <a:gd name="f305" fmla="val 2041"/>
                <a:gd name="f306" fmla="val 728"/>
                <a:gd name="f307" fmla="val 2060"/>
                <a:gd name="f308" fmla="val 2065"/>
                <a:gd name="f309" fmla="val 746"/>
                <a:gd name="f310" fmla="val 2074"/>
                <a:gd name="f311" fmla="val 754"/>
                <a:gd name="f312" fmla="val 2082"/>
                <a:gd name="f313" fmla="val 2081"/>
                <a:gd name="f314" fmla="val 2098"/>
                <a:gd name="f315" fmla="val 824"/>
                <a:gd name="f316" fmla="val 858"/>
                <a:gd name="f317" fmla="val 2146"/>
                <a:gd name="f318" fmla="val 2145"/>
                <a:gd name="f319" fmla="val 862"/>
                <a:gd name="f320" fmla="val 2148"/>
                <a:gd name="f321" fmla="val 866"/>
                <a:gd name="f322" fmla="val 2150"/>
                <a:gd name="f323" fmla="val 870"/>
                <a:gd name="f324" fmla="val 2152"/>
                <a:gd name="f325" fmla="val 2165"/>
                <a:gd name="f326" fmla="val 2189"/>
                <a:gd name="f327" fmla="val 876"/>
                <a:gd name="f328" fmla="val 2209"/>
                <a:gd name="f329" fmla="val 2216"/>
                <a:gd name="f330" fmla="val 857"/>
                <a:gd name="f331" fmla="val 2213"/>
                <a:gd name="f332" fmla="val 2208"/>
                <a:gd name="f333" fmla="val 797"/>
                <a:gd name="f334" fmla="val 2177"/>
                <a:gd name="f335" fmla="val 748"/>
                <a:gd name="f336" fmla="val 2141"/>
                <a:gd name="f337" fmla="val 694"/>
                <a:gd name="f338" fmla="val 2113"/>
                <a:gd name="f339" fmla="val 686"/>
                <a:gd name="f340" fmla="val 2108"/>
                <a:gd name="f341" fmla="val 681"/>
                <a:gd name="f342" fmla="val 2102"/>
                <a:gd name="f343" fmla="val 2097"/>
                <a:gd name="f344" fmla="val 2083"/>
                <a:gd name="f345" fmla="val 2073"/>
                <a:gd name="f346" fmla="val 2057"/>
                <a:gd name="f347" fmla="val 2044"/>
                <a:gd name="f348" fmla="val 573"/>
                <a:gd name="f349" fmla="val 2048"/>
                <a:gd name="f350" fmla="val 559"/>
                <a:gd name="f351" fmla="val 2067"/>
                <a:gd name="f352" fmla="val 542"/>
                <a:gd name="f353" fmla="val 2091"/>
                <a:gd name="f354" fmla="val 527"/>
                <a:gd name="f355" fmla="val 509"/>
                <a:gd name="f356" fmla="val 2140"/>
                <a:gd name="f357" fmla="val 486"/>
                <a:gd name="f358" fmla="val 2170"/>
                <a:gd name="f359" fmla="val 468"/>
                <a:gd name="f360" fmla="val 2203"/>
                <a:gd name="f361" fmla="val 444"/>
                <a:gd name="f362" fmla="val 2232"/>
                <a:gd name="f363" fmla="val 426"/>
                <a:gd name="f364" fmla="val 2253"/>
                <a:gd name="f365" fmla="val 411"/>
                <a:gd name="f366" fmla="val 2277"/>
                <a:gd name="f367" fmla="val 394"/>
                <a:gd name="f368" fmla="val 2300"/>
                <a:gd name="f369" fmla="val 372"/>
                <a:gd name="f370" fmla="val 2329"/>
                <a:gd name="f371" fmla="val 352"/>
                <a:gd name="f372" fmla="val 2361"/>
                <a:gd name="f373" fmla="val 328"/>
                <a:gd name="f374" fmla="val 2390"/>
                <a:gd name="f375" fmla="val 320"/>
                <a:gd name="f376" fmla="val 311"/>
                <a:gd name="f377" fmla="val 301"/>
                <a:gd name="f378" fmla="val 2394"/>
                <a:gd name="f379" fmla="val 2378"/>
                <a:gd name="f380" fmla="val 2368"/>
                <a:gd name="f381" fmla="val 291"/>
                <a:gd name="f382" fmla="val 2344"/>
                <a:gd name="f383" fmla="val 2305"/>
                <a:gd name="f384" fmla="val 347"/>
                <a:gd name="f385" fmla="val 2269"/>
                <a:gd name="f386" fmla="val 2228"/>
                <a:gd name="f387" fmla="val 388"/>
                <a:gd name="f388" fmla="val 2202"/>
                <a:gd name="f389" fmla="val 409"/>
                <a:gd name="f390" fmla="val 2178"/>
                <a:gd name="f391" fmla="val 2153"/>
                <a:gd name="f392" fmla="val 440"/>
                <a:gd name="f393" fmla="val 2131"/>
                <a:gd name="f394" fmla="val 461"/>
                <a:gd name="f395" fmla="val 470"/>
                <a:gd name="f396" fmla="val 452"/>
                <a:gd name="f397" fmla="val 2088"/>
                <a:gd name="f398" fmla="val 437"/>
                <a:gd name="f399" fmla="val 2096"/>
                <a:gd name="f400" fmla="val 422"/>
                <a:gd name="f401" fmla="val 2104"/>
                <a:gd name="f402" fmla="val 2118"/>
                <a:gd name="f403" fmla="val 363"/>
                <a:gd name="f404" fmla="val 2129"/>
                <a:gd name="f405" fmla="val 337"/>
                <a:gd name="f406" fmla="val 2147"/>
                <a:gd name="f407" fmla="val 330"/>
                <a:gd name="f408" fmla="val 321"/>
                <a:gd name="f409" fmla="val 314"/>
                <a:gd name="f410" fmla="val 2172"/>
                <a:gd name="f411" fmla="val 2186"/>
                <a:gd name="f412" fmla="val 219"/>
                <a:gd name="f413" fmla="val 2201"/>
                <a:gd name="f414" fmla="val 192"/>
                <a:gd name="f415" fmla="val 165"/>
                <a:gd name="f416" fmla="val 138"/>
                <a:gd name="f417" fmla="val 2240"/>
                <a:gd name="f418" fmla="val 113"/>
                <a:gd name="f419" fmla="val 2252"/>
                <a:gd name="f420" fmla="val 90"/>
                <a:gd name="f421" fmla="val 2266"/>
                <a:gd name="f422" fmla="val 63"/>
                <a:gd name="f423" fmla="val 2274"/>
                <a:gd name="f424" fmla="val 56"/>
                <a:gd name="f425" fmla="val 2275"/>
                <a:gd name="f426" fmla="val 50"/>
                <a:gd name="f427" fmla="val 2278"/>
                <a:gd name="f428" fmla="val 45"/>
                <a:gd name="f429" fmla="val 2283"/>
                <a:gd name="f430" fmla="val 33"/>
                <a:gd name="f431" fmla="val 2293"/>
                <a:gd name="f432" fmla="val 23"/>
                <a:gd name="f433" fmla="val 2288"/>
                <a:gd name="f434" fmla="val 15"/>
                <a:gd name="f435" fmla="val 2257"/>
                <a:gd name="f436" fmla="val 4"/>
                <a:gd name="f437" fmla="val 37"/>
                <a:gd name="f438" fmla="val 2222"/>
                <a:gd name="f439" fmla="val 48"/>
                <a:gd name="f440" fmla="val 2219"/>
                <a:gd name="f441" fmla="val 59"/>
                <a:gd name="f442" fmla="val 2214"/>
                <a:gd name="f443" fmla="val 79"/>
                <a:gd name="f444" fmla="val 2191"/>
                <a:gd name="f445" fmla="val 122"/>
                <a:gd name="f446" fmla="val 2185"/>
                <a:gd name="f447" fmla="val 152"/>
                <a:gd name="f448" fmla="val 2167"/>
                <a:gd name="f449" fmla="val 183"/>
                <a:gd name="f450" fmla="val 215"/>
                <a:gd name="f451" fmla="val 2139"/>
                <a:gd name="f452" fmla="val 228"/>
                <a:gd name="f453" fmla="val 2134"/>
                <a:gd name="f454" fmla="val 237"/>
                <a:gd name="f455" fmla="+- 0 0 -90"/>
                <a:gd name="f456" fmla="*/ f3 1 902"/>
                <a:gd name="f457" fmla="*/ f4 1 2400"/>
                <a:gd name="f458" fmla="val f5"/>
                <a:gd name="f459" fmla="val f6"/>
                <a:gd name="f460" fmla="val f7"/>
                <a:gd name="f461" fmla="*/ f455 f0 1"/>
                <a:gd name="f462" fmla="+- f460 0 f458"/>
                <a:gd name="f463" fmla="+- f459 0 f458"/>
                <a:gd name="f464" fmla="*/ f461 1 f2"/>
                <a:gd name="f465" fmla="*/ f463 1 902"/>
                <a:gd name="f466" fmla="*/ f462 1 2400"/>
                <a:gd name="f467" fmla="*/ 262 f463 1"/>
                <a:gd name="f468" fmla="*/ 2117 f462 1"/>
                <a:gd name="f469" fmla="*/ 387 f463 1"/>
                <a:gd name="f470" fmla="*/ 2029 f462 1"/>
                <a:gd name="f471" fmla="*/ 271 f463 1"/>
                <a:gd name="f472" fmla="*/ 1994 f462 1"/>
                <a:gd name="f473" fmla="*/ 275 f463 1"/>
                <a:gd name="f474" fmla="*/ 1978 f462 1"/>
                <a:gd name="f475" fmla="*/ 446 f463 1"/>
                <a:gd name="f476" fmla="*/ 1971 f462 1"/>
                <a:gd name="f477" fmla="*/ 538 f463 1"/>
                <a:gd name="f478" fmla="*/ 1954 f462 1"/>
                <a:gd name="f479" fmla="*/ 540 f463 1"/>
                <a:gd name="f480" fmla="*/ 1874 f462 1"/>
                <a:gd name="f481" fmla="*/ 550 f463 1"/>
                <a:gd name="f482" fmla="*/ 1737 f462 1"/>
                <a:gd name="f483" fmla="*/ 551 f463 1"/>
                <a:gd name="f484" fmla="*/ 1683 f462 1"/>
                <a:gd name="f485" fmla="*/ 597 f463 1"/>
                <a:gd name="f486" fmla="*/ 1333 f462 1"/>
                <a:gd name="f487" fmla="*/ 628 f463 1"/>
                <a:gd name="f488" fmla="*/ 1160 f462 1"/>
                <a:gd name="f489" fmla="*/ 662 f463 1"/>
                <a:gd name="f490" fmla="*/ 954 f462 1"/>
                <a:gd name="f491" fmla="*/ 634 f463 1"/>
                <a:gd name="f492" fmla="*/ 813 f462 1"/>
                <a:gd name="f493" fmla="*/ 675 f463 1"/>
                <a:gd name="f494" fmla="*/ 693 f462 1"/>
                <a:gd name="f495" fmla="*/ 666 f463 1"/>
                <a:gd name="f496" fmla="*/ 594 f462 1"/>
                <a:gd name="f497" fmla="*/ 607 f463 1"/>
                <a:gd name="f498" fmla="*/ 199 f462 1"/>
                <a:gd name="f499" fmla="*/ 586 f463 1"/>
                <a:gd name="f500" fmla="*/ 85 f462 1"/>
                <a:gd name="f501" fmla="*/ 577 f463 1"/>
                <a:gd name="f502" fmla="*/ 11 f462 1"/>
                <a:gd name="f503" fmla="*/ 642 f463 1"/>
                <a:gd name="f504" fmla="*/ 44 f462 1"/>
                <a:gd name="f505" fmla="*/ 649 f463 1"/>
                <a:gd name="f506" fmla="*/ 86 f462 1"/>
                <a:gd name="f507" fmla="*/ 690 f463 1"/>
                <a:gd name="f508" fmla="*/ 354 f462 1"/>
                <a:gd name="f509" fmla="*/ 730 f463 1"/>
                <a:gd name="f510" fmla="*/ 624 f462 1"/>
                <a:gd name="f511" fmla="*/ 739 f463 1"/>
                <a:gd name="f512" fmla="*/ 677 f462 1"/>
                <a:gd name="f513" fmla="*/ 792 f463 1"/>
                <a:gd name="f514" fmla="*/ 844 f462 1"/>
                <a:gd name="f515" fmla="*/ 721 f463 1"/>
                <a:gd name="f516" fmla="*/ 976 f462 1"/>
                <a:gd name="f517" fmla="*/ 1148 f462 1"/>
                <a:gd name="f518" fmla="*/ 657 f463 1"/>
                <a:gd name="f519" fmla="*/ 1367 f462 1"/>
                <a:gd name="f520" fmla="*/ 620 f463 1"/>
                <a:gd name="f521" fmla="*/ 1615 f462 1"/>
                <a:gd name="f522" fmla="*/ 599 f463 1"/>
                <a:gd name="f523" fmla="*/ 1819 f462 1"/>
                <a:gd name="f524" fmla="*/ 596 f463 1"/>
                <a:gd name="f525" fmla="*/ 1963 f462 1"/>
                <a:gd name="f526" fmla="*/ 728 f463 1"/>
                <a:gd name="f527" fmla="*/ 2060 f462 1"/>
                <a:gd name="f528" fmla="*/ 754 f463 1"/>
                <a:gd name="f529" fmla="*/ 2081 f462 1"/>
                <a:gd name="f530" fmla="*/ 858 f463 1"/>
                <a:gd name="f531" fmla="*/ 2145 f462 1"/>
                <a:gd name="f532" fmla="*/ 876 f463 1"/>
                <a:gd name="f533" fmla="*/ 2209 f462 1"/>
                <a:gd name="f534" fmla="*/ 694 f463 1"/>
                <a:gd name="f535" fmla="*/ 2113 f462 1"/>
                <a:gd name="f536" fmla="*/ 2097 f462 1"/>
                <a:gd name="f537" fmla="*/ 559 f463 1"/>
                <a:gd name="f538" fmla="*/ 2067 f462 1"/>
                <a:gd name="f539" fmla="*/ 444 f463 1"/>
                <a:gd name="f540" fmla="*/ 2232 f462 1"/>
                <a:gd name="f541" fmla="*/ 328 f463 1"/>
                <a:gd name="f542" fmla="*/ 2390 f462 1"/>
                <a:gd name="f543" fmla="*/ 291 f463 1"/>
                <a:gd name="f544" fmla="*/ 2344 f462 1"/>
                <a:gd name="f545" fmla="*/ 426 f463 1"/>
                <a:gd name="f546" fmla="*/ 2153 f462 1"/>
                <a:gd name="f547" fmla="*/ 422 f463 1"/>
                <a:gd name="f548" fmla="*/ 2104 f462 1"/>
                <a:gd name="f549" fmla="*/ 314 f463 1"/>
                <a:gd name="f550" fmla="*/ 219 f463 1"/>
                <a:gd name="f551" fmla="*/ 2201 f462 1"/>
                <a:gd name="f552" fmla="*/ 63 f463 1"/>
                <a:gd name="f553" fmla="*/ 2274 f462 1"/>
                <a:gd name="f554" fmla="*/ 15 f463 1"/>
                <a:gd name="f555" fmla="*/ 2277 f462 1"/>
                <a:gd name="f556" fmla="*/ 59 f463 1"/>
                <a:gd name="f557" fmla="*/ 2214 f462 1"/>
                <a:gd name="f558" fmla="*/ 122 f463 1"/>
                <a:gd name="f559" fmla="*/ 2185 f462 1"/>
                <a:gd name="f560" fmla="*/ 215 f463 1"/>
                <a:gd name="f561" fmla="*/ 2139 f462 1"/>
                <a:gd name="f562" fmla="+- f464 0 f1"/>
                <a:gd name="f563" fmla="*/ f467 1 902"/>
                <a:gd name="f564" fmla="*/ f468 1 2400"/>
                <a:gd name="f565" fmla="*/ f469 1 902"/>
                <a:gd name="f566" fmla="*/ f470 1 2400"/>
                <a:gd name="f567" fmla="*/ f471 1 902"/>
                <a:gd name="f568" fmla="*/ f472 1 2400"/>
                <a:gd name="f569" fmla="*/ f473 1 902"/>
                <a:gd name="f570" fmla="*/ f474 1 2400"/>
                <a:gd name="f571" fmla="*/ f475 1 902"/>
                <a:gd name="f572" fmla="*/ f476 1 2400"/>
                <a:gd name="f573" fmla="*/ f477 1 902"/>
                <a:gd name="f574" fmla="*/ f478 1 2400"/>
                <a:gd name="f575" fmla="*/ f479 1 902"/>
                <a:gd name="f576" fmla="*/ f480 1 2400"/>
                <a:gd name="f577" fmla="*/ f481 1 902"/>
                <a:gd name="f578" fmla="*/ f482 1 2400"/>
                <a:gd name="f579" fmla="*/ f483 1 902"/>
                <a:gd name="f580" fmla="*/ f484 1 2400"/>
                <a:gd name="f581" fmla="*/ f485 1 902"/>
                <a:gd name="f582" fmla="*/ f486 1 2400"/>
                <a:gd name="f583" fmla="*/ f487 1 902"/>
                <a:gd name="f584" fmla="*/ f488 1 2400"/>
                <a:gd name="f585" fmla="*/ f489 1 902"/>
                <a:gd name="f586" fmla="*/ f490 1 2400"/>
                <a:gd name="f587" fmla="*/ f491 1 902"/>
                <a:gd name="f588" fmla="*/ f492 1 2400"/>
                <a:gd name="f589" fmla="*/ f493 1 902"/>
                <a:gd name="f590" fmla="*/ f494 1 2400"/>
                <a:gd name="f591" fmla="*/ f495 1 902"/>
                <a:gd name="f592" fmla="*/ f496 1 2400"/>
                <a:gd name="f593" fmla="*/ f497 1 902"/>
                <a:gd name="f594" fmla="*/ f498 1 2400"/>
                <a:gd name="f595" fmla="*/ f499 1 902"/>
                <a:gd name="f596" fmla="*/ f500 1 2400"/>
                <a:gd name="f597" fmla="*/ f501 1 902"/>
                <a:gd name="f598" fmla="*/ f502 1 2400"/>
                <a:gd name="f599" fmla="*/ f503 1 902"/>
                <a:gd name="f600" fmla="*/ f504 1 2400"/>
                <a:gd name="f601" fmla="*/ f505 1 902"/>
                <a:gd name="f602" fmla="*/ f506 1 2400"/>
                <a:gd name="f603" fmla="*/ f507 1 902"/>
                <a:gd name="f604" fmla="*/ f508 1 2400"/>
                <a:gd name="f605" fmla="*/ f509 1 902"/>
                <a:gd name="f606" fmla="*/ f510 1 2400"/>
                <a:gd name="f607" fmla="*/ f511 1 902"/>
                <a:gd name="f608" fmla="*/ f512 1 2400"/>
                <a:gd name="f609" fmla="*/ f513 1 902"/>
                <a:gd name="f610" fmla="*/ f514 1 2400"/>
                <a:gd name="f611" fmla="*/ f515 1 902"/>
                <a:gd name="f612" fmla="*/ f516 1 2400"/>
                <a:gd name="f613" fmla="*/ f517 1 2400"/>
                <a:gd name="f614" fmla="*/ f518 1 902"/>
                <a:gd name="f615" fmla="*/ f519 1 2400"/>
                <a:gd name="f616" fmla="*/ f520 1 902"/>
                <a:gd name="f617" fmla="*/ f521 1 2400"/>
                <a:gd name="f618" fmla="*/ f522 1 902"/>
                <a:gd name="f619" fmla="*/ f523 1 2400"/>
                <a:gd name="f620" fmla="*/ f524 1 902"/>
                <a:gd name="f621" fmla="*/ f525 1 2400"/>
                <a:gd name="f622" fmla="*/ f526 1 902"/>
                <a:gd name="f623" fmla="*/ f527 1 2400"/>
                <a:gd name="f624" fmla="*/ f528 1 902"/>
                <a:gd name="f625" fmla="*/ f529 1 2400"/>
                <a:gd name="f626" fmla="*/ f530 1 902"/>
                <a:gd name="f627" fmla="*/ f531 1 2400"/>
                <a:gd name="f628" fmla="*/ f532 1 902"/>
                <a:gd name="f629" fmla="*/ f533 1 2400"/>
                <a:gd name="f630" fmla="*/ f534 1 902"/>
                <a:gd name="f631" fmla="*/ f535 1 2400"/>
                <a:gd name="f632" fmla="*/ f536 1 2400"/>
                <a:gd name="f633" fmla="*/ f537 1 902"/>
                <a:gd name="f634" fmla="*/ f538 1 2400"/>
                <a:gd name="f635" fmla="*/ f539 1 902"/>
                <a:gd name="f636" fmla="*/ f540 1 2400"/>
                <a:gd name="f637" fmla="*/ f541 1 902"/>
                <a:gd name="f638" fmla="*/ f542 1 2400"/>
                <a:gd name="f639" fmla="*/ f543 1 902"/>
                <a:gd name="f640" fmla="*/ f544 1 2400"/>
                <a:gd name="f641" fmla="*/ f545 1 902"/>
                <a:gd name="f642" fmla="*/ f546 1 2400"/>
                <a:gd name="f643" fmla="*/ f547 1 902"/>
                <a:gd name="f644" fmla="*/ f548 1 2400"/>
                <a:gd name="f645" fmla="*/ f549 1 902"/>
                <a:gd name="f646" fmla="*/ f550 1 902"/>
                <a:gd name="f647" fmla="*/ f551 1 2400"/>
                <a:gd name="f648" fmla="*/ f552 1 902"/>
                <a:gd name="f649" fmla="*/ f553 1 2400"/>
                <a:gd name="f650" fmla="*/ f554 1 902"/>
                <a:gd name="f651" fmla="*/ f555 1 2400"/>
                <a:gd name="f652" fmla="*/ f556 1 902"/>
                <a:gd name="f653" fmla="*/ f557 1 2400"/>
                <a:gd name="f654" fmla="*/ f558 1 902"/>
                <a:gd name="f655" fmla="*/ f559 1 2400"/>
                <a:gd name="f656" fmla="*/ f560 1 902"/>
                <a:gd name="f657" fmla="*/ f561 1 2400"/>
                <a:gd name="f658" fmla="*/ 0 1 f465"/>
                <a:gd name="f659" fmla="*/ f459 1 f465"/>
                <a:gd name="f660" fmla="*/ 0 1 f466"/>
                <a:gd name="f661" fmla="*/ f460 1 f466"/>
                <a:gd name="f662" fmla="*/ f563 1 f465"/>
                <a:gd name="f663" fmla="*/ f564 1 f466"/>
                <a:gd name="f664" fmla="*/ f565 1 f465"/>
                <a:gd name="f665" fmla="*/ f566 1 f466"/>
                <a:gd name="f666" fmla="*/ f567 1 f465"/>
                <a:gd name="f667" fmla="*/ f568 1 f466"/>
                <a:gd name="f668" fmla="*/ f569 1 f465"/>
                <a:gd name="f669" fmla="*/ f570 1 f466"/>
                <a:gd name="f670" fmla="*/ f571 1 f465"/>
                <a:gd name="f671" fmla="*/ f572 1 f466"/>
                <a:gd name="f672" fmla="*/ f573 1 f465"/>
                <a:gd name="f673" fmla="*/ f574 1 f466"/>
                <a:gd name="f674" fmla="*/ f575 1 f465"/>
                <a:gd name="f675" fmla="*/ f576 1 f466"/>
                <a:gd name="f676" fmla="*/ f577 1 f465"/>
                <a:gd name="f677" fmla="*/ f578 1 f466"/>
                <a:gd name="f678" fmla="*/ f579 1 f465"/>
                <a:gd name="f679" fmla="*/ f580 1 f466"/>
                <a:gd name="f680" fmla="*/ f581 1 f465"/>
                <a:gd name="f681" fmla="*/ f582 1 f466"/>
                <a:gd name="f682" fmla="*/ f583 1 f465"/>
                <a:gd name="f683" fmla="*/ f584 1 f466"/>
                <a:gd name="f684" fmla="*/ f585 1 f465"/>
                <a:gd name="f685" fmla="*/ f586 1 f466"/>
                <a:gd name="f686" fmla="*/ f587 1 f465"/>
                <a:gd name="f687" fmla="*/ f588 1 f466"/>
                <a:gd name="f688" fmla="*/ f589 1 f465"/>
                <a:gd name="f689" fmla="*/ f590 1 f466"/>
                <a:gd name="f690" fmla="*/ f591 1 f465"/>
                <a:gd name="f691" fmla="*/ f592 1 f466"/>
                <a:gd name="f692" fmla="*/ f593 1 f465"/>
                <a:gd name="f693" fmla="*/ f594 1 f466"/>
                <a:gd name="f694" fmla="*/ f595 1 f465"/>
                <a:gd name="f695" fmla="*/ f596 1 f466"/>
                <a:gd name="f696" fmla="*/ f597 1 f465"/>
                <a:gd name="f697" fmla="*/ f598 1 f466"/>
                <a:gd name="f698" fmla="*/ f599 1 f465"/>
                <a:gd name="f699" fmla="*/ f600 1 f466"/>
                <a:gd name="f700" fmla="*/ f601 1 f465"/>
                <a:gd name="f701" fmla="*/ f602 1 f466"/>
                <a:gd name="f702" fmla="*/ f603 1 f465"/>
                <a:gd name="f703" fmla="*/ f604 1 f466"/>
                <a:gd name="f704" fmla="*/ f605 1 f465"/>
                <a:gd name="f705" fmla="*/ f606 1 f466"/>
                <a:gd name="f706" fmla="*/ f607 1 f465"/>
                <a:gd name="f707" fmla="*/ f608 1 f466"/>
                <a:gd name="f708" fmla="*/ f609 1 f465"/>
                <a:gd name="f709" fmla="*/ f610 1 f466"/>
                <a:gd name="f710" fmla="*/ f611 1 f465"/>
                <a:gd name="f711" fmla="*/ f612 1 f466"/>
                <a:gd name="f712" fmla="*/ f613 1 f466"/>
                <a:gd name="f713" fmla="*/ f614 1 f465"/>
                <a:gd name="f714" fmla="*/ f615 1 f466"/>
                <a:gd name="f715" fmla="*/ f616 1 f465"/>
                <a:gd name="f716" fmla="*/ f617 1 f466"/>
                <a:gd name="f717" fmla="*/ f618 1 f465"/>
                <a:gd name="f718" fmla="*/ f619 1 f466"/>
                <a:gd name="f719" fmla="*/ f620 1 f465"/>
                <a:gd name="f720" fmla="*/ f621 1 f466"/>
                <a:gd name="f721" fmla="*/ f622 1 f465"/>
                <a:gd name="f722" fmla="*/ f623 1 f466"/>
                <a:gd name="f723" fmla="*/ f624 1 f465"/>
                <a:gd name="f724" fmla="*/ f625 1 f466"/>
                <a:gd name="f725" fmla="*/ f626 1 f465"/>
                <a:gd name="f726" fmla="*/ f627 1 f466"/>
                <a:gd name="f727" fmla="*/ f628 1 f465"/>
                <a:gd name="f728" fmla="*/ f629 1 f466"/>
                <a:gd name="f729" fmla="*/ f630 1 f465"/>
                <a:gd name="f730" fmla="*/ f631 1 f466"/>
                <a:gd name="f731" fmla="*/ f632 1 f466"/>
                <a:gd name="f732" fmla="*/ f633 1 f465"/>
                <a:gd name="f733" fmla="*/ f634 1 f466"/>
                <a:gd name="f734" fmla="*/ f635 1 f465"/>
                <a:gd name="f735" fmla="*/ f636 1 f466"/>
                <a:gd name="f736" fmla="*/ f637 1 f465"/>
                <a:gd name="f737" fmla="*/ f638 1 f466"/>
                <a:gd name="f738" fmla="*/ f639 1 f465"/>
                <a:gd name="f739" fmla="*/ f640 1 f466"/>
                <a:gd name="f740" fmla="*/ f641 1 f465"/>
                <a:gd name="f741" fmla="*/ f642 1 f466"/>
                <a:gd name="f742" fmla="*/ f643 1 f465"/>
                <a:gd name="f743" fmla="*/ f644 1 f466"/>
                <a:gd name="f744" fmla="*/ f645 1 f465"/>
                <a:gd name="f745" fmla="*/ f646 1 f465"/>
                <a:gd name="f746" fmla="*/ f647 1 f466"/>
                <a:gd name="f747" fmla="*/ f648 1 f465"/>
                <a:gd name="f748" fmla="*/ f649 1 f466"/>
                <a:gd name="f749" fmla="*/ f650 1 f465"/>
                <a:gd name="f750" fmla="*/ f651 1 f466"/>
                <a:gd name="f751" fmla="*/ f652 1 f465"/>
                <a:gd name="f752" fmla="*/ f653 1 f466"/>
                <a:gd name="f753" fmla="*/ f654 1 f465"/>
                <a:gd name="f754" fmla="*/ f655 1 f466"/>
                <a:gd name="f755" fmla="*/ f656 1 f465"/>
                <a:gd name="f756" fmla="*/ f657 1 f466"/>
                <a:gd name="f757" fmla="*/ f658 f456 1"/>
                <a:gd name="f758" fmla="*/ f659 f456 1"/>
                <a:gd name="f759" fmla="*/ f661 f457 1"/>
                <a:gd name="f760" fmla="*/ f660 f457 1"/>
                <a:gd name="f761" fmla="*/ f662 f456 1"/>
                <a:gd name="f762" fmla="*/ f663 f457 1"/>
                <a:gd name="f763" fmla="*/ f664 f456 1"/>
                <a:gd name="f764" fmla="*/ f665 f457 1"/>
                <a:gd name="f765" fmla="*/ f666 f456 1"/>
                <a:gd name="f766" fmla="*/ f667 f457 1"/>
                <a:gd name="f767" fmla="*/ f668 f456 1"/>
                <a:gd name="f768" fmla="*/ f669 f457 1"/>
                <a:gd name="f769" fmla="*/ f670 f456 1"/>
                <a:gd name="f770" fmla="*/ f671 f457 1"/>
                <a:gd name="f771" fmla="*/ f672 f456 1"/>
                <a:gd name="f772" fmla="*/ f673 f457 1"/>
                <a:gd name="f773" fmla="*/ f674 f456 1"/>
                <a:gd name="f774" fmla="*/ f675 f457 1"/>
                <a:gd name="f775" fmla="*/ f676 f456 1"/>
                <a:gd name="f776" fmla="*/ f677 f457 1"/>
                <a:gd name="f777" fmla="*/ f678 f456 1"/>
                <a:gd name="f778" fmla="*/ f679 f457 1"/>
                <a:gd name="f779" fmla="*/ f680 f456 1"/>
                <a:gd name="f780" fmla="*/ f681 f457 1"/>
                <a:gd name="f781" fmla="*/ f682 f456 1"/>
                <a:gd name="f782" fmla="*/ f683 f457 1"/>
                <a:gd name="f783" fmla="*/ f684 f456 1"/>
                <a:gd name="f784" fmla="*/ f685 f457 1"/>
                <a:gd name="f785" fmla="*/ f686 f456 1"/>
                <a:gd name="f786" fmla="*/ f687 f457 1"/>
                <a:gd name="f787" fmla="*/ f688 f456 1"/>
                <a:gd name="f788" fmla="*/ f689 f457 1"/>
                <a:gd name="f789" fmla="*/ f690 f456 1"/>
                <a:gd name="f790" fmla="*/ f691 f457 1"/>
                <a:gd name="f791" fmla="*/ f692 f456 1"/>
                <a:gd name="f792" fmla="*/ f693 f457 1"/>
                <a:gd name="f793" fmla="*/ f694 f456 1"/>
                <a:gd name="f794" fmla="*/ f695 f457 1"/>
                <a:gd name="f795" fmla="*/ f696 f456 1"/>
                <a:gd name="f796" fmla="*/ f697 f457 1"/>
                <a:gd name="f797" fmla="*/ f698 f456 1"/>
                <a:gd name="f798" fmla="*/ f699 f457 1"/>
                <a:gd name="f799" fmla="*/ f700 f456 1"/>
                <a:gd name="f800" fmla="*/ f701 f457 1"/>
                <a:gd name="f801" fmla="*/ f702 f456 1"/>
                <a:gd name="f802" fmla="*/ f703 f457 1"/>
                <a:gd name="f803" fmla="*/ f704 f456 1"/>
                <a:gd name="f804" fmla="*/ f705 f457 1"/>
                <a:gd name="f805" fmla="*/ f706 f456 1"/>
                <a:gd name="f806" fmla="*/ f707 f457 1"/>
                <a:gd name="f807" fmla="*/ f708 f456 1"/>
                <a:gd name="f808" fmla="*/ f709 f457 1"/>
                <a:gd name="f809" fmla="*/ f710 f456 1"/>
                <a:gd name="f810" fmla="*/ f711 f457 1"/>
                <a:gd name="f811" fmla="*/ f712 f457 1"/>
                <a:gd name="f812" fmla="*/ f713 f456 1"/>
                <a:gd name="f813" fmla="*/ f714 f457 1"/>
                <a:gd name="f814" fmla="*/ f715 f456 1"/>
                <a:gd name="f815" fmla="*/ f716 f457 1"/>
                <a:gd name="f816" fmla="*/ f717 f456 1"/>
                <a:gd name="f817" fmla="*/ f718 f457 1"/>
                <a:gd name="f818" fmla="*/ f719 f456 1"/>
                <a:gd name="f819" fmla="*/ f720 f457 1"/>
                <a:gd name="f820" fmla="*/ f721 f456 1"/>
                <a:gd name="f821" fmla="*/ f722 f457 1"/>
                <a:gd name="f822" fmla="*/ f723 f456 1"/>
                <a:gd name="f823" fmla="*/ f724 f457 1"/>
                <a:gd name="f824" fmla="*/ f725 f456 1"/>
                <a:gd name="f825" fmla="*/ f726 f457 1"/>
                <a:gd name="f826" fmla="*/ f727 f456 1"/>
                <a:gd name="f827" fmla="*/ f728 f457 1"/>
                <a:gd name="f828" fmla="*/ f729 f456 1"/>
                <a:gd name="f829" fmla="*/ f730 f457 1"/>
                <a:gd name="f830" fmla="*/ f731 f457 1"/>
                <a:gd name="f831" fmla="*/ f732 f456 1"/>
                <a:gd name="f832" fmla="*/ f733 f457 1"/>
                <a:gd name="f833" fmla="*/ f734 f456 1"/>
                <a:gd name="f834" fmla="*/ f735 f457 1"/>
                <a:gd name="f835" fmla="*/ f736 f456 1"/>
                <a:gd name="f836" fmla="*/ f737 f457 1"/>
                <a:gd name="f837" fmla="*/ f738 f456 1"/>
                <a:gd name="f838" fmla="*/ f739 f457 1"/>
                <a:gd name="f839" fmla="*/ f740 f456 1"/>
                <a:gd name="f840" fmla="*/ f741 f457 1"/>
                <a:gd name="f841" fmla="*/ f742 f456 1"/>
                <a:gd name="f842" fmla="*/ f743 f457 1"/>
                <a:gd name="f843" fmla="*/ f744 f456 1"/>
                <a:gd name="f844" fmla="*/ f745 f456 1"/>
                <a:gd name="f845" fmla="*/ f746 f457 1"/>
                <a:gd name="f846" fmla="*/ f747 f456 1"/>
                <a:gd name="f847" fmla="*/ f748 f457 1"/>
                <a:gd name="f848" fmla="*/ f749 f456 1"/>
                <a:gd name="f849" fmla="*/ f750 f457 1"/>
                <a:gd name="f850" fmla="*/ f751 f456 1"/>
                <a:gd name="f851" fmla="*/ f752 f457 1"/>
                <a:gd name="f852" fmla="*/ f753 f456 1"/>
                <a:gd name="f853" fmla="*/ f754 f457 1"/>
                <a:gd name="f854" fmla="*/ f755 f456 1"/>
                <a:gd name="f855" fmla="*/ f756 f4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2">
                  <a:pos x="f761" y="f762"/>
                </a:cxn>
                <a:cxn ang="f562">
                  <a:pos x="f763" y="f764"/>
                </a:cxn>
                <a:cxn ang="f562">
                  <a:pos x="f765" y="f766"/>
                </a:cxn>
                <a:cxn ang="f562">
                  <a:pos x="f767" y="f768"/>
                </a:cxn>
                <a:cxn ang="f562">
                  <a:pos x="f769" y="f770"/>
                </a:cxn>
                <a:cxn ang="f562">
                  <a:pos x="f771" y="f772"/>
                </a:cxn>
                <a:cxn ang="f562">
                  <a:pos x="f773" y="f774"/>
                </a:cxn>
                <a:cxn ang="f562">
                  <a:pos x="f775" y="f776"/>
                </a:cxn>
                <a:cxn ang="f562">
                  <a:pos x="f777" y="f778"/>
                </a:cxn>
                <a:cxn ang="f562">
                  <a:pos x="f779" y="f780"/>
                </a:cxn>
                <a:cxn ang="f562">
                  <a:pos x="f781" y="f782"/>
                </a:cxn>
                <a:cxn ang="f562">
                  <a:pos x="f783" y="f784"/>
                </a:cxn>
                <a:cxn ang="f562">
                  <a:pos x="f785" y="f786"/>
                </a:cxn>
                <a:cxn ang="f562">
                  <a:pos x="f787" y="f788"/>
                </a:cxn>
                <a:cxn ang="f562">
                  <a:pos x="f789" y="f790"/>
                </a:cxn>
                <a:cxn ang="f562">
                  <a:pos x="f791" y="f792"/>
                </a:cxn>
                <a:cxn ang="f562">
                  <a:pos x="f793" y="f794"/>
                </a:cxn>
                <a:cxn ang="f562">
                  <a:pos x="f795" y="f796"/>
                </a:cxn>
                <a:cxn ang="f562">
                  <a:pos x="f797" y="f798"/>
                </a:cxn>
                <a:cxn ang="f562">
                  <a:pos x="f799" y="f800"/>
                </a:cxn>
                <a:cxn ang="f562">
                  <a:pos x="f801" y="f802"/>
                </a:cxn>
                <a:cxn ang="f562">
                  <a:pos x="f803" y="f804"/>
                </a:cxn>
                <a:cxn ang="f562">
                  <a:pos x="f805" y="f806"/>
                </a:cxn>
                <a:cxn ang="f562">
                  <a:pos x="f807" y="f808"/>
                </a:cxn>
                <a:cxn ang="f562">
                  <a:pos x="f809" y="f810"/>
                </a:cxn>
                <a:cxn ang="f562">
                  <a:pos x="f801" y="f811"/>
                </a:cxn>
                <a:cxn ang="f562">
                  <a:pos x="f812" y="f813"/>
                </a:cxn>
                <a:cxn ang="f562">
                  <a:pos x="f814" y="f815"/>
                </a:cxn>
                <a:cxn ang="f562">
                  <a:pos x="f816" y="f817"/>
                </a:cxn>
                <a:cxn ang="f562">
                  <a:pos x="f818" y="f819"/>
                </a:cxn>
                <a:cxn ang="f562">
                  <a:pos x="f820" y="f821"/>
                </a:cxn>
                <a:cxn ang="f562">
                  <a:pos x="f822" y="f823"/>
                </a:cxn>
                <a:cxn ang="f562">
                  <a:pos x="f824" y="f825"/>
                </a:cxn>
                <a:cxn ang="f562">
                  <a:pos x="f826" y="f827"/>
                </a:cxn>
                <a:cxn ang="f562">
                  <a:pos x="f828" y="f829"/>
                </a:cxn>
                <a:cxn ang="f562">
                  <a:pos x="f787" y="f830"/>
                </a:cxn>
                <a:cxn ang="f562">
                  <a:pos x="f831" y="f832"/>
                </a:cxn>
                <a:cxn ang="f562">
                  <a:pos x="f833" y="f834"/>
                </a:cxn>
                <a:cxn ang="f562">
                  <a:pos x="f835" y="f836"/>
                </a:cxn>
                <a:cxn ang="f562">
                  <a:pos x="f837" y="f838"/>
                </a:cxn>
                <a:cxn ang="f562">
                  <a:pos x="f839" y="f840"/>
                </a:cxn>
                <a:cxn ang="f562">
                  <a:pos x="f841" y="f842"/>
                </a:cxn>
                <a:cxn ang="f562">
                  <a:pos x="f843" y="f840"/>
                </a:cxn>
                <a:cxn ang="f562">
                  <a:pos x="f844" y="f845"/>
                </a:cxn>
                <a:cxn ang="f562">
                  <a:pos x="f846" y="f847"/>
                </a:cxn>
                <a:cxn ang="f562">
                  <a:pos x="f848" y="f849"/>
                </a:cxn>
                <a:cxn ang="f562">
                  <a:pos x="f850" y="f851"/>
                </a:cxn>
                <a:cxn ang="f562">
                  <a:pos x="f852" y="f853"/>
                </a:cxn>
                <a:cxn ang="f562">
                  <a:pos x="f854" y="f855"/>
                </a:cxn>
              </a:cxnLst>
              <a:rect l="f757" t="f760" r="f758" b="f759"/>
              <a:pathLst>
                <a:path w="902" h="24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7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3" y="f45"/>
                    <a:pt x="f43" y="f45"/>
                    <a:pt x="f43" y="f45"/>
                  </a:cubicBezTo>
                  <a:cubicBezTo>
                    <a:pt x="f46" y="f47"/>
                    <a:pt x="f1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0"/>
                    <a:pt x="f58" y="f59"/>
                    <a:pt x="f60" y="f56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5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4" y="f76"/>
                  </a:cubicBezTo>
                  <a:cubicBezTo>
                    <a:pt x="f68" y="f77"/>
                    <a:pt x="f78" y="f79"/>
                    <a:pt x="f80" y="f81"/>
                  </a:cubicBezTo>
                  <a:cubicBezTo>
                    <a:pt x="f80" y="f82"/>
                    <a:pt x="f80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80" y="f92"/>
                    <a:pt x="f93" y="f94"/>
                    <a:pt x="f90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28" y="f134"/>
                    <a:pt x="f135" y="f136"/>
                  </a:cubicBezTo>
                  <a:cubicBezTo>
                    <a:pt x="f137" y="f138"/>
                    <a:pt x="f120" y="f139"/>
                    <a:pt x="f140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46"/>
                    <a:pt x="f150" y="f120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60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60" y="f172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81" y="f183"/>
                  </a:cubicBezTo>
                  <a:cubicBezTo>
                    <a:pt x="f181" y="f184"/>
                    <a:pt x="f102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5"/>
                    <a:pt x="f195" y="f5"/>
                    <a:pt x="f196" y="f197"/>
                  </a:cubicBezTo>
                  <a:cubicBezTo>
                    <a:pt x="f198" y="f193"/>
                    <a:pt x="f199" y="f191"/>
                    <a:pt x="f124" y="f200"/>
                  </a:cubicBezTo>
                  <a:cubicBezTo>
                    <a:pt x="f124" y="f201"/>
                    <a:pt x="f144" y="f202"/>
                    <a:pt x="f203" y="f204"/>
                  </a:cubicBezTo>
                  <a:cubicBezTo>
                    <a:pt x="f126" y="f205"/>
                    <a:pt x="f206" y="f207"/>
                    <a:pt x="f208" y="f209"/>
                  </a:cubicBezTo>
                  <a:cubicBezTo>
                    <a:pt x="f210" y="f211"/>
                    <a:pt x="f132" y="f212"/>
                    <a:pt x="f155" y="f213"/>
                  </a:cubicBezTo>
                  <a:cubicBezTo>
                    <a:pt x="f214" y="f215"/>
                    <a:pt x="f216" y="f217"/>
                    <a:pt x="f218" y="f219"/>
                  </a:cubicBezTo>
                  <a:cubicBezTo>
                    <a:pt x="f220" y="f221"/>
                    <a:pt x="f222" y="f55"/>
                    <a:pt x="f223" y="f224"/>
                  </a:cubicBezTo>
                  <a:cubicBezTo>
                    <a:pt x="f225" y="f70"/>
                    <a:pt x="f226" y="f100"/>
                    <a:pt x="f227" y="f168"/>
                  </a:cubicBezTo>
                  <a:cubicBezTo>
                    <a:pt x="f228" y="f166"/>
                    <a:pt x="f229" y="f230"/>
                    <a:pt x="f231" y="f232"/>
                  </a:cubicBezTo>
                  <a:cubicBezTo>
                    <a:pt x="f233" y="f234"/>
                    <a:pt x="f231" y="f235"/>
                    <a:pt x="f236" y="f156"/>
                  </a:cubicBezTo>
                  <a:cubicBezTo>
                    <a:pt x="f237" y="f153"/>
                    <a:pt x="f238" y="f223"/>
                    <a:pt x="f239" y="f231"/>
                  </a:cubicBezTo>
                  <a:cubicBezTo>
                    <a:pt x="f240" y="f241"/>
                    <a:pt x="f242" y="f243"/>
                    <a:pt x="f240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153" y="f263"/>
                    <a:pt x="f264" y="f265"/>
                    <a:pt x="f218" y="f266"/>
                  </a:cubicBezTo>
                  <a:cubicBezTo>
                    <a:pt x="f267" y="f268"/>
                    <a:pt x="f269" y="f270"/>
                    <a:pt x="f235" y="f271"/>
                  </a:cubicBezTo>
                  <a:cubicBezTo>
                    <a:pt x="f272" y="f273"/>
                    <a:pt x="f130" y="f274"/>
                    <a:pt x="f275" y="f276"/>
                  </a:cubicBezTo>
                  <a:cubicBezTo>
                    <a:pt x="f232" y="f277"/>
                    <a:pt x="f203" y="f278"/>
                    <a:pt x="f142" y="f279"/>
                  </a:cubicBezTo>
                  <a:cubicBezTo>
                    <a:pt x="f280" y="f281"/>
                    <a:pt x="f280" y="f282"/>
                    <a:pt x="f198" y="f283"/>
                  </a:cubicBezTo>
                  <a:cubicBezTo>
                    <a:pt x="f114" y="f284"/>
                    <a:pt x="f285" y="f286"/>
                    <a:pt x="f287" y="f288"/>
                  </a:cubicBezTo>
                  <a:cubicBezTo>
                    <a:pt x="f173" y="f289"/>
                    <a:pt x="f290" y="f291"/>
                    <a:pt x="f292" y="f293"/>
                  </a:cubicBezTo>
                  <a:cubicBezTo>
                    <a:pt x="f162" y="f294"/>
                    <a:pt x="f108" y="f295"/>
                    <a:pt x="f108" y="f296"/>
                  </a:cubicBezTo>
                  <a:cubicBezTo>
                    <a:pt x="f292" y="f297"/>
                    <a:pt x="f104" y="f298"/>
                    <a:pt x="f299" y="f300"/>
                  </a:cubicBezTo>
                  <a:cubicBezTo>
                    <a:pt x="f299" y="f52"/>
                    <a:pt x="f196" y="f301"/>
                    <a:pt x="f170" y="f302"/>
                  </a:cubicBezTo>
                  <a:cubicBezTo>
                    <a:pt x="f126" y="f303"/>
                    <a:pt x="f304" y="f305"/>
                    <a:pt x="f306" y="f307"/>
                  </a:cubicBezTo>
                  <a:cubicBezTo>
                    <a:pt x="f236" y="f308"/>
                    <a:pt x="f309" y="f310"/>
                    <a:pt x="f311" y="f312"/>
                  </a:cubicBezTo>
                  <a:cubicBezTo>
                    <a:pt x="f311" y="f313"/>
                    <a:pt x="f311" y="f313"/>
                    <a:pt x="f311" y="f313"/>
                  </a:cubicBezTo>
                  <a:cubicBezTo>
                    <a:pt x="f240" y="f314"/>
                    <a:pt x="f315" y="f11"/>
                    <a:pt x="f316" y="f317"/>
                  </a:cubicBezTo>
                  <a:cubicBezTo>
                    <a:pt x="f316" y="f318"/>
                    <a:pt x="f316" y="f318"/>
                    <a:pt x="f316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248" y="f325"/>
                    <a:pt x="f6" y="f326"/>
                    <a:pt x="f327" y="f328"/>
                  </a:cubicBezTo>
                  <a:cubicBezTo>
                    <a:pt x="f321" y="f329"/>
                    <a:pt x="f330" y="f331"/>
                    <a:pt x="f139" y="f332"/>
                  </a:cubicBezTo>
                  <a:cubicBezTo>
                    <a:pt x="f333" y="f334"/>
                    <a:pt x="f335" y="f336"/>
                    <a:pt x="f337" y="f338"/>
                  </a:cubicBezTo>
                  <a:cubicBezTo>
                    <a:pt x="f339" y="f340"/>
                    <a:pt x="f341" y="f342"/>
                    <a:pt x="f152" y="f343"/>
                  </a:cubicBezTo>
                  <a:cubicBezTo>
                    <a:pt x="f152" y="f343"/>
                    <a:pt x="f152" y="f343"/>
                    <a:pt x="f152" y="f343"/>
                  </a:cubicBezTo>
                  <a:cubicBezTo>
                    <a:pt x="f210" y="f344"/>
                    <a:pt x="f118" y="f345"/>
                    <a:pt x="f160" y="f346"/>
                  </a:cubicBezTo>
                  <a:cubicBezTo>
                    <a:pt x="f177" y="f347"/>
                    <a:pt x="f348" y="f349"/>
                    <a:pt x="f350" y="f351"/>
                  </a:cubicBezTo>
                  <a:cubicBezTo>
                    <a:pt x="f352" y="f353"/>
                    <a:pt x="f354" y="f15"/>
                    <a:pt x="f355" y="f356"/>
                  </a:cubicBez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367" y="f368"/>
                  </a:cubicBezTo>
                  <a:cubicBezTo>
                    <a:pt x="f369" y="f370"/>
                    <a:pt x="f371" y="f372"/>
                    <a:pt x="f373" y="f374"/>
                  </a:cubicBezTo>
                  <a:cubicBezTo>
                    <a:pt x="f375" y="f7"/>
                    <a:pt x="f376" y="f7"/>
                    <a:pt x="f377" y="f378"/>
                  </a:cubicBezTo>
                  <a:cubicBezTo>
                    <a:pt x="f43" y="f379"/>
                    <a:pt x="f43" y="f380"/>
                    <a:pt x="f381" y="f382"/>
                  </a:cubicBezTo>
                  <a:cubicBezTo>
                    <a:pt x="f169" y="f383"/>
                    <a:pt x="f384" y="f385"/>
                    <a:pt x="f369" y="f386"/>
                  </a:cubicBezTo>
                  <a:cubicBezTo>
                    <a:pt x="f387" y="f388"/>
                    <a:pt x="f389" y="f390"/>
                    <a:pt x="f363" y="f391"/>
                  </a:cubicBezTo>
                  <a:cubicBezTo>
                    <a:pt x="f392" y="f393"/>
                    <a:pt x="f394" y="f338"/>
                    <a:pt x="f395" y="f17"/>
                  </a:cubicBezTo>
                  <a:cubicBezTo>
                    <a:pt x="f396" y="f397"/>
                    <a:pt x="f398" y="f399"/>
                    <a:pt x="f400" y="f401"/>
                  </a:cubicBezTo>
                  <a:cubicBezTo>
                    <a:pt x="f367" y="f402"/>
                    <a:pt x="f403" y="f404"/>
                    <a:pt x="f405" y="f406"/>
                  </a:cubicBezTo>
                  <a:cubicBezTo>
                    <a:pt x="f407" y="f324"/>
                    <a:pt x="f408" y="f322"/>
                    <a:pt x="f409" y="f391"/>
                  </a:cubicBezTo>
                  <a:cubicBezTo>
                    <a:pt x="f409" y="f391"/>
                    <a:pt x="f409" y="f391"/>
                    <a:pt x="f409" y="f391"/>
                  </a:cubicBezTo>
                  <a:cubicBezTo>
                    <a:pt x="f215" y="f410"/>
                    <a:pt x="f8" y="f411"/>
                    <a:pt x="f412" y="f413"/>
                  </a:cubicBezTo>
                  <a:cubicBezTo>
                    <a:pt x="f414" y="f331"/>
                    <a:pt x="f415" y="f386"/>
                    <a:pt x="f416" y="f417"/>
                  </a:cubicBezTo>
                  <a:cubicBezTo>
                    <a:pt x="f418" y="f419"/>
                    <a:pt x="f420" y="f421"/>
                    <a:pt x="f422" y="f423"/>
                  </a:cubicBezTo>
                  <a:cubicBezTo>
                    <a:pt x="f424" y="f425"/>
                    <a:pt x="f426" y="f427"/>
                    <a:pt x="f428" y="f429"/>
                  </a:cubicBezTo>
                  <a:cubicBezTo>
                    <a:pt x="f430" y="f431"/>
                    <a:pt x="f432" y="f433"/>
                    <a:pt x="f434" y="f366"/>
                  </a:cubicBezTo>
                  <a:cubicBezTo>
                    <a:pt x="f5" y="f435"/>
                    <a:pt x="f436" y="f417"/>
                    <a:pt x="f189" y="f386"/>
                  </a:cubicBezTo>
                  <a:cubicBezTo>
                    <a:pt x="f437" y="f438"/>
                    <a:pt x="f439" y="f440"/>
                    <a:pt x="f441" y="f442"/>
                  </a:cubicBezTo>
                  <a:cubicBezTo>
                    <a:pt x="f441" y="f442"/>
                    <a:pt x="f441" y="f442"/>
                    <a:pt x="f441" y="f442"/>
                  </a:cubicBezTo>
                  <a:cubicBezTo>
                    <a:pt x="f443" y="f360"/>
                    <a:pt x="f180" y="f444"/>
                    <a:pt x="f445" y="f446"/>
                  </a:cubicBezTo>
                  <a:cubicBezTo>
                    <a:pt x="f445" y="f446"/>
                    <a:pt x="f445" y="f446"/>
                    <a:pt x="f445" y="f446"/>
                  </a:cubicBezTo>
                  <a:cubicBezTo>
                    <a:pt x="f447" y="f448"/>
                    <a:pt x="f449" y="f324"/>
                    <a:pt x="f450" y="f451"/>
                  </a:cubicBezTo>
                  <a:cubicBezTo>
                    <a:pt x="f452" y="f453"/>
                    <a:pt x="f454" y="f9"/>
                    <a:pt x="f8" y="f9"/>
                  </a:cubicBezTo>
                  <a:close/>
                </a:path>
              </a:pathLst>
            </a:custGeom>
            <a:solidFill>
              <a:srgbClr val="F1B71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5" name="Freeform 53">
              <a:extLst>
                <a:ext uri="{FF2B5EF4-FFF2-40B4-BE49-F238E27FC236}">
                  <a16:creationId xmlns:a16="http://schemas.microsoft.com/office/drawing/2014/main" id="{08881ED2-78DB-7210-FB61-C08EBA0F3004}"/>
                </a:ext>
              </a:extLst>
            </p:cNvPr>
            <p:cNvSpPr/>
            <p:nvPr/>
          </p:nvSpPr>
          <p:spPr>
            <a:xfrm>
              <a:off x="12415842" y="3536954"/>
              <a:ext cx="487366" cy="1195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0"/>
                <a:gd name="f7" fmla="val 2189"/>
                <a:gd name="f8" fmla="val 380"/>
                <a:gd name="f9" fmla="val 2015"/>
                <a:gd name="f10" fmla="val 379"/>
                <a:gd name="f11" fmla="val 378"/>
                <a:gd name="f12" fmla="val 2016"/>
                <a:gd name="f13" fmla="val 377"/>
                <a:gd name="f14" fmla="val 2017"/>
                <a:gd name="f15" fmla="val 367"/>
                <a:gd name="f16" fmla="val 2034"/>
                <a:gd name="f17" fmla="val 354"/>
                <a:gd name="f18" fmla="val 2048"/>
                <a:gd name="f19" fmla="val 337"/>
                <a:gd name="f20" fmla="val 2059"/>
                <a:gd name="f21" fmla="val 332"/>
                <a:gd name="f22" fmla="val 2067"/>
                <a:gd name="f23" fmla="val 328"/>
                <a:gd name="f24" fmla="val 2077"/>
                <a:gd name="f25" fmla="val 316"/>
                <a:gd name="f26" fmla="val 2079"/>
                <a:gd name="f27" fmla="val 312"/>
                <a:gd name="f28" fmla="val 2080"/>
                <a:gd name="f29" fmla="val 310"/>
                <a:gd name="f30" fmla="val 2082"/>
                <a:gd name="f31" fmla="val 309"/>
                <a:gd name="f32" fmla="val 2086"/>
                <a:gd name="f33" fmla="val 300"/>
                <a:gd name="f34" fmla="val 2101"/>
                <a:gd name="f35" fmla="val 289"/>
                <a:gd name="f36" fmla="val 2115"/>
                <a:gd name="f37" fmla="val 272"/>
                <a:gd name="f38" fmla="val 2123"/>
                <a:gd name="f39" fmla="val 271"/>
                <a:gd name="f40" fmla="val 2124"/>
                <a:gd name="f41" fmla="val 270"/>
                <a:gd name="f42" fmla="val 2125"/>
                <a:gd name="f43" fmla="val 269"/>
                <a:gd name="f44" fmla="val 2126"/>
                <a:gd name="f45" fmla="val 266"/>
                <a:gd name="f46" fmla="val 2134"/>
                <a:gd name="f47" fmla="val 261"/>
                <a:gd name="f48" fmla="val 2140"/>
                <a:gd name="f49" fmla="val 253"/>
                <a:gd name="f50" fmla="val 2143"/>
                <a:gd name="f51" fmla="val 246"/>
                <a:gd name="f52" fmla="val 2159"/>
                <a:gd name="f53" fmla="val 228"/>
                <a:gd name="f54" fmla="val 2167"/>
                <a:gd name="f55" fmla="val 219"/>
                <a:gd name="f56" fmla="val 2181"/>
                <a:gd name="f57" fmla="val 218"/>
                <a:gd name="f58" fmla="val 2182"/>
                <a:gd name="f59" fmla="val 217"/>
                <a:gd name="f60" fmla="val 2183"/>
                <a:gd name="f61" fmla="val 216"/>
                <a:gd name="f62" fmla="val 204"/>
                <a:gd name="f63" fmla="val 185"/>
                <a:gd name="f64" fmla="val 2178"/>
                <a:gd name="f65" fmla="val 173"/>
                <a:gd name="f66" fmla="val 2158"/>
                <a:gd name="f67" fmla="val 167"/>
                <a:gd name="f68" fmla="val 2147"/>
                <a:gd name="f69" fmla="val 181"/>
                <a:gd name="f70" fmla="val 208"/>
                <a:gd name="f71" fmla="val 2112"/>
                <a:gd name="f72" fmla="val 229"/>
                <a:gd name="f73" fmla="val 2084"/>
                <a:gd name="f74" fmla="val 255"/>
                <a:gd name="f75" fmla="val 2062"/>
                <a:gd name="f76" fmla="val 284"/>
                <a:gd name="f77" fmla="val 2038"/>
                <a:gd name="f78" fmla="val 305"/>
                <a:gd name="f79" fmla="val 2005"/>
                <a:gd name="f80" fmla="val 336"/>
                <a:gd name="f81" fmla="val 1982"/>
                <a:gd name="f82" fmla="val 366"/>
                <a:gd name="f83" fmla="val 1958"/>
                <a:gd name="f84" fmla="val 389"/>
                <a:gd name="f85" fmla="val 1925"/>
                <a:gd name="f86" fmla="val 417"/>
                <a:gd name="f87" fmla="val 1892"/>
                <a:gd name="f88" fmla="val 395"/>
                <a:gd name="f89" fmla="val 1898"/>
                <a:gd name="f90" fmla="val 376"/>
                <a:gd name="f91" fmla="val 1903"/>
                <a:gd name="f92" fmla="val 358"/>
                <a:gd name="f93" fmla="val 1907"/>
                <a:gd name="f94" fmla="val 1914"/>
                <a:gd name="f95" fmla="val 1931"/>
                <a:gd name="f96" fmla="val 248"/>
                <a:gd name="f97" fmla="val 1942"/>
                <a:gd name="f98" fmla="val 224"/>
                <a:gd name="f99" fmla="val 1949"/>
                <a:gd name="f100" fmla="val 201"/>
                <a:gd name="f101" fmla="val 1955"/>
                <a:gd name="f102" fmla="val 154"/>
                <a:gd name="f103" fmla="val 1967"/>
                <a:gd name="f104" fmla="val 107"/>
                <a:gd name="f105" fmla="val 1980"/>
                <a:gd name="f106" fmla="val 61"/>
                <a:gd name="f107" fmla="val 1994"/>
                <a:gd name="f108" fmla="val 50"/>
                <a:gd name="f109" fmla="val 1998"/>
                <a:gd name="f110" fmla="val 39"/>
                <a:gd name="f111" fmla="val 2000"/>
                <a:gd name="f112" fmla="val 29"/>
                <a:gd name="f113" fmla="val 2004"/>
                <a:gd name="f114" fmla="val 25"/>
                <a:gd name="f115" fmla="val 2006"/>
                <a:gd name="f116" fmla="val 21"/>
                <a:gd name="f117" fmla="val 17"/>
                <a:gd name="f118" fmla="val 1"/>
                <a:gd name="f119" fmla="val 5"/>
                <a:gd name="f120" fmla="val 1976"/>
                <a:gd name="f121" fmla="val 3"/>
                <a:gd name="f122" fmla="val 1962"/>
                <a:gd name="f123" fmla="val 1951"/>
                <a:gd name="f124" fmla="val 11"/>
                <a:gd name="f125" fmla="val 1945"/>
                <a:gd name="f126" fmla="val 20"/>
                <a:gd name="f127" fmla="val 1944"/>
                <a:gd name="f128" fmla="val 51"/>
                <a:gd name="f129" fmla="val 1943"/>
                <a:gd name="f130" fmla="val 76"/>
                <a:gd name="f131" fmla="val 105"/>
                <a:gd name="f132" fmla="val 1920"/>
                <a:gd name="f133" fmla="val 150"/>
                <a:gd name="f134" fmla="val 1913"/>
                <a:gd name="f135" fmla="val 192"/>
                <a:gd name="f136" fmla="val 1896"/>
                <a:gd name="f137" fmla="val 234"/>
                <a:gd name="f138" fmla="val 1882"/>
                <a:gd name="f139" fmla="val 275"/>
                <a:gd name="f140" fmla="val 1869"/>
                <a:gd name="f141" fmla="val 1862"/>
                <a:gd name="f142" fmla="val 356"/>
                <a:gd name="f143" fmla="val 1848"/>
                <a:gd name="f144" fmla="val 375"/>
                <a:gd name="f145" fmla="val 1842"/>
                <a:gd name="f146" fmla="val 394"/>
                <a:gd name="f147" fmla="val 1835"/>
                <a:gd name="f148" fmla="val 413"/>
                <a:gd name="f149" fmla="val 1823"/>
                <a:gd name="f150" fmla="val 1819"/>
                <a:gd name="f151" fmla="val 372"/>
                <a:gd name="f152" fmla="val 1796"/>
                <a:gd name="f153" fmla="val 345"/>
                <a:gd name="f154" fmla="val 1799"/>
                <a:gd name="f155" fmla="val 339"/>
                <a:gd name="f156" fmla="val 326"/>
                <a:gd name="f157" fmla="val 1793"/>
                <a:gd name="f158" fmla="val 307"/>
                <a:gd name="f159" fmla="val 1780"/>
                <a:gd name="f160" fmla="val 286"/>
                <a:gd name="f161" fmla="val 1774"/>
                <a:gd name="f162" fmla="val 264"/>
                <a:gd name="f163" fmla="val 1769"/>
                <a:gd name="f164" fmla="val 243"/>
                <a:gd name="f165" fmla="val 1764"/>
                <a:gd name="f166" fmla="val 241"/>
                <a:gd name="f167" fmla="val 1758"/>
                <a:gd name="f168" fmla="val 250"/>
                <a:gd name="f169" fmla="val 1727"/>
                <a:gd name="f170" fmla="val 254"/>
                <a:gd name="f171" fmla="val 1713"/>
                <a:gd name="f172" fmla="val 263"/>
                <a:gd name="f173" fmla="val 1708"/>
                <a:gd name="f174" fmla="val 280"/>
                <a:gd name="f175" fmla="val 1714"/>
                <a:gd name="f176" fmla="val 288"/>
                <a:gd name="f177" fmla="val 1717"/>
                <a:gd name="f178" fmla="val 297"/>
                <a:gd name="f179" fmla="val 1720"/>
                <a:gd name="f180" fmla="val 1724"/>
                <a:gd name="f181" fmla="val 331"/>
                <a:gd name="f182" fmla="val 1726"/>
                <a:gd name="f183" fmla="val 1739"/>
                <a:gd name="f184" fmla="val 1745"/>
                <a:gd name="f185" fmla="val 412"/>
                <a:gd name="f186" fmla="val 1753"/>
                <a:gd name="f187" fmla="val 441"/>
                <a:gd name="f188" fmla="val 476"/>
                <a:gd name="f189" fmla="val 1775"/>
                <a:gd name="f190" fmla="val 479"/>
                <a:gd name="f191" fmla="val 1776"/>
                <a:gd name="f192" fmla="val 478"/>
                <a:gd name="f193" fmla="val 489"/>
                <a:gd name="f194" fmla="val 1777"/>
                <a:gd name="f195" fmla="val 498"/>
                <a:gd name="f196" fmla="val 1792"/>
                <a:gd name="f197" fmla="val 509"/>
                <a:gd name="f198" fmla="val 1784"/>
                <a:gd name="f199" fmla="val 518"/>
                <a:gd name="f200" fmla="val 1778"/>
                <a:gd name="f201" fmla="val 516"/>
                <a:gd name="f202" fmla="val 520"/>
                <a:gd name="f203" fmla="val 538"/>
                <a:gd name="f204" fmla="val 551"/>
                <a:gd name="f205" fmla="val 1679"/>
                <a:gd name="f206" fmla="val 558"/>
                <a:gd name="f207" fmla="val 1639"/>
                <a:gd name="f208" fmla="val 1636"/>
                <a:gd name="f209" fmla="val 559"/>
                <a:gd name="f210" fmla="val 1633"/>
                <a:gd name="f211" fmla="val 560"/>
                <a:gd name="f212" fmla="val 1631"/>
                <a:gd name="f213" fmla="val 572"/>
                <a:gd name="f214" fmla="val 1612"/>
                <a:gd name="f215" fmla="val 577"/>
                <a:gd name="f216" fmla="val 1592"/>
                <a:gd name="f217" fmla="val 581"/>
                <a:gd name="f218" fmla="val 1570"/>
                <a:gd name="f219" fmla="val 587"/>
                <a:gd name="f220" fmla="val 1542"/>
                <a:gd name="f221" fmla="val 600"/>
                <a:gd name="f222" fmla="val 1515"/>
                <a:gd name="f223" fmla="val 609"/>
                <a:gd name="f224" fmla="val 1487"/>
                <a:gd name="f225" fmla="val 615"/>
                <a:gd name="f226" fmla="val 1466"/>
                <a:gd name="f227" fmla="val 620"/>
                <a:gd name="f228" fmla="val 1445"/>
                <a:gd name="f229" fmla="val 626"/>
                <a:gd name="f230" fmla="val 1424"/>
                <a:gd name="f231" fmla="val 632"/>
                <a:gd name="f232" fmla="val 1400"/>
                <a:gd name="f233" fmla="val 641"/>
                <a:gd name="f234" fmla="val 1377"/>
                <a:gd name="f235" fmla="val 649"/>
                <a:gd name="f236" fmla="val 1353"/>
                <a:gd name="f237" fmla="val 654"/>
                <a:gd name="f238" fmla="val 1337"/>
                <a:gd name="f239" fmla="val 1320"/>
                <a:gd name="f240" fmla="val 661"/>
                <a:gd name="f241" fmla="val 1305"/>
                <a:gd name="f242" fmla="val 674"/>
                <a:gd name="f243" fmla="val 1279"/>
                <a:gd name="f244" fmla="val 676"/>
                <a:gd name="f245" fmla="val 1249"/>
                <a:gd name="f246" fmla="val 690"/>
                <a:gd name="f247" fmla="val 1223"/>
                <a:gd name="f248" fmla="val 1224"/>
                <a:gd name="f249" fmla="val 695"/>
                <a:gd name="f250" fmla="val 1175"/>
                <a:gd name="f251" fmla="val 715"/>
                <a:gd name="f252" fmla="val 1130"/>
                <a:gd name="f253" fmla="val 726"/>
                <a:gd name="f254" fmla="val 1083"/>
                <a:gd name="f255" fmla="val 736"/>
                <a:gd name="f256" fmla="val 1044"/>
                <a:gd name="f257" fmla="val 742"/>
                <a:gd name="f258" fmla="val 1005"/>
                <a:gd name="f259" fmla="val 754"/>
                <a:gd name="f260" fmla="val 967"/>
                <a:gd name="f261" fmla="val 759"/>
                <a:gd name="f262" fmla="val 952"/>
                <a:gd name="f263" fmla="val 753"/>
                <a:gd name="f264" fmla="val 937"/>
                <a:gd name="f265" fmla="val 747"/>
                <a:gd name="f266" fmla="val 924"/>
                <a:gd name="f267" fmla="val 739"/>
                <a:gd name="f268" fmla="val 906"/>
                <a:gd name="f269" fmla="val 887"/>
                <a:gd name="f270" fmla="val 734"/>
                <a:gd name="f271" fmla="val 867"/>
                <a:gd name="f272" fmla="val 821"/>
                <a:gd name="f273" fmla="val 718"/>
                <a:gd name="f274" fmla="val 774"/>
                <a:gd name="f275" fmla="val 741"/>
                <a:gd name="f276" fmla="val 731"/>
                <a:gd name="f277" fmla="val 756"/>
                <a:gd name="f278" fmla="val 704"/>
                <a:gd name="f279" fmla="val 677"/>
                <a:gd name="f280" fmla="val 752"/>
                <a:gd name="f281" fmla="val 751"/>
                <a:gd name="f282" fmla="val 637"/>
                <a:gd name="f283" fmla="val 624"/>
                <a:gd name="f284" fmla="val 748"/>
                <a:gd name="f285" fmla="val 612"/>
                <a:gd name="f286" fmla="val 732"/>
                <a:gd name="f287" fmla="val 556"/>
                <a:gd name="f288" fmla="val 497"/>
                <a:gd name="f289" fmla="val 719"/>
                <a:gd name="f290" fmla="val 713"/>
                <a:gd name="f291" fmla="val 710"/>
                <a:gd name="f292" fmla="val 385"/>
                <a:gd name="f293" fmla="val 357"/>
                <a:gd name="f294" fmla="val 696"/>
                <a:gd name="f295" fmla="val 317"/>
                <a:gd name="f296" fmla="val 691"/>
                <a:gd name="f297" fmla="val 278"/>
                <a:gd name="f298" fmla="val 682"/>
                <a:gd name="f299" fmla="val 238"/>
                <a:gd name="f300" fmla="val 670"/>
                <a:gd name="f301" fmla="val 667"/>
                <a:gd name="f302" fmla="val 121"/>
                <a:gd name="f303" fmla="val 657"/>
                <a:gd name="f304" fmla="val 63"/>
                <a:gd name="f305" fmla="val 62"/>
                <a:gd name="f306" fmla="val 59"/>
                <a:gd name="f307" fmla="val 653"/>
                <a:gd name="f308" fmla="val 47"/>
                <a:gd name="f309" fmla="val 35"/>
                <a:gd name="f310" fmla="val 648"/>
                <a:gd name="f311" fmla="val 22"/>
                <a:gd name="f312" fmla="val 659"/>
                <a:gd name="f313" fmla="val 7"/>
                <a:gd name="f314" fmla="val 686"/>
                <a:gd name="f315" fmla="val 701"/>
                <a:gd name="f316" fmla="val 9"/>
                <a:gd name="f317" fmla="val 707"/>
                <a:gd name="f318" fmla="val 13"/>
                <a:gd name="f319" fmla="val 711"/>
                <a:gd name="f320" fmla="val 19"/>
                <a:gd name="f321" fmla="val 27"/>
                <a:gd name="f322" fmla="val 709"/>
                <a:gd name="f323" fmla="val 33"/>
                <a:gd name="f324" fmla="val 40"/>
                <a:gd name="f325" fmla="val 712"/>
                <a:gd name="f326" fmla="val 46"/>
                <a:gd name="f327" fmla="val 717"/>
                <a:gd name="f328" fmla="val 81"/>
                <a:gd name="f329" fmla="val 115"/>
                <a:gd name="f330" fmla="val 727"/>
                <a:gd name="f331" fmla="val 163"/>
                <a:gd name="f332" fmla="val 737"/>
                <a:gd name="f333" fmla="val 171"/>
                <a:gd name="f334" fmla="val 738"/>
                <a:gd name="f335" fmla="val 184"/>
                <a:gd name="f336" fmla="val 746"/>
                <a:gd name="f337" fmla="val 247"/>
                <a:gd name="f338" fmla="val 750"/>
                <a:gd name="f339" fmla="val 279"/>
                <a:gd name="f340" fmla="val 323"/>
                <a:gd name="f341" fmla="val 764"/>
                <a:gd name="f342" fmla="val 771"/>
                <a:gd name="f343" fmla="val 411"/>
                <a:gd name="f344" fmla="val 778"/>
                <a:gd name="f345" fmla="val 452"/>
                <a:gd name="f346" fmla="val 783"/>
                <a:gd name="f347" fmla="val 495"/>
                <a:gd name="f348" fmla="val 793"/>
                <a:gd name="f349" fmla="val 536"/>
                <a:gd name="f350" fmla="val 802"/>
                <a:gd name="f351" fmla="val 571"/>
                <a:gd name="f352" fmla="val 801"/>
                <a:gd name="f353" fmla="val 608"/>
                <a:gd name="f354" fmla="val 809"/>
                <a:gd name="f355" fmla="val 643"/>
                <a:gd name="f356" fmla="val 811"/>
                <a:gd name="f357" fmla="val 813"/>
                <a:gd name="f358" fmla="val 818"/>
                <a:gd name="f359" fmla="val 658"/>
                <a:gd name="f360" fmla="val 847"/>
                <a:gd name="f361" fmla="val 678"/>
                <a:gd name="f362" fmla="val 705"/>
                <a:gd name="f363" fmla="val 877"/>
                <a:gd name="f364" fmla="val 740"/>
                <a:gd name="f365" fmla="val 888"/>
                <a:gd name="f366" fmla="val 765"/>
                <a:gd name="f367" fmla="val 889"/>
                <a:gd name="f368" fmla="val 780"/>
                <a:gd name="f369" fmla="val 807"/>
                <a:gd name="f370" fmla="val 882"/>
                <a:gd name="f371" fmla="val 833"/>
                <a:gd name="f372" fmla="val 858"/>
                <a:gd name="f373" fmla="val 874"/>
                <a:gd name="f374" fmla="val 878"/>
                <a:gd name="f375" fmla="val 861"/>
                <a:gd name="f376" fmla="val 894"/>
                <a:gd name="f377" fmla="val 850"/>
                <a:gd name="f378" fmla="val 911"/>
                <a:gd name="f379" fmla="val 846"/>
                <a:gd name="f380" fmla="val 918"/>
                <a:gd name="f381" fmla="val 841"/>
                <a:gd name="f382" fmla="val 926"/>
                <a:gd name="f383" fmla="val 835"/>
                <a:gd name="f384" fmla="val 932"/>
                <a:gd name="f385" fmla="val 956"/>
                <a:gd name="f386" fmla="val 808"/>
                <a:gd name="f387" fmla="val 988"/>
                <a:gd name="f388" fmla="val 1019"/>
                <a:gd name="f389" fmla="val 788"/>
                <a:gd name="f390" fmla="val 1076"/>
                <a:gd name="f391" fmla="val 770"/>
                <a:gd name="f392" fmla="val 1132"/>
                <a:gd name="f393" fmla="val 755"/>
                <a:gd name="f394" fmla="val 1189"/>
                <a:gd name="f395" fmla="val 1216"/>
                <a:gd name="f396" fmla="val 1244"/>
                <a:gd name="f397" fmla="val 1271"/>
                <a:gd name="f398" fmla="val 1293"/>
                <a:gd name="f399" fmla="val 723"/>
                <a:gd name="f400" fmla="val 1316"/>
                <a:gd name="f401" fmla="val 1339"/>
                <a:gd name="f402" fmla="val 1367"/>
                <a:gd name="f403" fmla="val 1396"/>
                <a:gd name="f404" fmla="val 1428"/>
                <a:gd name="f405" fmla="val 1438"/>
                <a:gd name="f406" fmla="val 679"/>
                <a:gd name="f407" fmla="val 1454"/>
                <a:gd name="f408" fmla="val 1490"/>
                <a:gd name="f409" fmla="val 660"/>
                <a:gd name="f410" fmla="val 1528"/>
                <a:gd name="f411" fmla="val 646"/>
                <a:gd name="f412" fmla="val 1564"/>
                <a:gd name="f413" fmla="val 636"/>
                <a:gd name="f414" fmla="val 1590"/>
                <a:gd name="f415" fmla="val 628"/>
                <a:gd name="f416" fmla="val 1617"/>
                <a:gd name="f417" fmla="val 1645"/>
                <a:gd name="f418" fmla="val 610"/>
                <a:gd name="f419" fmla="val 1682"/>
                <a:gd name="f420" fmla="val 596"/>
                <a:gd name="f421" fmla="val 1719"/>
                <a:gd name="f422" fmla="val 586"/>
                <a:gd name="f423" fmla="val 1756"/>
                <a:gd name="f424" fmla="val 582"/>
                <a:gd name="f425" fmla="val 575"/>
                <a:gd name="f426" fmla="val 1782"/>
                <a:gd name="f427" fmla="val 569"/>
                <a:gd name="f428" fmla="val 1794"/>
                <a:gd name="f429" fmla="val 565"/>
                <a:gd name="f430" fmla="val 1805"/>
                <a:gd name="f431" fmla="val 568"/>
                <a:gd name="f432" fmla="val 1812"/>
                <a:gd name="f433" fmla="val 579"/>
                <a:gd name="f434" fmla="val 1814"/>
                <a:gd name="f435" fmla="val 1821"/>
                <a:gd name="f436" fmla="val 666"/>
                <a:gd name="f437" fmla="val 1845"/>
                <a:gd name="f438" fmla="val 688"/>
                <a:gd name="f439" fmla="val 1852"/>
                <a:gd name="f440" fmla="val 1860"/>
                <a:gd name="f441" fmla="val 1868"/>
                <a:gd name="f442" fmla="val 1874"/>
                <a:gd name="f443" fmla="val 1881"/>
                <a:gd name="f444" fmla="val 745"/>
                <a:gd name="f445" fmla="val 1899"/>
                <a:gd name="f446" fmla="val 743"/>
                <a:gd name="f447" fmla="val 744"/>
                <a:gd name="f448" fmla="val 1908"/>
                <a:gd name="f449" fmla="val 1912"/>
                <a:gd name="f450" fmla="val 1923"/>
                <a:gd name="f451" fmla="val 1929"/>
                <a:gd name="f452" fmla="val 1926"/>
                <a:gd name="f453" fmla="val 1922"/>
                <a:gd name="f454" fmla="val 697"/>
                <a:gd name="f455" fmla="val 685"/>
                <a:gd name="f456" fmla="val 675"/>
                <a:gd name="f457" fmla="val 662"/>
                <a:gd name="f458" fmla="val 1906"/>
                <a:gd name="f459" fmla="val 630"/>
                <a:gd name="f460" fmla="val 613"/>
                <a:gd name="f461" fmla="val 1888"/>
                <a:gd name="f462" fmla="val 594"/>
                <a:gd name="f463" fmla="val 1877"/>
                <a:gd name="f464" fmla="val 1872"/>
                <a:gd name="f465" fmla="val 1865"/>
                <a:gd name="f466" fmla="val 547"/>
                <a:gd name="f467" fmla="val 1861"/>
                <a:gd name="f468" fmla="val 539"/>
                <a:gd name="f469" fmla="val 1864"/>
                <a:gd name="f470" fmla="val 530"/>
                <a:gd name="f471" fmla="val 1870"/>
                <a:gd name="f472" fmla="val 510"/>
                <a:gd name="f473" fmla="val 1886"/>
                <a:gd name="f474" fmla="val 475"/>
                <a:gd name="f475" fmla="val 455"/>
                <a:gd name="f476" fmla="val 1939"/>
                <a:gd name="f477" fmla="val 1959"/>
                <a:gd name="f478" fmla="val 422"/>
                <a:gd name="f479" fmla="val 1974"/>
                <a:gd name="f480" fmla="val 402"/>
                <a:gd name="f481" fmla="val 1993"/>
                <a:gd name="f482" fmla="val 393"/>
                <a:gd name="f483" fmla="val 2003"/>
                <a:gd name="f484" fmla="val 391"/>
                <a:gd name="f485" fmla="val 2009"/>
                <a:gd name="f486" fmla="val 387"/>
                <a:gd name="f487" fmla="val 2013"/>
                <a:gd name="f488" fmla="+- 0 0 -90"/>
                <a:gd name="f489" fmla="*/ f3 1 890"/>
                <a:gd name="f490" fmla="*/ f4 1 2189"/>
                <a:gd name="f491" fmla="val f5"/>
                <a:gd name="f492" fmla="val f6"/>
                <a:gd name="f493" fmla="val f7"/>
                <a:gd name="f494" fmla="*/ f488 f0 1"/>
                <a:gd name="f495" fmla="+- f493 0 f491"/>
                <a:gd name="f496" fmla="+- f492 0 f491"/>
                <a:gd name="f497" fmla="*/ f494 1 f2"/>
                <a:gd name="f498" fmla="*/ f496 1 890"/>
                <a:gd name="f499" fmla="*/ f495 1 2189"/>
                <a:gd name="f500" fmla="*/ 377 f496 1"/>
                <a:gd name="f501" fmla="*/ 2017 f495 1"/>
                <a:gd name="f502" fmla="*/ 337 f496 1"/>
                <a:gd name="f503" fmla="*/ 2059 f495 1"/>
                <a:gd name="f504" fmla="*/ 309 f496 1"/>
                <a:gd name="f505" fmla="*/ 2086 f495 1"/>
                <a:gd name="f506" fmla="*/ 269 f496 1"/>
                <a:gd name="f507" fmla="*/ 2126 f495 1"/>
                <a:gd name="f508" fmla="*/ 253 f496 1"/>
                <a:gd name="f509" fmla="*/ 2143 f495 1"/>
                <a:gd name="f510" fmla="*/ 216 f496 1"/>
                <a:gd name="f511" fmla="*/ 2183 f495 1"/>
                <a:gd name="f512" fmla="*/ 181 f496 1"/>
                <a:gd name="f513" fmla="*/ 2134 f495 1"/>
                <a:gd name="f514" fmla="*/ 336 f496 1"/>
                <a:gd name="f515" fmla="*/ 1982 f495 1"/>
                <a:gd name="f516" fmla="*/ 358 f496 1"/>
                <a:gd name="f517" fmla="*/ 1907 f495 1"/>
                <a:gd name="f518" fmla="*/ 1931 f495 1"/>
                <a:gd name="f519" fmla="*/ 61 f496 1"/>
                <a:gd name="f520" fmla="*/ 1994 f495 1"/>
                <a:gd name="f521" fmla="*/ 17 f496 1"/>
                <a:gd name="f522" fmla="*/ 2004 f495 1"/>
                <a:gd name="f523" fmla="*/ 20 f496 1"/>
                <a:gd name="f524" fmla="*/ 1944 f495 1"/>
                <a:gd name="f525" fmla="*/ 234 f496 1"/>
                <a:gd name="f526" fmla="*/ 1882 f495 1"/>
                <a:gd name="f527" fmla="*/ 413 f496 1"/>
                <a:gd name="f528" fmla="*/ 1823 f495 1"/>
                <a:gd name="f529" fmla="*/ 326 f496 1"/>
                <a:gd name="f530" fmla="*/ 1793 f495 1"/>
                <a:gd name="f531" fmla="*/ 250 f496 1"/>
                <a:gd name="f532" fmla="*/ 1727 f495 1"/>
                <a:gd name="f533" fmla="*/ 305 f496 1"/>
                <a:gd name="f534" fmla="*/ 1724 f495 1"/>
                <a:gd name="f535" fmla="*/ 378 f496 1"/>
                <a:gd name="f536" fmla="*/ 1745 f495 1"/>
                <a:gd name="f537" fmla="*/ 478 f496 1"/>
                <a:gd name="f538" fmla="*/ 1776 f495 1"/>
                <a:gd name="f539" fmla="*/ 520 f496 1"/>
                <a:gd name="f540" fmla="*/ 1753 f495 1"/>
                <a:gd name="f541" fmla="*/ 560 f496 1"/>
                <a:gd name="f542" fmla="*/ 1631 f495 1"/>
                <a:gd name="f543" fmla="*/ 609 f496 1"/>
                <a:gd name="f544" fmla="*/ 1487 f495 1"/>
                <a:gd name="f545" fmla="*/ 649 f496 1"/>
                <a:gd name="f546" fmla="*/ 1353 f495 1"/>
                <a:gd name="f547" fmla="*/ 690 f496 1"/>
                <a:gd name="f548" fmla="*/ 1223 f495 1"/>
                <a:gd name="f549" fmla="*/ 726 f496 1"/>
                <a:gd name="f550" fmla="*/ 1083 f495 1"/>
                <a:gd name="f551" fmla="*/ 747 f496 1"/>
                <a:gd name="f552" fmla="*/ 924 f495 1"/>
                <a:gd name="f553" fmla="*/ 734 f496 1"/>
                <a:gd name="f554" fmla="*/ 867 f495 1"/>
                <a:gd name="f555" fmla="*/ 752 f496 1"/>
                <a:gd name="f556" fmla="*/ 649 f495 1"/>
                <a:gd name="f557" fmla="*/ 719 f496 1"/>
                <a:gd name="f558" fmla="*/ 441 f495 1"/>
                <a:gd name="f559" fmla="*/ 682 f496 1"/>
                <a:gd name="f560" fmla="*/ 238 f495 1"/>
                <a:gd name="f561" fmla="*/ 657 f496 1"/>
                <a:gd name="f562" fmla="*/ 59 f495 1"/>
                <a:gd name="f563" fmla="*/ 701 f496 1"/>
                <a:gd name="f564" fmla="*/ 9 f495 1"/>
                <a:gd name="f565" fmla="*/ 712 f496 1"/>
                <a:gd name="f566" fmla="*/ 46 f495 1"/>
                <a:gd name="f567" fmla="*/ 738 f496 1"/>
                <a:gd name="f568" fmla="*/ 184 f495 1"/>
                <a:gd name="f569" fmla="*/ 771 f496 1"/>
                <a:gd name="f570" fmla="*/ 411 f495 1"/>
                <a:gd name="f571" fmla="*/ 809 f496 1"/>
                <a:gd name="f572" fmla="*/ 643 f495 1"/>
                <a:gd name="f573" fmla="*/ 877 f496 1"/>
                <a:gd name="f574" fmla="*/ 740 f495 1"/>
                <a:gd name="f575" fmla="*/ 889 f496 1"/>
                <a:gd name="f576" fmla="*/ 780 f495 1"/>
                <a:gd name="f577" fmla="*/ 850 f496 1"/>
                <a:gd name="f578" fmla="*/ 911 f495 1"/>
                <a:gd name="f579" fmla="*/ 801 f496 1"/>
                <a:gd name="f580" fmla="*/ 1019 f495 1"/>
                <a:gd name="f581" fmla="*/ 1271 f495 1"/>
                <a:gd name="f582" fmla="*/ 1428 f495 1"/>
                <a:gd name="f583" fmla="*/ 646 f496 1"/>
                <a:gd name="f584" fmla="*/ 1564 f495 1"/>
                <a:gd name="f585" fmla="*/ 586 f496 1"/>
                <a:gd name="f586" fmla="*/ 1756 f495 1"/>
                <a:gd name="f587" fmla="*/ 579 f496 1"/>
                <a:gd name="f588" fmla="*/ 1814 f495 1"/>
                <a:gd name="f589" fmla="*/ 732 f496 1"/>
                <a:gd name="f590" fmla="*/ 1868 f495 1"/>
                <a:gd name="f591" fmla="*/ 743 f496 1"/>
                <a:gd name="f592" fmla="*/ 1912 f495 1"/>
                <a:gd name="f593" fmla="*/ 685 f496 1"/>
                <a:gd name="f594" fmla="*/ 1914 f495 1"/>
                <a:gd name="f595" fmla="*/ 594 f496 1"/>
                <a:gd name="f596" fmla="*/ 530 f496 1"/>
                <a:gd name="f597" fmla="*/ 1870 f495 1"/>
                <a:gd name="f598" fmla="*/ 422 f496 1"/>
                <a:gd name="f599" fmla="*/ 1974 f495 1"/>
                <a:gd name="f600" fmla="*/ 393 f496 1"/>
                <a:gd name="f601" fmla="*/ 2003 f495 1"/>
                <a:gd name="f602" fmla="+- f497 0 f1"/>
                <a:gd name="f603" fmla="*/ f500 1 890"/>
                <a:gd name="f604" fmla="*/ f501 1 2189"/>
                <a:gd name="f605" fmla="*/ f502 1 890"/>
                <a:gd name="f606" fmla="*/ f503 1 2189"/>
                <a:gd name="f607" fmla="*/ f504 1 890"/>
                <a:gd name="f608" fmla="*/ f505 1 2189"/>
                <a:gd name="f609" fmla="*/ f506 1 890"/>
                <a:gd name="f610" fmla="*/ f507 1 2189"/>
                <a:gd name="f611" fmla="*/ f508 1 890"/>
                <a:gd name="f612" fmla="*/ f509 1 2189"/>
                <a:gd name="f613" fmla="*/ f510 1 890"/>
                <a:gd name="f614" fmla="*/ f511 1 2189"/>
                <a:gd name="f615" fmla="*/ f512 1 890"/>
                <a:gd name="f616" fmla="*/ f513 1 2189"/>
                <a:gd name="f617" fmla="*/ f514 1 890"/>
                <a:gd name="f618" fmla="*/ f515 1 2189"/>
                <a:gd name="f619" fmla="*/ f516 1 890"/>
                <a:gd name="f620" fmla="*/ f517 1 2189"/>
                <a:gd name="f621" fmla="*/ f518 1 2189"/>
                <a:gd name="f622" fmla="*/ f519 1 890"/>
                <a:gd name="f623" fmla="*/ f520 1 2189"/>
                <a:gd name="f624" fmla="*/ f521 1 890"/>
                <a:gd name="f625" fmla="*/ f522 1 2189"/>
                <a:gd name="f626" fmla="*/ f523 1 890"/>
                <a:gd name="f627" fmla="*/ f524 1 2189"/>
                <a:gd name="f628" fmla="*/ f525 1 890"/>
                <a:gd name="f629" fmla="*/ f526 1 2189"/>
                <a:gd name="f630" fmla="*/ f527 1 890"/>
                <a:gd name="f631" fmla="*/ f528 1 2189"/>
                <a:gd name="f632" fmla="*/ f529 1 890"/>
                <a:gd name="f633" fmla="*/ f530 1 2189"/>
                <a:gd name="f634" fmla="*/ f531 1 890"/>
                <a:gd name="f635" fmla="*/ f532 1 2189"/>
                <a:gd name="f636" fmla="*/ f533 1 890"/>
                <a:gd name="f637" fmla="*/ f534 1 2189"/>
                <a:gd name="f638" fmla="*/ f535 1 890"/>
                <a:gd name="f639" fmla="*/ f536 1 2189"/>
                <a:gd name="f640" fmla="*/ f537 1 890"/>
                <a:gd name="f641" fmla="*/ f538 1 2189"/>
                <a:gd name="f642" fmla="*/ f539 1 890"/>
                <a:gd name="f643" fmla="*/ f540 1 2189"/>
                <a:gd name="f644" fmla="*/ f541 1 890"/>
                <a:gd name="f645" fmla="*/ f542 1 2189"/>
                <a:gd name="f646" fmla="*/ f543 1 890"/>
                <a:gd name="f647" fmla="*/ f544 1 2189"/>
                <a:gd name="f648" fmla="*/ f545 1 890"/>
                <a:gd name="f649" fmla="*/ f546 1 2189"/>
                <a:gd name="f650" fmla="*/ f547 1 890"/>
                <a:gd name="f651" fmla="*/ f548 1 2189"/>
                <a:gd name="f652" fmla="*/ f549 1 890"/>
                <a:gd name="f653" fmla="*/ f550 1 2189"/>
                <a:gd name="f654" fmla="*/ f551 1 890"/>
                <a:gd name="f655" fmla="*/ f552 1 2189"/>
                <a:gd name="f656" fmla="*/ f553 1 890"/>
                <a:gd name="f657" fmla="*/ f554 1 2189"/>
                <a:gd name="f658" fmla="*/ f555 1 890"/>
                <a:gd name="f659" fmla="*/ f556 1 2189"/>
                <a:gd name="f660" fmla="*/ f557 1 890"/>
                <a:gd name="f661" fmla="*/ f558 1 2189"/>
                <a:gd name="f662" fmla="*/ f559 1 890"/>
                <a:gd name="f663" fmla="*/ f560 1 2189"/>
                <a:gd name="f664" fmla="*/ f561 1 890"/>
                <a:gd name="f665" fmla="*/ f562 1 2189"/>
                <a:gd name="f666" fmla="*/ f563 1 890"/>
                <a:gd name="f667" fmla="*/ f564 1 2189"/>
                <a:gd name="f668" fmla="*/ f565 1 890"/>
                <a:gd name="f669" fmla="*/ f566 1 2189"/>
                <a:gd name="f670" fmla="*/ f567 1 890"/>
                <a:gd name="f671" fmla="*/ f568 1 2189"/>
                <a:gd name="f672" fmla="*/ f569 1 890"/>
                <a:gd name="f673" fmla="*/ f570 1 2189"/>
                <a:gd name="f674" fmla="*/ f571 1 890"/>
                <a:gd name="f675" fmla="*/ f572 1 2189"/>
                <a:gd name="f676" fmla="*/ f573 1 890"/>
                <a:gd name="f677" fmla="*/ f574 1 2189"/>
                <a:gd name="f678" fmla="*/ f575 1 890"/>
                <a:gd name="f679" fmla="*/ f576 1 2189"/>
                <a:gd name="f680" fmla="*/ f577 1 890"/>
                <a:gd name="f681" fmla="*/ f578 1 2189"/>
                <a:gd name="f682" fmla="*/ f579 1 890"/>
                <a:gd name="f683" fmla="*/ f580 1 2189"/>
                <a:gd name="f684" fmla="*/ f581 1 2189"/>
                <a:gd name="f685" fmla="*/ f582 1 2189"/>
                <a:gd name="f686" fmla="*/ f583 1 890"/>
                <a:gd name="f687" fmla="*/ f584 1 2189"/>
                <a:gd name="f688" fmla="*/ f585 1 890"/>
                <a:gd name="f689" fmla="*/ f586 1 2189"/>
                <a:gd name="f690" fmla="*/ f587 1 890"/>
                <a:gd name="f691" fmla="*/ f588 1 2189"/>
                <a:gd name="f692" fmla="*/ f589 1 890"/>
                <a:gd name="f693" fmla="*/ f590 1 2189"/>
                <a:gd name="f694" fmla="*/ f591 1 890"/>
                <a:gd name="f695" fmla="*/ f592 1 2189"/>
                <a:gd name="f696" fmla="*/ f593 1 890"/>
                <a:gd name="f697" fmla="*/ f594 1 2189"/>
                <a:gd name="f698" fmla="*/ f595 1 890"/>
                <a:gd name="f699" fmla="*/ f596 1 890"/>
                <a:gd name="f700" fmla="*/ f597 1 2189"/>
                <a:gd name="f701" fmla="*/ f598 1 890"/>
                <a:gd name="f702" fmla="*/ f599 1 2189"/>
                <a:gd name="f703" fmla="*/ f600 1 890"/>
                <a:gd name="f704" fmla="*/ f601 1 2189"/>
                <a:gd name="f705" fmla="*/ 0 1 f498"/>
                <a:gd name="f706" fmla="*/ f492 1 f498"/>
                <a:gd name="f707" fmla="*/ 0 1 f499"/>
                <a:gd name="f708" fmla="*/ f493 1 f499"/>
                <a:gd name="f709" fmla="*/ f603 1 f498"/>
                <a:gd name="f710" fmla="*/ f604 1 f499"/>
                <a:gd name="f711" fmla="*/ f605 1 f498"/>
                <a:gd name="f712" fmla="*/ f606 1 f499"/>
                <a:gd name="f713" fmla="*/ f607 1 f498"/>
                <a:gd name="f714" fmla="*/ f608 1 f499"/>
                <a:gd name="f715" fmla="*/ f609 1 f498"/>
                <a:gd name="f716" fmla="*/ f610 1 f499"/>
                <a:gd name="f717" fmla="*/ f611 1 f498"/>
                <a:gd name="f718" fmla="*/ f612 1 f499"/>
                <a:gd name="f719" fmla="*/ f613 1 f498"/>
                <a:gd name="f720" fmla="*/ f614 1 f499"/>
                <a:gd name="f721" fmla="*/ f615 1 f498"/>
                <a:gd name="f722" fmla="*/ f616 1 f499"/>
                <a:gd name="f723" fmla="*/ f617 1 f498"/>
                <a:gd name="f724" fmla="*/ f618 1 f499"/>
                <a:gd name="f725" fmla="*/ f619 1 f498"/>
                <a:gd name="f726" fmla="*/ f620 1 f499"/>
                <a:gd name="f727" fmla="*/ f621 1 f499"/>
                <a:gd name="f728" fmla="*/ f622 1 f498"/>
                <a:gd name="f729" fmla="*/ f623 1 f499"/>
                <a:gd name="f730" fmla="*/ f624 1 f498"/>
                <a:gd name="f731" fmla="*/ f625 1 f499"/>
                <a:gd name="f732" fmla="*/ f626 1 f498"/>
                <a:gd name="f733" fmla="*/ f627 1 f499"/>
                <a:gd name="f734" fmla="*/ f628 1 f498"/>
                <a:gd name="f735" fmla="*/ f629 1 f499"/>
                <a:gd name="f736" fmla="*/ f630 1 f498"/>
                <a:gd name="f737" fmla="*/ f631 1 f499"/>
                <a:gd name="f738" fmla="*/ f632 1 f498"/>
                <a:gd name="f739" fmla="*/ f633 1 f499"/>
                <a:gd name="f740" fmla="*/ f634 1 f498"/>
                <a:gd name="f741" fmla="*/ f635 1 f499"/>
                <a:gd name="f742" fmla="*/ f636 1 f498"/>
                <a:gd name="f743" fmla="*/ f637 1 f499"/>
                <a:gd name="f744" fmla="*/ f638 1 f498"/>
                <a:gd name="f745" fmla="*/ f639 1 f499"/>
                <a:gd name="f746" fmla="*/ f640 1 f498"/>
                <a:gd name="f747" fmla="*/ f641 1 f499"/>
                <a:gd name="f748" fmla="*/ f642 1 f498"/>
                <a:gd name="f749" fmla="*/ f643 1 f499"/>
                <a:gd name="f750" fmla="*/ f644 1 f498"/>
                <a:gd name="f751" fmla="*/ f645 1 f499"/>
                <a:gd name="f752" fmla="*/ f646 1 f498"/>
                <a:gd name="f753" fmla="*/ f647 1 f499"/>
                <a:gd name="f754" fmla="*/ f648 1 f498"/>
                <a:gd name="f755" fmla="*/ f649 1 f499"/>
                <a:gd name="f756" fmla="*/ f650 1 f498"/>
                <a:gd name="f757" fmla="*/ f651 1 f499"/>
                <a:gd name="f758" fmla="*/ f652 1 f498"/>
                <a:gd name="f759" fmla="*/ f653 1 f499"/>
                <a:gd name="f760" fmla="*/ f654 1 f498"/>
                <a:gd name="f761" fmla="*/ f655 1 f499"/>
                <a:gd name="f762" fmla="*/ f656 1 f498"/>
                <a:gd name="f763" fmla="*/ f657 1 f499"/>
                <a:gd name="f764" fmla="*/ f658 1 f498"/>
                <a:gd name="f765" fmla="*/ f659 1 f499"/>
                <a:gd name="f766" fmla="*/ f660 1 f498"/>
                <a:gd name="f767" fmla="*/ f661 1 f499"/>
                <a:gd name="f768" fmla="*/ f662 1 f498"/>
                <a:gd name="f769" fmla="*/ f663 1 f499"/>
                <a:gd name="f770" fmla="*/ f664 1 f498"/>
                <a:gd name="f771" fmla="*/ f665 1 f499"/>
                <a:gd name="f772" fmla="*/ f666 1 f498"/>
                <a:gd name="f773" fmla="*/ f667 1 f499"/>
                <a:gd name="f774" fmla="*/ f668 1 f498"/>
                <a:gd name="f775" fmla="*/ f669 1 f499"/>
                <a:gd name="f776" fmla="*/ f670 1 f498"/>
                <a:gd name="f777" fmla="*/ f671 1 f499"/>
                <a:gd name="f778" fmla="*/ f672 1 f498"/>
                <a:gd name="f779" fmla="*/ f673 1 f499"/>
                <a:gd name="f780" fmla="*/ f674 1 f498"/>
                <a:gd name="f781" fmla="*/ f675 1 f499"/>
                <a:gd name="f782" fmla="*/ f676 1 f498"/>
                <a:gd name="f783" fmla="*/ f677 1 f499"/>
                <a:gd name="f784" fmla="*/ f678 1 f498"/>
                <a:gd name="f785" fmla="*/ f679 1 f499"/>
                <a:gd name="f786" fmla="*/ f680 1 f498"/>
                <a:gd name="f787" fmla="*/ f681 1 f499"/>
                <a:gd name="f788" fmla="*/ f682 1 f498"/>
                <a:gd name="f789" fmla="*/ f683 1 f499"/>
                <a:gd name="f790" fmla="*/ f684 1 f499"/>
                <a:gd name="f791" fmla="*/ f685 1 f499"/>
                <a:gd name="f792" fmla="*/ f686 1 f498"/>
                <a:gd name="f793" fmla="*/ f687 1 f499"/>
                <a:gd name="f794" fmla="*/ f688 1 f498"/>
                <a:gd name="f795" fmla="*/ f689 1 f499"/>
                <a:gd name="f796" fmla="*/ f690 1 f498"/>
                <a:gd name="f797" fmla="*/ f691 1 f499"/>
                <a:gd name="f798" fmla="*/ f692 1 f498"/>
                <a:gd name="f799" fmla="*/ f693 1 f499"/>
                <a:gd name="f800" fmla="*/ f694 1 f498"/>
                <a:gd name="f801" fmla="*/ f695 1 f499"/>
                <a:gd name="f802" fmla="*/ f696 1 f498"/>
                <a:gd name="f803" fmla="*/ f697 1 f499"/>
                <a:gd name="f804" fmla="*/ f698 1 f498"/>
                <a:gd name="f805" fmla="*/ f699 1 f498"/>
                <a:gd name="f806" fmla="*/ f700 1 f499"/>
                <a:gd name="f807" fmla="*/ f701 1 f498"/>
                <a:gd name="f808" fmla="*/ f702 1 f499"/>
                <a:gd name="f809" fmla="*/ f703 1 f498"/>
                <a:gd name="f810" fmla="*/ f704 1 f499"/>
                <a:gd name="f811" fmla="*/ f705 f489 1"/>
                <a:gd name="f812" fmla="*/ f706 f489 1"/>
                <a:gd name="f813" fmla="*/ f708 f490 1"/>
                <a:gd name="f814" fmla="*/ f707 f490 1"/>
                <a:gd name="f815" fmla="*/ f709 f489 1"/>
                <a:gd name="f816" fmla="*/ f710 f490 1"/>
                <a:gd name="f817" fmla="*/ f711 f489 1"/>
                <a:gd name="f818" fmla="*/ f712 f490 1"/>
                <a:gd name="f819" fmla="*/ f713 f489 1"/>
                <a:gd name="f820" fmla="*/ f714 f490 1"/>
                <a:gd name="f821" fmla="*/ f715 f489 1"/>
                <a:gd name="f822" fmla="*/ f716 f490 1"/>
                <a:gd name="f823" fmla="*/ f717 f489 1"/>
                <a:gd name="f824" fmla="*/ f718 f490 1"/>
                <a:gd name="f825" fmla="*/ f719 f489 1"/>
                <a:gd name="f826" fmla="*/ f720 f490 1"/>
                <a:gd name="f827" fmla="*/ f721 f489 1"/>
                <a:gd name="f828" fmla="*/ f722 f490 1"/>
                <a:gd name="f829" fmla="*/ f723 f489 1"/>
                <a:gd name="f830" fmla="*/ f724 f490 1"/>
                <a:gd name="f831" fmla="*/ f725 f489 1"/>
                <a:gd name="f832" fmla="*/ f726 f490 1"/>
                <a:gd name="f833" fmla="*/ f727 f490 1"/>
                <a:gd name="f834" fmla="*/ f728 f489 1"/>
                <a:gd name="f835" fmla="*/ f729 f490 1"/>
                <a:gd name="f836" fmla="*/ f730 f489 1"/>
                <a:gd name="f837" fmla="*/ f731 f490 1"/>
                <a:gd name="f838" fmla="*/ f732 f489 1"/>
                <a:gd name="f839" fmla="*/ f733 f490 1"/>
                <a:gd name="f840" fmla="*/ f734 f489 1"/>
                <a:gd name="f841" fmla="*/ f735 f490 1"/>
                <a:gd name="f842" fmla="*/ f736 f489 1"/>
                <a:gd name="f843" fmla="*/ f737 f490 1"/>
                <a:gd name="f844" fmla="*/ f738 f489 1"/>
                <a:gd name="f845" fmla="*/ f739 f490 1"/>
                <a:gd name="f846" fmla="*/ f740 f489 1"/>
                <a:gd name="f847" fmla="*/ f741 f490 1"/>
                <a:gd name="f848" fmla="*/ f742 f489 1"/>
                <a:gd name="f849" fmla="*/ f743 f490 1"/>
                <a:gd name="f850" fmla="*/ f744 f489 1"/>
                <a:gd name="f851" fmla="*/ f745 f490 1"/>
                <a:gd name="f852" fmla="*/ f746 f489 1"/>
                <a:gd name="f853" fmla="*/ f747 f490 1"/>
                <a:gd name="f854" fmla="*/ f748 f489 1"/>
                <a:gd name="f855" fmla="*/ f749 f490 1"/>
                <a:gd name="f856" fmla="*/ f750 f489 1"/>
                <a:gd name="f857" fmla="*/ f751 f490 1"/>
                <a:gd name="f858" fmla="*/ f752 f489 1"/>
                <a:gd name="f859" fmla="*/ f753 f490 1"/>
                <a:gd name="f860" fmla="*/ f754 f489 1"/>
                <a:gd name="f861" fmla="*/ f755 f490 1"/>
                <a:gd name="f862" fmla="*/ f756 f489 1"/>
                <a:gd name="f863" fmla="*/ f757 f490 1"/>
                <a:gd name="f864" fmla="*/ f758 f489 1"/>
                <a:gd name="f865" fmla="*/ f759 f490 1"/>
                <a:gd name="f866" fmla="*/ f760 f489 1"/>
                <a:gd name="f867" fmla="*/ f761 f490 1"/>
                <a:gd name="f868" fmla="*/ f762 f489 1"/>
                <a:gd name="f869" fmla="*/ f763 f490 1"/>
                <a:gd name="f870" fmla="*/ f764 f489 1"/>
                <a:gd name="f871" fmla="*/ f765 f490 1"/>
                <a:gd name="f872" fmla="*/ f766 f489 1"/>
                <a:gd name="f873" fmla="*/ f767 f490 1"/>
                <a:gd name="f874" fmla="*/ f768 f489 1"/>
                <a:gd name="f875" fmla="*/ f769 f490 1"/>
                <a:gd name="f876" fmla="*/ f770 f489 1"/>
                <a:gd name="f877" fmla="*/ f771 f490 1"/>
                <a:gd name="f878" fmla="*/ f772 f489 1"/>
                <a:gd name="f879" fmla="*/ f773 f490 1"/>
                <a:gd name="f880" fmla="*/ f774 f489 1"/>
                <a:gd name="f881" fmla="*/ f775 f490 1"/>
                <a:gd name="f882" fmla="*/ f776 f489 1"/>
                <a:gd name="f883" fmla="*/ f777 f490 1"/>
                <a:gd name="f884" fmla="*/ f778 f489 1"/>
                <a:gd name="f885" fmla="*/ f779 f490 1"/>
                <a:gd name="f886" fmla="*/ f780 f489 1"/>
                <a:gd name="f887" fmla="*/ f781 f490 1"/>
                <a:gd name="f888" fmla="*/ f782 f489 1"/>
                <a:gd name="f889" fmla="*/ f783 f490 1"/>
                <a:gd name="f890" fmla="*/ f784 f489 1"/>
                <a:gd name="f891" fmla="*/ f785 f490 1"/>
                <a:gd name="f892" fmla="*/ f786 f489 1"/>
                <a:gd name="f893" fmla="*/ f787 f490 1"/>
                <a:gd name="f894" fmla="*/ f788 f489 1"/>
                <a:gd name="f895" fmla="*/ f789 f490 1"/>
                <a:gd name="f896" fmla="*/ f790 f490 1"/>
                <a:gd name="f897" fmla="*/ f791 f490 1"/>
                <a:gd name="f898" fmla="*/ f792 f489 1"/>
                <a:gd name="f899" fmla="*/ f793 f490 1"/>
                <a:gd name="f900" fmla="*/ f794 f489 1"/>
                <a:gd name="f901" fmla="*/ f795 f490 1"/>
                <a:gd name="f902" fmla="*/ f796 f489 1"/>
                <a:gd name="f903" fmla="*/ f797 f490 1"/>
                <a:gd name="f904" fmla="*/ f798 f489 1"/>
                <a:gd name="f905" fmla="*/ f799 f490 1"/>
                <a:gd name="f906" fmla="*/ f800 f489 1"/>
                <a:gd name="f907" fmla="*/ f801 f490 1"/>
                <a:gd name="f908" fmla="*/ f802 f489 1"/>
                <a:gd name="f909" fmla="*/ f803 f490 1"/>
                <a:gd name="f910" fmla="*/ f804 f489 1"/>
                <a:gd name="f911" fmla="*/ f805 f489 1"/>
                <a:gd name="f912" fmla="*/ f806 f490 1"/>
                <a:gd name="f913" fmla="*/ f807 f489 1"/>
                <a:gd name="f914" fmla="*/ f808 f490 1"/>
                <a:gd name="f915" fmla="*/ f809 f489 1"/>
                <a:gd name="f916" fmla="*/ f810 f4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2">
                  <a:pos x="f815" y="f816"/>
                </a:cxn>
                <a:cxn ang="f602">
                  <a:pos x="f817" y="f818"/>
                </a:cxn>
                <a:cxn ang="f602">
                  <a:pos x="f819" y="f820"/>
                </a:cxn>
                <a:cxn ang="f602">
                  <a:pos x="f821" y="f822"/>
                </a:cxn>
                <a:cxn ang="f602">
                  <a:pos x="f823" y="f824"/>
                </a:cxn>
                <a:cxn ang="f602">
                  <a:pos x="f825" y="f826"/>
                </a:cxn>
                <a:cxn ang="f602">
                  <a:pos x="f827" y="f828"/>
                </a:cxn>
                <a:cxn ang="f602">
                  <a:pos x="f829" y="f830"/>
                </a:cxn>
                <a:cxn ang="f602">
                  <a:pos x="f831" y="f832"/>
                </a:cxn>
                <a:cxn ang="f602">
                  <a:pos x="f821" y="f833"/>
                </a:cxn>
                <a:cxn ang="f602">
                  <a:pos x="f834" y="f835"/>
                </a:cxn>
                <a:cxn ang="f602">
                  <a:pos x="f836" y="f837"/>
                </a:cxn>
                <a:cxn ang="f602">
                  <a:pos x="f838" y="f839"/>
                </a:cxn>
                <a:cxn ang="f602">
                  <a:pos x="f840" y="f841"/>
                </a:cxn>
                <a:cxn ang="f602">
                  <a:pos x="f842" y="f843"/>
                </a:cxn>
                <a:cxn ang="f602">
                  <a:pos x="f844" y="f845"/>
                </a:cxn>
                <a:cxn ang="f602">
                  <a:pos x="f846" y="f847"/>
                </a:cxn>
                <a:cxn ang="f602">
                  <a:pos x="f848" y="f849"/>
                </a:cxn>
                <a:cxn ang="f602">
                  <a:pos x="f850" y="f851"/>
                </a:cxn>
                <a:cxn ang="f602">
                  <a:pos x="f852" y="f853"/>
                </a:cxn>
                <a:cxn ang="f602">
                  <a:pos x="f854" y="f855"/>
                </a:cxn>
                <a:cxn ang="f602">
                  <a:pos x="f856" y="f857"/>
                </a:cxn>
                <a:cxn ang="f602">
                  <a:pos x="f858" y="f859"/>
                </a:cxn>
                <a:cxn ang="f602">
                  <a:pos x="f860" y="f861"/>
                </a:cxn>
                <a:cxn ang="f602">
                  <a:pos x="f862" y="f863"/>
                </a:cxn>
                <a:cxn ang="f602">
                  <a:pos x="f864" y="f865"/>
                </a:cxn>
                <a:cxn ang="f602">
                  <a:pos x="f866" y="f867"/>
                </a:cxn>
                <a:cxn ang="f602">
                  <a:pos x="f868" y="f869"/>
                </a:cxn>
                <a:cxn ang="f602">
                  <a:pos x="f870" y="f871"/>
                </a:cxn>
                <a:cxn ang="f602">
                  <a:pos x="f872" y="f873"/>
                </a:cxn>
                <a:cxn ang="f602">
                  <a:pos x="f874" y="f875"/>
                </a:cxn>
                <a:cxn ang="f602">
                  <a:pos x="f876" y="f877"/>
                </a:cxn>
                <a:cxn ang="f602">
                  <a:pos x="f878" y="f879"/>
                </a:cxn>
                <a:cxn ang="f602">
                  <a:pos x="f880" y="f881"/>
                </a:cxn>
                <a:cxn ang="f602">
                  <a:pos x="f882" y="f883"/>
                </a:cxn>
                <a:cxn ang="f602">
                  <a:pos x="f884" y="f885"/>
                </a:cxn>
                <a:cxn ang="f602">
                  <a:pos x="f886" y="f887"/>
                </a:cxn>
                <a:cxn ang="f602">
                  <a:pos x="f888" y="f889"/>
                </a:cxn>
                <a:cxn ang="f602">
                  <a:pos x="f890" y="f891"/>
                </a:cxn>
                <a:cxn ang="f602">
                  <a:pos x="f892" y="f893"/>
                </a:cxn>
                <a:cxn ang="f602">
                  <a:pos x="f894" y="f895"/>
                </a:cxn>
                <a:cxn ang="f602">
                  <a:pos x="f868" y="f896"/>
                </a:cxn>
                <a:cxn ang="f602">
                  <a:pos x="f862" y="f897"/>
                </a:cxn>
                <a:cxn ang="f602">
                  <a:pos x="f898" y="f899"/>
                </a:cxn>
                <a:cxn ang="f602">
                  <a:pos x="f900" y="f901"/>
                </a:cxn>
                <a:cxn ang="f602">
                  <a:pos x="f902" y="f903"/>
                </a:cxn>
                <a:cxn ang="f602">
                  <a:pos x="f904" y="f905"/>
                </a:cxn>
                <a:cxn ang="f602">
                  <a:pos x="f906" y="f907"/>
                </a:cxn>
                <a:cxn ang="f602">
                  <a:pos x="f908" y="f909"/>
                </a:cxn>
                <a:cxn ang="f602">
                  <a:pos x="f910" y="f841"/>
                </a:cxn>
                <a:cxn ang="f602">
                  <a:pos x="f911" y="f912"/>
                </a:cxn>
                <a:cxn ang="f602">
                  <a:pos x="f913" y="f914"/>
                </a:cxn>
                <a:cxn ang="f602">
                  <a:pos x="f915" y="f916"/>
                </a:cxn>
              </a:cxnLst>
              <a:rect l="f811" t="f814" r="f812" b="f813"/>
              <a:pathLst>
                <a:path w="890" h="2189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49" y="f50"/>
                    <a:pt x="f49" y="f50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7"/>
                    <a:pt x="f63" y="f64"/>
                    <a:pt x="f65" y="f66"/>
                  </a:cubicBezTo>
                  <a:cubicBezTo>
                    <a:pt x="f67" y="f68"/>
                    <a:pt x="f65" y="f48"/>
                    <a:pt x="f69" y="f46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23" y="f94"/>
                    <a:pt x="f33" y="f85"/>
                    <a:pt x="f43" y="f95"/>
                  </a:cubicBezTo>
                  <a:cubicBezTo>
                    <a:pt x="f43" y="f95"/>
                    <a:pt x="f43" y="f95"/>
                    <a:pt x="f43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5"/>
                    <a:pt x="f117" y="f113"/>
                  </a:cubicBezTo>
                  <a:cubicBezTo>
                    <a:pt x="f118" y="f107"/>
                    <a:pt x="f119" y="f120"/>
                    <a:pt x="f121" y="f122"/>
                  </a:cubicBezTo>
                  <a:cubicBezTo>
                    <a:pt x="f5" y="f123"/>
                    <a:pt x="f124" y="f125"/>
                    <a:pt x="f126" y="f127"/>
                  </a:cubicBezTo>
                  <a:cubicBezTo>
                    <a:pt x="f128" y="f129"/>
                    <a:pt x="f130" y="f85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25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84" y="f150"/>
                    <a:pt x="f151" y="f152"/>
                    <a:pt x="f153" y="f154"/>
                  </a:cubicBezTo>
                  <a:cubicBezTo>
                    <a:pt x="f155" y="f154"/>
                    <a:pt x="f21" y="f152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78" y="f180"/>
                  </a:cubicBezTo>
                  <a:cubicBezTo>
                    <a:pt x="f78" y="f180"/>
                    <a:pt x="f78" y="f180"/>
                    <a:pt x="f78" y="f180"/>
                  </a:cubicBezTo>
                  <a:cubicBezTo>
                    <a:pt x="f181" y="f182"/>
                    <a:pt x="f17" y="f183"/>
                    <a:pt x="f11" y="f184"/>
                  </a:cubicBezTo>
                  <a:cubicBezTo>
                    <a:pt x="f185" y="f186"/>
                    <a:pt x="f187" y="f161"/>
                    <a:pt x="f188" y="f189"/>
                  </a:cubicBezTo>
                  <a:cubicBezTo>
                    <a:pt x="f190" y="f191"/>
                    <a:pt x="f188" y="f189"/>
                    <a:pt x="f192" y="f191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165"/>
                    <a:pt x="f202" y="f186"/>
                  </a:cubicBezTo>
                  <a:cubicBezTo>
                    <a:pt x="f203" y="f177"/>
                    <a:pt x="f204" y="f205"/>
                    <a:pt x="f206" y="f207"/>
                  </a:cubicBezTo>
                  <a:cubicBezTo>
                    <a:pt x="f206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7" y="f239"/>
                    <a:pt x="f240" y="f241"/>
                  </a:cubicBezTo>
                  <a:cubicBezTo>
                    <a:pt x="f242" y="f243"/>
                    <a:pt x="f244" y="f245"/>
                    <a:pt x="f246" y="f247"/>
                  </a:cubicBezTo>
                  <a:cubicBezTo>
                    <a:pt x="f246" y="f248"/>
                    <a:pt x="f246" y="f248"/>
                    <a:pt x="f246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268"/>
                    <a:pt x="f255" y="f269"/>
                    <a:pt x="f270" y="f271"/>
                  </a:cubicBezTo>
                  <a:cubicBezTo>
                    <a:pt x="f270" y="f271"/>
                    <a:pt x="f270" y="f271"/>
                    <a:pt x="f270" y="f271"/>
                  </a:cubicBezTo>
                  <a:cubicBezTo>
                    <a:pt x="f251" y="f272"/>
                    <a:pt x="f273" y="f274"/>
                    <a:pt x="f275" y="f276"/>
                  </a:cubicBezTo>
                  <a:cubicBezTo>
                    <a:pt x="f277" y="f278"/>
                    <a:pt x="f277" y="f279"/>
                    <a:pt x="f280" y="f235"/>
                  </a:cubicBezTo>
                  <a:cubicBezTo>
                    <a:pt x="f281" y="f282"/>
                    <a:pt x="f280" y="f283"/>
                    <a:pt x="f284" y="f285"/>
                  </a:cubicBezTo>
                  <a:cubicBezTo>
                    <a:pt x="f286" y="f287"/>
                    <a:pt x="f276" y="f288"/>
                    <a:pt x="f289" y="f187"/>
                  </a:cubicBezTo>
                  <a:cubicBezTo>
                    <a:pt x="f290" y="f148"/>
                    <a:pt x="f291" y="f292"/>
                    <a:pt x="f278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69"/>
                    <a:pt x="f301" y="f302"/>
                    <a:pt x="f303" y="f304"/>
                  </a:cubicBezTo>
                  <a:cubicBezTo>
                    <a:pt x="f303" y="f305"/>
                    <a:pt x="f303" y="f106"/>
                    <a:pt x="f303" y="f306"/>
                  </a:cubicBezTo>
                  <a:cubicBezTo>
                    <a:pt x="f307" y="f308"/>
                    <a:pt x="f235" y="f309"/>
                    <a:pt x="f310" y="f311"/>
                  </a:cubicBezTo>
                  <a:cubicBezTo>
                    <a:pt x="f312" y="f313"/>
                    <a:pt x="f314" y="f5"/>
                    <a:pt x="f315" y="f316"/>
                  </a:cubicBezTo>
                  <a:cubicBezTo>
                    <a:pt x="f317" y="f318"/>
                    <a:pt x="f319" y="f320"/>
                    <a:pt x="f291" y="f321"/>
                  </a:cubicBezTo>
                  <a:cubicBezTo>
                    <a:pt x="f322" y="f323"/>
                    <a:pt x="f322" y="f324"/>
                    <a:pt x="f325" y="f326"/>
                  </a:cubicBezTo>
                  <a:cubicBezTo>
                    <a:pt x="f327" y="f328"/>
                    <a:pt x="f253" y="f329"/>
                    <a:pt x="f330" y="f133"/>
                  </a:cubicBezTo>
                  <a:cubicBezTo>
                    <a:pt x="f330" y="f331"/>
                    <a:pt x="f332" y="f333"/>
                    <a:pt x="f334" y="f335"/>
                  </a:cubicBezTo>
                  <a:cubicBezTo>
                    <a:pt x="f275" y="f61"/>
                    <a:pt x="f336" y="f337"/>
                    <a:pt x="f338" y="f339"/>
                  </a:cubicBezTo>
                  <a:cubicBezTo>
                    <a:pt x="f277" y="f340"/>
                    <a:pt x="f341" y="f15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235"/>
                    <a:pt x="f357" y="f237"/>
                    <a:pt x="f358" y="f359"/>
                  </a:cubicBezTo>
                  <a:cubicBezTo>
                    <a:pt x="f360" y="f361"/>
                    <a:pt x="f271" y="f362"/>
                    <a:pt x="f363" y="f364"/>
                  </a:cubicBezTo>
                  <a:cubicBezTo>
                    <a:pt x="f363" y="f267"/>
                    <a:pt x="f363" y="f267"/>
                    <a:pt x="f363" y="f267"/>
                  </a:cubicBezTo>
                  <a:cubicBezTo>
                    <a:pt x="f269" y="f281"/>
                    <a:pt x="f365" y="f366"/>
                    <a:pt x="f367" y="f368"/>
                  </a:cubicBezTo>
                  <a:cubicBezTo>
                    <a:pt x="f6" y="f369"/>
                    <a:pt x="f370" y="f371"/>
                    <a:pt x="f363" y="f372"/>
                  </a:cubicBezTo>
                  <a:cubicBezTo>
                    <a:pt x="f373" y="f374"/>
                    <a:pt x="f375" y="f376"/>
                    <a:pt x="f377" y="f378"/>
                  </a:cubicBezTo>
                  <a:cubicBezTo>
                    <a:pt x="f379" y="f380"/>
                    <a:pt x="f381" y="f382"/>
                    <a:pt x="f383" y="f384"/>
                  </a:cubicBezTo>
                  <a:cubicBezTo>
                    <a:pt x="f354" y="f385"/>
                    <a:pt x="f386" y="f387"/>
                    <a:pt x="f352" y="f388"/>
                  </a:cubicBezTo>
                  <a:cubicBezTo>
                    <a:pt x="f389" y="f390"/>
                    <a:pt x="f391" y="f392"/>
                    <a:pt x="f393" y="f394"/>
                  </a:cubicBezTo>
                  <a:cubicBezTo>
                    <a:pt x="f284" y="f395"/>
                    <a:pt x="f257" y="f396"/>
                    <a:pt x="f270" y="f397"/>
                  </a:cubicBezTo>
                  <a:cubicBezTo>
                    <a:pt x="f330" y="f398"/>
                    <a:pt x="f399" y="f400"/>
                    <a:pt x="f251" y="f401"/>
                  </a:cubicBezTo>
                  <a:cubicBezTo>
                    <a:pt x="f278" y="f402"/>
                    <a:pt x="f246" y="f403"/>
                    <a:pt x="f246" y="f404"/>
                  </a:cubicBezTo>
                  <a:cubicBezTo>
                    <a:pt x="f246" y="f405"/>
                    <a:pt x="f298" y="f228"/>
                    <a:pt x="f406" y="f407"/>
                  </a:cubicBezTo>
                  <a:cubicBezTo>
                    <a:pt x="f301" y="f408"/>
                    <a:pt x="f409" y="f410"/>
                    <a:pt x="f411" y="f412"/>
                  </a:cubicBezTo>
                  <a:cubicBezTo>
                    <a:pt x="f413" y="f414"/>
                    <a:pt x="f415" y="f416"/>
                    <a:pt x="f227" y="f417"/>
                  </a:cubicBezTo>
                  <a:cubicBezTo>
                    <a:pt x="f418" y="f419"/>
                    <a:pt x="f420" y="f421"/>
                    <a:pt x="f422" y="f423"/>
                  </a:cubicBezTo>
                  <a:cubicBezTo>
                    <a:pt x="f424" y="f163"/>
                    <a:pt x="f425" y="f426"/>
                    <a:pt x="f427" y="f428"/>
                  </a:cubicBezTo>
                  <a:cubicBezTo>
                    <a:pt x="f429" y="f430"/>
                    <a:pt x="f431" y="f432"/>
                    <a:pt x="f433" y="f434"/>
                  </a:cubicBezTo>
                  <a:cubicBezTo>
                    <a:pt x="f223" y="f435"/>
                    <a:pt x="f282" y="f147"/>
                    <a:pt x="f436" y="f437"/>
                  </a:cubicBezTo>
                  <a:cubicBezTo>
                    <a:pt x="f438" y="f439"/>
                    <a:pt x="f291" y="f440"/>
                    <a:pt x="f286" y="f441"/>
                  </a:cubicBezTo>
                  <a:cubicBezTo>
                    <a:pt x="f284" y="f442"/>
                    <a:pt x="f338" y="f443"/>
                    <a:pt x="f444" y="f445"/>
                  </a:cubicBezTo>
                  <a:cubicBezTo>
                    <a:pt x="f446" y="f91"/>
                    <a:pt x="f447" y="f448"/>
                    <a:pt x="f446" y="f449"/>
                  </a:cubicBezTo>
                  <a:cubicBezTo>
                    <a:pt x="f364" y="f450"/>
                    <a:pt x="f270" y="f451"/>
                    <a:pt x="f399" y="f452"/>
                  </a:cubicBezTo>
                  <a:cubicBezTo>
                    <a:pt x="f291" y="f453"/>
                    <a:pt x="f454" y="f453"/>
                    <a:pt x="f455" y="f94"/>
                  </a:cubicBezTo>
                  <a:cubicBezTo>
                    <a:pt x="f456" y="f448"/>
                    <a:pt x="f457" y="f458"/>
                    <a:pt x="f235" y="f91"/>
                  </a:cubicBezTo>
                  <a:cubicBezTo>
                    <a:pt x="f459" y="f445"/>
                    <a:pt x="f460" y="f461"/>
                    <a:pt x="f462" y="f138"/>
                  </a:cubicBezTo>
                  <a:cubicBezTo>
                    <a:pt x="f424" y="f463"/>
                    <a:pt x="f431" y="f464"/>
                    <a:pt x="f287" y="f465"/>
                  </a:cubicBezTo>
                  <a:cubicBezTo>
                    <a:pt x="f466" y="f467"/>
                    <a:pt x="f468" y="f469"/>
                    <a:pt x="f470" y="f471"/>
                  </a:cubicBezTo>
                  <a:cubicBezTo>
                    <a:pt x="f472" y="f473"/>
                    <a:pt x="f347" y="f93"/>
                    <a:pt x="f474" y="f450"/>
                  </a:cubicBezTo>
                  <a:cubicBezTo>
                    <a:pt x="f475" y="f476"/>
                    <a:pt x="f187" y="f477"/>
                    <a:pt x="f478" y="f479"/>
                  </a:cubicBezTo>
                  <a:cubicBezTo>
                    <a:pt x="f185" y="f81"/>
                    <a:pt x="f480" y="f481"/>
                    <a:pt x="f482" y="f483"/>
                  </a:cubicBezTo>
                  <a:cubicBezTo>
                    <a:pt x="f482" y="f483"/>
                    <a:pt x="f482" y="f483"/>
                    <a:pt x="f482" y="f483"/>
                  </a:cubicBezTo>
                  <a:cubicBezTo>
                    <a:pt x="f484" y="f485"/>
                    <a:pt x="f486" y="f487"/>
                    <a:pt x="f8" y="f9"/>
                  </a:cubicBezTo>
                  <a:close/>
                </a:path>
              </a:pathLst>
            </a:custGeom>
            <a:solidFill>
              <a:srgbClr val="F1B70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6" name="Freeform 54">
              <a:extLst>
                <a:ext uri="{FF2B5EF4-FFF2-40B4-BE49-F238E27FC236}">
                  <a16:creationId xmlns:a16="http://schemas.microsoft.com/office/drawing/2014/main" id="{10B8E076-D588-0808-152C-36F96B2AF980}"/>
                </a:ext>
              </a:extLst>
            </p:cNvPr>
            <p:cNvSpPr/>
            <p:nvPr/>
          </p:nvSpPr>
          <p:spPr>
            <a:xfrm>
              <a:off x="11823704" y="2011359"/>
              <a:ext cx="319089" cy="1412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3"/>
                <a:gd name="f7" fmla="val 260"/>
                <a:gd name="f8" fmla="val 132"/>
                <a:gd name="f9" fmla="val 85"/>
                <a:gd name="f10" fmla="val 193"/>
                <a:gd name="f11" fmla="val 67"/>
                <a:gd name="f12" fmla="val 252"/>
                <a:gd name="f13" fmla="val 48"/>
                <a:gd name="f14" fmla="val 315"/>
                <a:gd name="f15" fmla="val 40"/>
                <a:gd name="f16" fmla="val 349"/>
                <a:gd name="f17" fmla="val 36"/>
                <a:gd name="f18" fmla="val 385"/>
                <a:gd name="f19" fmla="val 38"/>
                <a:gd name="f20" fmla="val 417"/>
                <a:gd name="f21" fmla="val 23"/>
                <a:gd name="f22" fmla="val 448"/>
                <a:gd name="f23" fmla="val 9"/>
                <a:gd name="f24" fmla="val 482"/>
                <a:gd name="f25" fmla="val 3"/>
                <a:gd name="f26" fmla="val 516"/>
                <a:gd name="f27" fmla="val 2"/>
                <a:gd name="f28" fmla="val 564"/>
                <a:gd name="f29" fmla="val 27"/>
                <a:gd name="f30" fmla="val 567"/>
                <a:gd name="f31" fmla="val 72"/>
                <a:gd name="f32" fmla="val 557"/>
                <a:gd name="f33" fmla="val 101"/>
                <a:gd name="f34" fmla="val 548"/>
                <a:gd name="f35" fmla="val 129"/>
                <a:gd name="f36" fmla="val 538"/>
                <a:gd name="f37" fmla="val 157"/>
                <a:gd name="f38" fmla="val 539"/>
                <a:gd name="f39" fmla="val 165"/>
                <a:gd name="f40" fmla="val 533"/>
                <a:gd name="f41" fmla="val 169"/>
                <a:gd name="f42" fmla="val 527"/>
                <a:gd name="f43" fmla="val 172"/>
                <a:gd name="f44" fmla="val 510"/>
                <a:gd name="f45" fmla="val 181"/>
                <a:gd name="f46" fmla="val 494"/>
                <a:gd name="f47" fmla="val 191"/>
                <a:gd name="f48" fmla="val 475"/>
                <a:gd name="f49" fmla="val 196"/>
                <a:gd name="f50" fmla="val 451"/>
                <a:gd name="f51" fmla="val 201"/>
                <a:gd name="f52" fmla="val 430"/>
                <a:gd name="f53" fmla="val 212"/>
                <a:gd name="f54" fmla="val 410"/>
                <a:gd name="f55" fmla="val 226"/>
                <a:gd name="f56" fmla="val 396"/>
                <a:gd name="f57" fmla="val 235"/>
                <a:gd name="f58" fmla="val 381"/>
                <a:gd name="f59" fmla="val 242"/>
                <a:gd name="f60" fmla="val 364"/>
                <a:gd name="f61" fmla="val 247"/>
                <a:gd name="f62" fmla="val 345"/>
                <a:gd name="f63" fmla="val 250"/>
                <a:gd name="f64" fmla="val 334"/>
                <a:gd name="f65" fmla="val 240"/>
                <a:gd name="f66" fmla="val 326"/>
                <a:gd name="f67" fmla="val 225"/>
                <a:gd name="f68" fmla="val 292"/>
                <a:gd name="f69" fmla="val 162"/>
                <a:gd name="f70" fmla="val 200"/>
                <a:gd name="f71" fmla="val 150"/>
                <a:gd name="f72" fmla="val 151"/>
                <a:gd name="f73" fmla="val 217"/>
                <a:gd name="f74" fmla="val 146"/>
                <a:gd name="f75" fmla="val 224"/>
                <a:gd name="f76" fmla="val 143"/>
                <a:gd name="f77" fmla="val 232"/>
                <a:gd name="f78" fmla="val 140"/>
                <a:gd name="f79" fmla="val 137"/>
                <a:gd name="f80" fmla="val 248"/>
                <a:gd name="f81" fmla="val 134"/>
                <a:gd name="f82" fmla="val 256"/>
                <a:gd name="f83" fmla="val 125"/>
                <a:gd name="f84" fmla="val 123"/>
                <a:gd name="f85" fmla="val 121"/>
                <a:gd name="f86" fmla="val 259"/>
                <a:gd name="f87" fmla="val 119"/>
                <a:gd name="f88" fmla="val 258"/>
                <a:gd name="f89" fmla="val 97"/>
                <a:gd name="f90" fmla="val 73"/>
                <a:gd name="f91" fmla="val 49"/>
                <a:gd name="f92" fmla="val 238"/>
                <a:gd name="f93" fmla="val 16"/>
                <a:gd name="f94" fmla="val 194"/>
                <a:gd name="f95" fmla="val 17"/>
                <a:gd name="f96" fmla="val 166"/>
                <a:gd name="f97" fmla="val 29"/>
                <a:gd name="f98" fmla="val 64"/>
                <a:gd name="f99" fmla="val 117"/>
                <a:gd name="f100" fmla="val 65"/>
                <a:gd name="f101" fmla="val 112"/>
                <a:gd name="f102" fmla="val 68"/>
                <a:gd name="f103" fmla="val 110"/>
                <a:gd name="f104" fmla="val 95"/>
                <a:gd name="f105" fmla="val 106"/>
                <a:gd name="f106" fmla="val 113"/>
                <a:gd name="f107" fmla="val 94"/>
                <a:gd name="f108" fmla="+- 0 0 -90"/>
                <a:gd name="f109" fmla="*/ f3 1 583"/>
                <a:gd name="f110" fmla="*/ f4 1 260"/>
                <a:gd name="f111" fmla="val f5"/>
                <a:gd name="f112" fmla="val f6"/>
                <a:gd name="f113" fmla="val f7"/>
                <a:gd name="f114" fmla="*/ f108 f0 1"/>
                <a:gd name="f115" fmla="+- f113 0 f111"/>
                <a:gd name="f116" fmla="+- f112 0 f111"/>
                <a:gd name="f117" fmla="*/ f114 1 f2"/>
                <a:gd name="f118" fmla="*/ f116 1 583"/>
                <a:gd name="f119" fmla="*/ f115 1 260"/>
                <a:gd name="f120" fmla="*/ 132 f116 1"/>
                <a:gd name="f121" fmla="*/ 85 f115 1"/>
                <a:gd name="f122" fmla="*/ 315 f116 1"/>
                <a:gd name="f123" fmla="*/ 40 f115 1"/>
                <a:gd name="f124" fmla="*/ 417 f116 1"/>
                <a:gd name="f125" fmla="*/ 23 f115 1"/>
                <a:gd name="f126" fmla="*/ 516 f116 1"/>
                <a:gd name="f127" fmla="*/ 2 f115 1"/>
                <a:gd name="f128" fmla="*/ 567 f116 1"/>
                <a:gd name="f129" fmla="*/ 72 f115 1"/>
                <a:gd name="f130" fmla="*/ 538 f116 1"/>
                <a:gd name="f131" fmla="*/ 157 f115 1"/>
                <a:gd name="f132" fmla="*/ 527 f116 1"/>
                <a:gd name="f133" fmla="*/ 172 f115 1"/>
                <a:gd name="f134" fmla="*/ 475 f116 1"/>
                <a:gd name="f135" fmla="*/ 196 f115 1"/>
                <a:gd name="f136" fmla="*/ 410 f116 1"/>
                <a:gd name="f137" fmla="*/ 226 f115 1"/>
                <a:gd name="f138" fmla="*/ 364 f116 1"/>
                <a:gd name="f139" fmla="*/ 247 f115 1"/>
                <a:gd name="f140" fmla="*/ 326 f116 1"/>
                <a:gd name="f141" fmla="*/ 225 f115 1"/>
                <a:gd name="f142" fmla="*/ 151 f116 1"/>
                <a:gd name="f143" fmla="*/ 217 f115 1"/>
                <a:gd name="f144" fmla="*/ 140 f116 1"/>
                <a:gd name="f145" fmla="*/ 240 f115 1"/>
                <a:gd name="f146" fmla="*/ 125 f116 1"/>
                <a:gd name="f147" fmla="*/ 260 f115 1"/>
                <a:gd name="f148" fmla="*/ 119 f116 1"/>
                <a:gd name="f149" fmla="*/ 258 f115 1"/>
                <a:gd name="f150" fmla="*/ 49 f116 1"/>
                <a:gd name="f151" fmla="*/ 238 f115 1"/>
                <a:gd name="f152" fmla="*/ 17 f116 1"/>
                <a:gd name="f153" fmla="*/ 166 f115 1"/>
                <a:gd name="f154" fmla="*/ 64 f116 1"/>
                <a:gd name="f155" fmla="*/ 117 f115 1"/>
                <a:gd name="f156" fmla="*/ 73 f116 1"/>
                <a:gd name="f157" fmla="*/ 110 f115 1"/>
                <a:gd name="f158" fmla="+- f117 0 f1"/>
                <a:gd name="f159" fmla="*/ f120 1 583"/>
                <a:gd name="f160" fmla="*/ f121 1 260"/>
                <a:gd name="f161" fmla="*/ f122 1 583"/>
                <a:gd name="f162" fmla="*/ f123 1 260"/>
                <a:gd name="f163" fmla="*/ f124 1 583"/>
                <a:gd name="f164" fmla="*/ f125 1 260"/>
                <a:gd name="f165" fmla="*/ f126 1 583"/>
                <a:gd name="f166" fmla="*/ f127 1 260"/>
                <a:gd name="f167" fmla="*/ f128 1 583"/>
                <a:gd name="f168" fmla="*/ f129 1 260"/>
                <a:gd name="f169" fmla="*/ f130 1 583"/>
                <a:gd name="f170" fmla="*/ f131 1 260"/>
                <a:gd name="f171" fmla="*/ f132 1 583"/>
                <a:gd name="f172" fmla="*/ f133 1 260"/>
                <a:gd name="f173" fmla="*/ f134 1 583"/>
                <a:gd name="f174" fmla="*/ f135 1 260"/>
                <a:gd name="f175" fmla="*/ f136 1 583"/>
                <a:gd name="f176" fmla="*/ f137 1 260"/>
                <a:gd name="f177" fmla="*/ f138 1 583"/>
                <a:gd name="f178" fmla="*/ f139 1 260"/>
                <a:gd name="f179" fmla="*/ f140 1 583"/>
                <a:gd name="f180" fmla="*/ f141 1 260"/>
                <a:gd name="f181" fmla="*/ f142 1 583"/>
                <a:gd name="f182" fmla="*/ f143 1 260"/>
                <a:gd name="f183" fmla="*/ f144 1 583"/>
                <a:gd name="f184" fmla="*/ f145 1 260"/>
                <a:gd name="f185" fmla="*/ f146 1 583"/>
                <a:gd name="f186" fmla="*/ f147 1 260"/>
                <a:gd name="f187" fmla="*/ f148 1 583"/>
                <a:gd name="f188" fmla="*/ f149 1 260"/>
                <a:gd name="f189" fmla="*/ f150 1 583"/>
                <a:gd name="f190" fmla="*/ f151 1 260"/>
                <a:gd name="f191" fmla="*/ f152 1 583"/>
                <a:gd name="f192" fmla="*/ f153 1 260"/>
                <a:gd name="f193" fmla="*/ f154 1 583"/>
                <a:gd name="f194" fmla="*/ f155 1 260"/>
                <a:gd name="f195" fmla="*/ f156 1 583"/>
                <a:gd name="f196" fmla="*/ f157 1 260"/>
                <a:gd name="f197" fmla="*/ 0 1 f118"/>
                <a:gd name="f198" fmla="*/ f112 1 f118"/>
                <a:gd name="f199" fmla="*/ 0 1 f119"/>
                <a:gd name="f200" fmla="*/ f113 1 f119"/>
                <a:gd name="f201" fmla="*/ f159 1 f118"/>
                <a:gd name="f202" fmla="*/ f160 1 f119"/>
                <a:gd name="f203" fmla="*/ f161 1 f118"/>
                <a:gd name="f204" fmla="*/ f162 1 f119"/>
                <a:gd name="f205" fmla="*/ f163 1 f118"/>
                <a:gd name="f206" fmla="*/ f164 1 f119"/>
                <a:gd name="f207" fmla="*/ f165 1 f118"/>
                <a:gd name="f208" fmla="*/ f166 1 f119"/>
                <a:gd name="f209" fmla="*/ f167 1 f118"/>
                <a:gd name="f210" fmla="*/ f168 1 f119"/>
                <a:gd name="f211" fmla="*/ f169 1 f118"/>
                <a:gd name="f212" fmla="*/ f170 1 f119"/>
                <a:gd name="f213" fmla="*/ f171 1 f118"/>
                <a:gd name="f214" fmla="*/ f172 1 f119"/>
                <a:gd name="f215" fmla="*/ f173 1 f118"/>
                <a:gd name="f216" fmla="*/ f174 1 f119"/>
                <a:gd name="f217" fmla="*/ f175 1 f118"/>
                <a:gd name="f218" fmla="*/ f176 1 f119"/>
                <a:gd name="f219" fmla="*/ f177 1 f118"/>
                <a:gd name="f220" fmla="*/ f178 1 f119"/>
                <a:gd name="f221" fmla="*/ f179 1 f118"/>
                <a:gd name="f222" fmla="*/ f180 1 f119"/>
                <a:gd name="f223" fmla="*/ f181 1 f118"/>
                <a:gd name="f224" fmla="*/ f182 1 f119"/>
                <a:gd name="f225" fmla="*/ f183 1 f118"/>
                <a:gd name="f226" fmla="*/ f184 1 f119"/>
                <a:gd name="f227" fmla="*/ f185 1 f118"/>
                <a:gd name="f228" fmla="*/ f186 1 f119"/>
                <a:gd name="f229" fmla="*/ f187 1 f118"/>
                <a:gd name="f230" fmla="*/ f188 1 f119"/>
                <a:gd name="f231" fmla="*/ f189 1 f118"/>
                <a:gd name="f232" fmla="*/ f190 1 f119"/>
                <a:gd name="f233" fmla="*/ f191 1 f118"/>
                <a:gd name="f234" fmla="*/ f192 1 f119"/>
                <a:gd name="f235" fmla="*/ f193 1 f118"/>
                <a:gd name="f236" fmla="*/ f194 1 f119"/>
                <a:gd name="f237" fmla="*/ f195 1 f118"/>
                <a:gd name="f238" fmla="*/ f196 1 f119"/>
                <a:gd name="f239" fmla="*/ f197 f109 1"/>
                <a:gd name="f240" fmla="*/ f198 f109 1"/>
                <a:gd name="f241" fmla="*/ f200 f110 1"/>
                <a:gd name="f242" fmla="*/ f199 f110 1"/>
                <a:gd name="f243" fmla="*/ f201 f109 1"/>
                <a:gd name="f244" fmla="*/ f202 f110 1"/>
                <a:gd name="f245" fmla="*/ f203 f109 1"/>
                <a:gd name="f246" fmla="*/ f204 f110 1"/>
                <a:gd name="f247" fmla="*/ f205 f109 1"/>
                <a:gd name="f248" fmla="*/ f206 f110 1"/>
                <a:gd name="f249" fmla="*/ f207 f109 1"/>
                <a:gd name="f250" fmla="*/ f208 f110 1"/>
                <a:gd name="f251" fmla="*/ f209 f109 1"/>
                <a:gd name="f252" fmla="*/ f210 f110 1"/>
                <a:gd name="f253" fmla="*/ f211 f109 1"/>
                <a:gd name="f254" fmla="*/ f212 f110 1"/>
                <a:gd name="f255" fmla="*/ f213 f109 1"/>
                <a:gd name="f256" fmla="*/ f214 f110 1"/>
                <a:gd name="f257" fmla="*/ f215 f109 1"/>
                <a:gd name="f258" fmla="*/ f216 f110 1"/>
                <a:gd name="f259" fmla="*/ f217 f109 1"/>
                <a:gd name="f260" fmla="*/ f218 f110 1"/>
                <a:gd name="f261" fmla="*/ f219 f109 1"/>
                <a:gd name="f262" fmla="*/ f220 f110 1"/>
                <a:gd name="f263" fmla="*/ f221 f109 1"/>
                <a:gd name="f264" fmla="*/ f222 f110 1"/>
                <a:gd name="f265" fmla="*/ f223 f109 1"/>
                <a:gd name="f266" fmla="*/ f224 f110 1"/>
                <a:gd name="f267" fmla="*/ f225 f109 1"/>
                <a:gd name="f268" fmla="*/ f226 f110 1"/>
                <a:gd name="f269" fmla="*/ f227 f109 1"/>
                <a:gd name="f270" fmla="*/ f228 f110 1"/>
                <a:gd name="f271" fmla="*/ f229 f109 1"/>
                <a:gd name="f272" fmla="*/ f230 f110 1"/>
                <a:gd name="f273" fmla="*/ f231 f109 1"/>
                <a:gd name="f274" fmla="*/ f232 f110 1"/>
                <a:gd name="f275" fmla="*/ f233 f109 1"/>
                <a:gd name="f276" fmla="*/ f234 f110 1"/>
                <a:gd name="f277" fmla="*/ f235 f109 1"/>
                <a:gd name="f278" fmla="*/ f236 f110 1"/>
                <a:gd name="f279" fmla="*/ f237 f109 1"/>
                <a:gd name="f280" fmla="*/ f238 f1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8">
                  <a:pos x="f243" y="f244"/>
                </a:cxn>
                <a:cxn ang="f158">
                  <a:pos x="f245" y="f246"/>
                </a:cxn>
                <a:cxn ang="f158">
                  <a:pos x="f247" y="f248"/>
                </a:cxn>
                <a:cxn ang="f158">
                  <a:pos x="f249" y="f250"/>
                </a:cxn>
                <a:cxn ang="f158">
                  <a:pos x="f251" y="f252"/>
                </a:cxn>
                <a:cxn ang="f158">
                  <a:pos x="f253" y="f254"/>
                </a:cxn>
                <a:cxn ang="f158">
                  <a:pos x="f255" y="f256"/>
                </a:cxn>
                <a:cxn ang="f158">
                  <a:pos x="f257" y="f258"/>
                </a:cxn>
                <a:cxn ang="f158">
                  <a:pos x="f259" y="f260"/>
                </a:cxn>
                <a:cxn ang="f158">
                  <a:pos x="f261" y="f262"/>
                </a:cxn>
                <a:cxn ang="f158">
                  <a:pos x="f263" y="f264"/>
                </a:cxn>
                <a:cxn ang="f158">
                  <a:pos x="f265" y="f266"/>
                </a:cxn>
                <a:cxn ang="f158">
                  <a:pos x="f267" y="f268"/>
                </a:cxn>
                <a:cxn ang="f158">
                  <a:pos x="f269" y="f270"/>
                </a:cxn>
                <a:cxn ang="f158">
                  <a:pos x="f271" y="f272"/>
                </a:cxn>
                <a:cxn ang="f158">
                  <a:pos x="f273" y="f274"/>
                </a:cxn>
                <a:cxn ang="f158">
                  <a:pos x="f275" y="f276"/>
                </a:cxn>
                <a:cxn ang="f158">
                  <a:pos x="f277" y="f278"/>
                </a:cxn>
                <a:cxn ang="f158">
                  <a:pos x="f279" y="f280"/>
                </a:cxn>
                <a:cxn ang="f158">
                  <a:pos x="f243" y="f244"/>
                </a:cxn>
              </a:cxnLst>
              <a:rect l="f239" t="f242" r="f240" b="f241"/>
              <a:pathLst>
                <a:path w="583" h="26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5"/>
                    <a:pt x="f6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65"/>
                  </a:cubicBezTo>
                  <a:cubicBezTo>
                    <a:pt x="f79" y="f80"/>
                    <a:pt x="f81" y="f82"/>
                    <a:pt x="f83" y="f7"/>
                  </a:cubicBezTo>
                  <a:cubicBezTo>
                    <a:pt x="f84" y="f7"/>
                    <a:pt x="f85" y="f86"/>
                    <a:pt x="f87" y="f88"/>
                  </a:cubicBezTo>
                  <a:cubicBezTo>
                    <a:pt x="f89" y="f61"/>
                    <a:pt x="f90" y="f59"/>
                    <a:pt x="f91" y="f92"/>
                  </a:cubicBezTo>
                  <a:cubicBezTo>
                    <a:pt x="f93" y="f77"/>
                    <a:pt x="f5" y="f94"/>
                    <a:pt x="f95" y="f96"/>
                  </a:cubicBezTo>
                  <a:cubicBezTo>
                    <a:pt x="f97" y="f74"/>
                    <a:pt x="f13" y="f81"/>
                    <a:pt x="f98" y="f99"/>
                  </a:cubicBezTo>
                  <a:cubicBezTo>
                    <a:pt x="f100" y="f101"/>
                    <a:pt x="f102" y="f103"/>
                    <a:pt x="f90" y="f103"/>
                  </a:cubicBezTo>
                  <a:cubicBezTo>
                    <a:pt x="f104" y="f105"/>
                    <a:pt x="f106" y="f107"/>
                    <a:pt x="f8" y="f9"/>
                  </a:cubicBezTo>
                  <a:close/>
                </a:path>
              </a:pathLst>
            </a:custGeom>
            <a:solidFill>
              <a:srgbClr val="B7E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7" name="Freeform 55">
              <a:extLst>
                <a:ext uri="{FF2B5EF4-FFF2-40B4-BE49-F238E27FC236}">
                  <a16:creationId xmlns:a16="http://schemas.microsoft.com/office/drawing/2014/main" id="{2C918367-6035-9A37-763A-2C0B2147F58A}"/>
                </a:ext>
              </a:extLst>
            </p:cNvPr>
            <p:cNvSpPr/>
            <p:nvPr/>
          </p:nvSpPr>
          <p:spPr>
            <a:xfrm>
              <a:off x="12218990" y="1684333"/>
              <a:ext cx="1865311" cy="19446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15"/>
                <a:gd name="f7" fmla="val 3562"/>
                <a:gd name="f8" fmla="val 1013"/>
                <a:gd name="f9" fmla="val 3416"/>
                <a:gd name="f10" fmla="val 994"/>
                <a:gd name="f11" fmla="val 3403"/>
                <a:gd name="f12" fmla="val 971"/>
                <a:gd name="f13" fmla="val 3409"/>
                <a:gd name="f14" fmla="val 950"/>
                <a:gd name="f15" fmla="val 3406"/>
                <a:gd name="f16" fmla="val 908"/>
                <a:gd name="f17" fmla="val 3400"/>
                <a:gd name="f18" fmla="val 867"/>
                <a:gd name="f19" fmla="val 3396"/>
                <a:gd name="f20" fmla="val 830"/>
                <a:gd name="f21" fmla="val 3373"/>
                <a:gd name="f22" fmla="val 800"/>
                <a:gd name="f23" fmla="val 3355"/>
                <a:gd name="f24" fmla="val 781"/>
                <a:gd name="f25" fmla="val 3326"/>
                <a:gd name="f26" fmla="val 766"/>
                <a:gd name="f27" fmla="val 3296"/>
                <a:gd name="f28" fmla="val 742"/>
                <a:gd name="f29" fmla="val 3244"/>
                <a:gd name="f30" fmla="val 703"/>
                <a:gd name="f31" fmla="val 3211"/>
                <a:gd name="f32" fmla="val 652"/>
                <a:gd name="f33" fmla="val 3189"/>
                <a:gd name="f34" fmla="val 607"/>
                <a:gd name="f35" fmla="val 3169"/>
                <a:gd name="f36" fmla="val 564"/>
                <a:gd name="f37" fmla="val 3144"/>
                <a:gd name="f38" fmla="val 524"/>
                <a:gd name="f39" fmla="val 3116"/>
                <a:gd name="f40" fmla="val 439"/>
                <a:gd name="f41" fmla="val 3057"/>
                <a:gd name="f42" fmla="val 358"/>
                <a:gd name="f43" fmla="val 2994"/>
                <a:gd name="f44" fmla="val 284"/>
                <a:gd name="f45" fmla="val 2921"/>
                <a:gd name="f46" fmla="val 270"/>
                <a:gd name="f47" fmla="val 2908"/>
                <a:gd name="f48" fmla="val 254"/>
                <a:gd name="f49" fmla="val 2897"/>
                <a:gd name="f50" fmla="val 243"/>
                <a:gd name="f51" fmla="val 2881"/>
                <a:gd name="f52" fmla="val 245"/>
                <a:gd name="f53" fmla="val 2852"/>
                <a:gd name="f54" fmla="val 258"/>
                <a:gd name="f55" fmla="val 2826"/>
                <a:gd name="f56" fmla="val 266"/>
                <a:gd name="f57" fmla="val 2798"/>
                <a:gd name="f58" fmla="val 285"/>
                <a:gd name="f59" fmla="val 2729"/>
                <a:gd name="f60" fmla="val 297"/>
                <a:gd name="f61" fmla="val 2659"/>
                <a:gd name="f62" fmla="val 304"/>
                <a:gd name="f63" fmla="val 2587"/>
                <a:gd name="f64" fmla="val 311"/>
                <a:gd name="f65" fmla="val 2517"/>
                <a:gd name="f66" fmla="val 2447"/>
                <a:gd name="f67" fmla="val 310"/>
                <a:gd name="f68" fmla="val 2378"/>
                <a:gd name="f69" fmla="val 308"/>
                <a:gd name="f70" fmla="val 2320"/>
                <a:gd name="f71" fmla="val 300"/>
                <a:gd name="f72" fmla="val 2262"/>
                <a:gd name="f73" fmla="val 296"/>
                <a:gd name="f74" fmla="val 2205"/>
                <a:gd name="f75" fmla="val 290"/>
                <a:gd name="f76" fmla="val 2139"/>
                <a:gd name="f77" fmla="val 278"/>
                <a:gd name="f78" fmla="val 2074"/>
                <a:gd name="f79" fmla="val 261"/>
                <a:gd name="f80" fmla="val 2011"/>
                <a:gd name="f81" fmla="val 242"/>
                <a:gd name="f82" fmla="val 1938"/>
                <a:gd name="f83" fmla="val 217"/>
                <a:gd name="f84" fmla="val 1867"/>
                <a:gd name="f85" fmla="val 186"/>
                <a:gd name="f86" fmla="val 1797"/>
                <a:gd name="f87" fmla="val 157"/>
                <a:gd name="f88" fmla="val 1732"/>
                <a:gd name="f89" fmla="val 124"/>
                <a:gd name="f90" fmla="val 1668"/>
                <a:gd name="f91" fmla="val 88"/>
                <a:gd name="f92" fmla="val 1607"/>
                <a:gd name="f93" fmla="val 65"/>
                <a:gd name="f94" fmla="val 1566"/>
                <a:gd name="f95" fmla="val 38"/>
                <a:gd name="f96" fmla="val 1527"/>
                <a:gd name="f97" fmla="val 13"/>
                <a:gd name="f98" fmla="val 1487"/>
                <a:gd name="f99" fmla="val 9"/>
                <a:gd name="f100" fmla="val 1480"/>
                <a:gd name="f101" fmla="val 3"/>
                <a:gd name="f102" fmla="val 1474"/>
                <a:gd name="f103" fmla="val 1466"/>
                <a:gd name="f104" fmla="val 1456"/>
                <a:gd name="f105" fmla="val 1451"/>
                <a:gd name="f106" fmla="val 14"/>
                <a:gd name="f107" fmla="val 1446"/>
                <a:gd name="f108" fmla="val 67"/>
                <a:gd name="f109" fmla="val 1397"/>
                <a:gd name="f110" fmla="val 125"/>
                <a:gd name="f111" fmla="val 1355"/>
                <a:gd name="f112" fmla="val 187"/>
                <a:gd name="f113" fmla="val 1319"/>
                <a:gd name="f114" fmla="val 246"/>
                <a:gd name="f115" fmla="val 1285"/>
                <a:gd name="f116" fmla="val 301"/>
                <a:gd name="f117" fmla="val 1244"/>
                <a:gd name="f118" fmla="val 356"/>
                <a:gd name="f119" fmla="val 1205"/>
                <a:gd name="f120" fmla="val 472"/>
                <a:gd name="f121" fmla="val 1124"/>
                <a:gd name="f122" fmla="val 588"/>
                <a:gd name="f123" fmla="val 1042"/>
                <a:gd name="f124" fmla="val 696"/>
                <a:gd name="f125" fmla="val 720"/>
                <a:gd name="f126" fmla="val 930"/>
                <a:gd name="f127" fmla="val 909"/>
                <a:gd name="f128" fmla="val 760"/>
                <a:gd name="f129" fmla="val 884"/>
                <a:gd name="f130" fmla="val 784"/>
                <a:gd name="f131" fmla="val 852"/>
                <a:gd name="f132" fmla="val 779"/>
                <a:gd name="f133" fmla="val 835"/>
                <a:gd name="f134" fmla="val 740"/>
                <a:gd name="f135" fmla="val 826"/>
                <a:gd name="f136" fmla="val 685"/>
                <a:gd name="f137" fmla="val 812"/>
                <a:gd name="f138" fmla="val 629"/>
                <a:gd name="f139" fmla="val 798"/>
                <a:gd name="f140" fmla="val 574"/>
                <a:gd name="f141" fmla="val 783"/>
                <a:gd name="f142" fmla="val 572"/>
                <a:gd name="f143" fmla="val 775"/>
                <a:gd name="f144" fmla="val 771"/>
                <a:gd name="f145" fmla="val 752"/>
                <a:gd name="f146" fmla="val 581"/>
                <a:gd name="f147" fmla="val 734"/>
                <a:gd name="f148" fmla="val 717"/>
                <a:gd name="f149" fmla="val 532"/>
                <a:gd name="f150" fmla="val 641"/>
                <a:gd name="f151" fmla="val 475"/>
                <a:gd name="f152" fmla="val 580"/>
                <a:gd name="f153" fmla="val 403"/>
                <a:gd name="f154" fmla="val 534"/>
                <a:gd name="f155" fmla="val 392"/>
                <a:gd name="f156" fmla="val 527"/>
                <a:gd name="f157" fmla="val 378"/>
                <a:gd name="f158" fmla="val 366"/>
                <a:gd name="f159" fmla="val 520"/>
                <a:gd name="f160" fmla="val 518"/>
                <a:gd name="f161" fmla="val 348"/>
                <a:gd name="f162" fmla="val 343"/>
                <a:gd name="f163" fmla="val 509"/>
                <a:gd name="f164" fmla="val 346"/>
                <a:gd name="f165" fmla="val 503"/>
                <a:gd name="f166" fmla="val 351"/>
                <a:gd name="f167" fmla="val 498"/>
                <a:gd name="f168" fmla="val 350"/>
                <a:gd name="f169" fmla="val 491"/>
                <a:gd name="f170" fmla="val 339"/>
                <a:gd name="f171" fmla="val 415"/>
                <a:gd name="f172" fmla="val 355"/>
                <a:gd name="f173" fmla="val 344"/>
                <a:gd name="f174" fmla="val 384"/>
                <a:gd name="f175" fmla="val 275"/>
                <a:gd name="f176" fmla="val 416"/>
                <a:gd name="f177" fmla="val 197"/>
                <a:gd name="f178" fmla="val 469"/>
                <a:gd name="f179" fmla="val 136"/>
                <a:gd name="f180" fmla="val 536"/>
                <a:gd name="f181" fmla="val 87"/>
                <a:gd name="f182" fmla="val 579"/>
                <a:gd name="f183" fmla="val 56"/>
                <a:gd name="f184" fmla="val 628"/>
                <a:gd name="f185" fmla="val 37"/>
                <a:gd name="f186" fmla="val 679"/>
                <a:gd name="f187" fmla="val 23"/>
                <a:gd name="f188" fmla="val 738"/>
                <a:gd name="f189" fmla="val 6"/>
                <a:gd name="f190" fmla="val 859"/>
                <a:gd name="f191" fmla="val 2"/>
                <a:gd name="f192" fmla="val 912"/>
                <a:gd name="f193" fmla="val 4"/>
                <a:gd name="f194" fmla="val 962"/>
                <a:gd name="f195" fmla="val 15"/>
                <a:gd name="f196" fmla="val 1012"/>
                <a:gd name="f197" fmla="val 34"/>
                <a:gd name="f198" fmla="val 1059"/>
                <a:gd name="f199" fmla="val 51"/>
                <a:gd name="f200" fmla="val 1102"/>
                <a:gd name="f201" fmla="val 74"/>
                <a:gd name="f202" fmla="val 1140"/>
                <a:gd name="f203" fmla="val 105"/>
                <a:gd name="f204" fmla="val 1183"/>
                <a:gd name="f205" fmla="val 139"/>
                <a:gd name="f206" fmla="val 1219"/>
                <a:gd name="f207" fmla="val 181"/>
                <a:gd name="f208" fmla="val 1251"/>
                <a:gd name="f209" fmla="val 227"/>
                <a:gd name="f210" fmla="val 1317"/>
                <a:gd name="f211" fmla="val 321"/>
                <a:gd name="f212" fmla="val 1353"/>
                <a:gd name="f213" fmla="val 426"/>
                <a:gd name="f214" fmla="val 1370"/>
                <a:gd name="f215" fmla="val 538"/>
                <a:gd name="f216" fmla="val 1382"/>
                <a:gd name="f217" fmla="val 617"/>
                <a:gd name="f218" fmla="val 1367"/>
                <a:gd name="f219" fmla="val 692"/>
                <a:gd name="f220" fmla="val 1341"/>
                <a:gd name="f221" fmla="val 767"/>
                <a:gd name="f222" fmla="val 1327"/>
                <a:gd name="f223" fmla="val 810"/>
                <a:gd name="f224" fmla="val 1308"/>
                <a:gd name="f225" fmla="val 850"/>
                <a:gd name="f226" fmla="val 1287"/>
                <a:gd name="f227" fmla="val 889"/>
                <a:gd name="f228" fmla="val 1256"/>
                <a:gd name="f229" fmla="val 1217"/>
                <a:gd name="f230" fmla="val 1007"/>
                <a:gd name="f231" fmla="val 1176"/>
                <a:gd name="f232" fmla="val 1062"/>
                <a:gd name="f233" fmla="val 1119"/>
                <a:gd name="f234" fmla="val 1139"/>
                <a:gd name="f235" fmla="val 1213"/>
                <a:gd name="f236" fmla="val 990"/>
                <a:gd name="f237" fmla="val 1280"/>
                <a:gd name="f238" fmla="val 983"/>
                <a:gd name="f239" fmla="val 980"/>
                <a:gd name="f240" fmla="val 1301"/>
                <a:gd name="f241" fmla="val 1005"/>
                <a:gd name="f242" fmla="val 1306"/>
                <a:gd name="f243" fmla="val 1027"/>
                <a:gd name="f244" fmla="val 1292"/>
                <a:gd name="f245" fmla="val 1051"/>
                <a:gd name="f246" fmla="val 1288"/>
                <a:gd name="f247" fmla="val 1270"/>
                <a:gd name="f248" fmla="val 1231"/>
                <a:gd name="f249" fmla="val 1264"/>
                <a:gd name="f250" fmla="val 1321"/>
                <a:gd name="f251" fmla="val 1271"/>
                <a:gd name="f252" fmla="val 1390"/>
                <a:gd name="f253" fmla="val 1276"/>
                <a:gd name="f254" fmla="val 1459"/>
                <a:gd name="f255" fmla="val 1291"/>
                <a:gd name="f256" fmla="val 1525"/>
                <a:gd name="f257" fmla="val 1314"/>
                <a:gd name="f258" fmla="val 1564"/>
                <a:gd name="f259" fmla="val 1603"/>
                <a:gd name="f260" fmla="val 1340"/>
                <a:gd name="f261" fmla="val 1640"/>
                <a:gd name="f262" fmla="val 1358"/>
                <a:gd name="f263" fmla="val 1689"/>
                <a:gd name="f264" fmla="val 1738"/>
                <a:gd name="f265" fmla="val 1408"/>
                <a:gd name="f266" fmla="val 1783"/>
                <a:gd name="f267" fmla="val 1440"/>
                <a:gd name="f268" fmla="val 1812"/>
                <a:gd name="f269" fmla="val 1460"/>
                <a:gd name="f270" fmla="val 1841"/>
                <a:gd name="f271" fmla="val 1481"/>
                <a:gd name="f272" fmla="val 1870"/>
                <a:gd name="f273" fmla="val 1502"/>
                <a:gd name="f274" fmla="val 1905"/>
                <a:gd name="f275" fmla="val 1933"/>
                <a:gd name="f276" fmla="val 1555"/>
                <a:gd name="f277" fmla="val 1964"/>
                <a:gd name="f278" fmla="val 1582"/>
                <a:gd name="f279" fmla="val 2040"/>
                <a:gd name="f280" fmla="val 1647"/>
                <a:gd name="f281" fmla="val 2104"/>
                <a:gd name="f282" fmla="val 1722"/>
                <a:gd name="f283" fmla="val 2166"/>
                <a:gd name="f284" fmla="val 1799"/>
                <a:gd name="f285" fmla="val 2208"/>
                <a:gd name="f286" fmla="val 1851"/>
                <a:gd name="f287" fmla="val 2248"/>
                <a:gd name="f288" fmla="val 2285"/>
                <a:gd name="f289" fmla="val 1961"/>
                <a:gd name="f290" fmla="val 2327"/>
                <a:gd name="f291" fmla="val 2024"/>
                <a:gd name="f292" fmla="val 2367"/>
                <a:gd name="f293" fmla="val 2088"/>
                <a:gd name="f294" fmla="val 2405"/>
                <a:gd name="f295" fmla="val 2153"/>
                <a:gd name="f296" fmla="val 2449"/>
                <a:gd name="f297" fmla="val 2229"/>
                <a:gd name="f298" fmla="val 2490"/>
                <a:gd name="f299" fmla="val 2306"/>
                <a:gd name="f300" fmla="val 2528"/>
                <a:gd name="f301" fmla="val 2385"/>
                <a:gd name="f302" fmla="val 2570"/>
                <a:gd name="f303" fmla="val 2473"/>
                <a:gd name="f304" fmla="val 2636"/>
                <a:gd name="f305" fmla="val 2538"/>
                <a:gd name="f306" fmla="val 2706"/>
                <a:gd name="f307" fmla="val 2601"/>
                <a:gd name="f308" fmla="val 2754"/>
                <a:gd name="f309" fmla="val 2643"/>
                <a:gd name="f310" fmla="val 2804"/>
                <a:gd name="f311" fmla="val 2681"/>
                <a:gd name="f312" fmla="val 2855"/>
                <a:gd name="f313" fmla="val 2718"/>
                <a:gd name="f314" fmla="val 2911"/>
                <a:gd name="f315" fmla="val 2760"/>
                <a:gd name="f316" fmla="val 2971"/>
                <a:gd name="f317" fmla="val 2796"/>
                <a:gd name="f318" fmla="val 3030"/>
                <a:gd name="f319" fmla="val 2835"/>
                <a:gd name="f320" fmla="val 3091"/>
                <a:gd name="f321" fmla="val 2876"/>
                <a:gd name="f322" fmla="val 3151"/>
                <a:gd name="f323" fmla="val 2916"/>
                <a:gd name="f324" fmla="val 3212"/>
                <a:gd name="f325" fmla="val 2957"/>
                <a:gd name="f326" fmla="val 3269"/>
                <a:gd name="f327" fmla="val 2996"/>
                <a:gd name="f328" fmla="val 3324"/>
                <a:gd name="f329" fmla="val 3038"/>
                <a:gd name="f330" fmla="val 3371"/>
                <a:gd name="f331" fmla="val 3088"/>
                <a:gd name="f332" fmla="val 3114"/>
                <a:gd name="f333" fmla="val 3143"/>
                <a:gd name="f334" fmla="val 3411"/>
                <a:gd name="f335" fmla="val 3182"/>
                <a:gd name="f336" fmla="val 3408"/>
                <a:gd name="f337" fmla="val 3207"/>
                <a:gd name="f338" fmla="val 3395"/>
                <a:gd name="f339" fmla="val 3224"/>
                <a:gd name="f340" fmla="val 3375"/>
                <a:gd name="f341" fmla="val 3238"/>
                <a:gd name="f342" fmla="val 3318"/>
                <a:gd name="f343" fmla="val 3278"/>
                <a:gd name="f344" fmla="val 3253"/>
                <a:gd name="f345" fmla="val 3284"/>
                <a:gd name="f346" fmla="val 3188"/>
                <a:gd name="f347" fmla="val 3293"/>
                <a:gd name="f348" fmla="val 3299"/>
                <a:gd name="f349" fmla="val 3301"/>
                <a:gd name="f350" fmla="val 3076"/>
                <a:gd name="f351" fmla="val 3069"/>
                <a:gd name="f352" fmla="val 3065"/>
                <a:gd name="f353" fmla="val 3304"/>
                <a:gd name="f354" fmla="val 3061"/>
                <a:gd name="f355" fmla="val 3310"/>
                <a:gd name="f356" fmla="val 3036"/>
                <a:gd name="f357" fmla="val 3350"/>
                <a:gd name="f358" fmla="val 2998"/>
                <a:gd name="f359" fmla="val 3372"/>
                <a:gd name="f360" fmla="val 2954"/>
                <a:gd name="f361" fmla="val 3385"/>
                <a:gd name="f362" fmla="val 2892"/>
                <a:gd name="f363" fmla="val 2829"/>
                <a:gd name="f364" fmla="val 2765"/>
                <a:gd name="f365" fmla="val 3402"/>
                <a:gd name="f366" fmla="val 2746"/>
                <a:gd name="f367" fmla="val 2730"/>
                <a:gd name="f368" fmla="val 3405"/>
                <a:gd name="f369" fmla="val 2715"/>
                <a:gd name="f370" fmla="val 3417"/>
                <a:gd name="f371" fmla="val 2683"/>
                <a:gd name="f372" fmla="val 3444"/>
                <a:gd name="f373" fmla="val 3456"/>
                <a:gd name="f374" fmla="val 2602"/>
                <a:gd name="f375" fmla="val 3462"/>
                <a:gd name="f376" fmla="val 3469"/>
                <a:gd name="f377" fmla="val 2476"/>
                <a:gd name="f378" fmla="val 3467"/>
                <a:gd name="f379" fmla="val 2414"/>
                <a:gd name="f380" fmla="val 3451"/>
                <a:gd name="f381" fmla="val 2404"/>
                <a:gd name="f382" fmla="val 3449"/>
                <a:gd name="f383" fmla="val 2398"/>
                <a:gd name="f384" fmla="val 3454"/>
                <a:gd name="f385" fmla="val 2392"/>
                <a:gd name="f386" fmla="val 3459"/>
                <a:gd name="f387" fmla="val 2364"/>
                <a:gd name="f388" fmla="val 3480"/>
                <a:gd name="f389" fmla="val 2333"/>
                <a:gd name="f390" fmla="val 3500"/>
                <a:gd name="f391" fmla="val 2301"/>
                <a:gd name="f392" fmla="val 3515"/>
                <a:gd name="f393" fmla="val 2252"/>
                <a:gd name="f394" fmla="val 3540"/>
                <a:gd name="f395" fmla="val 2199"/>
                <a:gd name="f396" fmla="val 3553"/>
                <a:gd name="f397" fmla="val 2144"/>
                <a:gd name="f398" fmla="val 3557"/>
                <a:gd name="f399" fmla="val 2071"/>
                <a:gd name="f400" fmla="val 2000"/>
                <a:gd name="f401" fmla="val 3549"/>
                <a:gd name="f402" fmla="val 1930"/>
                <a:gd name="f403" fmla="val 3529"/>
                <a:gd name="f404" fmla="val 1924"/>
                <a:gd name="f405" fmla="val 3527"/>
                <a:gd name="f406" fmla="val 1917"/>
                <a:gd name="f407" fmla="val 3526"/>
                <a:gd name="f408" fmla="val 1910"/>
                <a:gd name="f409" fmla="val 3525"/>
                <a:gd name="f410" fmla="val 1877"/>
                <a:gd name="f411" fmla="val 3507"/>
                <a:gd name="f412" fmla="val 1844"/>
                <a:gd name="f413" fmla="val 3491"/>
                <a:gd name="f414" fmla="val 1802"/>
                <a:gd name="f415" fmla="val 3495"/>
                <a:gd name="f416" fmla="val 1745"/>
                <a:gd name="f417" fmla="val 3502"/>
                <a:gd name="f418" fmla="val 1688"/>
                <a:gd name="f419" fmla="val 3496"/>
                <a:gd name="f420" fmla="val 1631"/>
                <a:gd name="f421" fmla="val 3488"/>
                <a:gd name="f422" fmla="val 1567"/>
                <a:gd name="f423" fmla="val 3478"/>
                <a:gd name="f424" fmla="val 1507"/>
                <a:gd name="f425" fmla="val 3455"/>
                <a:gd name="f426" fmla="val 1449"/>
                <a:gd name="f427" fmla="val 3428"/>
                <a:gd name="f428" fmla="val 3424"/>
                <a:gd name="f429" fmla="val 1433"/>
                <a:gd name="f430" fmla="val 3418"/>
                <a:gd name="f431" fmla="val 1425"/>
                <a:gd name="f432" fmla="val 3414"/>
                <a:gd name="f433" fmla="val 1404"/>
                <a:gd name="f434" fmla="val 3404"/>
                <a:gd name="f435" fmla="val 1401"/>
                <a:gd name="f436" fmla="val 3427"/>
                <a:gd name="f437" fmla="val 1374"/>
                <a:gd name="f438" fmla="val 3377"/>
                <a:gd name="f439" fmla="val 1345"/>
                <a:gd name="f440" fmla="val 3380"/>
                <a:gd name="f441" fmla="val 1328"/>
                <a:gd name="f442" fmla="val 3365"/>
                <a:gd name="f443" fmla="val 1307"/>
                <a:gd name="f444" fmla="val 3368"/>
                <a:gd name="f445" fmla="val 1233"/>
                <a:gd name="f446" fmla="val 3381"/>
                <a:gd name="f447" fmla="val 1180"/>
                <a:gd name="f448" fmla="val 1115"/>
                <a:gd name="f449" fmla="val 1105"/>
                <a:gd name="f450" fmla="val 1095"/>
                <a:gd name="f451" fmla="val 1074"/>
                <a:gd name="f452" fmla="val 1067"/>
                <a:gd name="f453" fmla="val 3412"/>
                <a:gd name="f454" fmla="val 1070"/>
                <a:gd name="f455" fmla="val 3431"/>
                <a:gd name="f456" fmla="val 3434"/>
                <a:gd name="f457" fmla="val 3436"/>
                <a:gd name="f458" fmla="val 1069"/>
                <a:gd name="f459" fmla="val 3439"/>
                <a:gd name="f460" fmla="val 3437"/>
                <a:gd name="f461" fmla="val 1068"/>
                <a:gd name="f462" fmla="val 1064"/>
                <a:gd name="f463" fmla="val 3425"/>
                <a:gd name="f464" fmla="val 1071"/>
                <a:gd name="f465" fmla="val 1043"/>
                <a:gd name="f466" fmla="val 1026"/>
                <a:gd name="f467" fmla="+- 0 0 -90"/>
                <a:gd name="f468" fmla="*/ f3 1 3415"/>
                <a:gd name="f469" fmla="*/ f4 1 3562"/>
                <a:gd name="f470" fmla="val f5"/>
                <a:gd name="f471" fmla="val f6"/>
                <a:gd name="f472" fmla="val f7"/>
                <a:gd name="f473" fmla="*/ f467 f0 1"/>
                <a:gd name="f474" fmla="+- f472 0 f470"/>
                <a:gd name="f475" fmla="+- f471 0 f470"/>
                <a:gd name="f476" fmla="*/ f473 1 f2"/>
                <a:gd name="f477" fmla="*/ f475 1 3415"/>
                <a:gd name="f478" fmla="*/ f474 1 3562"/>
                <a:gd name="f479" fmla="*/ 950 f475 1"/>
                <a:gd name="f480" fmla="*/ 3406 f474 1"/>
                <a:gd name="f481" fmla="*/ 766 f475 1"/>
                <a:gd name="f482" fmla="*/ 3296 f474 1"/>
                <a:gd name="f483" fmla="*/ 524 f475 1"/>
                <a:gd name="f484" fmla="*/ 3116 f474 1"/>
                <a:gd name="f485" fmla="*/ 243 f475 1"/>
                <a:gd name="f486" fmla="*/ 2881 f474 1"/>
                <a:gd name="f487" fmla="*/ 304 f475 1"/>
                <a:gd name="f488" fmla="*/ 2587 f474 1"/>
                <a:gd name="f489" fmla="*/ 296 f475 1"/>
                <a:gd name="f490" fmla="*/ 2205 f474 1"/>
                <a:gd name="f491" fmla="*/ 186 f475 1"/>
                <a:gd name="f492" fmla="*/ 1797 f474 1"/>
                <a:gd name="f493" fmla="*/ 13 f475 1"/>
                <a:gd name="f494" fmla="*/ 1487 f474 1"/>
                <a:gd name="f495" fmla="*/ 14 f475 1"/>
                <a:gd name="f496" fmla="*/ 1446 f474 1"/>
                <a:gd name="f497" fmla="*/ 356 f475 1"/>
                <a:gd name="f498" fmla="*/ 1205 f474 1"/>
                <a:gd name="f499" fmla="*/ 760 f475 1"/>
                <a:gd name="f500" fmla="*/ 884 f474 1"/>
                <a:gd name="f501" fmla="*/ 574 f475 1"/>
                <a:gd name="f502" fmla="*/ 783 f474 1"/>
                <a:gd name="f503" fmla="*/ 572 f475 1"/>
                <a:gd name="f504" fmla="*/ 717 f474 1"/>
                <a:gd name="f505" fmla="*/ 366 f475 1"/>
                <a:gd name="f506" fmla="*/ 520 f474 1"/>
                <a:gd name="f507" fmla="*/ 350 f475 1"/>
                <a:gd name="f508" fmla="*/ 491 f474 1"/>
                <a:gd name="f509" fmla="*/ 536 f475 1"/>
                <a:gd name="f510" fmla="*/ 87 f474 1"/>
                <a:gd name="f511" fmla="*/ 859 f475 1"/>
                <a:gd name="f512" fmla="*/ 2 f474 1"/>
                <a:gd name="f513" fmla="*/ 1140 f475 1"/>
                <a:gd name="f514" fmla="*/ 105 f474 1"/>
                <a:gd name="f515" fmla="*/ 1370 f475 1"/>
                <a:gd name="f516" fmla="*/ 538 f474 1"/>
                <a:gd name="f517" fmla="*/ 1287 f475 1"/>
                <a:gd name="f518" fmla="*/ 889 f474 1"/>
                <a:gd name="f519" fmla="*/ 990 f475 1"/>
                <a:gd name="f520" fmla="*/ 1280 f474 1"/>
                <a:gd name="f521" fmla="*/ 1051 f475 1"/>
                <a:gd name="f522" fmla="*/ 1288 f474 1"/>
                <a:gd name="f523" fmla="*/ 1525 f475 1"/>
                <a:gd name="f524" fmla="*/ 1314 f474 1"/>
                <a:gd name="f525" fmla="*/ 1783 f475 1"/>
                <a:gd name="f526" fmla="*/ 1440 f474 1"/>
                <a:gd name="f527" fmla="*/ 1964 f475 1"/>
                <a:gd name="f528" fmla="*/ 1582 f474 1"/>
                <a:gd name="f529" fmla="*/ 2285 f475 1"/>
                <a:gd name="f530" fmla="*/ 1961 f474 1"/>
                <a:gd name="f531" fmla="*/ 2528 f475 1"/>
                <a:gd name="f532" fmla="*/ 2385 f474 1"/>
                <a:gd name="f533" fmla="*/ 2855 f475 1"/>
                <a:gd name="f534" fmla="*/ 2718 f474 1"/>
                <a:gd name="f535" fmla="*/ 3212 f475 1"/>
                <a:gd name="f536" fmla="*/ 2957 f474 1"/>
                <a:gd name="f537" fmla="*/ 3411 f475 1"/>
                <a:gd name="f538" fmla="*/ 3182 f474 1"/>
                <a:gd name="f539" fmla="*/ 3188 f475 1"/>
                <a:gd name="f540" fmla="*/ 3293 f474 1"/>
                <a:gd name="f541" fmla="*/ 3061 f475 1"/>
                <a:gd name="f542" fmla="*/ 3310 f474 1"/>
                <a:gd name="f543" fmla="*/ 2765 f475 1"/>
                <a:gd name="f544" fmla="*/ 3402 f474 1"/>
                <a:gd name="f545" fmla="*/ 2602 f475 1"/>
                <a:gd name="f546" fmla="*/ 3462 f474 1"/>
                <a:gd name="f547" fmla="*/ 2392 f475 1"/>
                <a:gd name="f548" fmla="*/ 3459 f474 1"/>
                <a:gd name="f549" fmla="*/ 2144 f475 1"/>
                <a:gd name="f550" fmla="*/ 3557 f474 1"/>
                <a:gd name="f551" fmla="*/ 1910 f475 1"/>
                <a:gd name="f552" fmla="*/ 3525 f474 1"/>
                <a:gd name="f553" fmla="*/ 1631 f475 1"/>
                <a:gd name="f554" fmla="*/ 3488 f474 1"/>
                <a:gd name="f555" fmla="*/ 1425 f475 1"/>
                <a:gd name="f556" fmla="*/ 3414 f474 1"/>
                <a:gd name="f557" fmla="*/ 1345 f475 1"/>
                <a:gd name="f558" fmla="*/ 3380 f474 1"/>
                <a:gd name="f559" fmla="*/ 1124 f475 1"/>
                <a:gd name="f560" fmla="*/ 3403 f474 1"/>
                <a:gd name="f561" fmla="*/ 1070 f475 1"/>
                <a:gd name="f562" fmla="*/ 3431 f474 1"/>
                <a:gd name="f563" fmla="*/ 1067 f475 1"/>
                <a:gd name="f564" fmla="*/ 3434 f474 1"/>
                <a:gd name="f565" fmla="*/ 1013 f475 1"/>
                <a:gd name="f566" fmla="*/ 3416 f474 1"/>
                <a:gd name="f567" fmla="+- f476 0 f1"/>
                <a:gd name="f568" fmla="*/ f479 1 3415"/>
                <a:gd name="f569" fmla="*/ f480 1 3562"/>
                <a:gd name="f570" fmla="*/ f481 1 3415"/>
                <a:gd name="f571" fmla="*/ f482 1 3562"/>
                <a:gd name="f572" fmla="*/ f483 1 3415"/>
                <a:gd name="f573" fmla="*/ f484 1 3562"/>
                <a:gd name="f574" fmla="*/ f485 1 3415"/>
                <a:gd name="f575" fmla="*/ f486 1 3562"/>
                <a:gd name="f576" fmla="*/ f487 1 3415"/>
                <a:gd name="f577" fmla="*/ f488 1 3562"/>
                <a:gd name="f578" fmla="*/ f489 1 3415"/>
                <a:gd name="f579" fmla="*/ f490 1 3562"/>
                <a:gd name="f580" fmla="*/ f491 1 3415"/>
                <a:gd name="f581" fmla="*/ f492 1 3562"/>
                <a:gd name="f582" fmla="*/ f493 1 3415"/>
                <a:gd name="f583" fmla="*/ f494 1 3562"/>
                <a:gd name="f584" fmla="*/ f495 1 3415"/>
                <a:gd name="f585" fmla="*/ f496 1 3562"/>
                <a:gd name="f586" fmla="*/ f497 1 3415"/>
                <a:gd name="f587" fmla="*/ f498 1 3562"/>
                <a:gd name="f588" fmla="*/ f499 1 3415"/>
                <a:gd name="f589" fmla="*/ f500 1 3562"/>
                <a:gd name="f590" fmla="*/ f501 1 3415"/>
                <a:gd name="f591" fmla="*/ f502 1 3562"/>
                <a:gd name="f592" fmla="*/ f503 1 3415"/>
                <a:gd name="f593" fmla="*/ f504 1 3562"/>
                <a:gd name="f594" fmla="*/ f505 1 3415"/>
                <a:gd name="f595" fmla="*/ f506 1 3562"/>
                <a:gd name="f596" fmla="*/ f507 1 3415"/>
                <a:gd name="f597" fmla="*/ f508 1 3562"/>
                <a:gd name="f598" fmla="*/ f509 1 3415"/>
                <a:gd name="f599" fmla="*/ f510 1 3562"/>
                <a:gd name="f600" fmla="*/ f511 1 3415"/>
                <a:gd name="f601" fmla="*/ f512 1 3562"/>
                <a:gd name="f602" fmla="*/ f513 1 3415"/>
                <a:gd name="f603" fmla="*/ f514 1 3562"/>
                <a:gd name="f604" fmla="*/ f515 1 3415"/>
                <a:gd name="f605" fmla="*/ f516 1 3562"/>
                <a:gd name="f606" fmla="*/ f517 1 3415"/>
                <a:gd name="f607" fmla="*/ f518 1 3562"/>
                <a:gd name="f608" fmla="*/ f519 1 3415"/>
                <a:gd name="f609" fmla="*/ f520 1 3562"/>
                <a:gd name="f610" fmla="*/ f521 1 3415"/>
                <a:gd name="f611" fmla="*/ f522 1 3562"/>
                <a:gd name="f612" fmla="*/ f523 1 3415"/>
                <a:gd name="f613" fmla="*/ f524 1 3562"/>
                <a:gd name="f614" fmla="*/ f525 1 3415"/>
                <a:gd name="f615" fmla="*/ f526 1 3562"/>
                <a:gd name="f616" fmla="*/ f527 1 3415"/>
                <a:gd name="f617" fmla="*/ f528 1 3562"/>
                <a:gd name="f618" fmla="*/ f529 1 3415"/>
                <a:gd name="f619" fmla="*/ f530 1 3562"/>
                <a:gd name="f620" fmla="*/ f531 1 3415"/>
                <a:gd name="f621" fmla="*/ f532 1 3562"/>
                <a:gd name="f622" fmla="*/ f533 1 3415"/>
                <a:gd name="f623" fmla="*/ f534 1 3562"/>
                <a:gd name="f624" fmla="*/ f535 1 3415"/>
                <a:gd name="f625" fmla="*/ f536 1 3562"/>
                <a:gd name="f626" fmla="*/ f537 1 3415"/>
                <a:gd name="f627" fmla="*/ f538 1 3562"/>
                <a:gd name="f628" fmla="*/ f539 1 3415"/>
                <a:gd name="f629" fmla="*/ f540 1 3562"/>
                <a:gd name="f630" fmla="*/ f541 1 3415"/>
                <a:gd name="f631" fmla="*/ f542 1 3562"/>
                <a:gd name="f632" fmla="*/ f543 1 3415"/>
                <a:gd name="f633" fmla="*/ f544 1 3562"/>
                <a:gd name="f634" fmla="*/ f545 1 3415"/>
                <a:gd name="f635" fmla="*/ f546 1 3562"/>
                <a:gd name="f636" fmla="*/ f547 1 3415"/>
                <a:gd name="f637" fmla="*/ f548 1 3562"/>
                <a:gd name="f638" fmla="*/ f549 1 3415"/>
                <a:gd name="f639" fmla="*/ f550 1 3562"/>
                <a:gd name="f640" fmla="*/ f551 1 3415"/>
                <a:gd name="f641" fmla="*/ f552 1 3562"/>
                <a:gd name="f642" fmla="*/ f553 1 3415"/>
                <a:gd name="f643" fmla="*/ f554 1 3562"/>
                <a:gd name="f644" fmla="*/ f555 1 3415"/>
                <a:gd name="f645" fmla="*/ f556 1 3562"/>
                <a:gd name="f646" fmla="*/ f557 1 3415"/>
                <a:gd name="f647" fmla="*/ f558 1 3562"/>
                <a:gd name="f648" fmla="*/ f559 1 3415"/>
                <a:gd name="f649" fmla="*/ f560 1 3562"/>
                <a:gd name="f650" fmla="*/ f561 1 3415"/>
                <a:gd name="f651" fmla="*/ f562 1 3562"/>
                <a:gd name="f652" fmla="*/ f563 1 3415"/>
                <a:gd name="f653" fmla="*/ f564 1 3562"/>
                <a:gd name="f654" fmla="*/ f565 1 3415"/>
                <a:gd name="f655" fmla="*/ f566 1 3562"/>
                <a:gd name="f656" fmla="*/ 0 1 f477"/>
                <a:gd name="f657" fmla="*/ f471 1 f477"/>
                <a:gd name="f658" fmla="*/ 0 1 f478"/>
                <a:gd name="f659" fmla="*/ f472 1 f478"/>
                <a:gd name="f660" fmla="*/ f568 1 f477"/>
                <a:gd name="f661" fmla="*/ f569 1 f478"/>
                <a:gd name="f662" fmla="*/ f570 1 f477"/>
                <a:gd name="f663" fmla="*/ f571 1 f478"/>
                <a:gd name="f664" fmla="*/ f572 1 f477"/>
                <a:gd name="f665" fmla="*/ f573 1 f478"/>
                <a:gd name="f666" fmla="*/ f574 1 f477"/>
                <a:gd name="f667" fmla="*/ f575 1 f478"/>
                <a:gd name="f668" fmla="*/ f576 1 f477"/>
                <a:gd name="f669" fmla="*/ f577 1 f478"/>
                <a:gd name="f670" fmla="*/ f578 1 f477"/>
                <a:gd name="f671" fmla="*/ f579 1 f478"/>
                <a:gd name="f672" fmla="*/ f580 1 f477"/>
                <a:gd name="f673" fmla="*/ f581 1 f478"/>
                <a:gd name="f674" fmla="*/ f582 1 f477"/>
                <a:gd name="f675" fmla="*/ f583 1 f478"/>
                <a:gd name="f676" fmla="*/ f584 1 f477"/>
                <a:gd name="f677" fmla="*/ f585 1 f478"/>
                <a:gd name="f678" fmla="*/ f586 1 f477"/>
                <a:gd name="f679" fmla="*/ f587 1 f478"/>
                <a:gd name="f680" fmla="*/ f588 1 f477"/>
                <a:gd name="f681" fmla="*/ f589 1 f478"/>
                <a:gd name="f682" fmla="*/ f590 1 f477"/>
                <a:gd name="f683" fmla="*/ f591 1 f478"/>
                <a:gd name="f684" fmla="*/ f592 1 f477"/>
                <a:gd name="f685" fmla="*/ f593 1 f478"/>
                <a:gd name="f686" fmla="*/ f594 1 f477"/>
                <a:gd name="f687" fmla="*/ f595 1 f478"/>
                <a:gd name="f688" fmla="*/ f596 1 f477"/>
                <a:gd name="f689" fmla="*/ f597 1 f478"/>
                <a:gd name="f690" fmla="*/ f598 1 f477"/>
                <a:gd name="f691" fmla="*/ f599 1 f478"/>
                <a:gd name="f692" fmla="*/ f600 1 f477"/>
                <a:gd name="f693" fmla="*/ f601 1 f478"/>
                <a:gd name="f694" fmla="*/ f602 1 f477"/>
                <a:gd name="f695" fmla="*/ f603 1 f478"/>
                <a:gd name="f696" fmla="*/ f604 1 f477"/>
                <a:gd name="f697" fmla="*/ f605 1 f478"/>
                <a:gd name="f698" fmla="*/ f606 1 f477"/>
                <a:gd name="f699" fmla="*/ f607 1 f478"/>
                <a:gd name="f700" fmla="*/ f608 1 f477"/>
                <a:gd name="f701" fmla="*/ f609 1 f478"/>
                <a:gd name="f702" fmla="*/ f610 1 f477"/>
                <a:gd name="f703" fmla="*/ f611 1 f478"/>
                <a:gd name="f704" fmla="*/ f612 1 f477"/>
                <a:gd name="f705" fmla="*/ f613 1 f478"/>
                <a:gd name="f706" fmla="*/ f614 1 f477"/>
                <a:gd name="f707" fmla="*/ f615 1 f478"/>
                <a:gd name="f708" fmla="*/ f616 1 f477"/>
                <a:gd name="f709" fmla="*/ f617 1 f478"/>
                <a:gd name="f710" fmla="*/ f618 1 f477"/>
                <a:gd name="f711" fmla="*/ f619 1 f478"/>
                <a:gd name="f712" fmla="*/ f620 1 f477"/>
                <a:gd name="f713" fmla="*/ f621 1 f478"/>
                <a:gd name="f714" fmla="*/ f622 1 f477"/>
                <a:gd name="f715" fmla="*/ f623 1 f478"/>
                <a:gd name="f716" fmla="*/ f624 1 f477"/>
                <a:gd name="f717" fmla="*/ f625 1 f478"/>
                <a:gd name="f718" fmla="*/ f626 1 f477"/>
                <a:gd name="f719" fmla="*/ f627 1 f478"/>
                <a:gd name="f720" fmla="*/ f628 1 f477"/>
                <a:gd name="f721" fmla="*/ f629 1 f478"/>
                <a:gd name="f722" fmla="*/ f630 1 f477"/>
                <a:gd name="f723" fmla="*/ f631 1 f478"/>
                <a:gd name="f724" fmla="*/ f632 1 f477"/>
                <a:gd name="f725" fmla="*/ f633 1 f478"/>
                <a:gd name="f726" fmla="*/ f634 1 f477"/>
                <a:gd name="f727" fmla="*/ f635 1 f478"/>
                <a:gd name="f728" fmla="*/ f636 1 f477"/>
                <a:gd name="f729" fmla="*/ f637 1 f478"/>
                <a:gd name="f730" fmla="*/ f638 1 f477"/>
                <a:gd name="f731" fmla="*/ f639 1 f478"/>
                <a:gd name="f732" fmla="*/ f640 1 f477"/>
                <a:gd name="f733" fmla="*/ f641 1 f478"/>
                <a:gd name="f734" fmla="*/ f642 1 f477"/>
                <a:gd name="f735" fmla="*/ f643 1 f478"/>
                <a:gd name="f736" fmla="*/ f644 1 f477"/>
                <a:gd name="f737" fmla="*/ f645 1 f478"/>
                <a:gd name="f738" fmla="*/ f646 1 f477"/>
                <a:gd name="f739" fmla="*/ f647 1 f478"/>
                <a:gd name="f740" fmla="*/ f648 1 f477"/>
                <a:gd name="f741" fmla="*/ f649 1 f478"/>
                <a:gd name="f742" fmla="*/ f650 1 f477"/>
                <a:gd name="f743" fmla="*/ f651 1 f478"/>
                <a:gd name="f744" fmla="*/ f652 1 f477"/>
                <a:gd name="f745" fmla="*/ f653 1 f478"/>
                <a:gd name="f746" fmla="*/ f654 1 f477"/>
                <a:gd name="f747" fmla="*/ f655 1 f478"/>
                <a:gd name="f748" fmla="*/ f656 f468 1"/>
                <a:gd name="f749" fmla="*/ f657 f468 1"/>
                <a:gd name="f750" fmla="*/ f659 f469 1"/>
                <a:gd name="f751" fmla="*/ f658 f469 1"/>
                <a:gd name="f752" fmla="*/ f660 f468 1"/>
                <a:gd name="f753" fmla="*/ f661 f469 1"/>
                <a:gd name="f754" fmla="*/ f662 f468 1"/>
                <a:gd name="f755" fmla="*/ f663 f469 1"/>
                <a:gd name="f756" fmla="*/ f664 f468 1"/>
                <a:gd name="f757" fmla="*/ f665 f469 1"/>
                <a:gd name="f758" fmla="*/ f666 f468 1"/>
                <a:gd name="f759" fmla="*/ f667 f469 1"/>
                <a:gd name="f760" fmla="*/ f668 f468 1"/>
                <a:gd name="f761" fmla="*/ f669 f469 1"/>
                <a:gd name="f762" fmla="*/ f670 f468 1"/>
                <a:gd name="f763" fmla="*/ f671 f469 1"/>
                <a:gd name="f764" fmla="*/ f672 f468 1"/>
                <a:gd name="f765" fmla="*/ f673 f469 1"/>
                <a:gd name="f766" fmla="*/ f674 f468 1"/>
                <a:gd name="f767" fmla="*/ f675 f469 1"/>
                <a:gd name="f768" fmla="*/ f676 f468 1"/>
                <a:gd name="f769" fmla="*/ f677 f469 1"/>
                <a:gd name="f770" fmla="*/ f678 f468 1"/>
                <a:gd name="f771" fmla="*/ f679 f469 1"/>
                <a:gd name="f772" fmla="*/ f680 f468 1"/>
                <a:gd name="f773" fmla="*/ f681 f469 1"/>
                <a:gd name="f774" fmla="*/ f682 f468 1"/>
                <a:gd name="f775" fmla="*/ f683 f469 1"/>
                <a:gd name="f776" fmla="*/ f684 f468 1"/>
                <a:gd name="f777" fmla="*/ f685 f469 1"/>
                <a:gd name="f778" fmla="*/ f686 f468 1"/>
                <a:gd name="f779" fmla="*/ f687 f469 1"/>
                <a:gd name="f780" fmla="*/ f688 f468 1"/>
                <a:gd name="f781" fmla="*/ f689 f469 1"/>
                <a:gd name="f782" fmla="*/ f690 f468 1"/>
                <a:gd name="f783" fmla="*/ f691 f469 1"/>
                <a:gd name="f784" fmla="*/ f692 f468 1"/>
                <a:gd name="f785" fmla="*/ f693 f469 1"/>
                <a:gd name="f786" fmla="*/ f694 f468 1"/>
                <a:gd name="f787" fmla="*/ f695 f469 1"/>
                <a:gd name="f788" fmla="*/ f696 f468 1"/>
                <a:gd name="f789" fmla="*/ f697 f469 1"/>
                <a:gd name="f790" fmla="*/ f698 f468 1"/>
                <a:gd name="f791" fmla="*/ f699 f469 1"/>
                <a:gd name="f792" fmla="*/ f700 f468 1"/>
                <a:gd name="f793" fmla="*/ f701 f469 1"/>
                <a:gd name="f794" fmla="*/ f702 f468 1"/>
                <a:gd name="f795" fmla="*/ f703 f469 1"/>
                <a:gd name="f796" fmla="*/ f704 f468 1"/>
                <a:gd name="f797" fmla="*/ f705 f469 1"/>
                <a:gd name="f798" fmla="*/ f706 f468 1"/>
                <a:gd name="f799" fmla="*/ f707 f469 1"/>
                <a:gd name="f800" fmla="*/ f708 f468 1"/>
                <a:gd name="f801" fmla="*/ f709 f469 1"/>
                <a:gd name="f802" fmla="*/ f710 f468 1"/>
                <a:gd name="f803" fmla="*/ f711 f469 1"/>
                <a:gd name="f804" fmla="*/ f712 f468 1"/>
                <a:gd name="f805" fmla="*/ f713 f469 1"/>
                <a:gd name="f806" fmla="*/ f714 f468 1"/>
                <a:gd name="f807" fmla="*/ f715 f469 1"/>
                <a:gd name="f808" fmla="*/ f716 f468 1"/>
                <a:gd name="f809" fmla="*/ f717 f469 1"/>
                <a:gd name="f810" fmla="*/ f718 f468 1"/>
                <a:gd name="f811" fmla="*/ f719 f469 1"/>
                <a:gd name="f812" fmla="*/ f720 f468 1"/>
                <a:gd name="f813" fmla="*/ f721 f469 1"/>
                <a:gd name="f814" fmla="*/ f722 f468 1"/>
                <a:gd name="f815" fmla="*/ f723 f469 1"/>
                <a:gd name="f816" fmla="*/ f724 f468 1"/>
                <a:gd name="f817" fmla="*/ f725 f469 1"/>
                <a:gd name="f818" fmla="*/ f726 f468 1"/>
                <a:gd name="f819" fmla="*/ f727 f469 1"/>
                <a:gd name="f820" fmla="*/ f728 f468 1"/>
                <a:gd name="f821" fmla="*/ f729 f469 1"/>
                <a:gd name="f822" fmla="*/ f730 f468 1"/>
                <a:gd name="f823" fmla="*/ f731 f469 1"/>
                <a:gd name="f824" fmla="*/ f732 f468 1"/>
                <a:gd name="f825" fmla="*/ f733 f469 1"/>
                <a:gd name="f826" fmla="*/ f734 f468 1"/>
                <a:gd name="f827" fmla="*/ f735 f469 1"/>
                <a:gd name="f828" fmla="*/ f736 f468 1"/>
                <a:gd name="f829" fmla="*/ f737 f469 1"/>
                <a:gd name="f830" fmla="*/ f738 f468 1"/>
                <a:gd name="f831" fmla="*/ f739 f469 1"/>
                <a:gd name="f832" fmla="*/ f740 f468 1"/>
                <a:gd name="f833" fmla="*/ f741 f469 1"/>
                <a:gd name="f834" fmla="*/ f742 f468 1"/>
                <a:gd name="f835" fmla="*/ f743 f469 1"/>
                <a:gd name="f836" fmla="*/ f744 f468 1"/>
                <a:gd name="f837" fmla="*/ f745 f469 1"/>
                <a:gd name="f838" fmla="*/ f746 f468 1"/>
                <a:gd name="f839" fmla="*/ f747 f4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7">
                  <a:pos x="f752" y="f753"/>
                </a:cxn>
                <a:cxn ang="f567">
                  <a:pos x="f754" y="f755"/>
                </a:cxn>
                <a:cxn ang="f567">
                  <a:pos x="f756" y="f757"/>
                </a:cxn>
                <a:cxn ang="f567">
                  <a:pos x="f758" y="f759"/>
                </a:cxn>
                <a:cxn ang="f567">
                  <a:pos x="f760" y="f761"/>
                </a:cxn>
                <a:cxn ang="f567">
                  <a:pos x="f762" y="f763"/>
                </a:cxn>
                <a:cxn ang="f567">
                  <a:pos x="f764" y="f765"/>
                </a:cxn>
                <a:cxn ang="f567">
                  <a:pos x="f766" y="f767"/>
                </a:cxn>
                <a:cxn ang="f567">
                  <a:pos x="f768" y="f769"/>
                </a:cxn>
                <a:cxn ang="f567">
                  <a:pos x="f770" y="f771"/>
                </a:cxn>
                <a:cxn ang="f567">
                  <a:pos x="f772" y="f773"/>
                </a:cxn>
                <a:cxn ang="f567">
                  <a:pos x="f774" y="f775"/>
                </a:cxn>
                <a:cxn ang="f567">
                  <a:pos x="f776" y="f777"/>
                </a:cxn>
                <a:cxn ang="f567">
                  <a:pos x="f778" y="f779"/>
                </a:cxn>
                <a:cxn ang="f567">
                  <a:pos x="f780" y="f781"/>
                </a:cxn>
                <a:cxn ang="f567">
                  <a:pos x="f782" y="f783"/>
                </a:cxn>
                <a:cxn ang="f567">
                  <a:pos x="f784" y="f785"/>
                </a:cxn>
                <a:cxn ang="f567">
                  <a:pos x="f786" y="f787"/>
                </a:cxn>
                <a:cxn ang="f567">
                  <a:pos x="f788" y="f789"/>
                </a:cxn>
                <a:cxn ang="f567">
                  <a:pos x="f790" y="f791"/>
                </a:cxn>
                <a:cxn ang="f567">
                  <a:pos x="f792" y="f793"/>
                </a:cxn>
                <a:cxn ang="f567">
                  <a:pos x="f794" y="f795"/>
                </a:cxn>
                <a:cxn ang="f567">
                  <a:pos x="f796" y="f797"/>
                </a:cxn>
                <a:cxn ang="f567">
                  <a:pos x="f798" y="f799"/>
                </a:cxn>
                <a:cxn ang="f567">
                  <a:pos x="f800" y="f801"/>
                </a:cxn>
                <a:cxn ang="f567">
                  <a:pos x="f802" y="f803"/>
                </a:cxn>
                <a:cxn ang="f567">
                  <a:pos x="f804" y="f805"/>
                </a:cxn>
                <a:cxn ang="f567">
                  <a:pos x="f806" y="f807"/>
                </a:cxn>
                <a:cxn ang="f567">
                  <a:pos x="f808" y="f809"/>
                </a:cxn>
                <a:cxn ang="f567">
                  <a:pos x="f810" y="f811"/>
                </a:cxn>
                <a:cxn ang="f567">
                  <a:pos x="f812" y="f813"/>
                </a:cxn>
                <a:cxn ang="f567">
                  <a:pos x="f814" y="f815"/>
                </a:cxn>
                <a:cxn ang="f567">
                  <a:pos x="f816" y="f817"/>
                </a:cxn>
                <a:cxn ang="f567">
                  <a:pos x="f818" y="f819"/>
                </a:cxn>
                <a:cxn ang="f567">
                  <a:pos x="f820" y="f821"/>
                </a:cxn>
                <a:cxn ang="f567">
                  <a:pos x="f822" y="f823"/>
                </a:cxn>
                <a:cxn ang="f567">
                  <a:pos x="f824" y="f825"/>
                </a:cxn>
                <a:cxn ang="f567">
                  <a:pos x="f826" y="f827"/>
                </a:cxn>
                <a:cxn ang="f567">
                  <a:pos x="f828" y="f829"/>
                </a:cxn>
                <a:cxn ang="f567">
                  <a:pos x="f830" y="f831"/>
                </a:cxn>
                <a:cxn ang="f567">
                  <a:pos x="f832" y="f833"/>
                </a:cxn>
                <a:cxn ang="f567">
                  <a:pos x="f834" y="f835"/>
                </a:cxn>
                <a:cxn ang="f567">
                  <a:pos x="f836" y="f837"/>
                </a:cxn>
                <a:cxn ang="f567">
                  <a:pos x="f838" y="f839"/>
                </a:cxn>
              </a:cxnLst>
              <a:rect l="f748" t="f751" r="f749" b="f750"/>
              <a:pathLst>
                <a:path w="3415" h="356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4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1" y="f103"/>
                  </a:cubicBezTo>
                  <a:cubicBezTo>
                    <a:pt x="f5" y="f104"/>
                    <a:pt x="f99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124" y="f14"/>
                  </a:cubicBezTo>
                  <a:cubicBezTo>
                    <a:pt x="f125" y="f126"/>
                    <a:pt x="f28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32"/>
                    <a:pt x="f142" y="f143"/>
                    <a:pt x="f140" y="f144"/>
                  </a:cubicBezTo>
                  <a:cubicBezTo>
                    <a:pt x="f122" y="f145"/>
                    <a:pt x="f146" y="f147"/>
                    <a:pt x="f142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38"/>
                    <a:pt x="f158" y="f159"/>
                  </a:cubicBezTo>
                  <a:cubicBezTo>
                    <a:pt x="f42" y="f160"/>
                    <a:pt x="f161" y="f160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39" y="f5"/>
                    <a:pt x="f190" y="f191"/>
                  </a:cubicBez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14"/>
                    <a:pt x="f229" y="f230"/>
                    <a:pt x="f231" y="f232"/>
                  </a:cubicBezTo>
                  <a:cubicBezTo>
                    <a:pt x="f233" y="f234"/>
                    <a:pt x="f198" y="f235"/>
                    <a:pt x="f236" y="f237"/>
                  </a:cubicBezTo>
                  <a:cubicBezTo>
                    <a:pt x="f238" y="f226"/>
                    <a:pt x="f238" y="f226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02" y="f247"/>
                    <a:pt x="f248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22"/>
                    <a:pt x="f259" y="f260"/>
                    <a:pt x="f261" y="f262"/>
                  </a:cubicBezTo>
                  <a:cubicBezTo>
                    <a:pt x="f263" y="f216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56"/>
                    <a:pt x="f275" y="f276"/>
                    <a:pt x="f277" y="f278"/>
                  </a:cubicBezTo>
                  <a:cubicBezTo>
                    <a:pt x="f279" y="f280"/>
                    <a:pt x="f281" y="f282"/>
                    <a:pt x="f283" y="f284"/>
                  </a:cubicBezTo>
                  <a:cubicBezTo>
                    <a:pt x="f285" y="f286"/>
                    <a:pt x="f287" y="f274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317"/>
                    <a:pt x="f318" y="f319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8" y="f329"/>
                    <a:pt x="f330" y="f331"/>
                  </a:cubicBezTo>
                  <a:cubicBezTo>
                    <a:pt x="f19" y="f332"/>
                    <a:pt x="f6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22" y="f348"/>
                    <a:pt x="f332" y="f349"/>
                    <a:pt x="f350" y="f349"/>
                  </a:cubicBezTo>
                  <a:cubicBezTo>
                    <a:pt x="f351" y="f349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cubicBezTo>
                    <a:pt x="f362" y="f11"/>
                    <a:pt x="f363" y="f13"/>
                    <a:pt x="f364" y="f365"/>
                  </a:cubicBezTo>
                  <a:cubicBezTo>
                    <a:pt x="f366" y="f17"/>
                    <a:pt x="f367" y="f368"/>
                    <a:pt x="f369" y="f370"/>
                  </a:cubicBezTo>
                  <a:cubicBezTo>
                    <a:pt x="f371" y="f372"/>
                    <a:pt x="f309" y="f373"/>
                    <a:pt x="f374" y="f375"/>
                  </a:cubicBezTo>
                  <a:cubicBezTo>
                    <a:pt x="f305" y="f376"/>
                    <a:pt x="f377" y="f378"/>
                    <a:pt x="f379" y="f380"/>
                  </a:cubicBez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91" y="f392"/>
                  </a:cubicBezTo>
                  <a:cubicBezTo>
                    <a:pt x="f393" y="f394"/>
                    <a:pt x="f395" y="f396"/>
                    <a:pt x="f397" y="f398"/>
                  </a:cubicBezTo>
                  <a:cubicBezTo>
                    <a:pt x="f399" y="f7"/>
                    <a:pt x="f400" y="f401"/>
                    <a:pt x="f402" y="f403"/>
                  </a:cubicBezTo>
                  <a:cubicBezTo>
                    <a:pt x="f404" y="f405"/>
                    <a:pt x="f406" y="f407"/>
                    <a:pt x="f408" y="f409"/>
                  </a:cubicBezTo>
                  <a:cubicBezTo>
                    <a:pt x="f410" y="f411"/>
                    <a:pt x="f412" y="f413"/>
                    <a:pt x="f414" y="f415"/>
                  </a:cubicBezTo>
                  <a:cubicBezTo>
                    <a:pt x="f416" y="f417"/>
                    <a:pt x="f418" y="f419"/>
                    <a:pt x="f420" y="f421"/>
                  </a:cubicBezTo>
                  <a:cubicBezTo>
                    <a:pt x="f422" y="f423"/>
                    <a:pt x="f424" y="f425"/>
                    <a:pt x="f426" y="f427"/>
                  </a:cubicBezTo>
                  <a:cubicBezTo>
                    <a:pt x="f267" y="f428"/>
                    <a:pt x="f429" y="f430"/>
                    <a:pt x="f431" y="f432"/>
                  </a:cubicBezTo>
                  <a:cubicBezTo>
                    <a:pt x="f433" y="f434"/>
                    <a:pt x="f433" y="f434"/>
                    <a:pt x="f435" y="f436"/>
                  </a:cubicBezTo>
                  <a:cubicBezTo>
                    <a:pt x="f109" y="f19"/>
                    <a:pt x="f437" y="f438"/>
                    <a:pt x="f439" y="f440"/>
                  </a:cubicBezTo>
                  <a:cubicBezTo>
                    <a:pt x="f441" y="f442"/>
                    <a:pt x="f443" y="f444"/>
                    <a:pt x="f246" y="f330"/>
                  </a:cubicBezTo>
                  <a:cubicBezTo>
                    <a:pt x="f445" y="f446"/>
                    <a:pt x="f447" y="f19"/>
                    <a:pt x="f121" y="f11"/>
                  </a:cubicBezTo>
                  <a:cubicBezTo>
                    <a:pt x="f448" y="f434"/>
                    <a:pt x="f449" y="f15"/>
                    <a:pt x="f450" y="f368"/>
                  </a:cubicBezTo>
                  <a:cubicBezTo>
                    <a:pt x="f451" y="f11"/>
                    <a:pt x="f452" y="f453"/>
                    <a:pt x="f454" y="f455"/>
                  </a:cubicBezTo>
                  <a:cubicBezTo>
                    <a:pt x="f454" y="f456"/>
                    <a:pt x="f454" y="f457"/>
                    <a:pt x="f458" y="f459"/>
                  </a:cubicBezTo>
                  <a:cubicBezTo>
                    <a:pt x="f458" y="f460"/>
                    <a:pt x="f461" y="f457"/>
                    <a:pt x="f452" y="f456"/>
                  </a:cubicBezTo>
                  <a:cubicBezTo>
                    <a:pt x="f462" y="f463"/>
                    <a:pt x="f464" y="f334"/>
                    <a:pt x="f198" y="f336"/>
                  </a:cubicBezTo>
                  <a:cubicBezTo>
                    <a:pt x="f465" y="f368"/>
                    <a:pt x="f466" y="f11"/>
                    <a:pt x="f8" y="f9"/>
                  </a:cubicBezTo>
                  <a:close/>
                </a:path>
              </a:pathLst>
            </a:custGeom>
            <a:solidFill>
              <a:srgbClr val="FFF2B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8" name="Freeform 56">
              <a:extLst>
                <a:ext uri="{FF2B5EF4-FFF2-40B4-BE49-F238E27FC236}">
                  <a16:creationId xmlns:a16="http://schemas.microsoft.com/office/drawing/2014/main" id="{3962139D-69B0-F55D-7508-8489EBEAF74A}"/>
                </a:ext>
              </a:extLst>
            </p:cNvPr>
            <p:cNvSpPr/>
            <p:nvPr/>
          </p:nvSpPr>
          <p:spPr>
            <a:xfrm>
              <a:off x="11726859" y="1962146"/>
              <a:ext cx="819146" cy="350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1"/>
                <a:gd name="f7" fmla="val 643"/>
                <a:gd name="f8" fmla="val 1245"/>
                <a:gd name="f9" fmla="val 1292"/>
                <a:gd name="f10" fmla="val 4"/>
                <a:gd name="f11" fmla="val 1328"/>
                <a:gd name="f12" fmla="val 29"/>
                <a:gd name="f13" fmla="val 1362"/>
                <a:gd name="f14" fmla="val 59"/>
                <a:gd name="f15" fmla="val 1407"/>
                <a:gd name="f16" fmla="val 98"/>
                <a:gd name="f17" fmla="val 1446"/>
                <a:gd name="f18" fmla="val 142"/>
                <a:gd name="f19" fmla="val 1475"/>
                <a:gd name="f20" fmla="val 195"/>
                <a:gd name="f21" fmla="val 1489"/>
                <a:gd name="f22" fmla="val 219"/>
                <a:gd name="f23" fmla="val 245"/>
                <a:gd name="f24" fmla="val 1479"/>
                <a:gd name="f25" fmla="val 272"/>
                <a:gd name="f26" fmla="val 1477"/>
                <a:gd name="f27" fmla="val 282"/>
                <a:gd name="f28" fmla="val 1468"/>
                <a:gd name="f29" fmla="val 285"/>
                <a:gd name="f30" fmla="val 1461"/>
                <a:gd name="f31" fmla="val 289"/>
                <a:gd name="f32" fmla="val 1423"/>
                <a:gd name="f33" fmla="val 310"/>
                <a:gd name="f34" fmla="val 1383"/>
                <a:gd name="f35" fmla="val 323"/>
                <a:gd name="f36" fmla="val 1342"/>
                <a:gd name="f37" fmla="val 335"/>
                <a:gd name="f38" fmla="val 1237"/>
                <a:gd name="f39" fmla="val 366"/>
                <a:gd name="f40" fmla="val 1131"/>
                <a:gd name="f41" fmla="val 392"/>
                <a:gd name="f42" fmla="val 1027"/>
                <a:gd name="f43" fmla="val 422"/>
                <a:gd name="f44" fmla="val 915"/>
                <a:gd name="f45" fmla="val 455"/>
                <a:gd name="f46" fmla="val 803"/>
                <a:gd name="f47" fmla="val 486"/>
                <a:gd name="f48" fmla="val 691"/>
                <a:gd name="f49" fmla="val 515"/>
                <a:gd name="f50" fmla="val 681"/>
                <a:gd name="f51" fmla="val 518"/>
                <a:gd name="f52" fmla="val 671"/>
                <a:gd name="f53" fmla="val 521"/>
                <a:gd name="f54" fmla="val 661"/>
                <a:gd name="f55" fmla="val 517"/>
                <a:gd name="f56" fmla="val 616"/>
                <a:gd name="f57" fmla="val 522"/>
                <a:gd name="f58" fmla="val 574"/>
                <a:gd name="f59" fmla="val 537"/>
                <a:gd name="f60" fmla="val 530"/>
                <a:gd name="f61" fmla="val 548"/>
                <a:gd name="f62" fmla="val 489"/>
                <a:gd name="f63" fmla="val 557"/>
                <a:gd name="f64" fmla="val 447"/>
                <a:gd name="f65" fmla="val 564"/>
                <a:gd name="f66" fmla="val 407"/>
                <a:gd name="f67" fmla="val 578"/>
                <a:gd name="f68" fmla="val 375"/>
                <a:gd name="f69" fmla="val 580"/>
                <a:gd name="f70" fmla="val 345"/>
                <a:gd name="f71" fmla="val 591"/>
                <a:gd name="f72" fmla="val 314"/>
                <a:gd name="f73" fmla="val 598"/>
                <a:gd name="f74" fmla="val 239"/>
                <a:gd name="f75" fmla="val 614"/>
                <a:gd name="f76" fmla="val 163"/>
                <a:gd name="f77" fmla="val 628"/>
                <a:gd name="f78" fmla="val 87"/>
                <a:gd name="f79" fmla="val 639"/>
                <a:gd name="f80" fmla="val 61"/>
                <a:gd name="f81" fmla="val 35"/>
                <a:gd name="f82" fmla="val 641"/>
                <a:gd name="f83" fmla="val 9"/>
                <a:gd name="f84" fmla="val 640"/>
                <a:gd name="f85" fmla="val 625"/>
                <a:gd name="f86" fmla="val 10"/>
                <a:gd name="f87" fmla="val 21"/>
                <a:gd name="f88" fmla="val 609"/>
                <a:gd name="f89" fmla="val 64"/>
                <a:gd name="f90" fmla="val 579"/>
                <a:gd name="f91" fmla="val 110"/>
                <a:gd name="f92" fmla="val 554"/>
                <a:gd name="f93" fmla="val 156"/>
                <a:gd name="f94" fmla="val 529"/>
                <a:gd name="f95" fmla="val 204"/>
                <a:gd name="f96" fmla="val 502"/>
                <a:gd name="f97" fmla="val 254"/>
                <a:gd name="f98" fmla="val 477"/>
                <a:gd name="f99" fmla="val 303"/>
                <a:gd name="f100" fmla="val 452"/>
                <a:gd name="f101" fmla="val 334"/>
                <a:gd name="f102" fmla="val 436"/>
                <a:gd name="f103" fmla="val 423"/>
                <a:gd name="f104" fmla="val 394"/>
                <a:gd name="f105" fmla="val 403"/>
                <a:gd name="f106" fmla="val 442"/>
                <a:gd name="f107" fmla="val 377"/>
                <a:gd name="f108" fmla="val 488"/>
                <a:gd name="f109" fmla="val 347"/>
                <a:gd name="f110" fmla="val 543"/>
                <a:gd name="f111" fmla="val 559"/>
                <a:gd name="f112" fmla="val 327"/>
                <a:gd name="f113" fmla="val 319"/>
                <a:gd name="f114" fmla="val 590"/>
                <a:gd name="f115" fmla="val 312"/>
                <a:gd name="f116" fmla="val 610"/>
                <a:gd name="f117" fmla="val 300"/>
                <a:gd name="f118" fmla="val 631"/>
                <a:gd name="f119" fmla="val 292"/>
                <a:gd name="f120" fmla="val 651"/>
                <a:gd name="f121" fmla="val 675"/>
                <a:gd name="f122" fmla="val 697"/>
                <a:gd name="f123" fmla="val 261"/>
                <a:gd name="f124" fmla="val 718"/>
                <a:gd name="f125" fmla="val 248"/>
                <a:gd name="f126" fmla="val 768"/>
                <a:gd name="f127" fmla="val 225"/>
                <a:gd name="f128" fmla="val 818"/>
                <a:gd name="f129" fmla="val 202"/>
                <a:gd name="f130" fmla="val 867"/>
                <a:gd name="f131" fmla="val 179"/>
                <a:gd name="f132" fmla="val 927"/>
                <a:gd name="f133" fmla="val 151"/>
                <a:gd name="f134" fmla="val 987"/>
                <a:gd name="f135" fmla="val 123"/>
                <a:gd name="f136" fmla="val 1047"/>
                <a:gd name="f137" fmla="val 95"/>
                <a:gd name="f138" fmla="val 1109"/>
                <a:gd name="f139" fmla="val 66"/>
                <a:gd name="f140" fmla="val 1170"/>
                <a:gd name="f141" fmla="val 37"/>
                <a:gd name="f142" fmla="val 1232"/>
                <a:gd name="f143" fmla="val 6"/>
                <a:gd name="f144" fmla="val 1241"/>
                <a:gd name="f145" fmla="val 3"/>
                <a:gd name="f146" fmla="+- 0 0 -90"/>
                <a:gd name="f147" fmla="*/ f3 1 1501"/>
                <a:gd name="f148" fmla="*/ f4 1 643"/>
                <a:gd name="f149" fmla="val f5"/>
                <a:gd name="f150" fmla="val f6"/>
                <a:gd name="f151" fmla="val f7"/>
                <a:gd name="f152" fmla="*/ f146 f0 1"/>
                <a:gd name="f153" fmla="+- f151 0 f149"/>
                <a:gd name="f154" fmla="+- f150 0 f149"/>
                <a:gd name="f155" fmla="*/ f152 1 f2"/>
                <a:gd name="f156" fmla="*/ f154 1 1501"/>
                <a:gd name="f157" fmla="*/ f153 1 643"/>
                <a:gd name="f158" fmla="*/ 1245 f154 1"/>
                <a:gd name="f159" fmla="*/ 0 f153 1"/>
                <a:gd name="f160" fmla="*/ 1362 f154 1"/>
                <a:gd name="f161" fmla="*/ 59 f153 1"/>
                <a:gd name="f162" fmla="*/ 1475 f154 1"/>
                <a:gd name="f163" fmla="*/ 195 f153 1"/>
                <a:gd name="f164" fmla="*/ 1479 f154 1"/>
                <a:gd name="f165" fmla="*/ 272 f153 1"/>
                <a:gd name="f166" fmla="*/ 1461 f154 1"/>
                <a:gd name="f167" fmla="*/ 289 f153 1"/>
                <a:gd name="f168" fmla="*/ 1342 f154 1"/>
                <a:gd name="f169" fmla="*/ 335 f153 1"/>
                <a:gd name="f170" fmla="*/ 1027 f154 1"/>
                <a:gd name="f171" fmla="*/ 422 f153 1"/>
                <a:gd name="f172" fmla="*/ 691 f154 1"/>
                <a:gd name="f173" fmla="*/ 515 f153 1"/>
                <a:gd name="f174" fmla="*/ 661 f154 1"/>
                <a:gd name="f175" fmla="*/ 517 f153 1"/>
                <a:gd name="f176" fmla="*/ 530 f154 1"/>
                <a:gd name="f177" fmla="*/ 548 f153 1"/>
                <a:gd name="f178" fmla="*/ 407 f154 1"/>
                <a:gd name="f179" fmla="*/ 578 f153 1"/>
                <a:gd name="f180" fmla="*/ 314 f154 1"/>
                <a:gd name="f181" fmla="*/ 598 f153 1"/>
                <a:gd name="f182" fmla="*/ 87 f154 1"/>
                <a:gd name="f183" fmla="*/ 639 f153 1"/>
                <a:gd name="f184" fmla="*/ 9 f154 1"/>
                <a:gd name="f185" fmla="*/ 640 f153 1"/>
                <a:gd name="f186" fmla="*/ 21 f154 1"/>
                <a:gd name="f187" fmla="*/ 609 f153 1"/>
                <a:gd name="f188" fmla="*/ 156 f154 1"/>
                <a:gd name="f189" fmla="*/ 529 f153 1"/>
                <a:gd name="f190" fmla="*/ 303 f154 1"/>
                <a:gd name="f191" fmla="*/ 452 f153 1"/>
                <a:gd name="f192" fmla="*/ 394 f154 1"/>
                <a:gd name="f193" fmla="*/ 403 f153 1"/>
                <a:gd name="f194" fmla="*/ 543 f154 1"/>
                <a:gd name="f195" fmla="*/ 334 f153 1"/>
                <a:gd name="f196" fmla="*/ 590 f154 1"/>
                <a:gd name="f197" fmla="*/ 312 f153 1"/>
                <a:gd name="f198" fmla="*/ 651 f154 1"/>
                <a:gd name="f199" fmla="*/ 282 f153 1"/>
                <a:gd name="f200" fmla="*/ 718 f154 1"/>
                <a:gd name="f201" fmla="*/ 248 f153 1"/>
                <a:gd name="f202" fmla="*/ 867 f154 1"/>
                <a:gd name="f203" fmla="*/ 179 f153 1"/>
                <a:gd name="f204" fmla="*/ 1047 f154 1"/>
                <a:gd name="f205" fmla="*/ 95 f153 1"/>
                <a:gd name="f206" fmla="*/ 1232 f154 1"/>
                <a:gd name="f207" fmla="*/ 9 f153 1"/>
                <a:gd name="f208" fmla="+- f155 0 f1"/>
                <a:gd name="f209" fmla="*/ f158 1 1501"/>
                <a:gd name="f210" fmla="*/ f159 1 643"/>
                <a:gd name="f211" fmla="*/ f160 1 1501"/>
                <a:gd name="f212" fmla="*/ f161 1 643"/>
                <a:gd name="f213" fmla="*/ f162 1 1501"/>
                <a:gd name="f214" fmla="*/ f163 1 643"/>
                <a:gd name="f215" fmla="*/ f164 1 1501"/>
                <a:gd name="f216" fmla="*/ f165 1 643"/>
                <a:gd name="f217" fmla="*/ f166 1 1501"/>
                <a:gd name="f218" fmla="*/ f167 1 643"/>
                <a:gd name="f219" fmla="*/ f168 1 1501"/>
                <a:gd name="f220" fmla="*/ f169 1 643"/>
                <a:gd name="f221" fmla="*/ f170 1 1501"/>
                <a:gd name="f222" fmla="*/ f171 1 643"/>
                <a:gd name="f223" fmla="*/ f172 1 1501"/>
                <a:gd name="f224" fmla="*/ f173 1 643"/>
                <a:gd name="f225" fmla="*/ f174 1 1501"/>
                <a:gd name="f226" fmla="*/ f175 1 643"/>
                <a:gd name="f227" fmla="*/ f176 1 1501"/>
                <a:gd name="f228" fmla="*/ f177 1 643"/>
                <a:gd name="f229" fmla="*/ f178 1 1501"/>
                <a:gd name="f230" fmla="*/ f179 1 643"/>
                <a:gd name="f231" fmla="*/ f180 1 1501"/>
                <a:gd name="f232" fmla="*/ f181 1 643"/>
                <a:gd name="f233" fmla="*/ f182 1 1501"/>
                <a:gd name="f234" fmla="*/ f183 1 643"/>
                <a:gd name="f235" fmla="*/ f184 1 1501"/>
                <a:gd name="f236" fmla="*/ f185 1 643"/>
                <a:gd name="f237" fmla="*/ f186 1 1501"/>
                <a:gd name="f238" fmla="*/ f187 1 643"/>
                <a:gd name="f239" fmla="*/ f188 1 1501"/>
                <a:gd name="f240" fmla="*/ f189 1 643"/>
                <a:gd name="f241" fmla="*/ f190 1 1501"/>
                <a:gd name="f242" fmla="*/ f191 1 643"/>
                <a:gd name="f243" fmla="*/ f192 1 1501"/>
                <a:gd name="f244" fmla="*/ f193 1 643"/>
                <a:gd name="f245" fmla="*/ f194 1 1501"/>
                <a:gd name="f246" fmla="*/ f195 1 643"/>
                <a:gd name="f247" fmla="*/ f196 1 1501"/>
                <a:gd name="f248" fmla="*/ f197 1 643"/>
                <a:gd name="f249" fmla="*/ f198 1 1501"/>
                <a:gd name="f250" fmla="*/ f199 1 643"/>
                <a:gd name="f251" fmla="*/ f200 1 1501"/>
                <a:gd name="f252" fmla="*/ f201 1 643"/>
                <a:gd name="f253" fmla="*/ f202 1 1501"/>
                <a:gd name="f254" fmla="*/ f203 1 643"/>
                <a:gd name="f255" fmla="*/ f204 1 1501"/>
                <a:gd name="f256" fmla="*/ f205 1 643"/>
                <a:gd name="f257" fmla="*/ f206 1 1501"/>
                <a:gd name="f258" fmla="*/ f207 1 643"/>
                <a:gd name="f259" fmla="*/ 0 1 f156"/>
                <a:gd name="f260" fmla="*/ f150 1 f156"/>
                <a:gd name="f261" fmla="*/ 0 1 f157"/>
                <a:gd name="f262" fmla="*/ f151 1 f157"/>
                <a:gd name="f263" fmla="*/ f209 1 f156"/>
                <a:gd name="f264" fmla="*/ f210 1 f157"/>
                <a:gd name="f265" fmla="*/ f211 1 f156"/>
                <a:gd name="f266" fmla="*/ f212 1 f157"/>
                <a:gd name="f267" fmla="*/ f213 1 f156"/>
                <a:gd name="f268" fmla="*/ f214 1 f157"/>
                <a:gd name="f269" fmla="*/ f215 1 f156"/>
                <a:gd name="f270" fmla="*/ f216 1 f157"/>
                <a:gd name="f271" fmla="*/ f217 1 f156"/>
                <a:gd name="f272" fmla="*/ f218 1 f157"/>
                <a:gd name="f273" fmla="*/ f219 1 f156"/>
                <a:gd name="f274" fmla="*/ f220 1 f157"/>
                <a:gd name="f275" fmla="*/ f221 1 f156"/>
                <a:gd name="f276" fmla="*/ f222 1 f157"/>
                <a:gd name="f277" fmla="*/ f223 1 f156"/>
                <a:gd name="f278" fmla="*/ f224 1 f157"/>
                <a:gd name="f279" fmla="*/ f225 1 f156"/>
                <a:gd name="f280" fmla="*/ f226 1 f157"/>
                <a:gd name="f281" fmla="*/ f227 1 f156"/>
                <a:gd name="f282" fmla="*/ f228 1 f157"/>
                <a:gd name="f283" fmla="*/ f229 1 f156"/>
                <a:gd name="f284" fmla="*/ f230 1 f157"/>
                <a:gd name="f285" fmla="*/ f231 1 f156"/>
                <a:gd name="f286" fmla="*/ f232 1 f157"/>
                <a:gd name="f287" fmla="*/ f233 1 f156"/>
                <a:gd name="f288" fmla="*/ f234 1 f157"/>
                <a:gd name="f289" fmla="*/ f235 1 f156"/>
                <a:gd name="f290" fmla="*/ f236 1 f157"/>
                <a:gd name="f291" fmla="*/ f237 1 f156"/>
                <a:gd name="f292" fmla="*/ f238 1 f157"/>
                <a:gd name="f293" fmla="*/ f239 1 f156"/>
                <a:gd name="f294" fmla="*/ f240 1 f157"/>
                <a:gd name="f295" fmla="*/ f241 1 f156"/>
                <a:gd name="f296" fmla="*/ f242 1 f157"/>
                <a:gd name="f297" fmla="*/ f243 1 f156"/>
                <a:gd name="f298" fmla="*/ f244 1 f157"/>
                <a:gd name="f299" fmla="*/ f245 1 f156"/>
                <a:gd name="f300" fmla="*/ f246 1 f157"/>
                <a:gd name="f301" fmla="*/ f247 1 f156"/>
                <a:gd name="f302" fmla="*/ f248 1 f157"/>
                <a:gd name="f303" fmla="*/ f249 1 f156"/>
                <a:gd name="f304" fmla="*/ f250 1 f157"/>
                <a:gd name="f305" fmla="*/ f251 1 f156"/>
                <a:gd name="f306" fmla="*/ f252 1 f157"/>
                <a:gd name="f307" fmla="*/ f253 1 f156"/>
                <a:gd name="f308" fmla="*/ f254 1 f157"/>
                <a:gd name="f309" fmla="*/ f255 1 f156"/>
                <a:gd name="f310" fmla="*/ f256 1 f157"/>
                <a:gd name="f311" fmla="*/ f257 1 f156"/>
                <a:gd name="f312" fmla="*/ f258 1 f157"/>
                <a:gd name="f313" fmla="*/ f259 f147 1"/>
                <a:gd name="f314" fmla="*/ f260 f147 1"/>
                <a:gd name="f315" fmla="*/ f262 f148 1"/>
                <a:gd name="f316" fmla="*/ f261 f148 1"/>
                <a:gd name="f317" fmla="*/ f263 f147 1"/>
                <a:gd name="f318" fmla="*/ f264 f148 1"/>
                <a:gd name="f319" fmla="*/ f265 f147 1"/>
                <a:gd name="f320" fmla="*/ f266 f148 1"/>
                <a:gd name="f321" fmla="*/ f267 f147 1"/>
                <a:gd name="f322" fmla="*/ f268 f148 1"/>
                <a:gd name="f323" fmla="*/ f269 f147 1"/>
                <a:gd name="f324" fmla="*/ f270 f148 1"/>
                <a:gd name="f325" fmla="*/ f271 f147 1"/>
                <a:gd name="f326" fmla="*/ f272 f148 1"/>
                <a:gd name="f327" fmla="*/ f273 f147 1"/>
                <a:gd name="f328" fmla="*/ f274 f148 1"/>
                <a:gd name="f329" fmla="*/ f275 f147 1"/>
                <a:gd name="f330" fmla="*/ f276 f148 1"/>
                <a:gd name="f331" fmla="*/ f277 f147 1"/>
                <a:gd name="f332" fmla="*/ f278 f148 1"/>
                <a:gd name="f333" fmla="*/ f279 f147 1"/>
                <a:gd name="f334" fmla="*/ f280 f148 1"/>
                <a:gd name="f335" fmla="*/ f281 f147 1"/>
                <a:gd name="f336" fmla="*/ f282 f148 1"/>
                <a:gd name="f337" fmla="*/ f283 f147 1"/>
                <a:gd name="f338" fmla="*/ f284 f148 1"/>
                <a:gd name="f339" fmla="*/ f285 f147 1"/>
                <a:gd name="f340" fmla="*/ f286 f148 1"/>
                <a:gd name="f341" fmla="*/ f287 f147 1"/>
                <a:gd name="f342" fmla="*/ f288 f148 1"/>
                <a:gd name="f343" fmla="*/ f289 f147 1"/>
                <a:gd name="f344" fmla="*/ f290 f148 1"/>
                <a:gd name="f345" fmla="*/ f291 f147 1"/>
                <a:gd name="f346" fmla="*/ f292 f148 1"/>
                <a:gd name="f347" fmla="*/ f293 f147 1"/>
                <a:gd name="f348" fmla="*/ f294 f148 1"/>
                <a:gd name="f349" fmla="*/ f295 f147 1"/>
                <a:gd name="f350" fmla="*/ f296 f148 1"/>
                <a:gd name="f351" fmla="*/ f297 f147 1"/>
                <a:gd name="f352" fmla="*/ f298 f148 1"/>
                <a:gd name="f353" fmla="*/ f299 f147 1"/>
                <a:gd name="f354" fmla="*/ f300 f148 1"/>
                <a:gd name="f355" fmla="*/ f301 f147 1"/>
                <a:gd name="f356" fmla="*/ f302 f148 1"/>
                <a:gd name="f357" fmla="*/ f303 f147 1"/>
                <a:gd name="f358" fmla="*/ f304 f148 1"/>
                <a:gd name="f359" fmla="*/ f305 f147 1"/>
                <a:gd name="f360" fmla="*/ f306 f148 1"/>
                <a:gd name="f361" fmla="*/ f307 f147 1"/>
                <a:gd name="f362" fmla="*/ f308 f148 1"/>
                <a:gd name="f363" fmla="*/ f309 f147 1"/>
                <a:gd name="f364" fmla="*/ f310 f148 1"/>
                <a:gd name="f365" fmla="*/ f311 f147 1"/>
                <a:gd name="f366" fmla="*/ f312 f1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8">
                  <a:pos x="f317" y="f318"/>
                </a:cxn>
                <a:cxn ang="f208">
                  <a:pos x="f319" y="f320"/>
                </a:cxn>
                <a:cxn ang="f208">
                  <a:pos x="f321" y="f322"/>
                </a:cxn>
                <a:cxn ang="f208">
                  <a:pos x="f323" y="f324"/>
                </a:cxn>
                <a:cxn ang="f208">
                  <a:pos x="f325" y="f326"/>
                </a:cxn>
                <a:cxn ang="f208">
                  <a:pos x="f327" y="f328"/>
                </a:cxn>
                <a:cxn ang="f208">
                  <a:pos x="f329" y="f330"/>
                </a:cxn>
                <a:cxn ang="f208">
                  <a:pos x="f331" y="f332"/>
                </a:cxn>
                <a:cxn ang="f208">
                  <a:pos x="f333" y="f334"/>
                </a:cxn>
                <a:cxn ang="f208">
                  <a:pos x="f335" y="f336"/>
                </a:cxn>
                <a:cxn ang="f208">
                  <a:pos x="f337" y="f338"/>
                </a:cxn>
                <a:cxn ang="f208">
                  <a:pos x="f339" y="f340"/>
                </a:cxn>
                <a:cxn ang="f208">
                  <a:pos x="f341" y="f342"/>
                </a:cxn>
                <a:cxn ang="f208">
                  <a:pos x="f343" y="f344"/>
                </a:cxn>
                <a:cxn ang="f208">
                  <a:pos x="f345" y="f346"/>
                </a:cxn>
                <a:cxn ang="f208">
                  <a:pos x="f347" y="f348"/>
                </a:cxn>
                <a:cxn ang="f208">
                  <a:pos x="f349" y="f350"/>
                </a:cxn>
                <a:cxn ang="f208">
                  <a:pos x="f351" y="f352"/>
                </a:cxn>
                <a:cxn ang="f208">
                  <a:pos x="f353" y="f354"/>
                </a:cxn>
                <a:cxn ang="f208">
                  <a:pos x="f355" y="f356"/>
                </a:cxn>
                <a:cxn ang="f208">
                  <a:pos x="f357" y="f358"/>
                </a:cxn>
                <a:cxn ang="f208">
                  <a:pos x="f359" y="f360"/>
                </a:cxn>
                <a:cxn ang="f208">
                  <a:pos x="f361" y="f362"/>
                </a:cxn>
                <a:cxn ang="f208">
                  <a:pos x="f363" y="f364"/>
                </a:cxn>
                <a:cxn ang="f208">
                  <a:pos x="f365" y="f366"/>
                </a:cxn>
                <a:cxn ang="f208">
                  <a:pos x="f317" y="f318"/>
                </a:cxn>
              </a:cxnLst>
              <a:rect l="f313" t="f316" r="f314" b="f315"/>
              <a:pathLst>
                <a:path w="1501" h="643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6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7"/>
                    <a:pt x="f81" y="f82"/>
                    <a:pt x="f83" y="f84"/>
                  </a:cubicBezTo>
                  <a:cubicBezTo>
                    <a:pt x="f5" y="f85"/>
                    <a:pt x="f86" y="f5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39" y="f103"/>
                    <a:pt x="f104" y="f105"/>
                  </a:cubicBezTo>
                  <a:cubicBezTo>
                    <a:pt x="f106" y="f107"/>
                    <a:pt x="f108" y="f109"/>
                    <a:pt x="f110" y="f101"/>
                  </a:cubicBezTo>
                  <a:cubicBezTo>
                    <a:pt x="f111" y="f112"/>
                    <a:pt x="f58" y="f113"/>
                    <a:pt x="f114" y="f115"/>
                  </a:cubicBezTo>
                  <a:cubicBezTo>
                    <a:pt x="f116" y="f117"/>
                    <a:pt x="f118" y="f119"/>
                    <a:pt x="f120" y="f27"/>
                  </a:cubicBezTo>
                  <a:cubicBezTo>
                    <a:pt x="f121" y="f25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83"/>
                  </a:cubicBezTo>
                  <a:cubicBezTo>
                    <a:pt x="f38" y="f143"/>
                    <a:pt x="f144" y="f145"/>
                    <a:pt x="f8" y="f5"/>
                  </a:cubicBezTo>
                  <a:close/>
                </a:path>
              </a:pathLst>
            </a:custGeom>
            <a:solidFill>
              <a:srgbClr val="F1B70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9" name="Freeform 57">
              <a:extLst>
                <a:ext uri="{FF2B5EF4-FFF2-40B4-BE49-F238E27FC236}">
                  <a16:creationId xmlns:a16="http://schemas.microsoft.com/office/drawing/2014/main" id="{6A6DBDD9-CA92-3980-C123-DEF862AC06EB}"/>
                </a:ext>
              </a:extLst>
            </p:cNvPr>
            <p:cNvSpPr/>
            <p:nvPr/>
          </p:nvSpPr>
          <p:spPr>
            <a:xfrm>
              <a:off x="11858625" y="2673348"/>
              <a:ext cx="122236" cy="1238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4"/>
                <a:gd name="f7" fmla="val 226"/>
                <a:gd name="f8" fmla="val 117"/>
                <a:gd name="f9" fmla="val 2"/>
                <a:gd name="f10" fmla="val 164"/>
                <a:gd name="f11" fmla="val 1"/>
                <a:gd name="f12" fmla="val 48"/>
                <a:gd name="f13" fmla="val 222"/>
                <a:gd name="f14" fmla="val 220"/>
                <a:gd name="f15" fmla="val 176"/>
                <a:gd name="f16" fmla="val 171"/>
                <a:gd name="f17" fmla="val 114"/>
                <a:gd name="f18" fmla="val 225"/>
                <a:gd name="f19" fmla="val 52"/>
                <a:gd name="f20" fmla="val 110"/>
                <a:gd name="f21" fmla="val 3"/>
                <a:gd name="f22" fmla="val 49"/>
                <a:gd name="f23" fmla="val 56"/>
                <a:gd name="f24" fmla="+- 0 0 -90"/>
                <a:gd name="f25" fmla="*/ f3 1 224"/>
                <a:gd name="f26" fmla="*/ f4 1 226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24"/>
                <a:gd name="f35" fmla="*/ f31 1 226"/>
                <a:gd name="f36" fmla="*/ 117 f32 1"/>
                <a:gd name="f37" fmla="*/ 2 f31 1"/>
                <a:gd name="f38" fmla="*/ 222 f32 1"/>
                <a:gd name="f39" fmla="*/ 117 f31 1"/>
                <a:gd name="f40" fmla="*/ 114 f32 1"/>
                <a:gd name="f41" fmla="*/ 225 f31 1"/>
                <a:gd name="f42" fmla="*/ 1 f32 1"/>
                <a:gd name="f43" fmla="*/ 110 f31 1"/>
                <a:gd name="f44" fmla="+- f33 0 f1"/>
                <a:gd name="f45" fmla="*/ f36 1 224"/>
                <a:gd name="f46" fmla="*/ f37 1 226"/>
                <a:gd name="f47" fmla="*/ f38 1 224"/>
                <a:gd name="f48" fmla="*/ f39 1 226"/>
                <a:gd name="f49" fmla="*/ f40 1 224"/>
                <a:gd name="f50" fmla="*/ f41 1 226"/>
                <a:gd name="f51" fmla="*/ f42 1 224"/>
                <a:gd name="f52" fmla="*/ f43 1 226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224" h="226">
                  <a:moveTo>
                    <a:pt x="f8" y="f9"/>
                  </a:moveTo>
                  <a:cubicBezTo>
                    <a:pt x="f10" y="f11"/>
                    <a:pt x="f6" y="f12"/>
                    <a:pt x="f13" y="f8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6"/>
                    <a:pt x="f5" y="f15"/>
                    <a:pt x="f11" y="f20"/>
                  </a:cubicBezTo>
                  <a:cubicBezTo>
                    <a:pt x="f21" y="f22"/>
                    <a:pt x="f23" y="f5"/>
                    <a:pt x="f8" y="f9"/>
                  </a:cubicBezTo>
                  <a:close/>
                </a:path>
              </a:pathLst>
            </a:custGeom>
            <a:solidFill>
              <a:srgbClr val="FFF3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0" name="Freeform 58">
              <a:extLst>
                <a:ext uri="{FF2B5EF4-FFF2-40B4-BE49-F238E27FC236}">
                  <a16:creationId xmlns:a16="http://schemas.microsoft.com/office/drawing/2014/main" id="{6325F004-0BA3-8570-8296-F1AC5E35D52E}"/>
                </a:ext>
              </a:extLst>
            </p:cNvPr>
            <p:cNvSpPr/>
            <p:nvPr/>
          </p:nvSpPr>
          <p:spPr>
            <a:xfrm>
              <a:off x="12169777" y="3063880"/>
              <a:ext cx="122236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5"/>
                <a:gd name="f7" fmla="val 228"/>
                <a:gd name="f8" fmla="val 113"/>
                <a:gd name="f9" fmla="val 220"/>
                <a:gd name="f10" fmla="val 60"/>
                <a:gd name="f11" fmla="val 166"/>
                <a:gd name="f12" fmla="val 1"/>
                <a:gd name="f13" fmla="val 111"/>
                <a:gd name="f14" fmla="val 3"/>
                <a:gd name="f15" fmla="val 50"/>
                <a:gd name="f16" fmla="val 49"/>
                <a:gd name="f17" fmla="val 114"/>
                <a:gd name="f18" fmla="val 224"/>
                <a:gd name="f19" fmla="val 52"/>
                <a:gd name="f20" fmla="val 173"/>
                <a:gd name="f21" fmla="+- 0 0 -90"/>
                <a:gd name="f22" fmla="*/ f3 1 225"/>
                <a:gd name="f23" fmla="*/ f4 1 22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25"/>
                <a:gd name="f32" fmla="*/ f28 1 228"/>
                <a:gd name="f33" fmla="*/ 113 f29 1"/>
                <a:gd name="f34" fmla="*/ 220 f28 1"/>
                <a:gd name="f35" fmla="*/ 1 f29 1"/>
                <a:gd name="f36" fmla="*/ 111 f28 1"/>
                <a:gd name="f37" fmla="*/ 114 f29 1"/>
                <a:gd name="f38" fmla="*/ 0 f28 1"/>
                <a:gd name="f39" fmla="*/ 225 f29 1"/>
                <a:gd name="f40" fmla="*/ 114 f28 1"/>
                <a:gd name="f41" fmla="+- f30 0 f1"/>
                <a:gd name="f42" fmla="*/ f33 1 225"/>
                <a:gd name="f43" fmla="*/ f34 1 228"/>
                <a:gd name="f44" fmla="*/ f35 1 225"/>
                <a:gd name="f45" fmla="*/ f36 1 228"/>
                <a:gd name="f46" fmla="*/ f37 1 225"/>
                <a:gd name="f47" fmla="*/ f38 1 228"/>
                <a:gd name="f48" fmla="*/ f39 1 225"/>
                <a:gd name="f49" fmla="*/ f40 1 228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225" h="228">
                  <a:moveTo>
                    <a:pt x="f8" y="f9"/>
                  </a:moveTo>
                  <a:cubicBezTo>
                    <a:pt x="f10" y="f7"/>
                    <a:pt x="f5" y="f11"/>
                    <a:pt x="f12" y="f13"/>
                  </a:cubicBezTo>
                  <a:cubicBezTo>
                    <a:pt x="f14" y="f15"/>
                    <a:pt x="f16" y="f5"/>
                    <a:pt x="f17" y="f5"/>
                  </a:cubicBezTo>
                  <a:cubicBezTo>
                    <a:pt x="f2" y="f5"/>
                    <a:pt x="f18" y="f19"/>
                    <a:pt x="f6" y="f17"/>
                  </a:cubicBezTo>
                  <a:cubicBezTo>
                    <a:pt x="f6" y="f11"/>
                    <a:pt x="f20" y="f6"/>
                    <a:pt x="f8" y="f9"/>
                  </a:cubicBezTo>
                  <a:close/>
                </a:path>
              </a:pathLst>
            </a:custGeom>
            <a:solidFill>
              <a:srgbClr val="FFF3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1" name="Freeform 59">
              <a:extLst>
                <a:ext uri="{FF2B5EF4-FFF2-40B4-BE49-F238E27FC236}">
                  <a16:creationId xmlns:a16="http://schemas.microsoft.com/office/drawing/2014/main" id="{64D315B9-8BE4-76EA-8782-CB7BD83402C5}"/>
                </a:ext>
              </a:extLst>
            </p:cNvPr>
            <p:cNvSpPr/>
            <p:nvPr/>
          </p:nvSpPr>
          <p:spPr>
            <a:xfrm>
              <a:off x="12169777" y="2779711"/>
              <a:ext cx="122236" cy="122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5"/>
                <a:gd name="f7" fmla="val 224"/>
                <a:gd name="f8" fmla="val 111"/>
                <a:gd name="f9" fmla="val 223"/>
                <a:gd name="f10" fmla="val 50"/>
                <a:gd name="f11" fmla="val 172"/>
                <a:gd name="f12" fmla="val 2"/>
                <a:gd name="f13" fmla="val 110"/>
                <a:gd name="f14" fmla="val 4"/>
                <a:gd name="f15" fmla="val 44"/>
                <a:gd name="f16" fmla="val 59"/>
                <a:gd name="f17" fmla="val 115"/>
                <a:gd name="f18" fmla="val 177"/>
                <a:gd name="f19" fmla="val 3"/>
                <a:gd name="f20" fmla="val 48"/>
                <a:gd name="f21" fmla="val 114"/>
                <a:gd name="f22" fmla="val 176"/>
                <a:gd name="f23" fmla="val 179"/>
                <a:gd name="f24" fmla="+- 0 0 -90"/>
                <a:gd name="f25" fmla="*/ f3 1 225"/>
                <a:gd name="f26" fmla="*/ f4 1 224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25"/>
                <a:gd name="f35" fmla="*/ f31 1 224"/>
                <a:gd name="f36" fmla="*/ 111 f32 1"/>
                <a:gd name="f37" fmla="*/ 223 f31 1"/>
                <a:gd name="f38" fmla="*/ 2 f32 1"/>
                <a:gd name="f39" fmla="*/ 110 f31 1"/>
                <a:gd name="f40" fmla="*/ 115 f32 1"/>
                <a:gd name="f41" fmla="*/ 2 f31 1"/>
                <a:gd name="f42" fmla="*/ 224 f32 1"/>
                <a:gd name="f43" fmla="*/ 114 f31 1"/>
                <a:gd name="f44" fmla="+- f33 0 f1"/>
                <a:gd name="f45" fmla="*/ f36 1 225"/>
                <a:gd name="f46" fmla="*/ f37 1 224"/>
                <a:gd name="f47" fmla="*/ f38 1 225"/>
                <a:gd name="f48" fmla="*/ f39 1 224"/>
                <a:gd name="f49" fmla="*/ f40 1 225"/>
                <a:gd name="f50" fmla="*/ f41 1 224"/>
                <a:gd name="f51" fmla="*/ f42 1 225"/>
                <a:gd name="f52" fmla="*/ f43 1 224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225" h="224">
                  <a:moveTo>
                    <a:pt x="f8" y="f9"/>
                  </a:moveTo>
                  <a:cubicBezTo>
                    <a:pt x="f10" y="f9"/>
                    <a:pt x="f5" y="f11"/>
                    <a:pt x="f12" y="f13"/>
                  </a:cubicBezTo>
                  <a:cubicBezTo>
                    <a:pt x="f14" y="f15"/>
                    <a:pt x="f16" y="f5"/>
                    <a:pt x="f17" y="f12"/>
                  </a:cubicBezTo>
                  <a:cubicBezTo>
                    <a:pt x="f18" y="f19"/>
                    <a:pt x="f6" y="f20"/>
                    <a:pt x="f7" y="f21"/>
                  </a:cubicBezTo>
                  <a:cubicBezTo>
                    <a:pt x="f9" y="f22"/>
                    <a:pt x="f23" y="f7"/>
                    <a:pt x="f8" y="f9"/>
                  </a:cubicBezTo>
                  <a:close/>
                </a:path>
              </a:pathLst>
            </a:custGeom>
            <a:solidFill>
              <a:srgbClr val="FFF3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2" name="Freeform 60">
              <a:extLst>
                <a:ext uri="{FF2B5EF4-FFF2-40B4-BE49-F238E27FC236}">
                  <a16:creationId xmlns:a16="http://schemas.microsoft.com/office/drawing/2014/main" id="{AC0ED83F-5686-8C0D-6E3A-47A3E8E515B7}"/>
                </a:ext>
              </a:extLst>
            </p:cNvPr>
            <p:cNvSpPr/>
            <p:nvPr/>
          </p:nvSpPr>
          <p:spPr>
            <a:xfrm>
              <a:off x="11633197" y="2813051"/>
              <a:ext cx="122236" cy="1238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4"/>
                <a:gd name="f7" fmla="val 225"/>
                <a:gd name="f8" fmla="val 113"/>
                <a:gd name="f9" fmla="val 1"/>
                <a:gd name="f10" fmla="val 171"/>
                <a:gd name="f11" fmla="val 53"/>
                <a:gd name="f12" fmla="val 223"/>
                <a:gd name="f13" fmla="val 112"/>
                <a:gd name="f14" fmla="val 222"/>
                <a:gd name="f15" fmla="val 175"/>
                <a:gd name="f16" fmla="val 172"/>
                <a:gd name="f17" fmla="val 115"/>
                <a:gd name="f18" fmla="val 46"/>
                <a:gd name="f19" fmla="val 2"/>
                <a:gd name="f20" fmla="val 50"/>
                <a:gd name="f21" fmla="val 47"/>
                <a:gd name="f22" fmla="+- 0 0 -90"/>
                <a:gd name="f23" fmla="*/ f3 1 224"/>
                <a:gd name="f24" fmla="*/ f4 1 225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24"/>
                <a:gd name="f33" fmla="*/ f29 1 225"/>
                <a:gd name="f34" fmla="*/ 113 f30 1"/>
                <a:gd name="f35" fmla="*/ 1 f29 1"/>
                <a:gd name="f36" fmla="*/ 223 f30 1"/>
                <a:gd name="f37" fmla="*/ 112 f29 1"/>
                <a:gd name="f38" fmla="*/ 115 f30 1"/>
                <a:gd name="f39" fmla="*/ 223 f29 1"/>
                <a:gd name="f40" fmla="*/ 1 f30 1"/>
                <a:gd name="f41" fmla="*/ 113 f29 1"/>
                <a:gd name="f42" fmla="+- f31 0 f1"/>
                <a:gd name="f43" fmla="*/ f34 1 224"/>
                <a:gd name="f44" fmla="*/ f35 1 225"/>
                <a:gd name="f45" fmla="*/ f36 1 224"/>
                <a:gd name="f46" fmla="*/ f37 1 225"/>
                <a:gd name="f47" fmla="*/ f38 1 224"/>
                <a:gd name="f48" fmla="*/ f39 1 225"/>
                <a:gd name="f49" fmla="*/ f40 1 224"/>
                <a:gd name="f50" fmla="*/ f41 1 225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2"/>
                <a:gd name="f60" fmla="*/ f48 1 f33"/>
                <a:gd name="f61" fmla="*/ f49 1 f32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3 1"/>
                <a:gd name="f72" fmla="*/ f60 f24 1"/>
                <a:gd name="f73" fmla="*/ f61 f23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67" y="f68"/>
                </a:cxn>
              </a:cxnLst>
              <a:rect l="f63" t="f66" r="f64" b="f65"/>
              <a:pathLst>
                <a:path w="224" h="225">
                  <a:moveTo>
                    <a:pt x="f8" y="f9"/>
                  </a:moveTo>
                  <a:cubicBezTo>
                    <a:pt x="f10" y="f9"/>
                    <a:pt x="f6" y="f11"/>
                    <a:pt x="f12" y="f13"/>
                  </a:cubicBezTo>
                  <a:cubicBezTo>
                    <a:pt x="f14" y="f15"/>
                    <a:pt x="f16" y="f7"/>
                    <a:pt x="f17" y="f12"/>
                  </a:cubicBezTo>
                  <a:cubicBezTo>
                    <a:pt x="f18" y="f14"/>
                    <a:pt x="f19" y="f2"/>
                    <a:pt x="f9" y="f8"/>
                  </a:cubicBezTo>
                  <a:cubicBezTo>
                    <a:pt x="f5" y="f20"/>
                    <a:pt x="f21" y="f5"/>
                    <a:pt x="f8" y="f9"/>
                  </a:cubicBezTo>
                  <a:close/>
                </a:path>
              </a:pathLst>
            </a:custGeom>
            <a:solidFill>
              <a:srgbClr val="FFF3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3" name="Freeform 61">
              <a:extLst>
                <a:ext uri="{FF2B5EF4-FFF2-40B4-BE49-F238E27FC236}">
                  <a16:creationId xmlns:a16="http://schemas.microsoft.com/office/drawing/2014/main" id="{A0B9CABA-CE6F-3D48-A224-9AD5BEAFECA3}"/>
                </a:ext>
              </a:extLst>
            </p:cNvPr>
            <p:cNvSpPr/>
            <p:nvPr/>
          </p:nvSpPr>
          <p:spPr>
            <a:xfrm>
              <a:off x="11668128" y="3073398"/>
              <a:ext cx="122236" cy="122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1"/>
                <a:gd name="f7" fmla="val 223"/>
                <a:gd name="f8" fmla="val 108"/>
                <a:gd name="f9" fmla="val 46"/>
                <a:gd name="f10" fmla="val 168"/>
                <a:gd name="f11" fmla="val 1"/>
                <a:gd name="f12" fmla="val 3"/>
                <a:gd name="f13" fmla="val 48"/>
                <a:gd name="f14" fmla="val 113"/>
                <a:gd name="f15" fmla="val 171"/>
                <a:gd name="f16" fmla="val 50"/>
                <a:gd name="f17" fmla="val 222"/>
                <a:gd name="f18" fmla="val 172"/>
                <a:gd name="f19" fmla="val 177"/>
                <a:gd name="f20" fmla="+- 0 0 -90"/>
                <a:gd name="f21" fmla="*/ f3 1 221"/>
                <a:gd name="f22" fmla="*/ f4 1 223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21"/>
                <a:gd name="f31" fmla="*/ f27 1 223"/>
                <a:gd name="f32" fmla="*/ 108 f28 1"/>
                <a:gd name="f33" fmla="*/ 221 f27 1"/>
                <a:gd name="f34" fmla="*/ 1 f28 1"/>
                <a:gd name="f35" fmla="*/ 108 f27 1"/>
                <a:gd name="f36" fmla="*/ 113 f28 1"/>
                <a:gd name="f37" fmla="*/ 1 f27 1"/>
                <a:gd name="f38" fmla="*/ 221 f28 1"/>
                <a:gd name="f39" fmla="+- f29 0 f1"/>
                <a:gd name="f40" fmla="*/ f32 1 222"/>
                <a:gd name="f41" fmla="*/ f33 1 223"/>
                <a:gd name="f42" fmla="*/ f34 1 222"/>
                <a:gd name="f43" fmla="*/ f35 1 223"/>
                <a:gd name="f44" fmla="*/ f36 1 222"/>
                <a:gd name="f45" fmla="*/ f37 1 223"/>
                <a:gd name="f46" fmla="*/ f38 1 222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0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5"/>
                </a:cxn>
                <a:cxn ang="f39">
                  <a:pos x="f62" y="f63"/>
                </a:cxn>
              </a:cxnLst>
              <a:rect l="f58" t="f61" r="f59" b="f60"/>
              <a:pathLst>
                <a:path w="221" h="223">
                  <a:moveTo>
                    <a:pt x="f8" y="f6"/>
                  </a:moveTo>
                  <a:cubicBezTo>
                    <a:pt x="f9" y="f7"/>
                    <a:pt x="f5" y="f10"/>
                    <a:pt x="f11" y="f8"/>
                  </a:cubicBezTo>
                  <a:cubicBezTo>
                    <a:pt x="f12" y="f9"/>
                    <a:pt x="f13" y="f11"/>
                    <a:pt x="f14" y="f11"/>
                  </a:cubicBezTo>
                  <a:cubicBezTo>
                    <a:pt x="f15" y="f5"/>
                    <a:pt x="f6" y="f16"/>
                    <a:pt x="f6" y="f8"/>
                  </a:cubicBezTo>
                  <a:cubicBezTo>
                    <a:pt x="f17" y="f18"/>
                    <a:pt x="f19" y="f7"/>
                    <a:pt x="f8" y="f6"/>
                  </a:cubicBezTo>
                  <a:close/>
                </a:path>
              </a:pathLst>
            </a:custGeom>
            <a:solidFill>
              <a:srgbClr val="FFF3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4" name="Freeform 62">
              <a:extLst>
                <a:ext uri="{FF2B5EF4-FFF2-40B4-BE49-F238E27FC236}">
                  <a16:creationId xmlns:a16="http://schemas.microsoft.com/office/drawing/2014/main" id="{7903D436-24E8-2D97-93B7-6E4E91FF468B}"/>
                </a:ext>
              </a:extLst>
            </p:cNvPr>
            <p:cNvSpPr/>
            <p:nvPr/>
          </p:nvSpPr>
          <p:spPr>
            <a:xfrm>
              <a:off x="12082460" y="2517772"/>
              <a:ext cx="122236" cy="1238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"/>
                <a:gd name="f7" fmla="val 228"/>
                <a:gd name="f8" fmla="val 113"/>
                <a:gd name="f9" fmla="val 6"/>
                <a:gd name="f10" fmla="val 66"/>
                <a:gd name="f11" fmla="val 225"/>
                <a:gd name="f12" fmla="val 176"/>
                <a:gd name="f13" fmla="val 47"/>
                <a:gd name="f14" fmla="val 224"/>
                <a:gd name="f15" fmla="val 179"/>
                <a:gd name="f16" fmla="val 3"/>
                <a:gd name="f17" fmla="val 117"/>
                <a:gd name="f18" fmla="val 57"/>
                <a:gd name="f19" fmla="val 56"/>
                <a:gd name="f20" fmla="val 1"/>
                <a:gd name="f21" fmla="+- 0 0 -90"/>
                <a:gd name="f22" fmla="*/ f3 1 226"/>
                <a:gd name="f23" fmla="*/ f4 1 22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26"/>
                <a:gd name="f32" fmla="*/ f28 1 228"/>
                <a:gd name="f33" fmla="*/ 113 f29 1"/>
                <a:gd name="f34" fmla="*/ 6 f28 1"/>
                <a:gd name="f35" fmla="*/ 226 f29 1"/>
                <a:gd name="f36" fmla="*/ 113 f28 1"/>
                <a:gd name="f37" fmla="*/ 226 f28 1"/>
                <a:gd name="f38" fmla="*/ 3 f29 1"/>
                <a:gd name="f39" fmla="*/ 117 f28 1"/>
                <a:gd name="f40" fmla="+- f30 0 f1"/>
                <a:gd name="f41" fmla="*/ f33 1 226"/>
                <a:gd name="f42" fmla="*/ f34 1 228"/>
                <a:gd name="f43" fmla="*/ f35 1 226"/>
                <a:gd name="f44" fmla="*/ f36 1 228"/>
                <a:gd name="f45" fmla="*/ f37 1 228"/>
                <a:gd name="f46" fmla="*/ f38 1 226"/>
                <a:gd name="f47" fmla="*/ f39 1 228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2"/>
                <a:gd name="f57" fmla="*/ f46 1 f31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3 1"/>
                <a:gd name="f68" fmla="*/ f57 f22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3" y="f67"/>
                </a:cxn>
                <a:cxn ang="f40">
                  <a:pos x="f68" y="f69"/>
                </a:cxn>
                <a:cxn ang="f40">
                  <a:pos x="f63" y="f64"/>
                </a:cxn>
              </a:cxnLst>
              <a:rect l="f59" t="f62" r="f60" b="f61"/>
              <a:pathLst>
                <a:path w="226" h="228">
                  <a:moveTo>
                    <a:pt x="f8" y="f9"/>
                  </a:moveTo>
                  <a:cubicBezTo>
                    <a:pt x="f2" y="f5"/>
                    <a:pt x="f6" y="f10"/>
                    <a:pt x="f6" y="f8"/>
                  </a:cubicBezTo>
                  <a:cubicBezTo>
                    <a:pt x="f11" y="f12"/>
                    <a:pt x="f12" y="f7"/>
                    <a:pt x="f8" y="f6"/>
                  </a:cubicBezTo>
                  <a:cubicBezTo>
                    <a:pt x="f13" y="f14"/>
                    <a:pt x="f9" y="f15"/>
                    <a:pt x="f16" y="f17"/>
                  </a:cubicBezTo>
                  <a:cubicBezTo>
                    <a:pt x="f5" y="f18"/>
                    <a:pt x="f19" y="f20"/>
                    <a:pt x="f8" y="f9"/>
                  </a:cubicBezTo>
                  <a:close/>
                </a:path>
              </a:pathLst>
            </a:custGeom>
            <a:solidFill>
              <a:srgbClr val="FEF3C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5" name="Freeform 63">
              <a:extLst>
                <a:ext uri="{FF2B5EF4-FFF2-40B4-BE49-F238E27FC236}">
                  <a16:creationId xmlns:a16="http://schemas.microsoft.com/office/drawing/2014/main" id="{417E68E1-9A9E-2B07-8D3C-019FDA683C8C}"/>
                </a:ext>
              </a:extLst>
            </p:cNvPr>
            <p:cNvSpPr/>
            <p:nvPr/>
          </p:nvSpPr>
          <p:spPr>
            <a:xfrm>
              <a:off x="11942758" y="3203572"/>
              <a:ext cx="122236" cy="122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4"/>
                <a:gd name="f7" fmla="val 221"/>
                <a:gd name="f8" fmla="val 111"/>
                <a:gd name="f9" fmla="val 220"/>
                <a:gd name="f10" fmla="val 56"/>
                <a:gd name="f11" fmla="val 222"/>
                <a:gd name="f12" fmla="val 167"/>
                <a:gd name="f13" fmla="val 3"/>
                <a:gd name="f14" fmla="val 6"/>
                <a:gd name="f15" fmla="val 45"/>
                <a:gd name="f16" fmla="val 48"/>
                <a:gd name="f17" fmla="val 1"/>
                <a:gd name="f18" fmla="val 113"/>
                <a:gd name="f19" fmla="val 177"/>
                <a:gd name="f20" fmla="val 223"/>
                <a:gd name="f21" fmla="val 47"/>
                <a:gd name="f22" fmla="val 171"/>
                <a:gd name="f23" fmla="val 173"/>
                <a:gd name="f24" fmla="+- 0 0 -90"/>
                <a:gd name="f25" fmla="*/ f3 1 224"/>
                <a:gd name="f26" fmla="*/ f4 1 22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24"/>
                <a:gd name="f35" fmla="*/ f31 1 221"/>
                <a:gd name="f36" fmla="*/ 111 f32 1"/>
                <a:gd name="f37" fmla="*/ 220 f31 1"/>
                <a:gd name="f38" fmla="*/ 3 f32 1"/>
                <a:gd name="f39" fmla="*/ 111 f31 1"/>
                <a:gd name="f40" fmla="*/ 113 f32 1"/>
                <a:gd name="f41" fmla="*/ 1 f31 1"/>
                <a:gd name="f42" fmla="*/ 223 f32 1"/>
                <a:gd name="f43" fmla="+- f33 0 f1"/>
                <a:gd name="f44" fmla="*/ f36 1 224"/>
                <a:gd name="f45" fmla="*/ f37 1 222"/>
                <a:gd name="f46" fmla="*/ f38 1 224"/>
                <a:gd name="f47" fmla="*/ f39 1 222"/>
                <a:gd name="f48" fmla="*/ f40 1 224"/>
                <a:gd name="f49" fmla="*/ f41 1 222"/>
                <a:gd name="f50" fmla="*/ f42 1 224"/>
                <a:gd name="f51" fmla="*/ 0 1 f34"/>
                <a:gd name="f52" fmla="*/ f28 1 f34"/>
                <a:gd name="f53" fmla="*/ 0 1 f35"/>
                <a:gd name="f54" fmla="*/ f29 1 f35"/>
                <a:gd name="f55" fmla="*/ f44 1 f34"/>
                <a:gd name="f56" fmla="*/ f45 1 f35"/>
                <a:gd name="f57" fmla="*/ f46 1 f34"/>
                <a:gd name="f58" fmla="*/ f47 1 f35"/>
                <a:gd name="f59" fmla="*/ f48 1 f34"/>
                <a:gd name="f60" fmla="*/ f49 1 f35"/>
                <a:gd name="f61" fmla="*/ f50 1 f34"/>
                <a:gd name="f62" fmla="*/ f51 f25 1"/>
                <a:gd name="f63" fmla="*/ f52 f25 1"/>
                <a:gd name="f64" fmla="*/ f54 f26 1"/>
                <a:gd name="f65" fmla="*/ f53 f26 1"/>
                <a:gd name="f66" fmla="*/ f55 f25 1"/>
                <a:gd name="f67" fmla="*/ f56 f26 1"/>
                <a:gd name="f68" fmla="*/ f57 f25 1"/>
                <a:gd name="f69" fmla="*/ f58 f26 1"/>
                <a:gd name="f70" fmla="*/ f59 f25 1"/>
                <a:gd name="f71" fmla="*/ f60 f26 1"/>
                <a:gd name="f72" fmla="*/ f61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6" y="f67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69"/>
                </a:cxn>
                <a:cxn ang="f43">
                  <a:pos x="f66" y="f67"/>
                </a:cxn>
              </a:cxnLst>
              <a:rect l="f62" t="f65" r="f63" b="f64"/>
              <a:pathLst>
                <a:path w="224" h="221">
                  <a:moveTo>
                    <a:pt x="f8" y="f9"/>
                  </a:moveTo>
                  <a:cubicBezTo>
                    <a:pt x="f10" y="f11"/>
                    <a:pt x="f5" y="f12"/>
                    <a:pt x="f13" y="f8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5"/>
                    <a:pt x="f20" y="f21"/>
                    <a:pt x="f20" y="f8"/>
                  </a:cubicBezTo>
                  <a:cubicBezTo>
                    <a:pt x="f6" y="f22"/>
                    <a:pt x="f23" y="f9"/>
                    <a:pt x="f8" y="f9"/>
                  </a:cubicBezTo>
                  <a:close/>
                </a:path>
              </a:pathLst>
            </a:custGeom>
            <a:solidFill>
              <a:srgbClr val="FFF3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6" name="Freeform 64">
              <a:extLst>
                <a:ext uri="{FF2B5EF4-FFF2-40B4-BE49-F238E27FC236}">
                  <a16:creationId xmlns:a16="http://schemas.microsoft.com/office/drawing/2014/main" id="{7E5F7F23-29E3-5FA1-75B4-F9B968B01A9D}"/>
                </a:ext>
              </a:extLst>
            </p:cNvPr>
            <p:cNvSpPr/>
            <p:nvPr/>
          </p:nvSpPr>
          <p:spPr>
            <a:xfrm>
              <a:off x="11891964" y="2933696"/>
              <a:ext cx="125409" cy="122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9"/>
                <a:gd name="f7" fmla="val 224"/>
                <a:gd name="f8" fmla="val 221"/>
                <a:gd name="f9" fmla="val 114"/>
                <a:gd name="f10" fmla="val 228"/>
                <a:gd name="f11" fmla="val 176"/>
                <a:gd name="f12" fmla="val 166"/>
                <a:gd name="f13" fmla="val 222"/>
                <a:gd name="f14" fmla="val 111"/>
                <a:gd name="f15" fmla="val 223"/>
                <a:gd name="f16" fmla="val 54"/>
                <a:gd name="f17" fmla="val 1"/>
                <a:gd name="f18" fmla="val 173"/>
                <a:gd name="f19" fmla="val 116"/>
                <a:gd name="f20" fmla="val 57"/>
                <a:gd name="f21" fmla="val 3"/>
                <a:gd name="f22" fmla="val 107"/>
                <a:gd name="f23" fmla="val 167"/>
                <a:gd name="f24" fmla="val 53"/>
                <a:gd name="f25" fmla="+- 0 0 -90"/>
                <a:gd name="f26" fmla="*/ f3 1 229"/>
                <a:gd name="f27" fmla="*/ f4 1 224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29"/>
                <a:gd name="f36" fmla="*/ f32 1 224"/>
                <a:gd name="f37" fmla="*/ 221 f33 1"/>
                <a:gd name="f38" fmla="*/ 114 f32 1"/>
                <a:gd name="f39" fmla="*/ 111 f33 1"/>
                <a:gd name="f40" fmla="*/ 223 f32 1"/>
                <a:gd name="f41" fmla="*/ 1 f33 1"/>
                <a:gd name="f42" fmla="*/ 116 f32 1"/>
                <a:gd name="f43" fmla="*/ 107 f33 1"/>
                <a:gd name="f44" fmla="*/ 1 f32 1"/>
                <a:gd name="f45" fmla="+- f34 0 f1"/>
                <a:gd name="f46" fmla="*/ f37 1 229"/>
                <a:gd name="f47" fmla="*/ f38 1 224"/>
                <a:gd name="f48" fmla="*/ f39 1 229"/>
                <a:gd name="f49" fmla="*/ f40 1 224"/>
                <a:gd name="f50" fmla="*/ f41 1 229"/>
                <a:gd name="f51" fmla="*/ f42 1 224"/>
                <a:gd name="f52" fmla="*/ f43 1 229"/>
                <a:gd name="f53" fmla="*/ f44 1 224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229" h="22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7"/>
                    <a:pt x="f17" y="f18"/>
                    <a:pt x="f17" y="f19"/>
                  </a:cubicBezTo>
                  <a:cubicBezTo>
                    <a:pt x="f5" y="f20"/>
                    <a:pt x="f20" y="f21"/>
                    <a:pt x="f22" y="f17"/>
                  </a:cubicBezTo>
                  <a:cubicBezTo>
                    <a:pt x="f23" y="f5"/>
                    <a:pt x="f6" y="f24"/>
                    <a:pt x="f8" y="f9"/>
                  </a:cubicBezTo>
                  <a:close/>
                </a:path>
              </a:pathLst>
            </a:custGeom>
            <a:solidFill>
              <a:srgbClr val="FFF3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7" name="Freeform 65">
              <a:extLst>
                <a:ext uri="{FF2B5EF4-FFF2-40B4-BE49-F238E27FC236}">
                  <a16:creationId xmlns:a16="http://schemas.microsoft.com/office/drawing/2014/main" id="{4E11E2B8-1E2D-9545-1235-22A548B32429}"/>
                </a:ext>
              </a:extLst>
            </p:cNvPr>
            <p:cNvSpPr/>
            <p:nvPr/>
          </p:nvSpPr>
          <p:spPr>
            <a:xfrm>
              <a:off x="11841159" y="2401891"/>
              <a:ext cx="104771" cy="122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"/>
                <a:gd name="f7" fmla="val 226"/>
                <a:gd name="f8" fmla="val 1"/>
                <a:gd name="f9" fmla="val 192"/>
                <a:gd name="f10" fmla="val 177"/>
                <a:gd name="f11" fmla="val 9"/>
                <a:gd name="f12" fmla="val 167"/>
                <a:gd name="f13" fmla="val 16"/>
                <a:gd name="f14" fmla="val 155"/>
                <a:gd name="f15" fmla="val 42"/>
                <a:gd name="f16" fmla="val 110"/>
                <a:gd name="f17" fmla="val 66"/>
                <a:gd name="f18" fmla="val 64"/>
                <a:gd name="f19" fmla="val 88"/>
                <a:gd name="f20" fmla="val 17"/>
                <a:gd name="f21" fmla="val 92"/>
                <a:gd name="f22" fmla="val 96"/>
                <a:gd name="f23" fmla="val 3"/>
                <a:gd name="f24" fmla="val 104"/>
                <a:gd name="f25" fmla="val 141"/>
                <a:gd name="f26" fmla="val 168"/>
                <a:gd name="f27" fmla="val 33"/>
                <a:gd name="f28" fmla="val 181"/>
                <a:gd name="f29" fmla="val 68"/>
                <a:gd name="f30" fmla="val 190"/>
                <a:gd name="f31" fmla="val 95"/>
                <a:gd name="f32" fmla="val 125"/>
                <a:gd name="f33" fmla="val 179"/>
                <a:gd name="f34" fmla="val 152"/>
                <a:gd name="f35" fmla="val 154"/>
                <a:gd name="f36" fmla="val 208"/>
                <a:gd name="f37" fmla="val 97"/>
                <a:gd name="f38" fmla="val 47"/>
                <a:gd name="f39" fmla="val 215"/>
                <a:gd name="f40" fmla="val 30"/>
                <a:gd name="f41" fmla="val 212"/>
                <a:gd name="f42" fmla="val 18"/>
                <a:gd name="f43" fmla="val 197"/>
                <a:gd name="f44" fmla="+- 0 0 -90"/>
                <a:gd name="f45" fmla="*/ f3 1 191"/>
                <a:gd name="f46" fmla="*/ f4 1 226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191"/>
                <a:gd name="f55" fmla="*/ f51 1 226"/>
                <a:gd name="f56" fmla="*/ 1 f52 1"/>
                <a:gd name="f57" fmla="*/ 192 f51 1"/>
                <a:gd name="f58" fmla="*/ 16 f52 1"/>
                <a:gd name="f59" fmla="*/ 155 f51 1"/>
                <a:gd name="f60" fmla="*/ 88 f52 1"/>
                <a:gd name="f61" fmla="*/ 17 f51 1"/>
                <a:gd name="f62" fmla="*/ 104 f52 1"/>
                <a:gd name="f63" fmla="*/ 0 f51 1"/>
                <a:gd name="f64" fmla="*/ 181 f52 1"/>
                <a:gd name="f65" fmla="*/ 68 f51 1"/>
                <a:gd name="f66" fmla="*/ 179 f52 1"/>
                <a:gd name="f67" fmla="*/ 152 f51 1"/>
                <a:gd name="f68" fmla="*/ 47 f52 1"/>
                <a:gd name="f69" fmla="*/ 215 f51 1"/>
                <a:gd name="f70" fmla="+- f53 0 f1"/>
                <a:gd name="f71" fmla="*/ f56 1 191"/>
                <a:gd name="f72" fmla="*/ f57 1 226"/>
                <a:gd name="f73" fmla="*/ f58 1 191"/>
                <a:gd name="f74" fmla="*/ f59 1 226"/>
                <a:gd name="f75" fmla="*/ f60 1 191"/>
                <a:gd name="f76" fmla="*/ f61 1 226"/>
                <a:gd name="f77" fmla="*/ f62 1 191"/>
                <a:gd name="f78" fmla="*/ f63 1 226"/>
                <a:gd name="f79" fmla="*/ f64 1 191"/>
                <a:gd name="f80" fmla="*/ f65 1 226"/>
                <a:gd name="f81" fmla="*/ f66 1 191"/>
                <a:gd name="f82" fmla="*/ f67 1 226"/>
                <a:gd name="f83" fmla="*/ f68 1 191"/>
                <a:gd name="f84" fmla="*/ f69 1 226"/>
                <a:gd name="f85" fmla="*/ 0 1 f54"/>
                <a:gd name="f86" fmla="*/ f48 1 f54"/>
                <a:gd name="f87" fmla="*/ 0 1 f55"/>
                <a:gd name="f88" fmla="*/ f49 1 f55"/>
                <a:gd name="f89" fmla="*/ f71 1 f54"/>
                <a:gd name="f90" fmla="*/ f72 1 f55"/>
                <a:gd name="f91" fmla="*/ f73 1 f54"/>
                <a:gd name="f92" fmla="*/ f74 1 f55"/>
                <a:gd name="f93" fmla="*/ f75 1 f54"/>
                <a:gd name="f94" fmla="*/ f76 1 f55"/>
                <a:gd name="f95" fmla="*/ f77 1 f54"/>
                <a:gd name="f96" fmla="*/ f78 1 f55"/>
                <a:gd name="f97" fmla="*/ f79 1 f54"/>
                <a:gd name="f98" fmla="*/ f80 1 f55"/>
                <a:gd name="f99" fmla="*/ f81 1 f54"/>
                <a:gd name="f100" fmla="*/ f82 1 f55"/>
                <a:gd name="f101" fmla="*/ f83 1 f54"/>
                <a:gd name="f102" fmla="*/ f84 1 f55"/>
                <a:gd name="f103" fmla="*/ f85 f45 1"/>
                <a:gd name="f104" fmla="*/ f86 f45 1"/>
                <a:gd name="f105" fmla="*/ f88 f46 1"/>
                <a:gd name="f106" fmla="*/ f87 f46 1"/>
                <a:gd name="f107" fmla="*/ f89 f45 1"/>
                <a:gd name="f108" fmla="*/ f90 f46 1"/>
                <a:gd name="f109" fmla="*/ f91 f45 1"/>
                <a:gd name="f110" fmla="*/ f92 f46 1"/>
                <a:gd name="f111" fmla="*/ f93 f45 1"/>
                <a:gd name="f112" fmla="*/ f94 f46 1"/>
                <a:gd name="f113" fmla="*/ f95 f45 1"/>
                <a:gd name="f114" fmla="*/ f96 f46 1"/>
                <a:gd name="f115" fmla="*/ f97 f45 1"/>
                <a:gd name="f116" fmla="*/ f98 f46 1"/>
                <a:gd name="f117" fmla="*/ f99 f45 1"/>
                <a:gd name="f118" fmla="*/ f100 f46 1"/>
                <a:gd name="f119" fmla="*/ f101 f45 1"/>
                <a:gd name="f120" fmla="*/ f102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07" y="f108"/>
                </a:cxn>
                <a:cxn ang="f70">
                  <a:pos x="f109" y="f110"/>
                </a:cxn>
                <a:cxn ang="f70">
                  <a:pos x="f111" y="f112"/>
                </a:cxn>
                <a:cxn ang="f70">
                  <a:pos x="f113" y="f114"/>
                </a:cxn>
                <a:cxn ang="f70">
                  <a:pos x="f115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07" y="f108"/>
                </a:cxn>
              </a:cxnLst>
              <a:rect l="f103" t="f106" r="f104" b="f105"/>
              <a:pathLst>
                <a:path w="191" h="226">
                  <a:moveTo>
                    <a:pt x="f8" y="f9"/>
                  </a:moveTo>
                  <a:cubicBezTo>
                    <a:pt x="f5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11"/>
                    <a:pt x="f22" y="f23"/>
                    <a:pt x="f24" y="f5"/>
                  </a:cubicBezTo>
                  <a:cubicBezTo>
                    <a:pt x="f25" y="f11"/>
                    <a:pt x="f26" y="f27"/>
                    <a:pt x="f28" y="f29"/>
                  </a:cubicBezTo>
                  <a:cubicBezTo>
                    <a:pt x="f30" y="f31"/>
                    <a:pt x="f6" y="f32"/>
                    <a:pt x="f33" y="f34"/>
                  </a:cubicBezTo>
                  <a:cubicBezTo>
                    <a:pt x="f35" y="f36"/>
                    <a:pt x="f37" y="f7"/>
                    <a:pt x="f38" y="f39"/>
                  </a:cubicBezTo>
                  <a:cubicBezTo>
                    <a:pt x="f40" y="f41"/>
                    <a:pt x="f42" y="f43"/>
                    <a:pt x="f8" y="f9"/>
                  </a:cubicBezTo>
                  <a:close/>
                </a:path>
              </a:pathLst>
            </a:custGeom>
            <a:solidFill>
              <a:srgbClr val="FFF3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3E64D76E-F11D-FB36-D196-242C3BC6A049}"/>
                </a:ext>
              </a:extLst>
            </p:cNvPr>
            <p:cNvSpPr/>
            <p:nvPr/>
          </p:nvSpPr>
          <p:spPr>
            <a:xfrm>
              <a:off x="12042776" y="2262189"/>
              <a:ext cx="96834" cy="1285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8"/>
                <a:gd name="f7" fmla="val 234"/>
                <a:gd name="f8" fmla="val 85"/>
                <a:gd name="f9" fmla="val 2"/>
                <a:gd name="f10" fmla="val 96"/>
                <a:gd name="f11" fmla="val 21"/>
                <a:gd name="f12" fmla="val 42"/>
                <a:gd name="f13" fmla="val 104"/>
                <a:gd name="f14" fmla="val 62"/>
                <a:gd name="f15" fmla="val 119"/>
                <a:gd name="f16" fmla="val 102"/>
                <a:gd name="f17" fmla="val 141"/>
                <a:gd name="f18" fmla="val 138"/>
                <a:gd name="f19" fmla="val 164"/>
                <a:gd name="f20" fmla="val 174"/>
                <a:gd name="f21" fmla="val 170"/>
                <a:gd name="f22" fmla="val 183"/>
                <a:gd name="f23" fmla="val 176"/>
                <a:gd name="f24" fmla="val 192"/>
                <a:gd name="f25" fmla="val 202"/>
                <a:gd name="f26" fmla="val 125"/>
                <a:gd name="f27" fmla="val 61"/>
                <a:gd name="f28" fmla="val 215"/>
                <a:gd name="f29" fmla="val 27"/>
                <a:gd name="f30" fmla="val 159"/>
                <a:gd name="f31" fmla="val 116"/>
                <a:gd name="f32" fmla="val 15"/>
                <a:gd name="f33" fmla="val 48"/>
                <a:gd name="f34" fmla="val 59"/>
                <a:gd name="f35" fmla="val 16"/>
                <a:gd name="f36" fmla="val 67"/>
                <a:gd name="f37" fmla="val 10"/>
                <a:gd name="f38" fmla="val 73"/>
                <a:gd name="f39" fmla="+- 0 0 -90"/>
                <a:gd name="f40" fmla="*/ f3 1 178"/>
                <a:gd name="f41" fmla="*/ f4 1 234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178"/>
                <a:gd name="f50" fmla="*/ f46 1 234"/>
                <a:gd name="f51" fmla="*/ 85 f47 1"/>
                <a:gd name="f52" fmla="*/ 2 f46 1"/>
                <a:gd name="f53" fmla="*/ 104 f47 1"/>
                <a:gd name="f54" fmla="*/ 62 f46 1"/>
                <a:gd name="f55" fmla="*/ 164 f47 1"/>
                <a:gd name="f56" fmla="*/ 174 f46 1"/>
                <a:gd name="f57" fmla="*/ 178 f47 1"/>
                <a:gd name="f58" fmla="*/ 202 f46 1"/>
                <a:gd name="f59" fmla="*/ 27 f47 1"/>
                <a:gd name="f60" fmla="*/ 159 f46 1"/>
                <a:gd name="f61" fmla="*/ 59 f47 1"/>
                <a:gd name="f62" fmla="*/ 16 f46 1"/>
                <a:gd name="f63" fmla="+- f48 0 f1"/>
                <a:gd name="f64" fmla="*/ f51 1 178"/>
                <a:gd name="f65" fmla="*/ f52 1 234"/>
                <a:gd name="f66" fmla="*/ f53 1 178"/>
                <a:gd name="f67" fmla="*/ f54 1 234"/>
                <a:gd name="f68" fmla="*/ f55 1 178"/>
                <a:gd name="f69" fmla="*/ f56 1 234"/>
                <a:gd name="f70" fmla="*/ f57 1 178"/>
                <a:gd name="f71" fmla="*/ f58 1 234"/>
                <a:gd name="f72" fmla="*/ f59 1 178"/>
                <a:gd name="f73" fmla="*/ f60 1 234"/>
                <a:gd name="f74" fmla="*/ f61 1 178"/>
                <a:gd name="f75" fmla="*/ f62 1 234"/>
                <a:gd name="f76" fmla="*/ 0 1 f49"/>
                <a:gd name="f77" fmla="*/ f43 1 f49"/>
                <a:gd name="f78" fmla="*/ 0 1 f50"/>
                <a:gd name="f79" fmla="*/ f44 1 f50"/>
                <a:gd name="f80" fmla="*/ f64 1 f49"/>
                <a:gd name="f81" fmla="*/ f65 1 f50"/>
                <a:gd name="f82" fmla="*/ f66 1 f49"/>
                <a:gd name="f83" fmla="*/ f67 1 f50"/>
                <a:gd name="f84" fmla="*/ f68 1 f49"/>
                <a:gd name="f85" fmla="*/ f69 1 f50"/>
                <a:gd name="f86" fmla="*/ f70 1 f49"/>
                <a:gd name="f87" fmla="*/ f71 1 f50"/>
                <a:gd name="f88" fmla="*/ f72 1 f49"/>
                <a:gd name="f89" fmla="*/ f73 1 f50"/>
                <a:gd name="f90" fmla="*/ f74 1 f49"/>
                <a:gd name="f91" fmla="*/ f75 1 f50"/>
                <a:gd name="f92" fmla="*/ f76 f40 1"/>
                <a:gd name="f93" fmla="*/ f77 f40 1"/>
                <a:gd name="f94" fmla="*/ f79 f41 1"/>
                <a:gd name="f95" fmla="*/ f78 f41 1"/>
                <a:gd name="f96" fmla="*/ f80 f40 1"/>
                <a:gd name="f97" fmla="*/ f81 f41 1"/>
                <a:gd name="f98" fmla="*/ f82 f40 1"/>
                <a:gd name="f99" fmla="*/ f83 f41 1"/>
                <a:gd name="f100" fmla="*/ f84 f40 1"/>
                <a:gd name="f101" fmla="*/ f85 f41 1"/>
                <a:gd name="f102" fmla="*/ f86 f40 1"/>
                <a:gd name="f103" fmla="*/ f87 f41 1"/>
                <a:gd name="f104" fmla="*/ f88 f40 1"/>
                <a:gd name="f105" fmla="*/ f89 f41 1"/>
                <a:gd name="f106" fmla="*/ f90 f40 1"/>
                <a:gd name="f107" fmla="*/ f9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6" y="f97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96" y="f97"/>
                </a:cxn>
              </a:cxnLst>
              <a:rect l="f92" t="f95" r="f93" b="f94"/>
              <a:pathLst>
                <a:path w="178" h="234">
                  <a:moveTo>
                    <a:pt x="f8" y="f9"/>
                  </a:moveTo>
                  <a:cubicBezTo>
                    <a:pt x="f10" y="f11"/>
                    <a:pt x="f10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6" y="f25"/>
                  </a:cubicBezTo>
                  <a:cubicBezTo>
                    <a:pt x="f26" y="f7"/>
                    <a:pt x="f27" y="f28"/>
                    <a:pt x="f29" y="f30"/>
                  </a:cubicBezTo>
                  <a:cubicBezTo>
                    <a:pt x="f5" y="f31"/>
                    <a:pt x="f32" y="f33"/>
                    <a:pt x="f34" y="f35"/>
                  </a:cubicBezTo>
                  <a:cubicBezTo>
                    <a:pt x="f36" y="f37"/>
                    <a:pt x="f38" y="f5"/>
                    <a:pt x="f8" y="f9"/>
                  </a:cubicBezTo>
                  <a:close/>
                </a:path>
              </a:pathLst>
            </a:custGeom>
            <a:solidFill>
              <a:srgbClr val="FFF3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9" name="Freeform 67">
              <a:extLst>
                <a:ext uri="{FF2B5EF4-FFF2-40B4-BE49-F238E27FC236}">
                  <a16:creationId xmlns:a16="http://schemas.microsoft.com/office/drawing/2014/main" id="{C77FE765-6F3C-56A8-6C0F-2B53A34B0F1D}"/>
                </a:ext>
              </a:extLst>
            </p:cNvPr>
            <p:cNvSpPr/>
            <p:nvPr/>
          </p:nvSpPr>
          <p:spPr>
            <a:xfrm>
              <a:off x="11715750" y="3330573"/>
              <a:ext cx="107954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146"/>
                <a:gd name="f8" fmla="val 196"/>
                <a:gd name="f9" fmla="val 169"/>
                <a:gd name="f10" fmla="val 144"/>
                <a:gd name="f11" fmla="val 145"/>
                <a:gd name="f12" fmla="val 131"/>
                <a:gd name="f13" fmla="val 121"/>
                <a:gd name="f14" fmla="val 120"/>
                <a:gd name="f15" fmla="val 84"/>
                <a:gd name="f16" fmla="val 104"/>
                <a:gd name="f17" fmla="val 48"/>
                <a:gd name="f18" fmla="val 85"/>
                <a:gd name="f19" fmla="val 15"/>
                <a:gd name="f20" fmla="val 62"/>
                <a:gd name="f21" fmla="val 9"/>
                <a:gd name="f22" fmla="val 58"/>
                <a:gd name="f23" fmla="val 2"/>
                <a:gd name="f24" fmla="val 55"/>
                <a:gd name="f25" fmla="val 47"/>
                <a:gd name="f26" fmla="val 31"/>
                <a:gd name="f27" fmla="val 16"/>
                <a:gd name="f28" fmla="val 68"/>
                <a:gd name="f29" fmla="val 113"/>
                <a:gd name="f30" fmla="val 10"/>
                <a:gd name="f31" fmla="val 158"/>
                <a:gd name="f32" fmla="val 21"/>
                <a:gd name="f33" fmla="val 61"/>
                <a:gd name="f34" fmla="val 111"/>
                <a:gd name="f35" fmla="val 195"/>
                <a:gd name="f36" fmla="val 122"/>
                <a:gd name="f37" fmla="val 134"/>
                <a:gd name="f38" fmla="+- 0 0 -90"/>
                <a:gd name="f39" fmla="*/ f3 1 198"/>
                <a:gd name="f40" fmla="*/ f4 1 14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98"/>
                <a:gd name="f49" fmla="*/ f45 1 146"/>
                <a:gd name="f50" fmla="*/ 196 f46 1"/>
                <a:gd name="f51" fmla="*/ 146 f45 1"/>
                <a:gd name="f52" fmla="*/ 121 f46 1"/>
                <a:gd name="f53" fmla="*/ 120 f45 1"/>
                <a:gd name="f54" fmla="*/ 15 f46 1"/>
                <a:gd name="f55" fmla="*/ 62 f45 1"/>
                <a:gd name="f56" fmla="*/ 0 f46 1"/>
                <a:gd name="f57" fmla="*/ 47 f45 1"/>
                <a:gd name="f58" fmla="*/ 113 f46 1"/>
                <a:gd name="f59" fmla="*/ 10 f45 1"/>
                <a:gd name="f60" fmla="*/ 111 f45 1"/>
                <a:gd name="f61" fmla="+- f47 0 f1"/>
                <a:gd name="f62" fmla="*/ f50 1 198"/>
                <a:gd name="f63" fmla="*/ f51 1 146"/>
                <a:gd name="f64" fmla="*/ f52 1 198"/>
                <a:gd name="f65" fmla="*/ f53 1 146"/>
                <a:gd name="f66" fmla="*/ f54 1 198"/>
                <a:gd name="f67" fmla="*/ f55 1 146"/>
                <a:gd name="f68" fmla="*/ f56 1 198"/>
                <a:gd name="f69" fmla="*/ f57 1 146"/>
                <a:gd name="f70" fmla="*/ f58 1 198"/>
                <a:gd name="f71" fmla="*/ f59 1 146"/>
                <a:gd name="f72" fmla="*/ f60 1 146"/>
                <a:gd name="f73" fmla="*/ 0 1 f48"/>
                <a:gd name="f74" fmla="*/ f42 1 f48"/>
                <a:gd name="f75" fmla="*/ 0 1 f49"/>
                <a:gd name="f76" fmla="*/ f43 1 f49"/>
                <a:gd name="f77" fmla="*/ f62 1 f48"/>
                <a:gd name="f78" fmla="*/ f63 1 f49"/>
                <a:gd name="f79" fmla="*/ f64 1 f48"/>
                <a:gd name="f80" fmla="*/ f65 1 f49"/>
                <a:gd name="f81" fmla="*/ f66 1 f48"/>
                <a:gd name="f82" fmla="*/ f67 1 f49"/>
                <a:gd name="f83" fmla="*/ f68 1 f48"/>
                <a:gd name="f84" fmla="*/ f69 1 f49"/>
                <a:gd name="f85" fmla="*/ f70 1 f48"/>
                <a:gd name="f86" fmla="*/ f71 1 f49"/>
                <a:gd name="f87" fmla="*/ f72 1 f49"/>
                <a:gd name="f88" fmla="*/ f73 f39 1"/>
                <a:gd name="f89" fmla="*/ f74 f39 1"/>
                <a:gd name="f90" fmla="*/ f76 f40 1"/>
                <a:gd name="f91" fmla="*/ f75 f40 1"/>
                <a:gd name="f92" fmla="*/ f77 f39 1"/>
                <a:gd name="f93" fmla="*/ f78 f40 1"/>
                <a:gd name="f94" fmla="*/ f79 f39 1"/>
                <a:gd name="f95" fmla="*/ f80 f40 1"/>
                <a:gd name="f96" fmla="*/ f81 f39 1"/>
                <a:gd name="f97" fmla="*/ f82 f40 1"/>
                <a:gd name="f98" fmla="*/ f83 f39 1"/>
                <a:gd name="f99" fmla="*/ f84 f40 1"/>
                <a:gd name="f100" fmla="*/ f85 f39 1"/>
                <a:gd name="f101" fmla="*/ f86 f40 1"/>
                <a:gd name="f102" fmla="*/ f8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2" y="f93"/>
                </a:cxn>
                <a:cxn ang="f61">
                  <a:pos x="f94" y="f95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92" y="f102"/>
                </a:cxn>
                <a:cxn ang="f61">
                  <a:pos x="f92" y="f93"/>
                </a:cxn>
              </a:cxnLst>
              <a:rect l="f88" t="f91" r="f89" b="f90"/>
              <a:pathLst>
                <a:path w="198" h="146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26" y="f27"/>
                    <a:pt x="f28" y="f5"/>
                    <a:pt x="f29" y="f30"/>
                  </a:cubicBezTo>
                  <a:cubicBezTo>
                    <a:pt x="f31" y="f32"/>
                    <a:pt x="f6" y="f33"/>
                    <a:pt x="f8" y="f34"/>
                  </a:cubicBezTo>
                  <a:cubicBezTo>
                    <a:pt x="f35" y="f36"/>
                    <a:pt x="f8" y="f37"/>
                    <a:pt x="f8" y="f7"/>
                  </a:cubicBezTo>
                  <a:close/>
                </a:path>
              </a:pathLst>
            </a:custGeom>
            <a:solidFill>
              <a:srgbClr val="FFF3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0" name="Freeform 68">
              <a:extLst>
                <a:ext uri="{FF2B5EF4-FFF2-40B4-BE49-F238E27FC236}">
                  <a16:creationId xmlns:a16="http://schemas.microsoft.com/office/drawing/2014/main" id="{A6EA33D5-5198-A8E6-F355-F5059CBEDDA5}"/>
                </a:ext>
              </a:extLst>
            </p:cNvPr>
            <p:cNvSpPr/>
            <p:nvPr/>
          </p:nvSpPr>
          <p:spPr>
            <a:xfrm>
              <a:off x="12204697" y="3324228"/>
              <a:ext cx="96834" cy="857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"/>
                <a:gd name="f7" fmla="val 157"/>
                <a:gd name="f8" fmla="val 21"/>
                <a:gd name="f9" fmla="val 163"/>
                <a:gd name="f10" fmla="val 44"/>
                <a:gd name="f11" fmla="val 144"/>
                <a:gd name="f12" fmla="val 62"/>
                <a:gd name="f13" fmla="val 124"/>
                <a:gd name="f14" fmla="val 79"/>
                <a:gd name="f15" fmla="val 96"/>
                <a:gd name="f16" fmla="val 103"/>
                <a:gd name="f17" fmla="val 67"/>
                <a:gd name="f18" fmla="val 127"/>
                <a:gd name="f19" fmla="val 35"/>
                <a:gd name="f20" fmla="val 145"/>
                <a:gd name="f21" fmla="val 26"/>
                <a:gd name="f22" fmla="val 150"/>
                <a:gd name="f23" fmla="val 17"/>
                <a:gd name="f24" fmla="val 5"/>
                <a:gd name="f25" fmla="val 156"/>
                <a:gd name="f26" fmla="val 4"/>
                <a:gd name="f27" fmla="val 139"/>
                <a:gd name="f28" fmla="val 122"/>
                <a:gd name="f29" fmla="val 104"/>
                <a:gd name="f30" fmla="val 2"/>
                <a:gd name="f31" fmla="val 48"/>
                <a:gd name="f32" fmla="val 50"/>
                <a:gd name="f33" fmla="val 1"/>
                <a:gd name="f34" fmla="val 105"/>
                <a:gd name="f35" fmla="val 132"/>
                <a:gd name="f36" fmla="val 155"/>
                <a:gd name="f37" fmla="val 6"/>
                <a:gd name="f38" fmla="+- 0 0 -90"/>
                <a:gd name="f39" fmla="*/ f3 1 176"/>
                <a:gd name="f40" fmla="*/ f4 1 157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76"/>
                <a:gd name="f49" fmla="*/ f45 1 157"/>
                <a:gd name="f50" fmla="*/ 176 f46 1"/>
                <a:gd name="f51" fmla="*/ 21 f45 1"/>
                <a:gd name="f52" fmla="*/ 124 f46 1"/>
                <a:gd name="f53" fmla="*/ 79 f45 1"/>
                <a:gd name="f54" fmla="*/ 35 f46 1"/>
                <a:gd name="f55" fmla="*/ 145 f45 1"/>
                <a:gd name="f56" fmla="*/ 5 f46 1"/>
                <a:gd name="f57" fmla="*/ 156 f45 1"/>
                <a:gd name="f58" fmla="*/ 0 f46 1"/>
                <a:gd name="f59" fmla="*/ 104 f45 1"/>
                <a:gd name="f60" fmla="*/ 105 f46 1"/>
                <a:gd name="f61" fmla="*/ 0 f45 1"/>
                <a:gd name="f62" fmla="+- f47 0 f1"/>
                <a:gd name="f63" fmla="*/ f50 1 176"/>
                <a:gd name="f64" fmla="*/ f51 1 157"/>
                <a:gd name="f65" fmla="*/ f52 1 176"/>
                <a:gd name="f66" fmla="*/ f53 1 157"/>
                <a:gd name="f67" fmla="*/ f54 1 176"/>
                <a:gd name="f68" fmla="*/ f55 1 157"/>
                <a:gd name="f69" fmla="*/ f56 1 176"/>
                <a:gd name="f70" fmla="*/ f57 1 157"/>
                <a:gd name="f71" fmla="*/ f58 1 176"/>
                <a:gd name="f72" fmla="*/ f59 1 157"/>
                <a:gd name="f73" fmla="*/ f60 1 176"/>
                <a:gd name="f74" fmla="*/ f61 1 157"/>
                <a:gd name="f75" fmla="*/ 0 1 f48"/>
                <a:gd name="f76" fmla="*/ f42 1 f48"/>
                <a:gd name="f77" fmla="*/ 0 1 f49"/>
                <a:gd name="f78" fmla="*/ f43 1 f49"/>
                <a:gd name="f79" fmla="*/ f63 1 f48"/>
                <a:gd name="f80" fmla="*/ f64 1 f49"/>
                <a:gd name="f81" fmla="*/ f65 1 f48"/>
                <a:gd name="f82" fmla="*/ f66 1 f49"/>
                <a:gd name="f83" fmla="*/ f67 1 f48"/>
                <a:gd name="f84" fmla="*/ f68 1 f49"/>
                <a:gd name="f85" fmla="*/ f69 1 f48"/>
                <a:gd name="f86" fmla="*/ f70 1 f49"/>
                <a:gd name="f87" fmla="*/ f71 1 f48"/>
                <a:gd name="f88" fmla="*/ f72 1 f49"/>
                <a:gd name="f89" fmla="*/ f73 1 f48"/>
                <a:gd name="f90" fmla="*/ f74 1 f49"/>
                <a:gd name="f91" fmla="*/ f75 f39 1"/>
                <a:gd name="f92" fmla="*/ f76 f39 1"/>
                <a:gd name="f93" fmla="*/ f78 f40 1"/>
                <a:gd name="f94" fmla="*/ f77 f40 1"/>
                <a:gd name="f95" fmla="*/ f79 f39 1"/>
                <a:gd name="f96" fmla="*/ f80 f40 1"/>
                <a:gd name="f97" fmla="*/ f81 f39 1"/>
                <a:gd name="f98" fmla="*/ f82 f40 1"/>
                <a:gd name="f99" fmla="*/ f83 f39 1"/>
                <a:gd name="f100" fmla="*/ f84 f40 1"/>
                <a:gd name="f101" fmla="*/ f85 f39 1"/>
                <a:gd name="f102" fmla="*/ f86 f40 1"/>
                <a:gd name="f103" fmla="*/ f87 f39 1"/>
                <a:gd name="f104" fmla="*/ f88 f40 1"/>
                <a:gd name="f105" fmla="*/ f89 f39 1"/>
                <a:gd name="f106" fmla="*/ f9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95" y="f96"/>
                </a:cxn>
              </a:cxnLst>
              <a:rect l="f91" t="f94" r="f92" b="f93"/>
              <a:pathLst>
                <a:path w="176" h="157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7"/>
                    <a:pt x="f24" y="f25"/>
                  </a:cubicBezTo>
                  <a:cubicBezTo>
                    <a:pt x="f26" y="f27"/>
                    <a:pt x="f5" y="f28"/>
                    <a:pt x="f5" y="f29"/>
                  </a:cubicBezTo>
                  <a:cubicBezTo>
                    <a:pt x="f30" y="f31"/>
                    <a:pt x="f32" y="f33"/>
                    <a:pt x="f34" y="f5"/>
                  </a:cubicBezTo>
                  <a:cubicBezTo>
                    <a:pt x="f35" y="f5"/>
                    <a:pt x="f36" y="f37"/>
                    <a:pt x="f6" y="f8"/>
                  </a:cubicBezTo>
                  <a:close/>
                </a:path>
              </a:pathLst>
            </a:custGeom>
            <a:solidFill>
              <a:srgbClr val="FEF3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1" name="Freeform 69">
              <a:extLst>
                <a:ext uri="{FF2B5EF4-FFF2-40B4-BE49-F238E27FC236}">
                  <a16:creationId xmlns:a16="http://schemas.microsoft.com/office/drawing/2014/main" id="{14A34778-34D1-DCBE-D132-3B163C8703FF}"/>
                </a:ext>
              </a:extLst>
            </p:cNvPr>
            <p:cNvSpPr/>
            <p:nvPr/>
          </p:nvSpPr>
          <p:spPr>
            <a:xfrm>
              <a:off x="11893555" y="2093911"/>
              <a:ext cx="128592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"/>
                <a:gd name="f7" fmla="val 163"/>
                <a:gd name="f8" fmla="val 93"/>
                <a:gd name="f9" fmla="val 192"/>
                <a:gd name="f10" fmla="val 116"/>
                <a:gd name="f11" fmla="val 145"/>
                <a:gd name="f12" fmla="val 139"/>
                <a:gd name="f13" fmla="val 99"/>
                <a:gd name="f14" fmla="val 161"/>
                <a:gd name="f15" fmla="val 96"/>
                <a:gd name="f16" fmla="val 92"/>
                <a:gd name="f17" fmla="val 162"/>
                <a:gd name="f18" fmla="val 89"/>
                <a:gd name="f19" fmla="val 91"/>
                <a:gd name="f20" fmla="val 154"/>
                <a:gd name="f21" fmla="val 83"/>
                <a:gd name="f22" fmla="val 152"/>
                <a:gd name="f23" fmla="val 78"/>
                <a:gd name="f24" fmla="val 148"/>
                <a:gd name="f25" fmla="val 55"/>
                <a:gd name="f26" fmla="val 130"/>
                <a:gd name="f27" fmla="val 26"/>
                <a:gd name="f28" fmla="val 122"/>
                <a:gd name="f29" fmla="val 108"/>
                <a:gd name="f30" fmla="val 12"/>
                <a:gd name="f31" fmla="val 14"/>
                <a:gd name="f32" fmla="val 66"/>
                <a:gd name="f33" fmla="val 31"/>
                <a:gd name="f34" fmla="val 49"/>
                <a:gd name="f35" fmla="val 80"/>
                <a:gd name="f36" fmla="val 6"/>
                <a:gd name="f37" fmla="val 199"/>
                <a:gd name="f38" fmla="val 54"/>
                <a:gd name="f39" fmla="val 203"/>
                <a:gd name="f40" fmla="val 58"/>
                <a:gd name="f41" fmla="val 202"/>
                <a:gd name="f42" fmla="val 63"/>
                <a:gd name="f43" fmla="val 205"/>
                <a:gd name="f44" fmla="val 67"/>
                <a:gd name="f45" fmla="val 212"/>
                <a:gd name="f46" fmla="val 219"/>
                <a:gd name="f47" fmla="val 95"/>
                <a:gd name="f48" fmla="+- 0 0 -90"/>
                <a:gd name="f49" fmla="*/ f3 1 238"/>
                <a:gd name="f50" fmla="*/ f4 1 163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238"/>
                <a:gd name="f59" fmla="*/ f55 1 163"/>
                <a:gd name="f60" fmla="*/ 238 f56 1"/>
                <a:gd name="f61" fmla="*/ 93 f55 1"/>
                <a:gd name="f62" fmla="*/ 99 f56 1"/>
                <a:gd name="f63" fmla="*/ 161 f55 1"/>
                <a:gd name="f64" fmla="*/ 89 f56 1"/>
                <a:gd name="f65" fmla="*/ 162 f55 1"/>
                <a:gd name="f66" fmla="*/ 78 f56 1"/>
                <a:gd name="f67" fmla="*/ 148 f55 1"/>
                <a:gd name="f68" fmla="*/ 0 f56 1"/>
                <a:gd name="f69" fmla="*/ 108 f55 1"/>
                <a:gd name="f70" fmla="*/ 31 f56 1"/>
                <a:gd name="f71" fmla="*/ 49 f55 1"/>
                <a:gd name="f72" fmla="*/ 199 f56 1"/>
                <a:gd name="f73" fmla="*/ 54 f55 1"/>
                <a:gd name="f74" fmla="*/ 205 f56 1"/>
                <a:gd name="f75" fmla="*/ 67 f55 1"/>
                <a:gd name="f76" fmla="+- f57 0 f1"/>
                <a:gd name="f77" fmla="*/ f60 1 238"/>
                <a:gd name="f78" fmla="*/ f61 1 163"/>
                <a:gd name="f79" fmla="*/ f62 1 238"/>
                <a:gd name="f80" fmla="*/ f63 1 163"/>
                <a:gd name="f81" fmla="*/ f64 1 238"/>
                <a:gd name="f82" fmla="*/ f65 1 163"/>
                <a:gd name="f83" fmla="*/ f66 1 238"/>
                <a:gd name="f84" fmla="*/ f67 1 163"/>
                <a:gd name="f85" fmla="*/ f68 1 238"/>
                <a:gd name="f86" fmla="*/ f69 1 163"/>
                <a:gd name="f87" fmla="*/ f70 1 238"/>
                <a:gd name="f88" fmla="*/ f71 1 163"/>
                <a:gd name="f89" fmla="*/ f72 1 238"/>
                <a:gd name="f90" fmla="*/ f73 1 163"/>
                <a:gd name="f91" fmla="*/ f74 1 238"/>
                <a:gd name="f92" fmla="*/ f75 1 163"/>
                <a:gd name="f93" fmla="*/ 0 1 f58"/>
                <a:gd name="f94" fmla="*/ f52 1 f58"/>
                <a:gd name="f95" fmla="*/ 0 1 f59"/>
                <a:gd name="f96" fmla="*/ f53 1 f59"/>
                <a:gd name="f97" fmla="*/ f77 1 f58"/>
                <a:gd name="f98" fmla="*/ f78 1 f59"/>
                <a:gd name="f99" fmla="*/ f79 1 f58"/>
                <a:gd name="f100" fmla="*/ f80 1 f59"/>
                <a:gd name="f101" fmla="*/ f81 1 f58"/>
                <a:gd name="f102" fmla="*/ f82 1 f59"/>
                <a:gd name="f103" fmla="*/ f83 1 f58"/>
                <a:gd name="f104" fmla="*/ f84 1 f59"/>
                <a:gd name="f105" fmla="*/ f85 1 f58"/>
                <a:gd name="f106" fmla="*/ f86 1 f59"/>
                <a:gd name="f107" fmla="*/ f87 1 f58"/>
                <a:gd name="f108" fmla="*/ f88 1 f59"/>
                <a:gd name="f109" fmla="*/ f89 1 f58"/>
                <a:gd name="f110" fmla="*/ f90 1 f59"/>
                <a:gd name="f111" fmla="*/ f91 1 f58"/>
                <a:gd name="f112" fmla="*/ f92 1 f59"/>
                <a:gd name="f113" fmla="*/ f93 f49 1"/>
                <a:gd name="f114" fmla="*/ f94 f49 1"/>
                <a:gd name="f115" fmla="*/ f96 f50 1"/>
                <a:gd name="f116" fmla="*/ f95 f50 1"/>
                <a:gd name="f117" fmla="*/ f97 f49 1"/>
                <a:gd name="f118" fmla="*/ f98 f50 1"/>
                <a:gd name="f119" fmla="*/ f99 f49 1"/>
                <a:gd name="f120" fmla="*/ f100 f50 1"/>
                <a:gd name="f121" fmla="*/ f101 f49 1"/>
                <a:gd name="f122" fmla="*/ f102 f50 1"/>
                <a:gd name="f123" fmla="*/ f103 f49 1"/>
                <a:gd name="f124" fmla="*/ f104 f50 1"/>
                <a:gd name="f125" fmla="*/ f105 f49 1"/>
                <a:gd name="f126" fmla="*/ f106 f50 1"/>
                <a:gd name="f127" fmla="*/ f107 f49 1"/>
                <a:gd name="f128" fmla="*/ f108 f50 1"/>
                <a:gd name="f129" fmla="*/ f109 f49 1"/>
                <a:gd name="f130" fmla="*/ f110 f50 1"/>
                <a:gd name="f131" fmla="*/ f111 f49 1"/>
                <a:gd name="f132" fmla="*/ f112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7" y="f118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17" y="f118"/>
                </a:cxn>
              </a:cxnLst>
              <a:rect l="f113" t="f116" r="f114" b="f115"/>
              <a:pathLst>
                <a:path w="238" h="163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7"/>
                    <a:pt x="f16" y="f17"/>
                    <a:pt x="f18" y="f17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5" y="f29"/>
                  </a:cubicBezTo>
                  <a:cubicBezTo>
                    <a:pt x="f30" y="f18"/>
                    <a:pt x="f31" y="f32"/>
                    <a:pt x="f33" y="f34"/>
                  </a:cubicBezTo>
                  <a:cubicBezTo>
                    <a:pt x="f35" y="f5"/>
                    <a:pt x="f22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35"/>
                    <a:pt x="f46" y="f47"/>
                    <a:pt x="f6" y="f8"/>
                  </a:cubicBezTo>
                  <a:close/>
                </a:path>
              </a:pathLst>
            </a:custGeom>
            <a:solidFill>
              <a:srgbClr val="FFF3B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2" name="Freeform 70">
              <a:extLst>
                <a:ext uri="{FF2B5EF4-FFF2-40B4-BE49-F238E27FC236}">
                  <a16:creationId xmlns:a16="http://schemas.microsoft.com/office/drawing/2014/main" id="{8A7B16FE-9269-963E-9630-B5F2C85E830E}"/>
                </a:ext>
              </a:extLst>
            </p:cNvPr>
            <p:cNvSpPr/>
            <p:nvPr/>
          </p:nvSpPr>
          <p:spPr>
            <a:xfrm>
              <a:off x="12469809" y="2525709"/>
              <a:ext cx="1504946" cy="10509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52"/>
                <a:gd name="f7" fmla="val 1924"/>
                <a:gd name="f8" fmla="val 1513"/>
                <a:gd name="f9" fmla="val 1579"/>
                <a:gd name="f10" fmla="val 1514"/>
                <a:gd name="f11" fmla="val 1443"/>
                <a:gd name="f12" fmla="val 1511"/>
                <a:gd name="f13" fmla="val 1323"/>
                <a:gd name="f14" fmla="val 1495"/>
                <a:gd name="f15" fmla="val 1204"/>
                <a:gd name="f16" fmla="val 1486"/>
                <a:gd name="f17" fmla="val 1144"/>
                <a:gd name="f18" fmla="val 1474"/>
                <a:gd name="f19" fmla="val 1085"/>
                <a:gd name="f20" fmla="val 1450"/>
                <a:gd name="f21" fmla="val 1029"/>
                <a:gd name="f22" fmla="val 1446"/>
                <a:gd name="f23" fmla="val 1020"/>
                <a:gd name="f24" fmla="val 1014"/>
                <a:gd name="f25" fmla="val 1455"/>
                <a:gd name="f26" fmla="val 1008"/>
                <a:gd name="f27" fmla="val 1469"/>
                <a:gd name="f28" fmla="val 1001"/>
                <a:gd name="f29" fmla="val 1013"/>
                <a:gd name="f30" fmla="val 1472"/>
                <a:gd name="f31" fmla="val 1501"/>
                <a:gd name="f32" fmla="val 1087"/>
                <a:gd name="f33" fmla="val 1158"/>
                <a:gd name="f34" fmla="val 1522"/>
                <a:gd name="f35" fmla="val 1230"/>
                <a:gd name="f36" fmla="val 1544"/>
                <a:gd name="f37" fmla="val 1422"/>
                <a:gd name="f38" fmla="val 1540"/>
                <a:gd name="f39" fmla="val 1615"/>
                <a:gd name="f40" fmla="val 1527"/>
                <a:gd name="f41" fmla="val 1807"/>
                <a:gd name="f42" fmla="val 1526"/>
                <a:gd name="f43" fmla="val 1815"/>
                <a:gd name="f44" fmla="val 1525"/>
                <a:gd name="f45" fmla="val 1823"/>
                <a:gd name="f46" fmla="val 1535"/>
                <a:gd name="f47" fmla="val 1829"/>
                <a:gd name="f48" fmla="val 1589"/>
                <a:gd name="f49" fmla="val 1861"/>
                <a:gd name="f50" fmla="val 1646"/>
                <a:gd name="f51" fmla="val 1885"/>
                <a:gd name="f52" fmla="val 1710"/>
                <a:gd name="f53" fmla="val 1883"/>
                <a:gd name="f54" fmla="val 1766"/>
                <a:gd name="f55" fmla="val 1882"/>
                <a:gd name="f56" fmla="val 1811"/>
                <a:gd name="f57" fmla="val 1859"/>
                <a:gd name="f58" fmla="val 1849"/>
                <a:gd name="f59" fmla="val 1818"/>
                <a:gd name="f60" fmla="val 1854"/>
                <a:gd name="f61" fmla="val 1812"/>
                <a:gd name="f62" fmla="val 1857"/>
                <a:gd name="f63" fmla="val 1855"/>
                <a:gd name="f64" fmla="val 1799"/>
                <a:gd name="f65" fmla="val 1822"/>
                <a:gd name="f66" fmla="val 1618"/>
                <a:gd name="f67" fmla="val 1790"/>
                <a:gd name="f68" fmla="val 1436"/>
                <a:gd name="f69" fmla="val 1728"/>
                <a:gd name="f70" fmla="val 1262"/>
                <a:gd name="f71" fmla="val 1721"/>
                <a:gd name="f72" fmla="val 1242"/>
                <a:gd name="f73" fmla="val 1713"/>
                <a:gd name="f74" fmla="val 1222"/>
                <a:gd name="f75" fmla="val 1700"/>
                <a:gd name="f76" fmla="val 1205"/>
                <a:gd name="f77" fmla="val 1692"/>
                <a:gd name="f78" fmla="val 1194"/>
                <a:gd name="f79" fmla="val 1696"/>
                <a:gd name="f80" fmla="val 1189"/>
                <a:gd name="f81" fmla="val 1705"/>
                <a:gd name="f82" fmla="val 1183"/>
                <a:gd name="f83" fmla="val 1717"/>
                <a:gd name="f84" fmla="val 1175"/>
                <a:gd name="f85" fmla="val 1718"/>
                <a:gd name="f86" fmla="val 1186"/>
                <a:gd name="f87" fmla="val 1191"/>
                <a:gd name="f88" fmla="val 1754"/>
                <a:gd name="f89" fmla="val 1249"/>
                <a:gd name="f90" fmla="val 1773"/>
                <a:gd name="f91" fmla="val 1313"/>
                <a:gd name="f92" fmla="val 1377"/>
                <a:gd name="f93" fmla="val 1827"/>
                <a:gd name="f94" fmla="val 1652"/>
                <a:gd name="f95" fmla="val 1878"/>
                <a:gd name="f96" fmla="val 1791"/>
                <a:gd name="f97" fmla="val 1879"/>
                <a:gd name="f98" fmla="val 1798"/>
                <a:gd name="f99" fmla="val 1805"/>
                <a:gd name="f100" fmla="val 1888"/>
                <a:gd name="f101" fmla="val 1809"/>
                <a:gd name="f102" fmla="val 1982"/>
                <a:gd name="f103" fmla="val 2077"/>
                <a:gd name="f104" fmla="val 1871"/>
                <a:gd name="f105" fmla="val 2175"/>
                <a:gd name="f106" fmla="val 2197"/>
                <a:gd name="f107" fmla="val 2216"/>
                <a:gd name="f108" fmla="val 1796"/>
                <a:gd name="f109" fmla="val 2234"/>
                <a:gd name="f110" fmla="val 1780"/>
                <a:gd name="f111" fmla="val 2239"/>
                <a:gd name="f112" fmla="val 1775"/>
                <a:gd name="f113" fmla="val 2243"/>
                <a:gd name="f114" fmla="val 1771"/>
                <a:gd name="f115" fmla="val 2241"/>
                <a:gd name="f116" fmla="val 1762"/>
                <a:gd name="f117" fmla="val 2206"/>
                <a:gd name="f118" fmla="val 1640"/>
                <a:gd name="f119" fmla="val 2168"/>
                <a:gd name="f120" fmla="val 1520"/>
                <a:gd name="f121" fmla="val 2109"/>
                <a:gd name="f122" fmla="val 1407"/>
                <a:gd name="f123" fmla="val 2091"/>
                <a:gd name="f124" fmla="val 1371"/>
                <a:gd name="f125" fmla="val 2070"/>
                <a:gd name="f126" fmla="val 1336"/>
                <a:gd name="f127" fmla="val 2036"/>
                <a:gd name="f128" fmla="val 1312"/>
                <a:gd name="f129" fmla="val 2025"/>
                <a:gd name="f130" fmla="val 1304"/>
                <a:gd name="f131" fmla="val 2033"/>
                <a:gd name="f132" fmla="val 1297"/>
                <a:gd name="f133" fmla="val 1291"/>
                <a:gd name="f134" fmla="val 2040"/>
                <a:gd name="f135" fmla="val 1283"/>
                <a:gd name="f136" fmla="val 2046"/>
                <a:gd name="f137" fmla="val 1289"/>
                <a:gd name="f138" fmla="val 2050"/>
                <a:gd name="f139" fmla="val 1292"/>
                <a:gd name="f140" fmla="val 2080"/>
                <a:gd name="f141" fmla="val 2099"/>
                <a:gd name="f142" fmla="val 1342"/>
                <a:gd name="f143" fmla="val 2117"/>
                <a:gd name="f144" fmla="val 2165"/>
                <a:gd name="f145" fmla="val 1453"/>
                <a:gd name="f146" fmla="val 1542"/>
                <a:gd name="f147" fmla="val 2226"/>
                <a:gd name="f148" fmla="val 1632"/>
                <a:gd name="f149" fmla="val 2240"/>
                <a:gd name="f150" fmla="val 1672"/>
                <a:gd name="f151" fmla="val 2251"/>
                <a:gd name="f152" fmla="val 2263"/>
                <a:gd name="f153" fmla="val 2265"/>
                <a:gd name="f154" fmla="val 2268"/>
                <a:gd name="f155" fmla="val 1768"/>
                <a:gd name="f156" fmla="val 2277"/>
                <a:gd name="f157" fmla="val 1772"/>
                <a:gd name="f158" fmla="val 2319"/>
                <a:gd name="f159" fmla="val 1789"/>
                <a:gd name="f160" fmla="val 2363"/>
                <a:gd name="f161" fmla="val 1800"/>
                <a:gd name="f162" fmla="val 2409"/>
                <a:gd name="f163" fmla="val 1792"/>
                <a:gd name="f164" fmla="val 2451"/>
                <a:gd name="f165" fmla="val 1785"/>
                <a:gd name="f166" fmla="val 2482"/>
                <a:gd name="f167" fmla="val 2506"/>
                <a:gd name="f168" fmla="val 2511"/>
                <a:gd name="f169" fmla="val 1722"/>
                <a:gd name="f170" fmla="val 2507"/>
                <a:gd name="f171" fmla="val 2452"/>
                <a:gd name="f172" fmla="val 1604"/>
                <a:gd name="f173" fmla="val 2398"/>
                <a:gd name="f174" fmla="val 1498"/>
                <a:gd name="f175" fmla="val 2326"/>
                <a:gd name="f176" fmla="val 1403"/>
                <a:gd name="f177" fmla="val 2317"/>
                <a:gd name="f178" fmla="val 1392"/>
                <a:gd name="f179" fmla="val 2307"/>
                <a:gd name="f180" fmla="val 1380"/>
                <a:gd name="f181" fmla="val 2295"/>
                <a:gd name="f182" fmla="val 1372"/>
                <a:gd name="f183" fmla="val 2284"/>
                <a:gd name="f184" fmla="val 1364"/>
                <a:gd name="f185" fmla="val 2289"/>
                <a:gd name="f186" fmla="val 1357"/>
                <a:gd name="f187" fmla="val 2293"/>
                <a:gd name="f188" fmla="val 1350"/>
                <a:gd name="f189" fmla="val 2300"/>
                <a:gd name="f190" fmla="val 1338"/>
                <a:gd name="f191" fmla="val 2306"/>
                <a:gd name="f192" fmla="val 1349"/>
                <a:gd name="f193" fmla="val 2310"/>
                <a:gd name="f194" fmla="val 1353"/>
                <a:gd name="f195" fmla="val 2339"/>
                <a:gd name="f196" fmla="val 1376"/>
                <a:gd name="f197" fmla="val 2359"/>
                <a:gd name="f198" fmla="val 1405"/>
                <a:gd name="f199" fmla="val 2379"/>
                <a:gd name="f200" fmla="val 1435"/>
                <a:gd name="f201" fmla="val 2434"/>
                <a:gd name="f202" fmla="val 1517"/>
                <a:gd name="f203" fmla="val 2480"/>
                <a:gd name="f204" fmla="val 2525"/>
                <a:gd name="f205" fmla="val 2532"/>
                <a:gd name="f206" fmla="val 2539"/>
                <a:gd name="f207" fmla="val 2554"/>
                <a:gd name="f208" fmla="val 1711"/>
                <a:gd name="f209" fmla="val 2590"/>
                <a:gd name="f210" fmla="val 2625"/>
                <a:gd name="f211" fmla="val 1709"/>
                <a:gd name="f212" fmla="val 2660"/>
                <a:gd name="f213" fmla="val 2691"/>
                <a:gd name="f214" fmla="val 1684"/>
                <a:gd name="f215" fmla="val 2714"/>
                <a:gd name="f216" fmla="val 1665"/>
                <a:gd name="f217" fmla="val 2722"/>
                <a:gd name="f218" fmla="val 2725"/>
                <a:gd name="f219" fmla="val 1619"/>
                <a:gd name="f220" fmla="val 2732"/>
                <a:gd name="f221" fmla="val 1622"/>
                <a:gd name="f222" fmla="val 2739"/>
                <a:gd name="f223" fmla="val 1623"/>
                <a:gd name="f224" fmla="val 1624"/>
                <a:gd name="f225" fmla="val 2747"/>
                <a:gd name="f226" fmla="val 2745"/>
                <a:gd name="f227" fmla="val 1638"/>
                <a:gd name="f228" fmla="val 2735"/>
                <a:gd name="f229" fmla="val 1680"/>
                <a:gd name="f230" fmla="val 2706"/>
                <a:gd name="f231" fmla="val 1706"/>
                <a:gd name="f232" fmla="val 2666"/>
                <a:gd name="f233" fmla="val 1719"/>
                <a:gd name="f234" fmla="val 2627"/>
                <a:gd name="f235" fmla="val 1733"/>
                <a:gd name="f236" fmla="val 2588"/>
                <a:gd name="f237" fmla="val 1737"/>
                <a:gd name="f238" fmla="val 2548"/>
                <a:gd name="f239" fmla="val 2540"/>
                <a:gd name="f240" fmla="val 2533"/>
                <a:gd name="f241" fmla="val 1731"/>
                <a:gd name="f242" fmla="val 2527"/>
                <a:gd name="f243" fmla="val 1740"/>
                <a:gd name="f244" fmla="val 2477"/>
                <a:gd name="f245" fmla="val 1817"/>
                <a:gd name="f246" fmla="val 2389"/>
                <a:gd name="f247" fmla="val 1836"/>
                <a:gd name="f248" fmla="val 2270"/>
                <a:gd name="f249" fmla="val 1794"/>
                <a:gd name="f250" fmla="val 1797"/>
                <a:gd name="f251" fmla="val 2225"/>
                <a:gd name="f252" fmla="val 2146"/>
                <a:gd name="f253" fmla="val 2054"/>
                <a:gd name="f254" fmla="val 1887"/>
                <a:gd name="f255" fmla="val 1958"/>
                <a:gd name="f256" fmla="val 1862"/>
                <a:gd name="f257" fmla="val 1932"/>
                <a:gd name="f258" fmla="val 1907"/>
                <a:gd name="f259" fmla="val 1846"/>
                <a:gd name="f260" fmla="val 1884"/>
                <a:gd name="f261" fmla="val 1834"/>
                <a:gd name="f262" fmla="val 1876"/>
                <a:gd name="f263" fmla="val 1830"/>
                <a:gd name="f264" fmla="val 1865"/>
                <a:gd name="f265" fmla="val 1671"/>
                <a:gd name="f266" fmla="val 1923"/>
                <a:gd name="f267" fmla="val 1567"/>
                <a:gd name="f268" fmla="val 1873"/>
                <a:gd name="f269" fmla="val 1550"/>
                <a:gd name="f270" fmla="val 1534"/>
                <a:gd name="f271" fmla="val 1848"/>
                <a:gd name="f272" fmla="val 1847"/>
                <a:gd name="f273" fmla="val 1485"/>
                <a:gd name="f274" fmla="val 1864"/>
                <a:gd name="f275" fmla="val 1468"/>
                <a:gd name="f276" fmla="val 1872"/>
                <a:gd name="f277" fmla="val 1384"/>
                <a:gd name="f278" fmla="val 1913"/>
                <a:gd name="f279" fmla="val 1898"/>
                <a:gd name="f280" fmla="val 1228"/>
                <a:gd name="f281" fmla="val 1218"/>
                <a:gd name="f282" fmla="val 1842"/>
                <a:gd name="f283" fmla="val 1206"/>
                <a:gd name="f284" fmla="val 1198"/>
                <a:gd name="f285" fmla="val 1826"/>
                <a:gd name="f286" fmla="val 1184"/>
                <a:gd name="f287" fmla="val 1810"/>
                <a:gd name="f288" fmla="val 1172"/>
                <a:gd name="f289" fmla="val 1153"/>
                <a:gd name="f290" fmla="val 1819"/>
                <a:gd name="f291" fmla="val 1062"/>
                <a:gd name="f292" fmla="val 968"/>
                <a:gd name="f293" fmla="val 1837"/>
                <a:gd name="f294" fmla="val 904"/>
                <a:gd name="f295" fmla="val 1749"/>
                <a:gd name="f296" fmla="val 893"/>
                <a:gd name="f297" fmla="val 1734"/>
                <a:gd name="f298" fmla="val 886"/>
                <a:gd name="f299" fmla="val 871"/>
                <a:gd name="f300" fmla="val 1739"/>
                <a:gd name="f301" fmla="val 814"/>
                <a:gd name="f302" fmla="val 755"/>
                <a:gd name="f303" fmla="val 1770"/>
                <a:gd name="f304" fmla="val 695"/>
                <a:gd name="f305" fmla="val 660"/>
                <a:gd name="f306" fmla="val 631"/>
                <a:gd name="f307" fmla="val 1715"/>
                <a:gd name="f308" fmla="val 609"/>
                <a:gd name="f309" fmla="val 602"/>
                <a:gd name="f310" fmla="val 1674"/>
                <a:gd name="f311" fmla="val 595"/>
                <a:gd name="f312" fmla="val 583"/>
                <a:gd name="f313" fmla="val 525"/>
                <a:gd name="f314" fmla="val 1673"/>
                <a:gd name="f315" fmla="val 467"/>
                <a:gd name="f316" fmla="val 1664"/>
                <a:gd name="f317" fmla="val 414"/>
                <a:gd name="f318" fmla="val 333"/>
                <a:gd name="f319" fmla="val 1598"/>
                <a:gd name="f320" fmla="val 286"/>
                <a:gd name="f321" fmla="val 1530"/>
                <a:gd name="f322" fmla="val 268"/>
                <a:gd name="f323" fmla="val 265"/>
                <a:gd name="f324" fmla="val 1431"/>
                <a:gd name="f325" fmla="val 261"/>
                <a:gd name="f326" fmla="val 1426"/>
                <a:gd name="f327" fmla="val 250"/>
                <a:gd name="f328" fmla="val 157"/>
                <a:gd name="f329" fmla="val 83"/>
                <a:gd name="f330" fmla="val 1325"/>
                <a:gd name="f331" fmla="val 40"/>
                <a:gd name="f332" fmla="val 1231"/>
                <a:gd name="f333" fmla="val 5"/>
                <a:gd name="f334" fmla="val 1071"/>
                <a:gd name="f335" fmla="val 9"/>
                <a:gd name="f336" fmla="val 988"/>
                <a:gd name="f337" fmla="val 25"/>
                <a:gd name="f338" fmla="val 830"/>
                <a:gd name="f339" fmla="val 82"/>
                <a:gd name="f340" fmla="val 685"/>
                <a:gd name="f341" fmla="val 150"/>
                <a:gd name="f342" fmla="val 544"/>
                <a:gd name="f343" fmla="val 241"/>
                <a:gd name="f344" fmla="val 357"/>
                <a:gd name="f345" fmla="val 352"/>
                <a:gd name="f346" fmla="val 183"/>
                <a:gd name="f347" fmla="val 477"/>
                <a:gd name="f348" fmla="val 17"/>
                <a:gd name="f349" fmla="val 481"/>
                <a:gd name="f350" fmla="val 13"/>
                <a:gd name="f351" fmla="val 494"/>
                <a:gd name="f352" fmla="val 7"/>
                <a:gd name="f353" fmla="val 506"/>
                <a:gd name="f354" fmla="val 15"/>
                <a:gd name="f355" fmla="val 505"/>
                <a:gd name="f356" fmla="val 20"/>
                <a:gd name="f357" fmla="val 497"/>
                <a:gd name="f358" fmla="val 30"/>
                <a:gd name="f359" fmla="val 413"/>
                <a:gd name="f360" fmla="val 142"/>
                <a:gd name="f361" fmla="val 335"/>
                <a:gd name="f362" fmla="val 258"/>
                <a:gd name="f363" fmla="val 379"/>
                <a:gd name="f364" fmla="val 178"/>
                <a:gd name="f365" fmla="val 530"/>
                <a:gd name="f366" fmla="val 102"/>
                <a:gd name="f367" fmla="val 57"/>
                <a:gd name="f368" fmla="val 854"/>
                <a:gd name="f369" fmla="val 34"/>
                <a:gd name="f370" fmla="val 941"/>
                <a:gd name="f371" fmla="val 22"/>
                <a:gd name="f372" fmla="val 1119"/>
                <a:gd name="f373" fmla="val 53"/>
                <a:gd name="f374" fmla="val 1261"/>
                <a:gd name="f375" fmla="val 135"/>
                <a:gd name="f376" fmla="val 1351"/>
                <a:gd name="f377" fmla="val 274"/>
                <a:gd name="f378" fmla="val 1406"/>
                <a:gd name="f379" fmla="val 281"/>
                <a:gd name="f380" fmla="val 289"/>
                <a:gd name="f381" fmla="val 1398"/>
                <a:gd name="f382" fmla="val 400"/>
                <a:gd name="f383" fmla="val 1332"/>
                <a:gd name="f384" fmla="val 493"/>
                <a:gd name="f385" fmla="val 1246"/>
                <a:gd name="f386" fmla="val 571"/>
                <a:gd name="f387" fmla="val 1143"/>
                <a:gd name="f388" fmla="val 613"/>
                <a:gd name="f389" fmla="val 1086"/>
                <a:gd name="f390" fmla="val 648"/>
                <a:gd name="f391" fmla="val 1026"/>
                <a:gd name="f392" fmla="val 677"/>
                <a:gd name="f393" fmla="val 963"/>
                <a:gd name="f394" fmla="val 681"/>
                <a:gd name="f395" fmla="val 955"/>
                <a:gd name="f396" fmla="val 682"/>
                <a:gd name="f397" fmla="val 946"/>
                <a:gd name="f398" fmla="val 952"/>
                <a:gd name="f399" fmla="val 709"/>
                <a:gd name="f400" fmla="val 957"/>
                <a:gd name="f401" fmla="val 703"/>
                <a:gd name="f402" fmla="val 965"/>
                <a:gd name="f403" fmla="val 699"/>
                <a:gd name="f404" fmla="val 972"/>
                <a:gd name="f405" fmla="val 1159"/>
                <a:gd name="f406" fmla="val 483"/>
                <a:gd name="f407" fmla="val 1308"/>
                <a:gd name="f408" fmla="val 307"/>
                <a:gd name="f409" fmla="val 1415"/>
                <a:gd name="f410" fmla="val 292"/>
                <a:gd name="f411" fmla="val 1424"/>
                <a:gd name="f412" fmla="val 288"/>
                <a:gd name="f413" fmla="val 293"/>
                <a:gd name="f414" fmla="val 1448"/>
                <a:gd name="f415" fmla="val 321"/>
                <a:gd name="f416" fmla="val 1558"/>
                <a:gd name="f417" fmla="val 404"/>
                <a:gd name="f418" fmla="val 1631"/>
                <a:gd name="f419" fmla="val 517"/>
                <a:gd name="f420" fmla="val 1644"/>
                <a:gd name="f421" fmla="val 540"/>
                <a:gd name="f422" fmla="val 1647"/>
                <a:gd name="f423" fmla="val 563"/>
                <a:gd name="f424" fmla="val 586"/>
                <a:gd name="f425" fmla="val 1648"/>
                <a:gd name="f426" fmla="val 601"/>
                <a:gd name="f427" fmla="val 605"/>
                <a:gd name="f428" fmla="val 1637"/>
                <a:gd name="f429" fmla="val 693"/>
                <a:gd name="f430" fmla="val 1451"/>
                <a:gd name="f431" fmla="val 776"/>
                <a:gd name="f432" fmla="val 1263"/>
                <a:gd name="f433" fmla="val 823"/>
                <a:gd name="f434" fmla="val 825"/>
                <a:gd name="f435" fmla="val 1053"/>
                <a:gd name="f436" fmla="val 826"/>
                <a:gd name="f437" fmla="val 1048"/>
                <a:gd name="f438" fmla="val 838"/>
                <a:gd name="f439" fmla="val 1050"/>
                <a:gd name="f440" fmla="val 853"/>
                <a:gd name="f441" fmla="val 847"/>
                <a:gd name="f442" fmla="val 846"/>
                <a:gd name="f443" fmla="val 1069"/>
                <a:gd name="f444" fmla="val 829"/>
                <a:gd name="f445" fmla="val 806"/>
                <a:gd name="f446" fmla="val 1217"/>
                <a:gd name="f447" fmla="val 780"/>
                <a:gd name="f448" fmla="val 735"/>
                <a:gd name="f449" fmla="val 1410"/>
                <a:gd name="f450" fmla="val 684"/>
                <a:gd name="f451" fmla="val 1528"/>
                <a:gd name="f452" fmla="val 627"/>
                <a:gd name="f453" fmla="val 622"/>
                <a:gd name="f454" fmla="val 1655"/>
                <a:gd name="f455" fmla="val 1663"/>
                <a:gd name="f456" fmla="val 630"/>
                <a:gd name="f457" fmla="val 679"/>
                <a:gd name="f458" fmla="val 742"/>
                <a:gd name="f459" fmla="val 1746"/>
                <a:gd name="f460" fmla="val 815"/>
                <a:gd name="f461" fmla="val 1732"/>
                <a:gd name="f462" fmla="val 862"/>
                <a:gd name="f463" fmla="val 1723"/>
                <a:gd name="f464" fmla="val 890"/>
                <a:gd name="f465" fmla="val 1704"/>
                <a:gd name="f466" fmla="val 1651"/>
                <a:gd name="f467" fmla="val 964"/>
                <a:gd name="f468" fmla="val 1028"/>
                <a:gd name="f469" fmla="val 1220"/>
                <a:gd name="f470" fmla="val 1080"/>
                <a:gd name="f471" fmla="val 1088"/>
                <a:gd name="f472" fmla="val 1095"/>
                <a:gd name="f473" fmla="val 927"/>
                <a:gd name="f474" fmla="val 1103"/>
                <a:gd name="f475" fmla="val 1105"/>
                <a:gd name="f476" fmla="val 881"/>
                <a:gd name="f477" fmla="val 873"/>
                <a:gd name="f478" fmla="val 875"/>
                <a:gd name="f479" fmla="val 1134"/>
                <a:gd name="f480" fmla="val 877"/>
                <a:gd name="f481" fmla="val 1128"/>
                <a:gd name="f482" fmla="val 1127"/>
                <a:gd name="f483" fmla="val 894"/>
                <a:gd name="f484" fmla="val 1097"/>
                <a:gd name="f485" fmla="val 1049"/>
                <a:gd name="f486" fmla="val 1055"/>
                <a:gd name="f487" fmla="val 1201"/>
                <a:gd name="f488" fmla="val 1352"/>
                <a:gd name="f489" fmla="val 981"/>
                <a:gd name="f490" fmla="val 947"/>
                <a:gd name="f491" fmla="val 1585"/>
                <a:gd name="f492" fmla="val 913"/>
                <a:gd name="f493" fmla="val 1701"/>
                <a:gd name="f494" fmla="val 911"/>
                <a:gd name="f495" fmla="val 909"/>
                <a:gd name="f496" fmla="val 1716"/>
                <a:gd name="f497" fmla="val 915"/>
                <a:gd name="f498" fmla="val 1724"/>
                <a:gd name="f499" fmla="val 1759"/>
                <a:gd name="f500" fmla="val 971"/>
                <a:gd name="f501" fmla="val 1806"/>
                <a:gd name="f502" fmla="val 1066"/>
                <a:gd name="f503" fmla="val 1116"/>
                <a:gd name="f504" fmla="val 1163"/>
                <a:gd name="f505" fmla="val 1788"/>
                <a:gd name="f506" fmla="val 1170"/>
                <a:gd name="f507" fmla="val 1784"/>
                <a:gd name="f508" fmla="val 1778"/>
                <a:gd name="f509" fmla="val 1174"/>
                <a:gd name="f510" fmla="val 1641"/>
                <a:gd name="f511" fmla="val 1245"/>
                <a:gd name="f512" fmla="val 1507"/>
                <a:gd name="f513" fmla="val 1259"/>
                <a:gd name="f514" fmla="val 1370"/>
                <a:gd name="f515" fmla="val 1265"/>
                <a:gd name="f516" fmla="val 1314"/>
                <a:gd name="f517" fmla="val 1268"/>
                <a:gd name="f518" fmla="val 1267"/>
                <a:gd name="f519" fmla="val 1203"/>
                <a:gd name="f520" fmla="val 1195"/>
                <a:gd name="f521" fmla="val 1185"/>
                <a:gd name="f522" fmla="val 1278"/>
                <a:gd name="f523" fmla="val 1294"/>
                <a:gd name="f524" fmla="val 1397"/>
                <a:gd name="f525" fmla="val 1258"/>
                <a:gd name="f526" fmla="val 1586"/>
                <a:gd name="f527" fmla="val 1199"/>
                <a:gd name="f528" fmla="val 1196"/>
                <a:gd name="f529" fmla="val 1208"/>
                <a:gd name="f530" fmla="val 1804"/>
                <a:gd name="f531" fmla="val 1844"/>
                <a:gd name="f532" fmla="val 1874"/>
                <a:gd name="f533" fmla="val 1378"/>
                <a:gd name="f534" fmla="val 1423"/>
                <a:gd name="f535" fmla="val 1461"/>
                <a:gd name="f536" fmla="val 1853"/>
                <a:gd name="f537" fmla="val 1496"/>
                <a:gd name="f538" fmla="val 1503"/>
                <a:gd name="f539" fmla="val 1510"/>
                <a:gd name="f540" fmla="val 1645"/>
                <a:gd name="f541" fmla="+- 0 0 -90"/>
                <a:gd name="f542" fmla="*/ f3 1 2752"/>
                <a:gd name="f543" fmla="*/ f4 1 1924"/>
                <a:gd name="f544" fmla="val f5"/>
                <a:gd name="f545" fmla="val f6"/>
                <a:gd name="f546" fmla="val f7"/>
                <a:gd name="f547" fmla="*/ f541 f0 1"/>
                <a:gd name="f548" fmla="+- f546 0 f544"/>
                <a:gd name="f549" fmla="+- f545 0 f544"/>
                <a:gd name="f550" fmla="*/ f547 1 f2"/>
                <a:gd name="f551" fmla="*/ f549 1 2752"/>
                <a:gd name="f552" fmla="*/ f548 1 1924"/>
                <a:gd name="f553" fmla="*/ 1495 f549 1"/>
                <a:gd name="f554" fmla="*/ 1204 f548 1"/>
                <a:gd name="f555" fmla="*/ 1455 f549 1"/>
                <a:gd name="f556" fmla="*/ 1008 f548 1"/>
                <a:gd name="f557" fmla="*/ 1522 f549 1"/>
                <a:gd name="f558" fmla="*/ 1230 f548 1"/>
                <a:gd name="f559" fmla="*/ 1535 f549 1"/>
                <a:gd name="f560" fmla="*/ 1829 f548 1"/>
                <a:gd name="f561" fmla="*/ 1849 f549 1"/>
                <a:gd name="f562" fmla="*/ 1818 f548 1"/>
                <a:gd name="f563" fmla="*/ 1728 f549 1"/>
                <a:gd name="f564" fmla="*/ 1262 f548 1"/>
                <a:gd name="f565" fmla="*/ 1705 f549 1"/>
                <a:gd name="f566" fmla="*/ 1183 f548 1"/>
                <a:gd name="f567" fmla="*/ 1790 f549 1"/>
                <a:gd name="f568" fmla="*/ 1377 f548 1"/>
                <a:gd name="f569" fmla="*/ 1888 f549 1"/>
                <a:gd name="f570" fmla="*/ 1809 f548 1"/>
                <a:gd name="f571" fmla="*/ 2234 f549 1"/>
                <a:gd name="f572" fmla="*/ 1780 f548 1"/>
                <a:gd name="f573" fmla="*/ 2109 f549 1"/>
                <a:gd name="f574" fmla="*/ 1407 f548 1"/>
                <a:gd name="f575" fmla="*/ 2036 f549 1"/>
                <a:gd name="f576" fmla="*/ 1291 f548 1"/>
                <a:gd name="f577" fmla="*/ 2117 f549 1"/>
                <a:gd name="f578" fmla="*/ 1371 f548 1"/>
                <a:gd name="f579" fmla="*/ 2263 f549 1"/>
                <a:gd name="f580" fmla="*/ 1754 f548 1"/>
                <a:gd name="f581" fmla="*/ 2409 f549 1"/>
                <a:gd name="f582" fmla="*/ 1792 f548 1"/>
                <a:gd name="f583" fmla="*/ 2507 f549 1"/>
                <a:gd name="f584" fmla="*/ 1710 f548 1"/>
                <a:gd name="f585" fmla="*/ 2295 f549 1"/>
                <a:gd name="f586" fmla="*/ 1372 f548 1"/>
                <a:gd name="f587" fmla="*/ 2310 f549 1"/>
                <a:gd name="f588" fmla="*/ 1353 f548 1"/>
                <a:gd name="f589" fmla="*/ 2525 f549 1"/>
                <a:gd name="f590" fmla="*/ 1692 f548 1"/>
                <a:gd name="f591" fmla="*/ 2660 f549 1"/>
                <a:gd name="f592" fmla="*/ 1696 f548 1"/>
                <a:gd name="f593" fmla="*/ 2739 f549 1"/>
                <a:gd name="f594" fmla="*/ 1623 f548 1"/>
                <a:gd name="f595" fmla="*/ 2666 f549 1"/>
                <a:gd name="f596" fmla="*/ 1719 f548 1"/>
                <a:gd name="f597" fmla="*/ 2527 f549 1"/>
                <a:gd name="f598" fmla="*/ 1740 f548 1"/>
                <a:gd name="f599" fmla="*/ 2225 f549 1"/>
                <a:gd name="f600" fmla="*/ 1817 f548 1"/>
                <a:gd name="f601" fmla="*/ 1884 f549 1"/>
                <a:gd name="f602" fmla="*/ 1834 f548 1"/>
                <a:gd name="f603" fmla="*/ 1567 f549 1"/>
                <a:gd name="f604" fmla="*/ 1873 f548 1"/>
                <a:gd name="f605" fmla="*/ 1468 f549 1"/>
                <a:gd name="f606" fmla="*/ 1872 f548 1"/>
                <a:gd name="f607" fmla="*/ 1198 f549 1"/>
                <a:gd name="f608" fmla="*/ 1826 f548 1"/>
                <a:gd name="f609" fmla="*/ 904 f549 1"/>
                <a:gd name="f610" fmla="*/ 1749 f548 1"/>
                <a:gd name="f611" fmla="*/ 695 f549 1"/>
                <a:gd name="f612" fmla="*/ 583 f549 1"/>
                <a:gd name="f613" fmla="*/ 1671 f548 1"/>
                <a:gd name="f614" fmla="*/ 268 f549 1"/>
                <a:gd name="f615" fmla="*/ 1443 f548 1"/>
                <a:gd name="f616" fmla="*/ 40 f549 1"/>
                <a:gd name="f617" fmla="*/ 1231 f548 1"/>
                <a:gd name="f618" fmla="*/ 150 f549 1"/>
                <a:gd name="f619" fmla="*/ 544 f548 1"/>
                <a:gd name="f620" fmla="*/ 494 f549 1"/>
                <a:gd name="f621" fmla="*/ 7 f548 1"/>
                <a:gd name="f622" fmla="*/ 265 f549 1"/>
                <a:gd name="f623" fmla="*/ 379 f548 1"/>
                <a:gd name="f624" fmla="*/ 34 f549 1"/>
                <a:gd name="f625" fmla="*/ 1119 f548 1"/>
                <a:gd name="f626" fmla="*/ 289 f549 1"/>
                <a:gd name="f627" fmla="*/ 1398 f548 1"/>
                <a:gd name="f628" fmla="*/ 677 f549 1"/>
                <a:gd name="f629" fmla="*/ 963 f548 1"/>
                <a:gd name="f630" fmla="*/ 699 f549 1"/>
                <a:gd name="f631" fmla="*/ 972 f548 1"/>
                <a:gd name="f632" fmla="*/ 293 f549 1"/>
                <a:gd name="f633" fmla="*/ 1448 f548 1"/>
                <a:gd name="f634" fmla="*/ 586 f549 1"/>
                <a:gd name="f635" fmla="*/ 1648 f548 1"/>
                <a:gd name="f636" fmla="*/ 823 f549 1"/>
                <a:gd name="f637" fmla="*/ 1062 f548 1"/>
                <a:gd name="f638" fmla="*/ 846 f549 1"/>
                <a:gd name="f639" fmla="*/ 1069 f548 1"/>
                <a:gd name="f640" fmla="*/ 627 f549 1"/>
                <a:gd name="f641" fmla="*/ 1644 f548 1"/>
                <a:gd name="f642" fmla="*/ 815 f549 1"/>
                <a:gd name="f643" fmla="*/ 1732 f548 1"/>
                <a:gd name="f644" fmla="*/ 1080 f549 1"/>
                <a:gd name="f645" fmla="*/ 1001 f548 1"/>
                <a:gd name="f646" fmla="*/ 1119 f549 1"/>
                <a:gd name="f647" fmla="*/ 875 f548 1"/>
                <a:gd name="f648" fmla="*/ 1013 f549 1"/>
                <a:gd name="f649" fmla="*/ 1352 f548 1"/>
                <a:gd name="f650" fmla="*/ 915 f549 1"/>
                <a:gd name="f651" fmla="*/ 1724 f548 1"/>
                <a:gd name="f652" fmla="*/ 1163 f549 1"/>
                <a:gd name="f653" fmla="*/ 1788 f548 1"/>
                <a:gd name="f654" fmla="*/ 1259 f549 1"/>
                <a:gd name="f655" fmla="*/ 1370 f548 1"/>
                <a:gd name="f656" fmla="*/ 1278 f549 1"/>
                <a:gd name="f657" fmla="*/ 1185 f548 1"/>
                <a:gd name="f658" fmla="*/ 1199 f549 1"/>
                <a:gd name="f659" fmla="*/ 1770 f548 1"/>
                <a:gd name="f660" fmla="*/ 1378 f549 1"/>
                <a:gd name="f661" fmla="*/ 1503 f549 1"/>
                <a:gd name="f662" fmla="*/ 1810 f548 1"/>
                <a:gd name="f663" fmla="+- f550 0 f1"/>
                <a:gd name="f664" fmla="*/ f553 1 2752"/>
                <a:gd name="f665" fmla="*/ f554 1 1924"/>
                <a:gd name="f666" fmla="*/ f555 1 2752"/>
                <a:gd name="f667" fmla="*/ f556 1 1924"/>
                <a:gd name="f668" fmla="*/ f557 1 2752"/>
                <a:gd name="f669" fmla="*/ f558 1 1924"/>
                <a:gd name="f670" fmla="*/ f559 1 2752"/>
                <a:gd name="f671" fmla="*/ f560 1 1924"/>
                <a:gd name="f672" fmla="*/ f561 1 2752"/>
                <a:gd name="f673" fmla="*/ f562 1 1924"/>
                <a:gd name="f674" fmla="*/ f563 1 2752"/>
                <a:gd name="f675" fmla="*/ f564 1 1924"/>
                <a:gd name="f676" fmla="*/ f565 1 2752"/>
                <a:gd name="f677" fmla="*/ f566 1 1924"/>
                <a:gd name="f678" fmla="*/ f567 1 2752"/>
                <a:gd name="f679" fmla="*/ f568 1 1924"/>
                <a:gd name="f680" fmla="*/ f569 1 2752"/>
                <a:gd name="f681" fmla="*/ f570 1 1924"/>
                <a:gd name="f682" fmla="*/ f571 1 2752"/>
                <a:gd name="f683" fmla="*/ f572 1 1924"/>
                <a:gd name="f684" fmla="*/ f573 1 2752"/>
                <a:gd name="f685" fmla="*/ f574 1 1924"/>
                <a:gd name="f686" fmla="*/ f575 1 2752"/>
                <a:gd name="f687" fmla="*/ f576 1 1924"/>
                <a:gd name="f688" fmla="*/ f577 1 2752"/>
                <a:gd name="f689" fmla="*/ f578 1 1924"/>
                <a:gd name="f690" fmla="*/ f579 1 2752"/>
                <a:gd name="f691" fmla="*/ f580 1 1924"/>
                <a:gd name="f692" fmla="*/ f581 1 2752"/>
                <a:gd name="f693" fmla="*/ f582 1 1924"/>
                <a:gd name="f694" fmla="*/ f583 1 2752"/>
                <a:gd name="f695" fmla="*/ f584 1 1924"/>
                <a:gd name="f696" fmla="*/ f585 1 2752"/>
                <a:gd name="f697" fmla="*/ f586 1 1924"/>
                <a:gd name="f698" fmla="*/ f587 1 2752"/>
                <a:gd name="f699" fmla="*/ f588 1 1924"/>
                <a:gd name="f700" fmla="*/ f589 1 2752"/>
                <a:gd name="f701" fmla="*/ f590 1 1924"/>
                <a:gd name="f702" fmla="*/ f591 1 2752"/>
                <a:gd name="f703" fmla="*/ f592 1 1924"/>
                <a:gd name="f704" fmla="*/ f593 1 2752"/>
                <a:gd name="f705" fmla="*/ f594 1 1924"/>
                <a:gd name="f706" fmla="*/ f595 1 2752"/>
                <a:gd name="f707" fmla="*/ f596 1 1924"/>
                <a:gd name="f708" fmla="*/ f597 1 2752"/>
                <a:gd name="f709" fmla="*/ f598 1 1924"/>
                <a:gd name="f710" fmla="*/ f599 1 2752"/>
                <a:gd name="f711" fmla="*/ f600 1 1924"/>
                <a:gd name="f712" fmla="*/ f601 1 2752"/>
                <a:gd name="f713" fmla="*/ f602 1 1924"/>
                <a:gd name="f714" fmla="*/ f603 1 2752"/>
                <a:gd name="f715" fmla="*/ f604 1 1924"/>
                <a:gd name="f716" fmla="*/ f605 1 2752"/>
                <a:gd name="f717" fmla="*/ f606 1 1924"/>
                <a:gd name="f718" fmla="*/ f607 1 2752"/>
                <a:gd name="f719" fmla="*/ f608 1 1924"/>
                <a:gd name="f720" fmla="*/ f609 1 2752"/>
                <a:gd name="f721" fmla="*/ f610 1 1924"/>
                <a:gd name="f722" fmla="*/ f611 1 2752"/>
                <a:gd name="f723" fmla="*/ f612 1 2752"/>
                <a:gd name="f724" fmla="*/ f613 1 1924"/>
                <a:gd name="f725" fmla="*/ f614 1 2752"/>
                <a:gd name="f726" fmla="*/ f615 1 1924"/>
                <a:gd name="f727" fmla="*/ f616 1 2752"/>
                <a:gd name="f728" fmla="*/ f617 1 1924"/>
                <a:gd name="f729" fmla="*/ f618 1 2752"/>
                <a:gd name="f730" fmla="*/ f619 1 1924"/>
                <a:gd name="f731" fmla="*/ f620 1 2752"/>
                <a:gd name="f732" fmla="*/ f621 1 1924"/>
                <a:gd name="f733" fmla="*/ f622 1 2752"/>
                <a:gd name="f734" fmla="*/ f623 1 1924"/>
                <a:gd name="f735" fmla="*/ f624 1 2752"/>
                <a:gd name="f736" fmla="*/ f625 1 1924"/>
                <a:gd name="f737" fmla="*/ f626 1 2752"/>
                <a:gd name="f738" fmla="*/ f627 1 1924"/>
                <a:gd name="f739" fmla="*/ f628 1 2752"/>
                <a:gd name="f740" fmla="*/ f629 1 1924"/>
                <a:gd name="f741" fmla="*/ f630 1 2752"/>
                <a:gd name="f742" fmla="*/ f631 1 1924"/>
                <a:gd name="f743" fmla="*/ f632 1 2752"/>
                <a:gd name="f744" fmla="*/ f633 1 1924"/>
                <a:gd name="f745" fmla="*/ f634 1 2752"/>
                <a:gd name="f746" fmla="*/ f635 1 1924"/>
                <a:gd name="f747" fmla="*/ f636 1 2752"/>
                <a:gd name="f748" fmla="*/ f637 1 1924"/>
                <a:gd name="f749" fmla="*/ f638 1 2752"/>
                <a:gd name="f750" fmla="*/ f639 1 1924"/>
                <a:gd name="f751" fmla="*/ f640 1 2752"/>
                <a:gd name="f752" fmla="*/ f641 1 1924"/>
                <a:gd name="f753" fmla="*/ f642 1 2752"/>
                <a:gd name="f754" fmla="*/ f643 1 1924"/>
                <a:gd name="f755" fmla="*/ f644 1 2752"/>
                <a:gd name="f756" fmla="*/ f645 1 1924"/>
                <a:gd name="f757" fmla="*/ f646 1 2752"/>
                <a:gd name="f758" fmla="*/ f647 1 1924"/>
                <a:gd name="f759" fmla="*/ f648 1 2752"/>
                <a:gd name="f760" fmla="*/ f649 1 1924"/>
                <a:gd name="f761" fmla="*/ f650 1 2752"/>
                <a:gd name="f762" fmla="*/ f651 1 1924"/>
                <a:gd name="f763" fmla="*/ f652 1 2752"/>
                <a:gd name="f764" fmla="*/ f653 1 1924"/>
                <a:gd name="f765" fmla="*/ f654 1 2752"/>
                <a:gd name="f766" fmla="*/ f655 1 1924"/>
                <a:gd name="f767" fmla="*/ f656 1 2752"/>
                <a:gd name="f768" fmla="*/ f657 1 1924"/>
                <a:gd name="f769" fmla="*/ f658 1 2752"/>
                <a:gd name="f770" fmla="*/ f659 1 1924"/>
                <a:gd name="f771" fmla="*/ f660 1 2752"/>
                <a:gd name="f772" fmla="*/ f661 1 2752"/>
                <a:gd name="f773" fmla="*/ f662 1 1924"/>
                <a:gd name="f774" fmla="*/ 0 1 f551"/>
                <a:gd name="f775" fmla="*/ f545 1 f551"/>
                <a:gd name="f776" fmla="*/ 0 1 f552"/>
                <a:gd name="f777" fmla="*/ f546 1 f552"/>
                <a:gd name="f778" fmla="*/ f664 1 f551"/>
                <a:gd name="f779" fmla="*/ f665 1 f552"/>
                <a:gd name="f780" fmla="*/ f666 1 f551"/>
                <a:gd name="f781" fmla="*/ f667 1 f552"/>
                <a:gd name="f782" fmla="*/ f668 1 f551"/>
                <a:gd name="f783" fmla="*/ f669 1 f552"/>
                <a:gd name="f784" fmla="*/ f670 1 f551"/>
                <a:gd name="f785" fmla="*/ f671 1 f552"/>
                <a:gd name="f786" fmla="*/ f672 1 f551"/>
                <a:gd name="f787" fmla="*/ f673 1 f552"/>
                <a:gd name="f788" fmla="*/ f674 1 f551"/>
                <a:gd name="f789" fmla="*/ f675 1 f552"/>
                <a:gd name="f790" fmla="*/ f676 1 f551"/>
                <a:gd name="f791" fmla="*/ f677 1 f552"/>
                <a:gd name="f792" fmla="*/ f678 1 f551"/>
                <a:gd name="f793" fmla="*/ f679 1 f552"/>
                <a:gd name="f794" fmla="*/ f680 1 f551"/>
                <a:gd name="f795" fmla="*/ f681 1 f552"/>
                <a:gd name="f796" fmla="*/ f682 1 f551"/>
                <a:gd name="f797" fmla="*/ f683 1 f552"/>
                <a:gd name="f798" fmla="*/ f684 1 f551"/>
                <a:gd name="f799" fmla="*/ f685 1 f552"/>
                <a:gd name="f800" fmla="*/ f686 1 f551"/>
                <a:gd name="f801" fmla="*/ f687 1 f552"/>
                <a:gd name="f802" fmla="*/ f688 1 f551"/>
                <a:gd name="f803" fmla="*/ f689 1 f552"/>
                <a:gd name="f804" fmla="*/ f690 1 f551"/>
                <a:gd name="f805" fmla="*/ f691 1 f552"/>
                <a:gd name="f806" fmla="*/ f692 1 f551"/>
                <a:gd name="f807" fmla="*/ f693 1 f552"/>
                <a:gd name="f808" fmla="*/ f694 1 f551"/>
                <a:gd name="f809" fmla="*/ f695 1 f552"/>
                <a:gd name="f810" fmla="*/ f696 1 f551"/>
                <a:gd name="f811" fmla="*/ f697 1 f552"/>
                <a:gd name="f812" fmla="*/ f698 1 f551"/>
                <a:gd name="f813" fmla="*/ f699 1 f552"/>
                <a:gd name="f814" fmla="*/ f700 1 f551"/>
                <a:gd name="f815" fmla="*/ f701 1 f552"/>
                <a:gd name="f816" fmla="*/ f702 1 f551"/>
                <a:gd name="f817" fmla="*/ f703 1 f552"/>
                <a:gd name="f818" fmla="*/ f704 1 f551"/>
                <a:gd name="f819" fmla="*/ f705 1 f552"/>
                <a:gd name="f820" fmla="*/ f706 1 f551"/>
                <a:gd name="f821" fmla="*/ f707 1 f552"/>
                <a:gd name="f822" fmla="*/ f708 1 f551"/>
                <a:gd name="f823" fmla="*/ f709 1 f552"/>
                <a:gd name="f824" fmla="*/ f710 1 f551"/>
                <a:gd name="f825" fmla="*/ f711 1 f552"/>
                <a:gd name="f826" fmla="*/ f712 1 f551"/>
                <a:gd name="f827" fmla="*/ f713 1 f552"/>
                <a:gd name="f828" fmla="*/ f714 1 f551"/>
                <a:gd name="f829" fmla="*/ f715 1 f552"/>
                <a:gd name="f830" fmla="*/ f716 1 f551"/>
                <a:gd name="f831" fmla="*/ f717 1 f552"/>
                <a:gd name="f832" fmla="*/ f718 1 f551"/>
                <a:gd name="f833" fmla="*/ f719 1 f552"/>
                <a:gd name="f834" fmla="*/ f720 1 f551"/>
                <a:gd name="f835" fmla="*/ f721 1 f552"/>
                <a:gd name="f836" fmla="*/ f722 1 f551"/>
                <a:gd name="f837" fmla="*/ f723 1 f551"/>
                <a:gd name="f838" fmla="*/ f724 1 f552"/>
                <a:gd name="f839" fmla="*/ f725 1 f551"/>
                <a:gd name="f840" fmla="*/ f726 1 f552"/>
                <a:gd name="f841" fmla="*/ f727 1 f551"/>
                <a:gd name="f842" fmla="*/ f728 1 f552"/>
                <a:gd name="f843" fmla="*/ f729 1 f551"/>
                <a:gd name="f844" fmla="*/ f730 1 f552"/>
                <a:gd name="f845" fmla="*/ f731 1 f551"/>
                <a:gd name="f846" fmla="*/ f732 1 f552"/>
                <a:gd name="f847" fmla="*/ f733 1 f551"/>
                <a:gd name="f848" fmla="*/ f734 1 f552"/>
                <a:gd name="f849" fmla="*/ f735 1 f551"/>
                <a:gd name="f850" fmla="*/ f736 1 f552"/>
                <a:gd name="f851" fmla="*/ f737 1 f551"/>
                <a:gd name="f852" fmla="*/ f738 1 f552"/>
                <a:gd name="f853" fmla="*/ f739 1 f551"/>
                <a:gd name="f854" fmla="*/ f740 1 f552"/>
                <a:gd name="f855" fmla="*/ f741 1 f551"/>
                <a:gd name="f856" fmla="*/ f742 1 f552"/>
                <a:gd name="f857" fmla="*/ f743 1 f551"/>
                <a:gd name="f858" fmla="*/ f744 1 f552"/>
                <a:gd name="f859" fmla="*/ f745 1 f551"/>
                <a:gd name="f860" fmla="*/ f746 1 f552"/>
                <a:gd name="f861" fmla="*/ f747 1 f551"/>
                <a:gd name="f862" fmla="*/ f748 1 f552"/>
                <a:gd name="f863" fmla="*/ f749 1 f551"/>
                <a:gd name="f864" fmla="*/ f750 1 f552"/>
                <a:gd name="f865" fmla="*/ f751 1 f551"/>
                <a:gd name="f866" fmla="*/ f752 1 f552"/>
                <a:gd name="f867" fmla="*/ f753 1 f551"/>
                <a:gd name="f868" fmla="*/ f754 1 f552"/>
                <a:gd name="f869" fmla="*/ f755 1 f551"/>
                <a:gd name="f870" fmla="*/ f756 1 f552"/>
                <a:gd name="f871" fmla="*/ f757 1 f551"/>
                <a:gd name="f872" fmla="*/ f758 1 f552"/>
                <a:gd name="f873" fmla="*/ f759 1 f551"/>
                <a:gd name="f874" fmla="*/ f760 1 f552"/>
                <a:gd name="f875" fmla="*/ f761 1 f551"/>
                <a:gd name="f876" fmla="*/ f762 1 f552"/>
                <a:gd name="f877" fmla="*/ f763 1 f551"/>
                <a:gd name="f878" fmla="*/ f764 1 f552"/>
                <a:gd name="f879" fmla="*/ f765 1 f551"/>
                <a:gd name="f880" fmla="*/ f766 1 f552"/>
                <a:gd name="f881" fmla="*/ f767 1 f551"/>
                <a:gd name="f882" fmla="*/ f768 1 f552"/>
                <a:gd name="f883" fmla="*/ f769 1 f551"/>
                <a:gd name="f884" fmla="*/ f770 1 f552"/>
                <a:gd name="f885" fmla="*/ f771 1 f551"/>
                <a:gd name="f886" fmla="*/ f772 1 f551"/>
                <a:gd name="f887" fmla="*/ f773 1 f552"/>
                <a:gd name="f888" fmla="*/ f774 f542 1"/>
                <a:gd name="f889" fmla="*/ f775 f542 1"/>
                <a:gd name="f890" fmla="*/ f777 f543 1"/>
                <a:gd name="f891" fmla="*/ f776 f543 1"/>
                <a:gd name="f892" fmla="*/ f778 f542 1"/>
                <a:gd name="f893" fmla="*/ f779 f543 1"/>
                <a:gd name="f894" fmla="*/ f780 f542 1"/>
                <a:gd name="f895" fmla="*/ f781 f543 1"/>
                <a:gd name="f896" fmla="*/ f782 f542 1"/>
                <a:gd name="f897" fmla="*/ f783 f543 1"/>
                <a:gd name="f898" fmla="*/ f784 f542 1"/>
                <a:gd name="f899" fmla="*/ f785 f543 1"/>
                <a:gd name="f900" fmla="*/ f786 f542 1"/>
                <a:gd name="f901" fmla="*/ f787 f543 1"/>
                <a:gd name="f902" fmla="*/ f788 f542 1"/>
                <a:gd name="f903" fmla="*/ f789 f543 1"/>
                <a:gd name="f904" fmla="*/ f790 f542 1"/>
                <a:gd name="f905" fmla="*/ f791 f543 1"/>
                <a:gd name="f906" fmla="*/ f792 f542 1"/>
                <a:gd name="f907" fmla="*/ f793 f543 1"/>
                <a:gd name="f908" fmla="*/ f794 f542 1"/>
                <a:gd name="f909" fmla="*/ f795 f543 1"/>
                <a:gd name="f910" fmla="*/ f796 f542 1"/>
                <a:gd name="f911" fmla="*/ f797 f543 1"/>
                <a:gd name="f912" fmla="*/ f798 f542 1"/>
                <a:gd name="f913" fmla="*/ f799 f543 1"/>
                <a:gd name="f914" fmla="*/ f800 f542 1"/>
                <a:gd name="f915" fmla="*/ f801 f543 1"/>
                <a:gd name="f916" fmla="*/ f802 f542 1"/>
                <a:gd name="f917" fmla="*/ f803 f543 1"/>
                <a:gd name="f918" fmla="*/ f804 f542 1"/>
                <a:gd name="f919" fmla="*/ f805 f543 1"/>
                <a:gd name="f920" fmla="*/ f806 f542 1"/>
                <a:gd name="f921" fmla="*/ f807 f543 1"/>
                <a:gd name="f922" fmla="*/ f808 f542 1"/>
                <a:gd name="f923" fmla="*/ f809 f543 1"/>
                <a:gd name="f924" fmla="*/ f810 f542 1"/>
                <a:gd name="f925" fmla="*/ f811 f543 1"/>
                <a:gd name="f926" fmla="*/ f812 f542 1"/>
                <a:gd name="f927" fmla="*/ f813 f543 1"/>
                <a:gd name="f928" fmla="*/ f814 f542 1"/>
                <a:gd name="f929" fmla="*/ f815 f543 1"/>
                <a:gd name="f930" fmla="*/ f816 f542 1"/>
                <a:gd name="f931" fmla="*/ f817 f543 1"/>
                <a:gd name="f932" fmla="*/ f818 f542 1"/>
                <a:gd name="f933" fmla="*/ f819 f543 1"/>
                <a:gd name="f934" fmla="*/ f820 f542 1"/>
                <a:gd name="f935" fmla="*/ f821 f543 1"/>
                <a:gd name="f936" fmla="*/ f822 f542 1"/>
                <a:gd name="f937" fmla="*/ f823 f543 1"/>
                <a:gd name="f938" fmla="*/ f824 f542 1"/>
                <a:gd name="f939" fmla="*/ f825 f543 1"/>
                <a:gd name="f940" fmla="*/ f826 f542 1"/>
                <a:gd name="f941" fmla="*/ f827 f543 1"/>
                <a:gd name="f942" fmla="*/ f828 f542 1"/>
                <a:gd name="f943" fmla="*/ f829 f543 1"/>
                <a:gd name="f944" fmla="*/ f830 f542 1"/>
                <a:gd name="f945" fmla="*/ f831 f543 1"/>
                <a:gd name="f946" fmla="*/ f832 f542 1"/>
                <a:gd name="f947" fmla="*/ f833 f543 1"/>
                <a:gd name="f948" fmla="*/ f834 f542 1"/>
                <a:gd name="f949" fmla="*/ f835 f543 1"/>
                <a:gd name="f950" fmla="*/ f836 f542 1"/>
                <a:gd name="f951" fmla="*/ f837 f542 1"/>
                <a:gd name="f952" fmla="*/ f838 f543 1"/>
                <a:gd name="f953" fmla="*/ f839 f542 1"/>
                <a:gd name="f954" fmla="*/ f840 f543 1"/>
                <a:gd name="f955" fmla="*/ f841 f542 1"/>
                <a:gd name="f956" fmla="*/ f842 f543 1"/>
                <a:gd name="f957" fmla="*/ f843 f542 1"/>
                <a:gd name="f958" fmla="*/ f844 f543 1"/>
                <a:gd name="f959" fmla="*/ f845 f542 1"/>
                <a:gd name="f960" fmla="*/ f846 f543 1"/>
                <a:gd name="f961" fmla="*/ f847 f542 1"/>
                <a:gd name="f962" fmla="*/ f848 f543 1"/>
                <a:gd name="f963" fmla="*/ f849 f542 1"/>
                <a:gd name="f964" fmla="*/ f850 f543 1"/>
                <a:gd name="f965" fmla="*/ f851 f542 1"/>
                <a:gd name="f966" fmla="*/ f852 f543 1"/>
                <a:gd name="f967" fmla="*/ f853 f542 1"/>
                <a:gd name="f968" fmla="*/ f854 f543 1"/>
                <a:gd name="f969" fmla="*/ f855 f542 1"/>
                <a:gd name="f970" fmla="*/ f856 f543 1"/>
                <a:gd name="f971" fmla="*/ f857 f542 1"/>
                <a:gd name="f972" fmla="*/ f858 f543 1"/>
                <a:gd name="f973" fmla="*/ f859 f542 1"/>
                <a:gd name="f974" fmla="*/ f860 f543 1"/>
                <a:gd name="f975" fmla="*/ f861 f542 1"/>
                <a:gd name="f976" fmla="*/ f862 f543 1"/>
                <a:gd name="f977" fmla="*/ f863 f542 1"/>
                <a:gd name="f978" fmla="*/ f864 f543 1"/>
                <a:gd name="f979" fmla="*/ f865 f542 1"/>
                <a:gd name="f980" fmla="*/ f866 f543 1"/>
                <a:gd name="f981" fmla="*/ f867 f542 1"/>
                <a:gd name="f982" fmla="*/ f868 f543 1"/>
                <a:gd name="f983" fmla="*/ f869 f542 1"/>
                <a:gd name="f984" fmla="*/ f870 f543 1"/>
                <a:gd name="f985" fmla="*/ f871 f542 1"/>
                <a:gd name="f986" fmla="*/ f872 f543 1"/>
                <a:gd name="f987" fmla="*/ f873 f542 1"/>
                <a:gd name="f988" fmla="*/ f874 f543 1"/>
                <a:gd name="f989" fmla="*/ f875 f542 1"/>
                <a:gd name="f990" fmla="*/ f876 f543 1"/>
                <a:gd name="f991" fmla="*/ f877 f542 1"/>
                <a:gd name="f992" fmla="*/ f878 f543 1"/>
                <a:gd name="f993" fmla="*/ f879 f542 1"/>
                <a:gd name="f994" fmla="*/ f880 f543 1"/>
                <a:gd name="f995" fmla="*/ f881 f542 1"/>
                <a:gd name="f996" fmla="*/ f882 f543 1"/>
                <a:gd name="f997" fmla="*/ f883 f542 1"/>
                <a:gd name="f998" fmla="*/ f884 f543 1"/>
                <a:gd name="f999" fmla="*/ f885 f542 1"/>
                <a:gd name="f1000" fmla="*/ f886 f542 1"/>
                <a:gd name="f1001" fmla="*/ f887 f5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3">
                  <a:pos x="f892" y="f893"/>
                </a:cxn>
                <a:cxn ang="f663">
                  <a:pos x="f894" y="f895"/>
                </a:cxn>
                <a:cxn ang="f663">
                  <a:pos x="f896" y="f897"/>
                </a:cxn>
                <a:cxn ang="f663">
                  <a:pos x="f898" y="f899"/>
                </a:cxn>
                <a:cxn ang="f663">
                  <a:pos x="f900" y="f901"/>
                </a:cxn>
                <a:cxn ang="f663">
                  <a:pos x="f902" y="f903"/>
                </a:cxn>
                <a:cxn ang="f663">
                  <a:pos x="f904" y="f905"/>
                </a:cxn>
                <a:cxn ang="f663">
                  <a:pos x="f906" y="f907"/>
                </a:cxn>
                <a:cxn ang="f663">
                  <a:pos x="f908" y="f909"/>
                </a:cxn>
                <a:cxn ang="f663">
                  <a:pos x="f910" y="f911"/>
                </a:cxn>
                <a:cxn ang="f663">
                  <a:pos x="f912" y="f913"/>
                </a:cxn>
                <a:cxn ang="f663">
                  <a:pos x="f914" y="f915"/>
                </a:cxn>
                <a:cxn ang="f663">
                  <a:pos x="f916" y="f917"/>
                </a:cxn>
                <a:cxn ang="f663">
                  <a:pos x="f918" y="f919"/>
                </a:cxn>
                <a:cxn ang="f663">
                  <a:pos x="f920" y="f921"/>
                </a:cxn>
                <a:cxn ang="f663">
                  <a:pos x="f922" y="f923"/>
                </a:cxn>
                <a:cxn ang="f663">
                  <a:pos x="f924" y="f925"/>
                </a:cxn>
                <a:cxn ang="f663">
                  <a:pos x="f926" y="f927"/>
                </a:cxn>
                <a:cxn ang="f663">
                  <a:pos x="f928" y="f929"/>
                </a:cxn>
                <a:cxn ang="f663">
                  <a:pos x="f930" y="f931"/>
                </a:cxn>
                <a:cxn ang="f663">
                  <a:pos x="f932" y="f933"/>
                </a:cxn>
                <a:cxn ang="f663">
                  <a:pos x="f934" y="f935"/>
                </a:cxn>
                <a:cxn ang="f663">
                  <a:pos x="f936" y="f937"/>
                </a:cxn>
                <a:cxn ang="f663">
                  <a:pos x="f938" y="f939"/>
                </a:cxn>
                <a:cxn ang="f663">
                  <a:pos x="f940" y="f941"/>
                </a:cxn>
                <a:cxn ang="f663">
                  <a:pos x="f942" y="f943"/>
                </a:cxn>
                <a:cxn ang="f663">
                  <a:pos x="f944" y="f945"/>
                </a:cxn>
                <a:cxn ang="f663">
                  <a:pos x="f946" y="f947"/>
                </a:cxn>
                <a:cxn ang="f663">
                  <a:pos x="f948" y="f949"/>
                </a:cxn>
                <a:cxn ang="f663">
                  <a:pos x="f950" y="f949"/>
                </a:cxn>
                <a:cxn ang="f663">
                  <a:pos x="f951" y="f952"/>
                </a:cxn>
                <a:cxn ang="f663">
                  <a:pos x="f953" y="f954"/>
                </a:cxn>
                <a:cxn ang="f663">
                  <a:pos x="f955" y="f956"/>
                </a:cxn>
                <a:cxn ang="f663">
                  <a:pos x="f957" y="f958"/>
                </a:cxn>
                <a:cxn ang="f663">
                  <a:pos x="f959" y="f960"/>
                </a:cxn>
                <a:cxn ang="f663">
                  <a:pos x="f961" y="f962"/>
                </a:cxn>
                <a:cxn ang="f663">
                  <a:pos x="f963" y="f964"/>
                </a:cxn>
                <a:cxn ang="f663">
                  <a:pos x="f965" y="f966"/>
                </a:cxn>
                <a:cxn ang="f663">
                  <a:pos x="f967" y="f968"/>
                </a:cxn>
                <a:cxn ang="f663">
                  <a:pos x="f969" y="f970"/>
                </a:cxn>
                <a:cxn ang="f663">
                  <a:pos x="f971" y="f972"/>
                </a:cxn>
                <a:cxn ang="f663">
                  <a:pos x="f973" y="f974"/>
                </a:cxn>
                <a:cxn ang="f663">
                  <a:pos x="f975" y="f976"/>
                </a:cxn>
                <a:cxn ang="f663">
                  <a:pos x="f977" y="f978"/>
                </a:cxn>
                <a:cxn ang="f663">
                  <a:pos x="f979" y="f980"/>
                </a:cxn>
                <a:cxn ang="f663">
                  <a:pos x="f981" y="f982"/>
                </a:cxn>
                <a:cxn ang="f663">
                  <a:pos x="f983" y="f984"/>
                </a:cxn>
                <a:cxn ang="f663">
                  <a:pos x="f985" y="f986"/>
                </a:cxn>
                <a:cxn ang="f663">
                  <a:pos x="f987" y="f988"/>
                </a:cxn>
                <a:cxn ang="f663">
                  <a:pos x="f989" y="f990"/>
                </a:cxn>
                <a:cxn ang="f663">
                  <a:pos x="f991" y="f992"/>
                </a:cxn>
                <a:cxn ang="f663">
                  <a:pos x="f993" y="f994"/>
                </a:cxn>
                <a:cxn ang="f663">
                  <a:pos x="f995" y="f996"/>
                </a:cxn>
                <a:cxn ang="f663">
                  <a:pos x="f997" y="f998"/>
                </a:cxn>
                <a:cxn ang="f663">
                  <a:pos x="f999" y="f945"/>
                </a:cxn>
                <a:cxn ang="f663">
                  <a:pos x="f1000" y="f1001"/>
                </a:cxn>
              </a:cxnLst>
              <a:rect l="f888" t="f891" r="f889" b="f890"/>
              <a:pathLst>
                <a:path w="2752" h="192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11" y="f24"/>
                    <a:pt x="f25" y="f26"/>
                  </a:cubicBezTo>
                  <a:cubicBezTo>
                    <a:pt x="f27" y="f28"/>
                    <a:pt x="f27" y="f29"/>
                    <a:pt x="f30" y="f23"/>
                  </a:cubicBezTo>
                  <a:cubicBezTo>
                    <a:pt x="f31" y="f32"/>
                    <a:pt x="f10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41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71" y="f87"/>
                  </a:cubicBezTo>
                  <a:cubicBezTo>
                    <a:pt x="f88" y="f89"/>
                    <a:pt x="f90" y="f91"/>
                    <a:pt x="f67" y="f92"/>
                  </a:cubicBezTo>
                  <a:cubicBezTo>
                    <a:pt x="f93" y="f10"/>
                    <a:pt x="f60" y="f94"/>
                    <a:pt x="f95" y="f96"/>
                  </a:cubicBezTo>
                  <a:cubicBezTo>
                    <a:pt x="f97" y="f98"/>
                    <a:pt x="f97" y="f99"/>
                    <a:pt x="f100" y="f101"/>
                  </a:cubicBezTo>
                  <a:cubicBezTo>
                    <a:pt x="f102" y="f60"/>
                    <a:pt x="f103" y="f104"/>
                    <a:pt x="f105" y="f65"/>
                  </a:cubicBezTo>
                  <a:cubicBezTo>
                    <a:pt x="f106" y="f5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27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91"/>
                    <a:pt x="f141" y="f142"/>
                    <a:pt x="f143" y="f124"/>
                  </a:cubicBezTo>
                  <a:cubicBezTo>
                    <a:pt x="f144" y="f145"/>
                    <a:pt x="f106" y="f146"/>
                    <a:pt x="f147" y="f148"/>
                  </a:cubicBezTo>
                  <a:cubicBezTo>
                    <a:pt x="f149" y="f150"/>
                    <a:pt x="f151" y="f73"/>
                    <a:pt x="f152" y="f88"/>
                  </a:cubicBezTo>
                  <a:cubicBezTo>
                    <a:pt x="f153" y="f116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16"/>
                    <a:pt x="f167" y="f69"/>
                  </a:cubicBezTo>
                  <a:cubicBezTo>
                    <a:pt x="f168" y="f169"/>
                    <a:pt x="f168" y="f83"/>
                    <a:pt x="f170" y="f52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172"/>
                    <a:pt x="f204" y="f77"/>
                  </a:cubicBezTo>
                  <a:cubicBezTo>
                    <a:pt x="f205" y="f81"/>
                    <a:pt x="f206" y="f52"/>
                    <a:pt x="f207" y="f208"/>
                  </a:cubicBezTo>
                  <a:cubicBezTo>
                    <a:pt x="f209" y="f208"/>
                    <a:pt x="f210" y="f211"/>
                    <a:pt x="f212" y="f79"/>
                  </a:cubicBezTo>
                  <a:cubicBezTo>
                    <a:pt x="f213" y="f214"/>
                    <a:pt x="f215" y="f216"/>
                    <a:pt x="f217" y="f148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6" y="f224"/>
                    <a:pt x="f225" y="f148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5"/>
                  </a:cubicBezTo>
                  <a:cubicBezTo>
                    <a:pt x="f239" y="f235"/>
                    <a:pt x="f240" y="f241"/>
                    <a:pt x="f242" y="f243"/>
                  </a:cubicBezTo>
                  <a:cubicBezTo>
                    <a:pt x="f244" y="f245"/>
                    <a:pt x="f246" y="f247"/>
                    <a:pt x="f189" y="f99"/>
                  </a:cubicBezTo>
                  <a:cubicBezTo>
                    <a:pt x="f248" y="f249"/>
                    <a:pt x="f151" y="f250"/>
                    <a:pt x="f251" y="f245"/>
                  </a:cubicBezTo>
                  <a:cubicBezTo>
                    <a:pt x="f252" y="f97"/>
                    <a:pt x="f253" y="f254"/>
                    <a:pt x="f255" y="f256"/>
                  </a:cubicBezTo>
                  <a:cubicBezTo>
                    <a:pt x="f257" y="f63"/>
                    <a:pt x="f258" y="f259"/>
                    <a:pt x="f260" y="f261"/>
                  </a:cubicBezTo>
                  <a:cubicBezTo>
                    <a:pt x="f262" y="f263"/>
                    <a:pt x="f104" y="f263"/>
                    <a:pt x="f264" y="f247"/>
                  </a:cubicBezTo>
                  <a:cubicBezTo>
                    <a:pt x="f165" y="f7"/>
                    <a:pt x="f265" y="f266"/>
                    <a:pt x="f267" y="f268"/>
                  </a:cubicBezTo>
                  <a:cubicBezTo>
                    <a:pt x="f269" y="f264"/>
                    <a:pt x="f270" y="f271"/>
                    <a:pt x="f202" y="f272"/>
                  </a:cubicBezTo>
                  <a:cubicBezTo>
                    <a:pt x="f31" y="f272"/>
                    <a:pt x="f273" y="f274"/>
                    <a:pt x="f275" y="f276"/>
                  </a:cubicBezTo>
                  <a:cubicBezTo>
                    <a:pt x="f277" y="f278"/>
                    <a:pt x="f130" y="f279"/>
                    <a:pt x="f280" y="f58"/>
                  </a:cubicBezTo>
                  <a:cubicBezTo>
                    <a:pt x="f281" y="f282"/>
                    <a:pt x="f283" y="f247"/>
                    <a:pt x="f284" y="f285"/>
                  </a:cubicBezTo>
                  <a:cubicBezTo>
                    <a:pt x="f286" y="f287"/>
                    <a:pt x="f288" y="f287"/>
                    <a:pt x="f289" y="f290"/>
                  </a:cubicBezTo>
                  <a:cubicBezTo>
                    <a:pt x="f291" y="f274"/>
                    <a:pt x="f292" y="f293"/>
                    <a:pt x="f294" y="f295"/>
                  </a:cubicBezTo>
                  <a:cubicBezTo>
                    <a:pt x="f296" y="f297"/>
                    <a:pt x="f298" y="f235"/>
                    <a:pt x="f299" y="f300"/>
                  </a:cubicBezTo>
                  <a:cubicBezTo>
                    <a:pt x="f301" y="f116"/>
                    <a:pt x="f302" y="f303"/>
                    <a:pt x="f304" y="f295"/>
                  </a:cubicBezTo>
                  <a:cubicBezTo>
                    <a:pt x="f305" y="f237"/>
                    <a:pt x="f306" y="f307"/>
                    <a:pt x="f308" y="f214"/>
                  </a:cubicBezTo>
                  <a:cubicBezTo>
                    <a:pt x="f309" y="f310"/>
                    <a:pt x="f311" y="f265"/>
                    <a:pt x="f312" y="f265"/>
                  </a:cubicBezTo>
                  <a:cubicBezTo>
                    <a:pt x="f313" y="f314"/>
                    <a:pt x="f315" y="f316"/>
                    <a:pt x="f317" y="f227"/>
                  </a:cubicBezTo>
                  <a:cubicBezTo>
                    <a:pt x="f318" y="f319"/>
                    <a:pt x="f320" y="f321"/>
                    <a:pt x="f322" y="f11"/>
                  </a:cubicBezTo>
                  <a:cubicBezTo>
                    <a:pt x="f323" y="f324"/>
                    <a:pt x="f325" y="f326"/>
                    <a:pt x="f327" y="f37"/>
                  </a:cubicBezTo>
                  <a:cubicBezTo>
                    <a:pt x="f328" y="f277"/>
                    <a:pt x="f329" y="f330"/>
                    <a:pt x="f331" y="f332"/>
                  </a:cubicBezTo>
                  <a:cubicBezTo>
                    <a:pt x="f333" y="f289"/>
                    <a:pt x="f5" y="f334"/>
                    <a:pt x="f335" y="f336"/>
                  </a:cubicBezTo>
                  <a:cubicBezTo>
                    <a:pt x="f337" y="f338"/>
                    <a:pt x="f339" y="f340"/>
                    <a:pt x="f341" y="f342"/>
                  </a:cubicBezTo>
                  <a:cubicBezTo>
                    <a:pt x="f343" y="f344"/>
                    <a:pt x="f345" y="f346"/>
                    <a:pt x="f347" y="f348"/>
                  </a:cubicBezTo>
                  <a:cubicBezTo>
                    <a:pt x="f349" y="f350"/>
                    <a:pt x="f349" y="f5"/>
                    <a:pt x="f351" y="f352"/>
                  </a:cubicBezTo>
                  <a:cubicBezTo>
                    <a:pt x="f353" y="f354"/>
                    <a:pt x="f355" y="f356"/>
                    <a:pt x="f357" y="f358"/>
                  </a:cubicBezTo>
                  <a:cubicBezTo>
                    <a:pt x="f359" y="f360"/>
                    <a:pt x="f361" y="f362"/>
                    <a:pt x="f323" y="f363"/>
                  </a:cubicBezTo>
                  <a:cubicBezTo>
                    <a:pt x="f364" y="f365"/>
                    <a:pt x="f366" y="f340"/>
                    <a:pt x="f367" y="f368"/>
                  </a:cubicBezTo>
                  <a:cubicBezTo>
                    <a:pt x="f369" y="f370"/>
                    <a:pt x="f371" y="f21"/>
                    <a:pt x="f369" y="f372"/>
                  </a:cubicBezTo>
                  <a:cubicBezTo>
                    <a:pt x="f373" y="f374"/>
                    <a:pt x="f375" y="f376"/>
                    <a:pt x="f323" y="f176"/>
                  </a:cubicBezTo>
                  <a:cubicBezTo>
                    <a:pt x="f377" y="f378"/>
                    <a:pt x="f379" y="f176"/>
                    <a:pt x="f380" y="f381"/>
                  </a:cubicBez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2" y="f393"/>
                  </a:cubicBezTo>
                  <a:cubicBezTo>
                    <a:pt x="f394" y="f395"/>
                    <a:pt x="f396" y="f397"/>
                    <a:pt x="f304" y="f398"/>
                  </a:cubicBezTo>
                  <a:cubicBezTo>
                    <a:pt x="f399" y="f400"/>
                    <a:pt x="f401" y="f402"/>
                    <a:pt x="f403" y="f404"/>
                  </a:cubicBezTo>
                  <a:cubicBezTo>
                    <a:pt x="f388" y="f405"/>
                    <a:pt x="f406" y="f407"/>
                    <a:pt x="f408" y="f409"/>
                  </a:cubicBezTo>
                  <a:cubicBezTo>
                    <a:pt x="f410" y="f411"/>
                    <a:pt x="f412" y="f324"/>
                    <a:pt x="f413" y="f414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21" y="f422"/>
                    <a:pt x="f423" y="f422"/>
                    <a:pt x="f424" y="f425"/>
                  </a:cubicBezTo>
                  <a:cubicBezTo>
                    <a:pt x="f311" y="f425"/>
                    <a:pt x="f426" y="f50"/>
                    <a:pt x="f427" y="f428"/>
                  </a:cubicBezTo>
                  <a:cubicBezTo>
                    <a:pt x="f429" y="f430"/>
                    <a:pt x="f431" y="f432"/>
                    <a:pt x="f433" y="f291"/>
                  </a:cubicBezTo>
                  <a:cubicBezTo>
                    <a:pt x="f434" y="f435"/>
                    <a:pt x="f436" y="f437"/>
                    <a:pt x="f438" y="f439"/>
                  </a:cubicBezTo>
                  <a:cubicBezTo>
                    <a:pt x="f440" y="f435"/>
                    <a:pt x="f441" y="f291"/>
                    <a:pt x="f442" y="f443"/>
                  </a:cubicBezTo>
                  <a:cubicBezTo>
                    <a:pt x="f444" y="f17"/>
                    <a:pt x="f445" y="f446"/>
                    <a:pt x="f447" y="f137"/>
                  </a:cubicBezTo>
                  <a:cubicBezTo>
                    <a:pt x="f448" y="f449"/>
                    <a:pt x="f450" y="f451"/>
                    <a:pt x="f452" y="f420"/>
                  </a:cubicBezTo>
                  <a:cubicBezTo>
                    <a:pt x="f453" y="f454"/>
                    <a:pt x="f453" y="f455"/>
                    <a:pt x="f456" y="f314"/>
                  </a:cubicBezTo>
                  <a:cubicBezTo>
                    <a:pt x="f457" y="f235"/>
                    <a:pt x="f458" y="f459"/>
                    <a:pt x="f460" y="f461"/>
                  </a:cubicBezTo>
                  <a:cubicBezTo>
                    <a:pt x="f462" y="f463"/>
                    <a:pt x="f464" y="f465"/>
                    <a:pt x="f294" y="f466"/>
                  </a:cubicBezTo>
                  <a:cubicBezTo>
                    <a:pt x="f467" y="f200"/>
                    <a:pt x="f468" y="f469"/>
                    <a:pt x="f470" y="f28"/>
                  </a:cubicBezTo>
                  <a:cubicBezTo>
                    <a:pt x="f471" y="f467"/>
                    <a:pt x="f472" y="f473"/>
                    <a:pt x="f474" y="f464"/>
                  </a:cubicBezTo>
                  <a:cubicBezTo>
                    <a:pt x="f475" y="f476"/>
                    <a:pt x="f475" y="f477"/>
                    <a:pt x="f372" y="f478"/>
                  </a:cubicBezTo>
                  <a:cubicBezTo>
                    <a:pt x="f479" y="f480"/>
                    <a:pt x="f481" y="f298"/>
                    <a:pt x="f482" y="f483"/>
                  </a:cubicBezTo>
                  <a:cubicBezTo>
                    <a:pt x="f484" y="f485"/>
                    <a:pt x="f486" y="f487"/>
                    <a:pt x="f29" y="f488"/>
                  </a:cubicBezTo>
                  <a:cubicBezTo>
                    <a:pt x="f489" y="f27"/>
                    <a:pt x="f490" y="f491"/>
                    <a:pt x="f492" y="f493"/>
                  </a:cubicBezTo>
                  <a:cubicBezTo>
                    <a:pt x="f494" y="f211"/>
                    <a:pt x="f495" y="f496"/>
                    <a:pt x="f497" y="f498"/>
                  </a:cubicBezTo>
                  <a:cubicBezTo>
                    <a:pt x="f370" y="f499"/>
                    <a:pt x="f500" y="f67"/>
                    <a:pt x="f29" y="f501"/>
                  </a:cubicBezTo>
                  <a:cubicBezTo>
                    <a:pt x="f502" y="f93"/>
                    <a:pt x="f503" y="f43"/>
                    <a:pt x="f504" y="f505"/>
                  </a:cubicBezTo>
                  <a:cubicBezTo>
                    <a:pt x="f506" y="f507"/>
                    <a:pt x="f288" y="f508"/>
                    <a:pt x="f509" y="f114"/>
                  </a:cubicBezTo>
                  <a:cubicBezTo>
                    <a:pt x="f446" y="f510"/>
                    <a:pt x="f511" y="f512"/>
                    <a:pt x="f513" y="f514"/>
                  </a:cubicBezTo>
                  <a:cubicBezTo>
                    <a:pt x="f515" y="f516"/>
                    <a:pt x="f517" y="f513"/>
                    <a:pt x="f518" y="f519"/>
                  </a:cubicBezTo>
                  <a:cubicBezTo>
                    <a:pt x="f518" y="f520"/>
                    <a:pt x="f432" y="f521"/>
                    <a:pt x="f522" y="f521"/>
                  </a:cubicBezTo>
                  <a:cubicBezTo>
                    <a:pt x="f523" y="f521"/>
                    <a:pt x="f133" y="f78"/>
                    <a:pt x="f133" y="f519"/>
                  </a:cubicBezTo>
                  <a:cubicBezTo>
                    <a:pt x="f133" y="f524"/>
                    <a:pt x="f525" y="f526"/>
                    <a:pt x="f527" y="f303"/>
                  </a:cubicBezTo>
                  <a:cubicBezTo>
                    <a:pt x="f78" y="f165"/>
                    <a:pt x="f528" y="f249"/>
                    <a:pt x="f529" y="f530"/>
                  </a:cubicBezTo>
                  <a:cubicBezTo>
                    <a:pt x="f525" y="f531"/>
                    <a:pt x="f128" y="f532"/>
                    <a:pt x="f533" y="f276"/>
                  </a:cubicBezTo>
                  <a:cubicBezTo>
                    <a:pt x="f534" y="f104"/>
                    <a:pt x="f535" y="f536"/>
                    <a:pt x="f537" y="f93"/>
                  </a:cubicBezTo>
                  <a:cubicBezTo>
                    <a:pt x="f538" y="f45"/>
                    <a:pt x="f538" y="f245"/>
                    <a:pt x="f538" y="f287"/>
                  </a:cubicBezTo>
                  <a:cubicBezTo>
                    <a:pt x="f539" y="f69"/>
                    <a:pt x="f12" y="f540"/>
                    <a:pt x="f8" y="f9"/>
                  </a:cubicBezTo>
                  <a:close/>
                </a:path>
              </a:pathLst>
            </a:custGeom>
            <a:solidFill>
              <a:srgbClr val="1C1A1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3" name="Freeform 71">
              <a:extLst>
                <a:ext uri="{FF2B5EF4-FFF2-40B4-BE49-F238E27FC236}">
                  <a16:creationId xmlns:a16="http://schemas.microsoft.com/office/drawing/2014/main" id="{1E07CB35-5118-ED5A-A0B3-B0AB6729DC33}"/>
                </a:ext>
              </a:extLst>
            </p:cNvPr>
            <p:cNvSpPr/>
            <p:nvPr/>
          </p:nvSpPr>
          <p:spPr>
            <a:xfrm>
              <a:off x="12590465" y="1827208"/>
              <a:ext cx="50804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"/>
                <a:gd name="f7" fmla="val 139"/>
                <a:gd name="f8" fmla="val 71"/>
                <a:gd name="f9" fmla="val 53"/>
                <a:gd name="f10" fmla="val 4"/>
                <a:gd name="f11" fmla="val 38"/>
                <a:gd name="f12" fmla="val 14"/>
                <a:gd name="f13" fmla="val 24"/>
                <a:gd name="f14" fmla="val 30"/>
                <a:gd name="f15" fmla="val 60"/>
                <a:gd name="f16" fmla="val 76"/>
                <a:gd name="f17" fmla="val 51"/>
                <a:gd name="f18" fmla="val 80"/>
                <a:gd name="f19" fmla="val 108"/>
                <a:gd name="f20" fmla="val 63"/>
                <a:gd name="f21" fmla="val 29"/>
                <a:gd name="f22" fmla="val 11"/>
                <a:gd name="f23" fmla="val 109"/>
                <a:gd name="f24" fmla="val 3"/>
                <a:gd name="f25" fmla="val 97"/>
                <a:gd name="f26" fmla="val 83"/>
                <a:gd name="f27" fmla="+- 0 0 -90"/>
                <a:gd name="f28" fmla="*/ f3 1 95"/>
                <a:gd name="f29" fmla="*/ f4 1 139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95"/>
                <a:gd name="f38" fmla="*/ f34 1 139"/>
                <a:gd name="f39" fmla="*/ 0 f35 1"/>
                <a:gd name="f40" fmla="*/ 71 f34 1"/>
                <a:gd name="f41" fmla="*/ 14 f35 1"/>
                <a:gd name="f42" fmla="*/ 24 f34 1"/>
                <a:gd name="f43" fmla="*/ 76 f35 1"/>
                <a:gd name="f44" fmla="*/ 80 f35 1"/>
                <a:gd name="f45" fmla="*/ 108 f34 1"/>
                <a:gd name="f46" fmla="*/ 11 f35 1"/>
                <a:gd name="f47" fmla="*/ 109 f34 1"/>
                <a:gd name="f48" fmla="+- f36 0 f1"/>
                <a:gd name="f49" fmla="*/ f39 1 95"/>
                <a:gd name="f50" fmla="*/ f40 1 139"/>
                <a:gd name="f51" fmla="*/ f41 1 95"/>
                <a:gd name="f52" fmla="*/ f42 1 139"/>
                <a:gd name="f53" fmla="*/ f43 1 95"/>
                <a:gd name="f54" fmla="*/ f44 1 95"/>
                <a:gd name="f55" fmla="*/ f45 1 139"/>
                <a:gd name="f56" fmla="*/ f46 1 95"/>
                <a:gd name="f57" fmla="*/ f47 1 139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8"/>
                <a:gd name="f66" fmla="*/ f53 1 f37"/>
                <a:gd name="f67" fmla="*/ f54 1 f37"/>
                <a:gd name="f68" fmla="*/ f55 1 f38"/>
                <a:gd name="f69" fmla="*/ f56 1 f37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9 1"/>
                <a:gd name="f79" fmla="*/ f66 f28 1"/>
                <a:gd name="f80" fmla="*/ f67 f28 1"/>
                <a:gd name="f81" fmla="*/ f68 f29 1"/>
                <a:gd name="f82" fmla="*/ f69 f28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78"/>
                </a:cxn>
                <a:cxn ang="f48">
                  <a:pos x="f80" y="f81"/>
                </a:cxn>
                <a:cxn ang="f48">
                  <a:pos x="f82" y="f83"/>
                </a:cxn>
                <a:cxn ang="f48">
                  <a:pos x="f75" y="f76"/>
                </a:cxn>
              </a:cxnLst>
              <a:rect l="f71" t="f74" r="f72" b="f73"/>
              <a:pathLst>
                <a:path w="95" h="139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5"/>
                    <a:pt x="f15" y="f5"/>
                    <a:pt x="f16" y="f13"/>
                  </a:cubicBezTo>
                  <a:cubicBezTo>
                    <a:pt x="f6" y="f17"/>
                    <a:pt x="f6" y="f18"/>
                    <a:pt x="f18" y="f19"/>
                  </a:cubicBezTo>
                  <a:cubicBezTo>
                    <a:pt x="f20" y="f7"/>
                    <a:pt x="f21" y="f7"/>
                    <a:pt x="f22" y="f23"/>
                  </a:cubicBezTo>
                  <a:cubicBezTo>
                    <a:pt x="f24" y="f25"/>
                    <a:pt x="f5" y="f26"/>
                    <a:pt x="f5" y="f8"/>
                  </a:cubicBezTo>
                  <a:close/>
                </a:path>
              </a:pathLst>
            </a:custGeom>
            <a:solidFill>
              <a:srgbClr val="1B1B1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04" name="Grupo 110">
            <a:extLst>
              <a:ext uri="{FF2B5EF4-FFF2-40B4-BE49-F238E27FC236}">
                <a16:creationId xmlns:a16="http://schemas.microsoft.com/office/drawing/2014/main" id="{8929F780-03DD-E17A-62FA-9D8BEF44BEB6}"/>
              </a:ext>
            </a:extLst>
          </p:cNvPr>
          <p:cNvGrpSpPr/>
          <p:nvPr/>
        </p:nvGrpSpPr>
        <p:grpSpPr>
          <a:xfrm>
            <a:off x="-84803" y="-877"/>
            <a:ext cx="2484804" cy="2372046"/>
            <a:chOff x="-84803" y="-877"/>
            <a:chExt cx="2484804" cy="2372046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BF93FEB6-19FC-D874-93D1-081D10ED6A0B}"/>
                </a:ext>
              </a:extLst>
            </p:cNvPr>
            <p:cNvSpPr/>
            <p:nvPr/>
          </p:nvSpPr>
          <p:spPr>
            <a:xfrm rot="19552597">
              <a:off x="1711029" y="423434"/>
              <a:ext cx="688972" cy="1108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8"/>
                <a:gd name="f7" fmla="val 205"/>
                <a:gd name="f8" fmla="val 115"/>
                <a:gd name="f9" fmla="val 109"/>
                <a:gd name="f10" fmla="val 195"/>
                <a:gd name="f11" fmla="val 103"/>
                <a:gd name="f12" fmla="val 188"/>
                <a:gd name="f13" fmla="val 99"/>
                <a:gd name="f14" fmla="val 179"/>
                <a:gd name="f15" fmla="val 97"/>
                <a:gd name="f16" fmla="val 174"/>
                <a:gd name="f17" fmla="val 94"/>
                <a:gd name="f18" fmla="val 171"/>
                <a:gd name="f19" fmla="val 91"/>
                <a:gd name="f20" fmla="val 168"/>
                <a:gd name="f21" fmla="val 88"/>
                <a:gd name="f22" fmla="val 163"/>
                <a:gd name="f23" fmla="val 86"/>
                <a:gd name="f24" fmla="val 159"/>
                <a:gd name="f25" fmla="val 83"/>
                <a:gd name="f26" fmla="val 154"/>
                <a:gd name="f27" fmla="val 58"/>
                <a:gd name="f28" fmla="val 116"/>
                <a:gd name="f29" fmla="val 33"/>
                <a:gd name="f30" fmla="val 78"/>
                <a:gd name="f31" fmla="val 9"/>
                <a:gd name="f32" fmla="val 40"/>
                <a:gd name="f33" fmla="val 7"/>
                <a:gd name="f34" fmla="val 39"/>
                <a:gd name="f35" fmla="val 36"/>
                <a:gd name="f36" fmla="val 4"/>
                <a:gd name="f37" fmla="val 2"/>
                <a:gd name="f38" fmla="val 37"/>
                <a:gd name="f39" fmla="val 34"/>
                <a:gd name="f40" fmla="val 1"/>
                <a:gd name="f41" fmla="val 32"/>
                <a:gd name="f42" fmla="val 3"/>
                <a:gd name="f43" fmla="val 12"/>
                <a:gd name="f44" fmla="val 18"/>
                <a:gd name="f45" fmla="val 30"/>
                <a:gd name="f46" fmla="val 25"/>
                <a:gd name="f47" fmla="val 29"/>
                <a:gd name="f48" fmla="val 41"/>
                <a:gd name="f49" fmla="val 27"/>
                <a:gd name="f50" fmla="val 49"/>
                <a:gd name="f51" fmla="val 69"/>
                <a:gd name="f52" fmla="val 20"/>
                <a:gd name="f53" fmla="val 15"/>
                <a:gd name="f54" fmla="val 108"/>
                <a:gd name="f55" fmla="val 113"/>
                <a:gd name="f56" fmla="val 8"/>
                <a:gd name="f57" fmla="val 118"/>
                <a:gd name="f58" fmla="val 5"/>
                <a:gd name="f59" fmla="val 123"/>
                <a:gd name="f60" fmla="val 126"/>
                <a:gd name="f61" fmla="val 6"/>
                <a:gd name="f62" fmla="val 124"/>
                <a:gd name="f63" fmla="val 75"/>
                <a:gd name="f64" fmla="val 122"/>
                <a:gd name="f65" fmla="val 120"/>
                <a:gd name="f66" fmla="val 132"/>
                <a:gd name="f67" fmla="val 117"/>
                <a:gd name="f68" fmla="val 177"/>
                <a:gd name="f69" fmla="val 186"/>
                <a:gd name="f70" fmla="+- 0 0 -90"/>
                <a:gd name="f71" fmla="*/ f3 1 128"/>
                <a:gd name="f72" fmla="*/ f4 1 205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128"/>
                <a:gd name="f81" fmla="*/ f77 1 205"/>
                <a:gd name="f82" fmla="*/ 115 f78 1"/>
                <a:gd name="f83" fmla="*/ 205 f77 1"/>
                <a:gd name="f84" fmla="*/ 99 f78 1"/>
                <a:gd name="f85" fmla="*/ 179 f77 1"/>
                <a:gd name="f86" fmla="*/ 91 f78 1"/>
                <a:gd name="f87" fmla="*/ 168 f77 1"/>
                <a:gd name="f88" fmla="*/ 83 f78 1"/>
                <a:gd name="f89" fmla="*/ 154 f77 1"/>
                <a:gd name="f90" fmla="*/ 9 f78 1"/>
                <a:gd name="f91" fmla="*/ 40 f77 1"/>
                <a:gd name="f92" fmla="*/ 4 f78 1"/>
                <a:gd name="f93" fmla="*/ 36 f77 1"/>
                <a:gd name="f94" fmla="*/ 0 f78 1"/>
                <a:gd name="f95" fmla="*/ 34 f77 1"/>
                <a:gd name="f96" fmla="*/ 32 f77 1"/>
                <a:gd name="f97" fmla="*/ 25 f78 1"/>
                <a:gd name="f98" fmla="*/ 30 f77 1"/>
                <a:gd name="f99" fmla="*/ 49 f78 1"/>
                <a:gd name="f100" fmla="*/ 25 f77 1"/>
                <a:gd name="f101" fmla="*/ 108 f78 1"/>
                <a:gd name="f102" fmla="*/ 9 f77 1"/>
                <a:gd name="f103" fmla="*/ 123 f78 1"/>
                <a:gd name="f104" fmla="*/ 3 f77 1"/>
                <a:gd name="f105" fmla="*/ 128 f78 1"/>
                <a:gd name="f106" fmla="*/ 6 f77 1"/>
                <a:gd name="f107" fmla="*/ 122 f78 1"/>
                <a:gd name="f108" fmla="*/ 109 f77 1"/>
                <a:gd name="f109" fmla="*/ 117 f78 1"/>
                <a:gd name="f110" fmla="*/ 177 f77 1"/>
                <a:gd name="f111" fmla="+- f79 0 f1"/>
                <a:gd name="f112" fmla="*/ f82 1 128"/>
                <a:gd name="f113" fmla="*/ f83 1 205"/>
                <a:gd name="f114" fmla="*/ f84 1 128"/>
                <a:gd name="f115" fmla="*/ f85 1 205"/>
                <a:gd name="f116" fmla="*/ f86 1 128"/>
                <a:gd name="f117" fmla="*/ f87 1 205"/>
                <a:gd name="f118" fmla="*/ f88 1 128"/>
                <a:gd name="f119" fmla="*/ f89 1 205"/>
                <a:gd name="f120" fmla="*/ f90 1 128"/>
                <a:gd name="f121" fmla="*/ f91 1 205"/>
                <a:gd name="f122" fmla="*/ f92 1 128"/>
                <a:gd name="f123" fmla="*/ f93 1 205"/>
                <a:gd name="f124" fmla="*/ f94 1 128"/>
                <a:gd name="f125" fmla="*/ f95 1 205"/>
                <a:gd name="f126" fmla="*/ f96 1 205"/>
                <a:gd name="f127" fmla="*/ f97 1 128"/>
                <a:gd name="f128" fmla="*/ f98 1 205"/>
                <a:gd name="f129" fmla="*/ f99 1 128"/>
                <a:gd name="f130" fmla="*/ f100 1 205"/>
                <a:gd name="f131" fmla="*/ f101 1 128"/>
                <a:gd name="f132" fmla="*/ f102 1 205"/>
                <a:gd name="f133" fmla="*/ f103 1 128"/>
                <a:gd name="f134" fmla="*/ f104 1 205"/>
                <a:gd name="f135" fmla="*/ f105 1 128"/>
                <a:gd name="f136" fmla="*/ f106 1 205"/>
                <a:gd name="f137" fmla="*/ f107 1 128"/>
                <a:gd name="f138" fmla="*/ f108 1 205"/>
                <a:gd name="f139" fmla="*/ f109 1 128"/>
                <a:gd name="f140" fmla="*/ f110 1 205"/>
                <a:gd name="f141" fmla="*/ 0 1 f80"/>
                <a:gd name="f142" fmla="*/ f74 1 f80"/>
                <a:gd name="f143" fmla="*/ 0 1 f81"/>
                <a:gd name="f144" fmla="*/ f75 1 f81"/>
                <a:gd name="f145" fmla="*/ f112 1 f80"/>
                <a:gd name="f146" fmla="*/ f113 1 f81"/>
                <a:gd name="f147" fmla="*/ f114 1 f80"/>
                <a:gd name="f148" fmla="*/ f115 1 f81"/>
                <a:gd name="f149" fmla="*/ f116 1 f80"/>
                <a:gd name="f150" fmla="*/ f117 1 f81"/>
                <a:gd name="f151" fmla="*/ f118 1 f80"/>
                <a:gd name="f152" fmla="*/ f119 1 f81"/>
                <a:gd name="f153" fmla="*/ f120 1 f80"/>
                <a:gd name="f154" fmla="*/ f121 1 f81"/>
                <a:gd name="f155" fmla="*/ f122 1 f80"/>
                <a:gd name="f156" fmla="*/ f123 1 f81"/>
                <a:gd name="f157" fmla="*/ f124 1 f80"/>
                <a:gd name="f158" fmla="*/ f125 1 f81"/>
                <a:gd name="f159" fmla="*/ f126 1 f81"/>
                <a:gd name="f160" fmla="*/ f127 1 f80"/>
                <a:gd name="f161" fmla="*/ f128 1 f81"/>
                <a:gd name="f162" fmla="*/ f129 1 f80"/>
                <a:gd name="f163" fmla="*/ f130 1 f81"/>
                <a:gd name="f164" fmla="*/ f131 1 f80"/>
                <a:gd name="f165" fmla="*/ f132 1 f81"/>
                <a:gd name="f166" fmla="*/ f133 1 f80"/>
                <a:gd name="f167" fmla="*/ f134 1 f81"/>
                <a:gd name="f168" fmla="*/ f135 1 f80"/>
                <a:gd name="f169" fmla="*/ f136 1 f81"/>
                <a:gd name="f170" fmla="*/ f137 1 f80"/>
                <a:gd name="f171" fmla="*/ f138 1 f81"/>
                <a:gd name="f172" fmla="*/ f139 1 f80"/>
                <a:gd name="f173" fmla="*/ f140 1 f81"/>
                <a:gd name="f174" fmla="*/ f141 f71 1"/>
                <a:gd name="f175" fmla="*/ f142 f71 1"/>
                <a:gd name="f176" fmla="*/ f144 f72 1"/>
                <a:gd name="f177" fmla="*/ f143 f72 1"/>
                <a:gd name="f178" fmla="*/ f145 f71 1"/>
                <a:gd name="f179" fmla="*/ f146 f72 1"/>
                <a:gd name="f180" fmla="*/ f147 f71 1"/>
                <a:gd name="f181" fmla="*/ f148 f72 1"/>
                <a:gd name="f182" fmla="*/ f149 f71 1"/>
                <a:gd name="f183" fmla="*/ f150 f72 1"/>
                <a:gd name="f184" fmla="*/ f151 f71 1"/>
                <a:gd name="f185" fmla="*/ f152 f72 1"/>
                <a:gd name="f186" fmla="*/ f153 f71 1"/>
                <a:gd name="f187" fmla="*/ f154 f72 1"/>
                <a:gd name="f188" fmla="*/ f155 f71 1"/>
                <a:gd name="f189" fmla="*/ f156 f72 1"/>
                <a:gd name="f190" fmla="*/ f157 f71 1"/>
                <a:gd name="f191" fmla="*/ f158 f72 1"/>
                <a:gd name="f192" fmla="*/ f159 f72 1"/>
                <a:gd name="f193" fmla="*/ f160 f71 1"/>
                <a:gd name="f194" fmla="*/ f161 f72 1"/>
                <a:gd name="f195" fmla="*/ f162 f71 1"/>
                <a:gd name="f196" fmla="*/ f163 f72 1"/>
                <a:gd name="f197" fmla="*/ f164 f71 1"/>
                <a:gd name="f198" fmla="*/ f165 f72 1"/>
                <a:gd name="f199" fmla="*/ f166 f71 1"/>
                <a:gd name="f200" fmla="*/ f167 f72 1"/>
                <a:gd name="f201" fmla="*/ f168 f71 1"/>
                <a:gd name="f202" fmla="*/ f169 f72 1"/>
                <a:gd name="f203" fmla="*/ f170 f71 1"/>
                <a:gd name="f204" fmla="*/ f171 f72 1"/>
                <a:gd name="f205" fmla="*/ f172 f71 1"/>
                <a:gd name="f206" fmla="*/ f173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1">
                  <a:pos x="f178" y="f179"/>
                </a:cxn>
                <a:cxn ang="f111">
                  <a:pos x="f180" y="f181"/>
                </a:cxn>
                <a:cxn ang="f111">
                  <a:pos x="f182" y="f183"/>
                </a:cxn>
                <a:cxn ang="f111">
                  <a:pos x="f184" y="f185"/>
                </a:cxn>
                <a:cxn ang="f111">
                  <a:pos x="f186" y="f187"/>
                </a:cxn>
                <a:cxn ang="f111">
                  <a:pos x="f188" y="f189"/>
                </a:cxn>
                <a:cxn ang="f111">
                  <a:pos x="f190" y="f191"/>
                </a:cxn>
                <a:cxn ang="f111">
                  <a:pos x="f188" y="f192"/>
                </a:cxn>
                <a:cxn ang="f111">
                  <a:pos x="f193" y="f194"/>
                </a:cxn>
                <a:cxn ang="f111">
                  <a:pos x="f195" y="f196"/>
                </a:cxn>
                <a:cxn ang="f111">
                  <a:pos x="f197" y="f198"/>
                </a:cxn>
                <a:cxn ang="f111">
                  <a:pos x="f199" y="f200"/>
                </a:cxn>
                <a:cxn ang="f111">
                  <a:pos x="f201" y="f202"/>
                </a:cxn>
                <a:cxn ang="f111">
                  <a:pos x="f203" y="f204"/>
                </a:cxn>
                <a:cxn ang="f111">
                  <a:pos x="f205" y="f206"/>
                </a:cxn>
                <a:cxn ang="f111">
                  <a:pos x="f178" y="f179"/>
                </a:cxn>
              </a:cxnLst>
              <a:rect l="f174" t="f177" r="f175" b="f176"/>
              <a:pathLst>
                <a:path w="128" h="205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3" y="f35"/>
                    <a:pt x="f36" y="f35"/>
                  </a:cubicBezTo>
                  <a:cubicBezTo>
                    <a:pt x="f37" y="f35"/>
                    <a:pt x="f5" y="f38"/>
                    <a:pt x="f5" y="f39"/>
                  </a:cubicBezTo>
                  <a:cubicBezTo>
                    <a:pt x="f40" y="f41"/>
                    <a:pt x="f42" y="f41"/>
                    <a:pt x="f36" y="f41"/>
                  </a:cubicBezTo>
                  <a:cubicBezTo>
                    <a:pt x="f43" y="f29"/>
                    <a:pt x="f44" y="f45"/>
                    <a:pt x="f46" y="f45"/>
                  </a:cubicBezTo>
                  <a:cubicBezTo>
                    <a:pt x="f29" y="f47"/>
                    <a:pt x="f48" y="f49"/>
                    <a:pt x="f50" y="f46"/>
                  </a:cubicBezTo>
                  <a:cubicBezTo>
                    <a:pt x="f51" y="f52"/>
                    <a:pt x="f21" y="f53"/>
                    <a:pt x="f54" y="f31"/>
                  </a:cubicBezTo>
                  <a:cubicBezTo>
                    <a:pt x="f55" y="f56"/>
                    <a:pt x="f57" y="f58"/>
                    <a:pt x="f59" y="f42"/>
                  </a:cubicBezTo>
                  <a:cubicBezTo>
                    <a:pt x="f60" y="f40"/>
                    <a:pt x="f6" y="f5"/>
                    <a:pt x="f6" y="f61"/>
                  </a:cubicBezTo>
                  <a:cubicBezTo>
                    <a:pt x="f60" y="f32"/>
                    <a:pt x="f62" y="f63"/>
                    <a:pt x="f64" y="f9"/>
                  </a:cubicBezTo>
                  <a:cubicBezTo>
                    <a:pt x="f65" y="f66"/>
                    <a:pt x="f65" y="f26"/>
                    <a:pt x="f67" y="f68"/>
                  </a:cubicBezTo>
                  <a:cubicBezTo>
                    <a:pt x="f28" y="f69"/>
                    <a:pt x="f57" y="f10"/>
                    <a:pt x="f8" y="f7"/>
                  </a:cubicBezTo>
                  <a:close/>
                </a:path>
              </a:pathLst>
            </a:custGeom>
            <a:solidFill>
              <a:srgbClr val="729A9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BA2BB2ED-130F-A81A-FCDF-EA958815B335}"/>
                </a:ext>
              </a:extLst>
            </p:cNvPr>
            <p:cNvSpPr/>
            <p:nvPr/>
          </p:nvSpPr>
          <p:spPr>
            <a:xfrm rot="19552597">
              <a:off x="1150279" y="1003024"/>
              <a:ext cx="677863" cy="10366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5"/>
                <a:gd name="f7" fmla="val 192"/>
                <a:gd name="f8" fmla="val 70"/>
                <a:gd name="f9" fmla="val 5"/>
                <a:gd name="f10" fmla="val 77"/>
                <a:gd name="f11" fmla="val 3"/>
                <a:gd name="f12" fmla="val 84"/>
                <a:gd name="f13" fmla="val 4"/>
                <a:gd name="f14" fmla="val 92"/>
                <a:gd name="f15" fmla="val 96"/>
                <a:gd name="f16" fmla="val 7"/>
                <a:gd name="f17" fmla="val 100"/>
                <a:gd name="f18" fmla="val 104"/>
                <a:gd name="f19" fmla="val 6"/>
                <a:gd name="f20" fmla="val 106"/>
                <a:gd name="f21" fmla="val 107"/>
                <a:gd name="f22" fmla="val 109"/>
                <a:gd name="f23" fmla="val 113"/>
                <a:gd name="f24" fmla="val 117"/>
                <a:gd name="f25" fmla="val 121"/>
                <a:gd name="f26" fmla="val 124"/>
                <a:gd name="f27" fmla="val 126"/>
                <a:gd name="f28" fmla="val 10"/>
                <a:gd name="f29" fmla="val 21"/>
                <a:gd name="f30" fmla="val 31"/>
                <a:gd name="f31" fmla="val 114"/>
                <a:gd name="f32" fmla="val 42"/>
                <a:gd name="f33" fmla="val 110"/>
                <a:gd name="f34" fmla="val 54"/>
                <a:gd name="f35" fmla="val 66"/>
                <a:gd name="f36" fmla="val 99"/>
                <a:gd name="f37" fmla="val 78"/>
                <a:gd name="f38" fmla="val 94"/>
                <a:gd name="f39" fmla="val 93"/>
                <a:gd name="f40" fmla="val 90"/>
                <a:gd name="f41" fmla="val 108"/>
                <a:gd name="f42" fmla="val 83"/>
                <a:gd name="f43" fmla="val 122"/>
                <a:gd name="f44" fmla="val 123"/>
                <a:gd name="f45" fmla="val 82"/>
                <a:gd name="f46" fmla="val 80"/>
                <a:gd name="f47" fmla="val 76"/>
                <a:gd name="f48" fmla="val 75"/>
                <a:gd name="f49" fmla="val 79"/>
                <a:gd name="f50" fmla="val 128"/>
                <a:gd name="f51" fmla="val 81"/>
                <a:gd name="f52" fmla="val 130"/>
                <a:gd name="f53" fmla="val 131"/>
                <a:gd name="f54" fmla="val 132"/>
                <a:gd name="f55" fmla="val 139"/>
                <a:gd name="f56" fmla="val 73"/>
                <a:gd name="f57" fmla="val 146"/>
                <a:gd name="f58" fmla="val 71"/>
                <a:gd name="f59" fmla="val 153"/>
                <a:gd name="f60" fmla="val 68"/>
                <a:gd name="f61" fmla="val 163"/>
                <a:gd name="f62" fmla="val 62"/>
                <a:gd name="f63" fmla="val 172"/>
                <a:gd name="f64" fmla="val 61"/>
                <a:gd name="f65" fmla="val 183"/>
                <a:gd name="f66" fmla="val 60"/>
                <a:gd name="f67" fmla="val 186"/>
                <a:gd name="f68" fmla="val 58"/>
                <a:gd name="f69" fmla="val 188"/>
                <a:gd name="f70" fmla="val 57"/>
                <a:gd name="f71" fmla="val 52"/>
                <a:gd name="f72" fmla="val 187"/>
                <a:gd name="f73" fmla="val 181"/>
                <a:gd name="f74" fmla="val 51"/>
                <a:gd name="f75" fmla="val 176"/>
                <a:gd name="f76" fmla="val 50"/>
                <a:gd name="f77" fmla="val 170"/>
                <a:gd name="f78" fmla="val 43"/>
                <a:gd name="f79" fmla="val 165"/>
                <a:gd name="f80" fmla="val 159"/>
                <a:gd name="f81" fmla="val 49"/>
                <a:gd name="f82" fmla="val 157"/>
                <a:gd name="f83" fmla="val 144"/>
                <a:gd name="f84" fmla="val 40"/>
                <a:gd name="f85" fmla="val 138"/>
                <a:gd name="f86" fmla="val 32"/>
                <a:gd name="f87" fmla="val 26"/>
                <a:gd name="f88" fmla="val 19"/>
                <a:gd name="f89" fmla="val 67"/>
                <a:gd name="f90" fmla="val 17"/>
                <a:gd name="f91" fmla="val 15"/>
                <a:gd name="f92" fmla="val 12"/>
                <a:gd name="f93" fmla="val 11"/>
                <a:gd name="f94" fmla="val 36"/>
                <a:gd name="f95" fmla="val 14"/>
                <a:gd name="f96" fmla="val 35"/>
                <a:gd name="f97" fmla="val 16"/>
                <a:gd name="f98" fmla="val 34"/>
                <a:gd name="f99" fmla="val 33"/>
                <a:gd name="f100" fmla="val 8"/>
                <a:gd name="f101" fmla="val 29"/>
                <a:gd name="f102" fmla="val 18"/>
                <a:gd name="f103" fmla="val 2"/>
                <a:gd name="f104" fmla="val 1"/>
                <a:gd name="f105" fmla="val 20"/>
                <a:gd name="f106" fmla="val 23"/>
                <a:gd name="f107" fmla="val 27"/>
                <a:gd name="f108" fmla="val 46"/>
                <a:gd name="f109" fmla="val 48"/>
                <a:gd name="f110" fmla="val 47"/>
                <a:gd name="f111" fmla="val 56"/>
                <a:gd name="f112" fmla="val 65"/>
                <a:gd name="f113" fmla="+- 0 0 -90"/>
                <a:gd name="f114" fmla="*/ f3 1 125"/>
                <a:gd name="f115" fmla="*/ f4 1 192"/>
                <a:gd name="f116" fmla="val f5"/>
                <a:gd name="f117" fmla="val f6"/>
                <a:gd name="f118" fmla="val f7"/>
                <a:gd name="f119" fmla="*/ f113 f0 1"/>
                <a:gd name="f120" fmla="+- f118 0 f116"/>
                <a:gd name="f121" fmla="+- f117 0 f116"/>
                <a:gd name="f122" fmla="*/ f119 1 f2"/>
                <a:gd name="f123" fmla="*/ f121 1 125"/>
                <a:gd name="f124" fmla="*/ f120 1 192"/>
                <a:gd name="f125" fmla="*/ 70 f121 1"/>
                <a:gd name="f126" fmla="*/ 5 f120 1"/>
                <a:gd name="f127" fmla="*/ 92 f121 1"/>
                <a:gd name="f128" fmla="*/ 104 f121 1"/>
                <a:gd name="f129" fmla="*/ 6 f120 1"/>
                <a:gd name="f130" fmla="*/ 109 f121 1"/>
                <a:gd name="f131" fmla="*/ 121 f121 1"/>
                <a:gd name="f132" fmla="*/ 125 f121 1"/>
                <a:gd name="f133" fmla="*/ 10 f120 1"/>
                <a:gd name="f134" fmla="*/ 114 f121 1"/>
                <a:gd name="f135" fmla="*/ 42 f120 1"/>
                <a:gd name="f136" fmla="*/ 99 f121 1"/>
                <a:gd name="f137" fmla="*/ 78 f120 1"/>
                <a:gd name="f138" fmla="*/ 83 f121 1"/>
                <a:gd name="f139" fmla="*/ 122 f120 1"/>
                <a:gd name="f140" fmla="*/ 80 f121 1"/>
                <a:gd name="f141" fmla="*/ 125 f120 1"/>
                <a:gd name="f142" fmla="*/ 79 f121 1"/>
                <a:gd name="f143" fmla="*/ 128 f120 1"/>
                <a:gd name="f144" fmla="*/ 132 f120 1"/>
                <a:gd name="f145" fmla="*/ 71 f121 1"/>
                <a:gd name="f146" fmla="*/ 153 f120 1"/>
                <a:gd name="f147" fmla="*/ 61 f121 1"/>
                <a:gd name="f148" fmla="*/ 183 f120 1"/>
                <a:gd name="f149" fmla="*/ 57 f121 1"/>
                <a:gd name="f150" fmla="*/ 192 f120 1"/>
                <a:gd name="f151" fmla="*/ 51 f121 1"/>
                <a:gd name="f152" fmla="*/ 176 f120 1"/>
                <a:gd name="f153" fmla="*/ 50 f121 1"/>
                <a:gd name="f154" fmla="*/ 159 f120 1"/>
                <a:gd name="f155" fmla="*/ 49 f121 1"/>
                <a:gd name="f156" fmla="*/ 157 f120 1"/>
                <a:gd name="f157" fmla="*/ 40 f121 1"/>
                <a:gd name="f158" fmla="*/ 138 f120 1"/>
                <a:gd name="f159" fmla="*/ 19 f121 1"/>
                <a:gd name="f160" fmla="*/ 67 f120 1"/>
                <a:gd name="f161" fmla="*/ 12 f121 1"/>
                <a:gd name="f162" fmla="*/ 14 f121 1"/>
                <a:gd name="f163" fmla="*/ 35 f120 1"/>
                <a:gd name="f164" fmla="*/ 16 f121 1"/>
                <a:gd name="f165" fmla="*/ 33 f120 1"/>
                <a:gd name="f166" fmla="*/ 32 f120 1"/>
                <a:gd name="f167" fmla="*/ 8 f121 1"/>
                <a:gd name="f168" fmla="*/ 26 f120 1"/>
                <a:gd name="f169" fmla="*/ 0 f121 1"/>
                <a:gd name="f170" fmla="*/ 2 f120 1"/>
                <a:gd name="f171" fmla="*/ 0 f120 1"/>
                <a:gd name="f172" fmla="*/ 6 f121 1"/>
                <a:gd name="f173" fmla="*/ 1 f120 1"/>
                <a:gd name="f174" fmla="*/ 18 f121 1"/>
                <a:gd name="f175" fmla="*/ 23 f121 1"/>
                <a:gd name="f176" fmla="*/ 35 f121 1"/>
                <a:gd name="f177" fmla="*/ 3 f120 1"/>
                <a:gd name="f178" fmla="*/ 52 f121 1"/>
                <a:gd name="f179" fmla="*/ 4 f120 1"/>
                <a:gd name="f180" fmla="*/ 47 f121 1"/>
                <a:gd name="f181" fmla="+- f122 0 f1"/>
                <a:gd name="f182" fmla="*/ f125 1 126"/>
                <a:gd name="f183" fmla="*/ f126 1 192"/>
                <a:gd name="f184" fmla="*/ f127 1 126"/>
                <a:gd name="f185" fmla="*/ f128 1 126"/>
                <a:gd name="f186" fmla="*/ f129 1 192"/>
                <a:gd name="f187" fmla="*/ f130 1 126"/>
                <a:gd name="f188" fmla="*/ f131 1 126"/>
                <a:gd name="f189" fmla="*/ f132 1 126"/>
                <a:gd name="f190" fmla="*/ f133 1 192"/>
                <a:gd name="f191" fmla="*/ f134 1 126"/>
                <a:gd name="f192" fmla="*/ f135 1 192"/>
                <a:gd name="f193" fmla="*/ f136 1 126"/>
                <a:gd name="f194" fmla="*/ f137 1 192"/>
                <a:gd name="f195" fmla="*/ f138 1 126"/>
                <a:gd name="f196" fmla="*/ f139 1 192"/>
                <a:gd name="f197" fmla="*/ f140 1 126"/>
                <a:gd name="f198" fmla="*/ f141 1 192"/>
                <a:gd name="f199" fmla="*/ f142 1 126"/>
                <a:gd name="f200" fmla="*/ f143 1 192"/>
                <a:gd name="f201" fmla="*/ f144 1 192"/>
                <a:gd name="f202" fmla="*/ f145 1 126"/>
                <a:gd name="f203" fmla="*/ f146 1 192"/>
                <a:gd name="f204" fmla="*/ f147 1 126"/>
                <a:gd name="f205" fmla="*/ f148 1 192"/>
                <a:gd name="f206" fmla="*/ f149 1 126"/>
                <a:gd name="f207" fmla="*/ f150 1 192"/>
                <a:gd name="f208" fmla="*/ f151 1 126"/>
                <a:gd name="f209" fmla="*/ f152 1 192"/>
                <a:gd name="f210" fmla="*/ f153 1 126"/>
                <a:gd name="f211" fmla="*/ f154 1 192"/>
                <a:gd name="f212" fmla="*/ f155 1 126"/>
                <a:gd name="f213" fmla="*/ f156 1 192"/>
                <a:gd name="f214" fmla="*/ f157 1 126"/>
                <a:gd name="f215" fmla="*/ f158 1 192"/>
                <a:gd name="f216" fmla="*/ f159 1 126"/>
                <a:gd name="f217" fmla="*/ f160 1 192"/>
                <a:gd name="f218" fmla="*/ f161 1 126"/>
                <a:gd name="f219" fmla="*/ f162 1 126"/>
                <a:gd name="f220" fmla="*/ f163 1 192"/>
                <a:gd name="f221" fmla="*/ f164 1 126"/>
                <a:gd name="f222" fmla="*/ f165 1 192"/>
                <a:gd name="f223" fmla="*/ f166 1 192"/>
                <a:gd name="f224" fmla="*/ f167 1 126"/>
                <a:gd name="f225" fmla="*/ f168 1 192"/>
                <a:gd name="f226" fmla="*/ f169 1 126"/>
                <a:gd name="f227" fmla="*/ f170 1 192"/>
                <a:gd name="f228" fmla="*/ f171 1 192"/>
                <a:gd name="f229" fmla="*/ f172 1 126"/>
                <a:gd name="f230" fmla="*/ f173 1 192"/>
                <a:gd name="f231" fmla="*/ f174 1 126"/>
                <a:gd name="f232" fmla="*/ f175 1 126"/>
                <a:gd name="f233" fmla="*/ f176 1 126"/>
                <a:gd name="f234" fmla="*/ f177 1 192"/>
                <a:gd name="f235" fmla="*/ f178 1 126"/>
                <a:gd name="f236" fmla="*/ f179 1 192"/>
                <a:gd name="f237" fmla="*/ f180 1 126"/>
                <a:gd name="f238" fmla="*/ 0 1 f123"/>
                <a:gd name="f239" fmla="*/ f117 1 f123"/>
                <a:gd name="f240" fmla="*/ 0 1 f124"/>
                <a:gd name="f241" fmla="*/ f118 1 f124"/>
                <a:gd name="f242" fmla="*/ f182 1 f123"/>
                <a:gd name="f243" fmla="*/ f183 1 f124"/>
                <a:gd name="f244" fmla="*/ f184 1 f123"/>
                <a:gd name="f245" fmla="*/ f185 1 f123"/>
                <a:gd name="f246" fmla="*/ f186 1 f124"/>
                <a:gd name="f247" fmla="*/ f187 1 f123"/>
                <a:gd name="f248" fmla="*/ f188 1 f123"/>
                <a:gd name="f249" fmla="*/ f189 1 f123"/>
                <a:gd name="f250" fmla="*/ f190 1 f124"/>
                <a:gd name="f251" fmla="*/ f191 1 f123"/>
                <a:gd name="f252" fmla="*/ f192 1 f124"/>
                <a:gd name="f253" fmla="*/ f193 1 f123"/>
                <a:gd name="f254" fmla="*/ f194 1 f124"/>
                <a:gd name="f255" fmla="*/ f195 1 f123"/>
                <a:gd name="f256" fmla="*/ f196 1 f124"/>
                <a:gd name="f257" fmla="*/ f197 1 f123"/>
                <a:gd name="f258" fmla="*/ f198 1 f124"/>
                <a:gd name="f259" fmla="*/ f199 1 f123"/>
                <a:gd name="f260" fmla="*/ f200 1 f124"/>
                <a:gd name="f261" fmla="*/ f201 1 f124"/>
                <a:gd name="f262" fmla="*/ f202 1 f123"/>
                <a:gd name="f263" fmla="*/ f203 1 f124"/>
                <a:gd name="f264" fmla="*/ f204 1 f123"/>
                <a:gd name="f265" fmla="*/ f205 1 f124"/>
                <a:gd name="f266" fmla="*/ f206 1 f123"/>
                <a:gd name="f267" fmla="*/ f207 1 f124"/>
                <a:gd name="f268" fmla="*/ f208 1 f123"/>
                <a:gd name="f269" fmla="*/ f209 1 f124"/>
                <a:gd name="f270" fmla="*/ f210 1 f123"/>
                <a:gd name="f271" fmla="*/ f211 1 f124"/>
                <a:gd name="f272" fmla="*/ f212 1 f123"/>
                <a:gd name="f273" fmla="*/ f213 1 f124"/>
                <a:gd name="f274" fmla="*/ f214 1 f123"/>
                <a:gd name="f275" fmla="*/ f215 1 f124"/>
                <a:gd name="f276" fmla="*/ f216 1 f123"/>
                <a:gd name="f277" fmla="*/ f217 1 f124"/>
                <a:gd name="f278" fmla="*/ f218 1 f123"/>
                <a:gd name="f279" fmla="*/ f219 1 f123"/>
                <a:gd name="f280" fmla="*/ f220 1 f124"/>
                <a:gd name="f281" fmla="*/ f221 1 f123"/>
                <a:gd name="f282" fmla="*/ f222 1 f124"/>
                <a:gd name="f283" fmla="*/ f223 1 f124"/>
                <a:gd name="f284" fmla="*/ f224 1 f123"/>
                <a:gd name="f285" fmla="*/ f225 1 f124"/>
                <a:gd name="f286" fmla="*/ f226 1 f123"/>
                <a:gd name="f287" fmla="*/ f227 1 f124"/>
                <a:gd name="f288" fmla="*/ f228 1 f124"/>
                <a:gd name="f289" fmla="*/ f229 1 f123"/>
                <a:gd name="f290" fmla="*/ f230 1 f124"/>
                <a:gd name="f291" fmla="*/ f231 1 f123"/>
                <a:gd name="f292" fmla="*/ f232 1 f123"/>
                <a:gd name="f293" fmla="*/ f233 1 f123"/>
                <a:gd name="f294" fmla="*/ f234 1 f124"/>
                <a:gd name="f295" fmla="*/ f235 1 f123"/>
                <a:gd name="f296" fmla="*/ f236 1 f124"/>
                <a:gd name="f297" fmla="*/ f237 1 f123"/>
                <a:gd name="f298" fmla="*/ f238 f114 1"/>
                <a:gd name="f299" fmla="*/ f239 f114 1"/>
                <a:gd name="f300" fmla="*/ f241 f115 1"/>
                <a:gd name="f301" fmla="*/ f240 f115 1"/>
                <a:gd name="f302" fmla="*/ f242 f114 1"/>
                <a:gd name="f303" fmla="*/ f243 f115 1"/>
                <a:gd name="f304" fmla="*/ f244 f114 1"/>
                <a:gd name="f305" fmla="*/ f245 f114 1"/>
                <a:gd name="f306" fmla="*/ f246 f115 1"/>
                <a:gd name="f307" fmla="*/ f247 f114 1"/>
                <a:gd name="f308" fmla="*/ f248 f114 1"/>
                <a:gd name="f309" fmla="*/ f249 f114 1"/>
                <a:gd name="f310" fmla="*/ f250 f115 1"/>
                <a:gd name="f311" fmla="*/ f251 f114 1"/>
                <a:gd name="f312" fmla="*/ f252 f115 1"/>
                <a:gd name="f313" fmla="*/ f253 f114 1"/>
                <a:gd name="f314" fmla="*/ f254 f115 1"/>
                <a:gd name="f315" fmla="*/ f255 f114 1"/>
                <a:gd name="f316" fmla="*/ f256 f115 1"/>
                <a:gd name="f317" fmla="*/ f257 f114 1"/>
                <a:gd name="f318" fmla="*/ f258 f115 1"/>
                <a:gd name="f319" fmla="*/ f259 f114 1"/>
                <a:gd name="f320" fmla="*/ f260 f115 1"/>
                <a:gd name="f321" fmla="*/ f261 f115 1"/>
                <a:gd name="f322" fmla="*/ f262 f114 1"/>
                <a:gd name="f323" fmla="*/ f263 f115 1"/>
                <a:gd name="f324" fmla="*/ f264 f114 1"/>
                <a:gd name="f325" fmla="*/ f265 f115 1"/>
                <a:gd name="f326" fmla="*/ f266 f114 1"/>
                <a:gd name="f327" fmla="*/ f267 f115 1"/>
                <a:gd name="f328" fmla="*/ f268 f114 1"/>
                <a:gd name="f329" fmla="*/ f269 f115 1"/>
                <a:gd name="f330" fmla="*/ f270 f114 1"/>
                <a:gd name="f331" fmla="*/ f271 f115 1"/>
                <a:gd name="f332" fmla="*/ f272 f114 1"/>
                <a:gd name="f333" fmla="*/ f273 f115 1"/>
                <a:gd name="f334" fmla="*/ f274 f114 1"/>
                <a:gd name="f335" fmla="*/ f275 f115 1"/>
                <a:gd name="f336" fmla="*/ f276 f114 1"/>
                <a:gd name="f337" fmla="*/ f277 f115 1"/>
                <a:gd name="f338" fmla="*/ f278 f114 1"/>
                <a:gd name="f339" fmla="*/ f279 f114 1"/>
                <a:gd name="f340" fmla="*/ f280 f115 1"/>
                <a:gd name="f341" fmla="*/ f281 f114 1"/>
                <a:gd name="f342" fmla="*/ f282 f115 1"/>
                <a:gd name="f343" fmla="*/ f283 f115 1"/>
                <a:gd name="f344" fmla="*/ f284 f114 1"/>
                <a:gd name="f345" fmla="*/ f285 f115 1"/>
                <a:gd name="f346" fmla="*/ f286 f114 1"/>
                <a:gd name="f347" fmla="*/ f287 f115 1"/>
                <a:gd name="f348" fmla="*/ f288 f115 1"/>
                <a:gd name="f349" fmla="*/ f289 f114 1"/>
                <a:gd name="f350" fmla="*/ f290 f115 1"/>
                <a:gd name="f351" fmla="*/ f291 f114 1"/>
                <a:gd name="f352" fmla="*/ f292 f114 1"/>
                <a:gd name="f353" fmla="*/ f293 f114 1"/>
                <a:gd name="f354" fmla="*/ f294 f115 1"/>
                <a:gd name="f355" fmla="*/ f295 f114 1"/>
                <a:gd name="f356" fmla="*/ f296 f115 1"/>
                <a:gd name="f357" fmla="*/ f297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1">
                  <a:pos x="f302" y="f303"/>
                </a:cxn>
                <a:cxn ang="f181">
                  <a:pos x="f304" y="f303"/>
                </a:cxn>
                <a:cxn ang="f181">
                  <a:pos x="f305" y="f306"/>
                </a:cxn>
                <a:cxn ang="f181">
                  <a:pos x="f307" y="f306"/>
                </a:cxn>
                <a:cxn ang="f181">
                  <a:pos x="f308" y="f306"/>
                </a:cxn>
                <a:cxn ang="f181">
                  <a:pos x="f309" y="f310"/>
                </a:cxn>
                <a:cxn ang="f181">
                  <a:pos x="f311" y="f312"/>
                </a:cxn>
                <a:cxn ang="f181">
                  <a:pos x="f313" y="f314"/>
                </a:cxn>
                <a:cxn ang="f181">
                  <a:pos x="f315" y="f316"/>
                </a:cxn>
                <a:cxn ang="f181">
                  <a:pos x="f317" y="f318"/>
                </a:cxn>
                <a:cxn ang="f181">
                  <a:pos x="f319" y="f320"/>
                </a:cxn>
                <a:cxn ang="f181">
                  <a:pos x="f317" y="f321"/>
                </a:cxn>
                <a:cxn ang="f181">
                  <a:pos x="f322" y="f323"/>
                </a:cxn>
                <a:cxn ang="f181">
                  <a:pos x="f324" y="f325"/>
                </a:cxn>
                <a:cxn ang="f181">
                  <a:pos x="f326" y="f327"/>
                </a:cxn>
                <a:cxn ang="f181">
                  <a:pos x="f328" y="f329"/>
                </a:cxn>
                <a:cxn ang="f181">
                  <a:pos x="f330" y="f331"/>
                </a:cxn>
                <a:cxn ang="f181">
                  <a:pos x="f332" y="f333"/>
                </a:cxn>
                <a:cxn ang="f181">
                  <a:pos x="f334" y="f335"/>
                </a:cxn>
                <a:cxn ang="f181">
                  <a:pos x="f336" y="f337"/>
                </a:cxn>
                <a:cxn ang="f181">
                  <a:pos x="f338" y="f312"/>
                </a:cxn>
                <a:cxn ang="f181">
                  <a:pos x="f339" y="f340"/>
                </a:cxn>
                <a:cxn ang="f181">
                  <a:pos x="f341" y="f342"/>
                </a:cxn>
                <a:cxn ang="f181">
                  <a:pos x="f339" y="f343"/>
                </a:cxn>
                <a:cxn ang="f181">
                  <a:pos x="f344" y="f345"/>
                </a:cxn>
                <a:cxn ang="f181">
                  <a:pos x="f346" y="f347"/>
                </a:cxn>
                <a:cxn ang="f181">
                  <a:pos x="f346" y="f348"/>
                </a:cxn>
                <a:cxn ang="f181">
                  <a:pos x="f349" y="f350"/>
                </a:cxn>
                <a:cxn ang="f181">
                  <a:pos x="f351" y="f347"/>
                </a:cxn>
                <a:cxn ang="f181">
                  <a:pos x="f352" y="f347"/>
                </a:cxn>
                <a:cxn ang="f181">
                  <a:pos x="f353" y="f354"/>
                </a:cxn>
                <a:cxn ang="f181">
                  <a:pos x="f355" y="f356"/>
                </a:cxn>
                <a:cxn ang="f181">
                  <a:pos x="f357" y="f303"/>
                </a:cxn>
                <a:cxn ang="f181">
                  <a:pos x="f355" y="f356"/>
                </a:cxn>
                <a:cxn ang="f181">
                  <a:pos x="f326" y="f356"/>
                </a:cxn>
                <a:cxn ang="f181">
                  <a:pos x="f302" y="f303"/>
                </a:cxn>
              </a:cxnLst>
              <a:rect l="f298" t="f301" r="f299" b="f300"/>
              <a:pathLst>
                <a:path w="125" h="192">
                  <a:moveTo>
                    <a:pt x="f8" y="f9"/>
                  </a:moveTo>
                  <a:cubicBezTo>
                    <a:pt x="f10" y="f11"/>
                    <a:pt x="f12" y="f13"/>
                    <a:pt x="f14" y="f9"/>
                  </a:cubicBezTo>
                  <a:cubicBezTo>
                    <a:pt x="f15" y="f16"/>
                    <a:pt x="f17" y="f9"/>
                    <a:pt x="f18" y="f19"/>
                  </a:cubicBezTo>
                  <a:cubicBezTo>
                    <a:pt x="f20" y="f19"/>
                    <a:pt x="f21" y="f19"/>
                    <a:pt x="f22" y="f19"/>
                  </a:cubicBezTo>
                  <a:cubicBezTo>
                    <a:pt x="f23" y="f19"/>
                    <a:pt x="f24" y="f9"/>
                    <a:pt x="f25" y="f19"/>
                  </a:cubicBezTo>
                  <a:cubicBezTo>
                    <a:pt x="f26" y="f19"/>
                    <a:pt x="f27" y="f16"/>
                    <a:pt x="f6" y="f28"/>
                  </a:cubicBezTo>
                  <a:cubicBezTo>
                    <a:pt x="f25" y="f29"/>
                    <a:pt x="f24" y="f30"/>
                    <a:pt x="f31" y="f32"/>
                  </a:cubicBezTo>
                  <a:cubicBezTo>
                    <a:pt x="f33" y="f34"/>
                    <a:pt x="f18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2" y="f44"/>
                    <a:pt x="f45" y="f26"/>
                    <a:pt x="f46" y="f6"/>
                  </a:cubicBezTo>
                  <a:cubicBezTo>
                    <a:pt x="f47" y="f6"/>
                    <a:pt x="f48" y="f27"/>
                    <a:pt x="f49" y="f50"/>
                  </a:cubicBezTo>
                  <a:cubicBezTo>
                    <a:pt x="f51" y="f52"/>
                    <a:pt x="f51" y="f53"/>
                    <a:pt x="f46" y="f54"/>
                  </a:cubicBezTo>
                  <a:cubicBezTo>
                    <a:pt x="f10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"/>
                  </a:cubicBezTo>
                  <a:cubicBezTo>
                    <a:pt x="f71" y="f72"/>
                    <a:pt x="f71" y="f73"/>
                    <a:pt x="f74" y="f75"/>
                  </a:cubicBezTo>
                  <a:cubicBezTo>
                    <a:pt x="f76" y="f77"/>
                    <a:pt x="f78" y="f79"/>
                    <a:pt x="f76" y="f80"/>
                  </a:cubicBezTo>
                  <a:cubicBezTo>
                    <a:pt x="f76" y="f80"/>
                    <a:pt x="f81" y="f82"/>
                    <a:pt x="f81" y="f82"/>
                  </a:cubicBezTo>
                  <a:cubicBezTo>
                    <a:pt x="f32" y="f59"/>
                    <a:pt x="f32" y="f83"/>
                    <a:pt x="f84" y="f85"/>
                  </a:cubicBezTo>
                  <a:cubicBezTo>
                    <a:pt x="f86" y="f31"/>
                    <a:pt x="f87" y="f40"/>
                    <a:pt x="f88" y="f89"/>
                  </a:cubicBezTo>
                  <a:cubicBezTo>
                    <a:pt x="f90" y="f68"/>
                    <a:pt x="f91" y="f76"/>
                    <a:pt x="f92" y="f32"/>
                  </a:cubicBezTo>
                  <a:cubicBezTo>
                    <a:pt x="f93" y="f84"/>
                    <a:pt x="f28" y="f94"/>
                    <a:pt x="f95" y="f96"/>
                  </a:cubicBezTo>
                  <a:cubicBezTo>
                    <a:pt x="f97" y="f96"/>
                    <a:pt x="f90" y="f98"/>
                    <a:pt x="f97" y="f99"/>
                  </a:cubicBezTo>
                  <a:cubicBezTo>
                    <a:pt x="f91" y="f86"/>
                    <a:pt x="f95" y="f30"/>
                    <a:pt x="f95" y="f86"/>
                  </a:cubicBezTo>
                  <a:cubicBezTo>
                    <a:pt x="f16" y="f96"/>
                    <a:pt x="f100" y="f101"/>
                    <a:pt x="f100" y="f87"/>
                  </a:cubicBezTo>
                  <a:cubicBezTo>
                    <a:pt x="f9" y="f102"/>
                    <a:pt x="f13" y="f28"/>
                    <a:pt x="f5" y="f103"/>
                  </a:cubicBezTo>
                  <a:cubicBezTo>
                    <a:pt x="f5" y="f104"/>
                    <a:pt x="f5" y="f5"/>
                    <a:pt x="f5" y="f5"/>
                  </a:cubicBezTo>
                  <a:cubicBezTo>
                    <a:pt x="f103" y="f5"/>
                    <a:pt x="f13" y="f103"/>
                    <a:pt x="f19" y="f104"/>
                  </a:cubicBezTo>
                  <a:cubicBezTo>
                    <a:pt x="f28" y="f11"/>
                    <a:pt x="f95" y="f103"/>
                    <a:pt x="f102" y="f103"/>
                  </a:cubicBezTo>
                  <a:cubicBezTo>
                    <a:pt x="f105" y="f103"/>
                    <a:pt x="f29" y="f103"/>
                    <a:pt x="f106" y="f103"/>
                  </a:cubicBezTo>
                  <a:cubicBezTo>
                    <a:pt x="f107" y="f13"/>
                    <a:pt x="f30" y="f19"/>
                    <a:pt x="f96" y="f11"/>
                  </a:cubicBezTo>
                  <a:cubicBezTo>
                    <a:pt x="f84" y="f104"/>
                    <a:pt x="f108" y="f103"/>
                    <a:pt x="f71" y="f13"/>
                  </a:cubicBezTo>
                  <a:cubicBezTo>
                    <a:pt x="f76" y="f9"/>
                    <a:pt x="f109" y="f9"/>
                    <a:pt x="f110" y="f9"/>
                  </a:cubicBezTo>
                  <a:cubicBezTo>
                    <a:pt x="f109" y="f9"/>
                    <a:pt x="f76" y="f9"/>
                    <a:pt x="f71" y="f13"/>
                  </a:cubicBezTo>
                  <a:cubicBezTo>
                    <a:pt x="f34" y="f9"/>
                    <a:pt x="f111" y="f103"/>
                    <a:pt x="f70" y="f13"/>
                  </a:cubicBezTo>
                  <a:cubicBezTo>
                    <a:pt x="f64" y="f16"/>
                    <a:pt x="f112" y="f16"/>
                    <a:pt x="f8" y="f9"/>
                  </a:cubicBezTo>
                  <a:close/>
                </a:path>
              </a:pathLst>
            </a:custGeom>
            <a:solidFill>
              <a:srgbClr val="FCDB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5C0092F9-96F2-4396-D137-5E598837AAC4}"/>
                </a:ext>
              </a:extLst>
            </p:cNvPr>
            <p:cNvSpPr/>
            <p:nvPr/>
          </p:nvSpPr>
          <p:spPr>
            <a:xfrm rot="19552597">
              <a:off x="337315" y="1291733"/>
              <a:ext cx="657225" cy="7715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43"/>
                <a:gd name="f8" fmla="val 73"/>
                <a:gd name="f9" fmla="val 23"/>
                <a:gd name="f10" fmla="val 76"/>
                <a:gd name="f11" fmla="val 78"/>
                <a:gd name="f12" fmla="val 24"/>
                <a:gd name="f13" fmla="val 80"/>
                <a:gd name="f14" fmla="val 25"/>
                <a:gd name="f15" fmla="val 83"/>
                <a:gd name="f16" fmla="val 30"/>
                <a:gd name="f17" fmla="val 87"/>
                <a:gd name="f18" fmla="val 29"/>
                <a:gd name="f19" fmla="val 91"/>
                <a:gd name="f20" fmla="val 28"/>
                <a:gd name="f21" fmla="val 93"/>
                <a:gd name="f22" fmla="val 95"/>
                <a:gd name="f23" fmla="val 97"/>
                <a:gd name="f24" fmla="val 32"/>
                <a:gd name="f25" fmla="val 100"/>
                <a:gd name="f26" fmla="val 101"/>
                <a:gd name="f27" fmla="val 104"/>
                <a:gd name="f28" fmla="val 33"/>
                <a:gd name="f29" fmla="val 106"/>
                <a:gd name="f30" fmla="val 108"/>
                <a:gd name="f31" fmla="val 34"/>
                <a:gd name="f32" fmla="val 109"/>
                <a:gd name="f33" fmla="val 36"/>
                <a:gd name="f34" fmla="val 111"/>
                <a:gd name="f35" fmla="val 112"/>
                <a:gd name="f36" fmla="val 115"/>
                <a:gd name="f37" fmla="val 35"/>
                <a:gd name="f38" fmla="val 120"/>
                <a:gd name="f39" fmla="val 37"/>
                <a:gd name="f40" fmla="val 62"/>
                <a:gd name="f41" fmla="val 69"/>
                <a:gd name="f42" fmla="val 113"/>
                <a:gd name="f43" fmla="val 64"/>
                <a:gd name="f44" fmla="val 59"/>
                <a:gd name="f45" fmla="val 54"/>
                <a:gd name="f46" fmla="val 17"/>
                <a:gd name="f47" fmla="val 123"/>
                <a:gd name="f48" fmla="val 10"/>
                <a:gd name="f49" fmla="val 138"/>
                <a:gd name="f50" fmla="val 9"/>
                <a:gd name="f51" fmla="val 140"/>
                <a:gd name="f52" fmla="val 6"/>
                <a:gd name="f53" fmla="val 139"/>
                <a:gd name="f54" fmla="val 3"/>
                <a:gd name="f55" fmla="val 134"/>
                <a:gd name="f56" fmla="val 8"/>
                <a:gd name="f57" fmla="val 131"/>
                <a:gd name="f58" fmla="val 130"/>
                <a:gd name="f59" fmla="val 1"/>
                <a:gd name="f60" fmla="val 126"/>
                <a:gd name="f61" fmla="val 5"/>
                <a:gd name="f62" fmla="val 82"/>
                <a:gd name="f63" fmla="val 50"/>
                <a:gd name="f64" fmla="val 2"/>
                <a:gd name="f65" fmla="val 12"/>
                <a:gd name="f66" fmla="val 7"/>
                <a:gd name="f67" fmla="val 4"/>
                <a:gd name="f68" fmla="val 14"/>
                <a:gd name="f69" fmla="val 18"/>
                <a:gd name="f70" fmla="val 21"/>
                <a:gd name="f71" fmla="val 26"/>
                <a:gd name="f72" fmla="val 27"/>
                <a:gd name="f73" fmla="val 15"/>
                <a:gd name="f74" fmla="val 41"/>
                <a:gd name="f75" fmla="val 13"/>
                <a:gd name="f76" fmla="val 44"/>
                <a:gd name="f77" fmla="val 46"/>
                <a:gd name="f78" fmla="val 48"/>
                <a:gd name="f79" fmla="val 20"/>
                <a:gd name="f80" fmla="val 58"/>
                <a:gd name="f81" fmla="val 65"/>
                <a:gd name="f82" fmla="val 19"/>
                <a:gd name="f83" fmla="val 68"/>
                <a:gd name="f84" fmla="val 22"/>
                <a:gd name="f85" fmla="val 66"/>
                <a:gd name="f86" fmla="val 72"/>
                <a:gd name="f87" fmla="+- 0 0 -90"/>
                <a:gd name="f88" fmla="*/ f3 1 122"/>
                <a:gd name="f89" fmla="*/ f4 1 143"/>
                <a:gd name="f90" fmla="val f5"/>
                <a:gd name="f91" fmla="val f6"/>
                <a:gd name="f92" fmla="val f7"/>
                <a:gd name="f93" fmla="*/ f87 f0 1"/>
                <a:gd name="f94" fmla="+- f92 0 f90"/>
                <a:gd name="f95" fmla="+- f91 0 f90"/>
                <a:gd name="f96" fmla="*/ f93 1 f2"/>
                <a:gd name="f97" fmla="*/ f95 1 122"/>
                <a:gd name="f98" fmla="*/ f94 1 143"/>
                <a:gd name="f99" fmla="*/ 73 f95 1"/>
                <a:gd name="f100" fmla="*/ 23 f94 1"/>
                <a:gd name="f101" fmla="*/ 80 f95 1"/>
                <a:gd name="f102" fmla="*/ 25 f94 1"/>
                <a:gd name="f103" fmla="*/ 91 f95 1"/>
                <a:gd name="f104" fmla="*/ 28 f94 1"/>
                <a:gd name="f105" fmla="*/ 97 f95 1"/>
                <a:gd name="f106" fmla="*/ 29 f94 1"/>
                <a:gd name="f107" fmla="*/ 101 f95 1"/>
                <a:gd name="f108" fmla="*/ 32 f94 1"/>
                <a:gd name="f109" fmla="*/ 108 f95 1"/>
                <a:gd name="f110" fmla="*/ 34 f94 1"/>
                <a:gd name="f111" fmla="*/ 112 f95 1"/>
                <a:gd name="f112" fmla="*/ 122 f95 1"/>
                <a:gd name="f113" fmla="*/ 37 f94 1"/>
                <a:gd name="f114" fmla="*/ 69 f95 1"/>
                <a:gd name="f115" fmla="*/ 113 f94 1"/>
                <a:gd name="f116" fmla="*/ 54 f95 1"/>
                <a:gd name="f117" fmla="*/ 10 f95 1"/>
                <a:gd name="f118" fmla="*/ 138 f94 1"/>
                <a:gd name="f119" fmla="*/ 6 f95 1"/>
                <a:gd name="f120" fmla="*/ 143 f94 1"/>
                <a:gd name="f121" fmla="*/ 8 f95 1"/>
                <a:gd name="f122" fmla="*/ 131 f94 1"/>
                <a:gd name="f123" fmla="*/ 130 f94 1"/>
                <a:gd name="f124" fmla="*/ 5 f95 1"/>
                <a:gd name="f125" fmla="*/ 115 f94 1"/>
                <a:gd name="f126" fmla="*/ 2 f95 1"/>
                <a:gd name="f127" fmla="*/ 17 f94 1"/>
                <a:gd name="f128" fmla="*/ 3 f95 1"/>
                <a:gd name="f129" fmla="*/ 1 f94 1"/>
                <a:gd name="f130" fmla="*/ 9 f95 1"/>
                <a:gd name="f131" fmla="*/ 2 f94 1"/>
                <a:gd name="f132" fmla="*/ 14 f95 1"/>
                <a:gd name="f133" fmla="*/ 5 f94 1"/>
                <a:gd name="f134" fmla="*/ 26 f95 1"/>
                <a:gd name="f135" fmla="*/ 9 f94 1"/>
                <a:gd name="f136" fmla="*/ 30 f95 1"/>
                <a:gd name="f137" fmla="*/ 10 f94 1"/>
                <a:gd name="f138" fmla="*/ 41 f95 1"/>
                <a:gd name="f139" fmla="*/ 13 f94 1"/>
                <a:gd name="f140" fmla="*/ 48 f95 1"/>
                <a:gd name="f141" fmla="*/ 15 f94 1"/>
                <a:gd name="f142" fmla="*/ 58 f95 1"/>
                <a:gd name="f143" fmla="*/ 18 f94 1"/>
                <a:gd name="f144" fmla="*/ 68 f95 1"/>
                <a:gd name="f145" fmla="*/ 21 f94 1"/>
                <a:gd name="f146" fmla="*/ 24 f94 1"/>
                <a:gd name="f147" fmla="+- f96 0 f1"/>
                <a:gd name="f148" fmla="*/ f99 1 122"/>
                <a:gd name="f149" fmla="*/ f100 1 143"/>
                <a:gd name="f150" fmla="*/ f101 1 122"/>
                <a:gd name="f151" fmla="*/ f102 1 143"/>
                <a:gd name="f152" fmla="*/ f103 1 122"/>
                <a:gd name="f153" fmla="*/ f104 1 143"/>
                <a:gd name="f154" fmla="*/ f105 1 122"/>
                <a:gd name="f155" fmla="*/ f106 1 143"/>
                <a:gd name="f156" fmla="*/ f107 1 122"/>
                <a:gd name="f157" fmla="*/ f108 1 143"/>
                <a:gd name="f158" fmla="*/ f109 1 122"/>
                <a:gd name="f159" fmla="*/ f110 1 143"/>
                <a:gd name="f160" fmla="*/ f111 1 122"/>
                <a:gd name="f161" fmla="*/ f112 1 122"/>
                <a:gd name="f162" fmla="*/ f113 1 143"/>
                <a:gd name="f163" fmla="*/ f114 1 122"/>
                <a:gd name="f164" fmla="*/ f115 1 143"/>
                <a:gd name="f165" fmla="*/ f116 1 122"/>
                <a:gd name="f166" fmla="*/ f117 1 122"/>
                <a:gd name="f167" fmla="*/ f118 1 143"/>
                <a:gd name="f168" fmla="*/ f119 1 122"/>
                <a:gd name="f169" fmla="*/ f120 1 143"/>
                <a:gd name="f170" fmla="*/ f121 1 122"/>
                <a:gd name="f171" fmla="*/ f122 1 143"/>
                <a:gd name="f172" fmla="*/ f123 1 143"/>
                <a:gd name="f173" fmla="*/ f124 1 122"/>
                <a:gd name="f174" fmla="*/ f125 1 143"/>
                <a:gd name="f175" fmla="*/ f126 1 122"/>
                <a:gd name="f176" fmla="*/ f127 1 143"/>
                <a:gd name="f177" fmla="*/ f128 1 122"/>
                <a:gd name="f178" fmla="*/ f129 1 143"/>
                <a:gd name="f179" fmla="*/ f130 1 122"/>
                <a:gd name="f180" fmla="*/ f131 1 143"/>
                <a:gd name="f181" fmla="*/ f132 1 122"/>
                <a:gd name="f182" fmla="*/ f133 1 143"/>
                <a:gd name="f183" fmla="*/ f134 1 122"/>
                <a:gd name="f184" fmla="*/ f135 1 143"/>
                <a:gd name="f185" fmla="*/ f136 1 122"/>
                <a:gd name="f186" fmla="*/ f137 1 143"/>
                <a:gd name="f187" fmla="*/ f138 1 122"/>
                <a:gd name="f188" fmla="*/ f139 1 143"/>
                <a:gd name="f189" fmla="*/ f140 1 122"/>
                <a:gd name="f190" fmla="*/ f141 1 143"/>
                <a:gd name="f191" fmla="*/ f142 1 122"/>
                <a:gd name="f192" fmla="*/ f143 1 143"/>
                <a:gd name="f193" fmla="*/ f144 1 122"/>
                <a:gd name="f194" fmla="*/ f145 1 143"/>
                <a:gd name="f195" fmla="*/ f146 1 143"/>
                <a:gd name="f196" fmla="*/ 0 1 f97"/>
                <a:gd name="f197" fmla="*/ f91 1 f97"/>
                <a:gd name="f198" fmla="*/ 0 1 f98"/>
                <a:gd name="f199" fmla="*/ f92 1 f98"/>
                <a:gd name="f200" fmla="*/ f148 1 f97"/>
                <a:gd name="f201" fmla="*/ f149 1 f98"/>
                <a:gd name="f202" fmla="*/ f150 1 f97"/>
                <a:gd name="f203" fmla="*/ f151 1 f98"/>
                <a:gd name="f204" fmla="*/ f152 1 f97"/>
                <a:gd name="f205" fmla="*/ f153 1 f98"/>
                <a:gd name="f206" fmla="*/ f154 1 f97"/>
                <a:gd name="f207" fmla="*/ f155 1 f98"/>
                <a:gd name="f208" fmla="*/ f156 1 f97"/>
                <a:gd name="f209" fmla="*/ f157 1 f98"/>
                <a:gd name="f210" fmla="*/ f158 1 f97"/>
                <a:gd name="f211" fmla="*/ f159 1 f98"/>
                <a:gd name="f212" fmla="*/ f160 1 f97"/>
                <a:gd name="f213" fmla="*/ f161 1 f97"/>
                <a:gd name="f214" fmla="*/ f162 1 f98"/>
                <a:gd name="f215" fmla="*/ f163 1 f97"/>
                <a:gd name="f216" fmla="*/ f164 1 f98"/>
                <a:gd name="f217" fmla="*/ f165 1 f97"/>
                <a:gd name="f218" fmla="*/ f166 1 f97"/>
                <a:gd name="f219" fmla="*/ f167 1 f98"/>
                <a:gd name="f220" fmla="*/ f168 1 f97"/>
                <a:gd name="f221" fmla="*/ f169 1 f98"/>
                <a:gd name="f222" fmla="*/ f170 1 f97"/>
                <a:gd name="f223" fmla="*/ f171 1 f98"/>
                <a:gd name="f224" fmla="*/ f172 1 f98"/>
                <a:gd name="f225" fmla="*/ f173 1 f97"/>
                <a:gd name="f226" fmla="*/ f174 1 f98"/>
                <a:gd name="f227" fmla="*/ f175 1 f97"/>
                <a:gd name="f228" fmla="*/ f176 1 f98"/>
                <a:gd name="f229" fmla="*/ f177 1 f97"/>
                <a:gd name="f230" fmla="*/ f178 1 f98"/>
                <a:gd name="f231" fmla="*/ f179 1 f97"/>
                <a:gd name="f232" fmla="*/ f180 1 f98"/>
                <a:gd name="f233" fmla="*/ f181 1 f97"/>
                <a:gd name="f234" fmla="*/ f182 1 f98"/>
                <a:gd name="f235" fmla="*/ f183 1 f97"/>
                <a:gd name="f236" fmla="*/ f184 1 f98"/>
                <a:gd name="f237" fmla="*/ f185 1 f97"/>
                <a:gd name="f238" fmla="*/ f186 1 f98"/>
                <a:gd name="f239" fmla="*/ f187 1 f97"/>
                <a:gd name="f240" fmla="*/ f188 1 f98"/>
                <a:gd name="f241" fmla="*/ f189 1 f97"/>
                <a:gd name="f242" fmla="*/ f190 1 f98"/>
                <a:gd name="f243" fmla="*/ f191 1 f97"/>
                <a:gd name="f244" fmla="*/ f192 1 f98"/>
                <a:gd name="f245" fmla="*/ f193 1 f97"/>
                <a:gd name="f246" fmla="*/ f194 1 f98"/>
                <a:gd name="f247" fmla="*/ f195 1 f98"/>
                <a:gd name="f248" fmla="*/ f196 f88 1"/>
                <a:gd name="f249" fmla="*/ f197 f88 1"/>
                <a:gd name="f250" fmla="*/ f199 f89 1"/>
                <a:gd name="f251" fmla="*/ f198 f89 1"/>
                <a:gd name="f252" fmla="*/ f200 f88 1"/>
                <a:gd name="f253" fmla="*/ f201 f89 1"/>
                <a:gd name="f254" fmla="*/ f202 f88 1"/>
                <a:gd name="f255" fmla="*/ f203 f89 1"/>
                <a:gd name="f256" fmla="*/ f204 f88 1"/>
                <a:gd name="f257" fmla="*/ f205 f89 1"/>
                <a:gd name="f258" fmla="*/ f206 f88 1"/>
                <a:gd name="f259" fmla="*/ f207 f89 1"/>
                <a:gd name="f260" fmla="*/ f208 f88 1"/>
                <a:gd name="f261" fmla="*/ f209 f89 1"/>
                <a:gd name="f262" fmla="*/ f210 f88 1"/>
                <a:gd name="f263" fmla="*/ f211 f89 1"/>
                <a:gd name="f264" fmla="*/ f212 f88 1"/>
                <a:gd name="f265" fmla="*/ f213 f88 1"/>
                <a:gd name="f266" fmla="*/ f214 f89 1"/>
                <a:gd name="f267" fmla="*/ f215 f88 1"/>
                <a:gd name="f268" fmla="*/ f216 f89 1"/>
                <a:gd name="f269" fmla="*/ f217 f88 1"/>
                <a:gd name="f270" fmla="*/ f218 f88 1"/>
                <a:gd name="f271" fmla="*/ f219 f89 1"/>
                <a:gd name="f272" fmla="*/ f220 f88 1"/>
                <a:gd name="f273" fmla="*/ f221 f89 1"/>
                <a:gd name="f274" fmla="*/ f222 f88 1"/>
                <a:gd name="f275" fmla="*/ f223 f89 1"/>
                <a:gd name="f276" fmla="*/ f224 f89 1"/>
                <a:gd name="f277" fmla="*/ f225 f88 1"/>
                <a:gd name="f278" fmla="*/ f226 f89 1"/>
                <a:gd name="f279" fmla="*/ f227 f88 1"/>
                <a:gd name="f280" fmla="*/ f228 f89 1"/>
                <a:gd name="f281" fmla="*/ f229 f88 1"/>
                <a:gd name="f282" fmla="*/ f230 f89 1"/>
                <a:gd name="f283" fmla="*/ f231 f88 1"/>
                <a:gd name="f284" fmla="*/ f232 f89 1"/>
                <a:gd name="f285" fmla="*/ f233 f88 1"/>
                <a:gd name="f286" fmla="*/ f234 f89 1"/>
                <a:gd name="f287" fmla="*/ f235 f88 1"/>
                <a:gd name="f288" fmla="*/ f236 f89 1"/>
                <a:gd name="f289" fmla="*/ f237 f88 1"/>
                <a:gd name="f290" fmla="*/ f238 f89 1"/>
                <a:gd name="f291" fmla="*/ f239 f88 1"/>
                <a:gd name="f292" fmla="*/ f240 f89 1"/>
                <a:gd name="f293" fmla="*/ f241 f88 1"/>
                <a:gd name="f294" fmla="*/ f242 f89 1"/>
                <a:gd name="f295" fmla="*/ f243 f88 1"/>
                <a:gd name="f296" fmla="*/ f244 f89 1"/>
                <a:gd name="f297" fmla="*/ f245 f88 1"/>
                <a:gd name="f298" fmla="*/ f246 f89 1"/>
                <a:gd name="f299" fmla="*/ f247 f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52" y="f253"/>
                </a:cxn>
                <a:cxn ang="f147">
                  <a:pos x="f254" y="f255"/>
                </a:cxn>
                <a:cxn ang="f147">
                  <a:pos x="f256" y="f257"/>
                </a:cxn>
                <a:cxn ang="f147">
                  <a:pos x="f258" y="f259"/>
                </a:cxn>
                <a:cxn ang="f147">
                  <a:pos x="f260" y="f261"/>
                </a:cxn>
                <a:cxn ang="f147">
                  <a:pos x="f262" y="f263"/>
                </a:cxn>
                <a:cxn ang="f147">
                  <a:pos x="f264" y="f263"/>
                </a:cxn>
                <a:cxn ang="f147">
                  <a:pos x="f265" y="f266"/>
                </a:cxn>
                <a:cxn ang="f147">
                  <a:pos x="f267" y="f268"/>
                </a:cxn>
                <a:cxn ang="f147">
                  <a:pos x="f269" y="f268"/>
                </a:cxn>
                <a:cxn ang="f147">
                  <a:pos x="f270" y="f271"/>
                </a:cxn>
                <a:cxn ang="f147">
                  <a:pos x="f272" y="f273"/>
                </a:cxn>
                <a:cxn ang="f147">
                  <a:pos x="f274" y="f275"/>
                </a:cxn>
                <a:cxn ang="f147">
                  <a:pos x="f274" y="f276"/>
                </a:cxn>
                <a:cxn ang="f147">
                  <a:pos x="f277" y="f278"/>
                </a:cxn>
                <a:cxn ang="f147">
                  <a:pos x="f279" y="f280"/>
                </a:cxn>
                <a:cxn ang="f147">
                  <a:pos x="f281" y="f282"/>
                </a:cxn>
                <a:cxn ang="f147">
                  <a:pos x="f283" y="f284"/>
                </a:cxn>
                <a:cxn ang="f147">
                  <a:pos x="f285" y="f286"/>
                </a:cxn>
                <a:cxn ang="f147">
                  <a:pos x="f287" y="f288"/>
                </a:cxn>
                <a:cxn ang="f147">
                  <a:pos x="f289" y="f290"/>
                </a:cxn>
                <a:cxn ang="f147">
                  <a:pos x="f291" y="f292"/>
                </a:cxn>
                <a:cxn ang="f147">
                  <a:pos x="f293" y="f294"/>
                </a:cxn>
                <a:cxn ang="f147">
                  <a:pos x="f295" y="f296"/>
                </a:cxn>
                <a:cxn ang="f147">
                  <a:pos x="f297" y="f298"/>
                </a:cxn>
                <a:cxn ang="f147">
                  <a:pos x="f297" y="f299"/>
                </a:cxn>
                <a:cxn ang="f147">
                  <a:pos x="f252" y="f253"/>
                </a:cxn>
              </a:cxnLst>
              <a:rect l="f248" t="f251" r="f249" b="f250"/>
              <a:pathLst>
                <a:path w="122" h="14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0"/>
                    <a:pt x="f22" y="f20"/>
                    <a:pt x="f23" y="f18"/>
                  </a:cubicBezTo>
                  <a:cubicBezTo>
                    <a:pt x="f23" y="f24"/>
                    <a:pt x="f25" y="f24"/>
                    <a:pt x="f26" y="f24"/>
                  </a:cubicBezTo>
                  <a:cubicBezTo>
                    <a:pt x="f27" y="f28"/>
                    <a:pt x="f29" y="f24"/>
                    <a:pt x="f30" y="f31"/>
                  </a:cubicBezTo>
                  <a:cubicBezTo>
                    <a:pt x="f32" y="f33"/>
                    <a:pt x="f34" y="f31"/>
                    <a:pt x="f35" y="f31"/>
                  </a:cubicBezTo>
                  <a:cubicBezTo>
                    <a:pt x="f36" y="f37"/>
                    <a:pt x="f38" y="f28"/>
                    <a:pt x="f6" y="f39"/>
                  </a:cubicBezTo>
                  <a:cubicBezTo>
                    <a:pt x="f27" y="f40"/>
                    <a:pt x="f17" y="f17"/>
                    <a:pt x="f41" y="f42"/>
                  </a:cubicBezTo>
                  <a:cubicBezTo>
                    <a:pt x="f43" y="f36"/>
                    <a:pt x="f44" y="f42"/>
                    <a:pt x="f45" y="f42"/>
                  </a:cubicBezTo>
                  <a:cubicBezTo>
                    <a:pt x="f39" y="f35"/>
                    <a:pt x="f46" y="f47"/>
                    <a:pt x="f48" y="f49"/>
                  </a:cubicBezTo>
                  <a:cubicBezTo>
                    <a:pt x="f50" y="f51"/>
                    <a:pt x="f50" y="f7"/>
                    <a:pt x="f52" y="f7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6" y="f57"/>
                    <a:pt x="f56" y="f58"/>
                    <a:pt x="f56" y="f58"/>
                  </a:cubicBezTo>
                  <a:cubicBezTo>
                    <a:pt x="f59" y="f60"/>
                    <a:pt x="f61" y="f38"/>
                    <a:pt x="f61" y="f36"/>
                  </a:cubicBezTo>
                  <a:cubicBezTo>
                    <a:pt x="f54" y="f62"/>
                    <a:pt x="f54" y="f63"/>
                    <a:pt x="f64" y="f46"/>
                  </a:cubicBezTo>
                  <a:cubicBezTo>
                    <a:pt x="f64" y="f65"/>
                    <a:pt x="f5" y="f52"/>
                    <a:pt x="f54" y="f59"/>
                  </a:cubicBezTo>
                  <a:cubicBezTo>
                    <a:pt x="f52" y="f5"/>
                    <a:pt x="f66" y="f59"/>
                    <a:pt x="f50" y="f64"/>
                  </a:cubicBezTo>
                  <a:cubicBezTo>
                    <a:pt x="f48" y="f67"/>
                    <a:pt x="f65" y="f67"/>
                    <a:pt x="f68" y="f61"/>
                  </a:cubicBezTo>
                  <a:cubicBezTo>
                    <a:pt x="f69" y="f52"/>
                    <a:pt x="f70" y="f56"/>
                    <a:pt x="f71" y="f50"/>
                  </a:cubicBezTo>
                  <a:cubicBezTo>
                    <a:pt x="f72" y="f50"/>
                    <a:pt x="f18" y="f50"/>
                    <a:pt x="f16" y="f48"/>
                  </a:cubicBezTo>
                  <a:cubicBezTo>
                    <a:pt x="f31" y="f65"/>
                    <a:pt x="f39" y="f73"/>
                    <a:pt x="f74" y="f75"/>
                  </a:cubicBezTo>
                  <a:cubicBezTo>
                    <a:pt x="f76" y="f75"/>
                    <a:pt x="f77" y="f68"/>
                    <a:pt x="f78" y="f73"/>
                  </a:cubicBezTo>
                  <a:cubicBezTo>
                    <a:pt x="f63" y="f70"/>
                    <a:pt x="f45" y="f79"/>
                    <a:pt x="f80" y="f69"/>
                  </a:cubicBezTo>
                  <a:cubicBezTo>
                    <a:pt x="f40" y="f69"/>
                    <a:pt x="f81" y="f82"/>
                    <a:pt x="f83" y="f70"/>
                  </a:cubicBezTo>
                  <a:cubicBezTo>
                    <a:pt x="f83" y="f84"/>
                    <a:pt x="f85" y="f9"/>
                    <a:pt x="f83" y="f12"/>
                  </a:cubicBezTo>
                  <a:cubicBezTo>
                    <a:pt x="f41" y="f14"/>
                    <a:pt x="f86" y="f71"/>
                    <a:pt x="f8" y="f9"/>
                  </a:cubicBezTo>
                  <a:close/>
                </a:path>
              </a:pathLst>
            </a:custGeom>
            <a:solidFill>
              <a:srgbClr val="ED6A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418F3123-99E2-9C79-FDD0-FC2A9AB9CB54}"/>
                </a:ext>
              </a:extLst>
            </p:cNvPr>
            <p:cNvSpPr/>
            <p:nvPr/>
          </p:nvSpPr>
          <p:spPr>
            <a:xfrm rot="19552597">
              <a:off x="643952" y="1867929"/>
              <a:ext cx="338135" cy="503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93"/>
                <a:gd name="f8" fmla="val 35"/>
                <a:gd name="f9" fmla="val 13"/>
                <a:gd name="f10" fmla="val 9"/>
                <a:gd name="f11" fmla="val 32"/>
                <a:gd name="f12" fmla="val 63"/>
                <a:gd name="f13" fmla="val 5"/>
                <a:gd name="f14" fmla="val 60"/>
                <a:gd name="f15" fmla="val 57"/>
                <a:gd name="f16" fmla="val 14"/>
                <a:gd name="f17" fmla="val 54"/>
                <a:gd name="f18" fmla="val 18"/>
                <a:gd name="f19" fmla="val 43"/>
                <a:gd name="f20" fmla="val 33"/>
                <a:gd name="f21" fmla="val 20"/>
                <a:gd name="f22" fmla="val 24"/>
                <a:gd name="f23" fmla="val 28"/>
                <a:gd name="f24" fmla="val 37"/>
                <a:gd name="f25" fmla="val 12"/>
                <a:gd name="f26" fmla="val 49"/>
                <a:gd name="f27" fmla="val 15"/>
                <a:gd name="f28" fmla="val 16"/>
                <a:gd name="f29" fmla="val 65"/>
                <a:gd name="f30" fmla="val 17"/>
                <a:gd name="f31" fmla="val 67"/>
                <a:gd name="f32" fmla="val 70"/>
                <a:gd name="f33" fmla="val 77"/>
                <a:gd name="f34" fmla="val 7"/>
                <a:gd name="f35" fmla="val 85"/>
                <a:gd name="f36" fmla="val 2"/>
                <a:gd name="f37" fmla="val 1"/>
                <a:gd name="f38" fmla="val 73"/>
                <a:gd name="f39" fmla="+- 0 0 -90"/>
                <a:gd name="f40" fmla="*/ f3 1 62"/>
                <a:gd name="f41" fmla="*/ f4 1 93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62"/>
                <a:gd name="f50" fmla="*/ f46 1 93"/>
                <a:gd name="f51" fmla="*/ 0 f47 1"/>
                <a:gd name="f52" fmla="*/ 35 f46 1"/>
                <a:gd name="f53" fmla="*/ 63 f47 1"/>
                <a:gd name="f54" fmla="*/ 5 f46 1"/>
                <a:gd name="f55" fmla="*/ 54 f47 1"/>
                <a:gd name="f56" fmla="*/ 18 f46 1"/>
                <a:gd name="f57" fmla="*/ 24 f47 1"/>
                <a:gd name="f58" fmla="*/ 28 f46 1"/>
                <a:gd name="f59" fmla="*/ 15 f47 1"/>
                <a:gd name="f60" fmla="*/ 62 f46 1"/>
                <a:gd name="f61" fmla="*/ 17 f47 1"/>
                <a:gd name="f62" fmla="*/ 70 f46 1"/>
                <a:gd name="f63" fmla="*/ 2 f47 1"/>
                <a:gd name="f64" fmla="*/ 93 f46 1"/>
                <a:gd name="f65" fmla="+- f48 0 f1"/>
                <a:gd name="f66" fmla="*/ f51 1 63"/>
                <a:gd name="f67" fmla="*/ f52 1 93"/>
                <a:gd name="f68" fmla="*/ f53 1 63"/>
                <a:gd name="f69" fmla="*/ f54 1 93"/>
                <a:gd name="f70" fmla="*/ f55 1 63"/>
                <a:gd name="f71" fmla="*/ f56 1 93"/>
                <a:gd name="f72" fmla="*/ f57 1 63"/>
                <a:gd name="f73" fmla="*/ f58 1 93"/>
                <a:gd name="f74" fmla="*/ f59 1 63"/>
                <a:gd name="f75" fmla="*/ f60 1 93"/>
                <a:gd name="f76" fmla="*/ f61 1 63"/>
                <a:gd name="f77" fmla="*/ f62 1 93"/>
                <a:gd name="f78" fmla="*/ f63 1 63"/>
                <a:gd name="f79" fmla="*/ f64 1 93"/>
                <a:gd name="f80" fmla="*/ 0 1 f49"/>
                <a:gd name="f81" fmla="*/ f43 1 f49"/>
                <a:gd name="f82" fmla="*/ 0 1 f50"/>
                <a:gd name="f83" fmla="*/ f44 1 f50"/>
                <a:gd name="f84" fmla="*/ f66 1 f49"/>
                <a:gd name="f85" fmla="*/ f67 1 f50"/>
                <a:gd name="f86" fmla="*/ f68 1 f49"/>
                <a:gd name="f87" fmla="*/ f69 1 f50"/>
                <a:gd name="f88" fmla="*/ f70 1 f49"/>
                <a:gd name="f89" fmla="*/ f71 1 f50"/>
                <a:gd name="f90" fmla="*/ f72 1 f49"/>
                <a:gd name="f91" fmla="*/ f73 1 f50"/>
                <a:gd name="f92" fmla="*/ f74 1 f49"/>
                <a:gd name="f93" fmla="*/ f75 1 f50"/>
                <a:gd name="f94" fmla="*/ f76 1 f49"/>
                <a:gd name="f95" fmla="*/ f77 1 f50"/>
                <a:gd name="f96" fmla="*/ f78 1 f49"/>
                <a:gd name="f97" fmla="*/ f79 1 f50"/>
                <a:gd name="f98" fmla="*/ f80 f40 1"/>
                <a:gd name="f99" fmla="*/ f81 f40 1"/>
                <a:gd name="f100" fmla="*/ f83 f41 1"/>
                <a:gd name="f101" fmla="*/ f82 f41 1"/>
                <a:gd name="f102" fmla="*/ f84 f40 1"/>
                <a:gd name="f103" fmla="*/ f85 f41 1"/>
                <a:gd name="f104" fmla="*/ f86 f40 1"/>
                <a:gd name="f105" fmla="*/ f87 f41 1"/>
                <a:gd name="f106" fmla="*/ f88 f40 1"/>
                <a:gd name="f107" fmla="*/ f89 f41 1"/>
                <a:gd name="f108" fmla="*/ f90 f40 1"/>
                <a:gd name="f109" fmla="*/ f91 f41 1"/>
                <a:gd name="f110" fmla="*/ f92 f40 1"/>
                <a:gd name="f111" fmla="*/ f93 f41 1"/>
                <a:gd name="f112" fmla="*/ f94 f40 1"/>
                <a:gd name="f113" fmla="*/ f95 f41 1"/>
                <a:gd name="f114" fmla="*/ f96 f40 1"/>
                <a:gd name="f115" fmla="*/ f97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2" y="f103"/>
                </a:cxn>
                <a:cxn ang="f65">
                  <a:pos x="f104" y="f105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02" y="f115"/>
                </a:cxn>
                <a:cxn ang="f65">
                  <a:pos x="f102" y="f103"/>
                </a:cxn>
              </a:cxnLst>
              <a:rect l="f98" t="f101" r="f99" b="f100"/>
              <a:pathLst>
                <a:path w="62" h="93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0"/>
                    <a:pt x="f15" y="f16"/>
                    <a:pt x="f17" y="f18"/>
                  </a:cubicBezTo>
                  <a:cubicBezTo>
                    <a:pt x="f19" y="f18"/>
                    <a:pt x="f20" y="f21"/>
                    <a:pt x="f22" y="f23"/>
                  </a:cubicBezTo>
                  <a:cubicBezTo>
                    <a:pt x="f9" y="f24"/>
                    <a:pt x="f25" y="f26"/>
                    <a:pt x="f27" y="f6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25" y="f33"/>
                    <a:pt x="f34" y="f35"/>
                    <a:pt x="f36" y="f7"/>
                  </a:cubicBezTo>
                  <a:cubicBezTo>
                    <a:pt x="f37" y="f7"/>
                    <a:pt x="f37" y="f7"/>
                    <a:pt x="f5" y="f7"/>
                  </a:cubicBezTo>
                  <a:cubicBezTo>
                    <a:pt x="f5" y="f38"/>
                    <a:pt x="f5" y="f17"/>
                    <a:pt x="f5" y="f8"/>
                  </a:cubicBezTo>
                  <a:close/>
                </a:path>
              </a:pathLst>
            </a:custGeom>
            <a:solidFill>
              <a:srgbClr val="ED6A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10219A32-CF86-E110-2DA4-14B35AEA8758}"/>
                </a:ext>
              </a:extLst>
            </p:cNvPr>
            <p:cNvSpPr/>
            <p:nvPr/>
          </p:nvSpPr>
          <p:spPr>
            <a:xfrm rot="19552597">
              <a:off x="678312" y="1964070"/>
              <a:ext cx="247646" cy="287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52"/>
                <a:gd name="f8" fmla="val 9"/>
                <a:gd name="f9" fmla="val 53"/>
                <a:gd name="f10" fmla="val 40"/>
                <a:gd name="f11" fmla="val 3"/>
                <a:gd name="f12" fmla="val 19"/>
                <a:gd name="f13" fmla="val 16"/>
                <a:gd name="f14" fmla="val 8"/>
                <a:gd name="f15" fmla="val 25"/>
                <a:gd name="f16" fmla="val 1"/>
                <a:gd name="f17" fmla="val 34"/>
                <a:gd name="f18" fmla="val 44"/>
                <a:gd name="f19" fmla="val 45"/>
                <a:gd name="f20" fmla="val 43"/>
                <a:gd name="f21" fmla="val 5"/>
                <a:gd name="f22" fmla="val 41"/>
                <a:gd name="f23" fmla="val 7"/>
                <a:gd name="f24" fmla="val 39"/>
                <a:gd name="f25" fmla="val 12"/>
                <a:gd name="f26" fmla="val 35"/>
                <a:gd name="f27" fmla="val 13"/>
                <a:gd name="f28" fmla="val 31"/>
                <a:gd name="f29" fmla="val 14"/>
                <a:gd name="f30" fmla="val 20"/>
                <a:gd name="f31" fmla="val 17"/>
                <a:gd name="f32" fmla="val 36"/>
                <a:gd name="f33" fmla="val 42"/>
                <a:gd name="f34" fmla="val 15"/>
                <a:gd name="f35" fmla="val 11"/>
                <a:gd name="f36" fmla="val 48"/>
                <a:gd name="f37" fmla="val 49"/>
                <a:gd name="f38" fmla="val 10"/>
                <a:gd name="f39" fmla="val 51"/>
                <a:gd name="f40" fmla="+- 0 0 -90"/>
                <a:gd name="f41" fmla="*/ f3 1 46"/>
                <a:gd name="f42" fmla="*/ f4 1 52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46"/>
                <a:gd name="f51" fmla="*/ f47 1 52"/>
                <a:gd name="f52" fmla="*/ 9 f48 1"/>
                <a:gd name="f53" fmla="*/ 53 f47 1"/>
                <a:gd name="f54" fmla="*/ 16 f48 1"/>
                <a:gd name="f55" fmla="*/ 8 f47 1"/>
                <a:gd name="f56" fmla="*/ 44 f48 1"/>
                <a:gd name="f57" fmla="*/ 0 f47 1"/>
                <a:gd name="f58" fmla="*/ 46 f48 1"/>
                <a:gd name="f59" fmla="*/ 1 f47 1"/>
                <a:gd name="f60" fmla="*/ 41 f48 1"/>
                <a:gd name="f61" fmla="*/ 7 f47 1"/>
                <a:gd name="f62" fmla="*/ 31 f48 1"/>
                <a:gd name="f63" fmla="*/ 14 f47 1"/>
                <a:gd name="f64" fmla="*/ 17 f48 1"/>
                <a:gd name="f65" fmla="*/ 34 f47 1"/>
                <a:gd name="f66" fmla="*/ 42 f47 1"/>
                <a:gd name="f67" fmla="*/ 15 f48 1"/>
                <a:gd name="f68" fmla="*/ 44 f47 1"/>
                <a:gd name="f69" fmla="*/ 12 f48 1"/>
                <a:gd name="f70" fmla="*/ 48 f47 1"/>
                <a:gd name="f71" fmla="+- f49 0 f1"/>
                <a:gd name="f72" fmla="*/ f52 1 46"/>
                <a:gd name="f73" fmla="*/ f53 1 53"/>
                <a:gd name="f74" fmla="*/ f54 1 46"/>
                <a:gd name="f75" fmla="*/ f55 1 53"/>
                <a:gd name="f76" fmla="*/ f56 1 46"/>
                <a:gd name="f77" fmla="*/ f57 1 53"/>
                <a:gd name="f78" fmla="*/ f58 1 46"/>
                <a:gd name="f79" fmla="*/ f59 1 53"/>
                <a:gd name="f80" fmla="*/ f60 1 46"/>
                <a:gd name="f81" fmla="*/ f61 1 53"/>
                <a:gd name="f82" fmla="*/ f62 1 46"/>
                <a:gd name="f83" fmla="*/ f63 1 53"/>
                <a:gd name="f84" fmla="*/ f64 1 46"/>
                <a:gd name="f85" fmla="*/ f65 1 53"/>
                <a:gd name="f86" fmla="*/ f66 1 53"/>
                <a:gd name="f87" fmla="*/ f67 1 46"/>
                <a:gd name="f88" fmla="*/ f68 1 53"/>
                <a:gd name="f89" fmla="*/ f69 1 46"/>
                <a:gd name="f90" fmla="*/ f70 1 53"/>
                <a:gd name="f91" fmla="*/ 0 1 f50"/>
                <a:gd name="f92" fmla="*/ f44 1 f50"/>
                <a:gd name="f93" fmla="*/ 0 1 f51"/>
                <a:gd name="f94" fmla="*/ f45 1 f51"/>
                <a:gd name="f95" fmla="*/ f72 1 f50"/>
                <a:gd name="f96" fmla="*/ f73 1 f51"/>
                <a:gd name="f97" fmla="*/ f74 1 f50"/>
                <a:gd name="f98" fmla="*/ f75 1 f51"/>
                <a:gd name="f99" fmla="*/ f76 1 f50"/>
                <a:gd name="f100" fmla="*/ f77 1 f51"/>
                <a:gd name="f101" fmla="*/ f78 1 f50"/>
                <a:gd name="f102" fmla="*/ f79 1 f51"/>
                <a:gd name="f103" fmla="*/ f80 1 f50"/>
                <a:gd name="f104" fmla="*/ f81 1 f51"/>
                <a:gd name="f105" fmla="*/ f82 1 f50"/>
                <a:gd name="f106" fmla="*/ f83 1 f51"/>
                <a:gd name="f107" fmla="*/ f84 1 f50"/>
                <a:gd name="f108" fmla="*/ f85 1 f51"/>
                <a:gd name="f109" fmla="*/ f86 1 f51"/>
                <a:gd name="f110" fmla="*/ f87 1 f50"/>
                <a:gd name="f111" fmla="*/ f88 1 f51"/>
                <a:gd name="f112" fmla="*/ f89 1 f50"/>
                <a:gd name="f113" fmla="*/ f90 1 f51"/>
                <a:gd name="f114" fmla="*/ f91 f41 1"/>
                <a:gd name="f115" fmla="*/ f92 f41 1"/>
                <a:gd name="f116" fmla="*/ f94 f42 1"/>
                <a:gd name="f117" fmla="*/ f93 f42 1"/>
                <a:gd name="f118" fmla="*/ f95 f41 1"/>
                <a:gd name="f119" fmla="*/ f96 f42 1"/>
                <a:gd name="f120" fmla="*/ f97 f41 1"/>
                <a:gd name="f121" fmla="*/ f98 f42 1"/>
                <a:gd name="f122" fmla="*/ f99 f41 1"/>
                <a:gd name="f123" fmla="*/ f100 f42 1"/>
                <a:gd name="f124" fmla="*/ f101 f41 1"/>
                <a:gd name="f125" fmla="*/ f102 f42 1"/>
                <a:gd name="f126" fmla="*/ f103 f41 1"/>
                <a:gd name="f127" fmla="*/ f104 f42 1"/>
                <a:gd name="f128" fmla="*/ f105 f41 1"/>
                <a:gd name="f129" fmla="*/ f106 f42 1"/>
                <a:gd name="f130" fmla="*/ f107 f41 1"/>
                <a:gd name="f131" fmla="*/ f108 f42 1"/>
                <a:gd name="f132" fmla="*/ f109 f42 1"/>
                <a:gd name="f133" fmla="*/ f110 f41 1"/>
                <a:gd name="f134" fmla="*/ f111 f42 1"/>
                <a:gd name="f135" fmla="*/ f112 f41 1"/>
                <a:gd name="f136" fmla="*/ f113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8" y="f119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7"/>
                </a:cxn>
                <a:cxn ang="f71">
                  <a:pos x="f128" y="f129"/>
                </a:cxn>
                <a:cxn ang="f71">
                  <a:pos x="f130" y="f131"/>
                </a:cxn>
                <a:cxn ang="f71">
                  <a:pos x="f130" y="f132"/>
                </a:cxn>
                <a:cxn ang="f71">
                  <a:pos x="f133" y="f134"/>
                </a:cxn>
                <a:cxn ang="f71">
                  <a:pos x="f135" y="f136"/>
                </a:cxn>
                <a:cxn ang="f71">
                  <a:pos x="f118" y="f119"/>
                </a:cxn>
              </a:cxnLst>
              <a:rect l="f114" t="f117" r="f115" b="f116"/>
              <a:pathLst>
                <a:path w="46" h="52">
                  <a:moveTo>
                    <a:pt x="f8" y="f9"/>
                  </a:moveTo>
                  <a:cubicBezTo>
                    <a:pt x="f5" y="f10"/>
                    <a:pt x="f11" y="f12"/>
                    <a:pt x="f13" y="f14"/>
                  </a:cubicBezTo>
                  <a:cubicBezTo>
                    <a:pt x="f15" y="f16"/>
                    <a:pt x="f17" y="f5"/>
                    <a:pt x="f18" y="f5"/>
                  </a:cubicBezTo>
                  <a:cubicBezTo>
                    <a:pt x="f19" y="f5"/>
                    <a:pt x="f19" y="f5"/>
                    <a:pt x="f6" y="f16"/>
                  </a:cubicBezTo>
                  <a:cubicBezTo>
                    <a:pt x="f18" y="f11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12" y="f15"/>
                    <a:pt x="f31" y="f17"/>
                  </a:cubicBezTo>
                  <a:cubicBezTo>
                    <a:pt x="f31" y="f32"/>
                    <a:pt x="f31" y="f24"/>
                    <a:pt x="f31" y="f33"/>
                  </a:cubicBezTo>
                  <a:cubicBezTo>
                    <a:pt x="f13" y="f20"/>
                    <a:pt x="f13" y="f18"/>
                    <a:pt x="f34" y="f18"/>
                  </a:cubicBezTo>
                  <a:cubicBezTo>
                    <a:pt x="f35" y="f18"/>
                    <a:pt x="f8" y="f18"/>
                    <a:pt x="f25" y="f36"/>
                  </a:cubicBezTo>
                  <a:cubicBezTo>
                    <a:pt x="f25" y="f37"/>
                    <a:pt x="f38" y="f39"/>
                    <a:pt x="f8" y="f9"/>
                  </a:cubicBezTo>
                  <a:close/>
                </a:path>
              </a:pathLst>
            </a:custGeom>
            <a:solidFill>
              <a:srgbClr val="E86A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9D2889BB-6D1E-9EF9-C608-3CCEC3C1A026}"/>
                </a:ext>
              </a:extLst>
            </p:cNvPr>
            <p:cNvSpPr/>
            <p:nvPr/>
          </p:nvSpPr>
          <p:spPr>
            <a:xfrm rot="19552597">
              <a:off x="738242" y="1992060"/>
              <a:ext cx="150811" cy="188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5"/>
                <a:gd name="f8" fmla="val 4"/>
                <a:gd name="f9" fmla="val 2"/>
                <a:gd name="f10" fmla="val 22"/>
                <a:gd name="f11" fmla="val 5"/>
                <a:gd name="f12" fmla="val 17"/>
                <a:gd name="f13" fmla="val 6"/>
                <a:gd name="f14" fmla="val 14"/>
                <a:gd name="f15" fmla="val 8"/>
                <a:gd name="f16" fmla="val 13"/>
                <a:gd name="f17" fmla="val 10"/>
                <a:gd name="f18" fmla="val 7"/>
                <a:gd name="f19" fmla="val 9"/>
                <a:gd name="f20" fmla="val 11"/>
                <a:gd name="f21" fmla="val 18"/>
                <a:gd name="f22" fmla="val 23"/>
                <a:gd name="f23" fmla="val 24"/>
                <a:gd name="f24" fmla="val 15"/>
                <a:gd name="f25" fmla="val 12"/>
                <a:gd name="f26" fmla="val 31"/>
                <a:gd name="f27" fmla="+- 0 0 -90"/>
                <a:gd name="f28" fmla="*/ f3 1 28"/>
                <a:gd name="f29" fmla="*/ f4 1 3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8"/>
                <a:gd name="f38" fmla="*/ f34 1 35"/>
                <a:gd name="f39" fmla="*/ 4 f35 1"/>
                <a:gd name="f40" fmla="*/ 35 f34 1"/>
                <a:gd name="f41" fmla="*/ 5 f35 1"/>
                <a:gd name="f42" fmla="*/ 17 f34 1"/>
                <a:gd name="f43" fmla="*/ 8 f35 1"/>
                <a:gd name="f44" fmla="*/ 10 f34 1"/>
                <a:gd name="f45" fmla="*/ 11 f35 1"/>
                <a:gd name="f46" fmla="*/ 7 f34 1"/>
                <a:gd name="f47" fmla="*/ 28 f35 1"/>
                <a:gd name="f48" fmla="*/ 0 f34 1"/>
                <a:gd name="f49" fmla="*/ 12 f35 1"/>
                <a:gd name="f50" fmla="*/ 24 f34 1"/>
                <a:gd name="f51" fmla="+- f36 0 f1"/>
                <a:gd name="f52" fmla="*/ f39 1 28"/>
                <a:gd name="f53" fmla="*/ f40 1 35"/>
                <a:gd name="f54" fmla="*/ f41 1 28"/>
                <a:gd name="f55" fmla="*/ f42 1 35"/>
                <a:gd name="f56" fmla="*/ f43 1 28"/>
                <a:gd name="f57" fmla="*/ f44 1 35"/>
                <a:gd name="f58" fmla="*/ f45 1 28"/>
                <a:gd name="f59" fmla="*/ f46 1 35"/>
                <a:gd name="f60" fmla="*/ f47 1 28"/>
                <a:gd name="f61" fmla="*/ f48 1 35"/>
                <a:gd name="f62" fmla="*/ f49 1 28"/>
                <a:gd name="f63" fmla="*/ f50 1 35"/>
                <a:gd name="f64" fmla="*/ 0 1 f37"/>
                <a:gd name="f65" fmla="*/ f31 1 f37"/>
                <a:gd name="f66" fmla="*/ 0 1 f38"/>
                <a:gd name="f67" fmla="*/ f32 1 f38"/>
                <a:gd name="f68" fmla="*/ f52 1 f37"/>
                <a:gd name="f69" fmla="*/ f53 1 f38"/>
                <a:gd name="f70" fmla="*/ f54 1 f37"/>
                <a:gd name="f71" fmla="*/ f55 1 f38"/>
                <a:gd name="f72" fmla="*/ f56 1 f37"/>
                <a:gd name="f73" fmla="*/ f57 1 f38"/>
                <a:gd name="f74" fmla="*/ f58 1 f37"/>
                <a:gd name="f75" fmla="*/ f59 1 f38"/>
                <a:gd name="f76" fmla="*/ f60 1 f37"/>
                <a:gd name="f77" fmla="*/ f61 1 f38"/>
                <a:gd name="f78" fmla="*/ f62 1 f37"/>
                <a:gd name="f79" fmla="*/ f63 1 f38"/>
                <a:gd name="f80" fmla="*/ f64 f28 1"/>
                <a:gd name="f81" fmla="*/ f65 f28 1"/>
                <a:gd name="f82" fmla="*/ f67 f29 1"/>
                <a:gd name="f83" fmla="*/ f66 f29 1"/>
                <a:gd name="f84" fmla="*/ f68 f28 1"/>
                <a:gd name="f85" fmla="*/ f69 f29 1"/>
                <a:gd name="f86" fmla="*/ f70 f28 1"/>
                <a:gd name="f87" fmla="*/ f71 f29 1"/>
                <a:gd name="f88" fmla="*/ f72 f28 1"/>
                <a:gd name="f89" fmla="*/ f73 f29 1"/>
                <a:gd name="f90" fmla="*/ f74 f28 1"/>
                <a:gd name="f91" fmla="*/ f75 f29 1"/>
                <a:gd name="f92" fmla="*/ f76 f28 1"/>
                <a:gd name="f93" fmla="*/ f77 f29 1"/>
                <a:gd name="f94" fmla="*/ f78 f28 1"/>
                <a:gd name="f95" fmla="*/ f7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84" y="f85"/>
                </a:cxn>
              </a:cxnLst>
              <a:rect l="f80" t="f83" r="f81" b="f82"/>
              <a:pathLst>
                <a:path w="28" h="35">
                  <a:moveTo>
                    <a:pt x="f8" y="f7"/>
                  </a:moveTo>
                  <a:cubicBezTo>
                    <a:pt x="f5" y="f6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18"/>
                    <a:pt x="f20" y="f18"/>
                  </a:cubicBezTo>
                  <a:cubicBezTo>
                    <a:pt x="f21" y="f18"/>
                    <a:pt x="f22" y="f8"/>
                    <a:pt x="f6" y="f5"/>
                  </a:cubicBezTo>
                  <a:cubicBezTo>
                    <a:pt x="f23" y="f19"/>
                    <a:pt x="f12" y="f24"/>
                    <a:pt x="f25" y="f23"/>
                  </a:cubicBezTo>
                  <a:cubicBezTo>
                    <a:pt x="f17" y="f6"/>
                    <a:pt x="f18" y="f26"/>
                    <a:pt x="f8" y="f7"/>
                  </a:cubicBezTo>
                  <a:close/>
                </a:path>
              </a:pathLst>
            </a:custGeom>
            <a:solidFill>
              <a:srgbClr val="ED6A7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F136219C-05FF-EE47-130F-93C285B6742C}"/>
                </a:ext>
              </a:extLst>
            </p:cNvPr>
            <p:cNvSpPr/>
            <p:nvPr/>
          </p:nvSpPr>
          <p:spPr>
            <a:xfrm rot="19552597">
              <a:off x="518139" y="1420194"/>
              <a:ext cx="7619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7"/>
                <a:gd name="f8" fmla="val 11"/>
                <a:gd name="f9" fmla="val 3"/>
                <a:gd name="f10" fmla="val 12"/>
                <a:gd name="f11" fmla="val 4"/>
                <a:gd name="f12" fmla="val 6"/>
                <a:gd name="f13" fmla="val 9"/>
                <a:gd name="f14" fmla="val 5"/>
                <a:gd name="f15" fmla="val 1"/>
                <a:gd name="f16" fmla="val 2"/>
                <a:gd name="f17" fmla="val 8"/>
                <a:gd name="f18" fmla="val 10"/>
                <a:gd name="f19" fmla="+- 0 0 -90"/>
                <a:gd name="f20" fmla="*/ f3 1 14"/>
                <a:gd name="f21" fmla="*/ f4 1 7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"/>
                <a:gd name="f30" fmla="*/ f26 1 7"/>
                <a:gd name="f31" fmla="*/ 11 f27 1"/>
                <a:gd name="f32" fmla="*/ 3 f26 1"/>
                <a:gd name="f33" fmla="*/ 6 f26 1"/>
                <a:gd name="f34" fmla="*/ 6 f27 1"/>
                <a:gd name="f35" fmla="*/ 1 f27 1"/>
                <a:gd name="f36" fmla="*/ 2 f26 1"/>
                <a:gd name="f37" fmla="*/ 1 f26 1"/>
                <a:gd name="f38" fmla="+- f28 0 f1"/>
                <a:gd name="f39" fmla="*/ f31 1 14"/>
                <a:gd name="f40" fmla="*/ f32 1 7"/>
                <a:gd name="f41" fmla="*/ f33 1 7"/>
                <a:gd name="f42" fmla="*/ f34 1 14"/>
                <a:gd name="f43" fmla="*/ f35 1 14"/>
                <a:gd name="f44" fmla="*/ f36 1 7"/>
                <a:gd name="f45" fmla="*/ f37 1 7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30"/>
                <a:gd name="f53" fmla="*/ f42 1 f29"/>
                <a:gd name="f54" fmla="*/ f43 1 f29"/>
                <a:gd name="f55" fmla="*/ f44 1 f30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1 1"/>
                <a:gd name="f64" fmla="*/ f53 f20 1"/>
                <a:gd name="f65" fmla="*/ f54 f20 1"/>
                <a:gd name="f66" fmla="*/ f55 f21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64" y="f63"/>
                </a:cxn>
                <a:cxn ang="f38">
                  <a:pos x="f65" y="f66"/>
                </a:cxn>
                <a:cxn ang="f38">
                  <a:pos x="f64" y="f67"/>
                </a:cxn>
                <a:cxn ang="f38">
                  <a:pos x="f61" y="f62"/>
                </a:cxn>
              </a:cxnLst>
              <a:rect l="f57" t="f60" r="f58" b="f59"/>
              <a:pathLst>
                <a:path w="14" h="7">
                  <a:moveTo>
                    <a:pt x="f8" y="f9"/>
                  </a:moveTo>
                  <a:cubicBezTo>
                    <a:pt x="f10" y="f11"/>
                    <a:pt x="f6" y="f12"/>
                    <a:pt x="f8" y="f12"/>
                  </a:cubicBezTo>
                  <a:cubicBezTo>
                    <a:pt x="f13" y="f7"/>
                    <a:pt x="f7" y="f7"/>
                    <a:pt x="f12" y="f12"/>
                  </a:cubicBezTo>
                  <a:cubicBezTo>
                    <a:pt x="f11" y="f14"/>
                    <a:pt x="f5" y="f14"/>
                    <a:pt x="f15" y="f16"/>
                  </a:cubicBezTo>
                  <a:cubicBezTo>
                    <a:pt x="f16" y="f5"/>
                    <a:pt x="f14" y="f16"/>
                    <a:pt x="f12" y="f15"/>
                  </a:cubicBezTo>
                  <a:cubicBezTo>
                    <a:pt x="f17" y="f16"/>
                    <a:pt x="f18" y="f16"/>
                    <a:pt x="f8" y="f9"/>
                  </a:cubicBezTo>
                  <a:close/>
                </a:path>
              </a:pathLst>
            </a:custGeom>
            <a:solidFill>
              <a:srgbClr val="946D6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20E3A793-E96B-AE90-4FE2-31E42EDA5A53}"/>
                </a:ext>
              </a:extLst>
            </p:cNvPr>
            <p:cNvSpPr/>
            <p:nvPr/>
          </p:nvSpPr>
          <p:spPr>
            <a:xfrm rot="19552597">
              <a:off x="428646" y="1450381"/>
              <a:ext cx="69851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7"/>
                <a:gd name="f8" fmla="val 3"/>
                <a:gd name="f9" fmla="val 12"/>
                <a:gd name="f10" fmla="val 6"/>
                <a:gd name="f11" fmla="val 11"/>
                <a:gd name="f12" fmla="val 8"/>
                <a:gd name="f13" fmla="val 5"/>
                <a:gd name="f14" fmla="val 2"/>
                <a:gd name="f15" fmla="val 1"/>
                <a:gd name="f16" fmla="val 10"/>
                <a:gd name="f17" fmla="+- 0 0 -90"/>
                <a:gd name="f18" fmla="*/ f3 1 13"/>
                <a:gd name="f19" fmla="*/ f4 1 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3"/>
                <a:gd name="f28" fmla="*/ f24 1 7"/>
                <a:gd name="f29" fmla="*/ 13 f25 1"/>
                <a:gd name="f30" fmla="*/ 3 f24 1"/>
                <a:gd name="f31" fmla="*/ 8 f25 1"/>
                <a:gd name="f32" fmla="*/ 6 f24 1"/>
                <a:gd name="f33" fmla="*/ 1 f25 1"/>
                <a:gd name="f34" fmla="*/ 3 f25 1"/>
                <a:gd name="f35" fmla="*/ 0 f24 1"/>
                <a:gd name="f36" fmla="+- f26 0 f1"/>
                <a:gd name="f37" fmla="*/ f29 1 13"/>
                <a:gd name="f38" fmla="*/ f30 1 7"/>
                <a:gd name="f39" fmla="*/ f31 1 13"/>
                <a:gd name="f40" fmla="*/ f32 1 7"/>
                <a:gd name="f41" fmla="*/ f33 1 13"/>
                <a:gd name="f42" fmla="*/ f34 1 13"/>
                <a:gd name="f43" fmla="*/ f35 1 7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8"/>
                <a:gd name="f52" fmla="*/ f41 1 f27"/>
                <a:gd name="f53" fmla="*/ f42 1 f27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8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0"/>
                </a:cxn>
                <a:cxn ang="f36">
                  <a:pos x="f64" y="f65"/>
                </a:cxn>
                <a:cxn ang="f36">
                  <a:pos x="f59" y="f60"/>
                </a:cxn>
              </a:cxnLst>
              <a:rect l="f55" t="f58" r="f56" b="f57"/>
              <a:pathLst>
                <a:path w="13" h="7">
                  <a:moveTo>
                    <a:pt x="f6" y="f8"/>
                  </a:moveTo>
                  <a:cubicBezTo>
                    <a:pt x="f9" y="f10"/>
                    <a:pt x="f11" y="f7"/>
                    <a:pt x="f12" y="f10"/>
                  </a:cubicBezTo>
                  <a:cubicBezTo>
                    <a:pt x="f10" y="f13"/>
                    <a:pt x="f14" y="f10"/>
                    <a:pt x="f15" y="f8"/>
                  </a:cubicBezTo>
                  <a:cubicBezTo>
                    <a:pt x="f5" y="f15"/>
                    <a:pt x="f14" y="f15"/>
                    <a:pt x="f8" y="f5"/>
                  </a:cubicBezTo>
                  <a:cubicBezTo>
                    <a:pt x="f7" y="f15"/>
                    <a:pt x="f16" y="f14"/>
                    <a:pt x="f6" y="f8"/>
                  </a:cubicBezTo>
                  <a:close/>
                </a:path>
              </a:pathLst>
            </a:custGeom>
            <a:solidFill>
              <a:srgbClr val="87675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EAE3E260-D56D-55FA-269D-860AC4278D52}"/>
                </a:ext>
              </a:extLst>
            </p:cNvPr>
            <p:cNvSpPr/>
            <p:nvPr/>
          </p:nvSpPr>
          <p:spPr>
            <a:xfrm rot="19552597">
              <a:off x="684236" y="1359447"/>
              <a:ext cx="74615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6"/>
                <a:gd name="f8" fmla="val 10"/>
                <a:gd name="f9" fmla="val 7"/>
                <a:gd name="f10" fmla="val 3"/>
                <a:gd name="f11" fmla="val 5"/>
                <a:gd name="f12" fmla="val 4"/>
                <a:gd name="f13" fmla="val 1"/>
                <a:gd name="f14" fmla="val 12"/>
                <a:gd name="f15" fmla="+- 0 0 -90"/>
                <a:gd name="f16" fmla="*/ f3 1 14"/>
                <a:gd name="f17" fmla="*/ f4 1 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6"/>
                <a:gd name="f26" fmla="*/ f23 1 14"/>
                <a:gd name="f27" fmla="*/ 14 f23 1"/>
                <a:gd name="f28" fmla="*/ 6 f22 1"/>
                <a:gd name="f29" fmla="*/ 3 f23 1"/>
                <a:gd name="f30" fmla="*/ 5 f22 1"/>
                <a:gd name="f31" fmla="*/ 1 f22 1"/>
                <a:gd name="f32" fmla="+- f24 0 f1"/>
                <a:gd name="f33" fmla="*/ f27 1 14"/>
                <a:gd name="f34" fmla="*/ f28 1 6"/>
                <a:gd name="f35" fmla="*/ f29 1 14"/>
                <a:gd name="f36" fmla="*/ f30 1 6"/>
                <a:gd name="f37" fmla="*/ f31 1 6"/>
                <a:gd name="f38" fmla="*/ 0 1 f26"/>
                <a:gd name="f39" fmla="*/ f19 1 f26"/>
                <a:gd name="f40" fmla="*/ 0 1 f25"/>
                <a:gd name="f41" fmla="*/ f20 1 f25"/>
                <a:gd name="f42" fmla="*/ f33 1 f26"/>
                <a:gd name="f43" fmla="*/ f34 1 f25"/>
                <a:gd name="f44" fmla="*/ f35 1 f26"/>
                <a:gd name="f45" fmla="*/ f36 1 f25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3" y="f55"/>
                </a:cxn>
                <a:cxn ang="f32">
                  <a:pos x="f51" y="f52"/>
                </a:cxn>
              </a:cxnLst>
              <a:rect l="f47" t="f50" r="f48" b="f49"/>
              <a:pathLst>
                <a:path w="14" h="6">
                  <a:moveTo>
                    <a:pt x="f6" y="f7"/>
                  </a:moveTo>
                  <a:cubicBezTo>
                    <a:pt x="f8" y="f7"/>
                    <a:pt x="f9" y="f7"/>
                    <a:pt x="f10" y="f11"/>
                  </a:cubicBezTo>
                  <a:cubicBezTo>
                    <a:pt x="f5" y="f12"/>
                    <a:pt x="f13" y="f10"/>
                    <a:pt x="f10" y="f13"/>
                  </a:cubicBezTo>
                  <a:cubicBezTo>
                    <a:pt x="f9" y="f10"/>
                    <a:pt x="f14" y="f5"/>
                    <a:pt x="f6" y="f7"/>
                  </a:cubicBezTo>
                  <a:close/>
                </a:path>
              </a:pathLst>
            </a:custGeom>
            <a:solidFill>
              <a:srgbClr val="88756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01071451-4015-6A0B-BF92-080B428F1883}"/>
                </a:ext>
              </a:extLst>
            </p:cNvPr>
            <p:cNvSpPr/>
            <p:nvPr/>
          </p:nvSpPr>
          <p:spPr>
            <a:xfrm rot="19552597">
              <a:off x="1183307" y="1101337"/>
              <a:ext cx="69851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6"/>
                <a:gd name="f8" fmla="val 2"/>
                <a:gd name="f9" fmla="val 9"/>
                <a:gd name="f10" fmla="val 3"/>
                <a:gd name="f11" fmla="val 1"/>
                <a:gd name="f12" fmla="val 5"/>
                <a:gd name="f13" fmla="+- 0 0 -90"/>
                <a:gd name="f14" fmla="*/ f3 1 13"/>
                <a:gd name="f15" fmla="*/ f4 1 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6"/>
                <a:gd name="f24" fmla="*/ f21 1 13"/>
                <a:gd name="f25" fmla="*/ 13 f21 1"/>
                <a:gd name="f26" fmla="*/ 2 f20 1"/>
                <a:gd name="f27" fmla="*/ 0 f21 1"/>
                <a:gd name="f28" fmla="*/ 1 f20 1"/>
                <a:gd name="f29" fmla="+- f22 0 f1"/>
                <a:gd name="f30" fmla="*/ f25 1 13"/>
                <a:gd name="f31" fmla="*/ f26 1 6"/>
                <a:gd name="f32" fmla="*/ f27 1 13"/>
                <a:gd name="f33" fmla="*/ f28 1 6"/>
                <a:gd name="f34" fmla="*/ 0 1 f24"/>
                <a:gd name="f35" fmla="*/ f17 1 f24"/>
                <a:gd name="f36" fmla="*/ 0 1 f23"/>
                <a:gd name="f37" fmla="*/ f18 1 f23"/>
                <a:gd name="f38" fmla="*/ f30 1 f24"/>
                <a:gd name="f39" fmla="*/ f31 1 f23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3" h="6">
                  <a:moveTo>
                    <a:pt x="f6" y="f8"/>
                  </a:moveTo>
                  <a:cubicBezTo>
                    <a:pt x="f9" y="f7"/>
                    <a:pt x="f10" y="f7"/>
                    <a:pt x="f5" y="f11"/>
                  </a:cubicBezTo>
                  <a:cubicBezTo>
                    <a:pt x="f12" y="f11"/>
                    <a:pt x="f9" y="f5"/>
                    <a:pt x="f6" y="f8"/>
                  </a:cubicBezTo>
                  <a:close/>
                </a:path>
              </a:pathLst>
            </a:custGeom>
            <a:solidFill>
              <a:srgbClr val="8B806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8A5A0B8D-DEB0-CFB1-62FA-83FB39AF48C1}"/>
                </a:ext>
              </a:extLst>
            </p:cNvPr>
            <p:cNvSpPr/>
            <p:nvPr/>
          </p:nvSpPr>
          <p:spPr>
            <a:xfrm rot="19552597">
              <a:off x="604327" y="1395875"/>
              <a:ext cx="69851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6"/>
                <a:gd name="f8" fmla="val 3"/>
                <a:gd name="f9" fmla="val 11"/>
                <a:gd name="f10" fmla="val 2"/>
                <a:gd name="f11" fmla="val 1"/>
                <a:gd name="f12" fmla="val 10"/>
                <a:gd name="f13" fmla="+- 0 0 -90"/>
                <a:gd name="f14" fmla="*/ f3 1 13"/>
                <a:gd name="f15" fmla="*/ f4 1 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6"/>
                <a:gd name="f24" fmla="*/ f21 1 13"/>
                <a:gd name="f25" fmla="*/ 13 f21 1"/>
                <a:gd name="f26" fmla="*/ 3 f20 1"/>
                <a:gd name="f27" fmla="*/ 1 f21 1"/>
                <a:gd name="f28" fmla="*/ 2 f21 1"/>
                <a:gd name="f29" fmla="*/ 0 f20 1"/>
                <a:gd name="f30" fmla="+- f22 0 f1"/>
                <a:gd name="f31" fmla="*/ f25 1 13"/>
                <a:gd name="f32" fmla="*/ f26 1 6"/>
                <a:gd name="f33" fmla="*/ f27 1 13"/>
                <a:gd name="f34" fmla="*/ f28 1 13"/>
                <a:gd name="f35" fmla="*/ f29 1 6"/>
                <a:gd name="f36" fmla="*/ 0 1 f24"/>
                <a:gd name="f37" fmla="*/ f17 1 f24"/>
                <a:gd name="f38" fmla="*/ 0 1 f23"/>
                <a:gd name="f39" fmla="*/ f18 1 f23"/>
                <a:gd name="f40" fmla="*/ f31 1 f24"/>
                <a:gd name="f41" fmla="*/ f32 1 f23"/>
                <a:gd name="f42" fmla="*/ f33 1 f24"/>
                <a:gd name="f43" fmla="*/ f34 1 f24"/>
                <a:gd name="f44" fmla="*/ f35 1 f23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4 1"/>
                <a:gd name="f52" fmla="*/ f43 f14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0"/>
                </a:cxn>
                <a:cxn ang="f30">
                  <a:pos x="f52" y="f53"/>
                </a:cxn>
                <a:cxn ang="f30">
                  <a:pos x="f49" y="f50"/>
                </a:cxn>
              </a:cxnLst>
              <a:rect l="f45" t="f48" r="f46" b="f47"/>
              <a:pathLst>
                <a:path w="13" h="6">
                  <a:moveTo>
                    <a:pt x="f6" y="f8"/>
                  </a:moveTo>
                  <a:cubicBezTo>
                    <a:pt x="f9" y="f7"/>
                    <a:pt x="f10" y="f7"/>
                    <a:pt x="f11" y="f8"/>
                  </a:cubicBezTo>
                  <a:cubicBezTo>
                    <a:pt x="f5" y="f10"/>
                    <a:pt x="f10" y="f11"/>
                    <a:pt x="f10" y="f5"/>
                  </a:cubicBezTo>
                  <a:cubicBezTo>
                    <a:pt x="f7" y="f11"/>
                    <a:pt x="f12" y="f10"/>
                    <a:pt x="f6" y="f8"/>
                  </a:cubicBezTo>
                  <a:close/>
                </a:path>
              </a:pathLst>
            </a:custGeom>
            <a:solidFill>
              <a:srgbClr val="8066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2B125DED-609C-0C47-8FD6-64D14EABEC56}"/>
                </a:ext>
              </a:extLst>
            </p:cNvPr>
            <p:cNvSpPr/>
            <p:nvPr/>
          </p:nvSpPr>
          <p:spPr>
            <a:xfrm rot="19552597">
              <a:off x="254688" y="1487034"/>
              <a:ext cx="63495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9"/>
                <a:gd name="f8" fmla="val 7"/>
                <a:gd name="f9" fmla="val 6"/>
                <a:gd name="f10" fmla="val 3"/>
                <a:gd name="f11" fmla="val 5"/>
                <a:gd name="f12" fmla="val 8"/>
                <a:gd name="f13" fmla="val 4"/>
                <a:gd name="f14" fmla="+- 0 0 -90"/>
                <a:gd name="f15" fmla="*/ f3 1 12"/>
                <a:gd name="f16" fmla="*/ f4 1 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"/>
                <a:gd name="f25" fmla="*/ f21 1 9"/>
                <a:gd name="f26" fmla="*/ 12 f22 1"/>
                <a:gd name="f27" fmla="*/ 7 f21 1"/>
                <a:gd name="f28" fmla="*/ 0 f22 1"/>
                <a:gd name="f29" fmla="*/ 3 f21 1"/>
                <a:gd name="f30" fmla="+- f23 0 f1"/>
                <a:gd name="f31" fmla="*/ f26 1 12"/>
                <a:gd name="f32" fmla="*/ f27 1 9"/>
                <a:gd name="f33" fmla="*/ f28 1 12"/>
                <a:gd name="f34" fmla="*/ f29 1 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2" h="9">
                  <a:moveTo>
                    <a:pt x="f6" y="f8"/>
                  </a:moveTo>
                  <a:cubicBezTo>
                    <a:pt x="f9" y="f7"/>
                    <a:pt x="f10" y="f9"/>
                    <a:pt x="f5" y="f10"/>
                  </a:cubicBezTo>
                  <a:cubicBezTo>
                    <a:pt x="f11" y="f5"/>
                    <a:pt x="f12" y="f13"/>
                    <a:pt x="f6" y="f8"/>
                  </a:cubicBezTo>
                  <a:close/>
                </a:path>
              </a:pathLst>
            </a:custGeom>
            <a:solidFill>
              <a:srgbClr val="816E6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1146433B-C9B1-D10B-3032-35A8331566CA}"/>
                </a:ext>
              </a:extLst>
            </p:cNvPr>
            <p:cNvSpPr/>
            <p:nvPr/>
          </p:nvSpPr>
          <p:spPr>
            <a:xfrm rot="19552597">
              <a:off x="1338794" y="986472"/>
              <a:ext cx="65086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0"/>
                <a:gd name="f8" fmla="val 5"/>
                <a:gd name="f9" fmla="val 8"/>
                <a:gd name="f10" fmla="val 7"/>
                <a:gd name="f11" fmla="val 3"/>
                <a:gd name="f12" fmla="val 4"/>
                <a:gd name="f13" fmla="val 9"/>
                <a:gd name="f14" fmla="+- 0 0 -90"/>
                <a:gd name="f15" fmla="*/ f3 1 12"/>
                <a:gd name="f16" fmla="*/ f4 1 1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10"/>
                <a:gd name="f25" fmla="*/ f22 1 12"/>
                <a:gd name="f26" fmla="*/ 12 f22 1"/>
                <a:gd name="f27" fmla="*/ 5 f21 1"/>
                <a:gd name="f28" fmla="*/ 0 f22 1"/>
                <a:gd name="f29" fmla="*/ 4 f21 1"/>
                <a:gd name="f30" fmla="+- f23 0 f1"/>
                <a:gd name="f31" fmla="*/ f26 1 12"/>
                <a:gd name="f32" fmla="*/ f27 1 10"/>
                <a:gd name="f33" fmla="*/ f28 1 12"/>
                <a:gd name="f34" fmla="*/ f29 1 10"/>
                <a:gd name="f35" fmla="*/ 0 1 f25"/>
                <a:gd name="f36" fmla="*/ f18 1 f25"/>
                <a:gd name="f37" fmla="*/ 0 1 f24"/>
                <a:gd name="f38" fmla="*/ f19 1 f24"/>
                <a:gd name="f39" fmla="*/ f31 1 f25"/>
                <a:gd name="f40" fmla="*/ f32 1 f24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2" h="10">
                  <a:moveTo>
                    <a:pt x="f6" y="f8"/>
                  </a:moveTo>
                  <a:cubicBezTo>
                    <a:pt x="f9" y="f10"/>
                    <a:pt x="f11" y="f7"/>
                    <a:pt x="f5" y="f12"/>
                  </a:cubicBezTo>
                  <a:cubicBezTo>
                    <a:pt x="f12" y="f11"/>
                    <a:pt x="f13" y="f5"/>
                    <a:pt x="f6" y="f8"/>
                  </a:cubicBezTo>
                  <a:close/>
                </a:path>
              </a:pathLst>
            </a:custGeom>
            <a:solidFill>
              <a:srgbClr val="8F837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3F80798A-0028-1197-A9BE-0DF7FA9B35EC}"/>
                </a:ext>
              </a:extLst>
            </p:cNvPr>
            <p:cNvSpPr/>
            <p:nvPr/>
          </p:nvSpPr>
          <p:spPr>
            <a:xfrm rot="19552597">
              <a:off x="1491271" y="883648"/>
              <a:ext cx="58741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7"/>
                <a:gd name="f8" fmla="val 5"/>
                <a:gd name="f9" fmla="val 3"/>
                <a:gd name="f10" fmla="val 4"/>
                <a:gd name="f11" fmla="val 2"/>
                <a:gd name="f12" fmla="val 6"/>
                <a:gd name="f13" fmla="val 1"/>
                <a:gd name="f14" fmla="val 8"/>
                <a:gd name="f15" fmla="+- 0 0 -90"/>
                <a:gd name="f16" fmla="*/ f3 1 11"/>
                <a:gd name="f17" fmla="*/ f4 1 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1"/>
                <a:gd name="f26" fmla="*/ f22 1 7"/>
                <a:gd name="f27" fmla="*/ 5 f23 1"/>
                <a:gd name="f28" fmla="*/ 5 f22 1"/>
                <a:gd name="f29" fmla="*/ 0 f23 1"/>
                <a:gd name="f30" fmla="*/ 4 f22 1"/>
                <a:gd name="f31" fmla="*/ 6 f23 1"/>
                <a:gd name="f32" fmla="*/ 1 f22 1"/>
                <a:gd name="f33" fmla="*/ 11 f23 1"/>
                <a:gd name="f34" fmla="*/ 3 f22 1"/>
                <a:gd name="f35" fmla="+- f24 0 f1"/>
                <a:gd name="f36" fmla="*/ f27 1 11"/>
                <a:gd name="f37" fmla="*/ f28 1 7"/>
                <a:gd name="f38" fmla="*/ f29 1 11"/>
                <a:gd name="f39" fmla="*/ f30 1 7"/>
                <a:gd name="f40" fmla="*/ f31 1 11"/>
                <a:gd name="f41" fmla="*/ f32 1 7"/>
                <a:gd name="f42" fmla="*/ f33 1 11"/>
                <a:gd name="f43" fmla="*/ f34 1 7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11" h="7">
                  <a:moveTo>
                    <a:pt x="f8" y="f8"/>
                  </a:moveTo>
                  <a:cubicBezTo>
                    <a:pt x="f9" y="f8"/>
                    <a:pt x="f5" y="f7"/>
                    <a:pt x="f5" y="f10"/>
                  </a:cubicBezTo>
                  <a:cubicBezTo>
                    <a:pt x="f5" y="f5"/>
                    <a:pt x="f10" y="f11"/>
                    <a:pt x="f12" y="f13"/>
                  </a:cubicBezTo>
                  <a:cubicBezTo>
                    <a:pt x="f14" y="f13"/>
                    <a:pt x="f6" y="f5"/>
                    <a:pt x="f6" y="f9"/>
                  </a:cubicBezTo>
                  <a:cubicBezTo>
                    <a:pt x="f6" y="f12"/>
                    <a:pt x="f7" y="f8"/>
                    <a:pt x="f8" y="f8"/>
                  </a:cubicBezTo>
                  <a:close/>
                </a:path>
              </a:pathLst>
            </a:custGeom>
            <a:solidFill>
              <a:srgbClr val="8A867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A9FAA76A-F30A-A445-93B3-63DC49A5A4B4}"/>
                </a:ext>
              </a:extLst>
            </p:cNvPr>
            <p:cNvSpPr/>
            <p:nvPr/>
          </p:nvSpPr>
          <p:spPr>
            <a:xfrm rot="19552597">
              <a:off x="1028716" y="1201998"/>
              <a:ext cx="63495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5"/>
                <a:gd name="f8" fmla="val 1"/>
                <a:gd name="f9" fmla="val 3"/>
                <a:gd name="f10" fmla="val 9"/>
                <a:gd name="f11" fmla="val 4"/>
                <a:gd name="f12" fmla="val 6"/>
                <a:gd name="f13" fmla="val 8"/>
                <a:gd name="f14" fmla="+- 0 0 -90"/>
                <a:gd name="f15" fmla="*/ f3 1 12"/>
                <a:gd name="f16" fmla="*/ f4 1 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5"/>
                <a:gd name="f25" fmla="*/ f22 1 12"/>
                <a:gd name="f26" fmla="*/ 12 f22 1"/>
                <a:gd name="f27" fmla="*/ 1 f21 1"/>
                <a:gd name="f28" fmla="*/ 9 f22 1"/>
                <a:gd name="f29" fmla="*/ 4 f21 1"/>
                <a:gd name="f30" fmla="*/ 0 f22 1"/>
                <a:gd name="f31" fmla="*/ 0 f21 1"/>
                <a:gd name="f32" fmla="+- f23 0 f1"/>
                <a:gd name="f33" fmla="*/ f26 1 12"/>
                <a:gd name="f34" fmla="*/ f27 1 5"/>
                <a:gd name="f35" fmla="*/ f28 1 12"/>
                <a:gd name="f36" fmla="*/ f29 1 5"/>
                <a:gd name="f37" fmla="*/ f30 1 12"/>
                <a:gd name="f38" fmla="*/ f31 1 5"/>
                <a:gd name="f39" fmla="*/ 0 1 f25"/>
                <a:gd name="f40" fmla="*/ f18 1 f25"/>
                <a:gd name="f41" fmla="*/ 0 1 f24"/>
                <a:gd name="f42" fmla="*/ f19 1 f24"/>
                <a:gd name="f43" fmla="*/ f33 1 f25"/>
                <a:gd name="f44" fmla="*/ f34 1 f24"/>
                <a:gd name="f45" fmla="*/ f35 1 f25"/>
                <a:gd name="f46" fmla="*/ f36 1 f24"/>
                <a:gd name="f47" fmla="*/ f37 1 f25"/>
                <a:gd name="f48" fmla="*/ f38 1 f24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3" y="f54"/>
                </a:cxn>
              </a:cxnLst>
              <a:rect l="f49" t="f52" r="f50" b="f51"/>
              <a:pathLst>
                <a:path w="12" h="5">
                  <a:moveTo>
                    <a:pt x="f6" y="f8"/>
                  </a:moveTo>
                  <a:cubicBezTo>
                    <a:pt x="f6" y="f9"/>
                    <a:pt x="f6" y="f7"/>
                    <a:pt x="f10" y="f11"/>
                  </a:cubicBezTo>
                  <a:cubicBezTo>
                    <a:pt x="f12" y="f9"/>
                    <a:pt x="f8" y="f7"/>
                    <a:pt x="f5" y="f5"/>
                  </a:cubicBezTo>
                  <a:cubicBezTo>
                    <a:pt x="f11" y="f5"/>
                    <a:pt x="f13" y="f8"/>
                    <a:pt x="f6" y="f8"/>
                  </a:cubicBezTo>
                  <a:close/>
                </a:path>
              </a:pathLst>
            </a:custGeom>
            <a:solidFill>
              <a:srgbClr val="867A6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91DD4BB9-AFC7-2AC4-5D76-67A02CFC964B}"/>
                </a:ext>
              </a:extLst>
            </p:cNvPr>
            <p:cNvSpPr/>
            <p:nvPr/>
          </p:nvSpPr>
          <p:spPr>
            <a:xfrm rot="19552597">
              <a:off x="1412337" y="941997"/>
              <a:ext cx="65086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6"/>
                <a:gd name="f8" fmla="val 4"/>
                <a:gd name="f9" fmla="val 8"/>
                <a:gd name="f10" fmla="val 5"/>
                <a:gd name="f11" fmla="val 9"/>
                <a:gd name="f12" fmla="+- 0 0 -90"/>
                <a:gd name="f13" fmla="*/ f3 1 12"/>
                <a:gd name="f14" fmla="*/ f4 1 6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6"/>
                <a:gd name="f23" fmla="*/ f20 1 12"/>
                <a:gd name="f24" fmla="*/ 12 f20 1"/>
                <a:gd name="f25" fmla="*/ 4 f19 1"/>
                <a:gd name="f26" fmla="*/ 0 f20 1"/>
                <a:gd name="f27" fmla="+- f21 0 f1"/>
                <a:gd name="f28" fmla="*/ f24 1 12"/>
                <a:gd name="f29" fmla="*/ f25 1 6"/>
                <a:gd name="f30" fmla="*/ f26 1 12"/>
                <a:gd name="f31" fmla="*/ 0 1 f23"/>
                <a:gd name="f32" fmla="*/ f16 1 f23"/>
                <a:gd name="f33" fmla="*/ 0 1 f22"/>
                <a:gd name="f34" fmla="*/ f17 1 f22"/>
                <a:gd name="f35" fmla="*/ f28 1 f23"/>
                <a:gd name="f36" fmla="*/ f29 1 f22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3"/>
                </a:cxn>
                <a:cxn ang="f27">
                  <a:pos x="f42" y="f43"/>
                </a:cxn>
              </a:cxnLst>
              <a:rect l="f38" t="f41" r="f39" b="f40"/>
              <a:pathLst>
                <a:path w="12" h="6">
                  <a:moveTo>
                    <a:pt x="f6" y="f8"/>
                  </a:moveTo>
                  <a:cubicBezTo>
                    <a:pt x="f9" y="f10"/>
                    <a:pt x="f8" y="f7"/>
                    <a:pt x="f5" y="f8"/>
                  </a:cubicBezTo>
                  <a:cubicBezTo>
                    <a:pt x="f8" y="f5"/>
                    <a:pt x="f11" y="f5"/>
                    <a:pt x="f6" y="f8"/>
                  </a:cubicBezTo>
                  <a:close/>
                </a:path>
              </a:pathLst>
            </a:custGeom>
            <a:solidFill>
              <a:srgbClr val="877D6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A9E0A004-EE33-5279-4C88-14F4D9C984AD}"/>
                </a:ext>
              </a:extLst>
            </p:cNvPr>
            <p:cNvSpPr/>
            <p:nvPr/>
          </p:nvSpPr>
          <p:spPr>
            <a:xfrm rot="19552597">
              <a:off x="163202" y="1504772"/>
              <a:ext cx="58741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9"/>
                <a:gd name="f8" fmla="val 7"/>
                <a:gd name="f9" fmla="val 8"/>
                <a:gd name="f10" fmla="val 6"/>
                <a:gd name="f11" fmla="val 5"/>
                <a:gd name="f12" fmla="val 4"/>
                <a:gd name="f13" fmla="val 2"/>
                <a:gd name="f14" fmla="val 1"/>
                <a:gd name="f15" fmla="val 3"/>
                <a:gd name="f16" fmla="val 10"/>
                <a:gd name="f17" fmla="+- 0 0 -90"/>
                <a:gd name="f18" fmla="*/ f3 1 11"/>
                <a:gd name="f19" fmla="*/ f4 1 9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1"/>
                <a:gd name="f28" fmla="*/ f24 1 9"/>
                <a:gd name="f29" fmla="*/ 11 f25 1"/>
                <a:gd name="f30" fmla="*/ 7 f24 1"/>
                <a:gd name="f31" fmla="*/ 5 f25 1"/>
                <a:gd name="f32" fmla="*/ 6 f24 1"/>
                <a:gd name="f33" fmla="*/ 1 f25 1"/>
                <a:gd name="f34" fmla="*/ 3 f24 1"/>
                <a:gd name="f35" fmla="*/ 2 f25 1"/>
                <a:gd name="f36" fmla="*/ 1 f24 1"/>
                <a:gd name="f37" fmla="+- f26 0 f1"/>
                <a:gd name="f38" fmla="*/ f29 1 11"/>
                <a:gd name="f39" fmla="*/ f30 1 9"/>
                <a:gd name="f40" fmla="*/ f31 1 11"/>
                <a:gd name="f41" fmla="*/ f32 1 9"/>
                <a:gd name="f42" fmla="*/ f33 1 11"/>
                <a:gd name="f43" fmla="*/ f34 1 9"/>
                <a:gd name="f44" fmla="*/ f35 1 11"/>
                <a:gd name="f45" fmla="*/ f36 1 9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1" h="9">
                  <a:moveTo>
                    <a:pt x="f6" y="f8"/>
                  </a:moveTo>
                  <a:cubicBezTo>
                    <a:pt x="f9" y="f7"/>
                    <a:pt x="f8" y="f10"/>
                    <a:pt x="f11" y="f10"/>
                  </a:cubicBezTo>
                  <a:cubicBezTo>
                    <a:pt x="f12" y="f11"/>
                    <a:pt x="f13" y="f12"/>
                    <a:pt x="f14" y="f15"/>
                  </a:cubicBezTo>
                  <a:cubicBezTo>
                    <a:pt x="f5" y="f13"/>
                    <a:pt x="f14" y="f14"/>
                    <a:pt x="f13" y="f14"/>
                  </a:cubicBezTo>
                  <a:cubicBezTo>
                    <a:pt x="f12" y="f5"/>
                    <a:pt x="f16" y="f12"/>
                    <a:pt x="f6" y="f8"/>
                  </a:cubicBezTo>
                  <a:close/>
                </a:path>
              </a:pathLst>
            </a:custGeom>
            <a:solidFill>
              <a:srgbClr val="877C7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AD63751A-687E-F4AF-6DBC-D0BFEA2C3D5F}"/>
                </a:ext>
              </a:extLst>
            </p:cNvPr>
            <p:cNvSpPr/>
            <p:nvPr/>
          </p:nvSpPr>
          <p:spPr>
            <a:xfrm rot="19552597">
              <a:off x="72512" y="1506784"/>
              <a:ext cx="58741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9"/>
                <a:gd name="f8" fmla="val 7"/>
                <a:gd name="f9" fmla="val 8"/>
                <a:gd name="f10" fmla="val 4"/>
                <a:gd name="f11" fmla="val 6"/>
                <a:gd name="f12" fmla="val 2"/>
                <a:gd name="f13" fmla="val 1"/>
                <a:gd name="f14" fmla="val 3"/>
                <a:gd name="f15" fmla="+- 0 0 -90"/>
                <a:gd name="f16" fmla="*/ f3 1 11"/>
                <a:gd name="f17" fmla="*/ f4 1 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1"/>
                <a:gd name="f26" fmla="*/ f22 1 9"/>
                <a:gd name="f27" fmla="*/ 11 f23 1"/>
                <a:gd name="f28" fmla="*/ 7 f22 1"/>
                <a:gd name="f29" fmla="*/ 7 f23 1"/>
                <a:gd name="f30" fmla="*/ 8 f22 1"/>
                <a:gd name="f31" fmla="*/ 0 f23 1"/>
                <a:gd name="f32" fmla="*/ 2 f22 1"/>
                <a:gd name="f33" fmla="*/ 4 f23 1"/>
                <a:gd name="f34" fmla="*/ 1 f22 1"/>
                <a:gd name="f35" fmla="+- f24 0 f1"/>
                <a:gd name="f36" fmla="*/ f27 1 11"/>
                <a:gd name="f37" fmla="*/ f28 1 9"/>
                <a:gd name="f38" fmla="*/ f29 1 11"/>
                <a:gd name="f39" fmla="*/ f30 1 9"/>
                <a:gd name="f40" fmla="*/ f31 1 11"/>
                <a:gd name="f41" fmla="*/ f32 1 9"/>
                <a:gd name="f42" fmla="*/ f33 1 11"/>
                <a:gd name="f43" fmla="*/ f34 1 9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11" h="9">
                  <a:moveTo>
                    <a:pt x="f6" y="f8"/>
                  </a:moveTo>
                  <a:cubicBezTo>
                    <a:pt x="f7" y="f7"/>
                    <a:pt x="f9" y="f9"/>
                    <a:pt x="f8" y="f9"/>
                  </a:cubicBezTo>
                  <a:cubicBezTo>
                    <a:pt x="f10" y="f11"/>
                    <a:pt x="f5" y="f11"/>
                    <a:pt x="f5" y="f12"/>
                  </a:cubicBezTo>
                  <a:cubicBezTo>
                    <a:pt x="f5" y="f5"/>
                    <a:pt x="f12" y="f13"/>
                    <a:pt x="f10" y="f13"/>
                  </a:cubicBezTo>
                  <a:cubicBezTo>
                    <a:pt x="f11" y="f14"/>
                    <a:pt x="f7" y="f10"/>
                    <a:pt x="f6" y="f8"/>
                  </a:cubicBezTo>
                  <a:close/>
                </a:path>
              </a:pathLst>
            </a:custGeom>
            <a:solidFill>
              <a:srgbClr val="7C776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4CC4F659-4C50-2302-1DA4-0723BAAE317B}"/>
                </a:ext>
              </a:extLst>
            </p:cNvPr>
            <p:cNvSpPr/>
            <p:nvPr/>
          </p:nvSpPr>
          <p:spPr>
            <a:xfrm rot="19552597">
              <a:off x="-17783" y="1504879"/>
              <a:ext cx="53977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5"/>
                <a:gd name="f9" fmla="val 7"/>
                <a:gd name="f10" fmla="val 4"/>
                <a:gd name="f11" fmla="val 8"/>
                <a:gd name="f12" fmla="val 9"/>
                <a:gd name="f13" fmla="val 6"/>
                <a:gd name="f14" fmla="val 3"/>
                <a:gd name="f15" fmla="val 1"/>
                <a:gd name="f16" fmla="+- 0 0 -90"/>
                <a:gd name="f17" fmla="*/ f3 1 10"/>
                <a:gd name="f18" fmla="*/ f4 1 10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10"/>
                <a:gd name="f25" fmla="*/ 2 f22 1"/>
                <a:gd name="f26" fmla="*/ 0 f22 1"/>
                <a:gd name="f27" fmla="*/ 10 f22 1"/>
                <a:gd name="f28" fmla="*/ 7 f22 1"/>
                <a:gd name="f29" fmla="*/ 9 f22 1"/>
                <a:gd name="f30" fmla="*/ 8 f22 1"/>
                <a:gd name="f31" fmla="*/ 5 f22 1"/>
                <a:gd name="f32" fmla="+- f23 0 f1"/>
                <a:gd name="f33" fmla="*/ f25 1 10"/>
                <a:gd name="f34" fmla="*/ f26 1 10"/>
                <a:gd name="f35" fmla="*/ f27 1 10"/>
                <a:gd name="f36" fmla="*/ f28 1 10"/>
                <a:gd name="f37" fmla="*/ f29 1 10"/>
                <a:gd name="f38" fmla="*/ f30 1 10"/>
                <a:gd name="f39" fmla="*/ f31 1 10"/>
                <a:gd name="f40" fmla="*/ 0 1 f24"/>
                <a:gd name="f41" fmla="*/ f20 1 f24"/>
                <a:gd name="f42" fmla="*/ f33 1 f24"/>
                <a:gd name="f43" fmla="*/ f34 1 f24"/>
                <a:gd name="f44" fmla="*/ f35 1 f24"/>
                <a:gd name="f45" fmla="*/ f36 1 f24"/>
                <a:gd name="f46" fmla="*/ f37 1 f24"/>
                <a:gd name="f47" fmla="*/ f38 1 f24"/>
                <a:gd name="f48" fmla="*/ f39 1 f24"/>
                <a:gd name="f49" fmla="*/ f40 f17 1"/>
                <a:gd name="f50" fmla="*/ f41 f17 1"/>
                <a:gd name="f51" fmla="*/ f41 f18 1"/>
                <a:gd name="f52" fmla="*/ f40 f18 1"/>
                <a:gd name="f53" fmla="*/ f42 f17 1"/>
                <a:gd name="f54" fmla="*/ f43 f18 1"/>
                <a:gd name="f55" fmla="*/ f44 f17 1"/>
                <a:gd name="f56" fmla="*/ f45 f18 1"/>
                <a:gd name="f57" fmla="*/ f46 f17 1"/>
                <a:gd name="f58" fmla="*/ f47 f18 1"/>
                <a:gd name="f59" fmla="*/ f48 f17 1"/>
                <a:gd name="f60" fmla="*/ f43 f17 1"/>
                <a:gd name="f61" fmla="*/ f4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9" y="f56"/>
                </a:cxn>
                <a:cxn ang="f32">
                  <a:pos x="f60" y="f61"/>
                </a:cxn>
                <a:cxn ang="f32">
                  <a:pos x="f53" y="f54"/>
                </a:cxn>
              </a:cxnLst>
              <a:rect l="f49" t="f52" r="f50" b="f51"/>
              <a:pathLst>
                <a:path w="10" h="10">
                  <a:moveTo>
                    <a:pt x="f7" y="f5"/>
                  </a:moveTo>
                  <a:cubicBezTo>
                    <a:pt x="f8" y="f7"/>
                    <a:pt x="f9" y="f10"/>
                    <a:pt x="f6" y="f9"/>
                  </a:cubicBezTo>
                  <a:cubicBezTo>
                    <a:pt x="f6" y="f9"/>
                    <a:pt x="f6" y="f11"/>
                    <a:pt x="f12" y="f11"/>
                  </a:cubicBezTo>
                  <a:cubicBezTo>
                    <a:pt x="f11" y="f6"/>
                    <a:pt x="f13" y="f11"/>
                    <a:pt x="f8" y="f9"/>
                  </a:cubicBezTo>
                  <a:cubicBezTo>
                    <a:pt x="f14" y="f13"/>
                    <a:pt x="f5" y="f8"/>
                    <a:pt x="f5" y="f7"/>
                  </a:cubicBezTo>
                  <a:cubicBezTo>
                    <a:pt x="f5" y="f15"/>
                    <a:pt x="f15" y="f15"/>
                    <a:pt x="f7" y="f5"/>
                  </a:cubicBezTo>
                  <a:close/>
                </a:path>
              </a:pathLst>
            </a:custGeom>
            <a:solidFill>
              <a:srgbClr val="7D78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465429C1-C996-E9D8-A954-36FFD07166FC}"/>
                </a:ext>
              </a:extLst>
            </p:cNvPr>
            <p:cNvSpPr/>
            <p:nvPr/>
          </p:nvSpPr>
          <p:spPr>
            <a:xfrm rot="19552597">
              <a:off x="2118436" y="89398"/>
              <a:ext cx="53977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9"/>
                <a:gd name="f8" fmla="val 7"/>
                <a:gd name="f9" fmla="val 1"/>
                <a:gd name="f10" fmla="val 8"/>
                <a:gd name="f11" fmla="val 5"/>
                <a:gd name="f12" fmla="val 6"/>
                <a:gd name="f13" fmla="val 2"/>
                <a:gd name="f14" fmla="val 3"/>
                <a:gd name="f15" fmla="+- 0 0 -90"/>
                <a:gd name="f16" fmla="*/ f3 1 10"/>
                <a:gd name="f17" fmla="*/ f4 1 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0"/>
                <a:gd name="f26" fmla="*/ f22 1 9"/>
                <a:gd name="f27" fmla="*/ 7 f23 1"/>
                <a:gd name="f28" fmla="*/ 0 f22 1"/>
                <a:gd name="f29" fmla="*/ 9 f23 1"/>
                <a:gd name="f30" fmla="*/ 1 f22 1"/>
                <a:gd name="f31" fmla="*/ 2 f23 1"/>
                <a:gd name="f32" fmla="*/ 8 f22 1"/>
                <a:gd name="f33" fmla="*/ 0 f23 1"/>
                <a:gd name="f34" fmla="*/ 7 f22 1"/>
                <a:gd name="f35" fmla="+- f24 0 f1"/>
                <a:gd name="f36" fmla="*/ f27 1 10"/>
                <a:gd name="f37" fmla="*/ f28 1 9"/>
                <a:gd name="f38" fmla="*/ f29 1 10"/>
                <a:gd name="f39" fmla="*/ f30 1 9"/>
                <a:gd name="f40" fmla="*/ f31 1 10"/>
                <a:gd name="f41" fmla="*/ f32 1 9"/>
                <a:gd name="f42" fmla="*/ f33 1 10"/>
                <a:gd name="f43" fmla="*/ f34 1 9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10" h="9">
                  <a:moveTo>
                    <a:pt x="f8" y="f5"/>
                  </a:moveTo>
                  <a:cubicBezTo>
                    <a:pt x="f7" y="f5"/>
                    <a:pt x="f6" y="f9"/>
                    <a:pt x="f7" y="f9"/>
                  </a:cubicBezTo>
                  <a:cubicBezTo>
                    <a:pt x="f10" y="f11"/>
                    <a:pt x="f11" y="f12"/>
                    <a:pt x="f13" y="f10"/>
                  </a:cubicBezTo>
                  <a:cubicBezTo>
                    <a:pt x="f9" y="f7"/>
                    <a:pt x="f5" y="f10"/>
                    <a:pt x="f5" y="f8"/>
                  </a:cubicBezTo>
                  <a:cubicBezTo>
                    <a:pt x="f9" y="f14"/>
                    <a:pt x="f11" y="f13"/>
                    <a:pt x="f8" y="f5"/>
                  </a:cubicBezTo>
                  <a:close/>
                </a:path>
              </a:pathLst>
            </a:custGeom>
            <a:solidFill>
              <a:srgbClr val="7A766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38BC7B37-9BE7-9156-420E-BA21E273F0C8}"/>
                </a:ext>
              </a:extLst>
            </p:cNvPr>
            <p:cNvSpPr/>
            <p:nvPr/>
          </p:nvSpPr>
          <p:spPr>
            <a:xfrm rot="19552597">
              <a:off x="774097" y="1316086"/>
              <a:ext cx="80960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7"/>
                <a:gd name="f8" fmla="val 10"/>
                <a:gd name="f9" fmla="val 6"/>
                <a:gd name="f10" fmla="val 5"/>
                <a:gd name="f11" fmla="val 2"/>
                <a:gd name="f12" fmla="val 3"/>
                <a:gd name="f13" fmla="val 4"/>
                <a:gd name="f14" fmla="val 8"/>
                <a:gd name="f15" fmla="val 11"/>
                <a:gd name="f16" fmla="val 12"/>
                <a:gd name="f17" fmla="+- 0 0 -90"/>
                <a:gd name="f18" fmla="*/ f3 1 15"/>
                <a:gd name="f19" fmla="*/ f4 1 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5"/>
                <a:gd name="f28" fmla="*/ f24 1 7"/>
                <a:gd name="f29" fmla="*/ 10 f25 1"/>
                <a:gd name="f30" fmla="*/ 6 f24 1"/>
                <a:gd name="f31" fmla="*/ 0 f25 1"/>
                <a:gd name="f32" fmla="*/ 3 f24 1"/>
                <a:gd name="f33" fmla="*/ 11 f25 1"/>
                <a:gd name="f34" fmla="+- f26 0 f1"/>
                <a:gd name="f35" fmla="*/ f29 1 15"/>
                <a:gd name="f36" fmla="*/ f30 1 7"/>
                <a:gd name="f37" fmla="*/ f31 1 15"/>
                <a:gd name="f38" fmla="*/ f32 1 7"/>
                <a:gd name="f39" fmla="*/ f33 1 15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7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7" y="f56"/>
                </a:cxn>
                <a:cxn ang="f34">
                  <a:pos x="f53" y="f54"/>
                </a:cxn>
              </a:cxnLst>
              <a:rect l="f49" t="f52" r="f50" b="f51"/>
              <a:pathLst>
                <a:path w="15" h="7">
                  <a:moveTo>
                    <a:pt x="f8" y="f9"/>
                  </a:moveTo>
                  <a:cubicBezTo>
                    <a:pt x="f7" y="f10"/>
                    <a:pt x="f11" y="f7"/>
                    <a:pt x="f5" y="f12"/>
                  </a:cubicBezTo>
                  <a:cubicBezTo>
                    <a:pt x="f13" y="f5"/>
                    <a:pt x="f14" y="f11"/>
                    <a:pt x="f15" y="f12"/>
                  </a:cubicBezTo>
                  <a:cubicBezTo>
                    <a:pt x="f6" y="f13"/>
                    <a:pt x="f16" y="f9"/>
                    <a:pt x="f8" y="f9"/>
                  </a:cubicBezTo>
                  <a:close/>
                </a:path>
              </a:pathLst>
            </a:custGeom>
            <a:solidFill>
              <a:srgbClr val="826E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A04CF9CD-090B-F336-A7BE-C69101B7E360}"/>
                </a:ext>
              </a:extLst>
            </p:cNvPr>
            <p:cNvSpPr/>
            <p:nvPr/>
          </p:nvSpPr>
          <p:spPr>
            <a:xfrm rot="19552597">
              <a:off x="2079791" y="178129"/>
              <a:ext cx="60322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8"/>
                <a:gd name="f8" fmla="val 2"/>
                <a:gd name="f9" fmla="val 5"/>
                <a:gd name="f10" fmla="val 7"/>
                <a:gd name="f11" fmla="val 1"/>
                <a:gd name="f12" fmla="val 4"/>
                <a:gd name="f13" fmla="val 3"/>
                <a:gd name="f14" fmla="val 10"/>
                <a:gd name="f15" fmla="+- 0 0 -90"/>
                <a:gd name="f16" fmla="*/ f3 1 11"/>
                <a:gd name="f17" fmla="*/ f4 1 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8"/>
                <a:gd name="f26" fmla="*/ f23 1 11"/>
                <a:gd name="f27" fmla="*/ 11 f23 1"/>
                <a:gd name="f28" fmla="*/ 2 f22 1"/>
                <a:gd name="f29" fmla="*/ 2 f23 1"/>
                <a:gd name="f30" fmla="*/ 8 f22 1"/>
                <a:gd name="f31" fmla="*/ 0 f23 1"/>
                <a:gd name="f32" fmla="*/ 7 f22 1"/>
                <a:gd name="f33" fmla="*/ 3 f23 1"/>
                <a:gd name="f34" fmla="*/ 4 f22 1"/>
                <a:gd name="f35" fmla="*/ 10 f23 1"/>
                <a:gd name="f36" fmla="*/ 0 f22 1"/>
                <a:gd name="f37" fmla="+- f24 0 f1"/>
                <a:gd name="f38" fmla="*/ f27 1 11"/>
                <a:gd name="f39" fmla="*/ f28 1 8"/>
                <a:gd name="f40" fmla="*/ f29 1 11"/>
                <a:gd name="f41" fmla="*/ f30 1 8"/>
                <a:gd name="f42" fmla="*/ f31 1 11"/>
                <a:gd name="f43" fmla="*/ f32 1 8"/>
                <a:gd name="f44" fmla="*/ f33 1 11"/>
                <a:gd name="f45" fmla="*/ f34 1 8"/>
                <a:gd name="f46" fmla="*/ f35 1 11"/>
                <a:gd name="f47" fmla="*/ f36 1 8"/>
                <a:gd name="f48" fmla="*/ 0 1 f26"/>
                <a:gd name="f49" fmla="*/ f19 1 f26"/>
                <a:gd name="f50" fmla="*/ 0 1 f25"/>
                <a:gd name="f51" fmla="*/ f20 1 f25"/>
                <a:gd name="f52" fmla="*/ f38 1 f26"/>
                <a:gd name="f53" fmla="*/ f39 1 f25"/>
                <a:gd name="f54" fmla="*/ f40 1 f26"/>
                <a:gd name="f55" fmla="*/ f41 1 f25"/>
                <a:gd name="f56" fmla="*/ f42 1 f26"/>
                <a:gd name="f57" fmla="*/ f43 1 f25"/>
                <a:gd name="f58" fmla="*/ f44 1 f26"/>
                <a:gd name="f59" fmla="*/ f45 1 f25"/>
                <a:gd name="f60" fmla="*/ f46 1 f26"/>
                <a:gd name="f61" fmla="*/ f47 1 f25"/>
                <a:gd name="f62" fmla="*/ f48 f16 1"/>
                <a:gd name="f63" fmla="*/ f49 f16 1"/>
                <a:gd name="f64" fmla="*/ f51 f17 1"/>
                <a:gd name="f65" fmla="*/ f50 f17 1"/>
                <a:gd name="f66" fmla="*/ f52 f16 1"/>
                <a:gd name="f67" fmla="*/ f53 f17 1"/>
                <a:gd name="f68" fmla="*/ f54 f16 1"/>
                <a:gd name="f69" fmla="*/ f55 f17 1"/>
                <a:gd name="f70" fmla="*/ f56 f16 1"/>
                <a:gd name="f71" fmla="*/ f57 f17 1"/>
                <a:gd name="f72" fmla="*/ f58 f16 1"/>
                <a:gd name="f73" fmla="*/ f59 f17 1"/>
                <a:gd name="f74" fmla="*/ f60 f16 1"/>
                <a:gd name="f75" fmla="*/ f6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70" y="f71"/>
                </a:cxn>
                <a:cxn ang="f37">
                  <a:pos x="f72" y="f73"/>
                </a:cxn>
                <a:cxn ang="f37">
                  <a:pos x="f74" y="f75"/>
                </a:cxn>
                <a:cxn ang="f37">
                  <a:pos x="f66" y="f67"/>
                </a:cxn>
              </a:cxnLst>
              <a:rect l="f62" t="f65" r="f63" b="f64"/>
              <a:pathLst>
                <a:path w="11" h="8">
                  <a:moveTo>
                    <a:pt x="f6" y="f8"/>
                  </a:moveTo>
                  <a:cubicBezTo>
                    <a:pt x="f7" y="f9"/>
                    <a:pt x="f9" y="f10"/>
                    <a:pt x="f8" y="f7"/>
                  </a:cubicBezTo>
                  <a:cubicBezTo>
                    <a:pt x="f11" y="f7"/>
                    <a:pt x="f5" y="f10"/>
                    <a:pt x="f5" y="f10"/>
                  </a:cubicBezTo>
                  <a:cubicBezTo>
                    <a:pt x="f5" y="f9"/>
                    <a:pt x="f11" y="f12"/>
                    <a:pt x="f13" y="f12"/>
                  </a:cubicBezTo>
                  <a:cubicBezTo>
                    <a:pt x="f9" y="f13"/>
                    <a:pt x="f10" y="f5"/>
                    <a:pt x="f14" y="f5"/>
                  </a:cubicBezTo>
                  <a:cubicBezTo>
                    <a:pt x="f14" y="f5"/>
                    <a:pt x="f14" y="f11"/>
                    <a:pt x="f6" y="f8"/>
                  </a:cubicBezTo>
                  <a:close/>
                </a:path>
              </a:pathLst>
            </a:custGeom>
            <a:solidFill>
              <a:srgbClr val="7C78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7000F66E-D845-DD35-D469-03AA8C3FBAAA}"/>
                </a:ext>
              </a:extLst>
            </p:cNvPr>
            <p:cNvSpPr/>
            <p:nvPr/>
          </p:nvSpPr>
          <p:spPr>
            <a:xfrm rot="19552597">
              <a:off x="2041389" y="263978"/>
              <a:ext cx="58741" cy="42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8"/>
                <a:gd name="f8" fmla="val 2"/>
                <a:gd name="f9" fmla="val 10"/>
                <a:gd name="f10" fmla="val 5"/>
                <a:gd name="f11" fmla="val 7"/>
                <a:gd name="f12" fmla="val 4"/>
                <a:gd name="f13" fmla="val 6"/>
                <a:gd name="f14" fmla="val 3"/>
                <a:gd name="f15" fmla="val 1"/>
                <a:gd name="f16" fmla="val 9"/>
                <a:gd name="f17" fmla="+- 0 0 -90"/>
                <a:gd name="f18" fmla="*/ f3 1 11"/>
                <a:gd name="f19" fmla="*/ f4 1 8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4 1 8"/>
                <a:gd name="f28" fmla="*/ f25 1 11"/>
                <a:gd name="f29" fmla="*/ 11 f25 1"/>
                <a:gd name="f30" fmla="*/ 2 f24 1"/>
                <a:gd name="f31" fmla="*/ 4 f25 1"/>
                <a:gd name="f32" fmla="*/ 6 f24 1"/>
                <a:gd name="f33" fmla="*/ 1 f25 1"/>
                <a:gd name="f34" fmla="*/ 7 f24 1"/>
                <a:gd name="f35" fmla="*/ 5 f24 1"/>
                <a:gd name="f36" fmla="*/ 9 f25 1"/>
                <a:gd name="f37" fmla="*/ 0 f24 1"/>
                <a:gd name="f38" fmla="+- f26 0 f1"/>
                <a:gd name="f39" fmla="*/ f29 1 11"/>
                <a:gd name="f40" fmla="*/ f30 1 8"/>
                <a:gd name="f41" fmla="*/ f31 1 11"/>
                <a:gd name="f42" fmla="*/ f32 1 8"/>
                <a:gd name="f43" fmla="*/ f33 1 11"/>
                <a:gd name="f44" fmla="*/ f34 1 8"/>
                <a:gd name="f45" fmla="*/ f35 1 8"/>
                <a:gd name="f46" fmla="*/ f36 1 11"/>
                <a:gd name="f47" fmla="*/ f37 1 8"/>
                <a:gd name="f48" fmla="*/ 0 1 f28"/>
                <a:gd name="f49" fmla="*/ f21 1 f28"/>
                <a:gd name="f50" fmla="*/ 0 1 f27"/>
                <a:gd name="f51" fmla="*/ f22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7"/>
                <a:gd name="f59" fmla="*/ f46 1 f28"/>
                <a:gd name="f60" fmla="*/ f47 1 f27"/>
                <a:gd name="f61" fmla="*/ f48 f18 1"/>
                <a:gd name="f62" fmla="*/ f49 f18 1"/>
                <a:gd name="f63" fmla="*/ f51 f19 1"/>
                <a:gd name="f64" fmla="*/ f50 f19 1"/>
                <a:gd name="f65" fmla="*/ f52 f18 1"/>
                <a:gd name="f66" fmla="*/ f53 f19 1"/>
                <a:gd name="f67" fmla="*/ f54 f18 1"/>
                <a:gd name="f68" fmla="*/ f55 f19 1"/>
                <a:gd name="f69" fmla="*/ f56 f18 1"/>
                <a:gd name="f70" fmla="*/ f57 f19 1"/>
                <a:gd name="f71" fmla="*/ f58 f19 1"/>
                <a:gd name="f72" fmla="*/ f59 f18 1"/>
                <a:gd name="f73" fmla="*/ f60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9" y="f71"/>
                </a:cxn>
                <a:cxn ang="f38">
                  <a:pos x="f72" y="f73"/>
                </a:cxn>
                <a:cxn ang="f38">
                  <a:pos x="f65" y="f66"/>
                </a:cxn>
              </a:cxnLst>
              <a:rect l="f61" t="f64" r="f62" b="f63"/>
              <a:pathLst>
                <a:path w="11" h="8">
                  <a:moveTo>
                    <a:pt x="f6" y="f8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14" y="f11"/>
                    <a:pt x="f8" y="f7"/>
                    <a:pt x="f15" y="f11"/>
                  </a:cubicBezTo>
                  <a:cubicBezTo>
                    <a:pt x="f5" y="f13"/>
                    <a:pt x="f5" y="f10"/>
                    <a:pt x="f15" y="f10"/>
                  </a:cubicBezTo>
                  <a:cubicBezTo>
                    <a:pt x="f14" y="f8"/>
                    <a:pt x="f13" y="f15"/>
                    <a:pt x="f16" y="f5"/>
                  </a:cubicBezTo>
                  <a:cubicBezTo>
                    <a:pt x="f9" y="f5"/>
                    <a:pt x="f6" y="f5"/>
                    <a:pt x="f6" y="f8"/>
                  </a:cubicBezTo>
                  <a:close/>
                </a:path>
              </a:pathLst>
            </a:custGeom>
            <a:solidFill>
              <a:srgbClr val="7A766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8D4B6CA1-E66A-3748-6F34-68B6C338BEF5}"/>
                </a:ext>
              </a:extLst>
            </p:cNvPr>
            <p:cNvSpPr/>
            <p:nvPr/>
          </p:nvSpPr>
          <p:spPr>
            <a:xfrm rot="19552597">
              <a:off x="347438" y="1476582"/>
              <a:ext cx="58741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7"/>
                <a:gd name="f8" fmla="val 3"/>
                <a:gd name="f9" fmla="val 8"/>
                <a:gd name="f10" fmla="val 2"/>
                <a:gd name="f11" fmla="val 6"/>
                <a:gd name="f12" fmla="val 4"/>
                <a:gd name="f13" fmla="+- 0 0 -90"/>
                <a:gd name="f14" fmla="*/ f3 1 11"/>
                <a:gd name="f15" fmla="*/ f4 1 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1"/>
                <a:gd name="f24" fmla="*/ f20 1 7"/>
                <a:gd name="f25" fmla="*/ 11 f21 1"/>
                <a:gd name="f26" fmla="*/ 3 f20 1"/>
                <a:gd name="f27" fmla="*/ 0 f21 1"/>
                <a:gd name="f28" fmla="*/ 0 f20 1"/>
                <a:gd name="f29" fmla="+- f22 0 f1"/>
                <a:gd name="f30" fmla="*/ f25 1 11"/>
                <a:gd name="f31" fmla="*/ f26 1 7"/>
                <a:gd name="f32" fmla="*/ f27 1 11"/>
                <a:gd name="f33" fmla="*/ f28 1 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1" h="7">
                  <a:moveTo>
                    <a:pt x="f6" y="f8"/>
                  </a:moveTo>
                  <a:cubicBezTo>
                    <a:pt x="f9" y="f7"/>
                    <a:pt x="f10" y="f11"/>
                    <a:pt x="f5" y="f5"/>
                  </a:cubicBezTo>
                  <a:cubicBezTo>
                    <a:pt x="f12" y="f5"/>
                    <a:pt x="f9" y="f10"/>
                    <a:pt x="f6" y="f8"/>
                  </a:cubicBezTo>
                  <a:close/>
                </a:path>
              </a:pathLst>
            </a:custGeom>
            <a:solidFill>
              <a:srgbClr val="7C685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28238D5C-59E7-F937-B945-22E8E6D54623}"/>
                </a:ext>
              </a:extLst>
            </p:cNvPr>
            <p:cNvSpPr/>
            <p:nvPr/>
          </p:nvSpPr>
          <p:spPr>
            <a:xfrm rot="19552597">
              <a:off x="2140593" y="-877"/>
              <a:ext cx="49213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2"/>
                <a:gd name="f8" fmla="val 1"/>
                <a:gd name="f9" fmla="val 8"/>
                <a:gd name="f10" fmla="val 5"/>
                <a:gd name="f11" fmla="val 4"/>
                <a:gd name="f12" fmla="val 3"/>
                <a:gd name="f13" fmla="val 7"/>
                <a:gd name="f14" fmla="+- 0 0 -90"/>
                <a:gd name="f15" fmla="*/ f3 1 9"/>
                <a:gd name="f16" fmla="*/ f4 1 9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9"/>
                <a:gd name="f23" fmla="*/ 2 f20 1"/>
                <a:gd name="f24" fmla="*/ 9 f20 1"/>
                <a:gd name="f25" fmla="*/ 0 f20 1"/>
                <a:gd name="f26" fmla="*/ 8 f20 1"/>
                <a:gd name="f27" fmla="*/ 7 f20 1"/>
                <a:gd name="f28" fmla="+- f21 0 f1"/>
                <a:gd name="f29" fmla="*/ f23 1 9"/>
                <a:gd name="f30" fmla="*/ f24 1 9"/>
                <a:gd name="f31" fmla="*/ f25 1 9"/>
                <a:gd name="f32" fmla="*/ f26 1 9"/>
                <a:gd name="f33" fmla="*/ f27 1 9"/>
                <a:gd name="f34" fmla="*/ 0 1 f22"/>
                <a:gd name="f35" fmla="*/ f18 1 f22"/>
                <a:gd name="f36" fmla="*/ f29 1 f22"/>
                <a:gd name="f37" fmla="*/ f30 1 f22"/>
                <a:gd name="f38" fmla="*/ f31 1 f22"/>
                <a:gd name="f39" fmla="*/ f32 1 f22"/>
                <a:gd name="f40" fmla="*/ f33 1 f22"/>
                <a:gd name="f41" fmla="*/ f34 f15 1"/>
                <a:gd name="f42" fmla="*/ f35 f15 1"/>
                <a:gd name="f43" fmla="*/ f35 f16 1"/>
                <a:gd name="f44" fmla="*/ f34 f16 1"/>
                <a:gd name="f45" fmla="*/ f36 f15 1"/>
                <a:gd name="f46" fmla="*/ f37 f16 1"/>
                <a:gd name="f47" fmla="*/ f38 f15 1"/>
                <a:gd name="f48" fmla="*/ f39 f16 1"/>
                <a:gd name="f49" fmla="*/ f40 f15 1"/>
                <a:gd name="f50" fmla="*/ f38 f16 1"/>
                <a:gd name="f51" fmla="*/ f37 f15 1"/>
                <a:gd name="f52" fmla="*/ f3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5" y="f46"/>
                </a:cxn>
              </a:cxnLst>
              <a:rect l="f41" t="f44" r="f42" b="f43"/>
              <a:pathLst>
                <a:path w="9" h="9">
                  <a:moveTo>
                    <a:pt x="f7" y="f6"/>
                  </a:moveTo>
                  <a:cubicBezTo>
                    <a:pt x="f8" y="f6"/>
                    <a:pt x="f5" y="f6"/>
                    <a:pt x="f5" y="f9"/>
                  </a:cubicBezTo>
                  <a:cubicBezTo>
                    <a:pt x="f7" y="f10"/>
                    <a:pt x="f11" y="f12"/>
                    <a:pt x="f13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9" y="f10"/>
                    <a:pt x="f10" y="f13"/>
                    <a:pt x="f7" y="f6"/>
                  </a:cubicBezTo>
                  <a:close/>
                </a:path>
              </a:pathLst>
            </a:custGeom>
            <a:solidFill>
              <a:srgbClr val="79746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822A19E0-6524-B8A1-3AD1-B25C280BF74D}"/>
                </a:ext>
              </a:extLst>
            </p:cNvPr>
            <p:cNvSpPr/>
            <p:nvPr/>
          </p:nvSpPr>
          <p:spPr>
            <a:xfrm rot="19552597">
              <a:off x="946119" y="1244005"/>
              <a:ext cx="65086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5"/>
                <a:gd name="f8" fmla="val 2"/>
                <a:gd name="f9" fmla="val 8"/>
                <a:gd name="f10" fmla="val 3"/>
                <a:gd name="f11" fmla="val 1"/>
                <a:gd name="f12" fmla="val 4"/>
                <a:gd name="f13" fmla="+- 0 0 -90"/>
                <a:gd name="f14" fmla="*/ f3 1 12"/>
                <a:gd name="f15" fmla="*/ f4 1 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5"/>
                <a:gd name="f24" fmla="*/ f21 1 12"/>
                <a:gd name="f25" fmla="*/ 12 f21 1"/>
                <a:gd name="f26" fmla="*/ 2 f20 1"/>
                <a:gd name="f27" fmla="*/ 0 f21 1"/>
                <a:gd name="f28" fmla="*/ 1 f20 1"/>
                <a:gd name="f29" fmla="+- f22 0 f1"/>
                <a:gd name="f30" fmla="*/ f25 1 12"/>
                <a:gd name="f31" fmla="*/ f26 1 5"/>
                <a:gd name="f32" fmla="*/ f27 1 12"/>
                <a:gd name="f33" fmla="*/ f28 1 5"/>
                <a:gd name="f34" fmla="*/ 0 1 f24"/>
                <a:gd name="f35" fmla="*/ f17 1 f24"/>
                <a:gd name="f36" fmla="*/ 0 1 f23"/>
                <a:gd name="f37" fmla="*/ f18 1 f23"/>
                <a:gd name="f38" fmla="*/ f30 1 f24"/>
                <a:gd name="f39" fmla="*/ f31 1 f23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2" h="5">
                  <a:moveTo>
                    <a:pt x="f6" y="f8"/>
                  </a:moveTo>
                  <a:cubicBezTo>
                    <a:pt x="f9" y="f7"/>
                    <a:pt x="f10" y="f7"/>
                    <a:pt x="f5" y="f11"/>
                  </a:cubicBezTo>
                  <a:cubicBezTo>
                    <a:pt x="f12" y="f5"/>
                    <a:pt x="f9" y="f5"/>
                    <a:pt x="f6" y="f8"/>
                  </a:cubicBezTo>
                  <a:close/>
                </a:path>
              </a:pathLst>
            </a:custGeom>
            <a:solidFill>
              <a:srgbClr val="847C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017DEB2A-67C6-DE2A-3887-64C2CB1888A5}"/>
                </a:ext>
              </a:extLst>
            </p:cNvPr>
            <p:cNvSpPr/>
            <p:nvPr/>
          </p:nvSpPr>
          <p:spPr>
            <a:xfrm rot="19552597">
              <a:off x="864181" y="1282995"/>
              <a:ext cx="58741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6"/>
                <a:gd name="f8" fmla="val 3"/>
                <a:gd name="f9" fmla="val 4"/>
                <a:gd name="f10" fmla="val 5"/>
                <a:gd name="f11" fmla="val 8"/>
                <a:gd name="f12" fmla="val 2"/>
                <a:gd name="f13" fmla="val 1"/>
                <a:gd name="f14" fmla="+- 0 0 -90"/>
                <a:gd name="f15" fmla="*/ f3 1 11"/>
                <a:gd name="f16" fmla="*/ f4 1 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6"/>
                <a:gd name="f25" fmla="*/ f22 1 11"/>
                <a:gd name="f26" fmla="*/ 11 f22 1"/>
                <a:gd name="f27" fmla="*/ 3 f21 1"/>
                <a:gd name="f28" fmla="*/ 5 f21 1"/>
                <a:gd name="f29" fmla="*/ 0 f22 1"/>
                <a:gd name="f30" fmla="*/ 1 f22 1"/>
                <a:gd name="f31" fmla="*/ 2 f21 1"/>
                <a:gd name="f32" fmla="+- f23 0 f1"/>
                <a:gd name="f33" fmla="*/ f26 1 11"/>
                <a:gd name="f34" fmla="*/ f27 1 6"/>
                <a:gd name="f35" fmla="*/ f28 1 6"/>
                <a:gd name="f36" fmla="*/ f29 1 11"/>
                <a:gd name="f37" fmla="*/ f30 1 11"/>
                <a:gd name="f38" fmla="*/ f31 1 6"/>
                <a:gd name="f39" fmla="*/ 0 1 f25"/>
                <a:gd name="f40" fmla="*/ f18 1 f25"/>
                <a:gd name="f41" fmla="*/ 0 1 f24"/>
                <a:gd name="f42" fmla="*/ f19 1 f24"/>
                <a:gd name="f43" fmla="*/ f33 1 f25"/>
                <a:gd name="f44" fmla="*/ f34 1 f24"/>
                <a:gd name="f45" fmla="*/ f35 1 f24"/>
                <a:gd name="f46" fmla="*/ f36 1 f25"/>
                <a:gd name="f47" fmla="*/ f37 1 f25"/>
                <a:gd name="f48" fmla="*/ f38 1 f24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6 1"/>
                <a:gd name="f56" fmla="*/ f46 f15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3" y="f55"/>
                </a:cxn>
                <a:cxn ang="f32">
                  <a:pos x="f56" y="f54"/>
                </a:cxn>
                <a:cxn ang="f32">
                  <a:pos x="f57" y="f58"/>
                </a:cxn>
                <a:cxn ang="f32">
                  <a:pos x="f53" y="f54"/>
                </a:cxn>
              </a:cxnLst>
              <a:rect l="f49" t="f52" r="f50" b="f51"/>
              <a:pathLst>
                <a:path w="11" h="6">
                  <a:moveTo>
                    <a:pt x="f6" y="f8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0"/>
                    <a:pt x="f9" y="f7"/>
                    <a:pt x="f5" y="f8"/>
                  </a:cubicBezTo>
                  <a:cubicBezTo>
                    <a:pt x="f5" y="f8"/>
                    <a:pt x="f5" y="f12"/>
                    <a:pt x="f13" y="f12"/>
                  </a:cubicBezTo>
                  <a:cubicBezTo>
                    <a:pt x="f9" y="f5"/>
                    <a:pt x="f11" y="f12"/>
                    <a:pt x="f6" y="f8"/>
                  </a:cubicBezTo>
                  <a:close/>
                </a:path>
              </a:pathLst>
            </a:custGeom>
            <a:solidFill>
              <a:srgbClr val="726E6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12CF5D18-252D-A714-B565-431484E04E89}"/>
                </a:ext>
              </a:extLst>
            </p:cNvPr>
            <p:cNvSpPr/>
            <p:nvPr/>
          </p:nvSpPr>
          <p:spPr>
            <a:xfrm rot="19552597">
              <a:off x="-84803" y="1510370"/>
              <a:ext cx="33339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5"/>
                <a:gd name="f8" fmla="val 4"/>
                <a:gd name="f9" fmla="val 2"/>
                <a:gd name="f10" fmla="val 3"/>
                <a:gd name="f11" fmla="val 1"/>
                <a:gd name="f12" fmla="+- 0 0 -90"/>
                <a:gd name="f13" fmla="*/ f3 1 6"/>
                <a:gd name="f14" fmla="*/ f4 1 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5"/>
                <a:gd name="f23" fmla="*/ f20 1 6"/>
                <a:gd name="f24" fmla="*/ 4 f20 1"/>
                <a:gd name="f25" fmla="*/ 5 f19 1"/>
                <a:gd name="f26" fmla="*/ 0 f20 1"/>
                <a:gd name="f27" fmla="*/ 2 f19 1"/>
                <a:gd name="f28" fmla="*/ 2 f20 1"/>
                <a:gd name="f29" fmla="*/ 0 f19 1"/>
                <a:gd name="f30" fmla="*/ 6 f20 1"/>
                <a:gd name="f31" fmla="*/ 3 f19 1"/>
                <a:gd name="f32" fmla="+- f21 0 f1"/>
                <a:gd name="f33" fmla="*/ f24 1 6"/>
                <a:gd name="f34" fmla="*/ f25 1 5"/>
                <a:gd name="f35" fmla="*/ f26 1 6"/>
                <a:gd name="f36" fmla="*/ f27 1 5"/>
                <a:gd name="f37" fmla="*/ f28 1 6"/>
                <a:gd name="f38" fmla="*/ f29 1 5"/>
                <a:gd name="f39" fmla="*/ f30 1 6"/>
                <a:gd name="f40" fmla="*/ f31 1 5"/>
                <a:gd name="f41" fmla="*/ 0 1 f23"/>
                <a:gd name="f42" fmla="*/ f16 1 f23"/>
                <a:gd name="f43" fmla="*/ 0 1 f22"/>
                <a:gd name="f44" fmla="*/ f17 1 f22"/>
                <a:gd name="f45" fmla="*/ f33 1 f23"/>
                <a:gd name="f46" fmla="*/ f34 1 f22"/>
                <a:gd name="f47" fmla="*/ f35 1 f23"/>
                <a:gd name="f48" fmla="*/ f36 1 f22"/>
                <a:gd name="f49" fmla="*/ f37 1 f23"/>
                <a:gd name="f50" fmla="*/ f38 1 f22"/>
                <a:gd name="f51" fmla="*/ f39 1 f23"/>
                <a:gd name="f52" fmla="*/ f40 1 f22"/>
                <a:gd name="f53" fmla="*/ f41 f13 1"/>
                <a:gd name="f54" fmla="*/ f42 f13 1"/>
                <a:gd name="f55" fmla="*/ f44 f14 1"/>
                <a:gd name="f56" fmla="*/ f43 f14 1"/>
                <a:gd name="f57" fmla="*/ f45 f13 1"/>
                <a:gd name="f58" fmla="*/ f46 f14 1"/>
                <a:gd name="f59" fmla="*/ f47 f13 1"/>
                <a:gd name="f60" fmla="*/ f48 f14 1"/>
                <a:gd name="f61" fmla="*/ f49 f13 1"/>
                <a:gd name="f62" fmla="*/ f50 f14 1"/>
                <a:gd name="f63" fmla="*/ f51 f13 1"/>
                <a:gd name="f64" fmla="*/ f5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63" y="f64"/>
                </a:cxn>
                <a:cxn ang="f32">
                  <a:pos x="f57" y="f58"/>
                </a:cxn>
              </a:cxnLst>
              <a:rect l="f53" t="f56" r="f54" b="f55"/>
              <a:pathLst>
                <a:path w="6" h="5">
                  <a:moveTo>
                    <a:pt x="f8" y="f7"/>
                  </a:moveTo>
                  <a:cubicBezTo>
                    <a:pt x="f9" y="f8"/>
                    <a:pt x="f5" y="f10"/>
                    <a:pt x="f5" y="f9"/>
                  </a:cubicBezTo>
                  <a:cubicBezTo>
                    <a:pt x="f5" y="f5"/>
                    <a:pt x="f11" y="f5"/>
                    <a:pt x="f9" y="f5"/>
                  </a:cubicBezTo>
                  <a:cubicBezTo>
                    <a:pt x="f8" y="f5"/>
                    <a:pt x="f7" y="f11"/>
                    <a:pt x="f6" y="f10"/>
                  </a:cubicBezTo>
                  <a:cubicBezTo>
                    <a:pt x="f6" y="f7"/>
                    <a:pt x="f7" y="f7"/>
                    <a:pt x="f8" y="f7"/>
                  </a:cubicBezTo>
                  <a:close/>
                </a:path>
              </a:pathLst>
            </a:custGeom>
            <a:solidFill>
              <a:srgbClr val="908C8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F6CA41BE-8244-3A73-24B7-9BE6001A4726}"/>
                </a:ext>
              </a:extLst>
            </p:cNvPr>
            <p:cNvSpPr/>
            <p:nvPr/>
          </p:nvSpPr>
          <p:spPr>
            <a:xfrm rot="19552597">
              <a:off x="1265217" y="1052694"/>
              <a:ext cx="65086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5"/>
                <a:gd name="f8" fmla="val 2"/>
                <a:gd name="f9" fmla="val 4"/>
                <a:gd name="f10" fmla="val 7"/>
                <a:gd name="f11" fmla="val 1"/>
                <a:gd name="f12" fmla="val 8"/>
                <a:gd name="f13" fmla="val 3"/>
                <a:gd name="f14" fmla="+- 0 0 -90"/>
                <a:gd name="f15" fmla="*/ f3 1 12"/>
                <a:gd name="f16" fmla="*/ f4 1 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5"/>
                <a:gd name="f25" fmla="*/ f22 1 12"/>
                <a:gd name="f26" fmla="*/ 0 f22 1"/>
                <a:gd name="f27" fmla="*/ 2 f21 1"/>
                <a:gd name="f28" fmla="*/ 12 f22 1"/>
                <a:gd name="f29" fmla="*/ 1 f21 1"/>
                <a:gd name="f30" fmla="+- f23 0 f1"/>
                <a:gd name="f31" fmla="*/ f26 1 12"/>
                <a:gd name="f32" fmla="*/ f27 1 5"/>
                <a:gd name="f33" fmla="*/ f28 1 12"/>
                <a:gd name="f34" fmla="*/ f29 1 5"/>
                <a:gd name="f35" fmla="*/ 0 1 f25"/>
                <a:gd name="f36" fmla="*/ f18 1 f25"/>
                <a:gd name="f37" fmla="*/ 0 1 f24"/>
                <a:gd name="f38" fmla="*/ f19 1 f24"/>
                <a:gd name="f39" fmla="*/ f31 1 f25"/>
                <a:gd name="f40" fmla="*/ f32 1 f24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2" h="5">
                  <a:moveTo>
                    <a:pt x="f5" y="f8"/>
                  </a:moveTo>
                  <a:cubicBezTo>
                    <a:pt x="f9" y="f5"/>
                    <a:pt x="f10" y="f11"/>
                    <a:pt x="f6" y="f11"/>
                  </a:cubicBezTo>
                  <a:cubicBezTo>
                    <a:pt x="f12" y="f7"/>
                    <a:pt x="f9" y="f13"/>
                    <a:pt x="f5" y="f8"/>
                  </a:cubicBezTo>
                  <a:close/>
                </a:path>
              </a:pathLst>
            </a:custGeom>
            <a:solidFill>
              <a:srgbClr val="6F63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669AF375-2DB9-252E-2F7A-62792BF6E879}"/>
                </a:ext>
              </a:extLst>
            </p:cNvPr>
            <p:cNvSpPr/>
            <p:nvPr/>
          </p:nvSpPr>
          <p:spPr>
            <a:xfrm rot="19552597">
              <a:off x="1106157" y="1154732"/>
              <a:ext cx="65086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5"/>
                <a:gd name="f8" fmla="val 1"/>
                <a:gd name="f9" fmla="val 9"/>
                <a:gd name="f10" fmla="val 6"/>
                <a:gd name="f11" fmla="val 4"/>
                <a:gd name="f12" fmla="val 8"/>
                <a:gd name="f13" fmla="+- 0 0 -90"/>
                <a:gd name="f14" fmla="*/ f3 1 12"/>
                <a:gd name="f15" fmla="*/ f4 1 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5"/>
                <a:gd name="f24" fmla="*/ f21 1 12"/>
                <a:gd name="f25" fmla="*/ 12 f21 1"/>
                <a:gd name="f26" fmla="*/ 1 f20 1"/>
                <a:gd name="f27" fmla="*/ 0 f21 1"/>
                <a:gd name="f28" fmla="+- f22 0 f1"/>
                <a:gd name="f29" fmla="*/ f25 1 12"/>
                <a:gd name="f30" fmla="*/ f26 1 5"/>
                <a:gd name="f31" fmla="*/ f27 1 12"/>
                <a:gd name="f32" fmla="*/ 0 1 f24"/>
                <a:gd name="f33" fmla="*/ f17 1 f24"/>
                <a:gd name="f34" fmla="*/ 0 1 f23"/>
                <a:gd name="f35" fmla="*/ f18 1 f23"/>
                <a:gd name="f36" fmla="*/ f29 1 f24"/>
                <a:gd name="f37" fmla="*/ f30 1 f23"/>
                <a:gd name="f38" fmla="*/ f31 1 f24"/>
                <a:gd name="f39" fmla="*/ f32 f14 1"/>
                <a:gd name="f40" fmla="*/ f33 f14 1"/>
                <a:gd name="f41" fmla="*/ f35 f15 1"/>
                <a:gd name="f42" fmla="*/ f34 f15 1"/>
                <a:gd name="f43" fmla="*/ f36 f14 1"/>
                <a:gd name="f44" fmla="*/ f37 f15 1"/>
                <a:gd name="f45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4"/>
                </a:cxn>
                <a:cxn ang="f28">
                  <a:pos x="f43" y="f44"/>
                </a:cxn>
              </a:cxnLst>
              <a:rect l="f39" t="f42" r="f40" b="f41"/>
              <a:pathLst>
                <a:path w="12" h="5">
                  <a:moveTo>
                    <a:pt x="f6" y="f8"/>
                  </a:moveTo>
                  <a:cubicBezTo>
                    <a:pt x="f9" y="f7"/>
                    <a:pt x="f10" y="f7"/>
                    <a:pt x="f5" y="f8"/>
                  </a:cubicBezTo>
                  <a:cubicBezTo>
                    <a:pt x="f11" y="f5"/>
                    <a:pt x="f12" y="f8"/>
                    <a:pt x="f6" y="f8"/>
                  </a:cubicBezTo>
                  <a:close/>
                </a:path>
              </a:pathLst>
            </a:custGeom>
            <a:solidFill>
              <a:srgbClr val="68605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5;p50">
            <a:extLst>
              <a:ext uri="{FF2B5EF4-FFF2-40B4-BE49-F238E27FC236}">
                <a16:creationId xmlns:a16="http://schemas.microsoft.com/office/drawing/2014/main" id="{B2E327F3-A831-4237-CF0F-B6DD51C9BB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تاریخچه در مورد روز دوش نوزاد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796;p50">
            <a:extLst>
              <a:ext uri="{FF2B5EF4-FFF2-40B4-BE49-F238E27FC236}">
                <a16:creationId xmlns:a16="http://schemas.microsoft.com/office/drawing/2014/main" id="{42733AAF-0ABE-E748-76D3-D48CDAB5177D}"/>
              </a:ext>
            </a:extLst>
          </p:cNvPr>
          <p:cNvSpPr txBox="1"/>
          <p:nvPr/>
        </p:nvSpPr>
        <p:spPr>
          <a:xfrm>
            <a:off x="1467173" y="3534850"/>
            <a:ext cx="3320104" cy="1140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500" kern="0" dirty="0">
                <a:solidFill>
                  <a:srgbClr val="393639"/>
                </a:solidFill>
                <a:latin typeface="Poppins"/>
                <a:ea typeface="Poppins"/>
                <a:cs typeface="B Nazanin" panose="00000400000000000000" pitchFamily="2" charset="-78"/>
              </a:rPr>
              <a:t>قالب پاورپوینت مامایی وزایمان قابل ویرایش می باشد</a:t>
            </a:r>
            <a:endParaRPr lang="en-US" sz="2500" b="0" i="0" u="none" strike="noStrike" kern="0" cap="none" spc="0" baseline="0" dirty="0">
              <a:solidFill>
                <a:srgbClr val="393639"/>
              </a:solidFill>
              <a:uFillTx/>
              <a:latin typeface="Poppins"/>
              <a:ea typeface="Poppins"/>
              <a:cs typeface="B Nazanin" panose="00000400000000000000" pitchFamily="2" charset="-78"/>
            </a:endParaRPr>
          </a:p>
        </p:txBody>
      </p:sp>
      <p:sp>
        <p:nvSpPr>
          <p:cNvPr id="4" name="Google Shape;797;p50">
            <a:extLst>
              <a:ext uri="{FF2B5EF4-FFF2-40B4-BE49-F238E27FC236}">
                <a16:creationId xmlns:a16="http://schemas.microsoft.com/office/drawing/2014/main" id="{A9E5B72F-C90D-7E4E-C23B-376BC7C05849}"/>
              </a:ext>
            </a:extLst>
          </p:cNvPr>
          <p:cNvSpPr txBox="1"/>
          <p:nvPr/>
        </p:nvSpPr>
        <p:spPr>
          <a:xfrm>
            <a:off x="6654454" y="4237475"/>
            <a:ext cx="3320104" cy="893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kern="0" dirty="0">
                <a:solidFill>
                  <a:srgbClr val="E86E8F"/>
                </a:solidFill>
                <a:latin typeface="Kirang Haerang"/>
                <a:ea typeface="Kirang Haerang"/>
                <a:cs typeface="B Nazanin" panose="00000400000000000000" pitchFamily="2" charset="-78"/>
              </a:rPr>
              <a:t>روز</a:t>
            </a:r>
            <a:r>
              <a:rPr lang="en-US" sz="4800" b="0" i="0" u="none" strike="noStrike" kern="0" cap="none" spc="0" baseline="0" dirty="0">
                <a:solidFill>
                  <a:srgbClr val="4AB4EE"/>
                </a:solidFill>
                <a:uFillTx/>
                <a:latin typeface="Kirang Haerang"/>
                <a:ea typeface="Kirang Haerang"/>
                <a:cs typeface="B Nazanin" panose="00000400000000000000" pitchFamily="2" charset="-78"/>
              </a:rPr>
              <a:t> 2</a:t>
            </a:r>
          </a:p>
        </p:txBody>
      </p:sp>
      <p:sp>
        <p:nvSpPr>
          <p:cNvPr id="5" name="Google Shape;798;p50">
            <a:extLst>
              <a:ext uri="{FF2B5EF4-FFF2-40B4-BE49-F238E27FC236}">
                <a16:creationId xmlns:a16="http://schemas.microsoft.com/office/drawing/2014/main" id="{1151C21C-F9BD-1256-8358-96119CBFC029}"/>
              </a:ext>
            </a:extLst>
          </p:cNvPr>
          <p:cNvSpPr txBox="1"/>
          <p:nvPr/>
        </p:nvSpPr>
        <p:spPr>
          <a:xfrm>
            <a:off x="6654454" y="4990456"/>
            <a:ext cx="3320104" cy="1140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500" kern="0" dirty="0">
                <a:solidFill>
                  <a:srgbClr val="393639"/>
                </a:solidFill>
                <a:latin typeface="Poppins"/>
                <a:ea typeface="Poppins"/>
                <a:cs typeface="B Nazanin" panose="00000400000000000000" pitchFamily="2" charset="-78"/>
              </a:rPr>
              <a:t>قالب پاورپوینت مامایی وزایمان قابل ویرایش می باشد</a:t>
            </a:r>
            <a:endParaRPr lang="en-US" sz="2500" b="0" i="0" u="none" strike="noStrike" kern="0" cap="none" spc="0" baseline="0" dirty="0">
              <a:solidFill>
                <a:srgbClr val="393639"/>
              </a:solidFill>
              <a:uFillTx/>
              <a:latin typeface="Poppins"/>
              <a:ea typeface="Poppins"/>
              <a:cs typeface="B Nazanin" panose="00000400000000000000" pitchFamily="2" charset="-78"/>
            </a:endParaRPr>
          </a:p>
        </p:txBody>
      </p:sp>
      <p:sp>
        <p:nvSpPr>
          <p:cNvPr id="6" name="Google Shape;799;p50">
            <a:extLst>
              <a:ext uri="{FF2B5EF4-FFF2-40B4-BE49-F238E27FC236}">
                <a16:creationId xmlns:a16="http://schemas.microsoft.com/office/drawing/2014/main" id="{017A5484-473C-613A-9C69-C685AD72856F}"/>
              </a:ext>
            </a:extLst>
          </p:cNvPr>
          <p:cNvSpPr txBox="1"/>
          <p:nvPr/>
        </p:nvSpPr>
        <p:spPr>
          <a:xfrm>
            <a:off x="1467173" y="5691627"/>
            <a:ext cx="3320104" cy="893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kern="0" dirty="0">
                <a:solidFill>
                  <a:srgbClr val="E86E8F"/>
                </a:solidFill>
                <a:latin typeface="Kirang Haerang"/>
                <a:ea typeface="Kirang Haerang"/>
                <a:cs typeface="B Nazanin" panose="00000400000000000000" pitchFamily="2" charset="-78"/>
              </a:rPr>
              <a:t>روز</a:t>
            </a:r>
            <a:r>
              <a:rPr lang="en-US" sz="4800" b="0" i="0" u="none" strike="noStrike" kern="0" cap="none" spc="0" baseline="0" dirty="0">
                <a:solidFill>
                  <a:srgbClr val="56A685"/>
                </a:solidFill>
                <a:uFillTx/>
                <a:latin typeface="Kirang Haerang"/>
                <a:ea typeface="Kirang Haerang"/>
                <a:cs typeface="B Nazanin" panose="00000400000000000000" pitchFamily="2" charset="-78"/>
              </a:rPr>
              <a:t> 3</a:t>
            </a:r>
          </a:p>
        </p:txBody>
      </p:sp>
      <p:sp>
        <p:nvSpPr>
          <p:cNvPr id="7" name="Google Shape;800;p50">
            <a:extLst>
              <a:ext uri="{FF2B5EF4-FFF2-40B4-BE49-F238E27FC236}">
                <a16:creationId xmlns:a16="http://schemas.microsoft.com/office/drawing/2014/main" id="{86D7805B-899D-F34A-CDEF-04720B513C2A}"/>
              </a:ext>
            </a:extLst>
          </p:cNvPr>
          <p:cNvSpPr txBox="1"/>
          <p:nvPr/>
        </p:nvSpPr>
        <p:spPr>
          <a:xfrm>
            <a:off x="1467173" y="6446053"/>
            <a:ext cx="3320104" cy="1140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500" kern="0" dirty="0">
                <a:solidFill>
                  <a:srgbClr val="393639"/>
                </a:solidFill>
                <a:latin typeface="Poppins"/>
                <a:ea typeface="Poppins"/>
                <a:cs typeface="B Nazanin" panose="00000400000000000000" pitchFamily="2" charset="-78"/>
              </a:rPr>
              <a:t>قالب پاورپوینت مامایی وزایمان قابل ویرایش می باشد</a:t>
            </a:r>
            <a:endParaRPr lang="en-US" sz="2500" b="0" i="0" u="none" strike="noStrike" kern="0" cap="none" spc="0" baseline="0" dirty="0">
              <a:solidFill>
                <a:srgbClr val="393639"/>
              </a:solidFill>
              <a:uFillTx/>
              <a:latin typeface="Poppins"/>
              <a:ea typeface="Poppins"/>
              <a:cs typeface="B Nazanin" panose="00000400000000000000" pitchFamily="2" charset="-78"/>
            </a:endParaRPr>
          </a:p>
        </p:txBody>
      </p:sp>
      <p:sp>
        <p:nvSpPr>
          <p:cNvPr id="8" name="Google Shape;801;p50">
            <a:extLst>
              <a:ext uri="{FF2B5EF4-FFF2-40B4-BE49-F238E27FC236}">
                <a16:creationId xmlns:a16="http://schemas.microsoft.com/office/drawing/2014/main" id="{546792F8-10BF-1C25-29FC-E6D06013F7D7}"/>
              </a:ext>
            </a:extLst>
          </p:cNvPr>
          <p:cNvSpPr txBox="1"/>
          <p:nvPr/>
        </p:nvSpPr>
        <p:spPr>
          <a:xfrm>
            <a:off x="6654326" y="7145770"/>
            <a:ext cx="3320104" cy="893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kern="0" dirty="0">
                <a:solidFill>
                  <a:srgbClr val="E86E8F"/>
                </a:solidFill>
                <a:latin typeface="Kirang Haerang"/>
                <a:ea typeface="Kirang Haerang"/>
                <a:cs typeface="B Nazanin" panose="00000400000000000000" pitchFamily="2" charset="-78"/>
              </a:rPr>
              <a:t>روز</a:t>
            </a:r>
            <a:r>
              <a:rPr lang="en-US" sz="4800" b="0" i="0" u="none" strike="noStrike" kern="0" cap="none" spc="0" baseline="0" dirty="0">
                <a:solidFill>
                  <a:srgbClr val="ECC017"/>
                </a:solidFill>
                <a:uFillTx/>
                <a:latin typeface="Kirang Haerang"/>
                <a:ea typeface="Kirang Haerang"/>
                <a:cs typeface="B Nazanin" panose="00000400000000000000" pitchFamily="2" charset="-78"/>
              </a:rPr>
              <a:t> 4</a:t>
            </a:r>
          </a:p>
        </p:txBody>
      </p:sp>
      <p:sp>
        <p:nvSpPr>
          <p:cNvPr id="9" name="Google Shape;802;p50">
            <a:extLst>
              <a:ext uri="{FF2B5EF4-FFF2-40B4-BE49-F238E27FC236}">
                <a16:creationId xmlns:a16="http://schemas.microsoft.com/office/drawing/2014/main" id="{2120B30C-BA61-5E00-BFBD-9E732D0A3529}"/>
              </a:ext>
            </a:extLst>
          </p:cNvPr>
          <p:cNvSpPr txBox="1"/>
          <p:nvPr/>
        </p:nvSpPr>
        <p:spPr>
          <a:xfrm>
            <a:off x="6654454" y="7901659"/>
            <a:ext cx="3320104" cy="1140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500" kern="0" dirty="0">
                <a:solidFill>
                  <a:srgbClr val="393639"/>
                </a:solidFill>
                <a:latin typeface="Poppins"/>
                <a:ea typeface="Poppins"/>
                <a:cs typeface="B Nazanin" panose="00000400000000000000" pitchFamily="2" charset="-78"/>
              </a:rPr>
              <a:t>قالب پاورپوینت مامایی وزایمان قابل ویرایش می باشد</a:t>
            </a:r>
            <a:endParaRPr lang="en-US" sz="2500" b="0" i="0" u="none" strike="noStrike" kern="0" cap="none" spc="0" baseline="0" dirty="0">
              <a:solidFill>
                <a:srgbClr val="393639"/>
              </a:solidFill>
              <a:uFillTx/>
              <a:latin typeface="Poppins"/>
              <a:ea typeface="Poppins"/>
              <a:cs typeface="B Nazanin" panose="00000400000000000000" pitchFamily="2" charset="-78"/>
            </a:endParaRPr>
          </a:p>
        </p:txBody>
      </p:sp>
      <p:sp>
        <p:nvSpPr>
          <p:cNvPr id="10" name="Google Shape;803;p50">
            <a:extLst>
              <a:ext uri="{FF2B5EF4-FFF2-40B4-BE49-F238E27FC236}">
                <a16:creationId xmlns:a16="http://schemas.microsoft.com/office/drawing/2014/main" id="{B4631862-1E50-FADA-CD75-DA5397B98ACD}"/>
              </a:ext>
            </a:extLst>
          </p:cNvPr>
          <p:cNvSpPr txBox="1"/>
          <p:nvPr/>
        </p:nvSpPr>
        <p:spPr>
          <a:xfrm>
            <a:off x="1467173" y="2783323"/>
            <a:ext cx="3320104" cy="893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kern="0" dirty="0">
                <a:solidFill>
                  <a:srgbClr val="E86E8F"/>
                </a:solidFill>
                <a:latin typeface="Kirang Haerang"/>
                <a:ea typeface="Kirang Haerang"/>
                <a:cs typeface="B Nazanin" panose="00000400000000000000" pitchFamily="2" charset="-78"/>
              </a:rPr>
              <a:t>روز 1</a:t>
            </a:r>
            <a:endParaRPr lang="en-US" sz="4800" b="0" i="0" u="none" strike="noStrike" kern="0" cap="none" spc="0" baseline="0" dirty="0">
              <a:solidFill>
                <a:srgbClr val="E86E8F"/>
              </a:solidFill>
              <a:uFillTx/>
              <a:latin typeface="Kirang Haerang"/>
              <a:ea typeface="Kirang Haerang"/>
              <a:cs typeface="B Nazanin" panose="00000400000000000000" pitchFamily="2" charset="-78"/>
            </a:endParaRPr>
          </a:p>
        </p:txBody>
      </p:sp>
      <p:grpSp>
        <p:nvGrpSpPr>
          <p:cNvPr id="11" name="Google Shape;804;p50">
            <a:extLst>
              <a:ext uri="{FF2B5EF4-FFF2-40B4-BE49-F238E27FC236}">
                <a16:creationId xmlns:a16="http://schemas.microsoft.com/office/drawing/2014/main" id="{3B4A53C0-219B-A3E8-3259-6FF5982412F5}"/>
              </a:ext>
            </a:extLst>
          </p:cNvPr>
          <p:cNvGrpSpPr/>
          <p:nvPr/>
        </p:nvGrpSpPr>
        <p:grpSpPr>
          <a:xfrm>
            <a:off x="5499576" y="2973472"/>
            <a:ext cx="473769" cy="5767790"/>
            <a:chOff x="5499576" y="2973472"/>
            <a:chExt cx="473769" cy="5767790"/>
          </a:xfrm>
        </p:grpSpPr>
        <p:sp>
          <p:nvSpPr>
            <p:cNvPr id="12" name="Google Shape;805;p50">
              <a:extLst>
                <a:ext uri="{FF2B5EF4-FFF2-40B4-BE49-F238E27FC236}">
                  <a16:creationId xmlns:a16="http://schemas.microsoft.com/office/drawing/2014/main" id="{4113AE7D-55A7-08C2-B0BC-4F2AE55E9ED6}"/>
                </a:ext>
              </a:extLst>
            </p:cNvPr>
            <p:cNvSpPr/>
            <p:nvPr/>
          </p:nvSpPr>
          <p:spPr>
            <a:xfrm rot="170925">
              <a:off x="5499576" y="3030707"/>
              <a:ext cx="404667" cy="5650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186"/>
                <a:gd name="f4" fmla="val 200025"/>
                <a:gd name="f5" fmla="val 11109"/>
                <a:gd name="f6" fmla="val 9585"/>
                <a:gd name="f7" fmla="val 2032"/>
                <a:gd name="f8" fmla="val 3807"/>
                <a:gd name="f9" fmla="val 8922"/>
                <a:gd name="f10" fmla="val 1965"/>
                <a:gd name="f11" fmla="val 12192"/>
                <a:gd name="f12" fmla="val 124"/>
                <a:gd name="f13" fmla="val 15462"/>
                <a:gd name="f14" fmla="val -67"/>
                <a:gd name="f15" fmla="val 16892"/>
                <a:gd name="f16" fmla="val 60"/>
                <a:gd name="f17" fmla="val 19622"/>
                <a:gd name="f18" fmla="val 187"/>
                <a:gd name="f19" fmla="val 22353"/>
                <a:gd name="f20" fmla="val 886"/>
                <a:gd name="f21" fmla="val 25305"/>
                <a:gd name="f22" fmla="val 2727"/>
                <a:gd name="f23" fmla="val 28575"/>
                <a:gd name="f24" fmla="val 4569"/>
                <a:gd name="f25" fmla="val 31845"/>
                <a:gd name="f26" fmla="val 9395"/>
                <a:gd name="f27" fmla="val 35878"/>
                <a:gd name="f28" fmla="val 39243"/>
                <a:gd name="f29" fmla="val 12824"/>
                <a:gd name="f30" fmla="val 42609"/>
                <a:gd name="f31" fmla="val 13268"/>
                <a:gd name="f32" fmla="val 45530"/>
                <a:gd name="f33" fmla="val 13014"/>
                <a:gd name="f34" fmla="val 48768"/>
                <a:gd name="f35" fmla="val 12760"/>
                <a:gd name="f36" fmla="val 52007"/>
                <a:gd name="f37" fmla="val 11506"/>
                <a:gd name="f38" fmla="val 55372"/>
                <a:gd name="f39" fmla="val 58674"/>
                <a:gd name="f40" fmla="val 7664"/>
                <a:gd name="f41" fmla="val 61976"/>
                <a:gd name="f42" fmla="val 3045"/>
                <a:gd name="f43" fmla="val 65564"/>
                <a:gd name="f44" fmla="val 1489"/>
                <a:gd name="f45" fmla="val 68580"/>
                <a:gd name="f46" fmla="val 71596"/>
                <a:gd name="f47" fmla="val -257"/>
                <a:gd name="f48" fmla="val 74121"/>
                <a:gd name="f49" fmla="val 251"/>
                <a:gd name="f50" fmla="val 76772"/>
                <a:gd name="f51" fmla="val 759"/>
                <a:gd name="f52" fmla="val 79423"/>
                <a:gd name="f53" fmla="val 2150"/>
                <a:gd name="f54" fmla="val 81217"/>
                <a:gd name="f55" fmla="val 4537"/>
                <a:gd name="f56" fmla="val 84487"/>
                <a:gd name="f57" fmla="val 6924"/>
                <a:gd name="f58" fmla="val 87757"/>
                <a:gd name="f59" fmla="val 12712"/>
                <a:gd name="f60" fmla="val 92313"/>
                <a:gd name="f61" fmla="val 14575"/>
                <a:gd name="f62" fmla="val 96393"/>
                <a:gd name="f63" fmla="val 16439"/>
                <a:gd name="f64" fmla="val 100473"/>
                <a:gd name="f65" fmla="val 16486"/>
                <a:gd name="f66" fmla="val 105029"/>
                <a:gd name="f67" fmla="val 15718"/>
                <a:gd name="f68" fmla="val 108966"/>
                <a:gd name="f69" fmla="val 14950"/>
                <a:gd name="f70" fmla="val 112903"/>
                <a:gd name="f71" fmla="val 11687"/>
                <a:gd name="f72" fmla="val 116967"/>
                <a:gd name="f73" fmla="val 9966"/>
                <a:gd name="f74" fmla="val 120015"/>
                <a:gd name="f75" fmla="val 8245"/>
                <a:gd name="f76" fmla="val 123063"/>
                <a:gd name="f77" fmla="val 6474"/>
                <a:gd name="f78" fmla="val 125032"/>
                <a:gd name="f79" fmla="val 5394"/>
                <a:gd name="f80" fmla="val 127254"/>
                <a:gd name="f81" fmla="val 4315"/>
                <a:gd name="f82" fmla="val 129477"/>
                <a:gd name="f83" fmla="val 3489"/>
                <a:gd name="f84" fmla="val 131318"/>
                <a:gd name="f85" fmla="val 133350"/>
                <a:gd name="f86" fmla="val 135382"/>
                <a:gd name="f87" fmla="val 3743"/>
                <a:gd name="f88" fmla="val 136652"/>
                <a:gd name="f89" fmla="val 139446"/>
                <a:gd name="f90" fmla="val 7045"/>
                <a:gd name="f91" fmla="val 142240"/>
                <a:gd name="f92" fmla="val 11712"/>
                <a:gd name="f93" fmla="val 147018"/>
                <a:gd name="f94" fmla="val 13395"/>
                <a:gd name="f95" fmla="val 150114"/>
                <a:gd name="f96" fmla="val 15078"/>
                <a:gd name="f97" fmla="val 153210"/>
                <a:gd name="f98" fmla="val 15618"/>
                <a:gd name="f99" fmla="val 155051"/>
                <a:gd name="f100" fmla="val 15491"/>
                <a:gd name="f101" fmla="val 158020"/>
                <a:gd name="f102" fmla="val 15364"/>
                <a:gd name="f103" fmla="val 160989"/>
                <a:gd name="f104" fmla="val 13935"/>
                <a:gd name="f105" fmla="val 165053"/>
                <a:gd name="f106" fmla="val 12633"/>
                <a:gd name="f107" fmla="val 167926"/>
                <a:gd name="f108" fmla="val 11331"/>
                <a:gd name="f109" fmla="val 170799"/>
                <a:gd name="f110" fmla="val 9014"/>
                <a:gd name="f111" fmla="val 173149"/>
                <a:gd name="f112" fmla="val 7680"/>
                <a:gd name="f113" fmla="val 175260"/>
                <a:gd name="f114" fmla="val 6347"/>
                <a:gd name="f115" fmla="val 177371"/>
                <a:gd name="f116" fmla="val 5013"/>
                <a:gd name="f117" fmla="val 178435"/>
                <a:gd name="f118" fmla="val 4632"/>
                <a:gd name="f119" fmla="val 180594"/>
                <a:gd name="f120" fmla="val 4251"/>
                <a:gd name="f121" fmla="val 182753"/>
                <a:gd name="f122" fmla="val 3934"/>
                <a:gd name="f123" fmla="val 184976"/>
                <a:gd name="f124" fmla="val 188214"/>
                <a:gd name="f125" fmla="val 6855"/>
                <a:gd name="f126" fmla="val 191453"/>
                <a:gd name="f127" fmla="val 12062"/>
                <a:gd name="f128" fmla="val 198057"/>
                <a:gd name="f129" fmla="*/ f0 1 16186"/>
                <a:gd name="f130" fmla="*/ f1 1 200025"/>
                <a:gd name="f131" fmla="val f2"/>
                <a:gd name="f132" fmla="val f3"/>
                <a:gd name="f133" fmla="val f4"/>
                <a:gd name="f134" fmla="+- f133 0 f131"/>
                <a:gd name="f135" fmla="+- f132 0 f131"/>
                <a:gd name="f136" fmla="*/ f135 1 16186"/>
                <a:gd name="f137" fmla="*/ f134 1 200025"/>
                <a:gd name="f138" fmla="*/ f131 1 f136"/>
                <a:gd name="f139" fmla="*/ f132 1 f136"/>
                <a:gd name="f140" fmla="*/ f131 1 f137"/>
                <a:gd name="f141" fmla="*/ f133 1 f137"/>
                <a:gd name="f142" fmla="*/ f138 f129 1"/>
                <a:gd name="f143" fmla="*/ f139 f129 1"/>
                <a:gd name="f144" fmla="*/ f141 f130 1"/>
                <a:gd name="f145" fmla="*/ f140 f1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2" t="f145" r="f143" b="f144"/>
              <a:pathLst>
                <a:path w="16186" h="200025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5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6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14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3" y="f85"/>
                  </a:cubicBezTo>
                  <a:cubicBezTo>
                    <a:pt x="f83" y="f86"/>
                    <a:pt x="f87" y="f88"/>
                    <a:pt x="f79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79" y="f124"/>
                  </a:cubicBezTo>
                  <a:cubicBezTo>
                    <a:pt x="f125" y="f126"/>
                    <a:pt x="f127" y="f128"/>
                    <a:pt x="f94" y="f4"/>
                  </a:cubicBezTo>
                </a:path>
              </a:pathLst>
            </a:custGeom>
            <a:noFill/>
            <a:ln w="76196" cap="flat">
              <a:solidFill>
                <a:srgbClr val="393639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Google Shape;806;p50">
              <a:extLst>
                <a:ext uri="{FF2B5EF4-FFF2-40B4-BE49-F238E27FC236}">
                  <a16:creationId xmlns:a16="http://schemas.microsoft.com/office/drawing/2014/main" id="{624FB036-4E24-CD28-3C39-617837026E2B}"/>
                </a:ext>
              </a:extLst>
            </p:cNvPr>
            <p:cNvSpPr/>
            <p:nvPr/>
          </p:nvSpPr>
          <p:spPr>
            <a:xfrm rot="170925">
              <a:off x="5866242" y="2973472"/>
              <a:ext cx="107103" cy="12643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93639"/>
            </a:solidFill>
            <a:ln w="76196" cap="flat">
              <a:solidFill>
                <a:srgbClr val="393639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Google Shape;807;p50">
              <a:extLst>
                <a:ext uri="{FF2B5EF4-FFF2-40B4-BE49-F238E27FC236}">
                  <a16:creationId xmlns:a16="http://schemas.microsoft.com/office/drawing/2014/main" id="{DE4D8B93-4B8C-0485-6B29-0AB4B2893095}"/>
                </a:ext>
              </a:extLst>
            </p:cNvPr>
            <p:cNvSpPr/>
            <p:nvPr/>
          </p:nvSpPr>
          <p:spPr>
            <a:xfrm rot="20226052">
              <a:off x="5659797" y="8647198"/>
              <a:ext cx="75273" cy="9406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9363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5" name="Google Shape;808;p50">
            <a:extLst>
              <a:ext uri="{FF2B5EF4-FFF2-40B4-BE49-F238E27FC236}">
                <a16:creationId xmlns:a16="http://schemas.microsoft.com/office/drawing/2014/main" id="{FB96AB06-F580-D771-A532-C835FC75DFC1}"/>
              </a:ext>
            </a:extLst>
          </p:cNvPr>
          <p:cNvSpPr/>
          <p:nvPr/>
        </p:nvSpPr>
        <p:spPr>
          <a:xfrm>
            <a:off x="5391540" y="2790620"/>
            <a:ext cx="852376" cy="917417"/>
          </a:xfrm>
          <a:custGeom>
            <a:avLst/>
            <a:gdLst>
              <a:gd name="f0" fmla="val w"/>
              <a:gd name="f1" fmla="val h"/>
              <a:gd name="f2" fmla="val 0"/>
              <a:gd name="f3" fmla="val 25591"/>
              <a:gd name="f4" fmla="val 27543"/>
              <a:gd name="f5" fmla="val 14046"/>
              <a:gd name="f6" fmla="val 70"/>
              <a:gd name="f7" fmla="val 11186"/>
              <a:gd name="f8" fmla="val -321"/>
              <a:gd name="f9" fmla="val 8318"/>
              <a:gd name="f10" fmla="val 1001"/>
              <a:gd name="f11" fmla="val 6315"/>
              <a:gd name="f12" fmla="val 1873"/>
              <a:gd name="f13" fmla="val 4312"/>
              <a:gd name="f14" fmla="val 2745"/>
              <a:gd name="f15" fmla="val 3013"/>
              <a:gd name="f16" fmla="val 4080"/>
              <a:gd name="f17" fmla="val 2029"/>
              <a:gd name="f18" fmla="val 5302"/>
              <a:gd name="f19" fmla="val 1045"/>
              <a:gd name="f20" fmla="val 6524"/>
              <a:gd name="f21" fmla="val 728"/>
              <a:gd name="f22" fmla="val 7683"/>
              <a:gd name="f23" fmla="val 410"/>
              <a:gd name="f24" fmla="val 9207"/>
              <a:gd name="f25" fmla="val 93"/>
              <a:gd name="f26" fmla="val 10731"/>
              <a:gd name="f27" fmla="val -162"/>
              <a:gd name="f28" fmla="val 12541"/>
              <a:gd name="f29" fmla="val 124"/>
              <a:gd name="f30" fmla="val 14446"/>
              <a:gd name="f31" fmla="val 16351"/>
              <a:gd name="f32" fmla="val 330"/>
              <a:gd name="f33" fmla="val 18462"/>
              <a:gd name="f34" fmla="val 2124"/>
              <a:gd name="f35" fmla="val 20637"/>
              <a:gd name="f36" fmla="val 3918"/>
              <a:gd name="f37" fmla="val 22812"/>
              <a:gd name="f38" fmla="val 7486"/>
              <a:gd name="f39" fmla="val 27058"/>
              <a:gd name="f40" fmla="val 10887"/>
              <a:gd name="f41" fmla="val 27495"/>
              <a:gd name="f42" fmla="val 14288"/>
              <a:gd name="f43" fmla="val 27932"/>
              <a:gd name="f44" fmla="val 20087"/>
              <a:gd name="f45" fmla="val 25355"/>
              <a:gd name="f46" fmla="val 22532"/>
              <a:gd name="f47" fmla="val 23259"/>
              <a:gd name="f48" fmla="val 24977"/>
              <a:gd name="f49" fmla="val 21164"/>
              <a:gd name="f50" fmla="val 25399"/>
              <a:gd name="f51" fmla="val 18096"/>
              <a:gd name="f52" fmla="val 25556"/>
              <a:gd name="f53" fmla="val 14922"/>
              <a:gd name="f54" fmla="val 25713"/>
              <a:gd name="f55" fmla="val 11748"/>
              <a:gd name="f56" fmla="val 25392"/>
              <a:gd name="f57" fmla="val 6692"/>
              <a:gd name="f58" fmla="val 23474"/>
              <a:gd name="f59" fmla="val 4217"/>
              <a:gd name="f60" fmla="val 21556"/>
              <a:gd name="f61" fmla="val 1742"/>
              <a:gd name="f62" fmla="val 16906"/>
              <a:gd name="f63" fmla="val 461"/>
              <a:gd name="f64" fmla="*/ f0 1 25591"/>
              <a:gd name="f65" fmla="*/ f1 1 2754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25591"/>
              <a:gd name="f72" fmla="*/ f69 1 2754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25591" h="2754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3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6" name="Google Shape;809;p50">
            <a:extLst>
              <a:ext uri="{FF2B5EF4-FFF2-40B4-BE49-F238E27FC236}">
                <a16:creationId xmlns:a16="http://schemas.microsoft.com/office/drawing/2014/main" id="{A7412F5D-9445-87EB-571D-345FC819519D}"/>
              </a:ext>
            </a:extLst>
          </p:cNvPr>
          <p:cNvSpPr/>
          <p:nvPr/>
        </p:nvSpPr>
        <p:spPr>
          <a:xfrm flipH="1">
            <a:off x="5391567" y="4232748"/>
            <a:ext cx="852376" cy="917417"/>
          </a:xfrm>
          <a:custGeom>
            <a:avLst/>
            <a:gdLst>
              <a:gd name="f0" fmla="val w"/>
              <a:gd name="f1" fmla="val h"/>
              <a:gd name="f2" fmla="val 0"/>
              <a:gd name="f3" fmla="val 25591"/>
              <a:gd name="f4" fmla="val 27543"/>
              <a:gd name="f5" fmla="val 14046"/>
              <a:gd name="f6" fmla="val 70"/>
              <a:gd name="f7" fmla="val 11186"/>
              <a:gd name="f8" fmla="val -321"/>
              <a:gd name="f9" fmla="val 8318"/>
              <a:gd name="f10" fmla="val 1001"/>
              <a:gd name="f11" fmla="val 6315"/>
              <a:gd name="f12" fmla="val 1873"/>
              <a:gd name="f13" fmla="val 4312"/>
              <a:gd name="f14" fmla="val 2745"/>
              <a:gd name="f15" fmla="val 3013"/>
              <a:gd name="f16" fmla="val 4080"/>
              <a:gd name="f17" fmla="val 2029"/>
              <a:gd name="f18" fmla="val 5302"/>
              <a:gd name="f19" fmla="val 1045"/>
              <a:gd name="f20" fmla="val 6524"/>
              <a:gd name="f21" fmla="val 728"/>
              <a:gd name="f22" fmla="val 7683"/>
              <a:gd name="f23" fmla="val 410"/>
              <a:gd name="f24" fmla="val 9207"/>
              <a:gd name="f25" fmla="val 93"/>
              <a:gd name="f26" fmla="val 10731"/>
              <a:gd name="f27" fmla="val -162"/>
              <a:gd name="f28" fmla="val 12541"/>
              <a:gd name="f29" fmla="val 124"/>
              <a:gd name="f30" fmla="val 14446"/>
              <a:gd name="f31" fmla="val 16351"/>
              <a:gd name="f32" fmla="val 330"/>
              <a:gd name="f33" fmla="val 18462"/>
              <a:gd name="f34" fmla="val 2124"/>
              <a:gd name="f35" fmla="val 20637"/>
              <a:gd name="f36" fmla="val 3918"/>
              <a:gd name="f37" fmla="val 22812"/>
              <a:gd name="f38" fmla="val 7486"/>
              <a:gd name="f39" fmla="val 27058"/>
              <a:gd name="f40" fmla="val 10887"/>
              <a:gd name="f41" fmla="val 27495"/>
              <a:gd name="f42" fmla="val 14288"/>
              <a:gd name="f43" fmla="val 27932"/>
              <a:gd name="f44" fmla="val 20087"/>
              <a:gd name="f45" fmla="val 25355"/>
              <a:gd name="f46" fmla="val 22532"/>
              <a:gd name="f47" fmla="val 23259"/>
              <a:gd name="f48" fmla="val 24977"/>
              <a:gd name="f49" fmla="val 21164"/>
              <a:gd name="f50" fmla="val 25399"/>
              <a:gd name="f51" fmla="val 18096"/>
              <a:gd name="f52" fmla="val 25556"/>
              <a:gd name="f53" fmla="val 14922"/>
              <a:gd name="f54" fmla="val 25713"/>
              <a:gd name="f55" fmla="val 11748"/>
              <a:gd name="f56" fmla="val 25392"/>
              <a:gd name="f57" fmla="val 6692"/>
              <a:gd name="f58" fmla="val 23474"/>
              <a:gd name="f59" fmla="val 4217"/>
              <a:gd name="f60" fmla="val 21556"/>
              <a:gd name="f61" fmla="val 1742"/>
              <a:gd name="f62" fmla="val 16906"/>
              <a:gd name="f63" fmla="val 461"/>
              <a:gd name="f64" fmla="*/ f0 1 25591"/>
              <a:gd name="f65" fmla="*/ f1 1 2754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25591"/>
              <a:gd name="f72" fmla="*/ f69 1 2754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25591" h="2754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3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</a:path>
            </a:pathLst>
          </a:custGeom>
          <a:solidFill>
            <a:srgbClr val="4AB4E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7" name="Google Shape;810;p50">
            <a:extLst>
              <a:ext uri="{FF2B5EF4-FFF2-40B4-BE49-F238E27FC236}">
                <a16:creationId xmlns:a16="http://schemas.microsoft.com/office/drawing/2014/main" id="{7DEAC907-AC45-B114-6090-D377B615FCA7}"/>
              </a:ext>
            </a:extLst>
          </p:cNvPr>
          <p:cNvSpPr/>
          <p:nvPr/>
        </p:nvSpPr>
        <p:spPr>
          <a:xfrm flipH="1">
            <a:off x="5391567" y="5693923"/>
            <a:ext cx="852376" cy="917417"/>
          </a:xfrm>
          <a:custGeom>
            <a:avLst/>
            <a:gdLst>
              <a:gd name="f0" fmla="val w"/>
              <a:gd name="f1" fmla="val h"/>
              <a:gd name="f2" fmla="val 0"/>
              <a:gd name="f3" fmla="val 25591"/>
              <a:gd name="f4" fmla="val 27543"/>
              <a:gd name="f5" fmla="val 14046"/>
              <a:gd name="f6" fmla="val 70"/>
              <a:gd name="f7" fmla="val 11186"/>
              <a:gd name="f8" fmla="val -321"/>
              <a:gd name="f9" fmla="val 8318"/>
              <a:gd name="f10" fmla="val 1001"/>
              <a:gd name="f11" fmla="val 6315"/>
              <a:gd name="f12" fmla="val 1873"/>
              <a:gd name="f13" fmla="val 4312"/>
              <a:gd name="f14" fmla="val 2745"/>
              <a:gd name="f15" fmla="val 3013"/>
              <a:gd name="f16" fmla="val 4080"/>
              <a:gd name="f17" fmla="val 2029"/>
              <a:gd name="f18" fmla="val 5302"/>
              <a:gd name="f19" fmla="val 1045"/>
              <a:gd name="f20" fmla="val 6524"/>
              <a:gd name="f21" fmla="val 728"/>
              <a:gd name="f22" fmla="val 7683"/>
              <a:gd name="f23" fmla="val 410"/>
              <a:gd name="f24" fmla="val 9207"/>
              <a:gd name="f25" fmla="val 93"/>
              <a:gd name="f26" fmla="val 10731"/>
              <a:gd name="f27" fmla="val -162"/>
              <a:gd name="f28" fmla="val 12541"/>
              <a:gd name="f29" fmla="val 124"/>
              <a:gd name="f30" fmla="val 14446"/>
              <a:gd name="f31" fmla="val 16351"/>
              <a:gd name="f32" fmla="val 330"/>
              <a:gd name="f33" fmla="val 18462"/>
              <a:gd name="f34" fmla="val 2124"/>
              <a:gd name="f35" fmla="val 20637"/>
              <a:gd name="f36" fmla="val 3918"/>
              <a:gd name="f37" fmla="val 22812"/>
              <a:gd name="f38" fmla="val 7486"/>
              <a:gd name="f39" fmla="val 27058"/>
              <a:gd name="f40" fmla="val 10887"/>
              <a:gd name="f41" fmla="val 27495"/>
              <a:gd name="f42" fmla="val 14288"/>
              <a:gd name="f43" fmla="val 27932"/>
              <a:gd name="f44" fmla="val 20087"/>
              <a:gd name="f45" fmla="val 25355"/>
              <a:gd name="f46" fmla="val 22532"/>
              <a:gd name="f47" fmla="val 23259"/>
              <a:gd name="f48" fmla="val 24977"/>
              <a:gd name="f49" fmla="val 21164"/>
              <a:gd name="f50" fmla="val 25399"/>
              <a:gd name="f51" fmla="val 18096"/>
              <a:gd name="f52" fmla="val 25556"/>
              <a:gd name="f53" fmla="val 14922"/>
              <a:gd name="f54" fmla="val 25713"/>
              <a:gd name="f55" fmla="val 11748"/>
              <a:gd name="f56" fmla="val 25392"/>
              <a:gd name="f57" fmla="val 6692"/>
              <a:gd name="f58" fmla="val 23474"/>
              <a:gd name="f59" fmla="val 4217"/>
              <a:gd name="f60" fmla="val 21556"/>
              <a:gd name="f61" fmla="val 1742"/>
              <a:gd name="f62" fmla="val 16906"/>
              <a:gd name="f63" fmla="val 461"/>
              <a:gd name="f64" fmla="*/ f0 1 25591"/>
              <a:gd name="f65" fmla="*/ f1 1 2754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25591"/>
              <a:gd name="f72" fmla="*/ f69 1 2754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25591" h="2754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3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8" name="Google Shape;811;p50">
            <a:extLst>
              <a:ext uri="{FF2B5EF4-FFF2-40B4-BE49-F238E27FC236}">
                <a16:creationId xmlns:a16="http://schemas.microsoft.com/office/drawing/2014/main" id="{74B0D8FB-33F5-2DEF-0CE5-FA5B7FD1C816}"/>
              </a:ext>
            </a:extLst>
          </p:cNvPr>
          <p:cNvSpPr/>
          <p:nvPr/>
        </p:nvSpPr>
        <p:spPr>
          <a:xfrm flipH="1">
            <a:off x="5391567" y="7136050"/>
            <a:ext cx="852376" cy="917417"/>
          </a:xfrm>
          <a:custGeom>
            <a:avLst/>
            <a:gdLst>
              <a:gd name="f0" fmla="val w"/>
              <a:gd name="f1" fmla="val h"/>
              <a:gd name="f2" fmla="val 0"/>
              <a:gd name="f3" fmla="val 25591"/>
              <a:gd name="f4" fmla="val 27543"/>
              <a:gd name="f5" fmla="val 14046"/>
              <a:gd name="f6" fmla="val 70"/>
              <a:gd name="f7" fmla="val 11186"/>
              <a:gd name="f8" fmla="val -321"/>
              <a:gd name="f9" fmla="val 8318"/>
              <a:gd name="f10" fmla="val 1001"/>
              <a:gd name="f11" fmla="val 6315"/>
              <a:gd name="f12" fmla="val 1873"/>
              <a:gd name="f13" fmla="val 4312"/>
              <a:gd name="f14" fmla="val 2745"/>
              <a:gd name="f15" fmla="val 3013"/>
              <a:gd name="f16" fmla="val 4080"/>
              <a:gd name="f17" fmla="val 2029"/>
              <a:gd name="f18" fmla="val 5302"/>
              <a:gd name="f19" fmla="val 1045"/>
              <a:gd name="f20" fmla="val 6524"/>
              <a:gd name="f21" fmla="val 728"/>
              <a:gd name="f22" fmla="val 7683"/>
              <a:gd name="f23" fmla="val 410"/>
              <a:gd name="f24" fmla="val 9207"/>
              <a:gd name="f25" fmla="val 93"/>
              <a:gd name="f26" fmla="val 10731"/>
              <a:gd name="f27" fmla="val -162"/>
              <a:gd name="f28" fmla="val 12541"/>
              <a:gd name="f29" fmla="val 124"/>
              <a:gd name="f30" fmla="val 14446"/>
              <a:gd name="f31" fmla="val 16351"/>
              <a:gd name="f32" fmla="val 330"/>
              <a:gd name="f33" fmla="val 18462"/>
              <a:gd name="f34" fmla="val 2124"/>
              <a:gd name="f35" fmla="val 20637"/>
              <a:gd name="f36" fmla="val 3918"/>
              <a:gd name="f37" fmla="val 22812"/>
              <a:gd name="f38" fmla="val 7486"/>
              <a:gd name="f39" fmla="val 27058"/>
              <a:gd name="f40" fmla="val 10887"/>
              <a:gd name="f41" fmla="val 27495"/>
              <a:gd name="f42" fmla="val 14288"/>
              <a:gd name="f43" fmla="val 27932"/>
              <a:gd name="f44" fmla="val 20087"/>
              <a:gd name="f45" fmla="val 25355"/>
              <a:gd name="f46" fmla="val 22532"/>
              <a:gd name="f47" fmla="val 23259"/>
              <a:gd name="f48" fmla="val 24977"/>
              <a:gd name="f49" fmla="val 21164"/>
              <a:gd name="f50" fmla="val 25399"/>
              <a:gd name="f51" fmla="val 18096"/>
              <a:gd name="f52" fmla="val 25556"/>
              <a:gd name="f53" fmla="val 14922"/>
              <a:gd name="f54" fmla="val 25713"/>
              <a:gd name="f55" fmla="val 11748"/>
              <a:gd name="f56" fmla="val 25392"/>
              <a:gd name="f57" fmla="val 6692"/>
              <a:gd name="f58" fmla="val 23474"/>
              <a:gd name="f59" fmla="val 4217"/>
              <a:gd name="f60" fmla="val 21556"/>
              <a:gd name="f61" fmla="val 1742"/>
              <a:gd name="f62" fmla="val 16906"/>
              <a:gd name="f63" fmla="val 461"/>
              <a:gd name="f64" fmla="*/ f0 1 25591"/>
              <a:gd name="f65" fmla="*/ f1 1 2754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25591"/>
              <a:gd name="f72" fmla="*/ f69 1 2754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25591" h="2754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3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</a:path>
            </a:pathLst>
          </a:custGeom>
          <a:solidFill>
            <a:srgbClr val="ECC01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9" name="Google Shape;812;p50">
            <a:extLst>
              <a:ext uri="{FF2B5EF4-FFF2-40B4-BE49-F238E27FC236}">
                <a16:creationId xmlns:a16="http://schemas.microsoft.com/office/drawing/2014/main" id="{CC9FDD5D-E48A-D89F-EFB4-173AC62D3B5B}"/>
              </a:ext>
            </a:extLst>
          </p:cNvPr>
          <p:cNvGrpSpPr/>
          <p:nvPr/>
        </p:nvGrpSpPr>
        <p:grpSpPr>
          <a:xfrm>
            <a:off x="5574310" y="4547786"/>
            <a:ext cx="486881" cy="306415"/>
            <a:chOff x="5574310" y="4547786"/>
            <a:chExt cx="486881" cy="306415"/>
          </a:xfrm>
        </p:grpSpPr>
        <p:sp>
          <p:nvSpPr>
            <p:cNvPr id="20" name="Google Shape;813;p50">
              <a:extLst>
                <a:ext uri="{FF2B5EF4-FFF2-40B4-BE49-F238E27FC236}">
                  <a16:creationId xmlns:a16="http://schemas.microsoft.com/office/drawing/2014/main" id="{B3573F15-CA90-1E74-D8E3-10EBE32AF21E}"/>
                </a:ext>
              </a:extLst>
            </p:cNvPr>
            <p:cNvSpPr/>
            <p:nvPr/>
          </p:nvSpPr>
          <p:spPr>
            <a:xfrm>
              <a:off x="5574310" y="4567171"/>
              <a:ext cx="486881" cy="287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Google Shape;814;p50">
              <a:extLst>
                <a:ext uri="{FF2B5EF4-FFF2-40B4-BE49-F238E27FC236}">
                  <a16:creationId xmlns:a16="http://schemas.microsoft.com/office/drawing/2014/main" id="{1A3A2FC8-0C72-F6FD-E407-64413C141AC7}"/>
                </a:ext>
              </a:extLst>
            </p:cNvPr>
            <p:cNvSpPr/>
            <p:nvPr/>
          </p:nvSpPr>
          <p:spPr>
            <a:xfrm>
              <a:off x="5604522" y="4547786"/>
              <a:ext cx="426403" cy="163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oogle Shape;815;p50">
            <a:extLst>
              <a:ext uri="{FF2B5EF4-FFF2-40B4-BE49-F238E27FC236}">
                <a16:creationId xmlns:a16="http://schemas.microsoft.com/office/drawing/2014/main" id="{857E40C9-5F7F-B753-F153-95FB2B61223E}"/>
              </a:ext>
            </a:extLst>
          </p:cNvPr>
          <p:cNvGrpSpPr/>
          <p:nvPr/>
        </p:nvGrpSpPr>
        <p:grpSpPr>
          <a:xfrm>
            <a:off x="5571302" y="5911431"/>
            <a:ext cx="492897" cy="475423"/>
            <a:chOff x="5571302" y="5911431"/>
            <a:chExt cx="492897" cy="475423"/>
          </a:xfrm>
        </p:grpSpPr>
        <p:sp>
          <p:nvSpPr>
            <p:cNvPr id="23" name="Google Shape;816;p50">
              <a:extLst>
                <a:ext uri="{FF2B5EF4-FFF2-40B4-BE49-F238E27FC236}">
                  <a16:creationId xmlns:a16="http://schemas.microsoft.com/office/drawing/2014/main" id="{FED5350D-CA07-1A49-46EC-1D32088A98B2}"/>
                </a:ext>
              </a:extLst>
            </p:cNvPr>
            <p:cNvSpPr/>
            <p:nvPr/>
          </p:nvSpPr>
          <p:spPr>
            <a:xfrm>
              <a:off x="5571302" y="6339297"/>
              <a:ext cx="56162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23"/>
                <a:gd name="f4" fmla="val 1928"/>
                <a:gd name="f5" fmla="val 1600"/>
                <a:gd name="f6" fmla="val 1460"/>
                <a:gd name="f7" fmla="val 1319"/>
                <a:gd name="f8" fmla="val 53"/>
                <a:gd name="f9" fmla="val 1211"/>
                <a:gd name="f10" fmla="val 158"/>
                <a:gd name="f11" fmla="val 413"/>
                <a:gd name="f12" fmla="val 959"/>
                <a:gd name="f13" fmla="val 1369"/>
                <a:gd name="f14" fmla="val 388"/>
                <a:gd name="f15" fmla="val 1927"/>
                <a:gd name="f16" fmla="val 825"/>
                <a:gd name="f17" fmla="val 956"/>
                <a:gd name="f18" fmla="val 1091"/>
                <a:gd name="f19" fmla="val 1877"/>
                <a:gd name="f20" fmla="val 1757"/>
                <a:gd name="f21" fmla="val 2009"/>
                <a:gd name="f22" fmla="val 2222"/>
                <a:gd name="f23" fmla="val 736"/>
                <a:gd name="f24" fmla="val 2219"/>
                <a:gd name="f25" fmla="val 384"/>
                <a:gd name="f26" fmla="val 2000"/>
                <a:gd name="f27" fmla="val 167"/>
                <a:gd name="f28" fmla="val 1890"/>
                <a:gd name="f29" fmla="val 56"/>
                <a:gd name="f30" fmla="val 1745"/>
                <a:gd name="f31" fmla="*/ f0 1 2223"/>
                <a:gd name="f32" fmla="*/ f1 1 1928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223"/>
                <a:gd name="f39" fmla="*/ f36 1 1928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223" h="192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9" y="f20"/>
                  </a:cubicBezTo>
                  <a:lnTo>
                    <a:pt x="f21" y="f12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Google Shape;817;p50">
              <a:extLst>
                <a:ext uri="{FF2B5EF4-FFF2-40B4-BE49-F238E27FC236}">
                  <a16:creationId xmlns:a16="http://schemas.microsoft.com/office/drawing/2014/main" id="{78C51CB4-61A1-C0EB-1014-25C06064DE10}"/>
                </a:ext>
              </a:extLst>
            </p:cNvPr>
            <p:cNvSpPr/>
            <p:nvPr/>
          </p:nvSpPr>
          <p:spPr>
            <a:xfrm>
              <a:off x="5631780" y="6279852"/>
              <a:ext cx="60981" cy="478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14"/>
                <a:gd name="f4" fmla="val 1941"/>
                <a:gd name="f5" fmla="val 1601"/>
                <a:gd name="f6" fmla="val 1"/>
                <a:gd name="f7" fmla="val 1470"/>
                <a:gd name="f8" fmla="val 1333"/>
                <a:gd name="f9" fmla="val 52"/>
                <a:gd name="f10" fmla="val 1211"/>
                <a:gd name="f11" fmla="val 174"/>
                <a:gd name="f12" fmla="val 413"/>
                <a:gd name="f13" fmla="val 972"/>
                <a:gd name="f14" fmla="val 1384"/>
                <a:gd name="f15" fmla="val 388"/>
                <a:gd name="f16" fmla="val 824"/>
                <a:gd name="f17" fmla="val 955"/>
                <a:gd name="f18" fmla="val 1091"/>
                <a:gd name="f19" fmla="val 1890"/>
                <a:gd name="f20" fmla="val 1770"/>
                <a:gd name="f21" fmla="val 2009"/>
                <a:gd name="f22" fmla="val 569"/>
                <a:gd name="f23" fmla="val 2037"/>
                <a:gd name="f24" fmla="*/ f0 1 2414"/>
                <a:gd name="f25" fmla="*/ f1 1 194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414"/>
                <a:gd name="f32" fmla="*/ f29 1 194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414" h="194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10" y="f20"/>
                  </a:cubicBezTo>
                  <a:lnTo>
                    <a:pt x="f21" y="f13"/>
                  </a:lnTo>
                  <a:cubicBezTo>
                    <a:pt x="f3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Google Shape;818;p50">
              <a:extLst>
                <a:ext uri="{FF2B5EF4-FFF2-40B4-BE49-F238E27FC236}">
                  <a16:creationId xmlns:a16="http://schemas.microsoft.com/office/drawing/2014/main" id="{36504C46-8F26-FEA1-3E77-1E1E1F995D00}"/>
                </a:ext>
              </a:extLst>
            </p:cNvPr>
            <p:cNvSpPr/>
            <p:nvPr/>
          </p:nvSpPr>
          <p:spPr>
            <a:xfrm>
              <a:off x="5589846" y="5911431"/>
              <a:ext cx="455106" cy="2478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015"/>
                <a:gd name="f4" fmla="val 10050"/>
                <a:gd name="f5" fmla="val 18014"/>
                <a:gd name="f6" fmla="val 1"/>
                <a:gd name="f7" fmla="val 561"/>
                <a:gd name="f8" fmla="val 4762"/>
                <a:gd name="f9" fmla="val 121"/>
                <a:gd name="f10" fmla="val 4882"/>
                <a:gd name="f11" fmla="val 5448"/>
                <a:gd name="f12" fmla="val 350"/>
                <a:gd name="f13" fmla="val 5740"/>
                <a:gd name="f14" fmla="val 5584"/>
                <a:gd name="f15" fmla="val 10049"/>
                <a:gd name="f16" fmla="*/ f0 1 18015"/>
                <a:gd name="f17" fmla="*/ f1 1 10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015"/>
                <a:gd name="f24" fmla="*/ f21 1 10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015" h="10050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12" y="f13"/>
                  </a:cubicBezTo>
                  <a:lnTo>
                    <a:pt x="f14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Google Shape;819;p50">
              <a:extLst>
                <a:ext uri="{FF2B5EF4-FFF2-40B4-BE49-F238E27FC236}">
                  <a16:creationId xmlns:a16="http://schemas.microsoft.com/office/drawing/2014/main" id="{BA70B8B4-2BE6-F3B1-A7E1-DA08931BE029}"/>
                </a:ext>
              </a:extLst>
            </p:cNvPr>
            <p:cNvSpPr/>
            <p:nvPr/>
          </p:nvSpPr>
          <p:spPr>
            <a:xfrm>
              <a:off x="5810618" y="5932096"/>
              <a:ext cx="253581" cy="4392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38"/>
                <a:gd name="f4" fmla="val 17810"/>
                <a:gd name="f5" fmla="val 10037"/>
                <a:gd name="f6" fmla="val 9890"/>
                <a:gd name="f7" fmla="val 120"/>
                <a:gd name="f8" fmla="val 118"/>
                <a:gd name="f9" fmla="val 12226"/>
                <a:gd name="f10" fmla="val 1"/>
                <a:gd name="f11" fmla="val 12370"/>
                <a:gd name="f12" fmla="val 4313"/>
                <a:gd name="f13" fmla="val 17604"/>
                <a:gd name="f14" fmla="val 4428"/>
                <a:gd name="f15" fmla="val 17744"/>
                <a:gd name="f16" fmla="val 4587"/>
                <a:gd name="f17" fmla="val 17809"/>
                <a:gd name="f18" fmla="val 4745"/>
                <a:gd name="f19" fmla="val 4985"/>
                <a:gd name="f20" fmla="val 5222"/>
                <a:gd name="f21" fmla="val 17659"/>
                <a:gd name="f22" fmla="val 5294"/>
                <a:gd name="f23" fmla="val 17390"/>
                <a:gd name="f24" fmla="*/ f0 1 10038"/>
                <a:gd name="f25" fmla="*/ f1 1 1781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0038"/>
                <a:gd name="f32" fmla="*/ f29 1 1781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0038" h="1781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Google Shape;820;p50">
              <a:extLst>
                <a:ext uri="{FF2B5EF4-FFF2-40B4-BE49-F238E27FC236}">
                  <a16:creationId xmlns:a16="http://schemas.microsoft.com/office/drawing/2014/main" id="{62356FB1-01F2-CA4B-40B3-24B9CCA8BB22}"/>
                </a:ext>
              </a:extLst>
            </p:cNvPr>
            <p:cNvSpPr/>
            <p:nvPr/>
          </p:nvSpPr>
          <p:spPr>
            <a:xfrm>
              <a:off x="5708206" y="6017739"/>
              <a:ext cx="247601" cy="239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01"/>
                <a:gd name="f4" fmla="val 9701"/>
                <a:gd name="f5" fmla="val 9800"/>
                <a:gd name="f6" fmla="val 646"/>
                <a:gd name="f7" fmla="val 7399"/>
                <a:gd name="f8" fmla="val 125"/>
                <a:gd name="f9" fmla="val 8955"/>
                <a:gd name="f10" fmla="val 1"/>
                <a:gd name="f11" fmla="val 9338"/>
                <a:gd name="f12" fmla="val 298"/>
                <a:gd name="f13" fmla="val 9700"/>
                <a:gd name="f14" fmla="val 659"/>
                <a:gd name="f15" fmla="val 719"/>
                <a:gd name="f16" fmla="val 780"/>
                <a:gd name="f17" fmla="val 9690"/>
                <a:gd name="f18" fmla="val 842"/>
                <a:gd name="f19" fmla="val 9669"/>
                <a:gd name="f20" fmla="val 2398"/>
                <a:gd name="f21" fmla="val 9151"/>
                <a:gd name="f22" fmla="*/ f0 1 9801"/>
                <a:gd name="f23" fmla="*/ f1 1 970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9801"/>
                <a:gd name="f30" fmla="*/ f27 1 970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801" h="9701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oogle Shape;821;p50">
            <a:extLst>
              <a:ext uri="{FF2B5EF4-FFF2-40B4-BE49-F238E27FC236}">
                <a16:creationId xmlns:a16="http://schemas.microsoft.com/office/drawing/2014/main" id="{A06E3B91-4F40-99FB-D110-C0D85490A1D6}"/>
              </a:ext>
            </a:extLst>
          </p:cNvPr>
          <p:cNvGrpSpPr/>
          <p:nvPr/>
        </p:nvGrpSpPr>
        <p:grpSpPr>
          <a:xfrm>
            <a:off x="5590211" y="3027203"/>
            <a:ext cx="455087" cy="444279"/>
            <a:chOff x="5590211" y="3027203"/>
            <a:chExt cx="455087" cy="444279"/>
          </a:xfrm>
        </p:grpSpPr>
        <p:sp>
          <p:nvSpPr>
            <p:cNvPr id="29" name="Google Shape;822;p50">
              <a:extLst>
                <a:ext uri="{FF2B5EF4-FFF2-40B4-BE49-F238E27FC236}">
                  <a16:creationId xmlns:a16="http://schemas.microsoft.com/office/drawing/2014/main" id="{4E0EF461-DFAC-E206-E56A-8800EEF85655}"/>
                </a:ext>
              </a:extLst>
            </p:cNvPr>
            <p:cNvSpPr/>
            <p:nvPr/>
          </p:nvSpPr>
          <p:spPr>
            <a:xfrm>
              <a:off x="5764423" y="3027203"/>
              <a:ext cx="106683" cy="1049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4554"/>
                <a:gd name="f5" fmla="val 2259"/>
                <a:gd name="f6" fmla="val 1009"/>
                <a:gd name="f7" fmla="val 1048"/>
                <a:gd name="f8" fmla="val 2298"/>
                <a:gd name="f9" fmla="val 3544"/>
                <a:gd name="f10" fmla="val 4553"/>
                <a:gd name="f11" fmla="val 3505"/>
                <a:gd name="f12" fmla="val 4517"/>
                <a:gd name="f13" fmla="*/ f0 1 4518"/>
                <a:gd name="f14" fmla="*/ f1 1 455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518"/>
                <a:gd name="f21" fmla="*/ f18 1 455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45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10"/>
                    <a:pt x="f5" y="f10"/>
                  </a:cubicBezTo>
                  <a:cubicBezTo>
                    <a:pt x="f11" y="f10"/>
                    <a:pt x="f12" y="f9"/>
                    <a:pt x="f12" y="f8"/>
                  </a:cubicBezTo>
                  <a:cubicBezTo>
                    <a:pt x="f12" y="f7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Google Shape;823;p50">
              <a:extLst>
                <a:ext uri="{FF2B5EF4-FFF2-40B4-BE49-F238E27FC236}">
                  <a16:creationId xmlns:a16="http://schemas.microsoft.com/office/drawing/2014/main" id="{0D97B6A8-997D-DD08-473A-C214EEF54FBF}"/>
                </a:ext>
              </a:extLst>
            </p:cNvPr>
            <p:cNvSpPr/>
            <p:nvPr/>
          </p:nvSpPr>
          <p:spPr>
            <a:xfrm>
              <a:off x="5590211" y="3132222"/>
              <a:ext cx="455087" cy="3392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4717"/>
                <a:gd name="f5" fmla="val 5120"/>
                <a:gd name="f6" fmla="val 4517"/>
                <a:gd name="f7" fmla="val 5623"/>
                <a:gd name="f8" fmla="val 5873"/>
                <a:gd name="f9" fmla="val 5122"/>
                <a:gd name="f10" fmla="val 5517"/>
                <a:gd name="f11" fmla="val 5481"/>
                <a:gd name="f12" fmla="val 5403"/>
                <a:gd name="f13" fmla="val 5595"/>
                <a:gd name="f14" fmla="val 5262"/>
                <a:gd name="f15" fmla="val 5647"/>
                <a:gd name="f16" fmla="val 5123"/>
                <a:gd name="f17" fmla="val 4833"/>
                <a:gd name="f18" fmla="val 4554"/>
                <a:gd name="f19" fmla="val 5421"/>
                <a:gd name="f20" fmla="val 5080"/>
                <a:gd name="f21" fmla="val 4767"/>
                <a:gd name="f22" fmla="val 4807"/>
                <a:gd name="f23" fmla="val 3991"/>
                <a:gd name="f24" fmla="val 3677"/>
                <a:gd name="f25" fmla="val 3425"/>
                <a:gd name="f26" fmla="val 250"/>
                <a:gd name="f27" fmla="val 563"/>
                <a:gd name="f28" fmla="val 2572"/>
                <a:gd name="f29" fmla="val 2455"/>
                <a:gd name="f30" fmla="val 3367"/>
                <a:gd name="f31" fmla="val 1750"/>
                <a:gd name="f32" fmla="val 4439"/>
                <a:gd name="f33" fmla="val 1401"/>
                <a:gd name="f34" fmla="val 5646"/>
                <a:gd name="f35" fmla="val 564"/>
                <a:gd name="f36" fmla="val 251"/>
                <a:gd name="f37" fmla="val 1"/>
                <a:gd name="f38" fmla="val 5896"/>
                <a:gd name="f39" fmla="val 6209"/>
                <a:gd name="f40" fmla="val 9597"/>
                <a:gd name="f41" fmla="val 9910"/>
                <a:gd name="f42" fmla="val 10163"/>
                <a:gd name="f43" fmla="val 1850"/>
                <a:gd name="f44" fmla="val 2446"/>
                <a:gd name="f45" fmla="val 11322"/>
                <a:gd name="f46" fmla="val 3391"/>
                <a:gd name="f47" fmla="val 12265"/>
                <a:gd name="f48" fmla="val 12858"/>
                <a:gd name="f49" fmla="val 14153"/>
                <a:gd name="f50" fmla="val 14463"/>
                <a:gd name="f51" fmla="val 14716"/>
                <a:gd name="f52" fmla="val 7378"/>
                <a:gd name="f53" fmla="val 7688"/>
                <a:gd name="f54" fmla="val 7941"/>
                <a:gd name="f55" fmla="val 13551"/>
                <a:gd name="f56" fmla="val 11329"/>
                <a:gd name="f57" fmla="val 11582"/>
                <a:gd name="f58" fmla="val 11895"/>
                <a:gd name="f59" fmla="val 14154"/>
                <a:gd name="f60" fmla="val 14464"/>
                <a:gd name="f61" fmla="val 12864"/>
                <a:gd name="f62" fmla="val 16647"/>
                <a:gd name="f63" fmla="val 11880"/>
                <a:gd name="f64" fmla="val 17945"/>
                <a:gd name="f65" fmla="val 9958"/>
                <a:gd name="f66" fmla="val 18107"/>
                <a:gd name="f67" fmla="val 7808"/>
                <a:gd name="f68" fmla="val 18800"/>
                <a:gd name="f69" fmla="val 7582"/>
                <a:gd name="f70" fmla="val 19270"/>
                <a:gd name="f71" fmla="val 6938"/>
                <a:gd name="f72" fmla="val 19020"/>
                <a:gd name="f73" fmla="val 18707"/>
                <a:gd name="f74" fmla="val 18393"/>
                <a:gd name="f75" fmla="val 18144"/>
                <a:gd name="f76" fmla="val 18141"/>
                <a:gd name="f77" fmla="val 6300"/>
                <a:gd name="f78" fmla="val 18116"/>
                <a:gd name="f79" fmla="val 6387"/>
                <a:gd name="f80" fmla="val 18074"/>
                <a:gd name="f81" fmla="val 6465"/>
                <a:gd name="f82" fmla="val 17647"/>
                <a:gd name="f83" fmla="val 3454"/>
                <a:gd name="f84" fmla="val 15021"/>
                <a:gd name="f85" fmla="val 1129"/>
                <a:gd name="f86" fmla="val 7020"/>
                <a:gd name="f87" fmla="val 6665"/>
                <a:gd name="f88" fmla="val 1166"/>
                <a:gd name="f89" fmla="val 6315"/>
                <a:gd name="f90" fmla="val 1232"/>
                <a:gd name="f91" fmla="val 5788"/>
                <a:gd name="f92" fmla="val 464"/>
                <a:gd name="f93" fmla="val 4921"/>
                <a:gd name="f94" fmla="val 3"/>
                <a:gd name="f95" fmla="*/ f0 1 19273"/>
                <a:gd name="f96" fmla="*/ f1 1 14717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9273"/>
                <a:gd name="f103" fmla="*/ f100 1 14717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9273" h="147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18" y="f20"/>
                  </a:cubicBezTo>
                  <a:cubicBezTo>
                    <a:pt x="f18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9" y="f30"/>
                    <a:pt x="f31" y="f32"/>
                    <a:pt x="f33" y="f34"/>
                  </a:cubicBezTo>
                  <a:lnTo>
                    <a:pt x="f35" y="f34"/>
                  </a:lnTo>
                  <a:cubicBezTo>
                    <a:pt x="f36" y="f34"/>
                    <a:pt x="f37" y="f38"/>
                    <a:pt x="f37" y="f39"/>
                  </a:cubicBezTo>
                  <a:lnTo>
                    <a:pt x="f37" y="f40"/>
                  </a:lnTo>
                  <a:cubicBezTo>
                    <a:pt x="f37" y="f41"/>
                    <a:pt x="f36" y="f42"/>
                    <a:pt x="f35" y="f42"/>
                  </a:cubicBezTo>
                  <a:lnTo>
                    <a:pt x="f43" y="f42"/>
                  </a:lnTo>
                  <a:cubicBezTo>
                    <a:pt x="f44" y="f45"/>
                    <a:pt x="f46" y="f47"/>
                    <a:pt x="f18" y="f48"/>
                  </a:cubicBezTo>
                  <a:lnTo>
                    <a:pt x="f18" y="f49"/>
                  </a:lnTo>
                  <a:cubicBezTo>
                    <a:pt x="f18" y="f50"/>
                    <a:pt x="f22" y="f51"/>
                    <a:pt x="f5" y="f51"/>
                  </a:cubicBezTo>
                  <a:lnTo>
                    <a:pt x="f52" y="f51"/>
                  </a:lnTo>
                  <a:cubicBezTo>
                    <a:pt x="f53" y="f51"/>
                    <a:pt x="f54" y="f50"/>
                    <a:pt x="f54" y="f49"/>
                  </a:cubicBezTo>
                  <a:lnTo>
                    <a:pt x="f54" y="f55"/>
                  </a:lnTo>
                  <a:lnTo>
                    <a:pt x="f56" y="f55"/>
                  </a:lnTo>
                  <a:lnTo>
                    <a:pt x="f56" y="f49"/>
                  </a:lnTo>
                  <a:cubicBezTo>
                    <a:pt x="f56" y="f50"/>
                    <a:pt x="f57" y="f51"/>
                    <a:pt x="f58" y="f51"/>
                  </a:cubicBezTo>
                  <a:lnTo>
                    <a:pt x="f59" y="f51"/>
                  </a:lnTo>
                  <a:cubicBezTo>
                    <a:pt x="f60" y="f51"/>
                    <a:pt x="f4" y="f50"/>
                    <a:pt x="f4" y="f49"/>
                  </a:cubicBezTo>
                  <a:lnTo>
                    <a:pt x="f4" y="f61"/>
                  </a:ln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3" y="f39"/>
                  </a:cubicBezTo>
                  <a:lnTo>
                    <a:pt x="f3" y="f20"/>
                  </a:lnTo>
                  <a:cubicBezTo>
                    <a:pt x="f3" y="f21"/>
                    <a:pt x="f72" y="f6"/>
                    <a:pt x="f73" y="f6"/>
                  </a:cubicBezTo>
                  <a:cubicBezTo>
                    <a:pt x="f74" y="f6"/>
                    <a:pt x="f75" y="f21"/>
                    <a:pt x="f75" y="f20"/>
                  </a:cubicBezTo>
                  <a:lnTo>
                    <a:pt x="f75" y="f39"/>
                  </a:ln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58" y="f85"/>
                  </a:cubicBezTo>
                  <a:lnTo>
                    <a:pt x="f52" y="f85"/>
                  </a:lnTo>
                  <a:cubicBezTo>
                    <a:pt x="f86" y="f85"/>
                    <a:pt x="f87" y="f88"/>
                    <a:pt x="f89" y="f90"/>
                  </a:cubicBezTo>
                  <a:cubicBezTo>
                    <a:pt x="f91" y="f92"/>
                    <a:pt x="f93" y="f94"/>
                    <a:pt x="f23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31" name="Google Shape;824;p50">
            <a:extLst>
              <a:ext uri="{FF2B5EF4-FFF2-40B4-BE49-F238E27FC236}">
                <a16:creationId xmlns:a16="http://schemas.microsoft.com/office/drawing/2014/main" id="{D4EEDB0E-959A-5992-F54A-44C1D4B9F943}"/>
              </a:ext>
            </a:extLst>
          </p:cNvPr>
          <p:cNvSpPr/>
          <p:nvPr/>
        </p:nvSpPr>
        <p:spPr>
          <a:xfrm>
            <a:off x="5629997" y="7263481"/>
            <a:ext cx="375461" cy="571051"/>
          </a:xfrm>
          <a:custGeom>
            <a:avLst/>
            <a:gdLst>
              <a:gd name="f0" fmla="val w"/>
              <a:gd name="f1" fmla="val h"/>
              <a:gd name="f2" fmla="val 0"/>
              <a:gd name="f3" fmla="val 8192"/>
              <a:gd name="f4" fmla="val 12761"/>
              <a:gd name="f5" fmla="val 2552"/>
              <a:gd name="f6" fmla="val 6774"/>
              <a:gd name="f7" fmla="val 2741"/>
              <a:gd name="f8" fmla="val 2899"/>
              <a:gd name="f9" fmla="val 6932"/>
              <a:gd name="f10" fmla="val 7121"/>
              <a:gd name="f11" fmla="val 7310"/>
              <a:gd name="f12" fmla="val 7467"/>
              <a:gd name="f13" fmla="val 2363"/>
              <a:gd name="f14" fmla="val 2205"/>
              <a:gd name="f15" fmla="val 5545"/>
              <a:gd name="f16" fmla="val 5734"/>
              <a:gd name="f17" fmla="val 5892"/>
              <a:gd name="f18" fmla="val 5356"/>
              <a:gd name="f19" fmla="val 5198"/>
              <a:gd name="f20" fmla="val 5104"/>
              <a:gd name="f21" fmla="val 9302"/>
              <a:gd name="f22" fmla="val 5293"/>
              <a:gd name="f23" fmla="val 9342"/>
              <a:gd name="f24" fmla="val 9421"/>
              <a:gd name="f25" fmla="val 5513"/>
              <a:gd name="f26" fmla="val 9578"/>
              <a:gd name="f27" fmla="val 9799"/>
              <a:gd name="f28" fmla="val 5387"/>
              <a:gd name="f29" fmla="val 9925"/>
              <a:gd name="f30" fmla="val 5041"/>
              <a:gd name="f31" fmla="val 10271"/>
              <a:gd name="f32" fmla="val 4568"/>
              <a:gd name="f33" fmla="val 10460"/>
              <a:gd name="f34" fmla="val 4096"/>
              <a:gd name="f35" fmla="val 3560"/>
              <a:gd name="f36" fmla="val 3088"/>
              <a:gd name="f37" fmla="val 2584"/>
              <a:gd name="f38" fmla="val 9767"/>
              <a:gd name="f39" fmla="val 9515"/>
              <a:gd name="f40" fmla="val 2820"/>
              <a:gd name="f41" fmla="val 2922"/>
              <a:gd name="f42" fmla="val 3021"/>
              <a:gd name="f43" fmla="val 3119"/>
              <a:gd name="f44" fmla="val 3214"/>
              <a:gd name="f45" fmla="val 3277"/>
              <a:gd name="f46" fmla="val 3481"/>
              <a:gd name="f47" fmla="val 9625"/>
              <a:gd name="f48" fmla="val 3765"/>
              <a:gd name="f49" fmla="val 9728"/>
              <a:gd name="f50" fmla="val 4052"/>
              <a:gd name="f51" fmla="val 4340"/>
              <a:gd name="f52" fmla="val 4631"/>
              <a:gd name="f53" fmla="val 4852"/>
              <a:gd name="f54" fmla="val 4915"/>
              <a:gd name="f55" fmla="val 5009"/>
              <a:gd name="f56" fmla="val 5577"/>
              <a:gd name="f57" fmla="val 1"/>
              <a:gd name="f58" fmla="val 3749"/>
              <a:gd name="f59" fmla="val 820"/>
              <a:gd name="f60" fmla="val 1859"/>
              <a:gd name="f61" fmla="val 3025"/>
              <a:gd name="f62" fmla="val 1638"/>
              <a:gd name="f63" fmla="val 4947"/>
              <a:gd name="f64" fmla="val 9358"/>
              <a:gd name="f65" fmla="val 11216"/>
              <a:gd name="f66" fmla="val 1481"/>
              <a:gd name="f67" fmla="val 12760"/>
              <a:gd name="f68" fmla="val 3340"/>
              <a:gd name="f69" fmla="val 6679"/>
              <a:gd name="f70" fmla="val 8191"/>
              <a:gd name="f71" fmla="val 8128"/>
              <a:gd name="f72" fmla="val 5010"/>
              <a:gd name="f73" fmla="val 6522"/>
              <a:gd name="f74" fmla="val 4442"/>
              <a:gd name="f75" fmla="val 1229"/>
              <a:gd name="f76" fmla="val 4946"/>
              <a:gd name="f77" fmla="val 757"/>
              <a:gd name="f78" fmla="val 6144"/>
              <a:gd name="f79" fmla="val 6648"/>
              <a:gd name="f80" fmla="val 1261"/>
              <a:gd name="f81" fmla="val 2049"/>
              <a:gd name="f82" fmla="val 6490"/>
              <a:gd name="f83" fmla="val 2206"/>
              <a:gd name="f84" fmla="val 6301"/>
              <a:gd name="f85" fmla="val 6081"/>
              <a:gd name="f86" fmla="val 5955"/>
              <a:gd name="f87" fmla="val 1639"/>
              <a:gd name="f88" fmla="val 5797"/>
              <a:gd name="f89" fmla="val 5230"/>
              <a:gd name="f90" fmla="val 2490"/>
              <a:gd name="f91" fmla="val 2962"/>
              <a:gd name="f92" fmla="val 6333"/>
              <a:gd name="f93" fmla="val 6963"/>
              <a:gd name="f94" fmla="val 7435"/>
              <a:gd name="f95" fmla="val 2427"/>
              <a:gd name="f96" fmla="val 6616"/>
              <a:gd name="f97" fmla="*/ f0 1 8192"/>
              <a:gd name="f98" fmla="*/ f1 1 12761"/>
              <a:gd name="f99" fmla="val f2"/>
              <a:gd name="f100" fmla="val f3"/>
              <a:gd name="f101" fmla="val f4"/>
              <a:gd name="f102" fmla="+- f101 0 f99"/>
              <a:gd name="f103" fmla="+- f100 0 f99"/>
              <a:gd name="f104" fmla="*/ f103 1 8192"/>
              <a:gd name="f105" fmla="*/ f102 1 12761"/>
              <a:gd name="f106" fmla="*/ f99 1 f104"/>
              <a:gd name="f107" fmla="*/ f100 1 f104"/>
              <a:gd name="f108" fmla="*/ f99 1 f105"/>
              <a:gd name="f109" fmla="*/ f101 1 f105"/>
              <a:gd name="f110" fmla="*/ f106 f97 1"/>
              <a:gd name="f111" fmla="*/ f107 f97 1"/>
              <a:gd name="f112" fmla="*/ f109 f98 1"/>
              <a:gd name="f113" fmla="*/ f108 f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8192" h="1276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21"/>
                </a:moveTo>
                <a:cubicBezTo>
                  <a:pt x="f19" y="f21"/>
                  <a:pt x="f22" y="f23"/>
                  <a:pt x="f18" y="f24"/>
                </a:cubicBezTo>
                <a:cubicBezTo>
                  <a:pt x="f25" y="f26"/>
                  <a:pt x="f25" y="f27"/>
                  <a:pt x="f28" y="f29"/>
                </a:cubicBezTo>
                <a:cubicBezTo>
                  <a:pt x="f30" y="f31"/>
                  <a:pt x="f32" y="f33"/>
                  <a:pt x="f34" y="f33"/>
                </a:cubicBezTo>
                <a:cubicBezTo>
                  <a:pt x="f35" y="f33"/>
                  <a:pt x="f36" y="f31"/>
                  <a:pt x="f7" y="f29"/>
                </a:cubicBezTo>
                <a:cubicBezTo>
                  <a:pt x="f37" y="f38"/>
                  <a:pt x="f37" y="f39"/>
                  <a:pt x="f7" y="f24"/>
                </a:cubicBezTo>
                <a:cubicBezTo>
                  <a:pt x="f40" y="f23"/>
                  <a:pt x="f41" y="f21"/>
                  <a:pt x="f42" y="f21"/>
                </a:cubicBezTo>
                <a:cubicBezTo>
                  <a:pt x="f43" y="f21"/>
                  <a:pt x="f44" y="f23"/>
                  <a:pt x="f45" y="f24"/>
                </a:cubicBezTo>
                <a:cubicBezTo>
                  <a:pt x="f46" y="f47"/>
                  <a:pt x="f48" y="f49"/>
                  <a:pt x="f50" y="f49"/>
                </a:cubicBezTo>
                <a:cubicBezTo>
                  <a:pt x="f51" y="f49"/>
                  <a:pt x="f52" y="f47"/>
                  <a:pt x="f53" y="f24"/>
                </a:cubicBezTo>
                <a:cubicBezTo>
                  <a:pt x="f54" y="f23"/>
                  <a:pt x="f55" y="f21"/>
                  <a:pt x="f20" y="f21"/>
                </a:cubicBezTo>
                <a:close/>
                <a:moveTo>
                  <a:pt x="f56" y="f57"/>
                </a:moveTo>
                <a:cubicBezTo>
                  <a:pt x="f32" y="f57"/>
                  <a:pt x="f58" y="f59"/>
                  <a:pt x="f58" y="f60"/>
                </a:cubicBezTo>
                <a:lnTo>
                  <a:pt x="f58" y="f61"/>
                </a:lnTo>
                <a:cubicBezTo>
                  <a:pt x="f62" y="f44"/>
                  <a:pt x="f2" y="f63"/>
                  <a:pt x="f2" y="f10"/>
                </a:cubicBezTo>
                <a:lnTo>
                  <a:pt x="f2" y="f64"/>
                </a:lnTo>
                <a:cubicBezTo>
                  <a:pt x="f2" y="f65"/>
                  <a:pt x="f66" y="f67"/>
                  <a:pt x="f68" y="f67"/>
                </a:cubicBezTo>
                <a:lnTo>
                  <a:pt x="f53" y="f67"/>
                </a:lnTo>
                <a:cubicBezTo>
                  <a:pt x="f69" y="f67"/>
                  <a:pt x="f70" y="f65"/>
                  <a:pt x="f70" y="f64"/>
                </a:cubicBezTo>
                <a:lnTo>
                  <a:pt x="f70" y="f10"/>
                </a:lnTo>
                <a:cubicBezTo>
                  <a:pt x="f71" y="f72"/>
                  <a:pt x="f73" y="f44"/>
                  <a:pt x="f74" y="f61"/>
                </a:cubicBezTo>
                <a:lnTo>
                  <a:pt x="f74" y="f60"/>
                </a:lnTo>
                <a:cubicBezTo>
                  <a:pt x="f74" y="f75"/>
                  <a:pt x="f76" y="f77"/>
                  <a:pt x="f15" y="f77"/>
                </a:cubicBezTo>
                <a:cubicBezTo>
                  <a:pt x="f78" y="f77"/>
                  <a:pt x="f79" y="f80"/>
                  <a:pt x="f79" y="f60"/>
                </a:cubicBezTo>
                <a:cubicBezTo>
                  <a:pt x="f79" y="f81"/>
                  <a:pt x="f82" y="f83"/>
                  <a:pt x="f84" y="f83"/>
                </a:cubicBezTo>
                <a:cubicBezTo>
                  <a:pt x="f85" y="f83"/>
                  <a:pt x="f86" y="f81"/>
                  <a:pt x="f86" y="f60"/>
                </a:cubicBezTo>
                <a:cubicBezTo>
                  <a:pt x="f86" y="f87"/>
                  <a:pt x="f88" y="f66"/>
                  <a:pt x="f56" y="f66"/>
                </a:cubicBezTo>
                <a:cubicBezTo>
                  <a:pt x="f28" y="f66"/>
                  <a:pt x="f89" y="f87"/>
                  <a:pt x="f89" y="f60"/>
                </a:cubicBezTo>
                <a:cubicBezTo>
                  <a:pt x="f89" y="f90"/>
                  <a:pt x="f16" y="f91"/>
                  <a:pt x="f92" y="f91"/>
                </a:cubicBezTo>
                <a:cubicBezTo>
                  <a:pt x="f93" y="f91"/>
                  <a:pt x="f94" y="f95"/>
                  <a:pt x="f94" y="f60"/>
                </a:cubicBezTo>
                <a:cubicBezTo>
                  <a:pt x="f94" y="f59"/>
                  <a:pt x="f96" y="f57"/>
                  <a:pt x="f56" y="f57"/>
                </a:cubicBezTo>
                <a:close/>
              </a:path>
            </a:pathLst>
          </a:custGeom>
          <a:solidFill>
            <a:srgbClr val="FFFEE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2D84B6A7-C88B-3D65-55D0-DDD22F5BA76A}"/>
              </a:ext>
            </a:extLst>
          </p:cNvPr>
          <p:cNvSpPr/>
          <p:nvPr/>
        </p:nvSpPr>
        <p:spPr>
          <a:xfrm>
            <a:off x="9915525" y="2408236"/>
            <a:ext cx="7169152" cy="67468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52"/>
              <a:gd name="f7" fmla="val 802"/>
              <a:gd name="f8" fmla="val 250"/>
              <a:gd name="f9" fmla="val 779"/>
              <a:gd name="f10" fmla="val 243"/>
              <a:gd name="f11" fmla="val 775"/>
              <a:gd name="f12" fmla="val 236"/>
              <a:gd name="f13" fmla="val 773"/>
              <a:gd name="f14" fmla="val 230"/>
              <a:gd name="f15" fmla="val 769"/>
              <a:gd name="f16" fmla="val 217"/>
              <a:gd name="f17" fmla="val 763"/>
              <a:gd name="f18" fmla="val 204"/>
              <a:gd name="f19" fmla="val 760"/>
              <a:gd name="f20" fmla="val 189"/>
              <a:gd name="f21" fmla="val 761"/>
              <a:gd name="f22" fmla="val 185"/>
              <a:gd name="f23" fmla="val 179"/>
              <a:gd name="f24" fmla="val 764"/>
              <a:gd name="f25" fmla="val 178"/>
              <a:gd name="f26" fmla="val 755"/>
              <a:gd name="f27" fmla="val 751"/>
              <a:gd name="f28" fmla="val 170"/>
              <a:gd name="f29" fmla="val 750"/>
              <a:gd name="f30" fmla="val 164"/>
              <a:gd name="f31" fmla="val 749"/>
              <a:gd name="f32" fmla="val 133"/>
              <a:gd name="f33" fmla="val 742"/>
              <a:gd name="f34" fmla="val 107"/>
              <a:gd name="f35" fmla="val 728"/>
              <a:gd name="f36" fmla="val 92"/>
              <a:gd name="f37" fmla="val 698"/>
              <a:gd name="f38" fmla="val 86"/>
              <a:gd name="f39" fmla="val 688"/>
              <a:gd name="f40" fmla="val 679"/>
              <a:gd name="f41" fmla="val 668"/>
              <a:gd name="f42" fmla="val 88"/>
              <a:gd name="f43" fmla="val 640"/>
              <a:gd name="f44" fmla="val 90"/>
              <a:gd name="f45" fmla="val 611"/>
              <a:gd name="f46" fmla="val 84"/>
              <a:gd name="f47" fmla="val 583"/>
              <a:gd name="f48" fmla="val 82"/>
              <a:gd name="f49" fmla="val 571"/>
              <a:gd name="f50" fmla="val 78"/>
              <a:gd name="f51" fmla="val 559"/>
              <a:gd name="f52" fmla="val 68"/>
              <a:gd name="f53" fmla="val 550"/>
              <a:gd name="f54" fmla="val 66"/>
              <a:gd name="f55" fmla="val 549"/>
              <a:gd name="f56" fmla="val 64"/>
              <a:gd name="f57" fmla="val 547"/>
              <a:gd name="f58" fmla="val 545"/>
              <a:gd name="f59" fmla="val 60"/>
              <a:gd name="f60" fmla="val 526"/>
              <a:gd name="f61" fmla="val 44"/>
              <a:gd name="f62" fmla="val 515"/>
              <a:gd name="f63" fmla="val 33"/>
              <a:gd name="f64" fmla="val 500"/>
              <a:gd name="f65" fmla="val 7"/>
              <a:gd name="f66" fmla="val 467"/>
              <a:gd name="f67" fmla="val 430"/>
              <a:gd name="f68" fmla="val 15"/>
              <a:gd name="f69" fmla="val 391"/>
              <a:gd name="f70" fmla="val 17"/>
              <a:gd name="f71" fmla="val 385"/>
              <a:gd name="f72" fmla="val 13"/>
              <a:gd name="f73" fmla="val 380"/>
              <a:gd name="f74" fmla="val 375"/>
              <a:gd name="f75" fmla="val 18"/>
              <a:gd name="f76" fmla="val 368"/>
              <a:gd name="f77" fmla="val 23"/>
              <a:gd name="f78" fmla="val 362"/>
              <a:gd name="f79" fmla="val 28"/>
              <a:gd name="f80" fmla="val 356"/>
              <a:gd name="f81" fmla="val 49"/>
              <a:gd name="f82" fmla="val 332"/>
              <a:gd name="f83" fmla="val 72"/>
              <a:gd name="f84" fmla="val 311"/>
              <a:gd name="f85" fmla="val 96"/>
              <a:gd name="f86" fmla="val 292"/>
              <a:gd name="f87" fmla="val 108"/>
              <a:gd name="f88" fmla="val 282"/>
              <a:gd name="f89" fmla="val 118"/>
              <a:gd name="f90" fmla="val 270"/>
              <a:gd name="f91" fmla="val 122"/>
              <a:gd name="f92" fmla="val 254"/>
              <a:gd name="f93" fmla="val 252"/>
              <a:gd name="f94" fmla="val 123"/>
              <a:gd name="f95" fmla="val 124"/>
              <a:gd name="f96" fmla="val 249"/>
              <a:gd name="f97" fmla="val 142"/>
              <a:gd name="f98" fmla="val 141"/>
              <a:gd name="f99" fmla="val 214"/>
              <a:gd name="f100" fmla="val 145"/>
              <a:gd name="f101" fmla="val 196"/>
              <a:gd name="f102" fmla="val 154"/>
              <a:gd name="f103" fmla="val 157"/>
              <a:gd name="f104" fmla="val 117"/>
              <a:gd name="f105" fmla="val 206"/>
              <a:gd name="f106" fmla="val 40"/>
              <a:gd name="f107" fmla="val 5"/>
              <a:gd name="f108" fmla="val 321"/>
              <a:gd name="f109" fmla="val 351"/>
              <a:gd name="f110" fmla="val 378"/>
              <a:gd name="f111" fmla="val 19"/>
              <a:gd name="f112" fmla="val 400"/>
              <a:gd name="f113" fmla="val 29"/>
              <a:gd name="f114" fmla="val 418"/>
              <a:gd name="f115" fmla="val 45"/>
              <a:gd name="f116" fmla="val 440"/>
              <a:gd name="f117" fmla="val 53"/>
              <a:gd name="f118" fmla="val 464"/>
              <a:gd name="f119" fmla="val 62"/>
              <a:gd name="f120" fmla="val 483"/>
              <a:gd name="f121" fmla="val 79"/>
              <a:gd name="f122" fmla="val 509"/>
              <a:gd name="f123" fmla="val 519"/>
              <a:gd name="f124" fmla="val 83"/>
              <a:gd name="f125" fmla="val 528"/>
              <a:gd name="f126" fmla="val 85"/>
              <a:gd name="f127" fmla="val 538"/>
              <a:gd name="f128" fmla="val 566"/>
              <a:gd name="f129" fmla="val 594"/>
              <a:gd name="f130" fmla="val 623"/>
              <a:gd name="f131" fmla="val 643"/>
              <a:gd name="f132" fmla="val 663"/>
              <a:gd name="f133" fmla="val 87"/>
              <a:gd name="f134" fmla="val 682"/>
              <a:gd name="f135" fmla="val 694"/>
              <a:gd name="f136" fmla="val 89"/>
              <a:gd name="f137" fmla="val 705"/>
              <a:gd name="f138" fmla="val 97"/>
              <a:gd name="f139" fmla="val 716"/>
              <a:gd name="f140" fmla="val 102"/>
              <a:gd name="f141" fmla="val 774"/>
              <a:gd name="f142" fmla="val 132"/>
              <a:gd name="f143" fmla="val 814"/>
              <a:gd name="f144" fmla="val 177"/>
              <a:gd name="f145" fmla="val 830"/>
              <a:gd name="f146" fmla="val 241"/>
              <a:gd name="f147" fmla="val 834"/>
              <a:gd name="f148" fmla="val 258"/>
              <a:gd name="f149" fmla="val 275"/>
              <a:gd name="f150" fmla="val 833"/>
              <a:gd name="f151" fmla="val 832"/>
              <a:gd name="f152" fmla="val 312"/>
              <a:gd name="f153" fmla="val 823"/>
              <a:gd name="f154" fmla="val 327"/>
              <a:gd name="f155" fmla="val 813"/>
              <a:gd name="f156" fmla="val 343"/>
              <a:gd name="f157" fmla="val 796"/>
              <a:gd name="f158" fmla="val 371"/>
              <a:gd name="f159" fmla="val 784"/>
              <a:gd name="f160" fmla="val 401"/>
              <a:gd name="f161" fmla="val 787"/>
              <a:gd name="f162" fmla="val 434"/>
              <a:gd name="f163" fmla="val 789"/>
              <a:gd name="f164" fmla="val 798"/>
              <a:gd name="f165" fmla="val 491"/>
              <a:gd name="f166" fmla="val 818"/>
              <a:gd name="f167" fmla="val 514"/>
              <a:gd name="f168" fmla="val 520"/>
              <a:gd name="f169" fmla="val 827"/>
              <a:gd name="f170" fmla="val 532"/>
              <a:gd name="f171" fmla="val 846"/>
              <a:gd name="f172" fmla="val 842"/>
              <a:gd name="f173" fmla="val 563"/>
              <a:gd name="f174" fmla="val 845"/>
              <a:gd name="f175" fmla="val 579"/>
              <a:gd name="f176" fmla="val 621"/>
              <a:gd name="f177" fmla="val 841"/>
              <a:gd name="f178" fmla="val 660"/>
              <a:gd name="f179" fmla="val 819"/>
              <a:gd name="f180" fmla="val 695"/>
              <a:gd name="f181" fmla="val 809"/>
              <a:gd name="f182" fmla="val 711"/>
              <a:gd name="f183" fmla="val 794"/>
              <a:gd name="f184" fmla="val 722"/>
              <a:gd name="f185" fmla="val 777"/>
              <a:gd name="f186" fmla="val 732"/>
              <a:gd name="f187" fmla="val 765"/>
              <a:gd name="f188" fmla="val 739"/>
              <a:gd name="f189" fmla="val 740"/>
              <a:gd name="f190" fmla="val 738"/>
              <a:gd name="f191" fmla="val 753"/>
              <a:gd name="f192" fmla="val 736"/>
              <a:gd name="f193" fmla="val 734"/>
              <a:gd name="f194" fmla="val 677"/>
              <a:gd name="f195" fmla="val 757"/>
              <a:gd name="f196" fmla="val 624"/>
              <a:gd name="f197" fmla="val 771"/>
              <a:gd name="f198" fmla="val 573"/>
              <a:gd name="f199" fmla="val 568"/>
              <a:gd name="f200" fmla="val 799"/>
              <a:gd name="f201" fmla="val 564"/>
              <a:gd name="f202" fmla="val 800"/>
              <a:gd name="f203" fmla="val 556"/>
              <a:gd name="f204" fmla="val 555"/>
              <a:gd name="f205" fmla="val 790"/>
              <a:gd name="f206" fmla="val 766"/>
              <a:gd name="f207" fmla="val 542"/>
              <a:gd name="f208" fmla="val 534"/>
              <a:gd name="f209" fmla="val 719"/>
              <a:gd name="f210" fmla="val 535"/>
              <a:gd name="f211" fmla="val 713"/>
              <a:gd name="f212" fmla="val 541"/>
              <a:gd name="f213" fmla="val 708"/>
              <a:gd name="f214" fmla="val 696"/>
              <a:gd name="f215" fmla="val 581"/>
              <a:gd name="f216" fmla="val 598"/>
              <a:gd name="f217" fmla="val 667"/>
              <a:gd name="f218" fmla="val 622"/>
              <a:gd name="f219" fmla="val 647"/>
              <a:gd name="f220" fmla="val 626"/>
              <a:gd name="f221" fmla="val 616"/>
              <a:gd name="f222" fmla="val 595"/>
              <a:gd name="f223" fmla="val 605"/>
              <a:gd name="f224" fmla="val 597"/>
              <a:gd name="f225" fmla="val 536"/>
              <a:gd name="f226" fmla="val 585"/>
              <a:gd name="f227" fmla="val 507"/>
              <a:gd name="f228" fmla="val 502"/>
              <a:gd name="f229" fmla="val 580"/>
              <a:gd name="f230" fmla="val 497"/>
              <a:gd name="f231" fmla="val 492"/>
              <a:gd name="f232" fmla="val 588"/>
              <a:gd name="f233" fmla="val 490"/>
              <a:gd name="f234" fmla="val 592"/>
              <a:gd name="f235" fmla="val 489"/>
              <a:gd name="f236" fmla="val 596"/>
              <a:gd name="f237" fmla="val 488"/>
              <a:gd name="f238" fmla="val 615"/>
              <a:gd name="f239" fmla="val 485"/>
              <a:gd name="f240" fmla="val 633"/>
              <a:gd name="f241" fmla="val 477"/>
              <a:gd name="f242" fmla="val 648"/>
              <a:gd name="f243" fmla="val 673"/>
              <a:gd name="f244" fmla="val 443"/>
              <a:gd name="f245" fmla="val 675"/>
              <a:gd name="f246" fmla="val 399"/>
              <a:gd name="f247" fmla="val 656"/>
              <a:gd name="f248" fmla="val 377"/>
              <a:gd name="f249" fmla="val 366"/>
              <a:gd name="f250" fmla="val 635"/>
              <a:gd name="f251" fmla="val 358"/>
              <a:gd name="f252" fmla="val 625"/>
              <a:gd name="f253" fmla="val 348"/>
              <a:gd name="f254" fmla="val 608"/>
              <a:gd name="f255" fmla="val 329"/>
              <a:gd name="f256" fmla="val 606"/>
              <a:gd name="f257" fmla="val 319"/>
              <a:gd name="f258" fmla="val 619"/>
              <a:gd name="f259" fmla="val 297"/>
              <a:gd name="f260" fmla="val 293"/>
              <a:gd name="f261" fmla="val 289"/>
              <a:gd name="f262" fmla="val 283"/>
              <a:gd name="f263" fmla="val 269"/>
              <a:gd name="f264" fmla="val 260"/>
              <a:gd name="f265" fmla="val 599"/>
              <a:gd name="f266" fmla="val 590"/>
              <a:gd name="f267" fmla="val 247"/>
              <a:gd name="f268" fmla="val 540"/>
              <a:gd name="f269" fmla="val 525"/>
              <a:gd name="f270" fmla="val 234"/>
              <a:gd name="f271" fmla="val 203"/>
              <a:gd name="f272" fmla="val 518"/>
              <a:gd name="f273" fmla="val 193"/>
              <a:gd name="f274" fmla="val 516"/>
              <a:gd name="f275" fmla="val 183"/>
              <a:gd name="f276" fmla="val 173"/>
              <a:gd name="f277" fmla="val 508"/>
              <a:gd name="f278" fmla="val 146"/>
              <a:gd name="f279" fmla="val 129"/>
              <a:gd name="f280" fmla="val 466"/>
              <a:gd name="f281" fmla="val 455"/>
              <a:gd name="f282" fmla="val 113"/>
              <a:gd name="f283" fmla="val 444"/>
              <a:gd name="f284" fmla="val 111"/>
              <a:gd name="f285" fmla="val 432"/>
              <a:gd name="f286" fmla="val 110"/>
              <a:gd name="f287" fmla="val 419"/>
              <a:gd name="f288" fmla="val 406"/>
              <a:gd name="f289" fmla="val 393"/>
              <a:gd name="f290" fmla="val 112"/>
              <a:gd name="f291" fmla="val 374"/>
              <a:gd name="f292" fmla="val 116"/>
              <a:gd name="f293" fmla="val 359"/>
              <a:gd name="f294" fmla="val 126"/>
              <a:gd name="f295" fmla="val 349"/>
              <a:gd name="f296" fmla="val 143"/>
              <a:gd name="f297" fmla="val 347"/>
              <a:gd name="f298" fmla="val 345"/>
              <a:gd name="f299" fmla="val 148"/>
              <a:gd name="f300" fmla="val 344"/>
              <a:gd name="f301" fmla="val 151"/>
              <a:gd name="f302" fmla="val 337"/>
              <a:gd name="f303" fmla="val 167"/>
              <a:gd name="f304" fmla="val 326"/>
              <a:gd name="f305" fmla="val 310"/>
              <a:gd name="f306" fmla="val 184"/>
              <a:gd name="f307" fmla="val 294"/>
              <a:gd name="f308" fmla="val 191"/>
              <a:gd name="f309" fmla="val 277"/>
              <a:gd name="f310" fmla="val 220"/>
              <a:gd name="f311" fmla="val 226"/>
              <a:gd name="f312" fmla="val 232"/>
              <a:gd name="f313" fmla="val 238"/>
              <a:gd name="f314" fmla="val 280"/>
              <a:gd name="f315" fmla="val 287"/>
              <a:gd name="f316" fmla="val 257"/>
              <a:gd name="f317" fmla="val 295"/>
              <a:gd name="f318" fmla="val 264"/>
              <a:gd name="f319" fmla="val 308"/>
              <a:gd name="f320" fmla="val 278"/>
              <a:gd name="f321" fmla="val 302"/>
              <a:gd name="f322" fmla="val 307"/>
              <a:gd name="f323" fmla="val 298"/>
              <a:gd name="f324" fmla="val 317"/>
              <a:gd name="f325" fmla="val 325"/>
              <a:gd name="f326" fmla="val 286"/>
              <a:gd name="f327" fmla="val 334"/>
              <a:gd name="f328" fmla="val 285"/>
              <a:gd name="f329" fmla="val 336"/>
              <a:gd name="f330" fmla="val 284"/>
              <a:gd name="f331" fmla="val 339"/>
              <a:gd name="f332" fmla="val 276"/>
              <a:gd name="f333" fmla="val 357"/>
              <a:gd name="f334" fmla="val 367"/>
              <a:gd name="f335" fmla="val 395"/>
              <a:gd name="f336" fmla="val 407"/>
              <a:gd name="f337" fmla="val 413"/>
              <a:gd name="f338" fmla="val 288"/>
              <a:gd name="f339" fmla="val 427"/>
              <a:gd name="f340" fmla="val 441"/>
              <a:gd name="f341" fmla="val 291"/>
              <a:gd name="f342" fmla="val 456"/>
              <a:gd name="f343" fmla="val 461"/>
              <a:gd name="f344" fmla="val 290"/>
              <a:gd name="f345" fmla="val 465"/>
              <a:gd name="f346" fmla="val 468"/>
              <a:gd name="f347" fmla="val 274"/>
              <a:gd name="f348" fmla="val 498"/>
              <a:gd name="f349" fmla="val 261"/>
              <a:gd name="f350" fmla="val 529"/>
              <a:gd name="f351" fmla="val 576"/>
              <a:gd name="f352" fmla="val 227"/>
              <a:gd name="f353" fmla="val 613"/>
              <a:gd name="f354" fmla="val 617"/>
              <a:gd name="f355" fmla="val 225"/>
              <a:gd name="f356" fmla="val 223"/>
              <a:gd name="f357" fmla="val 219"/>
              <a:gd name="f358" fmla="val 645"/>
              <a:gd name="f359" fmla="val 222"/>
              <a:gd name="f360" fmla="val 664"/>
              <a:gd name="f361" fmla="val 228"/>
              <a:gd name="f362" fmla="val 671"/>
              <a:gd name="f363" fmla="val 237"/>
              <a:gd name="f364" fmla="val 674"/>
              <a:gd name="f365" fmla="val 251"/>
              <a:gd name="f366" fmla="val 672"/>
              <a:gd name="f367" fmla="val 256"/>
              <a:gd name="f368" fmla="val 686"/>
              <a:gd name="f369" fmla="val 255"/>
              <a:gd name="f370" fmla="val 701"/>
              <a:gd name="f371" fmla="val 253"/>
              <a:gd name="f372" fmla="val 743"/>
              <a:gd name="f373" fmla="+- 0 0 -90"/>
              <a:gd name="f374" fmla="*/ f3 1 852"/>
              <a:gd name="f375" fmla="*/ f4 1 802"/>
              <a:gd name="f376" fmla="val f5"/>
              <a:gd name="f377" fmla="val f6"/>
              <a:gd name="f378" fmla="val f7"/>
              <a:gd name="f379" fmla="*/ f373 f0 1"/>
              <a:gd name="f380" fmla="+- f378 0 f376"/>
              <a:gd name="f381" fmla="+- f377 0 f376"/>
              <a:gd name="f382" fmla="*/ f379 1 f2"/>
              <a:gd name="f383" fmla="*/ f381 1 852"/>
              <a:gd name="f384" fmla="*/ f380 1 802"/>
              <a:gd name="f385" fmla="*/ 230 f381 1"/>
              <a:gd name="f386" fmla="*/ 769 f380 1"/>
              <a:gd name="f387" fmla="*/ 178 f381 1"/>
              <a:gd name="f388" fmla="*/ 755 f380 1"/>
              <a:gd name="f389" fmla="*/ 92 f381 1"/>
              <a:gd name="f390" fmla="*/ 698 f380 1"/>
              <a:gd name="f391" fmla="*/ 84 f381 1"/>
              <a:gd name="f392" fmla="*/ 583 f380 1"/>
              <a:gd name="f393" fmla="*/ 64 f381 1"/>
              <a:gd name="f394" fmla="*/ 545 f380 1"/>
              <a:gd name="f395" fmla="*/ 15 f381 1"/>
              <a:gd name="f396" fmla="*/ 391 f380 1"/>
              <a:gd name="f397" fmla="*/ 28 f381 1"/>
              <a:gd name="f398" fmla="*/ 356 f380 1"/>
              <a:gd name="f399" fmla="*/ 122 f381 1"/>
              <a:gd name="f400" fmla="*/ 254 f380 1"/>
              <a:gd name="f401" fmla="*/ 145 f381 1"/>
              <a:gd name="f402" fmla="*/ 196 f380 1"/>
              <a:gd name="f403" fmla="*/ 292 f381 1"/>
              <a:gd name="f404" fmla="*/ 5 f380 1"/>
              <a:gd name="f405" fmla="*/ 440 f381 1"/>
              <a:gd name="f406" fmla="*/ 53 f380 1"/>
              <a:gd name="f407" fmla="*/ 538 f381 1"/>
              <a:gd name="f408" fmla="*/ 85 f380 1"/>
              <a:gd name="f409" fmla="*/ 682 f381 1"/>
              <a:gd name="f410" fmla="*/ 88 f380 1"/>
              <a:gd name="f411" fmla="*/ 830 f381 1"/>
              <a:gd name="f412" fmla="*/ 241 f380 1"/>
              <a:gd name="f413" fmla="*/ 813 f381 1"/>
              <a:gd name="f414" fmla="*/ 343 f380 1"/>
              <a:gd name="f415" fmla="*/ 818 f381 1"/>
              <a:gd name="f416" fmla="*/ 514 f380 1"/>
              <a:gd name="f417" fmla="*/ 845 f381 1"/>
              <a:gd name="f418" fmla="*/ 579 f380 1"/>
              <a:gd name="f419" fmla="*/ 777 f381 1"/>
              <a:gd name="f420" fmla="*/ 732 f380 1"/>
              <a:gd name="f421" fmla="*/ 734 f381 1"/>
              <a:gd name="f422" fmla="*/ 753 f380 1"/>
              <a:gd name="f423" fmla="*/ 559 f381 1"/>
              <a:gd name="f424" fmla="*/ 802 f380 1"/>
              <a:gd name="f425" fmla="*/ 534 f381 1"/>
              <a:gd name="f426" fmla="*/ 719 f380 1"/>
              <a:gd name="f427" fmla="*/ 598 f381 1"/>
              <a:gd name="f428" fmla="*/ 667 f380 1"/>
              <a:gd name="f429" fmla="*/ 585 f381 1"/>
              <a:gd name="f430" fmla="*/ 507 f380 1"/>
              <a:gd name="f431" fmla="*/ 596 f381 1"/>
              <a:gd name="f432" fmla="*/ 488 f380 1"/>
              <a:gd name="f433" fmla="*/ 656 f381 1"/>
              <a:gd name="f434" fmla="*/ 377 f380 1"/>
              <a:gd name="f435" fmla="*/ 619 f381 1"/>
              <a:gd name="f436" fmla="*/ 297 f380 1"/>
              <a:gd name="f437" fmla="*/ 599 f381 1"/>
              <a:gd name="f438" fmla="*/ 520 f381 1"/>
              <a:gd name="f439" fmla="*/ 203 f380 1"/>
              <a:gd name="f440" fmla="*/ 466 f381 1"/>
              <a:gd name="f441" fmla="*/ 118 f380 1"/>
              <a:gd name="f442" fmla="*/ 393 f381 1"/>
              <a:gd name="f443" fmla="*/ 112 f380 1"/>
              <a:gd name="f444" fmla="*/ 344 f381 1"/>
              <a:gd name="f445" fmla="*/ 151 f380 1"/>
              <a:gd name="f446" fmla="*/ 277 f381 1"/>
              <a:gd name="f447" fmla="*/ 220 f380 1"/>
              <a:gd name="f448" fmla="*/ 295 f381 1"/>
              <a:gd name="f449" fmla="*/ 264 f380 1"/>
              <a:gd name="f450" fmla="*/ 286 f381 1"/>
              <a:gd name="f451" fmla="*/ 334 f380 1"/>
              <a:gd name="f452" fmla="*/ 280 f381 1"/>
              <a:gd name="f453" fmla="*/ 367 f380 1"/>
              <a:gd name="f454" fmla="*/ 413 f380 1"/>
              <a:gd name="f455" fmla="*/ 288 f381 1"/>
              <a:gd name="f456" fmla="*/ 468 f380 1"/>
              <a:gd name="f457" fmla="*/ 227 f381 1"/>
              <a:gd name="f458" fmla="*/ 613 f380 1"/>
              <a:gd name="f459" fmla="*/ 222 f381 1"/>
              <a:gd name="f460" fmla="*/ 656 f380 1"/>
              <a:gd name="f461" fmla="*/ 256 f381 1"/>
              <a:gd name="f462" fmla="*/ 679 f380 1"/>
              <a:gd name="f463" fmla="*/ 254 f381 1"/>
              <a:gd name="f464" fmla="*/ 765 f380 1"/>
              <a:gd name="f465" fmla="+- f382 0 f1"/>
              <a:gd name="f466" fmla="*/ f385 1 852"/>
              <a:gd name="f467" fmla="*/ f386 1 802"/>
              <a:gd name="f468" fmla="*/ f387 1 852"/>
              <a:gd name="f469" fmla="*/ f388 1 802"/>
              <a:gd name="f470" fmla="*/ f389 1 852"/>
              <a:gd name="f471" fmla="*/ f390 1 802"/>
              <a:gd name="f472" fmla="*/ f391 1 852"/>
              <a:gd name="f473" fmla="*/ f392 1 802"/>
              <a:gd name="f474" fmla="*/ f393 1 852"/>
              <a:gd name="f475" fmla="*/ f394 1 802"/>
              <a:gd name="f476" fmla="*/ f395 1 852"/>
              <a:gd name="f477" fmla="*/ f396 1 802"/>
              <a:gd name="f478" fmla="*/ f397 1 852"/>
              <a:gd name="f479" fmla="*/ f398 1 802"/>
              <a:gd name="f480" fmla="*/ f399 1 852"/>
              <a:gd name="f481" fmla="*/ f400 1 802"/>
              <a:gd name="f482" fmla="*/ f401 1 852"/>
              <a:gd name="f483" fmla="*/ f402 1 802"/>
              <a:gd name="f484" fmla="*/ f403 1 852"/>
              <a:gd name="f485" fmla="*/ f404 1 802"/>
              <a:gd name="f486" fmla="*/ f405 1 852"/>
              <a:gd name="f487" fmla="*/ f406 1 802"/>
              <a:gd name="f488" fmla="*/ f407 1 852"/>
              <a:gd name="f489" fmla="*/ f408 1 802"/>
              <a:gd name="f490" fmla="*/ f409 1 852"/>
              <a:gd name="f491" fmla="*/ f410 1 802"/>
              <a:gd name="f492" fmla="*/ f411 1 852"/>
              <a:gd name="f493" fmla="*/ f412 1 802"/>
              <a:gd name="f494" fmla="*/ f413 1 852"/>
              <a:gd name="f495" fmla="*/ f414 1 802"/>
              <a:gd name="f496" fmla="*/ f415 1 852"/>
              <a:gd name="f497" fmla="*/ f416 1 802"/>
              <a:gd name="f498" fmla="*/ f417 1 852"/>
              <a:gd name="f499" fmla="*/ f418 1 802"/>
              <a:gd name="f500" fmla="*/ f419 1 852"/>
              <a:gd name="f501" fmla="*/ f420 1 802"/>
              <a:gd name="f502" fmla="*/ f421 1 852"/>
              <a:gd name="f503" fmla="*/ f422 1 802"/>
              <a:gd name="f504" fmla="*/ f423 1 852"/>
              <a:gd name="f505" fmla="*/ f424 1 802"/>
              <a:gd name="f506" fmla="*/ f425 1 852"/>
              <a:gd name="f507" fmla="*/ f426 1 802"/>
              <a:gd name="f508" fmla="*/ f427 1 852"/>
              <a:gd name="f509" fmla="*/ f428 1 802"/>
              <a:gd name="f510" fmla="*/ f429 1 852"/>
              <a:gd name="f511" fmla="*/ f430 1 802"/>
              <a:gd name="f512" fmla="*/ f431 1 852"/>
              <a:gd name="f513" fmla="*/ f432 1 802"/>
              <a:gd name="f514" fmla="*/ f433 1 852"/>
              <a:gd name="f515" fmla="*/ f434 1 802"/>
              <a:gd name="f516" fmla="*/ f435 1 852"/>
              <a:gd name="f517" fmla="*/ f436 1 802"/>
              <a:gd name="f518" fmla="*/ f437 1 852"/>
              <a:gd name="f519" fmla="*/ f438 1 852"/>
              <a:gd name="f520" fmla="*/ f439 1 802"/>
              <a:gd name="f521" fmla="*/ f440 1 852"/>
              <a:gd name="f522" fmla="*/ f441 1 802"/>
              <a:gd name="f523" fmla="*/ f442 1 852"/>
              <a:gd name="f524" fmla="*/ f443 1 802"/>
              <a:gd name="f525" fmla="*/ f444 1 852"/>
              <a:gd name="f526" fmla="*/ f445 1 802"/>
              <a:gd name="f527" fmla="*/ f446 1 852"/>
              <a:gd name="f528" fmla="*/ f447 1 802"/>
              <a:gd name="f529" fmla="*/ f448 1 852"/>
              <a:gd name="f530" fmla="*/ f449 1 802"/>
              <a:gd name="f531" fmla="*/ f450 1 852"/>
              <a:gd name="f532" fmla="*/ f451 1 802"/>
              <a:gd name="f533" fmla="*/ f452 1 852"/>
              <a:gd name="f534" fmla="*/ f453 1 802"/>
              <a:gd name="f535" fmla="*/ f454 1 802"/>
              <a:gd name="f536" fmla="*/ f455 1 852"/>
              <a:gd name="f537" fmla="*/ f456 1 802"/>
              <a:gd name="f538" fmla="*/ f457 1 852"/>
              <a:gd name="f539" fmla="*/ f458 1 802"/>
              <a:gd name="f540" fmla="*/ f459 1 852"/>
              <a:gd name="f541" fmla="*/ f460 1 802"/>
              <a:gd name="f542" fmla="*/ f461 1 852"/>
              <a:gd name="f543" fmla="*/ f462 1 802"/>
              <a:gd name="f544" fmla="*/ f463 1 852"/>
              <a:gd name="f545" fmla="*/ f464 1 802"/>
              <a:gd name="f546" fmla="*/ 0 1 f383"/>
              <a:gd name="f547" fmla="*/ f377 1 f383"/>
              <a:gd name="f548" fmla="*/ 0 1 f384"/>
              <a:gd name="f549" fmla="*/ f378 1 f384"/>
              <a:gd name="f550" fmla="*/ f466 1 f383"/>
              <a:gd name="f551" fmla="*/ f467 1 f384"/>
              <a:gd name="f552" fmla="*/ f468 1 f383"/>
              <a:gd name="f553" fmla="*/ f469 1 f384"/>
              <a:gd name="f554" fmla="*/ f470 1 f383"/>
              <a:gd name="f555" fmla="*/ f471 1 f384"/>
              <a:gd name="f556" fmla="*/ f472 1 f383"/>
              <a:gd name="f557" fmla="*/ f473 1 f384"/>
              <a:gd name="f558" fmla="*/ f474 1 f383"/>
              <a:gd name="f559" fmla="*/ f475 1 f384"/>
              <a:gd name="f560" fmla="*/ f476 1 f383"/>
              <a:gd name="f561" fmla="*/ f477 1 f384"/>
              <a:gd name="f562" fmla="*/ f478 1 f383"/>
              <a:gd name="f563" fmla="*/ f479 1 f384"/>
              <a:gd name="f564" fmla="*/ f480 1 f383"/>
              <a:gd name="f565" fmla="*/ f481 1 f384"/>
              <a:gd name="f566" fmla="*/ f482 1 f383"/>
              <a:gd name="f567" fmla="*/ f483 1 f384"/>
              <a:gd name="f568" fmla="*/ f484 1 f383"/>
              <a:gd name="f569" fmla="*/ f485 1 f384"/>
              <a:gd name="f570" fmla="*/ f486 1 f383"/>
              <a:gd name="f571" fmla="*/ f487 1 f384"/>
              <a:gd name="f572" fmla="*/ f488 1 f383"/>
              <a:gd name="f573" fmla="*/ f489 1 f384"/>
              <a:gd name="f574" fmla="*/ f490 1 f383"/>
              <a:gd name="f575" fmla="*/ f491 1 f384"/>
              <a:gd name="f576" fmla="*/ f492 1 f383"/>
              <a:gd name="f577" fmla="*/ f493 1 f384"/>
              <a:gd name="f578" fmla="*/ f494 1 f383"/>
              <a:gd name="f579" fmla="*/ f495 1 f384"/>
              <a:gd name="f580" fmla="*/ f496 1 f383"/>
              <a:gd name="f581" fmla="*/ f497 1 f384"/>
              <a:gd name="f582" fmla="*/ f498 1 f383"/>
              <a:gd name="f583" fmla="*/ f499 1 f384"/>
              <a:gd name="f584" fmla="*/ f500 1 f383"/>
              <a:gd name="f585" fmla="*/ f501 1 f384"/>
              <a:gd name="f586" fmla="*/ f502 1 f383"/>
              <a:gd name="f587" fmla="*/ f503 1 f384"/>
              <a:gd name="f588" fmla="*/ f504 1 f383"/>
              <a:gd name="f589" fmla="*/ f505 1 f384"/>
              <a:gd name="f590" fmla="*/ f506 1 f383"/>
              <a:gd name="f591" fmla="*/ f507 1 f384"/>
              <a:gd name="f592" fmla="*/ f508 1 f383"/>
              <a:gd name="f593" fmla="*/ f509 1 f384"/>
              <a:gd name="f594" fmla="*/ f510 1 f383"/>
              <a:gd name="f595" fmla="*/ f511 1 f384"/>
              <a:gd name="f596" fmla="*/ f512 1 f383"/>
              <a:gd name="f597" fmla="*/ f513 1 f384"/>
              <a:gd name="f598" fmla="*/ f514 1 f383"/>
              <a:gd name="f599" fmla="*/ f515 1 f384"/>
              <a:gd name="f600" fmla="*/ f516 1 f383"/>
              <a:gd name="f601" fmla="*/ f517 1 f384"/>
              <a:gd name="f602" fmla="*/ f518 1 f383"/>
              <a:gd name="f603" fmla="*/ f519 1 f383"/>
              <a:gd name="f604" fmla="*/ f520 1 f384"/>
              <a:gd name="f605" fmla="*/ f521 1 f383"/>
              <a:gd name="f606" fmla="*/ f522 1 f384"/>
              <a:gd name="f607" fmla="*/ f523 1 f383"/>
              <a:gd name="f608" fmla="*/ f524 1 f384"/>
              <a:gd name="f609" fmla="*/ f525 1 f383"/>
              <a:gd name="f610" fmla="*/ f526 1 f384"/>
              <a:gd name="f611" fmla="*/ f527 1 f383"/>
              <a:gd name="f612" fmla="*/ f528 1 f384"/>
              <a:gd name="f613" fmla="*/ f529 1 f383"/>
              <a:gd name="f614" fmla="*/ f530 1 f384"/>
              <a:gd name="f615" fmla="*/ f531 1 f383"/>
              <a:gd name="f616" fmla="*/ f532 1 f384"/>
              <a:gd name="f617" fmla="*/ f533 1 f383"/>
              <a:gd name="f618" fmla="*/ f534 1 f384"/>
              <a:gd name="f619" fmla="*/ f535 1 f384"/>
              <a:gd name="f620" fmla="*/ f536 1 f383"/>
              <a:gd name="f621" fmla="*/ f537 1 f384"/>
              <a:gd name="f622" fmla="*/ f538 1 f383"/>
              <a:gd name="f623" fmla="*/ f539 1 f384"/>
              <a:gd name="f624" fmla="*/ f540 1 f383"/>
              <a:gd name="f625" fmla="*/ f541 1 f384"/>
              <a:gd name="f626" fmla="*/ f542 1 f383"/>
              <a:gd name="f627" fmla="*/ f543 1 f384"/>
              <a:gd name="f628" fmla="*/ f544 1 f383"/>
              <a:gd name="f629" fmla="*/ f545 1 f384"/>
              <a:gd name="f630" fmla="*/ f546 f374 1"/>
              <a:gd name="f631" fmla="*/ f547 f374 1"/>
              <a:gd name="f632" fmla="*/ f549 f375 1"/>
              <a:gd name="f633" fmla="*/ f548 f375 1"/>
              <a:gd name="f634" fmla="*/ f550 f374 1"/>
              <a:gd name="f635" fmla="*/ f551 f375 1"/>
              <a:gd name="f636" fmla="*/ f552 f374 1"/>
              <a:gd name="f637" fmla="*/ f553 f375 1"/>
              <a:gd name="f638" fmla="*/ f554 f374 1"/>
              <a:gd name="f639" fmla="*/ f555 f375 1"/>
              <a:gd name="f640" fmla="*/ f556 f374 1"/>
              <a:gd name="f641" fmla="*/ f557 f375 1"/>
              <a:gd name="f642" fmla="*/ f558 f374 1"/>
              <a:gd name="f643" fmla="*/ f559 f375 1"/>
              <a:gd name="f644" fmla="*/ f560 f374 1"/>
              <a:gd name="f645" fmla="*/ f561 f375 1"/>
              <a:gd name="f646" fmla="*/ f562 f374 1"/>
              <a:gd name="f647" fmla="*/ f563 f375 1"/>
              <a:gd name="f648" fmla="*/ f564 f374 1"/>
              <a:gd name="f649" fmla="*/ f565 f375 1"/>
              <a:gd name="f650" fmla="*/ f566 f374 1"/>
              <a:gd name="f651" fmla="*/ f567 f375 1"/>
              <a:gd name="f652" fmla="*/ f568 f374 1"/>
              <a:gd name="f653" fmla="*/ f569 f375 1"/>
              <a:gd name="f654" fmla="*/ f570 f374 1"/>
              <a:gd name="f655" fmla="*/ f571 f375 1"/>
              <a:gd name="f656" fmla="*/ f572 f374 1"/>
              <a:gd name="f657" fmla="*/ f573 f375 1"/>
              <a:gd name="f658" fmla="*/ f574 f374 1"/>
              <a:gd name="f659" fmla="*/ f575 f375 1"/>
              <a:gd name="f660" fmla="*/ f576 f374 1"/>
              <a:gd name="f661" fmla="*/ f577 f375 1"/>
              <a:gd name="f662" fmla="*/ f578 f374 1"/>
              <a:gd name="f663" fmla="*/ f579 f375 1"/>
              <a:gd name="f664" fmla="*/ f580 f374 1"/>
              <a:gd name="f665" fmla="*/ f581 f375 1"/>
              <a:gd name="f666" fmla="*/ f582 f374 1"/>
              <a:gd name="f667" fmla="*/ f583 f375 1"/>
              <a:gd name="f668" fmla="*/ f584 f374 1"/>
              <a:gd name="f669" fmla="*/ f585 f375 1"/>
              <a:gd name="f670" fmla="*/ f586 f374 1"/>
              <a:gd name="f671" fmla="*/ f587 f375 1"/>
              <a:gd name="f672" fmla="*/ f588 f374 1"/>
              <a:gd name="f673" fmla="*/ f589 f375 1"/>
              <a:gd name="f674" fmla="*/ f590 f374 1"/>
              <a:gd name="f675" fmla="*/ f591 f375 1"/>
              <a:gd name="f676" fmla="*/ f592 f374 1"/>
              <a:gd name="f677" fmla="*/ f593 f375 1"/>
              <a:gd name="f678" fmla="*/ f594 f374 1"/>
              <a:gd name="f679" fmla="*/ f595 f375 1"/>
              <a:gd name="f680" fmla="*/ f596 f374 1"/>
              <a:gd name="f681" fmla="*/ f597 f375 1"/>
              <a:gd name="f682" fmla="*/ f598 f374 1"/>
              <a:gd name="f683" fmla="*/ f599 f375 1"/>
              <a:gd name="f684" fmla="*/ f600 f374 1"/>
              <a:gd name="f685" fmla="*/ f601 f375 1"/>
              <a:gd name="f686" fmla="*/ f602 f374 1"/>
              <a:gd name="f687" fmla="*/ f603 f374 1"/>
              <a:gd name="f688" fmla="*/ f604 f375 1"/>
              <a:gd name="f689" fmla="*/ f605 f374 1"/>
              <a:gd name="f690" fmla="*/ f606 f375 1"/>
              <a:gd name="f691" fmla="*/ f607 f374 1"/>
              <a:gd name="f692" fmla="*/ f608 f375 1"/>
              <a:gd name="f693" fmla="*/ f609 f374 1"/>
              <a:gd name="f694" fmla="*/ f610 f375 1"/>
              <a:gd name="f695" fmla="*/ f611 f374 1"/>
              <a:gd name="f696" fmla="*/ f612 f375 1"/>
              <a:gd name="f697" fmla="*/ f613 f374 1"/>
              <a:gd name="f698" fmla="*/ f614 f375 1"/>
              <a:gd name="f699" fmla="*/ f615 f374 1"/>
              <a:gd name="f700" fmla="*/ f616 f375 1"/>
              <a:gd name="f701" fmla="*/ f617 f374 1"/>
              <a:gd name="f702" fmla="*/ f618 f375 1"/>
              <a:gd name="f703" fmla="*/ f619 f375 1"/>
              <a:gd name="f704" fmla="*/ f620 f374 1"/>
              <a:gd name="f705" fmla="*/ f621 f375 1"/>
              <a:gd name="f706" fmla="*/ f622 f374 1"/>
              <a:gd name="f707" fmla="*/ f623 f375 1"/>
              <a:gd name="f708" fmla="*/ f624 f374 1"/>
              <a:gd name="f709" fmla="*/ f625 f375 1"/>
              <a:gd name="f710" fmla="*/ f626 f374 1"/>
              <a:gd name="f711" fmla="*/ f627 f375 1"/>
              <a:gd name="f712" fmla="*/ f628 f374 1"/>
              <a:gd name="f713" fmla="*/ f629 f3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5">
                <a:pos x="f634" y="f635"/>
              </a:cxn>
              <a:cxn ang="f465">
                <a:pos x="f636" y="f637"/>
              </a:cxn>
              <a:cxn ang="f465">
                <a:pos x="f638" y="f639"/>
              </a:cxn>
              <a:cxn ang="f465">
                <a:pos x="f640" y="f641"/>
              </a:cxn>
              <a:cxn ang="f465">
                <a:pos x="f642" y="f643"/>
              </a:cxn>
              <a:cxn ang="f465">
                <a:pos x="f644" y="f645"/>
              </a:cxn>
              <a:cxn ang="f465">
                <a:pos x="f646" y="f647"/>
              </a:cxn>
              <a:cxn ang="f465">
                <a:pos x="f648" y="f649"/>
              </a:cxn>
              <a:cxn ang="f465">
                <a:pos x="f650" y="f651"/>
              </a:cxn>
              <a:cxn ang="f465">
                <a:pos x="f652" y="f653"/>
              </a:cxn>
              <a:cxn ang="f465">
                <a:pos x="f654" y="f655"/>
              </a:cxn>
              <a:cxn ang="f465">
                <a:pos x="f656" y="f657"/>
              </a:cxn>
              <a:cxn ang="f465">
                <a:pos x="f658" y="f659"/>
              </a:cxn>
              <a:cxn ang="f465">
                <a:pos x="f660" y="f661"/>
              </a:cxn>
              <a:cxn ang="f465">
                <a:pos x="f662" y="f663"/>
              </a:cxn>
              <a:cxn ang="f465">
                <a:pos x="f664" y="f665"/>
              </a:cxn>
              <a:cxn ang="f465">
                <a:pos x="f666" y="f667"/>
              </a:cxn>
              <a:cxn ang="f465">
                <a:pos x="f668" y="f669"/>
              </a:cxn>
              <a:cxn ang="f465">
                <a:pos x="f670" y="f671"/>
              </a:cxn>
              <a:cxn ang="f465">
                <a:pos x="f672" y="f673"/>
              </a:cxn>
              <a:cxn ang="f465">
                <a:pos x="f674" y="f675"/>
              </a:cxn>
              <a:cxn ang="f465">
                <a:pos x="f676" y="f677"/>
              </a:cxn>
              <a:cxn ang="f465">
                <a:pos x="f678" y="f679"/>
              </a:cxn>
              <a:cxn ang="f465">
                <a:pos x="f680" y="f681"/>
              </a:cxn>
              <a:cxn ang="f465">
                <a:pos x="f682" y="f683"/>
              </a:cxn>
              <a:cxn ang="f465">
                <a:pos x="f684" y="f685"/>
              </a:cxn>
              <a:cxn ang="f465">
                <a:pos x="f686" y="f649"/>
              </a:cxn>
              <a:cxn ang="f465">
                <a:pos x="f687" y="f688"/>
              </a:cxn>
              <a:cxn ang="f465">
                <a:pos x="f689" y="f690"/>
              </a:cxn>
              <a:cxn ang="f465">
                <a:pos x="f691" y="f692"/>
              </a:cxn>
              <a:cxn ang="f465">
                <a:pos x="f693" y="f694"/>
              </a:cxn>
              <a:cxn ang="f465">
                <a:pos x="f695" y="f696"/>
              </a:cxn>
              <a:cxn ang="f465">
                <a:pos x="f697" y="f698"/>
              </a:cxn>
              <a:cxn ang="f465">
                <a:pos x="f699" y="f700"/>
              </a:cxn>
              <a:cxn ang="f465">
                <a:pos x="f701" y="f702"/>
              </a:cxn>
              <a:cxn ang="f465">
                <a:pos x="f697" y="f703"/>
              </a:cxn>
              <a:cxn ang="f465">
                <a:pos x="f704" y="f705"/>
              </a:cxn>
              <a:cxn ang="f465">
                <a:pos x="f706" y="f707"/>
              </a:cxn>
              <a:cxn ang="f465">
                <a:pos x="f708" y="f709"/>
              </a:cxn>
              <a:cxn ang="f465">
                <a:pos x="f710" y="f711"/>
              </a:cxn>
              <a:cxn ang="f465">
                <a:pos x="f712" y="f713"/>
              </a:cxn>
            </a:cxnLst>
            <a:rect l="f630" t="f633" r="f631" b="f632"/>
            <a:pathLst>
              <a:path w="852" h="80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1"/>
                  <a:pt x="f23" y="f24"/>
                  <a:pt x="f25" y="f26"/>
                </a:cubicBezTo>
                <a:cubicBezTo>
                  <a:pt x="f25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38" y="f40"/>
                  <a:pt x="f38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5" y="f67"/>
                  <a:pt x="f68" y="f69"/>
                </a:cubicBezTo>
                <a:cubicBezTo>
                  <a:pt x="f70" y="f71"/>
                  <a:pt x="f72" y="f73"/>
                  <a:pt x="f68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1" y="f93"/>
                  <a:pt x="f94" y="f8"/>
                  <a:pt x="f95" y="f96"/>
                </a:cubicBezTo>
                <a:cubicBezTo>
                  <a:pt x="f97" y="f12"/>
                  <a:pt x="f98" y="f99"/>
                  <a:pt x="f100" y="f101"/>
                </a:cubicBezTo>
                <a:cubicBezTo>
                  <a:pt x="f102" y="f103"/>
                  <a:pt x="f103" y="f104"/>
                  <a:pt x="f2" y="f48"/>
                </a:cubicBezTo>
                <a:cubicBezTo>
                  <a:pt x="f105" y="f106"/>
                  <a:pt x="f10" y="f72"/>
                  <a:pt x="f86" y="f107"/>
                </a:cubicBezTo>
                <a:cubicBezTo>
                  <a:pt x="f108" y="f5"/>
                  <a:pt x="f109" y="f107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48"/>
                </a:cubicBezTo>
                <a:cubicBezTo>
                  <a:pt x="f123" y="f124"/>
                  <a:pt x="f125" y="f126"/>
                  <a:pt x="f127" y="f126"/>
                </a:cubicBezTo>
                <a:cubicBezTo>
                  <a:pt x="f128" y="f126"/>
                  <a:pt x="f129" y="f38"/>
                  <a:pt x="f130" y="f126"/>
                </a:cubicBezTo>
                <a:cubicBezTo>
                  <a:pt x="f131" y="f126"/>
                  <a:pt x="f132" y="f133"/>
                  <a:pt x="f134" y="f42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7" y="f149"/>
                  <a:pt x="f150" y="f86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18"/>
                  <a:pt x="f164" y="f165"/>
                  <a:pt x="f166" y="f167"/>
                </a:cubicBezTo>
                <a:cubicBezTo>
                  <a:pt x="f153" y="f168"/>
                  <a:pt x="f169" y="f60"/>
                  <a:pt x="f151" y="f170"/>
                </a:cubicBezTo>
                <a:cubicBezTo>
                  <a:pt x="f171" y="f58"/>
                  <a:pt x="f172" y="f173"/>
                  <a:pt x="f174" y="f175"/>
                </a:cubicBezTo>
                <a:cubicBezTo>
                  <a:pt x="f6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31" y="f189"/>
                  <a:pt x="f189" y="f27"/>
                </a:cubicBezTo>
                <a:cubicBezTo>
                  <a:pt x="f190" y="f191"/>
                  <a:pt x="f192" y="f191"/>
                  <a:pt x="f193" y="f191"/>
                </a:cubicBezTo>
                <a:cubicBezTo>
                  <a:pt x="f194" y="f195"/>
                  <a:pt x="f196" y="f197"/>
                  <a:pt x="f198" y="f157"/>
                </a:cubicBezTo>
                <a:cubicBezTo>
                  <a:pt x="f199" y="f200"/>
                  <a:pt x="f201" y="f202"/>
                  <a:pt x="f51" y="f7"/>
                </a:cubicBezTo>
                <a:cubicBezTo>
                  <a:pt x="f203" y="f200"/>
                  <a:pt x="f203" y="f183"/>
                  <a:pt x="f204" y="f205"/>
                </a:cubicBezTo>
                <a:cubicBezTo>
                  <a:pt x="f53" y="f206"/>
                  <a:pt x="f207" y="f33"/>
                  <a:pt x="f208" y="f209"/>
                </a:cubicBezTo>
                <a:cubicBezTo>
                  <a:pt x="f210" y="f211"/>
                  <a:pt x="f212" y="f182"/>
                  <a:pt x="f58" y="f213"/>
                </a:cubicBezTo>
                <a:cubicBezTo>
                  <a:pt x="f201" y="f214"/>
                  <a:pt x="f215" y="f134"/>
                  <a:pt x="f216" y="f217"/>
                </a:cubicBezTo>
                <a:cubicBezTo>
                  <a:pt x="f218" y="f219"/>
                  <a:pt x="f220" y="f130"/>
                  <a:pt x="f221" y="f222"/>
                </a:cubicBezTo>
                <a:cubicBezTo>
                  <a:pt x="f223" y="f128"/>
                  <a:pt x="f224" y="f225"/>
                  <a:pt x="f226" y="f227"/>
                </a:cubicBezTo>
                <a:cubicBezTo>
                  <a:pt x="f47" y="f228"/>
                  <a:pt x="f229" y="f230"/>
                  <a:pt x="f226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42" y="f118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19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176" y="f260"/>
                  <a:pt x="f196" y="f261"/>
                  <a:pt x="f130" y="f262"/>
                </a:cubicBezTo>
                <a:cubicBezTo>
                  <a:pt x="f176" y="f263"/>
                  <a:pt x="f45" y="f264"/>
                  <a:pt x="f265" y="f92"/>
                </a:cubicBezTo>
                <a:cubicBezTo>
                  <a:pt x="f266" y="f8"/>
                  <a:pt x="f215" y="f267"/>
                  <a:pt x="f49" y="f267"/>
                </a:cubicBezTo>
                <a:cubicBezTo>
                  <a:pt x="f268" y="f267"/>
                  <a:pt x="f269" y="f270"/>
                  <a:pt x="f168" y="f271"/>
                </a:cubicBezTo>
                <a:cubicBezTo>
                  <a:pt x="f272" y="f273"/>
                  <a:pt x="f274" y="f275"/>
                  <a:pt x="f167" y="f276"/>
                </a:cubicBezTo>
                <a:cubicBezTo>
                  <a:pt x="f277" y="f278"/>
                  <a:pt x="f235" y="f279"/>
                  <a:pt x="f280" y="f89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87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100"/>
                  <a:pt x="f298" y="f299"/>
                  <a:pt x="f300" y="f301"/>
                </a:cubicBezTo>
                <a:cubicBezTo>
                  <a:pt x="f302" y="f303"/>
                  <a:pt x="f304" y="f144"/>
                  <a:pt x="f305" y="f306"/>
                </a:cubicBezTo>
                <a:cubicBezTo>
                  <a:pt x="f307" y="f308"/>
                  <a:pt x="f88" y="f271"/>
                  <a:pt x="f309" y="f310"/>
                </a:cubicBezTo>
                <a:cubicBezTo>
                  <a:pt x="f309" y="f311"/>
                  <a:pt x="f309" y="f312"/>
                  <a:pt x="f309" y="f313"/>
                </a:cubicBezTo>
                <a:cubicBezTo>
                  <a:pt x="f314" y="f96"/>
                  <a:pt x="f315" y="f316"/>
                  <a:pt x="f317" y="f318"/>
                </a:cubicBezTo>
                <a:cubicBezTo>
                  <a:pt x="f319" y="f320"/>
                  <a:pt x="f305" y="f261"/>
                  <a:pt x="f321" y="f322"/>
                </a:cubicBezTo>
                <a:cubicBezTo>
                  <a:pt x="f323" y="f324"/>
                  <a:pt x="f86" y="f325"/>
                  <a:pt x="f326" y="f327"/>
                </a:cubicBezTo>
                <a:cubicBezTo>
                  <a:pt x="f328" y="f329"/>
                  <a:pt x="f330" y="f302"/>
                  <a:pt x="f88" y="f331"/>
                </a:cubicBezTo>
                <a:cubicBezTo>
                  <a:pt x="f149" y="f253"/>
                  <a:pt x="f332" y="f333"/>
                  <a:pt x="f314" y="f334"/>
                </a:cubicBezTo>
                <a:cubicBezTo>
                  <a:pt x="f328" y="f248"/>
                  <a:pt x="f86" y="f71"/>
                  <a:pt x="f317" y="f335"/>
                </a:cubicBezTo>
                <a:cubicBezTo>
                  <a:pt x="f259" y="f160"/>
                  <a:pt x="f323" y="f336"/>
                  <a:pt x="f317" y="f337"/>
                </a:cubicBezTo>
                <a:cubicBezTo>
                  <a:pt x="f338" y="f339"/>
                  <a:pt x="f326" y="f340"/>
                  <a:pt x="f341" y="f342"/>
                </a:cubicBezTo>
                <a:cubicBezTo>
                  <a:pt x="f86" y="f343"/>
                  <a:pt x="f344" y="f345"/>
                  <a:pt x="f338" y="f346"/>
                </a:cubicBezTo>
                <a:cubicBezTo>
                  <a:pt x="f347" y="f348"/>
                  <a:pt x="f349" y="f350"/>
                  <a:pt x="f267" y="f51"/>
                </a:cubicBezTo>
                <a:cubicBezTo>
                  <a:pt x="f313" y="f351"/>
                  <a:pt x="f312" y="f222"/>
                  <a:pt x="f352" y="f353"/>
                </a:cubicBezTo>
                <a:cubicBezTo>
                  <a:pt x="f311" y="f354"/>
                  <a:pt x="f355" y="f176"/>
                  <a:pt x="f355" y="f196"/>
                </a:cubicBezTo>
                <a:cubicBezTo>
                  <a:pt x="f356" y="f250"/>
                  <a:pt x="f357" y="f358"/>
                  <a:pt x="f359" y="f247"/>
                </a:cubicBezTo>
                <a:cubicBezTo>
                  <a:pt x="f355" y="f360"/>
                  <a:pt x="f361" y="f362"/>
                  <a:pt x="f363" y="f364"/>
                </a:cubicBezTo>
                <a:cubicBezTo>
                  <a:pt x="f10" y="f194"/>
                  <a:pt x="f365" y="f366"/>
                  <a:pt x="f367" y="f40"/>
                </a:cubicBezTo>
                <a:cubicBezTo>
                  <a:pt x="f148" y="f368"/>
                  <a:pt x="f367" y="f135"/>
                  <a:pt x="f369" y="f370"/>
                </a:cubicBezTo>
                <a:cubicBezTo>
                  <a:pt x="f371" y="f184"/>
                  <a:pt x="f92" y="f372"/>
                  <a:pt x="f92" y="f187"/>
                </a:cubicBezTo>
                <a:cubicBezTo>
                  <a:pt x="f371" y="f15"/>
                  <a:pt x="f92" y="f11"/>
                  <a:pt x="f8" y="f9"/>
                </a:cubicBezTo>
                <a:close/>
              </a:path>
            </a:pathLst>
          </a:custGeom>
          <a:solidFill>
            <a:srgbClr val="EECE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33" name="Grupo 44">
            <a:extLst>
              <a:ext uri="{FF2B5EF4-FFF2-40B4-BE49-F238E27FC236}">
                <a16:creationId xmlns:a16="http://schemas.microsoft.com/office/drawing/2014/main" id="{563917B2-F532-DD8D-87BA-1332EEBFA646}"/>
              </a:ext>
            </a:extLst>
          </p:cNvPr>
          <p:cNvGrpSpPr/>
          <p:nvPr/>
        </p:nvGrpSpPr>
        <p:grpSpPr>
          <a:xfrm>
            <a:off x="11749089" y="3300417"/>
            <a:ext cx="3895728" cy="6099165"/>
            <a:chOff x="11749089" y="3300417"/>
            <a:chExt cx="3895728" cy="609916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E60E64FA-4A5A-90B5-37FA-0204108785F4}"/>
                </a:ext>
              </a:extLst>
            </p:cNvPr>
            <p:cNvSpPr/>
            <p:nvPr/>
          </p:nvSpPr>
          <p:spPr>
            <a:xfrm>
              <a:off x="12011028" y="7481885"/>
              <a:ext cx="2608261" cy="19176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0"/>
                <a:gd name="f7" fmla="val 228"/>
                <a:gd name="f8" fmla="val 1"/>
                <a:gd name="f9" fmla="val 176"/>
                <a:gd name="f10" fmla="val 2"/>
                <a:gd name="f11" fmla="val 149"/>
                <a:gd name="f12" fmla="val 123"/>
                <a:gd name="f13" fmla="val 3"/>
                <a:gd name="f14" fmla="val 97"/>
                <a:gd name="f15" fmla="val 4"/>
                <a:gd name="f16" fmla="val 90"/>
                <a:gd name="f17" fmla="val 5"/>
                <a:gd name="f18" fmla="val 82"/>
                <a:gd name="f19" fmla="val 6"/>
                <a:gd name="f20" fmla="val 75"/>
                <a:gd name="f21" fmla="val 61"/>
                <a:gd name="f22" fmla="val 13"/>
                <a:gd name="f23" fmla="val 50"/>
                <a:gd name="f24" fmla="val 19"/>
                <a:gd name="f25" fmla="val 39"/>
                <a:gd name="f26" fmla="val 30"/>
                <a:gd name="f27" fmla="val 47"/>
                <a:gd name="f28" fmla="val 16"/>
                <a:gd name="f29" fmla="val 68"/>
                <a:gd name="f30" fmla="val 73"/>
                <a:gd name="f31" fmla="val 34"/>
                <a:gd name="f32" fmla="val 79"/>
                <a:gd name="f33" fmla="val 37"/>
                <a:gd name="f34" fmla="val 85"/>
                <a:gd name="f35" fmla="val 40"/>
                <a:gd name="f36" fmla="val 88"/>
                <a:gd name="f37" fmla="val 42"/>
                <a:gd name="f38" fmla="val 92"/>
                <a:gd name="f39" fmla="val 43"/>
                <a:gd name="f40" fmla="val 95"/>
                <a:gd name="f41" fmla="val 45"/>
                <a:gd name="f42" fmla="val 99"/>
                <a:gd name="f43" fmla="val 48"/>
                <a:gd name="f44" fmla="val 102"/>
                <a:gd name="f45" fmla="val 52"/>
                <a:gd name="f46" fmla="val 108"/>
                <a:gd name="f47" fmla="val 111"/>
                <a:gd name="f48" fmla="val 103"/>
                <a:gd name="f49" fmla="val 44"/>
                <a:gd name="f50" fmla="val 107"/>
                <a:gd name="f51" fmla="val 110"/>
                <a:gd name="f52" fmla="val 113"/>
                <a:gd name="f53" fmla="val 116"/>
                <a:gd name="f54" fmla="val 117"/>
                <a:gd name="f55" fmla="val 118"/>
                <a:gd name="f56" fmla="val 41"/>
                <a:gd name="f57" fmla="val 119"/>
                <a:gd name="f58" fmla="val 121"/>
                <a:gd name="f59" fmla="val 122"/>
                <a:gd name="f60" fmla="val 124"/>
                <a:gd name="f61" fmla="val 135"/>
                <a:gd name="f62" fmla="val 140"/>
                <a:gd name="f63" fmla="val 150"/>
                <a:gd name="f64" fmla="val 145"/>
                <a:gd name="f65" fmla="val 29"/>
                <a:gd name="f66" fmla="val 155"/>
                <a:gd name="f67" fmla="val 24"/>
                <a:gd name="f68" fmla="val 158"/>
                <a:gd name="f69" fmla="val 17"/>
                <a:gd name="f70" fmla="val 183"/>
                <a:gd name="f71" fmla="val 14"/>
                <a:gd name="f72" fmla="val 207"/>
                <a:gd name="f73" fmla="val 18"/>
                <a:gd name="f74" fmla="val 232"/>
                <a:gd name="f75" fmla="val 242"/>
                <a:gd name="f76" fmla="val 20"/>
                <a:gd name="f77" fmla="val 252"/>
                <a:gd name="f78" fmla="val 261"/>
                <a:gd name="f79" fmla="val 22"/>
                <a:gd name="f80" fmla="val 269"/>
                <a:gd name="f81" fmla="val 271"/>
                <a:gd name="f82" fmla="val 8"/>
                <a:gd name="f83" fmla="val 268"/>
                <a:gd name="f84" fmla="val 277"/>
                <a:gd name="f85" fmla="val 282"/>
                <a:gd name="f86" fmla="val 12"/>
                <a:gd name="f87" fmla="val 279"/>
                <a:gd name="f88" fmla="val 25"/>
                <a:gd name="f89" fmla="val 274"/>
                <a:gd name="f90" fmla="val 49"/>
                <a:gd name="f91" fmla="val 262"/>
                <a:gd name="f92" fmla="val 54"/>
                <a:gd name="f93" fmla="val 253"/>
                <a:gd name="f94" fmla="val 62"/>
                <a:gd name="f95" fmla="val 247"/>
                <a:gd name="f96" fmla="val 67"/>
                <a:gd name="f97" fmla="val 240"/>
                <a:gd name="f98" fmla="val 72"/>
                <a:gd name="f99" fmla="val 236"/>
                <a:gd name="f100" fmla="val 224"/>
                <a:gd name="f101" fmla="val 210"/>
                <a:gd name="f102" fmla="val 197"/>
                <a:gd name="f103" fmla="val 115"/>
                <a:gd name="f104" fmla="val 189"/>
                <a:gd name="f105" fmla="val 178"/>
                <a:gd name="f106" fmla="val 127"/>
                <a:gd name="f107" fmla="val 166"/>
                <a:gd name="f108" fmla="val 151"/>
                <a:gd name="f109" fmla="val 120"/>
                <a:gd name="f110" fmla="val 126"/>
                <a:gd name="f111" fmla="val 128"/>
                <a:gd name="f112" fmla="val 129"/>
                <a:gd name="f113" fmla="val 125"/>
                <a:gd name="f114" fmla="val 130"/>
                <a:gd name="f115" fmla="val 131"/>
                <a:gd name="f116" fmla="val 136"/>
                <a:gd name="f117" fmla="val 144"/>
                <a:gd name="f118" fmla="val 146"/>
                <a:gd name="f119" fmla="val 147"/>
                <a:gd name="f120" fmla="val 143"/>
                <a:gd name="f121" fmla="val 142"/>
                <a:gd name="f122" fmla="val 152"/>
                <a:gd name="f123" fmla="val 153"/>
                <a:gd name="f124" fmla="val 106"/>
                <a:gd name="f125" fmla="val 101"/>
                <a:gd name="f126" fmla="val 156"/>
                <a:gd name="f127" fmla="val 87"/>
                <a:gd name="f128" fmla="val 161"/>
                <a:gd name="f129" fmla="val 86"/>
                <a:gd name="f130" fmla="val 89"/>
                <a:gd name="f131" fmla="val 168"/>
                <a:gd name="f132" fmla="val 93"/>
                <a:gd name="f133" fmla="val 169"/>
                <a:gd name="f134" fmla="val 98"/>
                <a:gd name="f135" fmla="val 175"/>
                <a:gd name="f136" fmla="val 179"/>
                <a:gd name="f137" fmla="val 109"/>
                <a:gd name="f138" fmla="val 191"/>
                <a:gd name="f139" fmla="val 134"/>
                <a:gd name="f140" fmla="val 190"/>
                <a:gd name="f141" fmla="val 187"/>
                <a:gd name="f142" fmla="val 182"/>
                <a:gd name="f143" fmla="val 167"/>
                <a:gd name="f144" fmla="val 201"/>
                <a:gd name="f145" fmla="val 213"/>
                <a:gd name="f146" fmla="val 234"/>
                <a:gd name="f147" fmla="val 137"/>
                <a:gd name="f148" fmla="val 254"/>
                <a:gd name="f149" fmla="val 275"/>
                <a:gd name="f150" fmla="val 278"/>
                <a:gd name="f151" fmla="val 287"/>
                <a:gd name="f152" fmla="val 298"/>
                <a:gd name="f153" fmla="val 307"/>
                <a:gd name="f154" fmla="val 170"/>
                <a:gd name="f155" fmla="val 199"/>
                <a:gd name="f156" fmla="val 273"/>
                <a:gd name="f157" fmla="val 214"/>
                <a:gd name="f158" fmla="val 233"/>
                <a:gd name="f159" fmla="val 222"/>
                <a:gd name="f160" fmla="val 193"/>
                <a:gd name="f161" fmla="val 225"/>
                <a:gd name="f162" fmla="val 154"/>
                <a:gd name="f163" fmla="val 78"/>
                <a:gd name="f164" fmla="val 55"/>
                <a:gd name="f165" fmla="val 208"/>
                <a:gd name="f166" fmla="val 33"/>
                <a:gd name="f167" fmla="val 184"/>
                <a:gd name="f168" fmla="val 9"/>
                <a:gd name="f169" fmla="val 181"/>
                <a:gd name="f170" fmla="+- 0 0 -90"/>
                <a:gd name="f171" fmla="*/ f3 1 310"/>
                <a:gd name="f172" fmla="*/ f4 1 228"/>
                <a:gd name="f173" fmla="val f5"/>
                <a:gd name="f174" fmla="val f6"/>
                <a:gd name="f175" fmla="val f7"/>
                <a:gd name="f176" fmla="*/ f170 f0 1"/>
                <a:gd name="f177" fmla="+- f175 0 f173"/>
                <a:gd name="f178" fmla="+- f174 0 f173"/>
                <a:gd name="f179" fmla="*/ f176 1 f2"/>
                <a:gd name="f180" fmla="*/ f178 1 310"/>
                <a:gd name="f181" fmla="*/ f177 1 228"/>
                <a:gd name="f182" fmla="*/ 1 f178 1"/>
                <a:gd name="f183" fmla="*/ 176 f177 1"/>
                <a:gd name="f184" fmla="*/ 3 f178 1"/>
                <a:gd name="f185" fmla="*/ 97 f177 1"/>
                <a:gd name="f186" fmla="*/ 6 f178 1"/>
                <a:gd name="f187" fmla="*/ 75 f177 1"/>
                <a:gd name="f188" fmla="*/ 19 f178 1"/>
                <a:gd name="f189" fmla="*/ 39 f177 1"/>
                <a:gd name="f190" fmla="*/ 68 f178 1"/>
                <a:gd name="f191" fmla="*/ 30 f177 1"/>
                <a:gd name="f192" fmla="*/ 85 f178 1"/>
                <a:gd name="f193" fmla="*/ 40 f177 1"/>
                <a:gd name="f194" fmla="*/ 95 f178 1"/>
                <a:gd name="f195" fmla="*/ 45 f177 1"/>
                <a:gd name="f196" fmla="*/ 108 f178 1"/>
                <a:gd name="f197" fmla="*/ 52 f177 1"/>
                <a:gd name="f198" fmla="*/ 107 f178 1"/>
                <a:gd name="f199" fmla="*/ 116 f178 1"/>
                <a:gd name="f200" fmla="*/ 119 f178 1"/>
                <a:gd name="f201" fmla="*/ 41 f177 1"/>
                <a:gd name="f202" fmla="*/ 124 f178 1"/>
                <a:gd name="f203" fmla="*/ 44 f177 1"/>
                <a:gd name="f204" fmla="*/ 149 f178 1"/>
                <a:gd name="f205" fmla="*/ 42 f177 1"/>
                <a:gd name="f206" fmla="*/ 150 f178 1"/>
                <a:gd name="f207" fmla="*/ 158 f178 1"/>
                <a:gd name="f208" fmla="*/ 17 f177 1"/>
                <a:gd name="f209" fmla="*/ 232 f178 1"/>
                <a:gd name="f210" fmla="*/ 19 f177 1"/>
                <a:gd name="f211" fmla="*/ 261 f178 1"/>
                <a:gd name="f212" fmla="*/ 22 f177 1"/>
                <a:gd name="f213" fmla="*/ 271 f178 1"/>
                <a:gd name="f214" fmla="*/ 13 f177 1"/>
                <a:gd name="f215" fmla="*/ 277 f178 1"/>
                <a:gd name="f216" fmla="*/ 0 f177 1"/>
                <a:gd name="f217" fmla="*/ 279 f178 1"/>
                <a:gd name="f218" fmla="*/ 37 f177 1"/>
                <a:gd name="f219" fmla="*/ 253 f178 1"/>
                <a:gd name="f220" fmla="*/ 62 f177 1"/>
                <a:gd name="f221" fmla="*/ 236 f178 1"/>
                <a:gd name="f222" fmla="*/ 79 f177 1"/>
                <a:gd name="f223" fmla="*/ 197 f178 1"/>
                <a:gd name="f224" fmla="*/ 115 f177 1"/>
                <a:gd name="f225" fmla="*/ 166 f178 1"/>
                <a:gd name="f226" fmla="*/ 123 f177 1"/>
                <a:gd name="f227" fmla="*/ 120 f178 1"/>
                <a:gd name="f228" fmla="*/ 126 f177 1"/>
                <a:gd name="f229" fmla="*/ 129 f177 1"/>
                <a:gd name="f230" fmla="*/ 136 f178 1"/>
                <a:gd name="f231" fmla="*/ 130 f177 1"/>
                <a:gd name="f232" fmla="*/ 146 f178 1"/>
                <a:gd name="f233" fmla="*/ 135 f177 1"/>
                <a:gd name="f234" fmla="*/ 140 f178 1"/>
                <a:gd name="f235" fmla="*/ 144 f177 1"/>
                <a:gd name="f236" fmla="*/ 111 f178 1"/>
                <a:gd name="f237" fmla="*/ 153 f177 1"/>
                <a:gd name="f238" fmla="*/ 87 f178 1"/>
                <a:gd name="f239" fmla="*/ 161 f177 1"/>
                <a:gd name="f240" fmla="*/ 93 f178 1"/>
                <a:gd name="f241" fmla="*/ 169 f177 1"/>
                <a:gd name="f242" fmla="*/ 101 f178 1"/>
                <a:gd name="f243" fmla="*/ 179 f177 1"/>
                <a:gd name="f244" fmla="*/ 134 f178 1"/>
                <a:gd name="f245" fmla="*/ 190 f177 1"/>
                <a:gd name="f246" fmla="*/ 180 f178 1"/>
                <a:gd name="f247" fmla="*/ 167 f177 1"/>
                <a:gd name="f248" fmla="*/ 213 f178 1"/>
                <a:gd name="f249" fmla="*/ 146 f177 1"/>
                <a:gd name="f250" fmla="*/ 275 f178 1"/>
                <a:gd name="f251" fmla="*/ 117 f177 1"/>
                <a:gd name="f252" fmla="*/ 287 f178 1"/>
                <a:gd name="f253" fmla="*/ 310 f178 1"/>
                <a:gd name="f254" fmla="*/ 199 f177 1"/>
                <a:gd name="f255" fmla="*/ 193 f178 1"/>
                <a:gd name="f256" fmla="*/ 225 f177 1"/>
                <a:gd name="f257" fmla="*/ 78 f178 1"/>
                <a:gd name="f258" fmla="*/ 214 f177 1"/>
                <a:gd name="f259" fmla="*/ 13 f178 1"/>
                <a:gd name="f260" fmla="*/ 184 f177 1"/>
                <a:gd name="f261" fmla="+- f179 0 f1"/>
                <a:gd name="f262" fmla="*/ f182 1 310"/>
                <a:gd name="f263" fmla="*/ f183 1 228"/>
                <a:gd name="f264" fmla="*/ f184 1 310"/>
                <a:gd name="f265" fmla="*/ f185 1 228"/>
                <a:gd name="f266" fmla="*/ f186 1 310"/>
                <a:gd name="f267" fmla="*/ f187 1 228"/>
                <a:gd name="f268" fmla="*/ f188 1 310"/>
                <a:gd name="f269" fmla="*/ f189 1 228"/>
                <a:gd name="f270" fmla="*/ f190 1 310"/>
                <a:gd name="f271" fmla="*/ f191 1 228"/>
                <a:gd name="f272" fmla="*/ f192 1 310"/>
                <a:gd name="f273" fmla="*/ f193 1 228"/>
                <a:gd name="f274" fmla="*/ f194 1 310"/>
                <a:gd name="f275" fmla="*/ f195 1 228"/>
                <a:gd name="f276" fmla="*/ f196 1 310"/>
                <a:gd name="f277" fmla="*/ f197 1 228"/>
                <a:gd name="f278" fmla="*/ f198 1 310"/>
                <a:gd name="f279" fmla="*/ f199 1 310"/>
                <a:gd name="f280" fmla="*/ f200 1 310"/>
                <a:gd name="f281" fmla="*/ f201 1 228"/>
                <a:gd name="f282" fmla="*/ f202 1 310"/>
                <a:gd name="f283" fmla="*/ f203 1 228"/>
                <a:gd name="f284" fmla="*/ f204 1 310"/>
                <a:gd name="f285" fmla="*/ f205 1 228"/>
                <a:gd name="f286" fmla="*/ f206 1 310"/>
                <a:gd name="f287" fmla="*/ f207 1 310"/>
                <a:gd name="f288" fmla="*/ f208 1 228"/>
                <a:gd name="f289" fmla="*/ f209 1 310"/>
                <a:gd name="f290" fmla="*/ f210 1 228"/>
                <a:gd name="f291" fmla="*/ f211 1 310"/>
                <a:gd name="f292" fmla="*/ f212 1 228"/>
                <a:gd name="f293" fmla="*/ f213 1 310"/>
                <a:gd name="f294" fmla="*/ f214 1 228"/>
                <a:gd name="f295" fmla="*/ f215 1 310"/>
                <a:gd name="f296" fmla="*/ f216 1 228"/>
                <a:gd name="f297" fmla="*/ f217 1 310"/>
                <a:gd name="f298" fmla="*/ f218 1 228"/>
                <a:gd name="f299" fmla="*/ f219 1 310"/>
                <a:gd name="f300" fmla="*/ f220 1 228"/>
                <a:gd name="f301" fmla="*/ f221 1 310"/>
                <a:gd name="f302" fmla="*/ f222 1 228"/>
                <a:gd name="f303" fmla="*/ f223 1 310"/>
                <a:gd name="f304" fmla="*/ f224 1 228"/>
                <a:gd name="f305" fmla="*/ f225 1 310"/>
                <a:gd name="f306" fmla="*/ f226 1 228"/>
                <a:gd name="f307" fmla="*/ f227 1 310"/>
                <a:gd name="f308" fmla="*/ f228 1 228"/>
                <a:gd name="f309" fmla="*/ f229 1 228"/>
                <a:gd name="f310" fmla="*/ f230 1 310"/>
                <a:gd name="f311" fmla="*/ f231 1 228"/>
                <a:gd name="f312" fmla="*/ f232 1 310"/>
                <a:gd name="f313" fmla="*/ f233 1 228"/>
                <a:gd name="f314" fmla="*/ f234 1 310"/>
                <a:gd name="f315" fmla="*/ f235 1 228"/>
                <a:gd name="f316" fmla="*/ f236 1 310"/>
                <a:gd name="f317" fmla="*/ f237 1 228"/>
                <a:gd name="f318" fmla="*/ f238 1 310"/>
                <a:gd name="f319" fmla="*/ f239 1 228"/>
                <a:gd name="f320" fmla="*/ f240 1 310"/>
                <a:gd name="f321" fmla="*/ f241 1 228"/>
                <a:gd name="f322" fmla="*/ f242 1 310"/>
                <a:gd name="f323" fmla="*/ f243 1 228"/>
                <a:gd name="f324" fmla="*/ f244 1 310"/>
                <a:gd name="f325" fmla="*/ f245 1 228"/>
                <a:gd name="f326" fmla="*/ f246 1 310"/>
                <a:gd name="f327" fmla="*/ f247 1 228"/>
                <a:gd name="f328" fmla="*/ f248 1 310"/>
                <a:gd name="f329" fmla="*/ f249 1 228"/>
                <a:gd name="f330" fmla="*/ f250 1 310"/>
                <a:gd name="f331" fmla="*/ f251 1 228"/>
                <a:gd name="f332" fmla="*/ f252 1 310"/>
                <a:gd name="f333" fmla="*/ f253 1 310"/>
                <a:gd name="f334" fmla="*/ f254 1 228"/>
                <a:gd name="f335" fmla="*/ f255 1 310"/>
                <a:gd name="f336" fmla="*/ f256 1 228"/>
                <a:gd name="f337" fmla="*/ f257 1 310"/>
                <a:gd name="f338" fmla="*/ f258 1 228"/>
                <a:gd name="f339" fmla="*/ f259 1 310"/>
                <a:gd name="f340" fmla="*/ f260 1 228"/>
                <a:gd name="f341" fmla="*/ 0 1 f180"/>
                <a:gd name="f342" fmla="*/ f174 1 f180"/>
                <a:gd name="f343" fmla="*/ 0 1 f181"/>
                <a:gd name="f344" fmla="*/ f175 1 f181"/>
                <a:gd name="f345" fmla="*/ f262 1 f180"/>
                <a:gd name="f346" fmla="*/ f263 1 f181"/>
                <a:gd name="f347" fmla="*/ f264 1 f180"/>
                <a:gd name="f348" fmla="*/ f265 1 f181"/>
                <a:gd name="f349" fmla="*/ f266 1 f180"/>
                <a:gd name="f350" fmla="*/ f267 1 f181"/>
                <a:gd name="f351" fmla="*/ f268 1 f180"/>
                <a:gd name="f352" fmla="*/ f269 1 f181"/>
                <a:gd name="f353" fmla="*/ f270 1 f180"/>
                <a:gd name="f354" fmla="*/ f271 1 f181"/>
                <a:gd name="f355" fmla="*/ f272 1 f180"/>
                <a:gd name="f356" fmla="*/ f273 1 f181"/>
                <a:gd name="f357" fmla="*/ f274 1 f180"/>
                <a:gd name="f358" fmla="*/ f275 1 f181"/>
                <a:gd name="f359" fmla="*/ f276 1 f180"/>
                <a:gd name="f360" fmla="*/ f277 1 f181"/>
                <a:gd name="f361" fmla="*/ f278 1 f180"/>
                <a:gd name="f362" fmla="*/ f279 1 f180"/>
                <a:gd name="f363" fmla="*/ f280 1 f180"/>
                <a:gd name="f364" fmla="*/ f281 1 f181"/>
                <a:gd name="f365" fmla="*/ f282 1 f180"/>
                <a:gd name="f366" fmla="*/ f283 1 f181"/>
                <a:gd name="f367" fmla="*/ f284 1 f180"/>
                <a:gd name="f368" fmla="*/ f285 1 f181"/>
                <a:gd name="f369" fmla="*/ f286 1 f180"/>
                <a:gd name="f370" fmla="*/ f287 1 f180"/>
                <a:gd name="f371" fmla="*/ f288 1 f181"/>
                <a:gd name="f372" fmla="*/ f289 1 f180"/>
                <a:gd name="f373" fmla="*/ f290 1 f181"/>
                <a:gd name="f374" fmla="*/ f291 1 f180"/>
                <a:gd name="f375" fmla="*/ f292 1 f181"/>
                <a:gd name="f376" fmla="*/ f293 1 f180"/>
                <a:gd name="f377" fmla="*/ f294 1 f181"/>
                <a:gd name="f378" fmla="*/ f295 1 f180"/>
                <a:gd name="f379" fmla="*/ f296 1 f181"/>
                <a:gd name="f380" fmla="*/ f297 1 f180"/>
                <a:gd name="f381" fmla="*/ f298 1 f181"/>
                <a:gd name="f382" fmla="*/ f299 1 f180"/>
                <a:gd name="f383" fmla="*/ f300 1 f181"/>
                <a:gd name="f384" fmla="*/ f301 1 f180"/>
                <a:gd name="f385" fmla="*/ f302 1 f181"/>
                <a:gd name="f386" fmla="*/ f303 1 f180"/>
                <a:gd name="f387" fmla="*/ f304 1 f181"/>
                <a:gd name="f388" fmla="*/ f305 1 f180"/>
                <a:gd name="f389" fmla="*/ f306 1 f181"/>
                <a:gd name="f390" fmla="*/ f307 1 f180"/>
                <a:gd name="f391" fmla="*/ f308 1 f181"/>
                <a:gd name="f392" fmla="*/ f309 1 f181"/>
                <a:gd name="f393" fmla="*/ f310 1 f180"/>
                <a:gd name="f394" fmla="*/ f311 1 f181"/>
                <a:gd name="f395" fmla="*/ f312 1 f180"/>
                <a:gd name="f396" fmla="*/ f313 1 f181"/>
                <a:gd name="f397" fmla="*/ f314 1 f180"/>
                <a:gd name="f398" fmla="*/ f315 1 f181"/>
                <a:gd name="f399" fmla="*/ f316 1 f180"/>
                <a:gd name="f400" fmla="*/ f317 1 f181"/>
                <a:gd name="f401" fmla="*/ f318 1 f180"/>
                <a:gd name="f402" fmla="*/ f319 1 f181"/>
                <a:gd name="f403" fmla="*/ f320 1 f180"/>
                <a:gd name="f404" fmla="*/ f321 1 f181"/>
                <a:gd name="f405" fmla="*/ f322 1 f180"/>
                <a:gd name="f406" fmla="*/ f323 1 f181"/>
                <a:gd name="f407" fmla="*/ f324 1 f180"/>
                <a:gd name="f408" fmla="*/ f325 1 f181"/>
                <a:gd name="f409" fmla="*/ f326 1 f180"/>
                <a:gd name="f410" fmla="*/ f327 1 f181"/>
                <a:gd name="f411" fmla="*/ f328 1 f180"/>
                <a:gd name="f412" fmla="*/ f329 1 f181"/>
                <a:gd name="f413" fmla="*/ f330 1 f180"/>
                <a:gd name="f414" fmla="*/ f331 1 f181"/>
                <a:gd name="f415" fmla="*/ f332 1 f180"/>
                <a:gd name="f416" fmla="*/ f333 1 f180"/>
                <a:gd name="f417" fmla="*/ f334 1 f181"/>
                <a:gd name="f418" fmla="*/ f335 1 f180"/>
                <a:gd name="f419" fmla="*/ f336 1 f181"/>
                <a:gd name="f420" fmla="*/ f337 1 f180"/>
                <a:gd name="f421" fmla="*/ f338 1 f181"/>
                <a:gd name="f422" fmla="*/ f339 1 f180"/>
                <a:gd name="f423" fmla="*/ f340 1 f181"/>
                <a:gd name="f424" fmla="*/ f341 f171 1"/>
                <a:gd name="f425" fmla="*/ f342 f171 1"/>
                <a:gd name="f426" fmla="*/ f344 f172 1"/>
                <a:gd name="f427" fmla="*/ f343 f172 1"/>
                <a:gd name="f428" fmla="*/ f345 f171 1"/>
                <a:gd name="f429" fmla="*/ f346 f172 1"/>
                <a:gd name="f430" fmla="*/ f347 f171 1"/>
                <a:gd name="f431" fmla="*/ f348 f172 1"/>
                <a:gd name="f432" fmla="*/ f349 f171 1"/>
                <a:gd name="f433" fmla="*/ f350 f172 1"/>
                <a:gd name="f434" fmla="*/ f351 f171 1"/>
                <a:gd name="f435" fmla="*/ f352 f172 1"/>
                <a:gd name="f436" fmla="*/ f353 f171 1"/>
                <a:gd name="f437" fmla="*/ f354 f172 1"/>
                <a:gd name="f438" fmla="*/ f355 f171 1"/>
                <a:gd name="f439" fmla="*/ f356 f172 1"/>
                <a:gd name="f440" fmla="*/ f357 f171 1"/>
                <a:gd name="f441" fmla="*/ f358 f172 1"/>
                <a:gd name="f442" fmla="*/ f359 f171 1"/>
                <a:gd name="f443" fmla="*/ f360 f172 1"/>
                <a:gd name="f444" fmla="*/ f361 f171 1"/>
                <a:gd name="f445" fmla="*/ f362 f171 1"/>
                <a:gd name="f446" fmla="*/ f363 f171 1"/>
                <a:gd name="f447" fmla="*/ f364 f172 1"/>
                <a:gd name="f448" fmla="*/ f365 f171 1"/>
                <a:gd name="f449" fmla="*/ f366 f172 1"/>
                <a:gd name="f450" fmla="*/ f367 f171 1"/>
                <a:gd name="f451" fmla="*/ f368 f172 1"/>
                <a:gd name="f452" fmla="*/ f369 f171 1"/>
                <a:gd name="f453" fmla="*/ f370 f171 1"/>
                <a:gd name="f454" fmla="*/ f371 f172 1"/>
                <a:gd name="f455" fmla="*/ f372 f171 1"/>
                <a:gd name="f456" fmla="*/ f373 f172 1"/>
                <a:gd name="f457" fmla="*/ f374 f171 1"/>
                <a:gd name="f458" fmla="*/ f375 f172 1"/>
                <a:gd name="f459" fmla="*/ f376 f171 1"/>
                <a:gd name="f460" fmla="*/ f377 f172 1"/>
                <a:gd name="f461" fmla="*/ f378 f171 1"/>
                <a:gd name="f462" fmla="*/ f379 f172 1"/>
                <a:gd name="f463" fmla="*/ f380 f171 1"/>
                <a:gd name="f464" fmla="*/ f381 f172 1"/>
                <a:gd name="f465" fmla="*/ f382 f171 1"/>
                <a:gd name="f466" fmla="*/ f383 f172 1"/>
                <a:gd name="f467" fmla="*/ f384 f171 1"/>
                <a:gd name="f468" fmla="*/ f385 f172 1"/>
                <a:gd name="f469" fmla="*/ f386 f171 1"/>
                <a:gd name="f470" fmla="*/ f387 f172 1"/>
                <a:gd name="f471" fmla="*/ f388 f171 1"/>
                <a:gd name="f472" fmla="*/ f389 f172 1"/>
                <a:gd name="f473" fmla="*/ f390 f171 1"/>
                <a:gd name="f474" fmla="*/ f391 f172 1"/>
                <a:gd name="f475" fmla="*/ f392 f172 1"/>
                <a:gd name="f476" fmla="*/ f393 f171 1"/>
                <a:gd name="f477" fmla="*/ f394 f172 1"/>
                <a:gd name="f478" fmla="*/ f395 f171 1"/>
                <a:gd name="f479" fmla="*/ f396 f172 1"/>
                <a:gd name="f480" fmla="*/ f397 f171 1"/>
                <a:gd name="f481" fmla="*/ f398 f172 1"/>
                <a:gd name="f482" fmla="*/ f399 f171 1"/>
                <a:gd name="f483" fmla="*/ f400 f172 1"/>
                <a:gd name="f484" fmla="*/ f401 f171 1"/>
                <a:gd name="f485" fmla="*/ f402 f172 1"/>
                <a:gd name="f486" fmla="*/ f403 f171 1"/>
                <a:gd name="f487" fmla="*/ f404 f172 1"/>
                <a:gd name="f488" fmla="*/ f405 f171 1"/>
                <a:gd name="f489" fmla="*/ f406 f172 1"/>
                <a:gd name="f490" fmla="*/ f407 f171 1"/>
                <a:gd name="f491" fmla="*/ f408 f172 1"/>
                <a:gd name="f492" fmla="*/ f409 f171 1"/>
                <a:gd name="f493" fmla="*/ f410 f172 1"/>
                <a:gd name="f494" fmla="*/ f411 f171 1"/>
                <a:gd name="f495" fmla="*/ f412 f172 1"/>
                <a:gd name="f496" fmla="*/ f413 f171 1"/>
                <a:gd name="f497" fmla="*/ f414 f172 1"/>
                <a:gd name="f498" fmla="*/ f415 f171 1"/>
                <a:gd name="f499" fmla="*/ f416 f171 1"/>
                <a:gd name="f500" fmla="*/ f417 f172 1"/>
                <a:gd name="f501" fmla="*/ f418 f171 1"/>
                <a:gd name="f502" fmla="*/ f419 f172 1"/>
                <a:gd name="f503" fmla="*/ f420 f171 1"/>
                <a:gd name="f504" fmla="*/ f421 f172 1"/>
                <a:gd name="f505" fmla="*/ f422 f171 1"/>
                <a:gd name="f506" fmla="*/ f423 f1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1">
                  <a:pos x="f428" y="f429"/>
                </a:cxn>
                <a:cxn ang="f261">
                  <a:pos x="f430" y="f431"/>
                </a:cxn>
                <a:cxn ang="f261">
                  <a:pos x="f432" y="f433"/>
                </a:cxn>
                <a:cxn ang="f261">
                  <a:pos x="f434" y="f435"/>
                </a:cxn>
                <a:cxn ang="f261">
                  <a:pos x="f436" y="f437"/>
                </a:cxn>
                <a:cxn ang="f261">
                  <a:pos x="f438" y="f439"/>
                </a:cxn>
                <a:cxn ang="f261">
                  <a:pos x="f440" y="f441"/>
                </a:cxn>
                <a:cxn ang="f261">
                  <a:pos x="f442" y="f443"/>
                </a:cxn>
                <a:cxn ang="f261">
                  <a:pos x="f444" y="f439"/>
                </a:cxn>
                <a:cxn ang="f261">
                  <a:pos x="f445" y="f439"/>
                </a:cxn>
                <a:cxn ang="f261">
                  <a:pos x="f446" y="f447"/>
                </a:cxn>
                <a:cxn ang="f261">
                  <a:pos x="f448" y="f449"/>
                </a:cxn>
                <a:cxn ang="f261">
                  <a:pos x="f450" y="f451"/>
                </a:cxn>
                <a:cxn ang="f261">
                  <a:pos x="f452" y="f435"/>
                </a:cxn>
                <a:cxn ang="f261">
                  <a:pos x="f453" y="f454"/>
                </a:cxn>
                <a:cxn ang="f261">
                  <a:pos x="f455" y="f456"/>
                </a:cxn>
                <a:cxn ang="f261">
                  <a:pos x="f457" y="f458"/>
                </a:cxn>
                <a:cxn ang="f261">
                  <a:pos x="f459" y="f460"/>
                </a:cxn>
                <a:cxn ang="f261">
                  <a:pos x="f461" y="f462"/>
                </a:cxn>
                <a:cxn ang="f261">
                  <a:pos x="f463" y="f464"/>
                </a:cxn>
                <a:cxn ang="f261">
                  <a:pos x="f465" y="f466"/>
                </a:cxn>
                <a:cxn ang="f261">
                  <a:pos x="f467" y="f468"/>
                </a:cxn>
                <a:cxn ang="f261">
                  <a:pos x="f469" y="f470"/>
                </a:cxn>
                <a:cxn ang="f261">
                  <a:pos x="f471" y="f472"/>
                </a:cxn>
                <a:cxn ang="f261">
                  <a:pos x="f473" y="f472"/>
                </a:cxn>
                <a:cxn ang="f261">
                  <a:pos x="f445" y="f474"/>
                </a:cxn>
                <a:cxn ang="f261">
                  <a:pos x="f473" y="f475"/>
                </a:cxn>
                <a:cxn ang="f261">
                  <a:pos x="f476" y="f477"/>
                </a:cxn>
                <a:cxn ang="f261">
                  <a:pos x="f478" y="f479"/>
                </a:cxn>
                <a:cxn ang="f261">
                  <a:pos x="f480" y="f481"/>
                </a:cxn>
                <a:cxn ang="f261">
                  <a:pos x="f482" y="f483"/>
                </a:cxn>
                <a:cxn ang="f261">
                  <a:pos x="f440" y="f483"/>
                </a:cxn>
                <a:cxn ang="f261">
                  <a:pos x="f484" y="f485"/>
                </a:cxn>
                <a:cxn ang="f261">
                  <a:pos x="f486" y="f487"/>
                </a:cxn>
                <a:cxn ang="f261">
                  <a:pos x="f488" y="f489"/>
                </a:cxn>
                <a:cxn ang="f261">
                  <a:pos x="f490" y="f491"/>
                </a:cxn>
                <a:cxn ang="f261">
                  <a:pos x="f492" y="f493"/>
                </a:cxn>
                <a:cxn ang="f261">
                  <a:pos x="f494" y="f495"/>
                </a:cxn>
                <a:cxn ang="f261">
                  <a:pos x="f496" y="f497"/>
                </a:cxn>
                <a:cxn ang="f261">
                  <a:pos x="f498" y="f470"/>
                </a:cxn>
                <a:cxn ang="f261">
                  <a:pos x="f499" y="f500"/>
                </a:cxn>
                <a:cxn ang="f261">
                  <a:pos x="f501" y="f502"/>
                </a:cxn>
                <a:cxn ang="f261">
                  <a:pos x="f503" y="f504"/>
                </a:cxn>
                <a:cxn ang="f261">
                  <a:pos x="f505" y="f506"/>
                </a:cxn>
                <a:cxn ang="f261">
                  <a:pos x="f428" y="f429"/>
                </a:cxn>
              </a:cxnLst>
              <a:rect l="f424" t="f427" r="f425" b="f426"/>
              <a:pathLst>
                <a:path w="310" h="228">
                  <a:moveTo>
                    <a:pt x="f8" y="f9"/>
                  </a:moveTo>
                  <a:cubicBezTo>
                    <a:pt x="f10" y="f11"/>
                    <a:pt x="f5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7" y="f21"/>
                    <a:pt x="f22" y="f23"/>
                    <a:pt x="f24" y="f25"/>
                  </a:cubicBezTo>
                  <a:cubicBezTo>
                    <a:pt x="f26" y="f24"/>
                    <a:pt x="f27" y="f28"/>
                    <a:pt x="f29" y="f26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3"/>
                    <a:pt x="f48" y="f49"/>
                    <a:pt x="f50" y="f35"/>
                  </a:cubicBezTo>
                  <a:cubicBezTo>
                    <a:pt x="f51" y="f33"/>
                    <a:pt x="f52" y="f25"/>
                    <a:pt x="f53" y="f35"/>
                  </a:cubicBezTo>
                  <a:cubicBezTo>
                    <a:pt x="f54" y="f35"/>
                    <a:pt x="f55" y="f56"/>
                    <a:pt x="f57" y="f56"/>
                  </a:cubicBezTo>
                  <a:cubicBezTo>
                    <a:pt x="f58" y="f37"/>
                    <a:pt x="f59" y="f39"/>
                    <a:pt x="f60" y="f49"/>
                  </a:cubicBezTo>
                  <a:cubicBezTo>
                    <a:pt x="f61" y="f23"/>
                    <a:pt x="f62" y="f23"/>
                    <a:pt x="f11" y="f37"/>
                  </a:cubicBezTo>
                  <a:cubicBezTo>
                    <a:pt x="f63" y="f56"/>
                    <a:pt x="f63" y="f35"/>
                    <a:pt x="f63" y="f25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24"/>
                  </a:cubicBezTo>
                  <a:cubicBezTo>
                    <a:pt x="f75" y="f76"/>
                    <a:pt x="f77" y="f76"/>
                    <a:pt x="f78" y="f79"/>
                  </a:cubicBezTo>
                  <a:cubicBezTo>
                    <a:pt x="f80" y="f67"/>
                    <a:pt x="f81" y="f76"/>
                    <a:pt x="f81" y="f22"/>
                  </a:cubicBezTo>
                  <a:cubicBezTo>
                    <a:pt x="f81" y="f82"/>
                    <a:pt x="f83" y="f8"/>
                    <a:pt x="f84" y="f5"/>
                  </a:cubicBezTo>
                  <a:cubicBezTo>
                    <a:pt x="f85" y="f86"/>
                    <a:pt x="f87" y="f88"/>
                    <a:pt x="f87" y="f33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32"/>
                  </a:cubicBezTo>
                  <a:cubicBezTo>
                    <a:pt x="f100" y="f38"/>
                    <a:pt x="f101" y="f48"/>
                    <a:pt x="f102" y="f103"/>
                  </a:cubicBezTo>
                  <a:cubicBezTo>
                    <a:pt x="f104" y="f12"/>
                    <a:pt x="f105" y="f106"/>
                    <a:pt x="f107" y="f12"/>
                  </a:cubicBezTo>
                  <a:cubicBezTo>
                    <a:pt x="f108" y="f54"/>
                    <a:pt x="f61" y="f12"/>
                    <a:pt x="f109" y="f12"/>
                  </a:cubicBezTo>
                  <a:cubicBezTo>
                    <a:pt x="f55" y="f12"/>
                    <a:pt x="f53" y="f60"/>
                    <a:pt x="f53" y="f110"/>
                  </a:cubicBezTo>
                  <a:cubicBezTo>
                    <a:pt x="f53" y="f111"/>
                    <a:pt x="f55" y="f112"/>
                    <a:pt x="f109" y="f112"/>
                  </a:cubicBezTo>
                  <a:cubicBezTo>
                    <a:pt x="f113" y="f114"/>
                    <a:pt x="f115" y="f114"/>
                    <a:pt x="f116" y="f114"/>
                  </a:cubicBezTo>
                  <a:cubicBezTo>
                    <a:pt x="f62" y="f114"/>
                    <a:pt x="f117" y="f115"/>
                    <a:pt x="f118" y="f61"/>
                  </a:cubicBezTo>
                  <a:cubicBezTo>
                    <a:pt x="f119" y="f62"/>
                    <a:pt x="f120" y="f121"/>
                    <a:pt x="f62" y="f117"/>
                  </a:cubicBezTo>
                  <a:cubicBezTo>
                    <a:pt x="f115" y="f63"/>
                    <a:pt x="f59" y="f122"/>
                    <a:pt x="f47" y="f123"/>
                  </a:cubicBezTo>
                  <a:cubicBezTo>
                    <a:pt x="f124" y="f123"/>
                    <a:pt x="f125" y="f122"/>
                    <a:pt x="f40" y="f123"/>
                  </a:cubicBezTo>
                  <a:cubicBezTo>
                    <a:pt x="f16" y="f123"/>
                    <a:pt x="f36" y="f126"/>
                    <a:pt x="f127" y="f128"/>
                  </a:cubicBezTo>
                  <a:cubicBezTo>
                    <a:pt x="f129" y="f107"/>
                    <a:pt x="f130" y="f131"/>
                    <a:pt x="f132" y="f133"/>
                  </a:cubicBezTo>
                  <a:cubicBezTo>
                    <a:pt x="f42" y="f133"/>
                    <a:pt x="f134" y="f135"/>
                    <a:pt x="f125" y="f136"/>
                  </a:cubicBezTo>
                  <a:cubicBezTo>
                    <a:pt x="f137" y="f138"/>
                    <a:pt x="f59" y="f138"/>
                    <a:pt x="f139" y="f140"/>
                  </a:cubicBezTo>
                  <a:cubicBezTo>
                    <a:pt x="f122" y="f141"/>
                    <a:pt x="f131" y="f142"/>
                    <a:pt x="f2" y="f143"/>
                  </a:cubicBezTo>
                  <a:cubicBezTo>
                    <a:pt x="f104" y="f126"/>
                    <a:pt x="f144" y="f108"/>
                    <a:pt x="f145" y="f118"/>
                  </a:cubicBezTo>
                  <a:cubicBezTo>
                    <a:pt x="f146" y="f147"/>
                    <a:pt x="f148" y="f110"/>
                    <a:pt x="f149" y="f54"/>
                  </a:cubicBezTo>
                  <a:cubicBezTo>
                    <a:pt x="f150" y="f53"/>
                    <a:pt x="f85" y="f52"/>
                    <a:pt x="f151" y="f103"/>
                  </a:cubicBezTo>
                  <a:cubicBezTo>
                    <a:pt x="f152" y="f121"/>
                    <a:pt x="f153" y="f154"/>
                    <a:pt x="f6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7"/>
                    <a:pt x="f53" y="f100"/>
                    <a:pt x="f163" y="f157"/>
                  </a:cubicBezTo>
                  <a:cubicBezTo>
                    <a:pt x="f164" y="f165"/>
                    <a:pt x="f166" y="f102"/>
                    <a:pt x="f22" y="f167"/>
                  </a:cubicBezTo>
                  <a:cubicBezTo>
                    <a:pt x="f168" y="f169"/>
                    <a:pt x="f15" y="f2"/>
                    <a:pt x="f8" y="f9"/>
                  </a:cubicBezTo>
                  <a:close/>
                </a:path>
              </a:pathLst>
            </a:custGeom>
            <a:solidFill>
              <a:srgbClr val="B5DAC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51189886-D986-45B2-B7C0-3E4FBADD5F39}"/>
                </a:ext>
              </a:extLst>
            </p:cNvPr>
            <p:cNvSpPr/>
            <p:nvPr/>
          </p:nvSpPr>
          <p:spPr>
            <a:xfrm>
              <a:off x="12220571" y="3300417"/>
              <a:ext cx="3324228" cy="32559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5"/>
                <a:gd name="f7" fmla="val 387"/>
                <a:gd name="f8" fmla="val 322"/>
                <a:gd name="f9" fmla="val 385"/>
                <a:gd name="f10" fmla="val 318"/>
                <a:gd name="f11" fmla="val 386"/>
                <a:gd name="f12" fmla="val 315"/>
                <a:gd name="f13" fmla="val 311"/>
                <a:gd name="f14" fmla="val 301"/>
                <a:gd name="f15" fmla="val 303"/>
                <a:gd name="f16" fmla="val 377"/>
                <a:gd name="f17" fmla="val 302"/>
                <a:gd name="f18" fmla="val 370"/>
                <a:gd name="f19" fmla="val 358"/>
                <a:gd name="f20" fmla="val 347"/>
                <a:gd name="f21" fmla="val 297"/>
                <a:gd name="f22" fmla="val 335"/>
                <a:gd name="f23" fmla="val 294"/>
                <a:gd name="f24" fmla="val 327"/>
                <a:gd name="f25" fmla="val 317"/>
                <a:gd name="f26" fmla="val 292"/>
                <a:gd name="f27" fmla="val 308"/>
                <a:gd name="f28" fmla="val 304"/>
                <a:gd name="f29" fmla="val 285"/>
                <a:gd name="f30" fmla="val 274"/>
                <a:gd name="f31" fmla="val 298"/>
                <a:gd name="f32" fmla="val 263"/>
                <a:gd name="f33" fmla="val 255"/>
                <a:gd name="f34" fmla="val 288"/>
                <a:gd name="f35" fmla="val 252"/>
                <a:gd name="f36" fmla="val 283"/>
                <a:gd name="f37" fmla="val 251"/>
                <a:gd name="f38" fmla="val 278"/>
                <a:gd name="f39" fmla="val 271"/>
                <a:gd name="f40" fmla="val 257"/>
                <a:gd name="f41" fmla="val 247"/>
                <a:gd name="f42" fmla="val 244"/>
                <a:gd name="f43" fmla="val 241"/>
                <a:gd name="f44" fmla="val 231"/>
                <a:gd name="f45" fmla="val 235"/>
                <a:gd name="f46" fmla="val 219"/>
                <a:gd name="f47" fmla="val 224"/>
                <a:gd name="f48" fmla="val 213"/>
                <a:gd name="f49" fmla="val 211"/>
                <a:gd name="f50" fmla="val 210"/>
                <a:gd name="f51" fmla="val 202"/>
                <a:gd name="f52" fmla="val 207"/>
                <a:gd name="f53" fmla="val 195"/>
                <a:gd name="f54" fmla="val 203"/>
                <a:gd name="f55" fmla="val 190"/>
                <a:gd name="f56" fmla="val 194"/>
                <a:gd name="f57" fmla="val 191"/>
                <a:gd name="f58" fmla="val 193"/>
                <a:gd name="f59" fmla="val 189"/>
                <a:gd name="f60" fmla="val 187"/>
                <a:gd name="f61" fmla="val 176"/>
                <a:gd name="f62" fmla="val 209"/>
                <a:gd name="f63" fmla="val 164"/>
                <a:gd name="f64" fmla="val 205"/>
                <a:gd name="f65" fmla="val 149"/>
                <a:gd name="f66" fmla="val 144"/>
                <a:gd name="f67" fmla="val 201"/>
                <a:gd name="f68" fmla="val 139"/>
                <a:gd name="f69" fmla="val 138"/>
                <a:gd name="f70" fmla="val 188"/>
                <a:gd name="f71" fmla="val 136"/>
                <a:gd name="f72" fmla="val 185"/>
                <a:gd name="f73" fmla="val 141"/>
                <a:gd name="f74" fmla="val 182"/>
                <a:gd name="f75" fmla="val 146"/>
                <a:gd name="f76" fmla="val 175"/>
                <a:gd name="f77" fmla="val 155"/>
                <a:gd name="f78" fmla="val 167"/>
                <a:gd name="f79" fmla="val 148"/>
                <a:gd name="f80" fmla="val 161"/>
                <a:gd name="f81" fmla="val 142"/>
                <a:gd name="f82" fmla="val 153"/>
                <a:gd name="f83" fmla="val 130"/>
                <a:gd name="f84" fmla="val 114"/>
                <a:gd name="f85" fmla="val 132"/>
                <a:gd name="f86" fmla="val 99"/>
                <a:gd name="f87" fmla="val 127"/>
                <a:gd name="f88" fmla="val 83"/>
                <a:gd name="f89" fmla="val 122"/>
                <a:gd name="f90" fmla="val 69"/>
                <a:gd name="f91" fmla="val 115"/>
                <a:gd name="f92" fmla="val 56"/>
                <a:gd name="f93" fmla="val 104"/>
                <a:gd name="f94" fmla="val 48"/>
                <a:gd name="f95" fmla="val 101"/>
                <a:gd name="f96" fmla="val 43"/>
                <a:gd name="f97" fmla="val 105"/>
                <a:gd name="f98" fmla="val 38"/>
                <a:gd name="f99" fmla="val 110"/>
                <a:gd name="f100" fmla="val 30"/>
                <a:gd name="f101" fmla="val 120"/>
                <a:gd name="f102" fmla="val 131"/>
                <a:gd name="f103" fmla="val 35"/>
                <a:gd name="f104" fmla="val 143"/>
                <a:gd name="f105" fmla="val 151"/>
                <a:gd name="f106" fmla="val 44"/>
                <a:gd name="f107" fmla="val 158"/>
                <a:gd name="f108" fmla="val 49"/>
                <a:gd name="f109" fmla="val 166"/>
                <a:gd name="f110" fmla="val 51"/>
                <a:gd name="f111" fmla="val 168"/>
                <a:gd name="f112" fmla="val 52"/>
                <a:gd name="f113" fmla="val 165"/>
                <a:gd name="f114" fmla="val 53"/>
                <a:gd name="f115" fmla="val 59"/>
                <a:gd name="f116" fmla="val 65"/>
                <a:gd name="f117" fmla="val 70"/>
                <a:gd name="f118" fmla="val 222"/>
                <a:gd name="f119" fmla="val 67"/>
                <a:gd name="f120" fmla="val 234"/>
                <a:gd name="f121" fmla="val 66"/>
                <a:gd name="f122" fmla="val 246"/>
                <a:gd name="f123" fmla="val 259"/>
                <a:gd name="f124" fmla="val 71"/>
                <a:gd name="f125" fmla="val 269"/>
                <a:gd name="f126" fmla="val 78"/>
                <a:gd name="f127" fmla="val 280"/>
                <a:gd name="f128" fmla="val 77"/>
                <a:gd name="f129" fmla="val 72"/>
                <a:gd name="f130" fmla="val 286"/>
                <a:gd name="f131" fmla="val 63"/>
                <a:gd name="f132" fmla="val 287"/>
                <a:gd name="f133" fmla="val 57"/>
                <a:gd name="f134" fmla="val 289"/>
                <a:gd name="f135" fmla="val 290"/>
                <a:gd name="f136" fmla="val 46"/>
                <a:gd name="f137" fmla="val 291"/>
                <a:gd name="f138" fmla="val 39"/>
                <a:gd name="f139" fmla="val 36"/>
                <a:gd name="f140" fmla="val 31"/>
                <a:gd name="f141" fmla="val 37"/>
                <a:gd name="f142" fmla="val 312"/>
                <a:gd name="f143" fmla="val 316"/>
                <a:gd name="f144" fmla="val 34"/>
                <a:gd name="f145" fmla="val 320"/>
                <a:gd name="f146" fmla="val 328"/>
                <a:gd name="f147" fmla="val 27"/>
                <a:gd name="f148" fmla="val 24"/>
                <a:gd name="f149" fmla="val 342"/>
                <a:gd name="f150" fmla="val 22"/>
                <a:gd name="f151" fmla="val 346"/>
                <a:gd name="f152" fmla="val 21"/>
                <a:gd name="f153" fmla="val 351"/>
                <a:gd name="f154" fmla="val 16"/>
                <a:gd name="f155" fmla="val 350"/>
                <a:gd name="f156" fmla="val 9"/>
                <a:gd name="f157" fmla="val 336"/>
                <a:gd name="f158" fmla="val 17"/>
                <a:gd name="f159" fmla="val 309"/>
                <a:gd name="f160" fmla="val 20"/>
                <a:gd name="f161" fmla="val 295"/>
                <a:gd name="f162" fmla="val 19"/>
                <a:gd name="f163" fmla="val 25"/>
                <a:gd name="f164" fmla="val 281"/>
                <a:gd name="f165" fmla="val 276"/>
                <a:gd name="f166" fmla="val 18"/>
                <a:gd name="f167" fmla="val 15"/>
                <a:gd name="f168" fmla="val 266"/>
                <a:gd name="f169" fmla="val 12"/>
                <a:gd name="f170" fmla="val 261"/>
                <a:gd name="f171" fmla="val 10"/>
                <a:gd name="f172" fmla="val 256"/>
                <a:gd name="f173" fmla="val 6"/>
                <a:gd name="f174" fmla="val 4"/>
                <a:gd name="f175" fmla="val 237"/>
                <a:gd name="f176" fmla="val 228"/>
                <a:gd name="f177" fmla="val 214"/>
                <a:gd name="f178" fmla="val 23"/>
                <a:gd name="f179" fmla="val 206"/>
                <a:gd name="f180" fmla="val 33"/>
                <a:gd name="f181" fmla="val 134"/>
                <a:gd name="f182" fmla="val 2"/>
                <a:gd name="f183" fmla="val 133"/>
                <a:gd name="f184" fmla="val 3"/>
                <a:gd name="f185" fmla="val 5"/>
                <a:gd name="f186" fmla="val 135"/>
                <a:gd name="f187" fmla="val 113"/>
                <a:gd name="f188" fmla="val 112"/>
                <a:gd name="f189" fmla="val 111"/>
                <a:gd name="f190" fmla="val 1"/>
                <a:gd name="f191" fmla="val 93"/>
                <a:gd name="f192" fmla="val 81"/>
                <a:gd name="f193" fmla="val 74"/>
                <a:gd name="f194" fmla="val 50"/>
                <a:gd name="f195" fmla="val 61"/>
                <a:gd name="f196" fmla="val 75"/>
                <a:gd name="f197" fmla="val 90"/>
                <a:gd name="f198" fmla="val 129"/>
                <a:gd name="f199" fmla="val 159"/>
                <a:gd name="f200" fmla="val 7"/>
                <a:gd name="f201" fmla="val 8"/>
                <a:gd name="f202" fmla="val 119"/>
                <a:gd name="f203" fmla="val 208"/>
                <a:gd name="f204" fmla="val 239"/>
                <a:gd name="f205" fmla="val 60"/>
                <a:gd name="f206" fmla="val 64"/>
                <a:gd name="f207" fmla="val 242"/>
                <a:gd name="f208" fmla="val 85"/>
                <a:gd name="f209" fmla="val 249"/>
                <a:gd name="f210" fmla="val 95"/>
                <a:gd name="f211" fmla="val 253"/>
                <a:gd name="f212" fmla="val 125"/>
                <a:gd name="f213" fmla="val 264"/>
                <a:gd name="f214" fmla="val 140"/>
                <a:gd name="f215" fmla="val 296"/>
                <a:gd name="f216" fmla="val 293"/>
                <a:gd name="f217" fmla="val 299"/>
                <a:gd name="f218" fmla="val 321"/>
                <a:gd name="f219" fmla="val 340"/>
                <a:gd name="f220" fmla="val 154"/>
                <a:gd name="f221" fmla="val 348"/>
                <a:gd name="f222" fmla="val 178"/>
                <a:gd name="f223" fmla="val 179"/>
                <a:gd name="f224" fmla="val 349"/>
                <a:gd name="f225" fmla="val 177"/>
                <a:gd name="f226" fmla="val 352"/>
                <a:gd name="f227" fmla="val 353"/>
                <a:gd name="f228" fmla="val 183"/>
                <a:gd name="f229" fmla="val 337"/>
                <a:gd name="f230" fmla="val 221"/>
                <a:gd name="f231" fmla="val 355"/>
                <a:gd name="f232" fmla="val 363"/>
                <a:gd name="f233" fmla="val 250"/>
                <a:gd name="f234" fmla="val 371"/>
                <a:gd name="f235" fmla="val 376"/>
                <a:gd name="f236" fmla="val 260"/>
                <a:gd name="f237" fmla="val 381"/>
                <a:gd name="f238" fmla="val 384"/>
                <a:gd name="f239" fmla="val 273"/>
                <a:gd name="f240" fmla="val 275"/>
                <a:gd name="f241" fmla="val 393"/>
                <a:gd name="f242" fmla="val 383"/>
                <a:gd name="f243" fmla="val 365"/>
                <a:gd name="f244" fmla="val 362"/>
                <a:gd name="f245" fmla="val 369"/>
                <a:gd name="f246" fmla="val 345"/>
                <a:gd name="f247" fmla="val 373"/>
                <a:gd name="f248" fmla="val 338"/>
                <a:gd name="f249" fmla="val 378"/>
                <a:gd name="f250" fmla="val 329"/>
                <a:gd name="f251" fmla="val 380"/>
                <a:gd name="f252" fmla="val 326"/>
                <a:gd name="f253" fmla="val 323"/>
                <a:gd name="f254" fmla="val 382"/>
                <a:gd name="f255" fmla="+- 0 0 -90"/>
                <a:gd name="f256" fmla="*/ f3 1 395"/>
                <a:gd name="f257" fmla="*/ f4 1 387"/>
                <a:gd name="f258" fmla="val f5"/>
                <a:gd name="f259" fmla="val f6"/>
                <a:gd name="f260" fmla="val f7"/>
                <a:gd name="f261" fmla="*/ f255 f0 1"/>
                <a:gd name="f262" fmla="+- f260 0 f258"/>
                <a:gd name="f263" fmla="+- f259 0 f258"/>
                <a:gd name="f264" fmla="*/ f261 1 f2"/>
                <a:gd name="f265" fmla="*/ f263 1 395"/>
                <a:gd name="f266" fmla="*/ f262 1 387"/>
                <a:gd name="f267" fmla="*/ 311 f263 1"/>
                <a:gd name="f268" fmla="*/ 387 f262 1"/>
                <a:gd name="f269" fmla="*/ 297 f263 1"/>
                <a:gd name="f270" fmla="*/ 335 f262 1"/>
                <a:gd name="f271" fmla="*/ 285 f263 1"/>
                <a:gd name="f272" fmla="*/ 297 f262 1"/>
                <a:gd name="f273" fmla="*/ 251 f263 1"/>
                <a:gd name="f274" fmla="*/ 271 f262 1"/>
                <a:gd name="f275" fmla="*/ 211 f263 1"/>
                <a:gd name="f276" fmla="*/ 210 f262 1"/>
                <a:gd name="f277" fmla="*/ 195 f263 1"/>
                <a:gd name="f278" fmla="*/ 187 f262 1"/>
                <a:gd name="f279" fmla="*/ 138 f262 1"/>
                <a:gd name="f280" fmla="*/ 167 f263 1"/>
                <a:gd name="f281" fmla="*/ 148 f262 1"/>
                <a:gd name="f282" fmla="*/ 99 f263 1"/>
                <a:gd name="f283" fmla="*/ 127 f262 1"/>
                <a:gd name="f284" fmla="*/ 38 f263 1"/>
                <a:gd name="f285" fmla="*/ 110 f262 1"/>
                <a:gd name="f286" fmla="*/ 49 f263 1"/>
                <a:gd name="f287" fmla="*/ 166 f262 1"/>
                <a:gd name="f288" fmla="*/ 70 f263 1"/>
                <a:gd name="f289" fmla="*/ 211 f262 1"/>
                <a:gd name="f290" fmla="*/ 78 f263 1"/>
                <a:gd name="f291" fmla="*/ 280 f262 1"/>
                <a:gd name="f292" fmla="*/ 51 f263 1"/>
                <a:gd name="f293" fmla="*/ 290 f262 1"/>
                <a:gd name="f294" fmla="*/ 37 f263 1"/>
                <a:gd name="f295" fmla="*/ 308 f262 1"/>
                <a:gd name="f296" fmla="*/ 24 f263 1"/>
                <a:gd name="f297" fmla="*/ 342 f262 1"/>
                <a:gd name="f298" fmla="*/ 17 f263 1"/>
                <a:gd name="f299" fmla="*/ 309 f262 1"/>
                <a:gd name="f300" fmla="*/ 21 f263 1"/>
                <a:gd name="f301" fmla="*/ 287 f262 1"/>
                <a:gd name="f302" fmla="*/ 10 f263 1"/>
                <a:gd name="f303" fmla="*/ 256 f262 1"/>
                <a:gd name="f304" fmla="*/ 23 f263 1"/>
                <a:gd name="f305" fmla="*/ 206 f262 1"/>
                <a:gd name="f306" fmla="*/ 0 f263 1"/>
                <a:gd name="f307" fmla="*/ 134 f262 1"/>
                <a:gd name="f308" fmla="*/ 6 f263 1"/>
                <a:gd name="f309" fmla="*/ 112 f262 1"/>
                <a:gd name="f310" fmla="*/ 65 f263 1"/>
                <a:gd name="f311" fmla="*/ 49 f262 1"/>
                <a:gd name="f312" fmla="*/ 159 f263 1"/>
                <a:gd name="f313" fmla="*/ 1 f262 1"/>
                <a:gd name="f314" fmla="*/ 120 f263 1"/>
                <a:gd name="f315" fmla="*/ 8 f262 1"/>
                <a:gd name="f316" fmla="*/ 237 f263 1"/>
                <a:gd name="f317" fmla="*/ 57 f262 1"/>
                <a:gd name="f318" fmla="*/ 249 f263 1"/>
                <a:gd name="f319" fmla="*/ 95 f262 1"/>
                <a:gd name="f320" fmla="*/ 298 f263 1"/>
                <a:gd name="f321" fmla="*/ 139 f262 1"/>
                <a:gd name="f322" fmla="*/ 293 f263 1"/>
                <a:gd name="f323" fmla="*/ 142 f262 1"/>
                <a:gd name="f324" fmla="*/ 348 f263 1"/>
                <a:gd name="f325" fmla="*/ 178 f262 1"/>
                <a:gd name="f326" fmla="*/ 349 f263 1"/>
                <a:gd name="f327" fmla="*/ 177 f262 1"/>
                <a:gd name="f328" fmla="*/ 347 f263 1"/>
                <a:gd name="f329" fmla="*/ 194 f262 1"/>
                <a:gd name="f330" fmla="*/ 371 f263 1"/>
                <a:gd name="f331" fmla="*/ 386 f263 1"/>
                <a:gd name="f332" fmla="*/ 275 f262 1"/>
                <a:gd name="f333" fmla="*/ 353 f263 1"/>
                <a:gd name="f334" fmla="*/ 369 f262 1"/>
                <a:gd name="f335" fmla="*/ 322 f263 1"/>
                <a:gd name="f336" fmla="*/ 385 f262 1"/>
                <a:gd name="f337" fmla="+- f264 0 f1"/>
                <a:gd name="f338" fmla="*/ f267 1 395"/>
                <a:gd name="f339" fmla="*/ f268 1 387"/>
                <a:gd name="f340" fmla="*/ f269 1 395"/>
                <a:gd name="f341" fmla="*/ f270 1 387"/>
                <a:gd name="f342" fmla="*/ f271 1 395"/>
                <a:gd name="f343" fmla="*/ f272 1 387"/>
                <a:gd name="f344" fmla="*/ f273 1 395"/>
                <a:gd name="f345" fmla="*/ f274 1 387"/>
                <a:gd name="f346" fmla="*/ f275 1 395"/>
                <a:gd name="f347" fmla="*/ f276 1 387"/>
                <a:gd name="f348" fmla="*/ f277 1 395"/>
                <a:gd name="f349" fmla="*/ f278 1 387"/>
                <a:gd name="f350" fmla="*/ f279 1 387"/>
                <a:gd name="f351" fmla="*/ f280 1 395"/>
                <a:gd name="f352" fmla="*/ f281 1 387"/>
                <a:gd name="f353" fmla="*/ f282 1 395"/>
                <a:gd name="f354" fmla="*/ f283 1 387"/>
                <a:gd name="f355" fmla="*/ f284 1 395"/>
                <a:gd name="f356" fmla="*/ f285 1 387"/>
                <a:gd name="f357" fmla="*/ f286 1 395"/>
                <a:gd name="f358" fmla="*/ f287 1 387"/>
                <a:gd name="f359" fmla="*/ f288 1 395"/>
                <a:gd name="f360" fmla="*/ f289 1 387"/>
                <a:gd name="f361" fmla="*/ f290 1 395"/>
                <a:gd name="f362" fmla="*/ f291 1 387"/>
                <a:gd name="f363" fmla="*/ f292 1 395"/>
                <a:gd name="f364" fmla="*/ f293 1 387"/>
                <a:gd name="f365" fmla="*/ f294 1 395"/>
                <a:gd name="f366" fmla="*/ f295 1 387"/>
                <a:gd name="f367" fmla="*/ f296 1 395"/>
                <a:gd name="f368" fmla="*/ f297 1 387"/>
                <a:gd name="f369" fmla="*/ f298 1 395"/>
                <a:gd name="f370" fmla="*/ f299 1 387"/>
                <a:gd name="f371" fmla="*/ f300 1 395"/>
                <a:gd name="f372" fmla="*/ f301 1 387"/>
                <a:gd name="f373" fmla="*/ f302 1 395"/>
                <a:gd name="f374" fmla="*/ f303 1 387"/>
                <a:gd name="f375" fmla="*/ f304 1 395"/>
                <a:gd name="f376" fmla="*/ f305 1 387"/>
                <a:gd name="f377" fmla="*/ f306 1 395"/>
                <a:gd name="f378" fmla="*/ f307 1 387"/>
                <a:gd name="f379" fmla="*/ f308 1 395"/>
                <a:gd name="f380" fmla="*/ f309 1 387"/>
                <a:gd name="f381" fmla="*/ f310 1 395"/>
                <a:gd name="f382" fmla="*/ f311 1 387"/>
                <a:gd name="f383" fmla="*/ f312 1 395"/>
                <a:gd name="f384" fmla="*/ f313 1 387"/>
                <a:gd name="f385" fmla="*/ f314 1 395"/>
                <a:gd name="f386" fmla="*/ f315 1 387"/>
                <a:gd name="f387" fmla="*/ f316 1 395"/>
                <a:gd name="f388" fmla="*/ f317 1 387"/>
                <a:gd name="f389" fmla="*/ f318 1 395"/>
                <a:gd name="f390" fmla="*/ f319 1 387"/>
                <a:gd name="f391" fmla="*/ f320 1 395"/>
                <a:gd name="f392" fmla="*/ f321 1 387"/>
                <a:gd name="f393" fmla="*/ f322 1 395"/>
                <a:gd name="f394" fmla="*/ f323 1 387"/>
                <a:gd name="f395" fmla="*/ f324 1 395"/>
                <a:gd name="f396" fmla="*/ f325 1 387"/>
                <a:gd name="f397" fmla="*/ f326 1 395"/>
                <a:gd name="f398" fmla="*/ f327 1 387"/>
                <a:gd name="f399" fmla="*/ f328 1 395"/>
                <a:gd name="f400" fmla="*/ f329 1 387"/>
                <a:gd name="f401" fmla="*/ f330 1 395"/>
                <a:gd name="f402" fmla="*/ f331 1 395"/>
                <a:gd name="f403" fmla="*/ f332 1 387"/>
                <a:gd name="f404" fmla="*/ f333 1 395"/>
                <a:gd name="f405" fmla="*/ f334 1 387"/>
                <a:gd name="f406" fmla="*/ f335 1 395"/>
                <a:gd name="f407" fmla="*/ f336 1 387"/>
                <a:gd name="f408" fmla="*/ 0 1 f265"/>
                <a:gd name="f409" fmla="*/ f259 1 f265"/>
                <a:gd name="f410" fmla="*/ 0 1 f266"/>
                <a:gd name="f411" fmla="*/ f260 1 f266"/>
                <a:gd name="f412" fmla="*/ f338 1 f265"/>
                <a:gd name="f413" fmla="*/ f339 1 f266"/>
                <a:gd name="f414" fmla="*/ f340 1 f265"/>
                <a:gd name="f415" fmla="*/ f341 1 f266"/>
                <a:gd name="f416" fmla="*/ f342 1 f265"/>
                <a:gd name="f417" fmla="*/ f343 1 f266"/>
                <a:gd name="f418" fmla="*/ f344 1 f265"/>
                <a:gd name="f419" fmla="*/ f345 1 f266"/>
                <a:gd name="f420" fmla="*/ f346 1 f265"/>
                <a:gd name="f421" fmla="*/ f347 1 f266"/>
                <a:gd name="f422" fmla="*/ f348 1 f265"/>
                <a:gd name="f423" fmla="*/ f349 1 f266"/>
                <a:gd name="f424" fmla="*/ f350 1 f266"/>
                <a:gd name="f425" fmla="*/ f351 1 f265"/>
                <a:gd name="f426" fmla="*/ f352 1 f266"/>
                <a:gd name="f427" fmla="*/ f353 1 f265"/>
                <a:gd name="f428" fmla="*/ f354 1 f266"/>
                <a:gd name="f429" fmla="*/ f355 1 f265"/>
                <a:gd name="f430" fmla="*/ f356 1 f266"/>
                <a:gd name="f431" fmla="*/ f357 1 f265"/>
                <a:gd name="f432" fmla="*/ f358 1 f266"/>
                <a:gd name="f433" fmla="*/ f359 1 f265"/>
                <a:gd name="f434" fmla="*/ f360 1 f266"/>
                <a:gd name="f435" fmla="*/ f361 1 f265"/>
                <a:gd name="f436" fmla="*/ f362 1 f266"/>
                <a:gd name="f437" fmla="*/ f363 1 f265"/>
                <a:gd name="f438" fmla="*/ f364 1 f266"/>
                <a:gd name="f439" fmla="*/ f365 1 f265"/>
                <a:gd name="f440" fmla="*/ f366 1 f266"/>
                <a:gd name="f441" fmla="*/ f367 1 f265"/>
                <a:gd name="f442" fmla="*/ f368 1 f266"/>
                <a:gd name="f443" fmla="*/ f369 1 f265"/>
                <a:gd name="f444" fmla="*/ f370 1 f266"/>
                <a:gd name="f445" fmla="*/ f371 1 f265"/>
                <a:gd name="f446" fmla="*/ f372 1 f266"/>
                <a:gd name="f447" fmla="*/ f373 1 f265"/>
                <a:gd name="f448" fmla="*/ f374 1 f266"/>
                <a:gd name="f449" fmla="*/ f375 1 f265"/>
                <a:gd name="f450" fmla="*/ f376 1 f266"/>
                <a:gd name="f451" fmla="*/ f377 1 f265"/>
                <a:gd name="f452" fmla="*/ f378 1 f266"/>
                <a:gd name="f453" fmla="*/ f379 1 f265"/>
                <a:gd name="f454" fmla="*/ f380 1 f266"/>
                <a:gd name="f455" fmla="*/ f381 1 f265"/>
                <a:gd name="f456" fmla="*/ f382 1 f266"/>
                <a:gd name="f457" fmla="*/ f383 1 f265"/>
                <a:gd name="f458" fmla="*/ f384 1 f266"/>
                <a:gd name="f459" fmla="*/ f385 1 f265"/>
                <a:gd name="f460" fmla="*/ f386 1 f266"/>
                <a:gd name="f461" fmla="*/ f387 1 f265"/>
                <a:gd name="f462" fmla="*/ f388 1 f266"/>
                <a:gd name="f463" fmla="*/ f389 1 f265"/>
                <a:gd name="f464" fmla="*/ f390 1 f266"/>
                <a:gd name="f465" fmla="*/ f391 1 f265"/>
                <a:gd name="f466" fmla="*/ f392 1 f266"/>
                <a:gd name="f467" fmla="*/ f393 1 f265"/>
                <a:gd name="f468" fmla="*/ f394 1 f266"/>
                <a:gd name="f469" fmla="*/ f395 1 f265"/>
                <a:gd name="f470" fmla="*/ f396 1 f266"/>
                <a:gd name="f471" fmla="*/ f397 1 f265"/>
                <a:gd name="f472" fmla="*/ f398 1 f266"/>
                <a:gd name="f473" fmla="*/ f399 1 f265"/>
                <a:gd name="f474" fmla="*/ f400 1 f266"/>
                <a:gd name="f475" fmla="*/ f401 1 f265"/>
                <a:gd name="f476" fmla="*/ f402 1 f265"/>
                <a:gd name="f477" fmla="*/ f403 1 f266"/>
                <a:gd name="f478" fmla="*/ f404 1 f265"/>
                <a:gd name="f479" fmla="*/ f405 1 f266"/>
                <a:gd name="f480" fmla="*/ f406 1 f265"/>
                <a:gd name="f481" fmla="*/ f407 1 f266"/>
                <a:gd name="f482" fmla="*/ f408 f256 1"/>
                <a:gd name="f483" fmla="*/ f409 f256 1"/>
                <a:gd name="f484" fmla="*/ f411 f257 1"/>
                <a:gd name="f485" fmla="*/ f410 f257 1"/>
                <a:gd name="f486" fmla="*/ f412 f256 1"/>
                <a:gd name="f487" fmla="*/ f413 f257 1"/>
                <a:gd name="f488" fmla="*/ f414 f256 1"/>
                <a:gd name="f489" fmla="*/ f415 f257 1"/>
                <a:gd name="f490" fmla="*/ f416 f256 1"/>
                <a:gd name="f491" fmla="*/ f417 f257 1"/>
                <a:gd name="f492" fmla="*/ f418 f256 1"/>
                <a:gd name="f493" fmla="*/ f419 f257 1"/>
                <a:gd name="f494" fmla="*/ f420 f256 1"/>
                <a:gd name="f495" fmla="*/ f421 f257 1"/>
                <a:gd name="f496" fmla="*/ f422 f256 1"/>
                <a:gd name="f497" fmla="*/ f423 f257 1"/>
                <a:gd name="f498" fmla="*/ f424 f257 1"/>
                <a:gd name="f499" fmla="*/ f425 f256 1"/>
                <a:gd name="f500" fmla="*/ f426 f257 1"/>
                <a:gd name="f501" fmla="*/ f427 f256 1"/>
                <a:gd name="f502" fmla="*/ f428 f257 1"/>
                <a:gd name="f503" fmla="*/ f429 f256 1"/>
                <a:gd name="f504" fmla="*/ f430 f257 1"/>
                <a:gd name="f505" fmla="*/ f431 f256 1"/>
                <a:gd name="f506" fmla="*/ f432 f257 1"/>
                <a:gd name="f507" fmla="*/ f433 f256 1"/>
                <a:gd name="f508" fmla="*/ f434 f257 1"/>
                <a:gd name="f509" fmla="*/ f435 f256 1"/>
                <a:gd name="f510" fmla="*/ f436 f257 1"/>
                <a:gd name="f511" fmla="*/ f437 f256 1"/>
                <a:gd name="f512" fmla="*/ f438 f257 1"/>
                <a:gd name="f513" fmla="*/ f439 f256 1"/>
                <a:gd name="f514" fmla="*/ f440 f257 1"/>
                <a:gd name="f515" fmla="*/ f441 f256 1"/>
                <a:gd name="f516" fmla="*/ f442 f257 1"/>
                <a:gd name="f517" fmla="*/ f443 f256 1"/>
                <a:gd name="f518" fmla="*/ f444 f257 1"/>
                <a:gd name="f519" fmla="*/ f445 f256 1"/>
                <a:gd name="f520" fmla="*/ f446 f257 1"/>
                <a:gd name="f521" fmla="*/ f447 f256 1"/>
                <a:gd name="f522" fmla="*/ f448 f257 1"/>
                <a:gd name="f523" fmla="*/ f449 f256 1"/>
                <a:gd name="f524" fmla="*/ f450 f257 1"/>
                <a:gd name="f525" fmla="*/ f451 f256 1"/>
                <a:gd name="f526" fmla="*/ f452 f257 1"/>
                <a:gd name="f527" fmla="*/ f453 f256 1"/>
                <a:gd name="f528" fmla="*/ f454 f257 1"/>
                <a:gd name="f529" fmla="*/ f455 f256 1"/>
                <a:gd name="f530" fmla="*/ f456 f257 1"/>
                <a:gd name="f531" fmla="*/ f457 f256 1"/>
                <a:gd name="f532" fmla="*/ f458 f257 1"/>
                <a:gd name="f533" fmla="*/ f459 f256 1"/>
                <a:gd name="f534" fmla="*/ f460 f257 1"/>
                <a:gd name="f535" fmla="*/ f461 f256 1"/>
                <a:gd name="f536" fmla="*/ f462 f257 1"/>
                <a:gd name="f537" fmla="*/ f463 f256 1"/>
                <a:gd name="f538" fmla="*/ f464 f257 1"/>
                <a:gd name="f539" fmla="*/ f465 f256 1"/>
                <a:gd name="f540" fmla="*/ f466 f257 1"/>
                <a:gd name="f541" fmla="*/ f467 f256 1"/>
                <a:gd name="f542" fmla="*/ f468 f257 1"/>
                <a:gd name="f543" fmla="*/ f469 f256 1"/>
                <a:gd name="f544" fmla="*/ f470 f257 1"/>
                <a:gd name="f545" fmla="*/ f471 f256 1"/>
                <a:gd name="f546" fmla="*/ f472 f257 1"/>
                <a:gd name="f547" fmla="*/ f473 f256 1"/>
                <a:gd name="f548" fmla="*/ f474 f257 1"/>
                <a:gd name="f549" fmla="*/ f475 f256 1"/>
                <a:gd name="f550" fmla="*/ f476 f256 1"/>
                <a:gd name="f551" fmla="*/ f477 f257 1"/>
                <a:gd name="f552" fmla="*/ f478 f256 1"/>
                <a:gd name="f553" fmla="*/ f479 f257 1"/>
                <a:gd name="f554" fmla="*/ f480 f256 1"/>
                <a:gd name="f555" fmla="*/ f481 f2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7">
                  <a:pos x="f486" y="f487"/>
                </a:cxn>
                <a:cxn ang="f337">
                  <a:pos x="f488" y="f489"/>
                </a:cxn>
                <a:cxn ang="f337">
                  <a:pos x="f490" y="f491"/>
                </a:cxn>
                <a:cxn ang="f337">
                  <a:pos x="f492" y="f493"/>
                </a:cxn>
                <a:cxn ang="f337">
                  <a:pos x="f494" y="f495"/>
                </a:cxn>
                <a:cxn ang="f337">
                  <a:pos x="f496" y="f497"/>
                </a:cxn>
                <a:cxn ang="f337">
                  <a:pos x="f496" y="f498"/>
                </a:cxn>
                <a:cxn ang="f337">
                  <a:pos x="f499" y="f500"/>
                </a:cxn>
                <a:cxn ang="f337">
                  <a:pos x="f501" y="f502"/>
                </a:cxn>
                <a:cxn ang="f337">
                  <a:pos x="f503" y="f504"/>
                </a:cxn>
                <a:cxn ang="f337">
                  <a:pos x="f505" y="f506"/>
                </a:cxn>
                <a:cxn ang="f337">
                  <a:pos x="f507" y="f508"/>
                </a:cxn>
                <a:cxn ang="f337">
                  <a:pos x="f509" y="f510"/>
                </a:cxn>
                <a:cxn ang="f337">
                  <a:pos x="f511" y="f512"/>
                </a:cxn>
                <a:cxn ang="f337">
                  <a:pos x="f513" y="f514"/>
                </a:cxn>
                <a:cxn ang="f337">
                  <a:pos x="f515" y="f516"/>
                </a:cxn>
                <a:cxn ang="f337">
                  <a:pos x="f517" y="f518"/>
                </a:cxn>
                <a:cxn ang="f337">
                  <a:pos x="f519" y="f520"/>
                </a:cxn>
                <a:cxn ang="f337">
                  <a:pos x="f521" y="f522"/>
                </a:cxn>
                <a:cxn ang="f337">
                  <a:pos x="f523" y="f524"/>
                </a:cxn>
                <a:cxn ang="f337">
                  <a:pos x="f525" y="f526"/>
                </a:cxn>
                <a:cxn ang="f337">
                  <a:pos x="f527" y="f526"/>
                </a:cxn>
                <a:cxn ang="f337">
                  <a:pos x="f527" y="f528"/>
                </a:cxn>
                <a:cxn ang="f337">
                  <a:pos x="f525" y="f528"/>
                </a:cxn>
                <a:cxn ang="f337">
                  <a:pos x="f529" y="f530"/>
                </a:cxn>
                <a:cxn ang="f337">
                  <a:pos x="f531" y="f532"/>
                </a:cxn>
                <a:cxn ang="f337">
                  <a:pos x="f533" y="f534"/>
                </a:cxn>
                <a:cxn ang="f337">
                  <a:pos x="f535" y="f536"/>
                </a:cxn>
                <a:cxn ang="f337">
                  <a:pos x="f537" y="f538"/>
                </a:cxn>
                <a:cxn ang="f337">
                  <a:pos x="f539" y="f540"/>
                </a:cxn>
                <a:cxn ang="f337">
                  <a:pos x="f541" y="f542"/>
                </a:cxn>
                <a:cxn ang="f337">
                  <a:pos x="f543" y="f544"/>
                </a:cxn>
                <a:cxn ang="f337">
                  <a:pos x="f545" y="f546"/>
                </a:cxn>
                <a:cxn ang="f337">
                  <a:pos x="f547" y="f548"/>
                </a:cxn>
                <a:cxn ang="f337">
                  <a:pos x="f549" y="f522"/>
                </a:cxn>
                <a:cxn ang="f337">
                  <a:pos x="f550" y="f551"/>
                </a:cxn>
                <a:cxn ang="f337">
                  <a:pos x="f552" y="f553"/>
                </a:cxn>
                <a:cxn ang="f337">
                  <a:pos x="f554" y="f555"/>
                </a:cxn>
              </a:cxnLst>
              <a:rect l="f482" t="f485" r="f483" b="f484"/>
              <a:pathLst>
                <a:path w="395" h="387">
                  <a:moveTo>
                    <a:pt x="f8" y="f9"/>
                  </a:moveTo>
                  <a:cubicBezTo>
                    <a:pt x="f10" y="f11"/>
                    <a:pt x="f12" y="f11"/>
                    <a:pt x="f13" y="f7"/>
                  </a:cubicBezTo>
                  <a:cubicBezTo>
                    <a:pt x="f14" y="f9"/>
                    <a:pt x="f15" y="f16"/>
                    <a:pt x="f17" y="f18"/>
                  </a:cubicBezTo>
                  <a:cubicBezTo>
                    <a:pt x="f17" y="f19"/>
                    <a:pt x="f14" y="f20"/>
                    <a:pt x="f21" y="f22"/>
                  </a:cubicBezTo>
                  <a:cubicBezTo>
                    <a:pt x="f23" y="f24"/>
                    <a:pt x="f23" y="f25"/>
                    <a:pt x="f26" y="f27"/>
                  </a:cubicBezTo>
                  <a:cubicBezTo>
                    <a:pt x="f26" y="f28"/>
                    <a:pt x="f26" y="f21"/>
                    <a:pt x="f29" y="f21"/>
                  </a:cubicBezTo>
                  <a:cubicBezTo>
                    <a:pt x="f30" y="f31"/>
                    <a:pt x="f32" y="f21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8" y="f59"/>
                    <a:pt x="f53" y="f60"/>
                  </a:cubicBezTo>
                  <a:cubicBezTo>
                    <a:pt x="f52" y="f61"/>
                    <a:pt x="f62" y="f63"/>
                    <a:pt x="f64" y="f65"/>
                  </a:cubicBezTo>
                  <a:cubicBezTo>
                    <a:pt x="f54" y="f66"/>
                    <a:pt x="f67" y="f68"/>
                    <a:pt x="f53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6" y="f77"/>
                    <a:pt x="f78" y="f79"/>
                  </a:cubicBezTo>
                  <a:cubicBezTo>
                    <a:pt x="f80" y="f81"/>
                    <a:pt x="f82" y="f73"/>
                    <a:pt x="f75" y="f68"/>
                  </a:cubicBezTo>
                  <a:cubicBezTo>
                    <a:pt x="f83" y="f71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0" y="f102"/>
                    <a:pt x="f103" y="f104"/>
                  </a:cubicBezTo>
                  <a:cubicBezTo>
                    <a:pt x="f98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09"/>
                  </a:cubicBezTo>
                  <a:cubicBezTo>
                    <a:pt x="f115" y="f2"/>
                    <a:pt x="f116" y="f53"/>
                    <a:pt x="f117" y="f49"/>
                  </a:cubicBezTo>
                  <a:cubicBezTo>
                    <a:pt x="f90" y="f118"/>
                    <a:pt x="f119" y="f120"/>
                    <a:pt x="f121" y="f122"/>
                  </a:cubicBezTo>
                  <a:cubicBezTo>
                    <a:pt x="f116" y="f123"/>
                    <a:pt x="f124" y="f125"/>
                    <a:pt x="f126" y="f127"/>
                  </a:cubicBezTo>
                  <a:cubicBezTo>
                    <a:pt x="f128" y="f29"/>
                    <a:pt x="f129" y="f29"/>
                    <a:pt x="f90" y="f130"/>
                  </a:cubicBezTo>
                  <a:cubicBezTo>
                    <a:pt x="f131" y="f132"/>
                    <a:pt x="f133" y="f134"/>
                    <a:pt x="f110" y="f135"/>
                  </a:cubicBezTo>
                  <a:cubicBezTo>
                    <a:pt x="f136" y="f137"/>
                    <a:pt x="f138" y="f137"/>
                    <a:pt x="f139" y="f23"/>
                  </a:cubicBezTo>
                  <a:cubicBezTo>
                    <a:pt x="f140" y="f21"/>
                    <a:pt x="f98" y="f15"/>
                    <a:pt x="f141" y="f27"/>
                  </a:cubicBezTo>
                  <a:cubicBezTo>
                    <a:pt x="f139" y="f142"/>
                    <a:pt x="f139" y="f143"/>
                    <a:pt x="f144" y="f145"/>
                  </a:cubicBezTo>
                  <a:cubicBezTo>
                    <a:pt x="f140" y="f146"/>
                    <a:pt x="f147" y="f22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6" y="f8"/>
                    <a:pt x="f158" y="f159"/>
                  </a:cubicBezTo>
                  <a:cubicBezTo>
                    <a:pt x="f152" y="f17"/>
                    <a:pt x="f160" y="f161"/>
                    <a:pt x="f162" y="f34"/>
                  </a:cubicBezTo>
                  <a:cubicBezTo>
                    <a:pt x="f160" y="f34"/>
                    <a:pt x="f160" y="f132"/>
                    <a:pt x="f152" y="f132"/>
                  </a:cubicBezTo>
                  <a:cubicBezTo>
                    <a:pt x="f163" y="f164"/>
                    <a:pt x="f160" y="f165"/>
                    <a:pt x="f166" y="f39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22"/>
                    <a:pt x="f174" y="f175"/>
                    <a:pt x="f171" y="f176"/>
                  </a:cubicBezTo>
                  <a:cubicBezTo>
                    <a:pt x="f169" y="f46"/>
                    <a:pt x="f162" y="f177"/>
                    <a:pt x="f178" y="f179"/>
                  </a:cubicBezTo>
                  <a:cubicBezTo>
                    <a:pt x="f144" y="f72"/>
                    <a:pt x="f180" y="f76"/>
                    <a:pt x="f158" y="f107"/>
                  </a:cubicBezTo>
                  <a:cubicBezTo>
                    <a:pt x="f171" y="f105"/>
                    <a:pt x="f174" y="f104"/>
                    <a:pt x="f5" y="f181"/>
                  </a:cubicBezTo>
                  <a:cubicBezTo>
                    <a:pt x="f182" y="f183"/>
                    <a:pt x="f184" y="f183"/>
                    <a:pt x="f185" y="f183"/>
                  </a:cubicBezTo>
                  <a:cubicBezTo>
                    <a:pt x="f185" y="f183"/>
                    <a:pt x="f173" y="f186"/>
                    <a:pt x="f173" y="f181"/>
                  </a:cubicBezTo>
                  <a:cubicBezTo>
                    <a:pt x="f174" y="f87"/>
                    <a:pt x="f184" y="f101"/>
                    <a:pt x="f185" y="f187"/>
                  </a:cubicBezTo>
                  <a:cubicBezTo>
                    <a:pt x="f185" y="f188"/>
                    <a:pt x="f173" y="f188"/>
                    <a:pt x="f173" y="f188"/>
                  </a:cubicBezTo>
                  <a:cubicBezTo>
                    <a:pt x="f174" y="f189"/>
                    <a:pt x="f185" y="f187"/>
                    <a:pt x="f174" y="f187"/>
                  </a:cubicBezTo>
                  <a:cubicBezTo>
                    <a:pt x="f184" y="f84"/>
                    <a:pt x="f190" y="f84"/>
                    <a:pt x="f5" y="f188"/>
                  </a:cubicBezTo>
                  <a:cubicBezTo>
                    <a:pt x="f173" y="f191"/>
                    <a:pt x="f152" y="f192"/>
                    <a:pt x="f98" y="f193"/>
                  </a:cubicBezTo>
                  <a:cubicBezTo>
                    <a:pt x="f194" y="f90"/>
                    <a:pt x="f115" y="f195"/>
                    <a:pt x="f116" y="f108"/>
                  </a:cubicBezTo>
                  <a:cubicBezTo>
                    <a:pt x="f196" y="f147"/>
                    <a:pt x="f197" y="f171"/>
                    <a:pt x="f91" y="f174"/>
                  </a:cubicBezTo>
                  <a:cubicBezTo>
                    <a:pt x="f198" y="f5"/>
                    <a:pt x="f66" y="f5"/>
                    <a:pt x="f199" y="f190"/>
                  </a:cubicBezTo>
                  <a:cubicBezTo>
                    <a:pt x="f199" y="f182"/>
                    <a:pt x="f199" y="f184"/>
                    <a:pt x="f107" y="f174"/>
                  </a:cubicBezTo>
                  <a:cubicBezTo>
                    <a:pt x="f75" y="f200"/>
                    <a:pt x="f183" y="f185"/>
                    <a:pt x="f101" y="f201"/>
                  </a:cubicBezTo>
                  <a:cubicBezTo>
                    <a:pt x="f202" y="f200"/>
                    <a:pt x="f101" y="f156"/>
                    <a:pt x="f101" y="f201"/>
                  </a:cubicBezTo>
                  <a:cubicBezTo>
                    <a:pt x="f111" y="f182"/>
                    <a:pt x="f203" y="f158"/>
                    <a:pt x="f175" y="f133"/>
                  </a:cubicBezTo>
                  <a:cubicBezTo>
                    <a:pt x="f204" y="f205"/>
                    <a:pt x="f204" y="f206"/>
                    <a:pt x="f207" y="f116"/>
                  </a:cubicBezTo>
                  <a:cubicBezTo>
                    <a:pt x="f42" y="f196"/>
                    <a:pt x="f41" y="f208"/>
                    <a:pt x="f209" y="f210"/>
                  </a:cubicBezTo>
                  <a:cubicBezTo>
                    <a:pt x="f211" y="f212"/>
                    <a:pt x="f213" y="f71"/>
                    <a:pt x="f23" y="f69"/>
                  </a:cubicBezTo>
                  <a:cubicBezTo>
                    <a:pt x="f161" y="f69"/>
                    <a:pt x="f21" y="f69"/>
                    <a:pt x="f31" y="f68"/>
                  </a:cubicBezTo>
                  <a:cubicBezTo>
                    <a:pt x="f31" y="f68"/>
                    <a:pt x="f31" y="f214"/>
                    <a:pt x="f31" y="f214"/>
                  </a:cubicBezTo>
                  <a:cubicBezTo>
                    <a:pt x="f215" y="f81"/>
                    <a:pt x="f23" y="f73"/>
                    <a:pt x="f216" y="f81"/>
                  </a:cubicBezTo>
                  <a:cubicBezTo>
                    <a:pt x="f161" y="f81"/>
                    <a:pt x="f21" y="f104"/>
                    <a:pt x="f217" y="f81"/>
                  </a:cubicBezTo>
                  <a:cubicBezTo>
                    <a:pt x="f218" y="f75"/>
                    <a:pt x="f219" y="f220"/>
                    <a:pt x="f221" y="f222"/>
                  </a:cubicBezTo>
                  <a:cubicBezTo>
                    <a:pt x="f221" y="f223"/>
                    <a:pt x="f224" y="f2"/>
                    <a:pt x="f221" y="f223"/>
                  </a:cubicBezTo>
                  <a:cubicBezTo>
                    <a:pt x="f221" y="f222"/>
                    <a:pt x="f224" y="f225"/>
                    <a:pt x="f224" y="f225"/>
                  </a:cubicBezTo>
                  <a:cubicBezTo>
                    <a:pt x="f155" y="f61"/>
                    <a:pt x="f153" y="f61"/>
                    <a:pt x="f226" y="f225"/>
                  </a:cubicBezTo>
                  <a:cubicBezTo>
                    <a:pt x="f227" y="f228"/>
                    <a:pt x="f155" y="f59"/>
                    <a:pt x="f20" y="f56"/>
                  </a:cubicBezTo>
                  <a:cubicBezTo>
                    <a:pt x="f157" y="f62"/>
                    <a:pt x="f229" y="f230"/>
                    <a:pt x="f221" y="f120"/>
                  </a:cubicBezTo>
                  <a:cubicBezTo>
                    <a:pt x="f231" y="f207"/>
                    <a:pt x="f232" y="f233"/>
                    <a:pt x="f234" y="f172"/>
                  </a:cubicBezTo>
                  <a:cubicBezTo>
                    <a:pt x="f235" y="f236"/>
                    <a:pt x="f237" y="f213"/>
                    <a:pt x="f238" y="f125"/>
                  </a:cubicBezTo>
                  <a:cubicBezTo>
                    <a:pt x="f11" y="f39"/>
                    <a:pt x="f9" y="f239"/>
                    <a:pt x="f11" y="f240"/>
                  </a:cubicBezTo>
                  <a:cubicBezTo>
                    <a:pt x="f241" y="f21"/>
                    <a:pt x="f6" y="f10"/>
                    <a:pt x="f242" y="f219"/>
                  </a:cubicBezTo>
                  <a:cubicBezTo>
                    <a:pt x="f235" y="f227"/>
                    <a:pt x="f243" y="f244"/>
                    <a:pt x="f227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37"/>
                    <a:pt x="f253" y="f254"/>
                    <a:pt x="f8" y="f9"/>
                  </a:cubicBezTo>
                  <a:close/>
                </a:path>
              </a:pathLst>
            </a:custGeom>
            <a:solidFill>
              <a:srgbClr val="5D392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6C2A7D9F-A837-10B2-067E-F316380FDD0E}"/>
                </a:ext>
              </a:extLst>
            </p:cNvPr>
            <p:cNvSpPr/>
            <p:nvPr/>
          </p:nvSpPr>
          <p:spPr>
            <a:xfrm>
              <a:off x="12700001" y="5899151"/>
              <a:ext cx="2516191" cy="321469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99"/>
                <a:gd name="f8" fmla="val 382"/>
                <a:gd name="f9" fmla="val 247"/>
                <a:gd name="f10" fmla="val 61"/>
                <a:gd name="f11" fmla="val 248"/>
                <a:gd name="f12" fmla="val 67"/>
                <a:gd name="f13" fmla="val 249"/>
                <a:gd name="f14" fmla="val 74"/>
                <a:gd name="f15" fmla="val 254"/>
                <a:gd name="f16" fmla="val 78"/>
                <a:gd name="f17" fmla="val 252"/>
                <a:gd name="f18" fmla="val 83"/>
                <a:gd name="f19" fmla="val 255"/>
                <a:gd name="f20" fmla="val 87"/>
                <a:gd name="f21" fmla="val 257"/>
                <a:gd name="f22" fmla="val 91"/>
                <a:gd name="f23" fmla="val 269"/>
                <a:gd name="f24" fmla="val 123"/>
                <a:gd name="f25" fmla="val 279"/>
                <a:gd name="f26" fmla="val 156"/>
                <a:gd name="f27" fmla="val 289"/>
                <a:gd name="f28" fmla="val 188"/>
                <a:gd name="f29" fmla="val 218"/>
                <a:gd name="f30" fmla="val 287"/>
                <a:gd name="f31" fmla="val 238"/>
                <a:gd name="f32" fmla="val 267"/>
                <a:gd name="f33" fmla="val 273"/>
                <a:gd name="f34" fmla="val 228"/>
                <a:gd name="f35" fmla="val 207"/>
                <a:gd name="f36" fmla="val 301"/>
                <a:gd name="f37" fmla="val 206"/>
                <a:gd name="f38" fmla="val 205"/>
                <a:gd name="f39" fmla="val 302"/>
                <a:gd name="f40" fmla="val 303"/>
                <a:gd name="f41" fmla="val 185"/>
                <a:gd name="f42" fmla="val 312"/>
                <a:gd name="f43" fmla="val 165"/>
                <a:gd name="f44" fmla="val 322"/>
                <a:gd name="f45" fmla="val 145"/>
                <a:gd name="f46" fmla="val 331"/>
                <a:gd name="f47" fmla="val 131"/>
                <a:gd name="f48" fmla="val 338"/>
                <a:gd name="f49" fmla="val 117"/>
                <a:gd name="f50" fmla="val 342"/>
                <a:gd name="f51" fmla="val 105"/>
                <a:gd name="f52" fmla="val 352"/>
                <a:gd name="f53" fmla="val 99"/>
                <a:gd name="f54" fmla="val 357"/>
                <a:gd name="f55" fmla="val 95"/>
                <a:gd name="f56" fmla="val 363"/>
                <a:gd name="f57" fmla="val 90"/>
                <a:gd name="f58" fmla="val 367"/>
                <a:gd name="f59" fmla="val 72"/>
                <a:gd name="f60" fmla="val 380"/>
                <a:gd name="f61" fmla="val 52"/>
                <a:gd name="f62" fmla="val 31"/>
                <a:gd name="f63" fmla="val 381"/>
                <a:gd name="f64" fmla="val 28"/>
                <a:gd name="f65" fmla="val 25"/>
                <a:gd name="f66" fmla="val 379"/>
                <a:gd name="f67" fmla="val 24"/>
                <a:gd name="f68" fmla="val 376"/>
                <a:gd name="f69" fmla="val 22"/>
                <a:gd name="f70" fmla="val 372"/>
                <a:gd name="f71" fmla="val 20"/>
                <a:gd name="f72" fmla="val 370"/>
                <a:gd name="f73" fmla="val 15"/>
                <a:gd name="f74" fmla="val 369"/>
                <a:gd name="f75" fmla="val 13"/>
                <a:gd name="f76" fmla="val 11"/>
                <a:gd name="f77" fmla="val 12"/>
                <a:gd name="f78" fmla="val 365"/>
                <a:gd name="f79" fmla="val 16"/>
                <a:gd name="f80" fmla="val 359"/>
                <a:gd name="f81" fmla="val 9"/>
                <a:gd name="f82" fmla="val 5"/>
                <a:gd name="f83" fmla="val 358"/>
                <a:gd name="f84" fmla="val 1"/>
                <a:gd name="f85" fmla="val 2"/>
                <a:gd name="f86" fmla="val 347"/>
                <a:gd name="f87" fmla="val 339"/>
                <a:gd name="f88" fmla="val 10"/>
                <a:gd name="f89" fmla="val 17"/>
                <a:gd name="f90" fmla="val 23"/>
                <a:gd name="f91" fmla="val 29"/>
                <a:gd name="f92" fmla="val 40"/>
                <a:gd name="f93" fmla="val 49"/>
                <a:gd name="f94" fmla="val 335"/>
                <a:gd name="f95" fmla="val 58"/>
                <a:gd name="f96" fmla="val 329"/>
                <a:gd name="f97" fmla="val 59"/>
                <a:gd name="f98" fmla="val 328"/>
                <a:gd name="f99" fmla="val 63"/>
                <a:gd name="f100" fmla="val 327"/>
                <a:gd name="f101" fmla="val 62"/>
                <a:gd name="f102" fmla="val 324"/>
                <a:gd name="f103" fmla="val 321"/>
                <a:gd name="f104" fmla="val 55"/>
                <a:gd name="f105" fmla="val 43"/>
                <a:gd name="f106" fmla="val 320"/>
                <a:gd name="f107" fmla="val 38"/>
                <a:gd name="f108" fmla="val 32"/>
                <a:gd name="f109" fmla="val 318"/>
                <a:gd name="f110" fmla="val 313"/>
                <a:gd name="f111" fmla="val 308"/>
                <a:gd name="f112" fmla="val 33"/>
                <a:gd name="f113" fmla="val 37"/>
                <a:gd name="f114" fmla="val 73"/>
                <a:gd name="f115" fmla="val 309"/>
                <a:gd name="f116" fmla="val 107"/>
                <a:gd name="f117" fmla="val 307"/>
                <a:gd name="f118" fmla="val 113"/>
                <a:gd name="f119" fmla="val 126"/>
                <a:gd name="f120" fmla="val 140"/>
                <a:gd name="f121" fmla="val 277"/>
                <a:gd name="f122" fmla="val 153"/>
                <a:gd name="f123" fmla="val 265"/>
                <a:gd name="f124" fmla="val 177"/>
                <a:gd name="f125" fmla="val 244"/>
                <a:gd name="f126" fmla="val 190"/>
                <a:gd name="f127" fmla="val 234"/>
                <a:gd name="f128" fmla="val 192"/>
                <a:gd name="f129" fmla="val 233"/>
                <a:gd name="f130" fmla="val 194"/>
                <a:gd name="f131" fmla="val 230"/>
                <a:gd name="f132" fmla="val 196"/>
                <a:gd name="f133" fmla="val 197"/>
                <a:gd name="f134" fmla="val 225"/>
                <a:gd name="f135" fmla="val 199"/>
                <a:gd name="f136" fmla="val 222"/>
                <a:gd name="f137" fmla="val 202"/>
                <a:gd name="f138" fmla="val 220"/>
                <a:gd name="f139" fmla="val 211"/>
                <a:gd name="f140" fmla="val 213"/>
                <a:gd name="f141" fmla="val 212"/>
                <a:gd name="f142" fmla="val 204"/>
                <a:gd name="f143" fmla="val 195"/>
                <a:gd name="f144" fmla="val 186"/>
                <a:gd name="f145" fmla="val 200"/>
                <a:gd name="f146" fmla="val 175"/>
                <a:gd name="f147" fmla="val 166"/>
                <a:gd name="f148" fmla="val 193"/>
                <a:gd name="f149" fmla="val 163"/>
                <a:gd name="f150" fmla="val 191"/>
                <a:gd name="f151" fmla="val 160"/>
                <a:gd name="f152" fmla="val 178"/>
                <a:gd name="f153" fmla="val 129"/>
                <a:gd name="f154" fmla="val 176"/>
                <a:gd name="f155" fmla="val 100"/>
                <a:gd name="f156" fmla="val 181"/>
                <a:gd name="f157" fmla="val 71"/>
                <a:gd name="f158" fmla="val 183"/>
                <a:gd name="f159" fmla="val 45"/>
                <a:gd name="f160" fmla="val 189"/>
                <a:gd name="f161" fmla="val 18"/>
                <a:gd name="f162" fmla="val 6"/>
                <a:gd name="f163" fmla="val 214"/>
                <a:gd name="f164" fmla="val 242"/>
                <a:gd name="f165" fmla="val 46"/>
                <a:gd name="f166" fmla="val 245"/>
                <a:gd name="f167" fmla="val 53"/>
                <a:gd name="f168" fmla="+- 0 0 -90"/>
                <a:gd name="f169" fmla="*/ f4 1 299"/>
                <a:gd name="f170" fmla="*/ f5 1 382"/>
                <a:gd name="f171" fmla="val f6"/>
                <a:gd name="f172" fmla="val f7"/>
                <a:gd name="f173" fmla="val f8"/>
                <a:gd name="f174" fmla="*/ f168 f0 1"/>
                <a:gd name="f175" fmla="+- f173 0 f171"/>
                <a:gd name="f176" fmla="+- f172 0 f171"/>
                <a:gd name="f177" fmla="*/ f174 1 f3"/>
                <a:gd name="f178" fmla="*/ f176 1 299"/>
                <a:gd name="f179" fmla="*/ f175 1 382"/>
                <a:gd name="f180" fmla="*/ 247 f176 1"/>
                <a:gd name="f181" fmla="*/ 61 f175 1"/>
                <a:gd name="f182" fmla="*/ 254 f176 1"/>
                <a:gd name="f183" fmla="*/ 78 f175 1"/>
                <a:gd name="f184" fmla="*/ 257 f176 1"/>
                <a:gd name="f185" fmla="*/ 91 f175 1"/>
                <a:gd name="f186" fmla="*/ 289 f176 1"/>
                <a:gd name="f187" fmla="*/ 188 f175 1"/>
                <a:gd name="f188" fmla="*/ 267 f176 1"/>
                <a:gd name="f189" fmla="*/ 257 f175 1"/>
                <a:gd name="f190" fmla="*/ 207 f176 1"/>
                <a:gd name="f191" fmla="*/ 301 f175 1"/>
                <a:gd name="f192" fmla="*/ 205 f176 1"/>
                <a:gd name="f193" fmla="*/ 303 f175 1"/>
                <a:gd name="f194" fmla="*/ 145 f176 1"/>
                <a:gd name="f195" fmla="*/ 331 f175 1"/>
                <a:gd name="f196" fmla="*/ 105 f176 1"/>
                <a:gd name="f197" fmla="*/ 352 f175 1"/>
                <a:gd name="f198" fmla="*/ 90 f176 1"/>
                <a:gd name="f199" fmla="*/ 367 f175 1"/>
                <a:gd name="f200" fmla="*/ 31 f176 1"/>
                <a:gd name="f201" fmla="*/ 381 f175 1"/>
                <a:gd name="f202" fmla="*/ 24 f176 1"/>
                <a:gd name="f203" fmla="*/ 376 f175 1"/>
                <a:gd name="f204" fmla="*/ 15 f176 1"/>
                <a:gd name="f205" fmla="*/ 369 f175 1"/>
                <a:gd name="f206" fmla="*/ 12 f176 1"/>
                <a:gd name="f207" fmla="*/ 365 f175 1"/>
                <a:gd name="f208" fmla="*/ 9 f176 1"/>
                <a:gd name="f209" fmla="*/ 359 f175 1"/>
                <a:gd name="f210" fmla="*/ 1 f176 1"/>
                <a:gd name="f211" fmla="*/ 10 f176 1"/>
                <a:gd name="f212" fmla="*/ 338 f175 1"/>
                <a:gd name="f213" fmla="*/ 29 f176 1"/>
                <a:gd name="f214" fmla="*/ 58 f176 1"/>
                <a:gd name="f215" fmla="*/ 329 f175 1"/>
                <a:gd name="f216" fmla="*/ 62 f176 1"/>
                <a:gd name="f217" fmla="*/ 324 f175 1"/>
                <a:gd name="f218" fmla="*/ 55 f176 1"/>
                <a:gd name="f219" fmla="*/ 321 f175 1"/>
                <a:gd name="f220" fmla="*/ 38 f176 1"/>
                <a:gd name="f221" fmla="*/ 313 f175 1"/>
                <a:gd name="f222" fmla="*/ 37 f176 1"/>
                <a:gd name="f223" fmla="*/ 308 f175 1"/>
                <a:gd name="f224" fmla="*/ 91 f176 1"/>
                <a:gd name="f225" fmla="*/ 309 f175 1"/>
                <a:gd name="f226" fmla="*/ 113 f176 1"/>
                <a:gd name="f227" fmla="*/ 302 f175 1"/>
                <a:gd name="f228" fmla="*/ 153 f176 1"/>
                <a:gd name="f229" fmla="*/ 265 f175 1"/>
                <a:gd name="f230" fmla="*/ 190 f176 1"/>
                <a:gd name="f231" fmla="*/ 234 f175 1"/>
                <a:gd name="f232" fmla="*/ 196 f176 1"/>
                <a:gd name="f233" fmla="*/ 228 f175 1"/>
                <a:gd name="f234" fmla="*/ 202 f176 1"/>
                <a:gd name="f235" fmla="*/ 220 f175 1"/>
                <a:gd name="f236" fmla="*/ 206 f176 1"/>
                <a:gd name="f237" fmla="*/ 195 f175 1"/>
                <a:gd name="f238" fmla="*/ 194 f176 1"/>
                <a:gd name="f239" fmla="*/ 166 f175 1"/>
                <a:gd name="f240" fmla="*/ 156 f175 1"/>
                <a:gd name="f241" fmla="*/ 181 f176 1"/>
                <a:gd name="f242" fmla="*/ 71 f175 1"/>
                <a:gd name="f243" fmla="*/ 189 f176 1"/>
                <a:gd name="f244" fmla="*/ 32 f175 1"/>
                <a:gd name="f245" fmla="*/ 214 f176 1"/>
                <a:gd name="f246" fmla="*/ 0 f175 1"/>
                <a:gd name="f247" fmla="*/ 230 f176 1"/>
                <a:gd name="f248" fmla="*/ 17 f175 1"/>
                <a:gd name="f249" fmla="*/ 238 f176 1"/>
                <a:gd name="f250" fmla="*/ 38 f175 1"/>
                <a:gd name="f251" fmla="+- f177 0 f1"/>
                <a:gd name="f252" fmla="*/ f180 1 299"/>
                <a:gd name="f253" fmla="*/ f181 1 382"/>
                <a:gd name="f254" fmla="*/ f182 1 299"/>
                <a:gd name="f255" fmla="*/ f183 1 382"/>
                <a:gd name="f256" fmla="*/ f184 1 299"/>
                <a:gd name="f257" fmla="*/ f185 1 382"/>
                <a:gd name="f258" fmla="*/ f186 1 299"/>
                <a:gd name="f259" fmla="*/ f187 1 382"/>
                <a:gd name="f260" fmla="*/ f188 1 299"/>
                <a:gd name="f261" fmla="*/ f189 1 382"/>
                <a:gd name="f262" fmla="*/ f190 1 299"/>
                <a:gd name="f263" fmla="*/ f191 1 382"/>
                <a:gd name="f264" fmla="*/ f192 1 299"/>
                <a:gd name="f265" fmla="*/ f193 1 382"/>
                <a:gd name="f266" fmla="*/ f194 1 299"/>
                <a:gd name="f267" fmla="*/ f195 1 382"/>
                <a:gd name="f268" fmla="*/ f196 1 299"/>
                <a:gd name="f269" fmla="*/ f197 1 382"/>
                <a:gd name="f270" fmla="*/ f198 1 299"/>
                <a:gd name="f271" fmla="*/ f199 1 382"/>
                <a:gd name="f272" fmla="*/ f200 1 299"/>
                <a:gd name="f273" fmla="*/ f201 1 382"/>
                <a:gd name="f274" fmla="*/ f202 1 299"/>
                <a:gd name="f275" fmla="*/ f203 1 382"/>
                <a:gd name="f276" fmla="*/ f204 1 299"/>
                <a:gd name="f277" fmla="*/ f205 1 382"/>
                <a:gd name="f278" fmla="*/ f206 1 299"/>
                <a:gd name="f279" fmla="*/ f207 1 382"/>
                <a:gd name="f280" fmla="*/ f208 1 299"/>
                <a:gd name="f281" fmla="*/ f209 1 382"/>
                <a:gd name="f282" fmla="*/ f210 1 299"/>
                <a:gd name="f283" fmla="*/ f211 1 299"/>
                <a:gd name="f284" fmla="*/ f212 1 382"/>
                <a:gd name="f285" fmla="*/ f213 1 299"/>
                <a:gd name="f286" fmla="*/ f214 1 299"/>
                <a:gd name="f287" fmla="*/ f215 1 382"/>
                <a:gd name="f288" fmla="*/ f216 1 299"/>
                <a:gd name="f289" fmla="*/ f217 1 382"/>
                <a:gd name="f290" fmla="*/ f218 1 299"/>
                <a:gd name="f291" fmla="*/ f219 1 382"/>
                <a:gd name="f292" fmla="*/ f220 1 299"/>
                <a:gd name="f293" fmla="*/ f221 1 382"/>
                <a:gd name="f294" fmla="*/ f222 1 299"/>
                <a:gd name="f295" fmla="*/ f223 1 382"/>
                <a:gd name="f296" fmla="*/ f224 1 299"/>
                <a:gd name="f297" fmla="*/ f225 1 382"/>
                <a:gd name="f298" fmla="*/ f226 1 299"/>
                <a:gd name="f299" fmla="*/ f227 1 382"/>
                <a:gd name="f300" fmla="*/ f228 1 299"/>
                <a:gd name="f301" fmla="*/ f229 1 382"/>
                <a:gd name="f302" fmla="*/ f230 1 299"/>
                <a:gd name="f303" fmla="*/ f231 1 382"/>
                <a:gd name="f304" fmla="*/ f232 1 299"/>
                <a:gd name="f305" fmla="*/ f233 1 382"/>
                <a:gd name="f306" fmla="*/ f234 1 299"/>
                <a:gd name="f307" fmla="*/ f235 1 382"/>
                <a:gd name="f308" fmla="*/ f236 1 299"/>
                <a:gd name="f309" fmla="*/ f237 1 382"/>
                <a:gd name="f310" fmla="*/ f238 1 299"/>
                <a:gd name="f311" fmla="*/ f239 1 382"/>
                <a:gd name="f312" fmla="*/ f240 1 382"/>
                <a:gd name="f313" fmla="*/ f241 1 299"/>
                <a:gd name="f314" fmla="*/ f242 1 382"/>
                <a:gd name="f315" fmla="*/ f243 1 299"/>
                <a:gd name="f316" fmla="*/ f244 1 382"/>
                <a:gd name="f317" fmla="*/ f245 1 299"/>
                <a:gd name="f318" fmla="*/ f246 1 382"/>
                <a:gd name="f319" fmla="*/ f247 1 299"/>
                <a:gd name="f320" fmla="*/ f248 1 382"/>
                <a:gd name="f321" fmla="*/ f249 1 299"/>
                <a:gd name="f322" fmla="*/ f250 1 382"/>
                <a:gd name="f323" fmla="*/ 0 1 f178"/>
                <a:gd name="f324" fmla="*/ f172 1 f178"/>
                <a:gd name="f325" fmla="*/ 0 1 f179"/>
                <a:gd name="f326" fmla="*/ f173 1 f179"/>
                <a:gd name="f327" fmla="*/ f252 1 f178"/>
                <a:gd name="f328" fmla="*/ f253 1 f179"/>
                <a:gd name="f329" fmla="*/ f254 1 f178"/>
                <a:gd name="f330" fmla="*/ f255 1 f179"/>
                <a:gd name="f331" fmla="*/ f256 1 f178"/>
                <a:gd name="f332" fmla="*/ f257 1 f179"/>
                <a:gd name="f333" fmla="*/ f258 1 f178"/>
                <a:gd name="f334" fmla="*/ f259 1 f179"/>
                <a:gd name="f335" fmla="*/ f260 1 f178"/>
                <a:gd name="f336" fmla="*/ f261 1 f179"/>
                <a:gd name="f337" fmla="*/ f262 1 f178"/>
                <a:gd name="f338" fmla="*/ f263 1 f179"/>
                <a:gd name="f339" fmla="*/ f264 1 f178"/>
                <a:gd name="f340" fmla="*/ f265 1 f179"/>
                <a:gd name="f341" fmla="*/ f266 1 f178"/>
                <a:gd name="f342" fmla="*/ f267 1 f179"/>
                <a:gd name="f343" fmla="*/ f268 1 f178"/>
                <a:gd name="f344" fmla="*/ f269 1 f179"/>
                <a:gd name="f345" fmla="*/ f270 1 f178"/>
                <a:gd name="f346" fmla="*/ f271 1 f179"/>
                <a:gd name="f347" fmla="*/ f272 1 f178"/>
                <a:gd name="f348" fmla="*/ f273 1 f179"/>
                <a:gd name="f349" fmla="*/ f274 1 f178"/>
                <a:gd name="f350" fmla="*/ f275 1 f179"/>
                <a:gd name="f351" fmla="*/ f276 1 f178"/>
                <a:gd name="f352" fmla="*/ f277 1 f179"/>
                <a:gd name="f353" fmla="*/ f278 1 f178"/>
                <a:gd name="f354" fmla="*/ f279 1 f179"/>
                <a:gd name="f355" fmla="*/ f280 1 f178"/>
                <a:gd name="f356" fmla="*/ f281 1 f179"/>
                <a:gd name="f357" fmla="*/ f282 1 f178"/>
                <a:gd name="f358" fmla="*/ f283 1 f178"/>
                <a:gd name="f359" fmla="*/ f284 1 f179"/>
                <a:gd name="f360" fmla="*/ f285 1 f178"/>
                <a:gd name="f361" fmla="*/ f286 1 f178"/>
                <a:gd name="f362" fmla="*/ f287 1 f179"/>
                <a:gd name="f363" fmla="*/ f288 1 f178"/>
                <a:gd name="f364" fmla="*/ f289 1 f179"/>
                <a:gd name="f365" fmla="*/ f290 1 f178"/>
                <a:gd name="f366" fmla="*/ f291 1 f179"/>
                <a:gd name="f367" fmla="*/ f292 1 f178"/>
                <a:gd name="f368" fmla="*/ f293 1 f179"/>
                <a:gd name="f369" fmla="*/ f294 1 f178"/>
                <a:gd name="f370" fmla="*/ f295 1 f179"/>
                <a:gd name="f371" fmla="*/ f296 1 f178"/>
                <a:gd name="f372" fmla="*/ f297 1 f179"/>
                <a:gd name="f373" fmla="*/ f298 1 f178"/>
                <a:gd name="f374" fmla="*/ f299 1 f179"/>
                <a:gd name="f375" fmla="*/ f300 1 f178"/>
                <a:gd name="f376" fmla="*/ f301 1 f179"/>
                <a:gd name="f377" fmla="*/ f302 1 f178"/>
                <a:gd name="f378" fmla="*/ f303 1 f179"/>
                <a:gd name="f379" fmla="*/ f304 1 f178"/>
                <a:gd name="f380" fmla="*/ f305 1 f179"/>
                <a:gd name="f381" fmla="*/ f306 1 f178"/>
                <a:gd name="f382" fmla="*/ f307 1 f179"/>
                <a:gd name="f383" fmla="*/ f308 1 f178"/>
                <a:gd name="f384" fmla="*/ f309 1 f179"/>
                <a:gd name="f385" fmla="*/ f310 1 f178"/>
                <a:gd name="f386" fmla="*/ f311 1 f179"/>
                <a:gd name="f387" fmla="*/ f312 1 f179"/>
                <a:gd name="f388" fmla="*/ f313 1 f178"/>
                <a:gd name="f389" fmla="*/ f314 1 f179"/>
                <a:gd name="f390" fmla="*/ f315 1 f178"/>
                <a:gd name="f391" fmla="*/ f316 1 f179"/>
                <a:gd name="f392" fmla="*/ f317 1 f178"/>
                <a:gd name="f393" fmla="*/ f318 1 f179"/>
                <a:gd name="f394" fmla="*/ f319 1 f178"/>
                <a:gd name="f395" fmla="*/ f320 1 f179"/>
                <a:gd name="f396" fmla="*/ f321 1 f178"/>
                <a:gd name="f397" fmla="*/ f322 1 f179"/>
                <a:gd name="f398" fmla="*/ f323 f169 1"/>
                <a:gd name="f399" fmla="*/ f324 f169 1"/>
                <a:gd name="f400" fmla="*/ f326 f170 1"/>
                <a:gd name="f401" fmla="*/ f325 f170 1"/>
                <a:gd name="f402" fmla="*/ f327 f169 1"/>
                <a:gd name="f403" fmla="*/ f328 f170 1"/>
                <a:gd name="f404" fmla="*/ f329 f169 1"/>
                <a:gd name="f405" fmla="*/ f330 f170 1"/>
                <a:gd name="f406" fmla="*/ f331 f169 1"/>
                <a:gd name="f407" fmla="*/ f332 f170 1"/>
                <a:gd name="f408" fmla="*/ f333 f169 1"/>
                <a:gd name="f409" fmla="*/ f334 f170 1"/>
                <a:gd name="f410" fmla="*/ f335 f169 1"/>
                <a:gd name="f411" fmla="*/ f336 f170 1"/>
                <a:gd name="f412" fmla="*/ f337 f169 1"/>
                <a:gd name="f413" fmla="*/ f338 f170 1"/>
                <a:gd name="f414" fmla="*/ f339 f169 1"/>
                <a:gd name="f415" fmla="*/ f340 f170 1"/>
                <a:gd name="f416" fmla="*/ f341 f169 1"/>
                <a:gd name="f417" fmla="*/ f342 f170 1"/>
                <a:gd name="f418" fmla="*/ f343 f169 1"/>
                <a:gd name="f419" fmla="*/ f344 f170 1"/>
                <a:gd name="f420" fmla="*/ f345 f169 1"/>
                <a:gd name="f421" fmla="*/ f346 f170 1"/>
                <a:gd name="f422" fmla="*/ f347 f169 1"/>
                <a:gd name="f423" fmla="*/ f348 f170 1"/>
                <a:gd name="f424" fmla="*/ f349 f169 1"/>
                <a:gd name="f425" fmla="*/ f350 f170 1"/>
                <a:gd name="f426" fmla="*/ f351 f169 1"/>
                <a:gd name="f427" fmla="*/ f352 f170 1"/>
                <a:gd name="f428" fmla="*/ f353 f169 1"/>
                <a:gd name="f429" fmla="*/ f354 f170 1"/>
                <a:gd name="f430" fmla="*/ f355 f169 1"/>
                <a:gd name="f431" fmla="*/ f356 f170 1"/>
                <a:gd name="f432" fmla="*/ f357 f169 1"/>
                <a:gd name="f433" fmla="*/ f358 f169 1"/>
                <a:gd name="f434" fmla="*/ f359 f170 1"/>
                <a:gd name="f435" fmla="*/ f360 f169 1"/>
                <a:gd name="f436" fmla="*/ f361 f169 1"/>
                <a:gd name="f437" fmla="*/ f362 f170 1"/>
                <a:gd name="f438" fmla="*/ f363 f169 1"/>
                <a:gd name="f439" fmla="*/ f364 f170 1"/>
                <a:gd name="f440" fmla="*/ f365 f169 1"/>
                <a:gd name="f441" fmla="*/ f366 f170 1"/>
                <a:gd name="f442" fmla="*/ f367 f169 1"/>
                <a:gd name="f443" fmla="*/ f368 f170 1"/>
                <a:gd name="f444" fmla="*/ f369 f169 1"/>
                <a:gd name="f445" fmla="*/ f370 f170 1"/>
                <a:gd name="f446" fmla="*/ f371 f169 1"/>
                <a:gd name="f447" fmla="*/ f372 f170 1"/>
                <a:gd name="f448" fmla="*/ f373 f169 1"/>
                <a:gd name="f449" fmla="*/ f374 f170 1"/>
                <a:gd name="f450" fmla="*/ f375 f169 1"/>
                <a:gd name="f451" fmla="*/ f376 f170 1"/>
                <a:gd name="f452" fmla="*/ f377 f169 1"/>
                <a:gd name="f453" fmla="*/ f378 f170 1"/>
                <a:gd name="f454" fmla="*/ f379 f169 1"/>
                <a:gd name="f455" fmla="*/ f380 f170 1"/>
                <a:gd name="f456" fmla="*/ f381 f169 1"/>
                <a:gd name="f457" fmla="*/ f382 f170 1"/>
                <a:gd name="f458" fmla="*/ f383 f169 1"/>
                <a:gd name="f459" fmla="*/ f384 f170 1"/>
                <a:gd name="f460" fmla="*/ f385 f169 1"/>
                <a:gd name="f461" fmla="*/ f386 f170 1"/>
                <a:gd name="f462" fmla="*/ f387 f170 1"/>
                <a:gd name="f463" fmla="*/ f388 f169 1"/>
                <a:gd name="f464" fmla="*/ f389 f170 1"/>
                <a:gd name="f465" fmla="*/ f390 f169 1"/>
                <a:gd name="f466" fmla="*/ f391 f170 1"/>
                <a:gd name="f467" fmla="*/ f392 f169 1"/>
                <a:gd name="f468" fmla="*/ f393 f170 1"/>
                <a:gd name="f469" fmla="*/ f394 f169 1"/>
                <a:gd name="f470" fmla="*/ f395 f170 1"/>
                <a:gd name="f471" fmla="*/ f396 f169 1"/>
                <a:gd name="f472" fmla="*/ f397 f1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1">
                  <a:pos x="f402" y="f403"/>
                </a:cxn>
                <a:cxn ang="f251">
                  <a:pos x="f404" y="f405"/>
                </a:cxn>
                <a:cxn ang="f251">
                  <a:pos x="f406" y="f407"/>
                </a:cxn>
                <a:cxn ang="f251">
                  <a:pos x="f408" y="f409"/>
                </a:cxn>
                <a:cxn ang="f251">
                  <a:pos x="f410" y="f411"/>
                </a:cxn>
                <a:cxn ang="f251">
                  <a:pos x="f412" y="f413"/>
                </a:cxn>
                <a:cxn ang="f251">
                  <a:pos x="f414" y="f415"/>
                </a:cxn>
                <a:cxn ang="f251">
                  <a:pos x="f416" y="f417"/>
                </a:cxn>
                <a:cxn ang="f251">
                  <a:pos x="f418" y="f419"/>
                </a:cxn>
                <a:cxn ang="f251">
                  <a:pos x="f420" y="f421"/>
                </a:cxn>
                <a:cxn ang="f251">
                  <a:pos x="f422" y="f423"/>
                </a:cxn>
                <a:cxn ang="f251">
                  <a:pos x="f424" y="f425"/>
                </a:cxn>
                <a:cxn ang="f251">
                  <a:pos x="f426" y="f427"/>
                </a:cxn>
                <a:cxn ang="f251">
                  <a:pos x="f428" y="f429"/>
                </a:cxn>
                <a:cxn ang="f251">
                  <a:pos x="f430" y="f431"/>
                </a:cxn>
                <a:cxn ang="f251">
                  <a:pos x="f432" y="f419"/>
                </a:cxn>
                <a:cxn ang="f251">
                  <a:pos x="f433" y="f434"/>
                </a:cxn>
                <a:cxn ang="f251">
                  <a:pos x="f435" y="f434"/>
                </a:cxn>
                <a:cxn ang="f251">
                  <a:pos x="f436" y="f437"/>
                </a:cxn>
                <a:cxn ang="f251">
                  <a:pos x="f438" y="f439"/>
                </a:cxn>
                <a:cxn ang="f251">
                  <a:pos x="f440" y="f441"/>
                </a:cxn>
                <a:cxn ang="f251">
                  <a:pos x="f442" y="f441"/>
                </a:cxn>
                <a:cxn ang="f251">
                  <a:pos x="f435" y="f443"/>
                </a:cxn>
                <a:cxn ang="f251">
                  <a:pos x="f444" y="f445"/>
                </a:cxn>
                <a:cxn ang="f251">
                  <a:pos x="f446" y="f447"/>
                </a:cxn>
                <a:cxn ang="f251">
                  <a:pos x="f448" y="f449"/>
                </a:cxn>
                <a:cxn ang="f251">
                  <a:pos x="f450" y="f451"/>
                </a:cxn>
                <a:cxn ang="f251">
                  <a:pos x="f452" y="f453"/>
                </a:cxn>
                <a:cxn ang="f251">
                  <a:pos x="f454" y="f455"/>
                </a:cxn>
                <a:cxn ang="f251">
                  <a:pos x="f456" y="f457"/>
                </a:cxn>
                <a:cxn ang="f251">
                  <a:pos x="f458" y="f459"/>
                </a:cxn>
                <a:cxn ang="f251">
                  <a:pos x="f460" y="f461"/>
                </a:cxn>
                <a:cxn ang="f251">
                  <a:pos x="f452" y="f462"/>
                </a:cxn>
                <a:cxn ang="f251">
                  <a:pos x="f463" y="f464"/>
                </a:cxn>
                <a:cxn ang="f251">
                  <a:pos x="f465" y="f466"/>
                </a:cxn>
                <a:cxn ang="f251">
                  <a:pos x="f467" y="f468"/>
                </a:cxn>
                <a:cxn ang="f251">
                  <a:pos x="f469" y="f470"/>
                </a:cxn>
                <a:cxn ang="f251">
                  <a:pos x="f471" y="f472"/>
                </a:cxn>
                <a:cxn ang="f251">
                  <a:pos x="f402" y="f403"/>
                </a:cxn>
              </a:cxnLst>
              <a:rect l="f398" t="f401" r="f399" b="f400"/>
              <a:pathLst>
                <a:path w="299" h="382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7" y="f29"/>
                    <a:pt x="f30" y="f31"/>
                    <a:pt x="f32" y="f21"/>
                  </a:cubicBezTo>
                  <a:cubicBezTo>
                    <a:pt x="f11" y="f33"/>
                    <a:pt x="f34" y="f27"/>
                    <a:pt x="f35" y="f36"/>
                  </a:cubicBezTo>
                  <a:cubicBezTo>
                    <a:pt x="f37" y="f36"/>
                    <a:pt x="f38" y="f39"/>
                    <a:pt x="f38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8"/>
                    <a:pt x="f62" y="f63"/>
                  </a:cubicBezTo>
                  <a:cubicBezTo>
                    <a:pt x="f64" y="f63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4"/>
                    <a:pt x="f76" y="f58"/>
                    <a:pt x="f77" y="f78"/>
                  </a:cubicBezTo>
                  <a:cubicBezTo>
                    <a:pt x="f79" y="f2"/>
                    <a:pt x="f75" y="f80"/>
                    <a:pt x="f81" y="f80"/>
                  </a:cubicBezTo>
                  <a:cubicBezTo>
                    <a:pt x="f82" y="f80"/>
                    <a:pt x="f6" y="f83"/>
                    <a:pt x="f84" y="f52"/>
                  </a:cubicBezTo>
                  <a:cubicBezTo>
                    <a:pt x="f85" y="f86"/>
                    <a:pt x="f85" y="f87"/>
                    <a:pt x="f88" y="f48"/>
                  </a:cubicBezTo>
                  <a:cubicBezTo>
                    <a:pt x="f89" y="f48"/>
                    <a:pt x="f90" y="f48"/>
                    <a:pt x="f91" y="f48"/>
                  </a:cubicBezTo>
                  <a:cubicBezTo>
                    <a:pt x="f92" y="f48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" y="f103"/>
                    <a:pt x="f95" y="f103"/>
                    <a:pt x="f104" y="f103"/>
                  </a:cubicBezTo>
                  <a:cubicBezTo>
                    <a:pt x="f93" y="f103"/>
                    <a:pt x="f105" y="f106"/>
                    <a:pt x="f107" y="f103"/>
                  </a:cubicBezTo>
                  <a:cubicBezTo>
                    <a:pt x="f108" y="f103"/>
                    <a:pt x="f91" y="f109"/>
                    <a:pt x="f91" y="f110"/>
                  </a:cubicBezTo>
                  <a:cubicBezTo>
                    <a:pt x="f91" y="f111"/>
                    <a:pt x="f112" y="f111"/>
                    <a:pt x="f113" y="f111"/>
                  </a:cubicBezTo>
                  <a:cubicBezTo>
                    <a:pt x="f104" y="f111"/>
                    <a:pt x="f114" y="f39"/>
                    <a:pt x="f22" y="f115"/>
                  </a:cubicBezTo>
                  <a:cubicBezTo>
                    <a:pt x="f53" y="f110"/>
                    <a:pt x="f116" y="f117"/>
                    <a:pt x="f118" y="f39"/>
                  </a:cubicBezTo>
                  <a:cubicBezTo>
                    <a:pt x="f119" y="f27"/>
                    <a:pt x="f120" y="f121"/>
                    <a:pt x="f122" y="f123"/>
                  </a:cubicBezTo>
                  <a:cubicBezTo>
                    <a:pt x="f43" y="f15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34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37" y="f143"/>
                  </a:cubicBezTo>
                  <a:cubicBezTo>
                    <a:pt x="f137" y="f144"/>
                    <a:pt x="f145" y="f146"/>
                    <a:pt x="f130" y="f147"/>
                  </a:cubicBezTo>
                  <a:cubicBezTo>
                    <a:pt x="f148" y="f149"/>
                    <a:pt x="f150" y="f151"/>
                    <a:pt x="f126" y="f26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95"/>
                    <a:pt x="f41" y="f159"/>
                    <a:pt x="f160" y="f108"/>
                  </a:cubicBezTo>
                  <a:cubicBezTo>
                    <a:pt x="f128" y="f161"/>
                    <a:pt x="f145" y="f162"/>
                    <a:pt x="f163" y="f6"/>
                  </a:cubicBezTo>
                  <a:cubicBezTo>
                    <a:pt x="f134" y="f84"/>
                    <a:pt x="f34" y="f81"/>
                    <a:pt x="f131" y="f89"/>
                  </a:cubicBezTo>
                  <a:cubicBezTo>
                    <a:pt x="f131" y="f65"/>
                    <a:pt x="f127" y="f108"/>
                    <a:pt x="f31" y="f107"/>
                  </a:cubicBezTo>
                  <a:cubicBezTo>
                    <a:pt x="f164" y="f165"/>
                    <a:pt x="f166" y="f167"/>
                    <a:pt x="f9" y="f10"/>
                  </a:cubicBezTo>
                  <a:close/>
                </a:path>
              </a:pathLst>
            </a:custGeom>
            <a:solidFill>
              <a:srgbClr val="F4A07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F715B7A4-56CA-CAE4-4FD4-DD1F3312D928}"/>
                </a:ext>
              </a:extLst>
            </p:cNvPr>
            <p:cNvSpPr/>
            <p:nvPr/>
          </p:nvSpPr>
          <p:spPr>
            <a:xfrm>
              <a:off x="11749089" y="7262814"/>
              <a:ext cx="1574797" cy="8493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"/>
                <a:gd name="f7" fmla="val 100"/>
                <a:gd name="f8" fmla="val 124"/>
                <a:gd name="f9" fmla="val 73"/>
                <a:gd name="f10" fmla="val 122"/>
                <a:gd name="f11" fmla="val 72"/>
                <a:gd name="f12" fmla="val 119"/>
                <a:gd name="f13" fmla="val 70"/>
                <a:gd name="f14" fmla="val 116"/>
                <a:gd name="f15" fmla="val 69"/>
                <a:gd name="f16" fmla="val 105"/>
                <a:gd name="f17" fmla="val 60"/>
                <a:gd name="f18" fmla="val 93"/>
                <a:gd name="f19" fmla="val 54"/>
                <a:gd name="f20" fmla="val 81"/>
                <a:gd name="f21" fmla="val 46"/>
                <a:gd name="f22" fmla="val 79"/>
                <a:gd name="f23" fmla="val 45"/>
                <a:gd name="f24" fmla="val 76"/>
                <a:gd name="f25" fmla="val 44"/>
                <a:gd name="f26" fmla="val 63"/>
                <a:gd name="f27" fmla="val 52"/>
                <a:gd name="f28" fmla="val 58"/>
                <a:gd name="f29" fmla="val 48"/>
                <a:gd name="f30" fmla="val 78"/>
                <a:gd name="f31" fmla="val 41"/>
                <a:gd name="f32" fmla="val 84"/>
                <a:gd name="f33" fmla="val 38"/>
                <a:gd name="f34" fmla="val 92"/>
                <a:gd name="f35" fmla="val 36"/>
                <a:gd name="f36" fmla="val 101"/>
                <a:gd name="f37" fmla="val 26"/>
                <a:gd name="f38" fmla="val 17"/>
                <a:gd name="f39" fmla="val 99"/>
                <a:gd name="f40" fmla="val 3"/>
                <a:gd name="f41" fmla="val 95"/>
                <a:gd name="f42" fmla="val 2"/>
                <a:gd name="f43" fmla="val 82"/>
                <a:gd name="f44" fmla="val 71"/>
                <a:gd name="f45" fmla="val 55"/>
                <a:gd name="f46" fmla="val 5"/>
                <a:gd name="f47" fmla="val 47"/>
                <a:gd name="f48" fmla="val 8"/>
                <a:gd name="f49" fmla="val 39"/>
                <a:gd name="f50" fmla="val 14"/>
                <a:gd name="f51" fmla="val 35"/>
                <a:gd name="f52" fmla="val 21"/>
                <a:gd name="f53" fmla="val 31"/>
                <a:gd name="f54" fmla="val 18"/>
                <a:gd name="f55" fmla="val 62"/>
                <a:gd name="f56" fmla="val 10"/>
                <a:gd name="f57" fmla="val 85"/>
                <a:gd name="f58" fmla="val 7"/>
                <a:gd name="f59" fmla="val 9"/>
                <a:gd name="f60" fmla="val 112"/>
                <a:gd name="f61" fmla="val 125"/>
                <a:gd name="f62" fmla="val 136"/>
                <a:gd name="f63" fmla="val 146"/>
                <a:gd name="f64" fmla="val 156"/>
                <a:gd name="f65" fmla="val 6"/>
                <a:gd name="f66" fmla="val 159"/>
                <a:gd name="f67" fmla="val 163"/>
                <a:gd name="f68" fmla="val 162"/>
                <a:gd name="f69" fmla="val 160"/>
                <a:gd name="f70" fmla="val 152"/>
                <a:gd name="f71" fmla="val 148"/>
                <a:gd name="f72" fmla="val 143"/>
                <a:gd name="f73" fmla="val 15"/>
                <a:gd name="f74" fmla="val 139"/>
                <a:gd name="f75" fmla="val 145"/>
                <a:gd name="f76" fmla="val 23"/>
                <a:gd name="f77" fmla="val 27"/>
                <a:gd name="f78" fmla="val 168"/>
                <a:gd name="f79" fmla="val 29"/>
                <a:gd name="f80" fmla="val 176"/>
                <a:gd name="f81" fmla="val 177"/>
                <a:gd name="f82" fmla="val 40"/>
                <a:gd name="f83" fmla="val 179"/>
                <a:gd name="f84" fmla="val 42"/>
                <a:gd name="f85" fmla="val 181"/>
                <a:gd name="f86" fmla="val 43"/>
                <a:gd name="f87" fmla="val 184"/>
                <a:gd name="f88" fmla="val 49"/>
                <a:gd name="f89" fmla="val 53"/>
                <a:gd name="f90" fmla="val 56"/>
                <a:gd name="f91" fmla="val 178"/>
                <a:gd name="f92" fmla="val 174"/>
                <a:gd name="f93" fmla="val 171"/>
                <a:gd name="f94" fmla="val 166"/>
                <a:gd name="f95" fmla="val 170"/>
                <a:gd name="f96" fmla="val 61"/>
                <a:gd name="f97" fmla="val 183"/>
                <a:gd name="f98" fmla="val 66"/>
                <a:gd name="f99" fmla="val 68"/>
                <a:gd name="f100" fmla="val 167"/>
                <a:gd name="f101" fmla="val 164"/>
                <a:gd name="f102" fmla="val 64"/>
                <a:gd name="f103" fmla="val 172"/>
                <a:gd name="f104" fmla="val 169"/>
                <a:gd name="f105" fmla="val 74"/>
                <a:gd name="f106" fmla="val 77"/>
                <a:gd name="f107" fmla="val 75"/>
                <a:gd name="f108" fmla="val 157"/>
                <a:gd name="f109" fmla="val 153"/>
                <a:gd name="f110" fmla="val 144"/>
                <a:gd name="f111" fmla="val 65"/>
                <a:gd name="f112" fmla="val 133"/>
                <a:gd name="f113" fmla="val 131"/>
                <a:gd name="f114" fmla="val 67"/>
                <a:gd name="f115" fmla="val 140"/>
                <a:gd name="f116" fmla="val 135"/>
                <a:gd name="f117" fmla="val 128"/>
                <a:gd name="f118" fmla="+- 0 0 -90"/>
                <a:gd name="f119" fmla="*/ f3 1 187"/>
                <a:gd name="f120" fmla="*/ f4 1 100"/>
                <a:gd name="f121" fmla="val f5"/>
                <a:gd name="f122" fmla="val f6"/>
                <a:gd name="f123" fmla="val f7"/>
                <a:gd name="f124" fmla="*/ f118 f0 1"/>
                <a:gd name="f125" fmla="+- f123 0 f121"/>
                <a:gd name="f126" fmla="+- f122 0 f121"/>
                <a:gd name="f127" fmla="*/ f124 1 f2"/>
                <a:gd name="f128" fmla="*/ f126 1 187"/>
                <a:gd name="f129" fmla="*/ f125 1 100"/>
                <a:gd name="f130" fmla="*/ 124 f126 1"/>
                <a:gd name="f131" fmla="*/ 73 f125 1"/>
                <a:gd name="f132" fmla="*/ 116 f126 1"/>
                <a:gd name="f133" fmla="*/ 69 f125 1"/>
                <a:gd name="f134" fmla="*/ 81 f126 1"/>
                <a:gd name="f135" fmla="*/ 46 f125 1"/>
                <a:gd name="f136" fmla="*/ 73 f126 1"/>
                <a:gd name="f137" fmla="*/ 48 f126 1"/>
                <a:gd name="f138" fmla="*/ 70 f125 1"/>
                <a:gd name="f139" fmla="*/ 38 f126 1"/>
                <a:gd name="f140" fmla="*/ 92 f125 1"/>
                <a:gd name="f141" fmla="*/ 17 f126 1"/>
                <a:gd name="f142" fmla="*/ 99 f125 1"/>
                <a:gd name="f143" fmla="*/ 0 f126 1"/>
                <a:gd name="f144" fmla="*/ 71 f125 1"/>
                <a:gd name="f145" fmla="*/ 5 f126 1"/>
                <a:gd name="f146" fmla="*/ 47 f125 1"/>
                <a:gd name="f147" fmla="*/ 21 f126 1"/>
                <a:gd name="f148" fmla="*/ 31 f125 1"/>
                <a:gd name="f149" fmla="*/ 85 f126 1"/>
                <a:gd name="f150" fmla="*/ 7 f125 1"/>
                <a:gd name="f151" fmla="*/ 125 f126 1"/>
                <a:gd name="f152" fmla="*/ 2 f125 1"/>
                <a:gd name="f153" fmla="*/ 156 f126 1"/>
                <a:gd name="f154" fmla="*/ 6 f125 1"/>
                <a:gd name="f155" fmla="*/ 162 f126 1"/>
                <a:gd name="f156" fmla="*/ 14 f125 1"/>
                <a:gd name="f157" fmla="*/ 152 f126 1"/>
                <a:gd name="f158" fmla="*/ 17 f125 1"/>
                <a:gd name="f159" fmla="*/ 139 f126 1"/>
                <a:gd name="f160" fmla="*/ 145 f126 1"/>
                <a:gd name="f161" fmla="*/ 23 f125 1"/>
                <a:gd name="f162" fmla="*/ 176 f126 1"/>
                <a:gd name="f163" fmla="*/ 38 f125 1"/>
                <a:gd name="f164" fmla="*/ 181 f126 1"/>
                <a:gd name="f165" fmla="*/ 43 f125 1"/>
                <a:gd name="f166" fmla="*/ 184 f126 1"/>
                <a:gd name="f167" fmla="*/ 53 f125 1"/>
                <a:gd name="f168" fmla="*/ 174 f126 1"/>
                <a:gd name="f169" fmla="*/ 54 f125 1"/>
                <a:gd name="f170" fmla="*/ 166 f126 1"/>
                <a:gd name="f171" fmla="*/ 49 f125 1"/>
                <a:gd name="f172" fmla="*/ 179 f126 1"/>
                <a:gd name="f173" fmla="*/ 61 f125 1"/>
                <a:gd name="f174" fmla="*/ 180 f126 1"/>
                <a:gd name="f175" fmla="*/ 68 f125 1"/>
                <a:gd name="f176" fmla="*/ 171 f126 1"/>
                <a:gd name="f177" fmla="*/ 159 f126 1"/>
                <a:gd name="f178" fmla="*/ 167 f126 1"/>
                <a:gd name="f179" fmla="*/ 66 f125 1"/>
                <a:gd name="f180" fmla="*/ 169 f126 1"/>
                <a:gd name="f181" fmla="*/ 74 f125 1"/>
                <a:gd name="f182" fmla="*/ 160 f126 1"/>
                <a:gd name="f183" fmla="*/ 75 f125 1"/>
                <a:gd name="f184" fmla="*/ 148 f126 1"/>
                <a:gd name="f185" fmla="*/ 133 f126 1"/>
                <a:gd name="f186" fmla="*/ 62 f125 1"/>
                <a:gd name="f187" fmla="*/ 135 f126 1"/>
                <a:gd name="f188" fmla="+- f127 0 f1"/>
                <a:gd name="f189" fmla="*/ f130 1 187"/>
                <a:gd name="f190" fmla="*/ f131 1 101"/>
                <a:gd name="f191" fmla="*/ f132 1 187"/>
                <a:gd name="f192" fmla="*/ f133 1 101"/>
                <a:gd name="f193" fmla="*/ f134 1 187"/>
                <a:gd name="f194" fmla="*/ f135 1 101"/>
                <a:gd name="f195" fmla="*/ f136 1 187"/>
                <a:gd name="f196" fmla="*/ f137 1 187"/>
                <a:gd name="f197" fmla="*/ f138 1 101"/>
                <a:gd name="f198" fmla="*/ f139 1 187"/>
                <a:gd name="f199" fmla="*/ f140 1 101"/>
                <a:gd name="f200" fmla="*/ f141 1 187"/>
                <a:gd name="f201" fmla="*/ f142 1 101"/>
                <a:gd name="f202" fmla="*/ f143 1 187"/>
                <a:gd name="f203" fmla="*/ f144 1 101"/>
                <a:gd name="f204" fmla="*/ f145 1 187"/>
                <a:gd name="f205" fmla="*/ f146 1 101"/>
                <a:gd name="f206" fmla="*/ f147 1 187"/>
                <a:gd name="f207" fmla="*/ f148 1 101"/>
                <a:gd name="f208" fmla="*/ f149 1 187"/>
                <a:gd name="f209" fmla="*/ f150 1 101"/>
                <a:gd name="f210" fmla="*/ f151 1 187"/>
                <a:gd name="f211" fmla="*/ f152 1 101"/>
                <a:gd name="f212" fmla="*/ f153 1 187"/>
                <a:gd name="f213" fmla="*/ f154 1 101"/>
                <a:gd name="f214" fmla="*/ f155 1 187"/>
                <a:gd name="f215" fmla="*/ f156 1 101"/>
                <a:gd name="f216" fmla="*/ f157 1 187"/>
                <a:gd name="f217" fmla="*/ f158 1 101"/>
                <a:gd name="f218" fmla="*/ f159 1 187"/>
                <a:gd name="f219" fmla="*/ f160 1 187"/>
                <a:gd name="f220" fmla="*/ f161 1 101"/>
                <a:gd name="f221" fmla="*/ f162 1 187"/>
                <a:gd name="f222" fmla="*/ f163 1 101"/>
                <a:gd name="f223" fmla="*/ f164 1 187"/>
                <a:gd name="f224" fmla="*/ f165 1 101"/>
                <a:gd name="f225" fmla="*/ f166 1 187"/>
                <a:gd name="f226" fmla="*/ f167 1 101"/>
                <a:gd name="f227" fmla="*/ f168 1 187"/>
                <a:gd name="f228" fmla="*/ f169 1 101"/>
                <a:gd name="f229" fmla="*/ f170 1 187"/>
                <a:gd name="f230" fmla="*/ f171 1 101"/>
                <a:gd name="f231" fmla="*/ f172 1 187"/>
                <a:gd name="f232" fmla="*/ f173 1 101"/>
                <a:gd name="f233" fmla="*/ f174 1 187"/>
                <a:gd name="f234" fmla="*/ f175 1 101"/>
                <a:gd name="f235" fmla="*/ f176 1 187"/>
                <a:gd name="f236" fmla="*/ f177 1 187"/>
                <a:gd name="f237" fmla="*/ f178 1 187"/>
                <a:gd name="f238" fmla="*/ f179 1 101"/>
                <a:gd name="f239" fmla="*/ f180 1 187"/>
                <a:gd name="f240" fmla="*/ f181 1 101"/>
                <a:gd name="f241" fmla="*/ f182 1 187"/>
                <a:gd name="f242" fmla="*/ f183 1 101"/>
                <a:gd name="f243" fmla="*/ f184 1 187"/>
                <a:gd name="f244" fmla="*/ f185 1 187"/>
                <a:gd name="f245" fmla="*/ f186 1 101"/>
                <a:gd name="f246" fmla="*/ f187 1 187"/>
                <a:gd name="f247" fmla="*/ 0 1 f128"/>
                <a:gd name="f248" fmla="*/ f122 1 f128"/>
                <a:gd name="f249" fmla="*/ 0 1 f129"/>
                <a:gd name="f250" fmla="*/ f123 1 f129"/>
                <a:gd name="f251" fmla="*/ f189 1 f128"/>
                <a:gd name="f252" fmla="*/ f190 1 f129"/>
                <a:gd name="f253" fmla="*/ f191 1 f128"/>
                <a:gd name="f254" fmla="*/ f192 1 f129"/>
                <a:gd name="f255" fmla="*/ f193 1 f128"/>
                <a:gd name="f256" fmla="*/ f194 1 f129"/>
                <a:gd name="f257" fmla="*/ f195 1 f128"/>
                <a:gd name="f258" fmla="*/ f196 1 f128"/>
                <a:gd name="f259" fmla="*/ f197 1 f129"/>
                <a:gd name="f260" fmla="*/ f198 1 f128"/>
                <a:gd name="f261" fmla="*/ f199 1 f129"/>
                <a:gd name="f262" fmla="*/ f200 1 f128"/>
                <a:gd name="f263" fmla="*/ f201 1 f129"/>
                <a:gd name="f264" fmla="*/ f202 1 f128"/>
                <a:gd name="f265" fmla="*/ f203 1 f129"/>
                <a:gd name="f266" fmla="*/ f204 1 f128"/>
                <a:gd name="f267" fmla="*/ f205 1 f129"/>
                <a:gd name="f268" fmla="*/ f206 1 f128"/>
                <a:gd name="f269" fmla="*/ f207 1 f129"/>
                <a:gd name="f270" fmla="*/ f208 1 f128"/>
                <a:gd name="f271" fmla="*/ f209 1 f129"/>
                <a:gd name="f272" fmla="*/ f210 1 f128"/>
                <a:gd name="f273" fmla="*/ f211 1 f129"/>
                <a:gd name="f274" fmla="*/ f212 1 f128"/>
                <a:gd name="f275" fmla="*/ f213 1 f129"/>
                <a:gd name="f276" fmla="*/ f214 1 f128"/>
                <a:gd name="f277" fmla="*/ f215 1 f129"/>
                <a:gd name="f278" fmla="*/ f216 1 f128"/>
                <a:gd name="f279" fmla="*/ f217 1 f129"/>
                <a:gd name="f280" fmla="*/ f218 1 f128"/>
                <a:gd name="f281" fmla="*/ f219 1 f128"/>
                <a:gd name="f282" fmla="*/ f220 1 f129"/>
                <a:gd name="f283" fmla="*/ f221 1 f128"/>
                <a:gd name="f284" fmla="*/ f222 1 f129"/>
                <a:gd name="f285" fmla="*/ f223 1 f128"/>
                <a:gd name="f286" fmla="*/ f224 1 f129"/>
                <a:gd name="f287" fmla="*/ f225 1 f128"/>
                <a:gd name="f288" fmla="*/ f226 1 f129"/>
                <a:gd name="f289" fmla="*/ f227 1 f128"/>
                <a:gd name="f290" fmla="*/ f228 1 f129"/>
                <a:gd name="f291" fmla="*/ f229 1 f128"/>
                <a:gd name="f292" fmla="*/ f230 1 f129"/>
                <a:gd name="f293" fmla="*/ f231 1 f128"/>
                <a:gd name="f294" fmla="*/ f232 1 f129"/>
                <a:gd name="f295" fmla="*/ f233 1 f128"/>
                <a:gd name="f296" fmla="*/ f234 1 f129"/>
                <a:gd name="f297" fmla="*/ f235 1 f128"/>
                <a:gd name="f298" fmla="*/ f236 1 f128"/>
                <a:gd name="f299" fmla="*/ f237 1 f128"/>
                <a:gd name="f300" fmla="*/ f238 1 f129"/>
                <a:gd name="f301" fmla="*/ f239 1 f128"/>
                <a:gd name="f302" fmla="*/ f240 1 f129"/>
                <a:gd name="f303" fmla="*/ f241 1 f128"/>
                <a:gd name="f304" fmla="*/ f242 1 f129"/>
                <a:gd name="f305" fmla="*/ f243 1 f128"/>
                <a:gd name="f306" fmla="*/ f244 1 f128"/>
                <a:gd name="f307" fmla="*/ f245 1 f129"/>
                <a:gd name="f308" fmla="*/ f246 1 f128"/>
                <a:gd name="f309" fmla="*/ f247 f119 1"/>
                <a:gd name="f310" fmla="*/ f248 f119 1"/>
                <a:gd name="f311" fmla="*/ f250 f120 1"/>
                <a:gd name="f312" fmla="*/ f249 f120 1"/>
                <a:gd name="f313" fmla="*/ f251 f119 1"/>
                <a:gd name="f314" fmla="*/ f252 f120 1"/>
                <a:gd name="f315" fmla="*/ f253 f119 1"/>
                <a:gd name="f316" fmla="*/ f254 f120 1"/>
                <a:gd name="f317" fmla="*/ f255 f119 1"/>
                <a:gd name="f318" fmla="*/ f256 f120 1"/>
                <a:gd name="f319" fmla="*/ f257 f119 1"/>
                <a:gd name="f320" fmla="*/ f258 f119 1"/>
                <a:gd name="f321" fmla="*/ f259 f120 1"/>
                <a:gd name="f322" fmla="*/ f260 f119 1"/>
                <a:gd name="f323" fmla="*/ f261 f120 1"/>
                <a:gd name="f324" fmla="*/ f262 f119 1"/>
                <a:gd name="f325" fmla="*/ f263 f120 1"/>
                <a:gd name="f326" fmla="*/ f264 f119 1"/>
                <a:gd name="f327" fmla="*/ f265 f120 1"/>
                <a:gd name="f328" fmla="*/ f266 f119 1"/>
                <a:gd name="f329" fmla="*/ f267 f120 1"/>
                <a:gd name="f330" fmla="*/ f268 f119 1"/>
                <a:gd name="f331" fmla="*/ f269 f120 1"/>
                <a:gd name="f332" fmla="*/ f270 f119 1"/>
                <a:gd name="f333" fmla="*/ f271 f120 1"/>
                <a:gd name="f334" fmla="*/ f272 f119 1"/>
                <a:gd name="f335" fmla="*/ f273 f120 1"/>
                <a:gd name="f336" fmla="*/ f274 f119 1"/>
                <a:gd name="f337" fmla="*/ f275 f120 1"/>
                <a:gd name="f338" fmla="*/ f276 f119 1"/>
                <a:gd name="f339" fmla="*/ f277 f120 1"/>
                <a:gd name="f340" fmla="*/ f278 f119 1"/>
                <a:gd name="f341" fmla="*/ f279 f120 1"/>
                <a:gd name="f342" fmla="*/ f280 f119 1"/>
                <a:gd name="f343" fmla="*/ f281 f119 1"/>
                <a:gd name="f344" fmla="*/ f282 f120 1"/>
                <a:gd name="f345" fmla="*/ f283 f119 1"/>
                <a:gd name="f346" fmla="*/ f284 f120 1"/>
                <a:gd name="f347" fmla="*/ f285 f119 1"/>
                <a:gd name="f348" fmla="*/ f286 f120 1"/>
                <a:gd name="f349" fmla="*/ f287 f119 1"/>
                <a:gd name="f350" fmla="*/ f288 f120 1"/>
                <a:gd name="f351" fmla="*/ f289 f119 1"/>
                <a:gd name="f352" fmla="*/ f290 f120 1"/>
                <a:gd name="f353" fmla="*/ f291 f119 1"/>
                <a:gd name="f354" fmla="*/ f292 f120 1"/>
                <a:gd name="f355" fmla="*/ f293 f119 1"/>
                <a:gd name="f356" fmla="*/ f294 f120 1"/>
                <a:gd name="f357" fmla="*/ f295 f119 1"/>
                <a:gd name="f358" fmla="*/ f296 f120 1"/>
                <a:gd name="f359" fmla="*/ f297 f119 1"/>
                <a:gd name="f360" fmla="*/ f298 f119 1"/>
                <a:gd name="f361" fmla="*/ f299 f119 1"/>
                <a:gd name="f362" fmla="*/ f300 f120 1"/>
                <a:gd name="f363" fmla="*/ f301 f119 1"/>
                <a:gd name="f364" fmla="*/ f302 f120 1"/>
                <a:gd name="f365" fmla="*/ f303 f119 1"/>
                <a:gd name="f366" fmla="*/ f304 f120 1"/>
                <a:gd name="f367" fmla="*/ f305 f119 1"/>
                <a:gd name="f368" fmla="*/ f306 f119 1"/>
                <a:gd name="f369" fmla="*/ f307 f120 1"/>
                <a:gd name="f370" fmla="*/ f308 f1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8">
                  <a:pos x="f313" y="f314"/>
                </a:cxn>
                <a:cxn ang="f188">
                  <a:pos x="f315" y="f316"/>
                </a:cxn>
                <a:cxn ang="f188">
                  <a:pos x="f317" y="f318"/>
                </a:cxn>
                <a:cxn ang="f188">
                  <a:pos x="f319" y="f318"/>
                </a:cxn>
                <a:cxn ang="f188">
                  <a:pos x="f320" y="f321"/>
                </a:cxn>
                <a:cxn ang="f188">
                  <a:pos x="f322" y="f323"/>
                </a:cxn>
                <a:cxn ang="f188">
                  <a:pos x="f324" y="f325"/>
                </a:cxn>
                <a:cxn ang="f188">
                  <a:pos x="f326" y="f327"/>
                </a:cxn>
                <a:cxn ang="f188">
                  <a:pos x="f328" y="f329"/>
                </a:cxn>
                <a:cxn ang="f188">
                  <a:pos x="f330" y="f331"/>
                </a:cxn>
                <a:cxn ang="f188">
                  <a:pos x="f332" y="f333"/>
                </a:cxn>
                <a:cxn ang="f188">
                  <a:pos x="f334" y="f335"/>
                </a:cxn>
                <a:cxn ang="f188">
                  <a:pos x="f336" y="f337"/>
                </a:cxn>
                <a:cxn ang="f188">
                  <a:pos x="f338" y="f339"/>
                </a:cxn>
                <a:cxn ang="f188">
                  <a:pos x="f340" y="f341"/>
                </a:cxn>
                <a:cxn ang="f188">
                  <a:pos x="f342" y="f341"/>
                </a:cxn>
                <a:cxn ang="f188">
                  <a:pos x="f343" y="f344"/>
                </a:cxn>
                <a:cxn ang="f188">
                  <a:pos x="f345" y="f346"/>
                </a:cxn>
                <a:cxn ang="f188">
                  <a:pos x="f347" y="f348"/>
                </a:cxn>
                <a:cxn ang="f188">
                  <a:pos x="f349" y="f350"/>
                </a:cxn>
                <a:cxn ang="f188">
                  <a:pos x="f351" y="f352"/>
                </a:cxn>
                <a:cxn ang="f188">
                  <a:pos x="f353" y="f354"/>
                </a:cxn>
                <a:cxn ang="f188">
                  <a:pos x="f355" y="f356"/>
                </a:cxn>
                <a:cxn ang="f188">
                  <a:pos x="f357" y="f358"/>
                </a:cxn>
                <a:cxn ang="f188">
                  <a:pos x="f359" y="f358"/>
                </a:cxn>
                <a:cxn ang="f188">
                  <a:pos x="f360" y="f356"/>
                </a:cxn>
                <a:cxn ang="f188">
                  <a:pos x="f361" y="f362"/>
                </a:cxn>
                <a:cxn ang="f188">
                  <a:pos x="f363" y="f364"/>
                </a:cxn>
                <a:cxn ang="f188">
                  <a:pos x="f365" y="f366"/>
                </a:cxn>
                <a:cxn ang="f188">
                  <a:pos x="f367" y="f358"/>
                </a:cxn>
                <a:cxn ang="f188">
                  <a:pos x="f367" y="f358"/>
                </a:cxn>
                <a:cxn ang="f188">
                  <a:pos x="f368" y="f369"/>
                </a:cxn>
                <a:cxn ang="f188">
                  <a:pos x="f370" y="f366"/>
                </a:cxn>
                <a:cxn ang="f188">
                  <a:pos x="f313" y="f314"/>
                </a:cxn>
              </a:cxnLst>
              <a:rect l="f309" t="f312" r="f310" b="f311"/>
              <a:pathLst>
                <a:path w="187" h="1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9" y="f21"/>
                  </a:cubicBezTo>
                  <a:cubicBezTo>
                    <a:pt x="f26" y="f27"/>
                    <a:pt x="f27" y="f28"/>
                    <a:pt x="f29" y="f13"/>
                  </a:cubicBezTo>
                  <a:cubicBezTo>
                    <a:pt x="f23" y="f30"/>
                    <a:pt x="f31" y="f32"/>
                    <a:pt x="f33" y="f34"/>
                  </a:cubicBezTo>
                  <a:cubicBezTo>
                    <a:pt x="f35" y="f36"/>
                    <a:pt x="f37" y="f7"/>
                    <a:pt x="f38" y="f39"/>
                  </a:cubicBezTo>
                  <a:cubicBezTo>
                    <a:pt x="f40" y="f41"/>
                    <a:pt x="f42" y="f43"/>
                    <a:pt x="f5" y="f44"/>
                  </a:cubicBezTo>
                  <a:cubicBezTo>
                    <a:pt x="f5" y="f26"/>
                    <a:pt x="f42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31" y="f54"/>
                    <a:pt x="f55" y="f56"/>
                    <a:pt x="f57" y="f58"/>
                  </a:cubicBezTo>
                  <a:cubicBezTo>
                    <a:pt x="f39" y="f59"/>
                    <a:pt x="f60" y="f58"/>
                    <a:pt x="f61" y="f42"/>
                  </a:cubicBezTo>
                  <a:cubicBezTo>
                    <a:pt x="f62" y="f5"/>
                    <a:pt x="f63" y="f40"/>
                    <a:pt x="f64" y="f65"/>
                  </a:cubicBezTo>
                  <a:cubicBezTo>
                    <a:pt x="f66" y="f48"/>
                    <a:pt x="f67" y="f59"/>
                    <a:pt x="f68" y="f50"/>
                  </a:cubicBezTo>
                  <a:cubicBezTo>
                    <a:pt x="f69" y="f54"/>
                    <a:pt x="f64" y="f38"/>
                    <a:pt x="f70" y="f38"/>
                  </a:cubicBezTo>
                  <a:cubicBezTo>
                    <a:pt x="f71" y="f54"/>
                    <a:pt x="f72" y="f73"/>
                    <a:pt x="f74" y="f38"/>
                  </a:cubicBezTo>
                  <a:cubicBezTo>
                    <a:pt x="f74" y="f52"/>
                    <a:pt x="f72" y="f52"/>
                    <a:pt x="f75" y="f76"/>
                  </a:cubicBezTo>
                  <a:cubicBezTo>
                    <a:pt x="f64" y="f77"/>
                    <a:pt x="f78" y="f79"/>
                    <a:pt x="f80" y="f33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21"/>
                    <a:pt x="f6" y="f88"/>
                    <a:pt x="f87" y="f89"/>
                  </a:cubicBezTo>
                  <a:cubicBezTo>
                    <a:pt x="f85" y="f90"/>
                    <a:pt x="f91" y="f45"/>
                    <a:pt x="f92" y="f19"/>
                  </a:cubicBezTo>
                  <a:cubicBezTo>
                    <a:pt x="f93" y="f27"/>
                    <a:pt x="f78" y="f88"/>
                    <a:pt x="f94" y="f88"/>
                  </a:cubicBezTo>
                  <a:cubicBezTo>
                    <a:pt x="f95" y="f89"/>
                    <a:pt x="f81" y="f19"/>
                    <a:pt x="f83" y="f96"/>
                  </a:cubicBezTo>
                  <a:cubicBezTo>
                    <a:pt x="f2" y="f26"/>
                    <a:pt x="f97" y="f98"/>
                    <a:pt x="f2" y="f99"/>
                  </a:cubicBezTo>
                  <a:cubicBezTo>
                    <a:pt x="f91" y="f44"/>
                    <a:pt x="f92" y="f13"/>
                    <a:pt x="f93" y="f99"/>
                  </a:cubicBezTo>
                  <a:cubicBezTo>
                    <a:pt x="f100" y="f98"/>
                    <a:pt x="f67" y="f26"/>
                    <a:pt x="f66" y="f96"/>
                  </a:cubicBezTo>
                  <a:cubicBezTo>
                    <a:pt x="f68" y="f55"/>
                    <a:pt x="f101" y="f102"/>
                    <a:pt x="f100" y="f98"/>
                  </a:cubicBezTo>
                  <a:cubicBezTo>
                    <a:pt x="f95" y="f99"/>
                    <a:pt x="f103" y="f13"/>
                    <a:pt x="f104" y="f105"/>
                  </a:cubicBezTo>
                  <a:cubicBezTo>
                    <a:pt x="f100" y="f106"/>
                    <a:pt x="f67" y="f30"/>
                    <a:pt x="f69" y="f107"/>
                  </a:cubicBezTo>
                  <a:cubicBezTo>
                    <a:pt x="f108" y="f44"/>
                    <a:pt x="f109" y="f13"/>
                    <a:pt x="f71" y="f99"/>
                  </a:cubicBezTo>
                  <a:cubicBezTo>
                    <a:pt x="f71" y="f99"/>
                    <a:pt x="f71" y="f99"/>
                    <a:pt x="f71" y="f99"/>
                  </a:cubicBezTo>
                  <a:cubicBezTo>
                    <a:pt x="f110" y="f111"/>
                    <a:pt x="f74" y="f55"/>
                    <a:pt x="f112" y="f55"/>
                  </a:cubicBezTo>
                  <a:cubicBezTo>
                    <a:pt x="f113" y="f114"/>
                    <a:pt x="f115" y="f13"/>
                    <a:pt x="f116" y="f107"/>
                  </a:cubicBezTo>
                  <a:cubicBezTo>
                    <a:pt x="f113" y="f22"/>
                    <a:pt x="f117" y="f105"/>
                    <a:pt x="f8" y="f9"/>
                  </a:cubicBezTo>
                  <a:close/>
                </a:path>
              </a:pathLst>
            </a:custGeom>
            <a:solidFill>
              <a:srgbClr val="F4A17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A8FDA2C7-E546-986E-12AB-2FFBD836F9E6}"/>
                </a:ext>
              </a:extLst>
            </p:cNvPr>
            <p:cNvSpPr/>
            <p:nvPr/>
          </p:nvSpPr>
          <p:spPr>
            <a:xfrm>
              <a:off x="11809411" y="5992813"/>
              <a:ext cx="706438" cy="15890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189"/>
                <a:gd name="f8" fmla="val 65"/>
                <a:gd name="f9" fmla="val 30"/>
                <a:gd name="f10" fmla="val 72"/>
                <a:gd name="f11" fmla="val 22"/>
                <a:gd name="f12" fmla="val 74"/>
                <a:gd name="f13" fmla="val 10"/>
                <a:gd name="f14" fmla="val 81"/>
                <a:gd name="f15" fmla="val 83"/>
                <a:gd name="f16" fmla="val 2"/>
                <a:gd name="f17" fmla="val 5"/>
                <a:gd name="f18" fmla="val 8"/>
                <a:gd name="f19" fmla="val 79"/>
                <a:gd name="f20" fmla="val 19"/>
                <a:gd name="f21" fmla="val 31"/>
                <a:gd name="f22" fmla="val 82"/>
                <a:gd name="f23" fmla="val 43"/>
                <a:gd name="f24" fmla="val 80"/>
                <a:gd name="f25" fmla="val 53"/>
                <a:gd name="f26" fmla="val 78"/>
                <a:gd name="f27" fmla="val 62"/>
                <a:gd name="f28" fmla="val 69"/>
                <a:gd name="f29" fmla="val 87"/>
                <a:gd name="f30" fmla="val 70"/>
                <a:gd name="f31" fmla="val 103"/>
                <a:gd name="f32" fmla="val 119"/>
                <a:gd name="f33" fmla="val 73"/>
                <a:gd name="f34" fmla="val 121"/>
                <a:gd name="f35" fmla="val 123"/>
                <a:gd name="f36" fmla="val 124"/>
                <a:gd name="f37" fmla="val 61"/>
                <a:gd name="f38" fmla="val 150"/>
                <a:gd name="f39" fmla="val 42"/>
                <a:gd name="f40" fmla="val 170"/>
                <a:gd name="f41" fmla="val 16"/>
                <a:gd name="f42" fmla="val 181"/>
                <a:gd name="f43" fmla="val 11"/>
                <a:gd name="f44" fmla="val 183"/>
                <a:gd name="f45" fmla="val 7"/>
                <a:gd name="f46" fmla="val 187"/>
                <a:gd name="f47" fmla="val 6"/>
                <a:gd name="f48" fmla="val 160"/>
                <a:gd name="f49" fmla="val 18"/>
                <a:gd name="f50" fmla="val 135"/>
                <a:gd name="f51" fmla="val 109"/>
                <a:gd name="f52" fmla="val 55"/>
                <a:gd name="f53" fmla="val 57"/>
                <a:gd name="f54" fmla="+- 0 0 -90"/>
                <a:gd name="f55" fmla="*/ f3 1 84"/>
                <a:gd name="f56" fmla="*/ f4 1 189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84"/>
                <a:gd name="f65" fmla="*/ f61 1 189"/>
                <a:gd name="f66" fmla="*/ 65 f62 1"/>
                <a:gd name="f67" fmla="*/ 30 f61 1"/>
                <a:gd name="f68" fmla="*/ 81 f62 1"/>
                <a:gd name="f69" fmla="*/ 0 f61 1"/>
                <a:gd name="f70" fmla="*/ 83 f62 1"/>
                <a:gd name="f71" fmla="*/ 8 f61 1"/>
                <a:gd name="f72" fmla="*/ 82 f62 1"/>
                <a:gd name="f73" fmla="*/ 43 f61 1"/>
                <a:gd name="f74" fmla="*/ 74 f62 1"/>
                <a:gd name="f75" fmla="*/ 72 f61 1"/>
                <a:gd name="f76" fmla="*/ 72 f62 1"/>
                <a:gd name="f77" fmla="*/ 119 f61 1"/>
                <a:gd name="f78" fmla="*/ 124 f61 1"/>
                <a:gd name="f79" fmla="*/ 16 f62 1"/>
                <a:gd name="f80" fmla="*/ 181 f61 1"/>
                <a:gd name="f81" fmla="*/ 0 f62 1"/>
                <a:gd name="f82" fmla="*/ 187 f61 1"/>
                <a:gd name="f83" fmla="*/ 30 f62 1"/>
                <a:gd name="f84" fmla="*/ 109 f61 1"/>
                <a:gd name="f85" fmla="+- f63 0 f1"/>
                <a:gd name="f86" fmla="*/ f66 1 84"/>
                <a:gd name="f87" fmla="*/ f67 1 189"/>
                <a:gd name="f88" fmla="*/ f68 1 84"/>
                <a:gd name="f89" fmla="*/ f69 1 189"/>
                <a:gd name="f90" fmla="*/ f70 1 84"/>
                <a:gd name="f91" fmla="*/ f71 1 189"/>
                <a:gd name="f92" fmla="*/ f72 1 84"/>
                <a:gd name="f93" fmla="*/ f73 1 189"/>
                <a:gd name="f94" fmla="*/ f74 1 84"/>
                <a:gd name="f95" fmla="*/ f75 1 189"/>
                <a:gd name="f96" fmla="*/ f76 1 84"/>
                <a:gd name="f97" fmla="*/ f77 1 189"/>
                <a:gd name="f98" fmla="*/ f78 1 189"/>
                <a:gd name="f99" fmla="*/ f79 1 84"/>
                <a:gd name="f100" fmla="*/ f80 1 189"/>
                <a:gd name="f101" fmla="*/ f81 1 84"/>
                <a:gd name="f102" fmla="*/ f82 1 189"/>
                <a:gd name="f103" fmla="*/ f83 1 84"/>
                <a:gd name="f104" fmla="*/ f84 1 189"/>
                <a:gd name="f105" fmla="*/ 0 1 f64"/>
                <a:gd name="f106" fmla="*/ f58 1 f64"/>
                <a:gd name="f107" fmla="*/ 0 1 f65"/>
                <a:gd name="f108" fmla="*/ f59 1 f65"/>
                <a:gd name="f109" fmla="*/ f86 1 f64"/>
                <a:gd name="f110" fmla="*/ f87 1 f65"/>
                <a:gd name="f111" fmla="*/ f88 1 f64"/>
                <a:gd name="f112" fmla="*/ f89 1 f65"/>
                <a:gd name="f113" fmla="*/ f90 1 f64"/>
                <a:gd name="f114" fmla="*/ f91 1 f65"/>
                <a:gd name="f115" fmla="*/ f92 1 f64"/>
                <a:gd name="f116" fmla="*/ f93 1 f65"/>
                <a:gd name="f117" fmla="*/ f94 1 f64"/>
                <a:gd name="f118" fmla="*/ f95 1 f65"/>
                <a:gd name="f119" fmla="*/ f96 1 f64"/>
                <a:gd name="f120" fmla="*/ f97 1 f65"/>
                <a:gd name="f121" fmla="*/ f98 1 f65"/>
                <a:gd name="f122" fmla="*/ f99 1 f64"/>
                <a:gd name="f123" fmla="*/ f100 1 f65"/>
                <a:gd name="f124" fmla="*/ f101 1 f64"/>
                <a:gd name="f125" fmla="*/ f102 1 f65"/>
                <a:gd name="f126" fmla="*/ f103 1 f64"/>
                <a:gd name="f127" fmla="*/ f104 1 f65"/>
                <a:gd name="f128" fmla="*/ f105 f55 1"/>
                <a:gd name="f129" fmla="*/ f106 f55 1"/>
                <a:gd name="f130" fmla="*/ f108 f56 1"/>
                <a:gd name="f131" fmla="*/ f107 f56 1"/>
                <a:gd name="f132" fmla="*/ f109 f55 1"/>
                <a:gd name="f133" fmla="*/ f110 f56 1"/>
                <a:gd name="f134" fmla="*/ f111 f55 1"/>
                <a:gd name="f135" fmla="*/ f112 f56 1"/>
                <a:gd name="f136" fmla="*/ f113 f55 1"/>
                <a:gd name="f137" fmla="*/ f114 f56 1"/>
                <a:gd name="f138" fmla="*/ f115 f55 1"/>
                <a:gd name="f139" fmla="*/ f116 f56 1"/>
                <a:gd name="f140" fmla="*/ f117 f55 1"/>
                <a:gd name="f141" fmla="*/ f118 f56 1"/>
                <a:gd name="f142" fmla="*/ f119 f55 1"/>
                <a:gd name="f143" fmla="*/ f120 f56 1"/>
                <a:gd name="f144" fmla="*/ f121 f56 1"/>
                <a:gd name="f145" fmla="*/ f122 f55 1"/>
                <a:gd name="f146" fmla="*/ f123 f56 1"/>
                <a:gd name="f147" fmla="*/ f124 f55 1"/>
                <a:gd name="f148" fmla="*/ f125 f56 1"/>
                <a:gd name="f149" fmla="*/ f126 f55 1"/>
                <a:gd name="f150" fmla="*/ f127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2" y="f133"/>
                </a:cxn>
                <a:cxn ang="f85">
                  <a:pos x="f134" y="f135"/>
                </a:cxn>
                <a:cxn ang="f85">
                  <a:pos x="f136" y="f137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2" y="f144"/>
                </a:cxn>
                <a:cxn ang="f85">
                  <a:pos x="f145" y="f146"/>
                </a:cxn>
                <a:cxn ang="f85">
                  <a:pos x="f147" y="f148"/>
                </a:cxn>
                <a:cxn ang="f85">
                  <a:pos x="f149" y="f150"/>
                </a:cxn>
                <a:cxn ang="f85">
                  <a:pos x="f132" y="f133"/>
                </a:cxn>
              </a:cxnLst>
              <a:rect l="f128" t="f131" r="f129" b="f130"/>
              <a:pathLst>
                <a:path w="84" h="189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6" y="f17"/>
                    <a:pt x="f15" y="f18"/>
                  </a:cubicBezTo>
                  <a:cubicBezTo>
                    <a:pt x="f19" y="f20"/>
                    <a:pt x="f15" y="f21"/>
                    <a:pt x="f22" y="f23"/>
                  </a:cubicBezTo>
                  <a:cubicBezTo>
                    <a:pt x="f24" y="f25"/>
                    <a:pt x="f26" y="f27"/>
                    <a:pt x="f12" y="f10"/>
                  </a:cubicBezTo>
                  <a:cubicBezTo>
                    <a:pt x="f28" y="f29"/>
                    <a:pt x="f30" y="f31"/>
                    <a:pt x="f10" y="f32"/>
                  </a:cubicBezTo>
                  <a:cubicBezTo>
                    <a:pt x="f33" y="f34"/>
                    <a:pt x="f10" y="f35"/>
                    <a:pt x="f10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7"/>
                    <a:pt x="f5" y="f46"/>
                  </a:cubicBezTo>
                  <a:cubicBezTo>
                    <a:pt x="f47" y="f48"/>
                    <a:pt x="f49" y="f50"/>
                    <a:pt x="f9" y="f51"/>
                  </a:cubicBezTo>
                  <a:cubicBezTo>
                    <a:pt x="f39" y="f15"/>
                    <a:pt x="f52" y="f53"/>
                    <a:pt x="f8" y="f9"/>
                  </a:cubicBezTo>
                  <a:close/>
                </a:path>
              </a:pathLst>
            </a:custGeom>
            <a:solidFill>
              <a:srgbClr val="F4A27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468FEE7A-AE6C-4325-E7A6-71022836B546}"/>
                </a:ext>
              </a:extLst>
            </p:cNvPr>
            <p:cNvSpPr/>
            <p:nvPr/>
          </p:nvSpPr>
          <p:spPr>
            <a:xfrm>
              <a:off x="11784009" y="7043742"/>
              <a:ext cx="722311" cy="614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73"/>
                <a:gd name="f8" fmla="val 3"/>
                <a:gd name="f9" fmla="val 62"/>
                <a:gd name="f10" fmla="val 15"/>
                <a:gd name="f11" fmla="val 55"/>
                <a:gd name="f12" fmla="val 28"/>
                <a:gd name="f13" fmla="val 49"/>
                <a:gd name="f14" fmla="val 39"/>
                <a:gd name="f15" fmla="val 41"/>
                <a:gd name="f16" fmla="val 31"/>
                <a:gd name="f17" fmla="val 63"/>
                <a:gd name="f18" fmla="val 83"/>
                <a:gd name="f19" fmla="val 8"/>
                <a:gd name="f20" fmla="val 20"/>
                <a:gd name="f21" fmla="val 80"/>
                <a:gd name="f22" fmla="val 35"/>
                <a:gd name="f23" fmla="val 57"/>
                <a:gd name="f24" fmla="val 40"/>
                <a:gd name="f25" fmla="val 48"/>
                <a:gd name="f26" fmla="val 61"/>
                <a:gd name="f27" fmla="val 10"/>
                <a:gd name="f28" fmla="val 64"/>
                <a:gd name="f29" fmla="val 6"/>
                <a:gd name="f30" fmla="val 69"/>
                <a:gd name="f31" fmla="val 1"/>
                <a:gd name="f32" fmla="val 65"/>
                <a:gd name="f33" fmla="+- 0 0 -90"/>
                <a:gd name="f34" fmla="*/ f3 1 86"/>
                <a:gd name="f35" fmla="*/ f4 1 73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86"/>
                <a:gd name="f44" fmla="*/ f40 1 73"/>
                <a:gd name="f45" fmla="*/ 3 f41 1"/>
                <a:gd name="f46" fmla="*/ 62 f40 1"/>
                <a:gd name="f47" fmla="*/ 39 f41 1"/>
                <a:gd name="f48" fmla="*/ 41 f40 1"/>
                <a:gd name="f49" fmla="*/ 73 f41 1"/>
                <a:gd name="f50" fmla="*/ 0 f40 1"/>
                <a:gd name="f51" fmla="*/ 80 f41 1"/>
                <a:gd name="f52" fmla="*/ 35 f40 1"/>
                <a:gd name="f53" fmla="*/ 15 f41 1"/>
                <a:gd name="f54" fmla="*/ 61 f40 1"/>
                <a:gd name="f55" fmla="*/ 1 f41 1"/>
                <a:gd name="f56" fmla="*/ 73 f40 1"/>
                <a:gd name="f57" fmla="+- f42 0 f1"/>
                <a:gd name="f58" fmla="*/ f45 1 86"/>
                <a:gd name="f59" fmla="*/ f46 1 73"/>
                <a:gd name="f60" fmla="*/ f47 1 86"/>
                <a:gd name="f61" fmla="*/ f48 1 73"/>
                <a:gd name="f62" fmla="*/ f49 1 86"/>
                <a:gd name="f63" fmla="*/ f50 1 73"/>
                <a:gd name="f64" fmla="*/ f51 1 86"/>
                <a:gd name="f65" fmla="*/ f52 1 73"/>
                <a:gd name="f66" fmla="*/ f53 1 86"/>
                <a:gd name="f67" fmla="*/ f54 1 73"/>
                <a:gd name="f68" fmla="*/ f55 1 86"/>
                <a:gd name="f69" fmla="*/ f56 1 73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86" h="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1" y="f16"/>
                    <a:pt x="f17" y="f10"/>
                    <a:pt x="f7" y="f5"/>
                  </a:cubicBezTo>
                  <a:cubicBezTo>
                    <a:pt x="f18" y="f19"/>
                    <a:pt x="f6" y="f20"/>
                    <a:pt x="f21" y="f22"/>
                  </a:cubicBezTo>
                  <a:cubicBezTo>
                    <a:pt x="f23" y="f24"/>
                    <a:pt x="f22" y="f25"/>
                    <a:pt x="f10" y="f26"/>
                  </a:cubicBezTo>
                  <a:cubicBezTo>
                    <a:pt x="f27" y="f28"/>
                    <a:pt x="f29" y="f30"/>
                    <a:pt x="f31" y="f7"/>
                  </a:cubicBezTo>
                  <a:cubicBezTo>
                    <a:pt x="f31" y="f30"/>
                    <a:pt x="f5" y="f32"/>
                    <a:pt x="f8" y="f9"/>
                  </a:cubicBezTo>
                  <a:close/>
                </a:path>
              </a:pathLst>
            </a:custGeom>
            <a:solidFill>
              <a:srgbClr val="E37B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CFF95AAB-93FB-ED64-A03C-DA99051B4ECC}"/>
                </a:ext>
              </a:extLst>
            </p:cNvPr>
            <p:cNvSpPr/>
            <p:nvPr/>
          </p:nvSpPr>
          <p:spPr>
            <a:xfrm>
              <a:off x="14912977" y="5562596"/>
              <a:ext cx="731840" cy="976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"/>
                <a:gd name="f7" fmla="val 115"/>
                <a:gd name="f8" fmla="val 64"/>
                <a:gd name="f9" fmla="val 6"/>
                <a:gd name="f10" fmla="val 4"/>
                <a:gd name="f11" fmla="val 2"/>
                <a:gd name="f12" fmla="val 85"/>
                <a:gd name="f13" fmla="val 26"/>
                <a:gd name="f14" fmla="val 82"/>
                <a:gd name="f15" fmla="val 67"/>
                <a:gd name="f16" fmla="val 57"/>
                <a:gd name="f17" fmla="val 90"/>
                <a:gd name="f18" fmla="val 42"/>
                <a:gd name="f19" fmla="val 105"/>
                <a:gd name="f20" fmla="val 23"/>
                <a:gd name="f21" fmla="val 113"/>
                <a:gd name="f22" fmla="val 116"/>
                <a:gd name="f23" fmla="val 111"/>
                <a:gd name="f24" fmla="val 110"/>
                <a:gd name="f25" fmla="val 7"/>
                <a:gd name="f26" fmla="val 59"/>
                <a:gd name="f27" fmla="val 98"/>
                <a:gd name="f28" fmla="val 56"/>
                <a:gd name="f29" fmla="+- 0 0 -90"/>
                <a:gd name="f30" fmla="*/ f3 1 87"/>
                <a:gd name="f31" fmla="*/ f4 1 115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87"/>
                <a:gd name="f40" fmla="*/ f36 1 115"/>
                <a:gd name="f41" fmla="*/ 64 f37 1"/>
                <a:gd name="f42" fmla="*/ 6 f36 1"/>
                <a:gd name="f43" fmla="*/ 0 f36 1"/>
                <a:gd name="f44" fmla="*/ 57 f37 1"/>
                <a:gd name="f45" fmla="*/ 90 f36 1"/>
                <a:gd name="f46" fmla="*/ 2 f37 1"/>
                <a:gd name="f47" fmla="*/ 116 f36 1"/>
                <a:gd name="f48" fmla="*/ 7 f37 1"/>
                <a:gd name="f49" fmla="*/ 110 f36 1"/>
                <a:gd name="f50" fmla="+- f38 0 f1"/>
                <a:gd name="f51" fmla="*/ f41 1 87"/>
                <a:gd name="f52" fmla="*/ f42 1 116"/>
                <a:gd name="f53" fmla="*/ f43 1 116"/>
                <a:gd name="f54" fmla="*/ f44 1 87"/>
                <a:gd name="f55" fmla="*/ f45 1 116"/>
                <a:gd name="f56" fmla="*/ f46 1 87"/>
                <a:gd name="f57" fmla="*/ f47 1 116"/>
                <a:gd name="f58" fmla="*/ f48 1 87"/>
                <a:gd name="f59" fmla="*/ f49 1 116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40"/>
                <a:gd name="f67" fmla="*/ f54 1 f39"/>
                <a:gd name="f68" fmla="*/ f55 1 f40"/>
                <a:gd name="f69" fmla="*/ f56 1 f39"/>
                <a:gd name="f70" fmla="*/ f57 1 f40"/>
                <a:gd name="f71" fmla="*/ f58 1 f39"/>
                <a:gd name="f72" fmla="*/ f59 1 f40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1 1"/>
                <a:gd name="f80" fmla="*/ f67 f30 1"/>
                <a:gd name="f81" fmla="*/ f68 f31 1"/>
                <a:gd name="f82" fmla="*/ f69 f30 1"/>
                <a:gd name="f83" fmla="*/ f70 f31 1"/>
                <a:gd name="f84" fmla="*/ f71 f30 1"/>
                <a:gd name="f85" fmla="*/ f7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7" y="f79"/>
                </a:cxn>
                <a:cxn ang="f50">
                  <a:pos x="f80" y="f81"/>
                </a:cxn>
                <a:cxn ang="f50">
                  <a:pos x="f82" y="f83"/>
                </a:cxn>
                <a:cxn ang="f50">
                  <a:pos x="f84" y="f85"/>
                </a:cxn>
                <a:cxn ang="f50">
                  <a:pos x="f77" y="f78"/>
                </a:cxn>
              </a:cxnLst>
              <a:rect l="f73" t="f76" r="f74" b="f75"/>
              <a:pathLst>
                <a:path w="87" h="115">
                  <a:moveTo>
                    <a:pt x="f8" y="f9"/>
                  </a:moveTo>
                  <a:cubicBezTo>
                    <a:pt x="f8" y="f10"/>
                    <a:pt x="f8" y="f11"/>
                    <a:pt x="f8" y="f5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1" y="f22"/>
                  </a:cubicBezTo>
                  <a:cubicBezTo>
                    <a:pt x="f5" y="f23"/>
                    <a:pt x="f11" y="f24"/>
                    <a:pt x="f25" y="f24"/>
                  </a:cubicBezTo>
                  <a:cubicBezTo>
                    <a:pt x="f26" y="f27"/>
                    <a:pt x="f6" y="f28"/>
                    <a:pt x="f8" y="f9"/>
                  </a:cubicBezTo>
                  <a:close/>
                </a:path>
              </a:pathLst>
            </a:custGeom>
            <a:solidFill>
              <a:srgbClr val="6B534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B6371918-522C-5926-E0CF-17EA1A4A6004}"/>
                </a:ext>
              </a:extLst>
            </p:cNvPr>
            <p:cNvSpPr/>
            <p:nvPr/>
          </p:nvSpPr>
          <p:spPr>
            <a:xfrm>
              <a:off x="11893555" y="7615242"/>
              <a:ext cx="831847" cy="5143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61"/>
                <a:gd name="f8" fmla="val 57"/>
                <a:gd name="f9" fmla="val 16"/>
                <a:gd name="f10" fmla="val 56"/>
                <a:gd name="f11" fmla="val 17"/>
                <a:gd name="f12" fmla="val 55"/>
                <a:gd name="f13" fmla="val 23"/>
                <a:gd name="f14" fmla="val 40"/>
                <a:gd name="f15" fmla="val 29"/>
                <a:gd name="f16" fmla="val 25"/>
                <a:gd name="f17" fmla="val 39"/>
                <a:gd name="f18" fmla="val 12"/>
                <a:gd name="f19" fmla="val 54"/>
                <a:gd name="f20" fmla="val 2"/>
                <a:gd name="f21" fmla="val 1"/>
                <a:gd name="f22" fmla="val 59"/>
                <a:gd name="f23" fmla="val 74"/>
                <a:gd name="f24" fmla="val 8"/>
                <a:gd name="f25" fmla="val 88"/>
                <a:gd name="f26" fmla="val 27"/>
                <a:gd name="f27" fmla="val 87"/>
                <a:gd name="f28" fmla="val 22"/>
                <a:gd name="f29" fmla="val 78"/>
                <a:gd name="f30" fmla="val 14"/>
                <a:gd name="f31" fmla="val 67"/>
                <a:gd name="f32" fmla="val 63"/>
                <a:gd name="f33" fmla="val 6"/>
                <a:gd name="f34" fmla="val 5"/>
                <a:gd name="f35" fmla="val 7"/>
                <a:gd name="f36" fmla="val 44"/>
                <a:gd name="f37" fmla="val 13"/>
                <a:gd name="f38" fmla="val 37"/>
                <a:gd name="f39" fmla="val 21"/>
                <a:gd name="f40" fmla="val 31"/>
                <a:gd name="f41" fmla="val 32"/>
                <a:gd name="f42" fmla="val 26"/>
                <a:gd name="f43" fmla="val 41"/>
                <a:gd name="f44" fmla="val 51"/>
                <a:gd name="f45" fmla="val 20"/>
                <a:gd name="f46" fmla="val 58"/>
                <a:gd name="f47" fmla="+- 0 0 -90"/>
                <a:gd name="f48" fmla="*/ f3 1 99"/>
                <a:gd name="f49" fmla="*/ f4 1 61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99"/>
                <a:gd name="f58" fmla="*/ f54 1 61"/>
                <a:gd name="f59" fmla="*/ 0 f55 1"/>
                <a:gd name="f60" fmla="*/ 57 f54 1"/>
                <a:gd name="f61" fmla="*/ 23 f55 1"/>
                <a:gd name="f62" fmla="*/ 40 f54 1"/>
                <a:gd name="f63" fmla="*/ 54 f55 1"/>
                <a:gd name="f64" fmla="*/ 2 f54 1"/>
                <a:gd name="f65" fmla="*/ 61 f55 1"/>
                <a:gd name="f66" fmla="*/ 1 f54 1"/>
                <a:gd name="f67" fmla="*/ 99 f55 1"/>
                <a:gd name="f68" fmla="*/ 27 f54 1"/>
                <a:gd name="f69" fmla="*/ 67 f55 1"/>
                <a:gd name="f70" fmla="*/ 8 f54 1"/>
                <a:gd name="f71" fmla="*/ 55 f55 1"/>
                <a:gd name="f72" fmla="*/ 7 f54 1"/>
                <a:gd name="f73" fmla="*/ 31 f55 1"/>
                <a:gd name="f74" fmla="*/ 32 f54 1"/>
                <a:gd name="f75" fmla="*/ 20 f55 1"/>
                <a:gd name="f76" fmla="*/ 59 f54 1"/>
                <a:gd name="f77" fmla="+- f56 0 f1"/>
                <a:gd name="f78" fmla="*/ f59 1 99"/>
                <a:gd name="f79" fmla="*/ f60 1 61"/>
                <a:gd name="f80" fmla="*/ f61 1 99"/>
                <a:gd name="f81" fmla="*/ f62 1 61"/>
                <a:gd name="f82" fmla="*/ f63 1 99"/>
                <a:gd name="f83" fmla="*/ f64 1 61"/>
                <a:gd name="f84" fmla="*/ f65 1 99"/>
                <a:gd name="f85" fmla="*/ f66 1 61"/>
                <a:gd name="f86" fmla="*/ f67 1 99"/>
                <a:gd name="f87" fmla="*/ f68 1 61"/>
                <a:gd name="f88" fmla="*/ f69 1 99"/>
                <a:gd name="f89" fmla="*/ f70 1 61"/>
                <a:gd name="f90" fmla="*/ f71 1 99"/>
                <a:gd name="f91" fmla="*/ f72 1 61"/>
                <a:gd name="f92" fmla="*/ f73 1 99"/>
                <a:gd name="f93" fmla="*/ f74 1 61"/>
                <a:gd name="f94" fmla="*/ f75 1 99"/>
                <a:gd name="f95" fmla="*/ f76 1 61"/>
                <a:gd name="f96" fmla="*/ 0 1 f57"/>
                <a:gd name="f97" fmla="*/ f51 1 f57"/>
                <a:gd name="f98" fmla="*/ 0 1 f58"/>
                <a:gd name="f99" fmla="*/ f52 1 f58"/>
                <a:gd name="f100" fmla="*/ f78 1 f57"/>
                <a:gd name="f101" fmla="*/ f79 1 f58"/>
                <a:gd name="f102" fmla="*/ f80 1 f57"/>
                <a:gd name="f103" fmla="*/ f81 1 f58"/>
                <a:gd name="f104" fmla="*/ f82 1 f57"/>
                <a:gd name="f105" fmla="*/ f83 1 f58"/>
                <a:gd name="f106" fmla="*/ f84 1 f57"/>
                <a:gd name="f107" fmla="*/ f85 1 f58"/>
                <a:gd name="f108" fmla="*/ f86 1 f57"/>
                <a:gd name="f109" fmla="*/ f87 1 f58"/>
                <a:gd name="f110" fmla="*/ f88 1 f57"/>
                <a:gd name="f111" fmla="*/ f89 1 f58"/>
                <a:gd name="f112" fmla="*/ f90 1 f57"/>
                <a:gd name="f113" fmla="*/ f91 1 f58"/>
                <a:gd name="f114" fmla="*/ f92 1 f57"/>
                <a:gd name="f115" fmla="*/ f93 1 f58"/>
                <a:gd name="f116" fmla="*/ f94 1 f57"/>
                <a:gd name="f117" fmla="*/ f95 1 f58"/>
                <a:gd name="f118" fmla="*/ f96 f48 1"/>
                <a:gd name="f119" fmla="*/ f97 f48 1"/>
                <a:gd name="f120" fmla="*/ f99 f49 1"/>
                <a:gd name="f121" fmla="*/ f98 f49 1"/>
                <a:gd name="f122" fmla="*/ f100 f48 1"/>
                <a:gd name="f123" fmla="*/ f101 f49 1"/>
                <a:gd name="f124" fmla="*/ f102 f48 1"/>
                <a:gd name="f125" fmla="*/ f103 f49 1"/>
                <a:gd name="f126" fmla="*/ f104 f48 1"/>
                <a:gd name="f127" fmla="*/ f105 f49 1"/>
                <a:gd name="f128" fmla="*/ f106 f48 1"/>
                <a:gd name="f129" fmla="*/ f107 f49 1"/>
                <a:gd name="f130" fmla="*/ f108 f48 1"/>
                <a:gd name="f131" fmla="*/ f109 f49 1"/>
                <a:gd name="f132" fmla="*/ f110 f48 1"/>
                <a:gd name="f133" fmla="*/ f111 f49 1"/>
                <a:gd name="f134" fmla="*/ f112 f48 1"/>
                <a:gd name="f135" fmla="*/ f113 f49 1"/>
                <a:gd name="f136" fmla="*/ f114 f48 1"/>
                <a:gd name="f137" fmla="*/ f115 f49 1"/>
                <a:gd name="f138" fmla="*/ f116 f48 1"/>
                <a:gd name="f139" fmla="*/ f117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2" y="f123"/>
                </a:cxn>
                <a:cxn ang="f77">
                  <a:pos x="f124" y="f125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34" y="f135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22" y="f123"/>
                </a:cxn>
              </a:cxnLst>
              <a:rect l="f118" t="f121" r="f119" b="f120"/>
              <a:pathLst>
                <a:path w="99" h="6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0" y="f21"/>
                    <a:pt x="f22" y="f5"/>
                    <a:pt x="f7" y="f21"/>
                  </a:cubicBezTo>
                  <a:cubicBezTo>
                    <a:pt x="f23" y="f24"/>
                    <a:pt x="f25" y="f9"/>
                    <a:pt x="f6" y="f26"/>
                  </a:cubicBezTo>
                  <a:cubicBezTo>
                    <a:pt x="f27" y="f28"/>
                    <a:pt x="f29" y="f30"/>
                    <a:pt x="f31" y="f24"/>
                  </a:cubicBezTo>
                  <a:cubicBezTo>
                    <a:pt x="f32" y="f33"/>
                    <a:pt x="f22" y="f34"/>
                    <a:pt x="f12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2" y="f44"/>
                    <a:pt x="f45" y="f22"/>
                  </a:cubicBezTo>
                  <a:cubicBezTo>
                    <a:pt x="f37" y="f46"/>
                    <a:pt x="f33" y="f7"/>
                    <a:pt x="f5" y="f8"/>
                  </a:cubicBezTo>
                  <a:close/>
                </a:path>
              </a:pathLst>
            </a:custGeom>
            <a:solidFill>
              <a:srgbClr val="DDBB9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60668170-88AC-ABCC-CD1B-6AD308BF7869}"/>
                </a:ext>
              </a:extLst>
            </p:cNvPr>
            <p:cNvSpPr/>
            <p:nvPr/>
          </p:nvSpPr>
          <p:spPr>
            <a:xfrm>
              <a:off x="12212634" y="5218115"/>
              <a:ext cx="227008" cy="5556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66"/>
                <a:gd name="f8" fmla="val 11"/>
                <a:gd name="f9" fmla="val 7"/>
                <a:gd name="f10" fmla="val 15"/>
                <a:gd name="f11" fmla="val 12"/>
                <a:gd name="f12" fmla="val 20"/>
                <a:gd name="f13" fmla="val 39"/>
                <a:gd name="f14" fmla="val 24"/>
                <a:gd name="f15" fmla="val 45"/>
                <a:gd name="f16" fmla="val 53"/>
                <a:gd name="f17" fmla="val 26"/>
                <a:gd name="f18" fmla="val 61"/>
                <a:gd name="f19" fmla="val 25"/>
                <a:gd name="f20" fmla="val 23"/>
                <a:gd name="f21" fmla="val 63"/>
                <a:gd name="f22" fmla="val 22"/>
                <a:gd name="f23" fmla="val 60"/>
                <a:gd name="f24" fmla="val 19"/>
                <a:gd name="f25" fmla="val 55"/>
                <a:gd name="f26" fmla="val 49"/>
                <a:gd name="f27" fmla="val 44"/>
                <a:gd name="f28" fmla="val 3"/>
                <a:gd name="f29" fmla="val 31"/>
                <a:gd name="f30" fmla="val 17"/>
                <a:gd name="f31" fmla="val 8"/>
                <a:gd name="f32" fmla="val 2"/>
                <a:gd name="f33" fmla="val 10"/>
                <a:gd name="f34" fmla="val 1"/>
                <a:gd name="f35" fmla="+- 0 0 -90"/>
                <a:gd name="f36" fmla="*/ f3 1 27"/>
                <a:gd name="f37" fmla="*/ f4 1 66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27"/>
                <a:gd name="f46" fmla="*/ f42 1 66"/>
                <a:gd name="f47" fmla="*/ 11 f43 1"/>
                <a:gd name="f48" fmla="*/ 0 f42 1"/>
                <a:gd name="f49" fmla="*/ 20 f43 1"/>
                <a:gd name="f50" fmla="*/ 39 f42 1"/>
                <a:gd name="f51" fmla="*/ 26 f43 1"/>
                <a:gd name="f52" fmla="*/ 61 f42 1"/>
                <a:gd name="f53" fmla="*/ 22 f43 1"/>
                <a:gd name="f54" fmla="*/ 60 f42 1"/>
                <a:gd name="f55" fmla="*/ 12 f43 1"/>
                <a:gd name="f56" fmla="*/ 44 f42 1"/>
                <a:gd name="f57" fmla="*/ 7 f43 1"/>
                <a:gd name="f58" fmla="*/ 3 f42 1"/>
                <a:gd name="f59" fmla="+- f44 0 f1"/>
                <a:gd name="f60" fmla="*/ f47 1 27"/>
                <a:gd name="f61" fmla="*/ f48 1 66"/>
                <a:gd name="f62" fmla="*/ f49 1 27"/>
                <a:gd name="f63" fmla="*/ f50 1 66"/>
                <a:gd name="f64" fmla="*/ f51 1 27"/>
                <a:gd name="f65" fmla="*/ f52 1 66"/>
                <a:gd name="f66" fmla="*/ f53 1 27"/>
                <a:gd name="f67" fmla="*/ f54 1 66"/>
                <a:gd name="f68" fmla="*/ f55 1 27"/>
                <a:gd name="f69" fmla="*/ f56 1 66"/>
                <a:gd name="f70" fmla="*/ f57 1 27"/>
                <a:gd name="f71" fmla="*/ f58 1 66"/>
                <a:gd name="f72" fmla="*/ 0 1 f45"/>
                <a:gd name="f73" fmla="*/ f39 1 f45"/>
                <a:gd name="f74" fmla="*/ 0 1 f46"/>
                <a:gd name="f75" fmla="*/ f40 1 f46"/>
                <a:gd name="f76" fmla="*/ f60 1 f45"/>
                <a:gd name="f77" fmla="*/ f61 1 f46"/>
                <a:gd name="f78" fmla="*/ f62 1 f45"/>
                <a:gd name="f79" fmla="*/ f63 1 f46"/>
                <a:gd name="f80" fmla="*/ f64 1 f45"/>
                <a:gd name="f81" fmla="*/ f65 1 f46"/>
                <a:gd name="f82" fmla="*/ f66 1 f45"/>
                <a:gd name="f83" fmla="*/ f67 1 f46"/>
                <a:gd name="f84" fmla="*/ f68 1 f45"/>
                <a:gd name="f85" fmla="*/ f69 1 f46"/>
                <a:gd name="f86" fmla="*/ f70 1 f45"/>
                <a:gd name="f87" fmla="*/ f71 1 f46"/>
                <a:gd name="f88" fmla="*/ f72 f36 1"/>
                <a:gd name="f89" fmla="*/ f73 f36 1"/>
                <a:gd name="f90" fmla="*/ f75 f37 1"/>
                <a:gd name="f91" fmla="*/ f74 f37 1"/>
                <a:gd name="f92" fmla="*/ f76 f36 1"/>
                <a:gd name="f93" fmla="*/ f77 f37 1"/>
                <a:gd name="f94" fmla="*/ f78 f36 1"/>
                <a:gd name="f95" fmla="*/ f79 f37 1"/>
                <a:gd name="f96" fmla="*/ f80 f36 1"/>
                <a:gd name="f97" fmla="*/ f81 f37 1"/>
                <a:gd name="f98" fmla="*/ f82 f36 1"/>
                <a:gd name="f99" fmla="*/ f83 f37 1"/>
                <a:gd name="f100" fmla="*/ f84 f36 1"/>
                <a:gd name="f101" fmla="*/ f85 f37 1"/>
                <a:gd name="f102" fmla="*/ f86 f36 1"/>
                <a:gd name="f103" fmla="*/ f8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2" y="f93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3"/>
                </a:cxn>
                <a:cxn ang="f59">
                  <a:pos x="f92" y="f93"/>
                </a:cxn>
              </a:cxnLst>
              <a:rect l="f88" t="f91" r="f89" b="f90"/>
              <a:pathLst>
                <a:path w="27" h="66">
                  <a:moveTo>
                    <a:pt x="f8" y="f5"/>
                  </a:moveTo>
                  <a:cubicBezTo>
                    <a:pt x="f9" y="f10"/>
                    <a:pt x="f11" y="f6"/>
                    <a:pt x="f12" y="f13"/>
                  </a:cubicBezTo>
                  <a:cubicBezTo>
                    <a:pt x="f14" y="f15"/>
                    <a:pt x="f6" y="f16"/>
                    <a:pt x="f17" y="f18"/>
                  </a:cubicBezTo>
                  <a:cubicBezTo>
                    <a:pt x="f19" y="f7"/>
                    <a:pt x="f20" y="f21"/>
                    <a:pt x="f22" y="f23"/>
                  </a:cubicBezTo>
                  <a:cubicBezTo>
                    <a:pt x="f24" y="f25"/>
                    <a:pt x="f10" y="f26"/>
                    <a:pt x="f11" y="f27"/>
                  </a:cubicBezTo>
                  <a:cubicBezTo>
                    <a:pt x="f28" y="f29"/>
                    <a:pt x="f5" y="f30"/>
                    <a:pt x="f9" y="f28"/>
                  </a:cubicBezTo>
                  <a:cubicBezTo>
                    <a:pt x="f31" y="f32"/>
                    <a:pt x="f33" y="f34"/>
                    <a:pt x="f8" y="f5"/>
                  </a:cubicBezTo>
                  <a:close/>
                </a:path>
              </a:pathLst>
            </a:custGeom>
            <a:solidFill>
              <a:srgbClr val="F6E4D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AAA3B538-EF95-8AD1-1284-0DA3A61B1A06}"/>
                </a:ext>
              </a:extLst>
            </p:cNvPr>
            <p:cNvSpPr/>
            <p:nvPr/>
          </p:nvSpPr>
          <p:spPr>
            <a:xfrm>
              <a:off x="13558842" y="3308354"/>
              <a:ext cx="698501" cy="5556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3"/>
                <a:gd name="f7" fmla="val 66"/>
                <a:gd name="f8" fmla="val 64"/>
                <a:gd name="f9" fmla="val 78"/>
                <a:gd name="f10" fmla="val 62"/>
                <a:gd name="f11" fmla="val 77"/>
                <a:gd name="f12" fmla="val 59"/>
                <a:gd name="f13" fmla="val 30"/>
                <a:gd name="f14" fmla="val 41"/>
                <a:gd name="f15" fmla="val 14"/>
                <a:gd name="f16" fmla="val 10"/>
                <a:gd name="f17" fmla="val 7"/>
                <a:gd name="f18" fmla="val 6"/>
                <a:gd name="f19" fmla="val 1"/>
                <a:gd name="f20" fmla="val 8"/>
                <a:gd name="f21" fmla="val 2"/>
                <a:gd name="f22" fmla="val 31"/>
                <a:gd name="f23" fmla="val 3"/>
                <a:gd name="f24" fmla="val 56"/>
                <a:gd name="f25" fmla="val 16"/>
                <a:gd name="f26" fmla="val 74"/>
                <a:gd name="f27" fmla="val 42"/>
                <a:gd name="f28" fmla="val 79"/>
                <a:gd name="f29" fmla="val 49"/>
                <a:gd name="f30" fmla="+- 0 0 -90"/>
                <a:gd name="f31" fmla="*/ f3 1 83"/>
                <a:gd name="f32" fmla="*/ f4 1 66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83"/>
                <a:gd name="f41" fmla="*/ f37 1 66"/>
                <a:gd name="f42" fmla="*/ 83 f38 1"/>
                <a:gd name="f43" fmla="*/ 64 f37 1"/>
                <a:gd name="f44" fmla="*/ 77 f38 1"/>
                <a:gd name="f45" fmla="*/ 59 f37 1"/>
                <a:gd name="f46" fmla="*/ 10 f38 1"/>
                <a:gd name="f47" fmla="*/ 7 f37 1"/>
                <a:gd name="f48" fmla="*/ 0 f38 1"/>
                <a:gd name="f49" fmla="*/ 2 f37 1"/>
                <a:gd name="f50" fmla="*/ 0 f37 1"/>
                <a:gd name="f51" fmla="*/ 74 f38 1"/>
                <a:gd name="f52" fmla="*/ 42 f37 1"/>
                <a:gd name="f53" fmla="+- f39 0 f1"/>
                <a:gd name="f54" fmla="*/ f42 1 83"/>
                <a:gd name="f55" fmla="*/ f43 1 66"/>
                <a:gd name="f56" fmla="*/ f44 1 83"/>
                <a:gd name="f57" fmla="*/ f45 1 66"/>
                <a:gd name="f58" fmla="*/ f46 1 83"/>
                <a:gd name="f59" fmla="*/ f47 1 66"/>
                <a:gd name="f60" fmla="*/ f48 1 83"/>
                <a:gd name="f61" fmla="*/ f49 1 66"/>
                <a:gd name="f62" fmla="*/ f50 1 66"/>
                <a:gd name="f63" fmla="*/ f51 1 83"/>
                <a:gd name="f64" fmla="*/ f52 1 66"/>
                <a:gd name="f65" fmla="*/ 0 1 f40"/>
                <a:gd name="f66" fmla="*/ f34 1 f40"/>
                <a:gd name="f67" fmla="*/ 0 1 f41"/>
                <a:gd name="f68" fmla="*/ f35 1 f41"/>
                <a:gd name="f69" fmla="*/ f54 1 f40"/>
                <a:gd name="f70" fmla="*/ f55 1 f41"/>
                <a:gd name="f71" fmla="*/ f56 1 f40"/>
                <a:gd name="f72" fmla="*/ f57 1 f41"/>
                <a:gd name="f73" fmla="*/ f58 1 f40"/>
                <a:gd name="f74" fmla="*/ f59 1 f41"/>
                <a:gd name="f75" fmla="*/ f60 1 f40"/>
                <a:gd name="f76" fmla="*/ f61 1 f41"/>
                <a:gd name="f77" fmla="*/ f62 1 f41"/>
                <a:gd name="f78" fmla="*/ f63 1 f40"/>
                <a:gd name="f79" fmla="*/ f64 1 f41"/>
                <a:gd name="f80" fmla="*/ f65 f31 1"/>
                <a:gd name="f81" fmla="*/ f66 f31 1"/>
                <a:gd name="f82" fmla="*/ f68 f32 1"/>
                <a:gd name="f83" fmla="*/ f67 f32 1"/>
                <a:gd name="f84" fmla="*/ f69 f31 1"/>
                <a:gd name="f85" fmla="*/ f70 f32 1"/>
                <a:gd name="f86" fmla="*/ f71 f31 1"/>
                <a:gd name="f87" fmla="*/ f72 f32 1"/>
                <a:gd name="f88" fmla="*/ f73 f31 1"/>
                <a:gd name="f89" fmla="*/ f74 f32 1"/>
                <a:gd name="f90" fmla="*/ f75 f31 1"/>
                <a:gd name="f91" fmla="*/ f76 f32 1"/>
                <a:gd name="f92" fmla="*/ f77 f32 1"/>
                <a:gd name="f93" fmla="*/ f78 f31 1"/>
                <a:gd name="f94" fmla="*/ f7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4" y="f85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90" y="f92"/>
                </a:cxn>
                <a:cxn ang="f53">
                  <a:pos x="f93" y="f94"/>
                </a:cxn>
                <a:cxn ang="f53">
                  <a:pos x="f84" y="f85"/>
                </a:cxn>
              </a:cxnLst>
              <a:rect l="f80" t="f83" r="f81" b="f82"/>
              <a:pathLst>
                <a:path w="83" h="66">
                  <a:moveTo>
                    <a:pt x="f6" y="f8"/>
                  </a:moveTo>
                  <a:cubicBezTo>
                    <a:pt x="f9" y="f7"/>
                    <a:pt x="f9" y="f10"/>
                    <a:pt x="f11" y="f12"/>
                  </a:cubicBezTo>
                  <a:cubicBezTo>
                    <a:pt x="f8" y="f13"/>
                    <a:pt x="f14" y="f15"/>
                    <a:pt x="f16" y="f17"/>
                  </a:cubicBezTo>
                  <a:cubicBezTo>
                    <a:pt x="f18" y="f18"/>
                    <a:pt x="f19" y="f20"/>
                    <a:pt x="f5" y="f21"/>
                  </a:cubicBezTo>
                  <a:cubicBezTo>
                    <a:pt x="f5" y="f21"/>
                    <a:pt x="f5" y="f19"/>
                    <a:pt x="f5" y="f5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6" y="f24"/>
                    <a:pt x="f6" y="f8"/>
                  </a:cubicBezTo>
                  <a:close/>
                </a:path>
              </a:pathLst>
            </a:custGeom>
            <a:solidFill>
              <a:srgbClr val="6F59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2129BB88-1851-FB13-A236-EDB6B9DDB7A8}"/>
                </a:ext>
              </a:extLst>
            </p:cNvPr>
            <p:cNvSpPr/>
            <p:nvPr/>
          </p:nvSpPr>
          <p:spPr>
            <a:xfrm>
              <a:off x="14635164" y="4468809"/>
              <a:ext cx="547689" cy="320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38"/>
                <a:gd name="f8" fmla="val 64"/>
                <a:gd name="f9" fmla="val 62"/>
                <a:gd name="f10" fmla="val 58"/>
                <a:gd name="f11" fmla="val 37"/>
                <a:gd name="f12" fmla="val 33"/>
                <a:gd name="f13" fmla="val 57"/>
                <a:gd name="f14" fmla="val 30"/>
                <a:gd name="f15" fmla="val 49"/>
                <a:gd name="f16" fmla="val 15"/>
                <a:gd name="f17" fmla="val 29"/>
                <a:gd name="f18" fmla="val 4"/>
                <a:gd name="f19" fmla="val 11"/>
                <a:gd name="f20" fmla="val 5"/>
                <a:gd name="f21" fmla="val 9"/>
                <a:gd name="f22" fmla="val 6"/>
                <a:gd name="f23" fmla="val 3"/>
                <a:gd name="f24" fmla="val 1"/>
                <a:gd name="f25" fmla="val 8"/>
                <a:gd name="f26" fmla="val 47"/>
                <a:gd name="f27" fmla="val 7"/>
                <a:gd name="f28" fmla="val 59"/>
                <a:gd name="f29" fmla="val 23"/>
                <a:gd name="f30" fmla="val 28"/>
                <a:gd name="f31" fmla="val 32"/>
                <a:gd name="f32" fmla="+- 0 0 -90"/>
                <a:gd name="f33" fmla="*/ f3 1 65"/>
                <a:gd name="f34" fmla="*/ f4 1 38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65"/>
                <a:gd name="f43" fmla="*/ f39 1 38"/>
                <a:gd name="f44" fmla="*/ 65 f40 1"/>
                <a:gd name="f45" fmla="*/ 38 f39 1"/>
                <a:gd name="f46" fmla="*/ 64 f40 1"/>
                <a:gd name="f47" fmla="*/ 62 f40 1"/>
                <a:gd name="f48" fmla="*/ 57 f40 1"/>
                <a:gd name="f49" fmla="*/ 30 f39 1"/>
                <a:gd name="f50" fmla="*/ 11 f40 1"/>
                <a:gd name="f51" fmla="*/ 5 f39 1"/>
                <a:gd name="f52" fmla="*/ 0 f40 1"/>
                <a:gd name="f53" fmla="*/ 3 f39 1"/>
                <a:gd name="f54" fmla="*/ 0 f39 1"/>
                <a:gd name="f55" fmla="*/ 59 f40 1"/>
                <a:gd name="f56" fmla="*/ 23 f39 1"/>
                <a:gd name="f57" fmla="+- f41 0 f1"/>
                <a:gd name="f58" fmla="*/ f44 1 65"/>
                <a:gd name="f59" fmla="*/ f45 1 38"/>
                <a:gd name="f60" fmla="*/ f46 1 65"/>
                <a:gd name="f61" fmla="*/ f47 1 65"/>
                <a:gd name="f62" fmla="*/ f48 1 65"/>
                <a:gd name="f63" fmla="*/ f49 1 38"/>
                <a:gd name="f64" fmla="*/ f50 1 65"/>
                <a:gd name="f65" fmla="*/ f51 1 38"/>
                <a:gd name="f66" fmla="*/ f52 1 65"/>
                <a:gd name="f67" fmla="*/ f53 1 38"/>
                <a:gd name="f68" fmla="*/ f54 1 38"/>
                <a:gd name="f69" fmla="*/ f55 1 65"/>
                <a:gd name="f70" fmla="*/ f56 1 38"/>
                <a:gd name="f71" fmla="*/ 0 1 f42"/>
                <a:gd name="f72" fmla="*/ f36 1 f42"/>
                <a:gd name="f73" fmla="*/ 0 1 f43"/>
                <a:gd name="f74" fmla="*/ f37 1 f43"/>
                <a:gd name="f75" fmla="*/ f58 1 f42"/>
                <a:gd name="f76" fmla="*/ f59 1 f43"/>
                <a:gd name="f77" fmla="*/ f60 1 f42"/>
                <a:gd name="f78" fmla="*/ f61 1 f42"/>
                <a:gd name="f79" fmla="*/ f62 1 f42"/>
                <a:gd name="f80" fmla="*/ f63 1 f43"/>
                <a:gd name="f81" fmla="*/ f64 1 f42"/>
                <a:gd name="f82" fmla="*/ f65 1 f43"/>
                <a:gd name="f83" fmla="*/ f66 1 f42"/>
                <a:gd name="f84" fmla="*/ f67 1 f43"/>
                <a:gd name="f85" fmla="*/ f68 1 f43"/>
                <a:gd name="f86" fmla="*/ f69 1 f42"/>
                <a:gd name="f87" fmla="*/ f70 1 f43"/>
                <a:gd name="f88" fmla="*/ f71 f33 1"/>
                <a:gd name="f89" fmla="*/ f72 f33 1"/>
                <a:gd name="f90" fmla="*/ f74 f34 1"/>
                <a:gd name="f91" fmla="*/ f73 f34 1"/>
                <a:gd name="f92" fmla="*/ f75 f33 1"/>
                <a:gd name="f93" fmla="*/ f76 f34 1"/>
                <a:gd name="f94" fmla="*/ f77 f33 1"/>
                <a:gd name="f95" fmla="*/ f78 f33 1"/>
                <a:gd name="f96" fmla="*/ f79 f33 1"/>
                <a:gd name="f97" fmla="*/ f80 f34 1"/>
                <a:gd name="f98" fmla="*/ f81 f33 1"/>
                <a:gd name="f99" fmla="*/ f82 f34 1"/>
                <a:gd name="f100" fmla="*/ f83 f33 1"/>
                <a:gd name="f101" fmla="*/ f84 f34 1"/>
                <a:gd name="f102" fmla="*/ f85 f34 1"/>
                <a:gd name="f103" fmla="*/ f86 f33 1"/>
                <a:gd name="f104" fmla="*/ f87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2" y="f93"/>
                </a:cxn>
                <a:cxn ang="f57">
                  <a:pos x="f94" y="f93"/>
                </a:cxn>
                <a:cxn ang="f57">
                  <a:pos x="f95" y="f93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8" y="f102"/>
                </a:cxn>
                <a:cxn ang="f57">
                  <a:pos x="f103" y="f104"/>
                </a:cxn>
                <a:cxn ang="f57">
                  <a:pos x="f92" y="f93"/>
                </a:cxn>
              </a:cxnLst>
              <a:rect l="f88" t="f91" r="f89" b="f90"/>
              <a:pathLst>
                <a:path w="65" h="38">
                  <a:moveTo>
                    <a:pt x="f6" y="f7"/>
                  </a:moveTo>
                  <a:cubicBezTo>
                    <a:pt x="f8" y="f7"/>
                    <a:pt x="f8" y="f7"/>
                    <a:pt x="f8" y="f7"/>
                  </a:cubicBezTo>
                  <a:cubicBezTo>
                    <a:pt x="f9" y="f7"/>
                    <a:pt x="f9" y="f7"/>
                    <a:pt x="f9" y="f7"/>
                  </a:cubicBezTo>
                  <a:cubicBezTo>
                    <a:pt x="f10" y="f11"/>
                    <a:pt x="f10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0"/>
                    <a:pt x="f22" y="f18"/>
                    <a:pt x="f5" y="f23"/>
                  </a:cubicBezTo>
                  <a:cubicBezTo>
                    <a:pt x="f20" y="f24"/>
                    <a:pt x="f25" y="f5"/>
                    <a:pt x="f19" y="f5"/>
                  </a:cubicBezTo>
                  <a:cubicBezTo>
                    <a:pt x="f14" y="f24"/>
                    <a:pt x="f26" y="f27"/>
                    <a:pt x="f28" y="f29"/>
                  </a:cubicBezTo>
                  <a:cubicBezTo>
                    <a:pt x="f9" y="f30"/>
                    <a:pt x="f6" y="f31"/>
                    <a:pt x="f6" y="f7"/>
                  </a:cubicBezTo>
                  <a:close/>
                </a:path>
              </a:pathLst>
            </a:custGeom>
            <a:solidFill>
              <a:srgbClr val="68524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7E726C2F-770F-1C2B-124E-3E4D92B67CF5}"/>
                </a:ext>
              </a:extLst>
            </p:cNvPr>
            <p:cNvSpPr/>
            <p:nvPr/>
          </p:nvSpPr>
          <p:spPr>
            <a:xfrm>
              <a:off x="12212634" y="5243517"/>
              <a:ext cx="185742" cy="4794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57"/>
                <a:gd name="f8" fmla="val 7"/>
                <a:gd name="f9" fmla="val 6"/>
                <a:gd name="f10" fmla="val 10"/>
                <a:gd name="f11" fmla="val 3"/>
                <a:gd name="f12" fmla="val 21"/>
                <a:gd name="f13" fmla="val 9"/>
                <a:gd name="f14" fmla="val 31"/>
                <a:gd name="f15" fmla="val 11"/>
                <a:gd name="f16" fmla="val 36"/>
                <a:gd name="f17" fmla="val 14"/>
                <a:gd name="f18" fmla="val 41"/>
                <a:gd name="f19" fmla="val 17"/>
                <a:gd name="f20" fmla="val 46"/>
                <a:gd name="f21" fmla="val 19"/>
                <a:gd name="f22" fmla="val 50"/>
                <a:gd name="f23" fmla="val 53"/>
                <a:gd name="f24" fmla="val 20"/>
                <a:gd name="f25" fmla="val 5"/>
                <a:gd name="f26" fmla="val 37"/>
                <a:gd name="f27" fmla="val 2"/>
                <a:gd name="f28" fmla="val 24"/>
                <a:gd name="f29" fmla="val 15"/>
                <a:gd name="f30" fmla="val 1"/>
                <a:gd name="f31" fmla="+- 0 0 -90"/>
                <a:gd name="f32" fmla="*/ f3 1 22"/>
                <a:gd name="f33" fmla="*/ f4 1 57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22"/>
                <a:gd name="f42" fmla="*/ f38 1 57"/>
                <a:gd name="f43" fmla="*/ 7 f39 1"/>
                <a:gd name="f44" fmla="*/ 0 f38 1"/>
                <a:gd name="f45" fmla="*/ 9 f39 1"/>
                <a:gd name="f46" fmla="*/ 31 f38 1"/>
                <a:gd name="f47" fmla="*/ 17 f39 1"/>
                <a:gd name="f48" fmla="*/ 46 f38 1"/>
                <a:gd name="f49" fmla="*/ 22 f39 1"/>
                <a:gd name="f50" fmla="*/ 57 f38 1"/>
                <a:gd name="f51" fmla="*/ 20 f39 1"/>
                <a:gd name="f52" fmla="*/ 2 f39 1"/>
                <a:gd name="f53" fmla="*/ 24 f38 1"/>
                <a:gd name="f54" fmla="+- f40 0 f1"/>
                <a:gd name="f55" fmla="*/ f43 1 22"/>
                <a:gd name="f56" fmla="*/ f44 1 57"/>
                <a:gd name="f57" fmla="*/ f45 1 22"/>
                <a:gd name="f58" fmla="*/ f46 1 57"/>
                <a:gd name="f59" fmla="*/ f47 1 22"/>
                <a:gd name="f60" fmla="*/ f48 1 57"/>
                <a:gd name="f61" fmla="*/ f49 1 22"/>
                <a:gd name="f62" fmla="*/ f50 1 57"/>
                <a:gd name="f63" fmla="*/ f51 1 22"/>
                <a:gd name="f64" fmla="*/ f52 1 22"/>
                <a:gd name="f65" fmla="*/ f53 1 57"/>
                <a:gd name="f66" fmla="*/ 0 1 f41"/>
                <a:gd name="f67" fmla="*/ f35 1 f41"/>
                <a:gd name="f68" fmla="*/ 0 1 f42"/>
                <a:gd name="f69" fmla="*/ f36 1 f42"/>
                <a:gd name="f70" fmla="*/ f55 1 f41"/>
                <a:gd name="f71" fmla="*/ f56 1 f42"/>
                <a:gd name="f72" fmla="*/ f57 1 f41"/>
                <a:gd name="f73" fmla="*/ f58 1 f42"/>
                <a:gd name="f74" fmla="*/ f59 1 f41"/>
                <a:gd name="f75" fmla="*/ f60 1 f42"/>
                <a:gd name="f76" fmla="*/ f61 1 f41"/>
                <a:gd name="f77" fmla="*/ f62 1 f42"/>
                <a:gd name="f78" fmla="*/ f63 1 f41"/>
                <a:gd name="f79" fmla="*/ f64 1 f41"/>
                <a:gd name="f80" fmla="*/ f65 1 f42"/>
                <a:gd name="f81" fmla="*/ f66 f32 1"/>
                <a:gd name="f82" fmla="*/ f67 f32 1"/>
                <a:gd name="f83" fmla="*/ f69 f33 1"/>
                <a:gd name="f84" fmla="*/ f68 f33 1"/>
                <a:gd name="f85" fmla="*/ f70 f32 1"/>
                <a:gd name="f86" fmla="*/ f71 f33 1"/>
                <a:gd name="f87" fmla="*/ f72 f32 1"/>
                <a:gd name="f88" fmla="*/ f73 f33 1"/>
                <a:gd name="f89" fmla="*/ f74 f32 1"/>
                <a:gd name="f90" fmla="*/ f75 f33 1"/>
                <a:gd name="f91" fmla="*/ f76 f32 1"/>
                <a:gd name="f92" fmla="*/ f77 f33 1"/>
                <a:gd name="f93" fmla="*/ f78 f32 1"/>
                <a:gd name="f94" fmla="*/ f79 f32 1"/>
                <a:gd name="f95" fmla="*/ f8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2"/>
                </a:cxn>
                <a:cxn ang="f54">
                  <a:pos x="f94" y="f95"/>
                </a:cxn>
                <a:cxn ang="f54">
                  <a:pos x="f85" y="f86"/>
                </a:cxn>
              </a:cxnLst>
              <a:rect l="f81" t="f84" r="f82" b="f83"/>
              <a:pathLst>
                <a:path w="22" h="5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6" y="f23"/>
                    <a:pt x="f6" y="f7"/>
                  </a:cubicBezTo>
                  <a:cubicBezTo>
                    <a:pt x="f12" y="f7"/>
                    <a:pt x="f12" y="f7"/>
                    <a:pt x="f24" y="f7"/>
                  </a:cubicBezTo>
                  <a:cubicBezTo>
                    <a:pt x="f17" y="f20"/>
                    <a:pt x="f25" y="f26"/>
                    <a:pt x="f27" y="f28"/>
                  </a:cubicBezTo>
                  <a:cubicBezTo>
                    <a:pt x="f5" y="f29"/>
                    <a:pt x="f30" y="f8"/>
                    <a:pt x="f8" y="f5"/>
                  </a:cubicBezTo>
                  <a:close/>
                </a:path>
              </a:pathLst>
            </a:custGeom>
            <a:solidFill>
              <a:srgbClr val="725D5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CD23D24B-2286-D8E7-58C6-4CD0FCD91737}"/>
                </a:ext>
              </a:extLst>
            </p:cNvPr>
            <p:cNvSpPr/>
            <p:nvPr/>
          </p:nvSpPr>
          <p:spPr>
            <a:xfrm>
              <a:off x="12220571" y="4241801"/>
              <a:ext cx="50804" cy="1857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22"/>
                <a:gd name="f8" fmla="val 4"/>
                <a:gd name="f9" fmla="val 3"/>
                <a:gd name="f10" fmla="val 2"/>
                <a:gd name="f11" fmla="val 15"/>
                <a:gd name="f12" fmla="val 8"/>
                <a:gd name="f13" fmla="+- 0 0 -90"/>
                <a:gd name="f14" fmla="*/ f3 1 6"/>
                <a:gd name="f15" fmla="*/ f4 1 22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6"/>
                <a:gd name="f24" fmla="*/ f20 1 22"/>
                <a:gd name="f25" fmla="*/ 4 f21 1"/>
                <a:gd name="f26" fmla="*/ 22 f20 1"/>
                <a:gd name="f27" fmla="*/ 0 f21 1"/>
                <a:gd name="f28" fmla="*/ 0 f20 1"/>
                <a:gd name="f29" fmla="+- f22 0 f1"/>
                <a:gd name="f30" fmla="*/ f25 1 6"/>
                <a:gd name="f31" fmla="*/ f26 1 22"/>
                <a:gd name="f32" fmla="*/ f27 1 6"/>
                <a:gd name="f33" fmla="*/ f28 1 22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6" h="22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0" y="f5"/>
                    <a:pt x="f9" y="f5"/>
                    <a:pt x="f8" y="f5"/>
                  </a:cubicBezTo>
                  <a:cubicBezTo>
                    <a:pt x="f8" y="f12"/>
                    <a:pt x="f6" y="f11"/>
                    <a:pt x="f8" y="f7"/>
                  </a:cubicBezTo>
                  <a:close/>
                </a:path>
              </a:pathLst>
            </a:custGeom>
            <a:solidFill>
              <a:srgbClr val="56413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668451FF-7C01-EB8E-DD10-E96D12180323}"/>
                </a:ext>
              </a:extLst>
            </p:cNvPr>
            <p:cNvSpPr/>
            <p:nvPr/>
          </p:nvSpPr>
          <p:spPr>
            <a:xfrm>
              <a:off x="12465055" y="7102473"/>
              <a:ext cx="1909760" cy="6064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"/>
                <a:gd name="f7" fmla="val 72"/>
                <a:gd name="f8" fmla="val 89"/>
                <a:gd name="f9" fmla="val 59"/>
                <a:gd name="f10" fmla="val 81"/>
                <a:gd name="f11" fmla="val 50"/>
                <a:gd name="f12" fmla="val 70"/>
                <a:gd name="f13" fmla="val 48"/>
                <a:gd name="f14" fmla="val 44"/>
                <a:gd name="f15" fmla="val 58"/>
                <a:gd name="f16" fmla="val 42"/>
                <a:gd name="f17" fmla="val 53"/>
                <a:gd name="f18" fmla="val 40"/>
                <a:gd name="f19" fmla="val 55"/>
                <a:gd name="f20" fmla="val 37"/>
                <a:gd name="f21" fmla="val 56"/>
                <a:gd name="f22" fmla="val 33"/>
                <a:gd name="f23" fmla="val 60"/>
                <a:gd name="f24" fmla="val 35"/>
                <a:gd name="f25" fmla="val 63"/>
                <a:gd name="f26" fmla="val 65"/>
                <a:gd name="f27" fmla="val 68"/>
                <a:gd name="f28" fmla="val 73"/>
                <a:gd name="f29" fmla="val 36"/>
                <a:gd name="f30" fmla="val 78"/>
                <a:gd name="f31" fmla="val 79"/>
                <a:gd name="f32" fmla="val 32"/>
                <a:gd name="f33" fmla="val 80"/>
                <a:gd name="f34" fmla="val 28"/>
                <a:gd name="f35" fmla="val 74"/>
                <a:gd name="f36" fmla="val 29"/>
                <a:gd name="f37" fmla="val 27"/>
                <a:gd name="f38" fmla="val 61"/>
                <a:gd name="f39" fmla="val 25"/>
                <a:gd name="f40" fmla="val 51"/>
                <a:gd name="f41" fmla="val 22"/>
                <a:gd name="f42" fmla="val 23"/>
                <a:gd name="f43" fmla="val 31"/>
                <a:gd name="f44" fmla="val 24"/>
                <a:gd name="f45" fmla="val 14"/>
                <a:gd name="f46" fmla="val 3"/>
                <a:gd name="f47" fmla="val 2"/>
                <a:gd name="f48" fmla="val 16"/>
                <a:gd name="f49" fmla="val 13"/>
                <a:gd name="f50" fmla="val 10"/>
                <a:gd name="f51" fmla="val 7"/>
                <a:gd name="f52" fmla="val 5"/>
                <a:gd name="f53" fmla="val 6"/>
                <a:gd name="f54" fmla="val 9"/>
                <a:gd name="f55" fmla="val 34"/>
                <a:gd name="f56" fmla="val 83"/>
                <a:gd name="f57" fmla="val 1"/>
                <a:gd name="f58" fmla="val 93"/>
                <a:gd name="f59" fmla="val 102"/>
                <a:gd name="f60" fmla="val 112"/>
                <a:gd name="f61" fmla="val 4"/>
                <a:gd name="f62" fmla="val 143"/>
                <a:gd name="f63" fmla="val 175"/>
                <a:gd name="f64" fmla="val 18"/>
                <a:gd name="f65" fmla="val 208"/>
                <a:gd name="f66" fmla="val 212"/>
                <a:gd name="f67" fmla="val 12"/>
                <a:gd name="f68" fmla="val 216"/>
                <a:gd name="f69" fmla="val 11"/>
                <a:gd name="f70" fmla="val 220"/>
                <a:gd name="f71" fmla="val 222"/>
                <a:gd name="f72" fmla="val 17"/>
                <a:gd name="f73" fmla="val 224"/>
                <a:gd name="f74" fmla="val 20"/>
                <a:gd name="f75" fmla="val 227"/>
                <a:gd name="f76" fmla="val 38"/>
                <a:gd name="f77" fmla="val 45"/>
                <a:gd name="f78" fmla="val 218"/>
                <a:gd name="f79" fmla="val 213"/>
                <a:gd name="f80" fmla="val 71"/>
                <a:gd name="f81" fmla="val 176"/>
                <a:gd name="f82" fmla="val 66"/>
                <a:gd name="f83" fmla="val 139"/>
                <a:gd name="f84" fmla="val 64"/>
                <a:gd name="f85" fmla="val 96"/>
                <a:gd name="f86" fmla="val 94"/>
                <a:gd name="f87" fmla="+- 0 0 -90"/>
                <a:gd name="f88" fmla="*/ f3 1 226"/>
                <a:gd name="f89" fmla="*/ f4 1 72"/>
                <a:gd name="f90" fmla="val f5"/>
                <a:gd name="f91" fmla="val f6"/>
                <a:gd name="f92" fmla="val f7"/>
                <a:gd name="f93" fmla="*/ f87 f0 1"/>
                <a:gd name="f94" fmla="+- f92 0 f90"/>
                <a:gd name="f95" fmla="+- f91 0 f90"/>
                <a:gd name="f96" fmla="*/ f93 1 f2"/>
                <a:gd name="f97" fmla="*/ f95 1 226"/>
                <a:gd name="f98" fmla="*/ f94 1 72"/>
                <a:gd name="f99" fmla="*/ 89 f95 1"/>
                <a:gd name="f100" fmla="*/ 59 f94 1"/>
                <a:gd name="f101" fmla="*/ 59 f95 1"/>
                <a:gd name="f102" fmla="*/ 44 f94 1"/>
                <a:gd name="f103" fmla="*/ 55 f95 1"/>
                <a:gd name="f104" fmla="*/ 37 f94 1"/>
                <a:gd name="f105" fmla="*/ 63 f95 1"/>
                <a:gd name="f106" fmla="*/ 35 f94 1"/>
                <a:gd name="f107" fmla="*/ 70 f95 1"/>
                <a:gd name="f108" fmla="*/ 79 f95 1"/>
                <a:gd name="f109" fmla="*/ 32 f94 1"/>
                <a:gd name="f110" fmla="*/ 72 f95 1"/>
                <a:gd name="f111" fmla="*/ 27 f94 1"/>
                <a:gd name="f112" fmla="*/ 40 f95 1"/>
                <a:gd name="f113" fmla="*/ 23 f94 1"/>
                <a:gd name="f114" fmla="*/ 14 f95 1"/>
                <a:gd name="f115" fmla="*/ 28 f94 1"/>
                <a:gd name="f116" fmla="*/ 2 f95 1"/>
                <a:gd name="f117" fmla="*/ 16 f94 1"/>
                <a:gd name="f118" fmla="*/ 3 f95 1"/>
                <a:gd name="f119" fmla="*/ 7 f94 1"/>
                <a:gd name="f120" fmla="*/ 9 f95 1"/>
                <a:gd name="f121" fmla="*/ 5 f94 1"/>
                <a:gd name="f122" fmla="*/ 83 f95 1"/>
                <a:gd name="f123" fmla="*/ 1 f94 1"/>
                <a:gd name="f124" fmla="*/ 112 f95 1"/>
                <a:gd name="f125" fmla="*/ 4 f94 1"/>
                <a:gd name="f126" fmla="*/ 208 f95 1"/>
                <a:gd name="f127" fmla="*/ 13 f94 1"/>
                <a:gd name="f128" fmla="*/ 220 f95 1"/>
                <a:gd name="f129" fmla="*/ 14 f94 1"/>
                <a:gd name="f130" fmla="*/ 224 f95 1"/>
                <a:gd name="f131" fmla="*/ 222 f95 1"/>
                <a:gd name="f132" fmla="*/ 45 f94 1"/>
                <a:gd name="f133" fmla="*/ 65 f94 1"/>
                <a:gd name="f134" fmla="*/ 213 f95 1"/>
                <a:gd name="f135" fmla="*/ 71 f94 1"/>
                <a:gd name="f136" fmla="*/ 102 f95 1"/>
                <a:gd name="f137" fmla="*/ 64 f94 1"/>
                <a:gd name="f138" fmla="+- f96 0 f1"/>
                <a:gd name="f139" fmla="*/ f99 1 227"/>
                <a:gd name="f140" fmla="*/ f100 1 72"/>
                <a:gd name="f141" fmla="*/ f101 1 227"/>
                <a:gd name="f142" fmla="*/ f102 1 72"/>
                <a:gd name="f143" fmla="*/ f103 1 227"/>
                <a:gd name="f144" fmla="*/ f104 1 72"/>
                <a:gd name="f145" fmla="*/ f105 1 227"/>
                <a:gd name="f146" fmla="*/ f106 1 72"/>
                <a:gd name="f147" fmla="*/ f107 1 227"/>
                <a:gd name="f148" fmla="*/ f108 1 227"/>
                <a:gd name="f149" fmla="*/ f109 1 72"/>
                <a:gd name="f150" fmla="*/ f110 1 227"/>
                <a:gd name="f151" fmla="*/ f111 1 72"/>
                <a:gd name="f152" fmla="*/ f112 1 227"/>
                <a:gd name="f153" fmla="*/ f113 1 72"/>
                <a:gd name="f154" fmla="*/ f114 1 227"/>
                <a:gd name="f155" fmla="*/ f115 1 72"/>
                <a:gd name="f156" fmla="*/ f116 1 227"/>
                <a:gd name="f157" fmla="*/ f117 1 72"/>
                <a:gd name="f158" fmla="*/ f118 1 227"/>
                <a:gd name="f159" fmla="*/ f119 1 72"/>
                <a:gd name="f160" fmla="*/ f120 1 227"/>
                <a:gd name="f161" fmla="*/ f121 1 72"/>
                <a:gd name="f162" fmla="*/ f122 1 227"/>
                <a:gd name="f163" fmla="*/ f123 1 72"/>
                <a:gd name="f164" fmla="*/ f124 1 227"/>
                <a:gd name="f165" fmla="*/ f125 1 72"/>
                <a:gd name="f166" fmla="*/ f126 1 227"/>
                <a:gd name="f167" fmla="*/ f127 1 72"/>
                <a:gd name="f168" fmla="*/ f128 1 227"/>
                <a:gd name="f169" fmla="*/ f129 1 72"/>
                <a:gd name="f170" fmla="*/ f130 1 227"/>
                <a:gd name="f171" fmla="*/ f131 1 227"/>
                <a:gd name="f172" fmla="*/ f132 1 72"/>
                <a:gd name="f173" fmla="*/ f133 1 72"/>
                <a:gd name="f174" fmla="*/ f134 1 227"/>
                <a:gd name="f175" fmla="*/ f135 1 72"/>
                <a:gd name="f176" fmla="*/ f136 1 227"/>
                <a:gd name="f177" fmla="*/ f137 1 72"/>
                <a:gd name="f178" fmla="*/ 0 1 f97"/>
                <a:gd name="f179" fmla="*/ f91 1 f97"/>
                <a:gd name="f180" fmla="*/ 0 1 f98"/>
                <a:gd name="f181" fmla="*/ f92 1 f98"/>
                <a:gd name="f182" fmla="*/ f139 1 f97"/>
                <a:gd name="f183" fmla="*/ f140 1 f98"/>
                <a:gd name="f184" fmla="*/ f141 1 f97"/>
                <a:gd name="f185" fmla="*/ f142 1 f98"/>
                <a:gd name="f186" fmla="*/ f143 1 f97"/>
                <a:gd name="f187" fmla="*/ f144 1 f98"/>
                <a:gd name="f188" fmla="*/ f145 1 f97"/>
                <a:gd name="f189" fmla="*/ f146 1 f98"/>
                <a:gd name="f190" fmla="*/ f147 1 f97"/>
                <a:gd name="f191" fmla="*/ f148 1 f97"/>
                <a:gd name="f192" fmla="*/ f149 1 f98"/>
                <a:gd name="f193" fmla="*/ f150 1 f97"/>
                <a:gd name="f194" fmla="*/ f151 1 f98"/>
                <a:gd name="f195" fmla="*/ f152 1 f97"/>
                <a:gd name="f196" fmla="*/ f153 1 f98"/>
                <a:gd name="f197" fmla="*/ f154 1 f97"/>
                <a:gd name="f198" fmla="*/ f155 1 f98"/>
                <a:gd name="f199" fmla="*/ f156 1 f97"/>
                <a:gd name="f200" fmla="*/ f157 1 f98"/>
                <a:gd name="f201" fmla="*/ f158 1 f97"/>
                <a:gd name="f202" fmla="*/ f159 1 f98"/>
                <a:gd name="f203" fmla="*/ f160 1 f97"/>
                <a:gd name="f204" fmla="*/ f161 1 f98"/>
                <a:gd name="f205" fmla="*/ f162 1 f97"/>
                <a:gd name="f206" fmla="*/ f163 1 f98"/>
                <a:gd name="f207" fmla="*/ f164 1 f97"/>
                <a:gd name="f208" fmla="*/ f165 1 f98"/>
                <a:gd name="f209" fmla="*/ f166 1 f97"/>
                <a:gd name="f210" fmla="*/ f167 1 f98"/>
                <a:gd name="f211" fmla="*/ f168 1 f97"/>
                <a:gd name="f212" fmla="*/ f169 1 f98"/>
                <a:gd name="f213" fmla="*/ f170 1 f97"/>
                <a:gd name="f214" fmla="*/ f171 1 f97"/>
                <a:gd name="f215" fmla="*/ f172 1 f98"/>
                <a:gd name="f216" fmla="*/ f173 1 f98"/>
                <a:gd name="f217" fmla="*/ f174 1 f97"/>
                <a:gd name="f218" fmla="*/ f175 1 f98"/>
                <a:gd name="f219" fmla="*/ f176 1 f97"/>
                <a:gd name="f220" fmla="*/ f177 1 f98"/>
                <a:gd name="f221" fmla="*/ f178 f88 1"/>
                <a:gd name="f222" fmla="*/ f179 f88 1"/>
                <a:gd name="f223" fmla="*/ f181 f89 1"/>
                <a:gd name="f224" fmla="*/ f180 f89 1"/>
                <a:gd name="f225" fmla="*/ f182 f88 1"/>
                <a:gd name="f226" fmla="*/ f183 f89 1"/>
                <a:gd name="f227" fmla="*/ f184 f88 1"/>
                <a:gd name="f228" fmla="*/ f185 f89 1"/>
                <a:gd name="f229" fmla="*/ f186 f88 1"/>
                <a:gd name="f230" fmla="*/ f187 f89 1"/>
                <a:gd name="f231" fmla="*/ f188 f88 1"/>
                <a:gd name="f232" fmla="*/ f189 f89 1"/>
                <a:gd name="f233" fmla="*/ f190 f88 1"/>
                <a:gd name="f234" fmla="*/ f191 f88 1"/>
                <a:gd name="f235" fmla="*/ f192 f89 1"/>
                <a:gd name="f236" fmla="*/ f193 f88 1"/>
                <a:gd name="f237" fmla="*/ f194 f89 1"/>
                <a:gd name="f238" fmla="*/ f195 f88 1"/>
                <a:gd name="f239" fmla="*/ f196 f89 1"/>
                <a:gd name="f240" fmla="*/ f197 f88 1"/>
                <a:gd name="f241" fmla="*/ f198 f89 1"/>
                <a:gd name="f242" fmla="*/ f199 f88 1"/>
                <a:gd name="f243" fmla="*/ f200 f89 1"/>
                <a:gd name="f244" fmla="*/ f201 f88 1"/>
                <a:gd name="f245" fmla="*/ f202 f89 1"/>
                <a:gd name="f246" fmla="*/ f203 f88 1"/>
                <a:gd name="f247" fmla="*/ f204 f89 1"/>
                <a:gd name="f248" fmla="*/ f205 f88 1"/>
                <a:gd name="f249" fmla="*/ f206 f89 1"/>
                <a:gd name="f250" fmla="*/ f207 f88 1"/>
                <a:gd name="f251" fmla="*/ f208 f89 1"/>
                <a:gd name="f252" fmla="*/ f209 f88 1"/>
                <a:gd name="f253" fmla="*/ f210 f89 1"/>
                <a:gd name="f254" fmla="*/ f211 f88 1"/>
                <a:gd name="f255" fmla="*/ f212 f89 1"/>
                <a:gd name="f256" fmla="*/ f213 f88 1"/>
                <a:gd name="f257" fmla="*/ f214 f88 1"/>
                <a:gd name="f258" fmla="*/ f215 f89 1"/>
                <a:gd name="f259" fmla="*/ f216 f89 1"/>
                <a:gd name="f260" fmla="*/ f217 f88 1"/>
                <a:gd name="f261" fmla="*/ f218 f89 1"/>
                <a:gd name="f262" fmla="*/ f219 f88 1"/>
                <a:gd name="f263" fmla="*/ f220 f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8">
                  <a:pos x="f225" y="f226"/>
                </a:cxn>
                <a:cxn ang="f138">
                  <a:pos x="f227" y="f228"/>
                </a:cxn>
                <a:cxn ang="f138">
                  <a:pos x="f229" y="f230"/>
                </a:cxn>
                <a:cxn ang="f138">
                  <a:pos x="f231" y="f232"/>
                </a:cxn>
                <a:cxn ang="f138">
                  <a:pos x="f233" y="f232"/>
                </a:cxn>
                <a:cxn ang="f138">
                  <a:pos x="f234" y="f235"/>
                </a:cxn>
                <a:cxn ang="f138">
                  <a:pos x="f236" y="f237"/>
                </a:cxn>
                <a:cxn ang="f138">
                  <a:pos x="f238" y="f239"/>
                </a:cxn>
                <a:cxn ang="f138">
                  <a:pos x="f240" y="f241"/>
                </a:cxn>
                <a:cxn ang="f138">
                  <a:pos x="f242" y="f243"/>
                </a:cxn>
                <a:cxn ang="f138">
                  <a:pos x="f244" y="f245"/>
                </a:cxn>
                <a:cxn ang="f138">
                  <a:pos x="f246" y="f247"/>
                </a:cxn>
                <a:cxn ang="f138">
                  <a:pos x="f248" y="f249"/>
                </a:cxn>
                <a:cxn ang="f138">
                  <a:pos x="f250" y="f251"/>
                </a:cxn>
                <a:cxn ang="f138">
                  <a:pos x="f252" y="f253"/>
                </a:cxn>
                <a:cxn ang="f138">
                  <a:pos x="f254" y="f255"/>
                </a:cxn>
                <a:cxn ang="f138">
                  <a:pos x="f256" y="f239"/>
                </a:cxn>
                <a:cxn ang="f138">
                  <a:pos x="f257" y="f258"/>
                </a:cxn>
                <a:cxn ang="f138">
                  <a:pos x="f254" y="f259"/>
                </a:cxn>
                <a:cxn ang="f138">
                  <a:pos x="f260" y="f261"/>
                </a:cxn>
                <a:cxn ang="f138">
                  <a:pos x="f262" y="f263"/>
                </a:cxn>
                <a:cxn ang="f138">
                  <a:pos x="f225" y="f226"/>
                </a:cxn>
              </a:cxnLst>
              <a:rect l="f221" t="f224" r="f222" b="f223"/>
              <a:pathLst>
                <a:path w="226" h="72">
                  <a:moveTo>
                    <a:pt x="f8" y="f9"/>
                  </a:moveTo>
                  <a:cubicBezTo>
                    <a:pt x="f10" y="f11"/>
                    <a:pt x="f12" y="f13"/>
                    <a:pt x="f9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4"/>
                    <a:pt x="f12" y="f24"/>
                  </a:cubicBezTo>
                  <a:cubicBezTo>
                    <a:pt x="f28" y="f29"/>
                    <a:pt x="f30" y="f29"/>
                    <a:pt x="f31" y="f32"/>
                  </a:cubicBezTo>
                  <a:cubicBezTo>
                    <a:pt x="f33" y="f34"/>
                    <a:pt x="f35" y="f36"/>
                    <a:pt x="f7" y="f37"/>
                  </a:cubicBezTo>
                  <a:cubicBezTo>
                    <a:pt x="f38" y="f39"/>
                    <a:pt x="f40" y="f41"/>
                    <a:pt x="f18" y="f42"/>
                  </a:cubicBezTo>
                  <a:cubicBezTo>
                    <a:pt x="f43" y="f44"/>
                    <a:pt x="f42" y="f36"/>
                    <a:pt x="f45" y="f34"/>
                  </a:cubicBezTo>
                  <a:cubicBezTo>
                    <a:pt x="f46" y="f34"/>
                    <a:pt x="f47" y="f34"/>
                    <a:pt x="f47" y="f48"/>
                  </a:cubicBezTo>
                  <a:cubicBezTo>
                    <a:pt x="f47" y="f49"/>
                    <a:pt x="f5" y="f50"/>
                    <a:pt x="f46" y="f51"/>
                  </a:cubicBezTo>
                  <a:cubicBezTo>
                    <a:pt x="f52" y="f53"/>
                    <a:pt x="f51" y="f52"/>
                    <a:pt x="f54" y="f52"/>
                  </a:cubicBezTo>
                  <a:cubicBezTo>
                    <a:pt x="f55" y="f53"/>
                    <a:pt x="f9" y="f46"/>
                    <a:pt x="f56" y="f57"/>
                  </a:cubicBezTo>
                  <a:cubicBezTo>
                    <a:pt x="f58" y="f5"/>
                    <a:pt x="f59" y="f47"/>
                    <a:pt x="f60" y="f61"/>
                  </a:cubicBezTo>
                  <a:cubicBezTo>
                    <a:pt x="f62" y="f45"/>
                    <a:pt x="f63" y="f64"/>
                    <a:pt x="f65" y="f49"/>
                  </a:cubicBezTo>
                  <a:cubicBezTo>
                    <a:pt x="f66" y="f67"/>
                    <a:pt x="f68" y="f69"/>
                    <a:pt x="f70" y="f45"/>
                  </a:cubicBezTo>
                  <a:cubicBezTo>
                    <a:pt x="f71" y="f72"/>
                    <a:pt x="f73" y="f74"/>
                    <a:pt x="f73" y="f42"/>
                  </a:cubicBezTo>
                  <a:cubicBezTo>
                    <a:pt x="f6" y="f43"/>
                    <a:pt x="f75" y="f76"/>
                    <a:pt x="f71" y="f77"/>
                  </a:cubicBezTo>
                  <a:cubicBezTo>
                    <a:pt x="f78" y="f40"/>
                    <a:pt x="f70" y="f15"/>
                    <a:pt x="f70" y="f26"/>
                  </a:cubicBezTo>
                  <a:cubicBezTo>
                    <a:pt x="f70" y="f12"/>
                    <a:pt x="f70" y="f7"/>
                    <a:pt x="f79" y="f80"/>
                  </a:cubicBezTo>
                  <a:cubicBezTo>
                    <a:pt x="f81" y="f82"/>
                    <a:pt x="f83" y="f25"/>
                    <a:pt x="f59" y="f84"/>
                  </a:cubicBezTo>
                  <a:cubicBezTo>
                    <a:pt x="f85" y="f82"/>
                    <a:pt x="f86" y="f23"/>
                    <a:pt x="f8" y="f9"/>
                  </a:cubicBezTo>
                  <a:close/>
                </a:path>
              </a:pathLst>
            </a:custGeom>
            <a:solidFill>
              <a:srgbClr val="8EC2B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EB2E3417-5F97-6996-7898-57972B7C9596}"/>
                </a:ext>
              </a:extLst>
            </p:cNvPr>
            <p:cNvSpPr/>
            <p:nvPr/>
          </p:nvSpPr>
          <p:spPr>
            <a:xfrm>
              <a:off x="14324011" y="7296153"/>
              <a:ext cx="185742" cy="5302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62"/>
                <a:gd name="f8" fmla="val 1"/>
                <a:gd name="f9" fmla="val 2"/>
                <a:gd name="f10" fmla="val 15"/>
                <a:gd name="f11" fmla="val 7"/>
                <a:gd name="f12" fmla="val 3"/>
                <a:gd name="f13" fmla="val 11"/>
                <a:gd name="f14" fmla="val 13"/>
                <a:gd name="f15" fmla="val 27"/>
                <a:gd name="f16" fmla="val 20"/>
                <a:gd name="f17" fmla="val 41"/>
                <a:gd name="f18" fmla="val 46"/>
                <a:gd name="f19" fmla="val 18"/>
                <a:gd name="f20" fmla="val 49"/>
                <a:gd name="f21" fmla="val 52"/>
                <a:gd name="f22" fmla="val 55"/>
                <a:gd name="f23" fmla="val 59"/>
                <a:gd name="f24" fmla="val 63"/>
                <a:gd name="f25" fmla="val 35"/>
                <a:gd name="f26" fmla="+- 0 0 -90"/>
                <a:gd name="f27" fmla="*/ f3 1 22"/>
                <a:gd name="f28" fmla="*/ f4 1 62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22"/>
                <a:gd name="f37" fmla="*/ f33 1 62"/>
                <a:gd name="f38" fmla="*/ 1 f34 1"/>
                <a:gd name="f39" fmla="*/ 22 f33 1"/>
                <a:gd name="f40" fmla="*/ 3 f34 1"/>
                <a:gd name="f41" fmla="*/ 0 f33 1"/>
                <a:gd name="f42" fmla="*/ 20 f34 1"/>
                <a:gd name="f43" fmla="*/ 41 f33 1"/>
                <a:gd name="f44" fmla="*/ 15 f34 1"/>
                <a:gd name="f45" fmla="*/ 52 f33 1"/>
                <a:gd name="f46" fmla="*/ 62 f33 1"/>
                <a:gd name="f47" fmla="+- f35 0 f1"/>
                <a:gd name="f48" fmla="*/ f38 1 22"/>
                <a:gd name="f49" fmla="*/ f39 1 63"/>
                <a:gd name="f50" fmla="*/ f40 1 22"/>
                <a:gd name="f51" fmla="*/ f41 1 63"/>
                <a:gd name="f52" fmla="*/ f42 1 22"/>
                <a:gd name="f53" fmla="*/ f43 1 63"/>
                <a:gd name="f54" fmla="*/ f44 1 22"/>
                <a:gd name="f55" fmla="*/ f45 1 63"/>
                <a:gd name="f56" fmla="*/ f46 1 63"/>
                <a:gd name="f57" fmla="*/ 0 1 f36"/>
                <a:gd name="f58" fmla="*/ f30 1 f36"/>
                <a:gd name="f59" fmla="*/ 0 1 f37"/>
                <a:gd name="f60" fmla="*/ f31 1 f37"/>
                <a:gd name="f61" fmla="*/ f48 1 f36"/>
                <a:gd name="f62" fmla="*/ f49 1 f37"/>
                <a:gd name="f63" fmla="*/ f50 1 f36"/>
                <a:gd name="f64" fmla="*/ f51 1 f37"/>
                <a:gd name="f65" fmla="*/ f52 1 f36"/>
                <a:gd name="f66" fmla="*/ f53 1 f37"/>
                <a:gd name="f67" fmla="*/ f54 1 f36"/>
                <a:gd name="f68" fmla="*/ f55 1 f37"/>
                <a:gd name="f69" fmla="*/ f56 1 f37"/>
                <a:gd name="f70" fmla="*/ f57 f27 1"/>
                <a:gd name="f71" fmla="*/ f58 f27 1"/>
                <a:gd name="f72" fmla="*/ f60 f28 1"/>
                <a:gd name="f73" fmla="*/ f59 f28 1"/>
                <a:gd name="f74" fmla="*/ f61 f27 1"/>
                <a:gd name="f75" fmla="*/ f62 f28 1"/>
                <a:gd name="f76" fmla="*/ f63 f27 1"/>
                <a:gd name="f77" fmla="*/ f64 f28 1"/>
                <a:gd name="f78" fmla="*/ f65 f27 1"/>
                <a:gd name="f79" fmla="*/ f66 f28 1"/>
                <a:gd name="f80" fmla="*/ f67 f27 1"/>
                <a:gd name="f81" fmla="*/ f68 f28 1"/>
                <a:gd name="f82" fmla="*/ f6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80" y="f81"/>
                </a:cxn>
                <a:cxn ang="f47">
                  <a:pos x="f76" y="f82"/>
                </a:cxn>
                <a:cxn ang="f47">
                  <a:pos x="f74" y="f82"/>
                </a:cxn>
                <a:cxn ang="f47">
                  <a:pos x="f74" y="f75"/>
                </a:cxn>
              </a:cxnLst>
              <a:rect l="f70" t="f73" r="f71" b="f72"/>
              <a:pathLst>
                <a:path w="22" h="62">
                  <a:moveTo>
                    <a:pt x="f8" y="f6"/>
                  </a:moveTo>
                  <a:cubicBezTo>
                    <a:pt x="f9" y="f10"/>
                    <a:pt x="f5" y="f11"/>
                    <a:pt x="f12" y="f5"/>
                  </a:cubicBezTo>
                  <a:cubicBezTo>
                    <a:pt x="f13" y="f14"/>
                    <a:pt x="f10" y="f15"/>
                    <a:pt x="f16" y="f17"/>
                  </a:cubicBezTo>
                  <a:cubicBezTo>
                    <a:pt x="f6" y="f18"/>
                    <a:pt x="f19" y="f20"/>
                    <a:pt x="f10" y="f21"/>
                  </a:cubicBezTo>
                  <a:cubicBezTo>
                    <a:pt x="f13" y="f22"/>
                    <a:pt x="f11" y="f23"/>
                    <a:pt x="f12" y="f7"/>
                  </a:cubicBezTo>
                  <a:cubicBezTo>
                    <a:pt x="f9" y="f24"/>
                    <a:pt x="f9" y="f24"/>
                    <a:pt x="f8" y="f7"/>
                  </a:cubicBezTo>
                  <a:cubicBezTo>
                    <a:pt x="f8" y="f20"/>
                    <a:pt x="f8" y="f25"/>
                    <a:pt x="f8" y="f6"/>
                  </a:cubicBezTo>
                  <a:close/>
                </a:path>
              </a:pathLst>
            </a:custGeom>
            <a:solidFill>
              <a:srgbClr val="FBE8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9D86E5C6-F39A-75A2-C683-F124C89C1A8C}"/>
                </a:ext>
              </a:extLst>
            </p:cNvPr>
            <p:cNvSpPr/>
            <p:nvPr/>
          </p:nvSpPr>
          <p:spPr>
            <a:xfrm>
              <a:off x="12995279" y="7589840"/>
              <a:ext cx="361946" cy="3540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42"/>
                <a:gd name="f8" fmla="val 26"/>
                <a:gd name="f9" fmla="val 1"/>
                <a:gd name="f10" fmla="val 31"/>
                <a:gd name="f11" fmla="val 34"/>
                <a:gd name="f12" fmla="val 6"/>
                <a:gd name="f13" fmla="val 39"/>
                <a:gd name="f14" fmla="val 9"/>
                <a:gd name="f15" fmla="val 13"/>
                <a:gd name="f16" fmla="val 15"/>
                <a:gd name="f17" fmla="val 33"/>
                <a:gd name="f18" fmla="val 18"/>
                <a:gd name="f19" fmla="val 30"/>
                <a:gd name="f20" fmla="val 21"/>
                <a:gd name="f21" fmla="val 37"/>
                <a:gd name="f22" fmla="val 27"/>
                <a:gd name="f23" fmla="val 38"/>
                <a:gd name="f24" fmla="val 36"/>
                <a:gd name="f25" fmla="val 23"/>
                <a:gd name="f26" fmla="val 20"/>
                <a:gd name="f27" fmla="val 41"/>
                <a:gd name="f28" fmla="val 11"/>
                <a:gd name="f29" fmla="val 8"/>
                <a:gd name="f30" fmla="val 35"/>
                <a:gd name="f31" fmla="val 4"/>
                <a:gd name="f32" fmla="val 32"/>
                <a:gd name="f33" fmla="val 29"/>
                <a:gd name="f34" fmla="val 5"/>
                <a:gd name="f35" fmla="val 12"/>
                <a:gd name="f36" fmla="val 14"/>
                <a:gd name="f37" fmla="val 16"/>
                <a:gd name="f38" fmla="val 28"/>
                <a:gd name="f39" fmla="val 25"/>
                <a:gd name="f40" fmla="val 24"/>
                <a:gd name="f41" fmla="val 7"/>
                <a:gd name="f42" fmla="val 2"/>
                <a:gd name="f43" fmla="val 22"/>
                <a:gd name="f44" fmla="val 17"/>
                <a:gd name="f45" fmla="val 19"/>
                <a:gd name="f46" fmla="val 10"/>
                <a:gd name="f47" fmla="+- 0 0 -90"/>
                <a:gd name="f48" fmla="*/ f3 1 43"/>
                <a:gd name="f49" fmla="*/ f4 1 42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43"/>
                <a:gd name="f58" fmla="*/ f54 1 42"/>
                <a:gd name="f59" fmla="*/ 26 f55 1"/>
                <a:gd name="f60" fmla="*/ 1 f54 1"/>
                <a:gd name="f61" fmla="*/ 39 f55 1"/>
                <a:gd name="f62" fmla="*/ 6 f54 1"/>
                <a:gd name="f63" fmla="*/ 15 f54 1"/>
                <a:gd name="f64" fmla="*/ 37 f55 1"/>
                <a:gd name="f65" fmla="*/ 26 f54 1"/>
                <a:gd name="f66" fmla="*/ 36 f55 1"/>
                <a:gd name="f67" fmla="*/ 31 f54 1"/>
                <a:gd name="f68" fmla="*/ 23 f55 1"/>
                <a:gd name="f69" fmla="*/ 38 f54 1"/>
                <a:gd name="f70" fmla="*/ 11 f55 1"/>
                <a:gd name="f71" fmla="*/ 0 f55 1"/>
                <a:gd name="f72" fmla="*/ 29 f54 1"/>
                <a:gd name="f73" fmla="*/ 12 f55 1"/>
                <a:gd name="f74" fmla="*/ 33 f54 1"/>
                <a:gd name="f75" fmla="*/ 20 f55 1"/>
                <a:gd name="f76" fmla="*/ 34 f54 1"/>
                <a:gd name="f77" fmla="*/ 16 f55 1"/>
                <a:gd name="f78" fmla="*/ 28 f54 1"/>
                <a:gd name="f79" fmla="*/ 9 f55 1"/>
                <a:gd name="f80" fmla="*/ 24 f54 1"/>
                <a:gd name="f81" fmla="*/ 5 f55 1"/>
                <a:gd name="f82" fmla="*/ 18 f54 1"/>
                <a:gd name="f83" fmla="*/ 19 f54 1"/>
                <a:gd name="f84" fmla="*/ 31 f55 1"/>
                <a:gd name="f85" fmla="*/ 30 f55 1"/>
                <a:gd name="f86" fmla="*/ 23 f54 1"/>
                <a:gd name="f87" fmla="*/ 14 f55 1"/>
                <a:gd name="f88" fmla="*/ 11 f54 1"/>
                <a:gd name="f89" fmla="*/ 10 f55 1"/>
                <a:gd name="f90" fmla="*/ 5 f54 1"/>
                <a:gd name="f91" fmla="*/ 17 f55 1"/>
                <a:gd name="f92" fmla="*/ 8 f54 1"/>
                <a:gd name="f93" fmla="*/ 34 f55 1"/>
                <a:gd name="f94" fmla="*/ 13 f54 1"/>
                <a:gd name="f95" fmla="+- f56 0 f1"/>
                <a:gd name="f96" fmla="*/ f59 1 43"/>
                <a:gd name="f97" fmla="*/ f60 1 42"/>
                <a:gd name="f98" fmla="*/ f61 1 43"/>
                <a:gd name="f99" fmla="*/ f62 1 42"/>
                <a:gd name="f100" fmla="*/ f63 1 42"/>
                <a:gd name="f101" fmla="*/ f64 1 43"/>
                <a:gd name="f102" fmla="*/ f65 1 42"/>
                <a:gd name="f103" fmla="*/ f66 1 43"/>
                <a:gd name="f104" fmla="*/ f67 1 42"/>
                <a:gd name="f105" fmla="*/ f68 1 43"/>
                <a:gd name="f106" fmla="*/ f69 1 42"/>
                <a:gd name="f107" fmla="*/ f70 1 43"/>
                <a:gd name="f108" fmla="*/ f71 1 43"/>
                <a:gd name="f109" fmla="*/ f72 1 42"/>
                <a:gd name="f110" fmla="*/ f73 1 43"/>
                <a:gd name="f111" fmla="*/ f74 1 42"/>
                <a:gd name="f112" fmla="*/ f75 1 43"/>
                <a:gd name="f113" fmla="*/ f76 1 42"/>
                <a:gd name="f114" fmla="*/ f77 1 43"/>
                <a:gd name="f115" fmla="*/ f78 1 42"/>
                <a:gd name="f116" fmla="*/ f79 1 43"/>
                <a:gd name="f117" fmla="*/ f80 1 42"/>
                <a:gd name="f118" fmla="*/ f81 1 43"/>
                <a:gd name="f119" fmla="*/ f82 1 42"/>
                <a:gd name="f120" fmla="*/ f83 1 42"/>
                <a:gd name="f121" fmla="*/ f84 1 43"/>
                <a:gd name="f122" fmla="*/ f85 1 43"/>
                <a:gd name="f123" fmla="*/ f86 1 42"/>
                <a:gd name="f124" fmla="*/ f87 1 43"/>
                <a:gd name="f125" fmla="*/ f88 1 42"/>
                <a:gd name="f126" fmla="*/ f89 1 43"/>
                <a:gd name="f127" fmla="*/ f90 1 42"/>
                <a:gd name="f128" fmla="*/ f91 1 43"/>
                <a:gd name="f129" fmla="*/ f92 1 42"/>
                <a:gd name="f130" fmla="*/ f93 1 43"/>
                <a:gd name="f131" fmla="*/ f94 1 42"/>
                <a:gd name="f132" fmla="*/ 0 1 f57"/>
                <a:gd name="f133" fmla="*/ f51 1 f57"/>
                <a:gd name="f134" fmla="*/ 0 1 f58"/>
                <a:gd name="f135" fmla="*/ f52 1 f58"/>
                <a:gd name="f136" fmla="*/ f96 1 f57"/>
                <a:gd name="f137" fmla="*/ f97 1 f58"/>
                <a:gd name="f138" fmla="*/ f98 1 f57"/>
                <a:gd name="f139" fmla="*/ f99 1 f58"/>
                <a:gd name="f140" fmla="*/ f100 1 f58"/>
                <a:gd name="f141" fmla="*/ f101 1 f57"/>
                <a:gd name="f142" fmla="*/ f102 1 f58"/>
                <a:gd name="f143" fmla="*/ f103 1 f57"/>
                <a:gd name="f144" fmla="*/ f104 1 f58"/>
                <a:gd name="f145" fmla="*/ f105 1 f57"/>
                <a:gd name="f146" fmla="*/ f106 1 f58"/>
                <a:gd name="f147" fmla="*/ f107 1 f57"/>
                <a:gd name="f148" fmla="*/ f108 1 f57"/>
                <a:gd name="f149" fmla="*/ f109 1 f58"/>
                <a:gd name="f150" fmla="*/ f110 1 f57"/>
                <a:gd name="f151" fmla="*/ f111 1 f58"/>
                <a:gd name="f152" fmla="*/ f112 1 f57"/>
                <a:gd name="f153" fmla="*/ f113 1 f58"/>
                <a:gd name="f154" fmla="*/ f114 1 f57"/>
                <a:gd name="f155" fmla="*/ f115 1 f58"/>
                <a:gd name="f156" fmla="*/ f116 1 f57"/>
                <a:gd name="f157" fmla="*/ f117 1 f58"/>
                <a:gd name="f158" fmla="*/ f118 1 f57"/>
                <a:gd name="f159" fmla="*/ f119 1 f58"/>
                <a:gd name="f160" fmla="*/ f120 1 f58"/>
                <a:gd name="f161" fmla="*/ f121 1 f57"/>
                <a:gd name="f162" fmla="*/ f122 1 f57"/>
                <a:gd name="f163" fmla="*/ f123 1 f58"/>
                <a:gd name="f164" fmla="*/ f124 1 f57"/>
                <a:gd name="f165" fmla="*/ f125 1 f58"/>
                <a:gd name="f166" fmla="*/ f126 1 f57"/>
                <a:gd name="f167" fmla="*/ f127 1 f58"/>
                <a:gd name="f168" fmla="*/ f128 1 f57"/>
                <a:gd name="f169" fmla="*/ f129 1 f58"/>
                <a:gd name="f170" fmla="*/ f130 1 f57"/>
                <a:gd name="f171" fmla="*/ f131 1 f58"/>
                <a:gd name="f172" fmla="*/ f132 f48 1"/>
                <a:gd name="f173" fmla="*/ f133 f48 1"/>
                <a:gd name="f174" fmla="*/ f135 f49 1"/>
                <a:gd name="f175" fmla="*/ f134 f49 1"/>
                <a:gd name="f176" fmla="*/ f136 f48 1"/>
                <a:gd name="f177" fmla="*/ f137 f49 1"/>
                <a:gd name="f178" fmla="*/ f138 f48 1"/>
                <a:gd name="f179" fmla="*/ f139 f49 1"/>
                <a:gd name="f180" fmla="*/ f140 f49 1"/>
                <a:gd name="f181" fmla="*/ f141 f48 1"/>
                <a:gd name="f182" fmla="*/ f142 f49 1"/>
                <a:gd name="f183" fmla="*/ f143 f48 1"/>
                <a:gd name="f184" fmla="*/ f144 f49 1"/>
                <a:gd name="f185" fmla="*/ f145 f48 1"/>
                <a:gd name="f186" fmla="*/ f146 f49 1"/>
                <a:gd name="f187" fmla="*/ f147 f48 1"/>
                <a:gd name="f188" fmla="*/ f148 f48 1"/>
                <a:gd name="f189" fmla="*/ f149 f49 1"/>
                <a:gd name="f190" fmla="*/ f150 f48 1"/>
                <a:gd name="f191" fmla="*/ f151 f49 1"/>
                <a:gd name="f192" fmla="*/ f152 f48 1"/>
                <a:gd name="f193" fmla="*/ f153 f49 1"/>
                <a:gd name="f194" fmla="*/ f154 f48 1"/>
                <a:gd name="f195" fmla="*/ f155 f49 1"/>
                <a:gd name="f196" fmla="*/ f156 f48 1"/>
                <a:gd name="f197" fmla="*/ f157 f49 1"/>
                <a:gd name="f198" fmla="*/ f158 f48 1"/>
                <a:gd name="f199" fmla="*/ f159 f49 1"/>
                <a:gd name="f200" fmla="*/ f160 f49 1"/>
                <a:gd name="f201" fmla="*/ f161 f48 1"/>
                <a:gd name="f202" fmla="*/ f162 f48 1"/>
                <a:gd name="f203" fmla="*/ f163 f49 1"/>
                <a:gd name="f204" fmla="*/ f164 f48 1"/>
                <a:gd name="f205" fmla="*/ f165 f49 1"/>
                <a:gd name="f206" fmla="*/ f166 f48 1"/>
                <a:gd name="f207" fmla="*/ f167 f49 1"/>
                <a:gd name="f208" fmla="*/ f168 f48 1"/>
                <a:gd name="f209" fmla="*/ f169 f49 1"/>
                <a:gd name="f210" fmla="*/ f170 f48 1"/>
                <a:gd name="f211" fmla="*/ f17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76" y="f177"/>
                </a:cxn>
                <a:cxn ang="f95">
                  <a:pos x="f178" y="f179"/>
                </a:cxn>
                <a:cxn ang="f95">
                  <a:pos x="f178" y="f180"/>
                </a:cxn>
                <a:cxn ang="f95">
                  <a:pos x="f181" y="f182"/>
                </a:cxn>
                <a:cxn ang="f95">
                  <a:pos x="f183" y="f184"/>
                </a:cxn>
                <a:cxn ang="f95">
                  <a:pos x="f185" y="f186"/>
                </a:cxn>
                <a:cxn ang="f95">
                  <a:pos x="f187" y="f186"/>
                </a:cxn>
                <a:cxn ang="f95">
                  <a:pos x="f188" y="f189"/>
                </a:cxn>
                <a:cxn ang="f95">
                  <a:pos x="f190" y="f191"/>
                </a:cxn>
                <a:cxn ang="f95">
                  <a:pos x="f192" y="f193"/>
                </a:cxn>
                <a:cxn ang="f95">
                  <a:pos x="f194" y="f195"/>
                </a:cxn>
                <a:cxn ang="f95">
                  <a:pos x="f196" y="f197"/>
                </a:cxn>
                <a:cxn ang="f95">
                  <a:pos x="f198" y="f199"/>
                </a:cxn>
                <a:cxn ang="f95">
                  <a:pos x="f190" y="f200"/>
                </a:cxn>
                <a:cxn ang="f95">
                  <a:pos x="f176" y="f195"/>
                </a:cxn>
                <a:cxn ang="f95">
                  <a:pos x="f201" y="f195"/>
                </a:cxn>
                <a:cxn ang="f95">
                  <a:pos x="f202" y="f203"/>
                </a:cxn>
                <a:cxn ang="f95">
                  <a:pos x="f204" y="f205"/>
                </a:cxn>
                <a:cxn ang="f95">
                  <a:pos x="f206" y="f207"/>
                </a:cxn>
                <a:cxn ang="f95">
                  <a:pos x="f208" y="f179"/>
                </a:cxn>
                <a:cxn ang="f95">
                  <a:pos x="f192" y="f209"/>
                </a:cxn>
                <a:cxn ang="f95">
                  <a:pos x="f210" y="f211"/>
                </a:cxn>
                <a:cxn ang="f95">
                  <a:pos x="f176" y="f177"/>
                </a:cxn>
              </a:cxnLst>
              <a:rect l="f172" t="f175" r="f173" b="f174"/>
              <a:pathLst>
                <a:path w="43" h="42">
                  <a:moveTo>
                    <a:pt x="f8" y="f9"/>
                  </a:moveTo>
                  <a:cubicBezTo>
                    <a:pt x="f10" y="f5"/>
                    <a:pt x="f11" y="f12"/>
                    <a:pt x="f13" y="f12"/>
                  </a:cubicBezTo>
                  <a:cubicBezTo>
                    <a:pt x="f13" y="f14"/>
                    <a:pt x="f6" y="f15"/>
                    <a:pt x="f13" y="f16"/>
                  </a:cubicBezTo>
                  <a:cubicBezTo>
                    <a:pt x="f17" y="f18"/>
                    <a:pt x="f19" y="f20"/>
                    <a:pt x="f21" y="f8"/>
                  </a:cubicBezTo>
                  <a:cubicBezTo>
                    <a:pt x="f13" y="f22"/>
                    <a:pt x="f23" y="f19"/>
                    <a:pt x="f24" y="f10"/>
                  </a:cubicBezTo>
                  <a:cubicBezTo>
                    <a:pt x="f19" y="f10"/>
                    <a:pt x="f22" y="f11"/>
                    <a:pt x="f25" y="f23"/>
                  </a:cubicBezTo>
                  <a:cubicBezTo>
                    <a:pt x="f26" y="f7"/>
                    <a:pt x="f16" y="f27"/>
                    <a:pt x="f28" y="f23"/>
                  </a:cubicBezTo>
                  <a:cubicBezTo>
                    <a:pt x="f29" y="f30"/>
                    <a:pt x="f31" y="f32"/>
                    <a:pt x="f5" y="f33"/>
                  </a:cubicBezTo>
                  <a:cubicBezTo>
                    <a:pt x="f34" y="f33"/>
                    <a:pt x="f14" y="f19"/>
                    <a:pt x="f35" y="f17"/>
                  </a:cubicBezTo>
                  <a:cubicBezTo>
                    <a:pt x="f36" y="f24"/>
                    <a:pt x="f18" y="f21"/>
                    <a:pt x="f26" y="f11"/>
                  </a:cubicBezTo>
                  <a:cubicBezTo>
                    <a:pt x="f25" y="f19"/>
                    <a:pt x="f18" y="f33"/>
                    <a:pt x="f37" y="f38"/>
                  </a:cubicBezTo>
                  <a:cubicBezTo>
                    <a:pt x="f36" y="f8"/>
                    <a:pt x="f28" y="f39"/>
                    <a:pt x="f14" y="f40"/>
                  </a:cubicBezTo>
                  <a:cubicBezTo>
                    <a:pt x="f41" y="f25"/>
                    <a:pt x="f42" y="f43"/>
                    <a:pt x="f34" y="f18"/>
                  </a:cubicBezTo>
                  <a:cubicBezTo>
                    <a:pt x="f12" y="f16"/>
                    <a:pt x="f14" y="f44"/>
                    <a:pt x="f35" y="f45"/>
                  </a:cubicBezTo>
                  <a:cubicBezTo>
                    <a:pt x="f44" y="f43"/>
                    <a:pt x="f20" y="f39"/>
                    <a:pt x="f8" y="f38"/>
                  </a:cubicBezTo>
                  <a:cubicBezTo>
                    <a:pt x="f38" y="f33"/>
                    <a:pt x="f19" y="f19"/>
                    <a:pt x="f10" y="f38"/>
                  </a:cubicBezTo>
                  <a:cubicBezTo>
                    <a:pt x="f17" y="f22"/>
                    <a:pt x="f10" y="f39"/>
                    <a:pt x="f19" y="f25"/>
                  </a:cubicBezTo>
                  <a:cubicBezTo>
                    <a:pt x="f22" y="f44"/>
                    <a:pt x="f26" y="f36"/>
                    <a:pt x="f36" y="f28"/>
                  </a:cubicBezTo>
                  <a:cubicBezTo>
                    <a:pt x="f35" y="f14"/>
                    <a:pt x="f29" y="f29"/>
                    <a:pt x="f46" y="f34"/>
                  </a:cubicBezTo>
                  <a:cubicBezTo>
                    <a:pt x="f35" y="f42"/>
                    <a:pt x="f36" y="f34"/>
                    <a:pt x="f44" y="f12"/>
                  </a:cubicBezTo>
                  <a:cubicBezTo>
                    <a:pt x="f18" y="f41"/>
                    <a:pt x="f45" y="f29"/>
                    <a:pt x="f26" y="f29"/>
                  </a:cubicBezTo>
                  <a:cubicBezTo>
                    <a:pt x="f39" y="f28"/>
                    <a:pt x="f10" y="f44"/>
                    <a:pt x="f11" y="f15"/>
                  </a:cubicBezTo>
                  <a:cubicBezTo>
                    <a:pt x="f23" y="f41"/>
                    <a:pt x="f38" y="f12"/>
                    <a:pt x="f8" y="f9"/>
                  </a:cubicBezTo>
                  <a:close/>
                </a:path>
              </a:pathLst>
            </a:custGeom>
            <a:solidFill>
              <a:srgbClr val="DDBB9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CCF69116-62AD-96D5-24F4-BDFC0E53B1AC}"/>
                </a:ext>
              </a:extLst>
            </p:cNvPr>
            <p:cNvSpPr/>
            <p:nvPr/>
          </p:nvSpPr>
          <p:spPr>
            <a:xfrm>
              <a:off x="12793663" y="7742233"/>
              <a:ext cx="201616" cy="234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8"/>
                <a:gd name="f8" fmla="val 16"/>
                <a:gd name="f9" fmla="val 4"/>
                <a:gd name="f10" fmla="val 15"/>
                <a:gd name="f11" fmla="val 7"/>
                <a:gd name="f12" fmla="val 20"/>
                <a:gd name="f13" fmla="val 10"/>
                <a:gd name="f14" fmla="val 11"/>
                <a:gd name="f15" fmla="val 13"/>
                <a:gd name="f16" fmla="val 8"/>
                <a:gd name="f17" fmla="val 12"/>
                <a:gd name="f18" fmla="val 5"/>
                <a:gd name="f19" fmla="val 2"/>
                <a:gd name="f20" fmla="val 6"/>
                <a:gd name="f21" fmla="val 3"/>
                <a:gd name="f22" fmla="val 14"/>
                <a:gd name="f23" fmla="val 18"/>
                <a:gd name="f24" fmla="val 22"/>
                <a:gd name="f25" fmla="val 21"/>
                <a:gd name="f26" fmla="val 19"/>
                <a:gd name="f27" fmla="val 23"/>
                <a:gd name="f28" fmla="val 1"/>
                <a:gd name="f29" fmla="val 17"/>
                <a:gd name="f30" fmla="+- 0 0 -90"/>
                <a:gd name="f31" fmla="*/ f3 1 24"/>
                <a:gd name="f32" fmla="*/ f4 1 28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24"/>
                <a:gd name="f41" fmla="*/ f37 1 28"/>
                <a:gd name="f42" fmla="*/ 0 f38 1"/>
                <a:gd name="f43" fmla="*/ 16 f37 1"/>
                <a:gd name="f44" fmla="*/ 10 f38 1"/>
                <a:gd name="f45" fmla="*/ 7 f38 1"/>
                <a:gd name="f46" fmla="*/ 10 f37 1"/>
                <a:gd name="f47" fmla="*/ 4 f38 1"/>
                <a:gd name="f48" fmla="*/ 3 f37 1"/>
                <a:gd name="f49" fmla="*/ 14 f38 1"/>
                <a:gd name="f50" fmla="*/ 2 f37 1"/>
                <a:gd name="f51" fmla="*/ 24 f38 1"/>
                <a:gd name="f52" fmla="*/ 11 f37 1"/>
                <a:gd name="f53" fmla="*/ 15 f38 1"/>
                <a:gd name="f54" fmla="*/ 18 f38 1"/>
                <a:gd name="f55" fmla="*/ 23 f37 1"/>
                <a:gd name="f56" fmla="*/ 3 f38 1"/>
                <a:gd name="f57" fmla="*/ 19 f37 1"/>
                <a:gd name="f58" fmla="+- f39 0 f1"/>
                <a:gd name="f59" fmla="*/ f42 1 24"/>
                <a:gd name="f60" fmla="*/ f43 1 28"/>
                <a:gd name="f61" fmla="*/ f44 1 24"/>
                <a:gd name="f62" fmla="*/ f45 1 24"/>
                <a:gd name="f63" fmla="*/ f46 1 28"/>
                <a:gd name="f64" fmla="*/ f47 1 24"/>
                <a:gd name="f65" fmla="*/ f48 1 28"/>
                <a:gd name="f66" fmla="*/ f49 1 24"/>
                <a:gd name="f67" fmla="*/ f50 1 28"/>
                <a:gd name="f68" fmla="*/ f51 1 24"/>
                <a:gd name="f69" fmla="*/ f52 1 28"/>
                <a:gd name="f70" fmla="*/ f53 1 24"/>
                <a:gd name="f71" fmla="*/ f54 1 24"/>
                <a:gd name="f72" fmla="*/ f55 1 28"/>
                <a:gd name="f73" fmla="*/ f56 1 24"/>
                <a:gd name="f74" fmla="*/ f57 1 28"/>
                <a:gd name="f75" fmla="*/ 0 1 f40"/>
                <a:gd name="f76" fmla="*/ f34 1 f40"/>
                <a:gd name="f77" fmla="*/ 0 1 f41"/>
                <a:gd name="f78" fmla="*/ f35 1 f41"/>
                <a:gd name="f79" fmla="*/ f59 1 f40"/>
                <a:gd name="f80" fmla="*/ f60 1 f41"/>
                <a:gd name="f81" fmla="*/ f61 1 f40"/>
                <a:gd name="f82" fmla="*/ f62 1 f40"/>
                <a:gd name="f83" fmla="*/ f63 1 f41"/>
                <a:gd name="f84" fmla="*/ f64 1 f40"/>
                <a:gd name="f85" fmla="*/ f65 1 f41"/>
                <a:gd name="f86" fmla="*/ f66 1 f40"/>
                <a:gd name="f87" fmla="*/ f67 1 f41"/>
                <a:gd name="f88" fmla="*/ f68 1 f40"/>
                <a:gd name="f89" fmla="*/ f69 1 f41"/>
                <a:gd name="f90" fmla="*/ f70 1 f40"/>
                <a:gd name="f91" fmla="*/ f71 1 f40"/>
                <a:gd name="f92" fmla="*/ f72 1 f41"/>
                <a:gd name="f93" fmla="*/ f73 1 f40"/>
                <a:gd name="f94" fmla="*/ f74 1 f41"/>
                <a:gd name="f95" fmla="*/ f75 f31 1"/>
                <a:gd name="f96" fmla="*/ f76 f31 1"/>
                <a:gd name="f97" fmla="*/ f78 f32 1"/>
                <a:gd name="f98" fmla="*/ f77 f32 1"/>
                <a:gd name="f99" fmla="*/ f79 f31 1"/>
                <a:gd name="f100" fmla="*/ f80 f32 1"/>
                <a:gd name="f101" fmla="*/ f81 f31 1"/>
                <a:gd name="f102" fmla="*/ f82 f31 1"/>
                <a:gd name="f103" fmla="*/ f83 f32 1"/>
                <a:gd name="f104" fmla="*/ f84 f31 1"/>
                <a:gd name="f105" fmla="*/ f85 f32 1"/>
                <a:gd name="f106" fmla="*/ f86 f31 1"/>
                <a:gd name="f107" fmla="*/ f87 f32 1"/>
                <a:gd name="f108" fmla="*/ f88 f31 1"/>
                <a:gd name="f109" fmla="*/ f89 f32 1"/>
                <a:gd name="f110" fmla="*/ f90 f31 1"/>
                <a:gd name="f111" fmla="*/ f91 f31 1"/>
                <a:gd name="f112" fmla="*/ f92 f32 1"/>
                <a:gd name="f113" fmla="*/ f93 f31 1"/>
                <a:gd name="f114" fmla="*/ f94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9" y="f100"/>
                </a:cxn>
                <a:cxn ang="f58">
                  <a:pos x="f101" y="f100"/>
                </a:cxn>
                <a:cxn ang="f58">
                  <a:pos x="f102" y="f103"/>
                </a:cxn>
                <a:cxn ang="f58">
                  <a:pos x="f104" y="f105"/>
                </a:cxn>
                <a:cxn ang="f58">
                  <a:pos x="f106" y="f107"/>
                </a:cxn>
                <a:cxn ang="f58">
                  <a:pos x="f108" y="f109"/>
                </a:cxn>
                <a:cxn ang="f58">
                  <a:pos x="f110" y="f103"/>
                </a:cxn>
                <a:cxn ang="f58">
                  <a:pos x="f111" y="f112"/>
                </a:cxn>
                <a:cxn ang="f58">
                  <a:pos x="f113" y="f114"/>
                </a:cxn>
                <a:cxn ang="f58">
                  <a:pos x="f99" y="f100"/>
                </a:cxn>
              </a:cxnLst>
              <a:rect l="f95" t="f98" r="f96" b="f97"/>
              <a:pathLst>
                <a:path w="24" h="28">
                  <a:moveTo>
                    <a:pt x="f5" y="f8"/>
                  </a:moveTo>
                  <a:cubicBezTo>
                    <a:pt x="f9" y="f10"/>
                    <a:pt x="f11" y="f12"/>
                    <a:pt x="f13" y="f8"/>
                  </a:cubicBezTo>
                  <a:cubicBezTo>
                    <a:pt x="f14" y="f15"/>
                    <a:pt x="f16" y="f17"/>
                    <a:pt x="f11" y="f13"/>
                  </a:cubicBezTo>
                  <a:cubicBezTo>
                    <a:pt x="f18" y="f16"/>
                    <a:pt x="f19" y="f20"/>
                    <a:pt x="f9" y="f21"/>
                  </a:cubicBezTo>
                  <a:cubicBezTo>
                    <a:pt x="f11" y="f5"/>
                    <a:pt x="f14" y="f5"/>
                    <a:pt x="f22" y="f19"/>
                  </a:cubicBezTo>
                  <a:cubicBezTo>
                    <a:pt x="f23" y="f18"/>
                    <a:pt x="f24" y="f11"/>
                    <a:pt x="f6" y="f14"/>
                  </a:cubicBezTo>
                  <a:cubicBezTo>
                    <a:pt x="f25" y="f17"/>
                    <a:pt x="f26" y="f16"/>
                    <a:pt x="f10" y="f13"/>
                  </a:cubicBezTo>
                  <a:cubicBezTo>
                    <a:pt x="f22" y="f10"/>
                    <a:pt x="f6" y="f23"/>
                    <a:pt x="f23" y="f27"/>
                  </a:cubicBezTo>
                  <a:cubicBezTo>
                    <a:pt x="f15" y="f7"/>
                    <a:pt x="f16" y="f24"/>
                    <a:pt x="f21" y="f26"/>
                  </a:cubicBezTo>
                  <a:cubicBezTo>
                    <a:pt x="f19" y="f23"/>
                    <a:pt x="f28" y="f29"/>
                    <a:pt x="f5" y="f8"/>
                  </a:cubicBezTo>
                  <a:close/>
                </a:path>
              </a:pathLst>
            </a:custGeom>
            <a:solidFill>
              <a:srgbClr val="DDBB9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568D723A-C67C-05D9-4EB2-DB914804A188}"/>
                </a:ext>
              </a:extLst>
            </p:cNvPr>
            <p:cNvSpPr/>
            <p:nvPr/>
          </p:nvSpPr>
          <p:spPr>
            <a:xfrm>
              <a:off x="13987457" y="7816848"/>
              <a:ext cx="361946" cy="3127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7"/>
                <a:gd name="f8" fmla="val 41"/>
                <a:gd name="f9" fmla="val 42"/>
                <a:gd name="f10" fmla="val 10"/>
                <a:gd name="f11" fmla="val 32"/>
                <a:gd name="f12" fmla="val 11"/>
                <a:gd name="f13" fmla="val 27"/>
                <a:gd name="f14" fmla="val 16"/>
                <a:gd name="f15" fmla="val 19"/>
                <a:gd name="f16" fmla="val 24"/>
                <a:gd name="f17" fmla="val 33"/>
                <a:gd name="f18" fmla="val 7"/>
                <a:gd name="f19" fmla="val 23"/>
                <a:gd name="f20" fmla="val 22"/>
                <a:gd name="f21" fmla="val 31"/>
                <a:gd name="f22" fmla="val 8"/>
                <a:gd name="f23" fmla="val 5"/>
                <a:gd name="f24" fmla="val 38"/>
                <a:gd name="f25" fmla="val 3"/>
                <a:gd name="f26" fmla="+- 0 0 -90"/>
                <a:gd name="f27" fmla="*/ f3 1 43"/>
                <a:gd name="f28" fmla="*/ f4 1 37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43"/>
                <a:gd name="f37" fmla="*/ f33 1 37"/>
                <a:gd name="f38" fmla="*/ 41 f34 1"/>
                <a:gd name="f39" fmla="*/ 0 f33 1"/>
                <a:gd name="f40" fmla="*/ 43 f34 1"/>
                <a:gd name="f41" fmla="*/ 27 f34 1"/>
                <a:gd name="f42" fmla="*/ 16 f33 1"/>
                <a:gd name="f43" fmla="*/ 0 f34 1"/>
                <a:gd name="f44" fmla="*/ 37 f33 1"/>
                <a:gd name="f45" fmla="*/ 31 f34 1"/>
                <a:gd name="f46" fmla="*/ 8 f33 1"/>
                <a:gd name="f47" fmla="+- f35 0 f1"/>
                <a:gd name="f48" fmla="*/ f38 1 43"/>
                <a:gd name="f49" fmla="*/ f39 1 37"/>
                <a:gd name="f50" fmla="*/ f40 1 43"/>
                <a:gd name="f51" fmla="*/ f41 1 43"/>
                <a:gd name="f52" fmla="*/ f42 1 37"/>
                <a:gd name="f53" fmla="*/ f43 1 43"/>
                <a:gd name="f54" fmla="*/ f44 1 37"/>
                <a:gd name="f55" fmla="*/ f45 1 43"/>
                <a:gd name="f56" fmla="*/ f46 1 37"/>
                <a:gd name="f57" fmla="*/ 0 1 f36"/>
                <a:gd name="f58" fmla="*/ f30 1 f36"/>
                <a:gd name="f59" fmla="*/ 0 1 f37"/>
                <a:gd name="f60" fmla="*/ f31 1 f37"/>
                <a:gd name="f61" fmla="*/ f48 1 f36"/>
                <a:gd name="f62" fmla="*/ f49 1 f37"/>
                <a:gd name="f63" fmla="*/ f50 1 f36"/>
                <a:gd name="f64" fmla="*/ f51 1 f36"/>
                <a:gd name="f65" fmla="*/ f52 1 f37"/>
                <a:gd name="f66" fmla="*/ f53 1 f36"/>
                <a:gd name="f67" fmla="*/ f54 1 f37"/>
                <a:gd name="f68" fmla="*/ f55 1 f36"/>
                <a:gd name="f69" fmla="*/ f56 1 f37"/>
                <a:gd name="f70" fmla="*/ f57 f27 1"/>
                <a:gd name="f71" fmla="*/ f58 f27 1"/>
                <a:gd name="f72" fmla="*/ f60 f28 1"/>
                <a:gd name="f73" fmla="*/ f59 f28 1"/>
                <a:gd name="f74" fmla="*/ f61 f27 1"/>
                <a:gd name="f75" fmla="*/ f62 f28 1"/>
                <a:gd name="f76" fmla="*/ f63 f27 1"/>
                <a:gd name="f77" fmla="*/ f64 f27 1"/>
                <a:gd name="f78" fmla="*/ f65 f28 1"/>
                <a:gd name="f79" fmla="*/ f66 f27 1"/>
                <a:gd name="f80" fmla="*/ f67 f28 1"/>
                <a:gd name="f81" fmla="*/ f68 f27 1"/>
                <a:gd name="f82" fmla="*/ f6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4" y="f75"/>
                </a:cxn>
                <a:cxn ang="f47">
                  <a:pos x="f76" y="f75"/>
                </a:cxn>
                <a:cxn ang="f47">
                  <a:pos x="f77" y="f78"/>
                </a:cxn>
                <a:cxn ang="f47">
                  <a:pos x="f79" y="f80"/>
                </a:cxn>
                <a:cxn ang="f47">
                  <a:pos x="f81" y="f82"/>
                </a:cxn>
                <a:cxn ang="f47">
                  <a:pos x="f74" y="f75"/>
                </a:cxn>
              </a:cxnLst>
              <a:rect l="f70" t="f73" r="f71" b="f72"/>
              <a:pathLst>
                <a:path w="43" h="37">
                  <a:moveTo>
                    <a:pt x="f8" y="f5"/>
                  </a:moveTo>
                  <a:cubicBezTo>
                    <a:pt x="f9" y="f5"/>
                    <a:pt x="f6" y="f5"/>
                    <a:pt x="f6" y="f5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2" y="f17"/>
                    <a:pt x="f5" y="f7"/>
                  </a:cubicBezTo>
                  <a:cubicBezTo>
                    <a:pt x="f18" y="f19"/>
                    <a:pt x="f20" y="f15"/>
                    <a:pt x="f21" y="f22"/>
                  </a:cubicBezTo>
                  <a:cubicBezTo>
                    <a:pt x="f17" y="f23"/>
                    <a:pt x="f24" y="f25"/>
                    <a:pt x="f8" y="f5"/>
                  </a:cubicBezTo>
                  <a:close/>
                </a:path>
              </a:pathLst>
            </a:custGeom>
            <a:solidFill>
              <a:srgbClr val="DABD9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B063A5E4-888D-3988-3234-F1250F9D27E1}"/>
                </a:ext>
              </a:extLst>
            </p:cNvPr>
            <p:cNvSpPr/>
            <p:nvPr/>
          </p:nvSpPr>
          <p:spPr>
            <a:xfrm>
              <a:off x="12355509" y="5605464"/>
              <a:ext cx="2322511" cy="16573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6"/>
                <a:gd name="f7" fmla="val 197"/>
                <a:gd name="f8" fmla="val 233"/>
                <a:gd name="f9" fmla="val 192"/>
                <a:gd name="f10" fmla="val 219"/>
                <a:gd name="f11" fmla="val 194"/>
                <a:gd name="f12" fmla="val 206"/>
                <a:gd name="f13" fmla="val 196"/>
                <a:gd name="f14" fmla="val 193"/>
                <a:gd name="f15" fmla="val 173"/>
                <a:gd name="f16" fmla="val 154"/>
                <a:gd name="f17" fmla="val 136"/>
                <a:gd name="f18" fmla="val 189"/>
                <a:gd name="f19" fmla="val 116"/>
                <a:gd name="f20" fmla="val 183"/>
                <a:gd name="f21" fmla="val 96"/>
                <a:gd name="f22" fmla="val 75"/>
                <a:gd name="f23" fmla="val 184"/>
                <a:gd name="f24" fmla="val 55"/>
                <a:gd name="f25" fmla="val 188"/>
                <a:gd name="f26" fmla="val 36"/>
                <a:gd name="f27" fmla="val 186"/>
                <a:gd name="f28" fmla="val 16"/>
                <a:gd name="f29" fmla="val 8"/>
                <a:gd name="f30" fmla="val 182"/>
                <a:gd name="f31" fmla="val 10"/>
                <a:gd name="f32" fmla="val 6"/>
                <a:gd name="f33" fmla="val 167"/>
                <a:gd name="f34" fmla="val 151"/>
                <a:gd name="f35" fmla="val 1"/>
                <a:gd name="f36" fmla="val 135"/>
                <a:gd name="f37" fmla="val 120"/>
                <a:gd name="f38" fmla="val 110"/>
                <a:gd name="f39" fmla="val 12"/>
                <a:gd name="f40" fmla="val 100"/>
                <a:gd name="f41" fmla="val 14"/>
                <a:gd name="f42" fmla="val 89"/>
                <a:gd name="f43" fmla="val 19"/>
                <a:gd name="f44" fmla="val 66"/>
                <a:gd name="f45" fmla="val 30"/>
                <a:gd name="f46" fmla="val 45"/>
                <a:gd name="f47" fmla="val 39"/>
                <a:gd name="f48" fmla="val 23"/>
                <a:gd name="f49" fmla="val 42"/>
                <a:gd name="f50" fmla="val 17"/>
                <a:gd name="f51" fmla="val 47"/>
                <a:gd name="f52" fmla="val 13"/>
                <a:gd name="f53" fmla="val 53"/>
                <a:gd name="f54" fmla="val 9"/>
                <a:gd name="f55" fmla="val 58"/>
                <a:gd name="f56" fmla="val 7"/>
                <a:gd name="f57" fmla="val 61"/>
                <a:gd name="f58" fmla="val 63"/>
                <a:gd name="f59" fmla="val 2"/>
                <a:gd name="f60" fmla="val 70"/>
                <a:gd name="f61" fmla="val 73"/>
                <a:gd name="f62" fmla="val 3"/>
                <a:gd name="f63" fmla="val 74"/>
                <a:gd name="f64" fmla="val 79"/>
                <a:gd name="f65" fmla="val 38"/>
                <a:gd name="f66" fmla="val 114"/>
                <a:gd name="f67" fmla="val 148"/>
                <a:gd name="f68" fmla="val 48"/>
                <a:gd name="f69" fmla="val 41"/>
                <a:gd name="f70" fmla="val 191"/>
                <a:gd name="f71" fmla="val 24"/>
                <a:gd name="f72" fmla="val 203"/>
                <a:gd name="f73" fmla="val 216"/>
                <a:gd name="f74" fmla="val 228"/>
                <a:gd name="f75" fmla="val 239"/>
                <a:gd name="f76" fmla="val 248"/>
                <a:gd name="f77" fmla="val 258"/>
                <a:gd name="f78" fmla="val 21"/>
                <a:gd name="f79" fmla="val 269"/>
                <a:gd name="f80" fmla="val 272"/>
                <a:gd name="f81" fmla="val 20"/>
                <a:gd name="f82" fmla="val 273"/>
                <a:gd name="f83" fmla="val 29"/>
                <a:gd name="f84" fmla="val 265"/>
                <a:gd name="f85" fmla="val 35"/>
                <a:gd name="f86" fmla="val 257"/>
                <a:gd name="f87" fmla="val 235"/>
                <a:gd name="f88" fmla="val 231"/>
                <a:gd name="f89" fmla="val 227"/>
                <a:gd name="f90" fmla="val 92"/>
                <a:gd name="f91" fmla="val 221"/>
                <a:gd name="f92" fmla="val 222"/>
                <a:gd name="f93" fmla="val 147"/>
                <a:gd name="f94" fmla="val 226"/>
                <a:gd name="f95" fmla="val 174"/>
                <a:gd name="f96" fmla="val 181"/>
                <a:gd name="f97" fmla="val 236"/>
                <a:gd name="f98" fmla="val 185"/>
                <a:gd name="f99" fmla="+- 0 0 -90"/>
                <a:gd name="f100" fmla="*/ f3 1 276"/>
                <a:gd name="f101" fmla="*/ f4 1 197"/>
                <a:gd name="f102" fmla="val f5"/>
                <a:gd name="f103" fmla="val f6"/>
                <a:gd name="f104" fmla="val f7"/>
                <a:gd name="f105" fmla="*/ f99 f0 1"/>
                <a:gd name="f106" fmla="+- f104 0 f102"/>
                <a:gd name="f107" fmla="+- f103 0 f102"/>
                <a:gd name="f108" fmla="*/ f105 1 f2"/>
                <a:gd name="f109" fmla="*/ f107 1 276"/>
                <a:gd name="f110" fmla="*/ f106 1 197"/>
                <a:gd name="f111" fmla="*/ 233 f107 1"/>
                <a:gd name="f112" fmla="*/ 192 f106 1"/>
                <a:gd name="f113" fmla="*/ 193 f107 1"/>
                <a:gd name="f114" fmla="*/ 197 f106 1"/>
                <a:gd name="f115" fmla="*/ 136 f107 1"/>
                <a:gd name="f116" fmla="*/ 189 f106 1"/>
                <a:gd name="f117" fmla="*/ 75 f107 1"/>
                <a:gd name="f118" fmla="*/ 184 f106 1"/>
                <a:gd name="f119" fmla="*/ 16 f107 1"/>
                <a:gd name="f120" fmla="*/ 186 f106 1"/>
                <a:gd name="f121" fmla="*/ 6 f107 1"/>
                <a:gd name="f122" fmla="*/ 167 f106 1"/>
                <a:gd name="f123" fmla="*/ 120 f106 1"/>
                <a:gd name="f124" fmla="*/ 14 f107 1"/>
                <a:gd name="f125" fmla="*/ 89 f106 1"/>
                <a:gd name="f126" fmla="*/ 39 f107 1"/>
                <a:gd name="f127" fmla="*/ 23 f106 1"/>
                <a:gd name="f128" fmla="*/ 53 f107 1"/>
                <a:gd name="f129" fmla="*/ 10 f106 1"/>
                <a:gd name="f130" fmla="*/ 61 f107 1"/>
                <a:gd name="f131" fmla="*/ 6 f106 1"/>
                <a:gd name="f132" fmla="*/ 70 f107 1"/>
                <a:gd name="f133" fmla="*/ 2 f106 1"/>
                <a:gd name="f134" fmla="*/ 148 f107 1"/>
                <a:gd name="f135" fmla="*/ 48 f106 1"/>
                <a:gd name="f136" fmla="*/ 203 f107 1"/>
                <a:gd name="f137" fmla="*/ 1 f106 1"/>
                <a:gd name="f138" fmla="*/ 239 f107 1"/>
                <a:gd name="f139" fmla="*/ 13 f106 1"/>
                <a:gd name="f140" fmla="*/ 269 f107 1"/>
                <a:gd name="f141" fmla="*/ 21 f106 1"/>
                <a:gd name="f142" fmla="*/ 273 f107 1"/>
                <a:gd name="f143" fmla="*/ 24 f106 1"/>
                <a:gd name="f144" fmla="*/ 257 f107 1"/>
                <a:gd name="f145" fmla="*/ 35 f106 1"/>
                <a:gd name="f146" fmla="*/ 227 f107 1"/>
                <a:gd name="f147" fmla="*/ 92 f106 1"/>
                <a:gd name="f148" fmla="*/ 226 f107 1"/>
                <a:gd name="f149" fmla="*/ 174 f106 1"/>
                <a:gd name="f150" fmla="+- f108 0 f1"/>
                <a:gd name="f151" fmla="*/ f111 1 276"/>
                <a:gd name="f152" fmla="*/ f112 1 197"/>
                <a:gd name="f153" fmla="*/ f113 1 276"/>
                <a:gd name="f154" fmla="*/ f114 1 197"/>
                <a:gd name="f155" fmla="*/ f115 1 276"/>
                <a:gd name="f156" fmla="*/ f116 1 197"/>
                <a:gd name="f157" fmla="*/ f117 1 276"/>
                <a:gd name="f158" fmla="*/ f118 1 197"/>
                <a:gd name="f159" fmla="*/ f119 1 276"/>
                <a:gd name="f160" fmla="*/ f120 1 197"/>
                <a:gd name="f161" fmla="*/ f121 1 276"/>
                <a:gd name="f162" fmla="*/ f122 1 197"/>
                <a:gd name="f163" fmla="*/ f123 1 197"/>
                <a:gd name="f164" fmla="*/ f124 1 276"/>
                <a:gd name="f165" fmla="*/ f125 1 197"/>
                <a:gd name="f166" fmla="*/ f126 1 276"/>
                <a:gd name="f167" fmla="*/ f127 1 197"/>
                <a:gd name="f168" fmla="*/ f128 1 276"/>
                <a:gd name="f169" fmla="*/ f129 1 197"/>
                <a:gd name="f170" fmla="*/ f130 1 276"/>
                <a:gd name="f171" fmla="*/ f131 1 197"/>
                <a:gd name="f172" fmla="*/ f132 1 276"/>
                <a:gd name="f173" fmla="*/ f133 1 197"/>
                <a:gd name="f174" fmla="*/ f134 1 276"/>
                <a:gd name="f175" fmla="*/ f135 1 197"/>
                <a:gd name="f176" fmla="*/ f136 1 276"/>
                <a:gd name="f177" fmla="*/ f137 1 197"/>
                <a:gd name="f178" fmla="*/ f138 1 276"/>
                <a:gd name="f179" fmla="*/ f139 1 197"/>
                <a:gd name="f180" fmla="*/ f140 1 276"/>
                <a:gd name="f181" fmla="*/ f141 1 197"/>
                <a:gd name="f182" fmla="*/ f142 1 276"/>
                <a:gd name="f183" fmla="*/ f143 1 197"/>
                <a:gd name="f184" fmla="*/ f144 1 276"/>
                <a:gd name="f185" fmla="*/ f145 1 197"/>
                <a:gd name="f186" fmla="*/ f146 1 276"/>
                <a:gd name="f187" fmla="*/ f147 1 197"/>
                <a:gd name="f188" fmla="*/ f148 1 276"/>
                <a:gd name="f189" fmla="*/ f149 1 197"/>
                <a:gd name="f190" fmla="*/ 0 1 f109"/>
                <a:gd name="f191" fmla="*/ f103 1 f109"/>
                <a:gd name="f192" fmla="*/ 0 1 f110"/>
                <a:gd name="f193" fmla="*/ f104 1 f110"/>
                <a:gd name="f194" fmla="*/ f151 1 f109"/>
                <a:gd name="f195" fmla="*/ f152 1 f110"/>
                <a:gd name="f196" fmla="*/ f153 1 f109"/>
                <a:gd name="f197" fmla="*/ f154 1 f110"/>
                <a:gd name="f198" fmla="*/ f155 1 f109"/>
                <a:gd name="f199" fmla="*/ f156 1 f110"/>
                <a:gd name="f200" fmla="*/ f157 1 f109"/>
                <a:gd name="f201" fmla="*/ f158 1 f110"/>
                <a:gd name="f202" fmla="*/ f159 1 f109"/>
                <a:gd name="f203" fmla="*/ f160 1 f110"/>
                <a:gd name="f204" fmla="*/ f161 1 f109"/>
                <a:gd name="f205" fmla="*/ f162 1 f110"/>
                <a:gd name="f206" fmla="*/ f163 1 f110"/>
                <a:gd name="f207" fmla="*/ f164 1 f109"/>
                <a:gd name="f208" fmla="*/ f165 1 f110"/>
                <a:gd name="f209" fmla="*/ f166 1 f109"/>
                <a:gd name="f210" fmla="*/ f167 1 f110"/>
                <a:gd name="f211" fmla="*/ f168 1 f109"/>
                <a:gd name="f212" fmla="*/ f169 1 f110"/>
                <a:gd name="f213" fmla="*/ f170 1 f109"/>
                <a:gd name="f214" fmla="*/ f171 1 f110"/>
                <a:gd name="f215" fmla="*/ f172 1 f109"/>
                <a:gd name="f216" fmla="*/ f173 1 f110"/>
                <a:gd name="f217" fmla="*/ f174 1 f109"/>
                <a:gd name="f218" fmla="*/ f175 1 f110"/>
                <a:gd name="f219" fmla="*/ f176 1 f109"/>
                <a:gd name="f220" fmla="*/ f177 1 f110"/>
                <a:gd name="f221" fmla="*/ f178 1 f109"/>
                <a:gd name="f222" fmla="*/ f179 1 f110"/>
                <a:gd name="f223" fmla="*/ f180 1 f109"/>
                <a:gd name="f224" fmla="*/ f181 1 f110"/>
                <a:gd name="f225" fmla="*/ f182 1 f109"/>
                <a:gd name="f226" fmla="*/ f183 1 f110"/>
                <a:gd name="f227" fmla="*/ f184 1 f109"/>
                <a:gd name="f228" fmla="*/ f185 1 f110"/>
                <a:gd name="f229" fmla="*/ f186 1 f109"/>
                <a:gd name="f230" fmla="*/ f187 1 f110"/>
                <a:gd name="f231" fmla="*/ f188 1 f109"/>
                <a:gd name="f232" fmla="*/ f189 1 f110"/>
                <a:gd name="f233" fmla="*/ f190 f100 1"/>
                <a:gd name="f234" fmla="*/ f191 f100 1"/>
                <a:gd name="f235" fmla="*/ f193 f101 1"/>
                <a:gd name="f236" fmla="*/ f192 f101 1"/>
                <a:gd name="f237" fmla="*/ f194 f100 1"/>
                <a:gd name="f238" fmla="*/ f195 f101 1"/>
                <a:gd name="f239" fmla="*/ f196 f100 1"/>
                <a:gd name="f240" fmla="*/ f197 f101 1"/>
                <a:gd name="f241" fmla="*/ f198 f100 1"/>
                <a:gd name="f242" fmla="*/ f199 f101 1"/>
                <a:gd name="f243" fmla="*/ f200 f100 1"/>
                <a:gd name="f244" fmla="*/ f201 f101 1"/>
                <a:gd name="f245" fmla="*/ f202 f100 1"/>
                <a:gd name="f246" fmla="*/ f203 f101 1"/>
                <a:gd name="f247" fmla="*/ f204 f100 1"/>
                <a:gd name="f248" fmla="*/ f205 f101 1"/>
                <a:gd name="f249" fmla="*/ f206 f101 1"/>
                <a:gd name="f250" fmla="*/ f207 f100 1"/>
                <a:gd name="f251" fmla="*/ f208 f101 1"/>
                <a:gd name="f252" fmla="*/ f209 f100 1"/>
                <a:gd name="f253" fmla="*/ f210 f101 1"/>
                <a:gd name="f254" fmla="*/ f211 f100 1"/>
                <a:gd name="f255" fmla="*/ f212 f101 1"/>
                <a:gd name="f256" fmla="*/ f213 f100 1"/>
                <a:gd name="f257" fmla="*/ f214 f101 1"/>
                <a:gd name="f258" fmla="*/ f215 f100 1"/>
                <a:gd name="f259" fmla="*/ f216 f101 1"/>
                <a:gd name="f260" fmla="*/ f217 f100 1"/>
                <a:gd name="f261" fmla="*/ f218 f101 1"/>
                <a:gd name="f262" fmla="*/ f219 f100 1"/>
                <a:gd name="f263" fmla="*/ f220 f101 1"/>
                <a:gd name="f264" fmla="*/ f221 f100 1"/>
                <a:gd name="f265" fmla="*/ f222 f101 1"/>
                <a:gd name="f266" fmla="*/ f223 f100 1"/>
                <a:gd name="f267" fmla="*/ f224 f101 1"/>
                <a:gd name="f268" fmla="*/ f225 f100 1"/>
                <a:gd name="f269" fmla="*/ f226 f101 1"/>
                <a:gd name="f270" fmla="*/ f227 f100 1"/>
                <a:gd name="f271" fmla="*/ f228 f101 1"/>
                <a:gd name="f272" fmla="*/ f229 f100 1"/>
                <a:gd name="f273" fmla="*/ f230 f101 1"/>
                <a:gd name="f274" fmla="*/ f231 f100 1"/>
                <a:gd name="f275" fmla="*/ f232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0">
                  <a:pos x="f237" y="f238"/>
                </a:cxn>
                <a:cxn ang="f150">
                  <a:pos x="f239" y="f240"/>
                </a:cxn>
                <a:cxn ang="f150">
                  <a:pos x="f241" y="f242"/>
                </a:cxn>
                <a:cxn ang="f150">
                  <a:pos x="f243" y="f244"/>
                </a:cxn>
                <a:cxn ang="f150">
                  <a:pos x="f245" y="f246"/>
                </a:cxn>
                <a:cxn ang="f150">
                  <a:pos x="f247" y="f248"/>
                </a:cxn>
                <a:cxn ang="f150">
                  <a:pos x="f247" y="f249"/>
                </a:cxn>
                <a:cxn ang="f150">
                  <a:pos x="f250" y="f251"/>
                </a:cxn>
                <a:cxn ang="f150">
                  <a:pos x="f252" y="f253"/>
                </a:cxn>
                <a:cxn ang="f150">
                  <a:pos x="f254" y="f255"/>
                </a:cxn>
                <a:cxn ang="f150">
                  <a:pos x="f256" y="f257"/>
                </a:cxn>
                <a:cxn ang="f150">
                  <a:pos x="f258" y="f259"/>
                </a:cxn>
                <a:cxn ang="f150">
                  <a:pos x="f243" y="f255"/>
                </a:cxn>
                <a:cxn ang="f150">
                  <a:pos x="f260" y="f261"/>
                </a:cxn>
                <a:cxn ang="f150">
                  <a:pos x="f262" y="f263"/>
                </a:cxn>
                <a:cxn ang="f150">
                  <a:pos x="f264" y="f265"/>
                </a:cxn>
                <a:cxn ang="f150">
                  <a:pos x="f266" y="f267"/>
                </a:cxn>
                <a:cxn ang="f150">
                  <a:pos x="f268" y="f269"/>
                </a:cxn>
                <a:cxn ang="f150">
                  <a:pos x="f270" y="f271"/>
                </a:cxn>
                <a:cxn ang="f150">
                  <a:pos x="f272" y="f273"/>
                </a:cxn>
                <a:cxn ang="f150">
                  <a:pos x="f274" y="f275"/>
                </a:cxn>
                <a:cxn ang="f150">
                  <a:pos x="f237" y="f238"/>
                </a:cxn>
              </a:cxnLst>
              <a:rect l="f233" t="f236" r="f234" b="f235"/>
              <a:pathLst>
                <a:path w="276" h="197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1"/>
                    <a:pt x="f17" y="f18"/>
                  </a:cubicBezTo>
                  <a:cubicBezTo>
                    <a:pt x="f19" y="f20"/>
                    <a:pt x="f21" y="f2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30"/>
                    <a:pt x="f31" y="f15"/>
                    <a:pt x="f32" y="f33"/>
                  </a:cubicBezTo>
                  <a:cubicBezTo>
                    <a:pt x="f5" y="f34"/>
                    <a:pt x="f35" y="f36"/>
                    <a:pt x="f32" y="f37"/>
                  </a:cubicBezTo>
                  <a:cubicBezTo>
                    <a:pt x="f29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31"/>
                  </a:cubicBezTo>
                  <a:cubicBezTo>
                    <a:pt x="f24" y="f54"/>
                    <a:pt x="f55" y="f56"/>
                    <a:pt x="f57" y="f32"/>
                  </a:cubicBezTo>
                  <a:cubicBezTo>
                    <a:pt x="f58" y="f59"/>
                    <a:pt x="f44" y="f35"/>
                    <a:pt x="f60" y="f59"/>
                  </a:cubicBezTo>
                  <a:cubicBezTo>
                    <a:pt x="f61" y="f62"/>
                    <a:pt x="f63" y="f32"/>
                    <a:pt x="f22" y="f31"/>
                  </a:cubicBezTo>
                  <a:cubicBezTo>
                    <a:pt x="f64" y="f65"/>
                    <a:pt x="f66" y="f55"/>
                    <a:pt x="f67" y="f68"/>
                  </a:cubicBezTo>
                  <a:cubicBezTo>
                    <a:pt x="f15" y="f69"/>
                    <a:pt x="f70" y="f71"/>
                    <a:pt x="f72" y="f35"/>
                  </a:cubicBezTo>
                  <a:cubicBezTo>
                    <a:pt x="f73" y="f5"/>
                    <a:pt x="f74" y="f32"/>
                    <a:pt x="f75" y="f52"/>
                  </a:cubicBezTo>
                  <a:cubicBezTo>
                    <a:pt x="f76" y="f43"/>
                    <a:pt x="f77" y="f78"/>
                    <a:pt x="f79" y="f78"/>
                  </a:cubicBezTo>
                  <a:cubicBezTo>
                    <a:pt x="f80" y="f43"/>
                    <a:pt x="f6" y="f81"/>
                    <a:pt x="f82" y="f71"/>
                  </a:cubicBezTo>
                  <a:cubicBezTo>
                    <a:pt x="f79" y="f83"/>
                    <a:pt x="f84" y="f85"/>
                    <a:pt x="f86" y="f85"/>
                  </a:cubicBezTo>
                  <a:cubicBezTo>
                    <a:pt x="f87" y="f68"/>
                    <a:pt x="f88" y="f60"/>
                    <a:pt x="f89" y="f90"/>
                  </a:cubicBezTo>
                  <a:cubicBezTo>
                    <a:pt x="f91" y="f37"/>
                    <a:pt x="f92" y="f93"/>
                    <a:pt x="f94" y="f95"/>
                  </a:cubicBezTo>
                  <a:cubicBezTo>
                    <a:pt x="f89" y="f96"/>
                    <a:pt x="f97" y="f98"/>
                    <a:pt x="f8" y="f9"/>
                  </a:cubicBezTo>
                  <a:close/>
                </a:path>
              </a:pathLst>
            </a:custGeom>
            <a:solidFill>
              <a:srgbClr val="B5DAC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9E6B7F69-2C54-B267-6D64-0721BFAE266E}"/>
                </a:ext>
              </a:extLst>
            </p:cNvPr>
            <p:cNvSpPr/>
            <p:nvPr/>
          </p:nvSpPr>
          <p:spPr>
            <a:xfrm>
              <a:off x="12582528" y="4292595"/>
              <a:ext cx="1414467" cy="1236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8"/>
                <a:gd name="f7" fmla="val 147"/>
                <a:gd name="f8" fmla="val 126"/>
                <a:gd name="f9" fmla="val 29"/>
                <a:gd name="f10" fmla="val 128"/>
                <a:gd name="f11" fmla="val 31"/>
                <a:gd name="f12" fmla="val 129"/>
                <a:gd name="f13" fmla="val 33"/>
                <a:gd name="f14" fmla="val 133"/>
                <a:gd name="f15" fmla="val 34"/>
                <a:gd name="f16" fmla="val 137"/>
                <a:gd name="f17" fmla="val 25"/>
                <a:gd name="f18" fmla="val 140"/>
                <a:gd name="f19" fmla="val 15"/>
                <a:gd name="f20" fmla="val 153"/>
                <a:gd name="f21" fmla="val 17"/>
                <a:gd name="f22" fmla="val 161"/>
                <a:gd name="f23" fmla="val 18"/>
                <a:gd name="f24" fmla="val 32"/>
                <a:gd name="f25" fmla="val 167"/>
                <a:gd name="f26" fmla="val 44"/>
                <a:gd name="f27" fmla="val 166"/>
                <a:gd name="f28" fmla="val 55"/>
                <a:gd name="f29" fmla="val 163"/>
                <a:gd name="f30" fmla="val 64"/>
                <a:gd name="f31" fmla="val 154"/>
                <a:gd name="f32" fmla="val 70"/>
                <a:gd name="f33" fmla="val 152"/>
                <a:gd name="f34" fmla="val 72"/>
                <a:gd name="f35" fmla="val 149"/>
                <a:gd name="f36" fmla="val 73"/>
                <a:gd name="f37" fmla="val 148"/>
                <a:gd name="f38" fmla="val 76"/>
                <a:gd name="f39" fmla="val 150"/>
                <a:gd name="f40" fmla="val 86"/>
                <a:gd name="f41" fmla="val 145"/>
                <a:gd name="f42" fmla="val 93"/>
                <a:gd name="f43" fmla="val 143"/>
                <a:gd name="f44" fmla="val 102"/>
                <a:gd name="f45" fmla="val 138"/>
                <a:gd name="f46" fmla="val 108"/>
                <a:gd name="f47" fmla="val 134"/>
                <a:gd name="f48" fmla="val 115"/>
                <a:gd name="f49" fmla="val 121"/>
                <a:gd name="f50" fmla="val 117"/>
                <a:gd name="f51" fmla="val 136"/>
                <a:gd name="f52" fmla="val 87"/>
                <a:gd name="f53" fmla="val 50"/>
                <a:gd name="f54" fmla="val 131"/>
                <a:gd name="f55" fmla="val 38"/>
                <a:gd name="f56" fmla="val 27"/>
                <a:gd name="f57" fmla="val 99"/>
                <a:gd name="f58" fmla="val 98"/>
                <a:gd name="f59" fmla="val 95"/>
                <a:gd name="f60" fmla="val 26"/>
                <a:gd name="f61" fmla="val 19"/>
                <a:gd name="f62" fmla="val 78"/>
                <a:gd name="f63" fmla="val 13"/>
                <a:gd name="f64" fmla="val 9"/>
                <a:gd name="f65" fmla="val 48"/>
                <a:gd name="f66" fmla="val 1"/>
                <a:gd name="f67" fmla="val 7"/>
                <a:gd name="f68" fmla="val 8"/>
                <a:gd name="f69" fmla="val 10"/>
                <a:gd name="f70" fmla="val 35"/>
                <a:gd name="f71" fmla="val 20"/>
                <a:gd name="f72" fmla="val 65"/>
                <a:gd name="f73" fmla="val 21"/>
                <a:gd name="f74" fmla="val 105"/>
                <a:gd name="f75" fmla="val 22"/>
                <a:gd name="f76" fmla="val 116"/>
                <a:gd name="f77" fmla="+- 0 0 -90"/>
                <a:gd name="f78" fmla="*/ f3 1 168"/>
                <a:gd name="f79" fmla="*/ f4 1 147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68"/>
                <a:gd name="f88" fmla="*/ f84 1 147"/>
                <a:gd name="f89" fmla="*/ 126 f85 1"/>
                <a:gd name="f90" fmla="*/ 29 f84 1"/>
                <a:gd name="f91" fmla="*/ 133 f85 1"/>
                <a:gd name="f92" fmla="*/ 34 f84 1"/>
                <a:gd name="f93" fmla="*/ 153 f85 1"/>
                <a:gd name="f94" fmla="*/ 17 f84 1"/>
                <a:gd name="f95" fmla="*/ 167 f85 1"/>
                <a:gd name="f96" fmla="*/ 44 f84 1"/>
                <a:gd name="f97" fmla="*/ 154 f85 1"/>
                <a:gd name="f98" fmla="*/ 70 f84 1"/>
                <a:gd name="f99" fmla="*/ 148 f85 1"/>
                <a:gd name="f100" fmla="*/ 76 f84 1"/>
                <a:gd name="f101" fmla="*/ 143 f85 1"/>
                <a:gd name="f102" fmla="*/ 102 f84 1"/>
                <a:gd name="f103" fmla="*/ 129 f85 1"/>
                <a:gd name="f104" fmla="*/ 121 f84 1"/>
                <a:gd name="f105" fmla="*/ 70 f85 1"/>
                <a:gd name="f106" fmla="*/ 137 f84 1"/>
                <a:gd name="f107" fmla="*/ 27 f85 1"/>
                <a:gd name="f108" fmla="*/ 99 f84 1"/>
                <a:gd name="f109" fmla="*/ 26 f85 1"/>
                <a:gd name="f110" fmla="*/ 93 f84 1"/>
                <a:gd name="f111" fmla="*/ 9 f85 1"/>
                <a:gd name="f112" fmla="*/ 48 f84 1"/>
                <a:gd name="f113" fmla="*/ 7 f85 1"/>
                <a:gd name="f114" fmla="*/ 1 f84 1"/>
                <a:gd name="f115" fmla="*/ 10 f85 1"/>
                <a:gd name="f116" fmla="*/ 93 f85 1"/>
                <a:gd name="f117" fmla="*/ 21 f84 1"/>
                <a:gd name="f118" fmla="+- f86 0 f1"/>
                <a:gd name="f119" fmla="*/ f89 1 168"/>
                <a:gd name="f120" fmla="*/ f90 1 147"/>
                <a:gd name="f121" fmla="*/ f91 1 168"/>
                <a:gd name="f122" fmla="*/ f92 1 147"/>
                <a:gd name="f123" fmla="*/ f93 1 168"/>
                <a:gd name="f124" fmla="*/ f94 1 147"/>
                <a:gd name="f125" fmla="*/ f95 1 168"/>
                <a:gd name="f126" fmla="*/ f96 1 147"/>
                <a:gd name="f127" fmla="*/ f97 1 168"/>
                <a:gd name="f128" fmla="*/ f98 1 147"/>
                <a:gd name="f129" fmla="*/ f99 1 168"/>
                <a:gd name="f130" fmla="*/ f100 1 147"/>
                <a:gd name="f131" fmla="*/ f101 1 168"/>
                <a:gd name="f132" fmla="*/ f102 1 147"/>
                <a:gd name="f133" fmla="*/ f103 1 168"/>
                <a:gd name="f134" fmla="*/ f104 1 147"/>
                <a:gd name="f135" fmla="*/ f105 1 168"/>
                <a:gd name="f136" fmla="*/ f106 1 147"/>
                <a:gd name="f137" fmla="*/ f107 1 168"/>
                <a:gd name="f138" fmla="*/ f108 1 147"/>
                <a:gd name="f139" fmla="*/ f109 1 168"/>
                <a:gd name="f140" fmla="*/ f110 1 147"/>
                <a:gd name="f141" fmla="*/ f111 1 168"/>
                <a:gd name="f142" fmla="*/ f112 1 147"/>
                <a:gd name="f143" fmla="*/ f113 1 168"/>
                <a:gd name="f144" fmla="*/ f114 1 147"/>
                <a:gd name="f145" fmla="*/ f115 1 168"/>
                <a:gd name="f146" fmla="*/ f116 1 168"/>
                <a:gd name="f147" fmla="*/ f117 1 147"/>
                <a:gd name="f148" fmla="*/ 0 1 f87"/>
                <a:gd name="f149" fmla="*/ f81 1 f87"/>
                <a:gd name="f150" fmla="*/ 0 1 f88"/>
                <a:gd name="f151" fmla="*/ f82 1 f88"/>
                <a:gd name="f152" fmla="*/ f119 1 f87"/>
                <a:gd name="f153" fmla="*/ f120 1 f88"/>
                <a:gd name="f154" fmla="*/ f121 1 f87"/>
                <a:gd name="f155" fmla="*/ f122 1 f88"/>
                <a:gd name="f156" fmla="*/ f123 1 f87"/>
                <a:gd name="f157" fmla="*/ f124 1 f88"/>
                <a:gd name="f158" fmla="*/ f125 1 f87"/>
                <a:gd name="f159" fmla="*/ f126 1 f88"/>
                <a:gd name="f160" fmla="*/ f127 1 f87"/>
                <a:gd name="f161" fmla="*/ f128 1 f88"/>
                <a:gd name="f162" fmla="*/ f129 1 f87"/>
                <a:gd name="f163" fmla="*/ f130 1 f88"/>
                <a:gd name="f164" fmla="*/ f131 1 f87"/>
                <a:gd name="f165" fmla="*/ f132 1 f88"/>
                <a:gd name="f166" fmla="*/ f133 1 f87"/>
                <a:gd name="f167" fmla="*/ f134 1 f88"/>
                <a:gd name="f168" fmla="*/ f135 1 f87"/>
                <a:gd name="f169" fmla="*/ f136 1 f88"/>
                <a:gd name="f170" fmla="*/ f137 1 f87"/>
                <a:gd name="f171" fmla="*/ f138 1 f88"/>
                <a:gd name="f172" fmla="*/ f139 1 f87"/>
                <a:gd name="f173" fmla="*/ f140 1 f88"/>
                <a:gd name="f174" fmla="*/ f141 1 f87"/>
                <a:gd name="f175" fmla="*/ f142 1 f88"/>
                <a:gd name="f176" fmla="*/ f143 1 f87"/>
                <a:gd name="f177" fmla="*/ f144 1 f88"/>
                <a:gd name="f178" fmla="*/ f145 1 f87"/>
                <a:gd name="f179" fmla="*/ f146 1 f87"/>
                <a:gd name="f180" fmla="*/ f147 1 f88"/>
                <a:gd name="f181" fmla="*/ f148 f78 1"/>
                <a:gd name="f182" fmla="*/ f149 f78 1"/>
                <a:gd name="f183" fmla="*/ f151 f79 1"/>
                <a:gd name="f184" fmla="*/ f150 f79 1"/>
                <a:gd name="f185" fmla="*/ f152 f78 1"/>
                <a:gd name="f186" fmla="*/ f153 f79 1"/>
                <a:gd name="f187" fmla="*/ f154 f78 1"/>
                <a:gd name="f188" fmla="*/ f155 f79 1"/>
                <a:gd name="f189" fmla="*/ f156 f78 1"/>
                <a:gd name="f190" fmla="*/ f157 f79 1"/>
                <a:gd name="f191" fmla="*/ f158 f78 1"/>
                <a:gd name="f192" fmla="*/ f159 f79 1"/>
                <a:gd name="f193" fmla="*/ f160 f78 1"/>
                <a:gd name="f194" fmla="*/ f161 f79 1"/>
                <a:gd name="f195" fmla="*/ f162 f78 1"/>
                <a:gd name="f196" fmla="*/ f163 f79 1"/>
                <a:gd name="f197" fmla="*/ f164 f78 1"/>
                <a:gd name="f198" fmla="*/ f165 f79 1"/>
                <a:gd name="f199" fmla="*/ f166 f78 1"/>
                <a:gd name="f200" fmla="*/ f167 f79 1"/>
                <a:gd name="f201" fmla="*/ f168 f78 1"/>
                <a:gd name="f202" fmla="*/ f169 f79 1"/>
                <a:gd name="f203" fmla="*/ f170 f78 1"/>
                <a:gd name="f204" fmla="*/ f171 f79 1"/>
                <a:gd name="f205" fmla="*/ f172 f78 1"/>
                <a:gd name="f206" fmla="*/ f173 f79 1"/>
                <a:gd name="f207" fmla="*/ f174 f78 1"/>
                <a:gd name="f208" fmla="*/ f175 f79 1"/>
                <a:gd name="f209" fmla="*/ f176 f78 1"/>
                <a:gd name="f210" fmla="*/ f177 f79 1"/>
                <a:gd name="f211" fmla="*/ f178 f78 1"/>
                <a:gd name="f212" fmla="*/ f179 f78 1"/>
                <a:gd name="f213" fmla="*/ f180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205" y="f206"/>
                </a:cxn>
                <a:cxn ang="f118">
                  <a:pos x="f207" y="f208"/>
                </a:cxn>
                <a:cxn ang="f118">
                  <a:pos x="f209" y="f210"/>
                </a:cxn>
                <a:cxn ang="f118">
                  <a:pos x="f211" y="f210"/>
                </a:cxn>
                <a:cxn ang="f118">
                  <a:pos x="f212" y="f213"/>
                </a:cxn>
                <a:cxn ang="f118">
                  <a:pos x="f185" y="f186"/>
                </a:cxn>
              </a:cxnLst>
              <a:rect l="f181" t="f184" r="f182" b="f183"/>
              <a:pathLst>
                <a:path w="168" h="14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6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12" y="f49"/>
                  </a:cubicBezTo>
                  <a:cubicBezTo>
                    <a:pt x="f50" y="f51"/>
                    <a:pt x="f52" y="f7"/>
                    <a:pt x="f32" y="f16"/>
                  </a:cubicBezTo>
                  <a:cubicBezTo>
                    <a:pt x="f53" y="f54"/>
                    <a:pt x="f55" y="f48"/>
                    <a:pt x="f56" y="f57"/>
                  </a:cubicBezTo>
                  <a:cubicBezTo>
                    <a:pt x="f17" y="f58"/>
                    <a:pt x="f17" y="f59"/>
                    <a:pt x="f60" y="f42"/>
                  </a:cubicBezTo>
                  <a:cubicBezTo>
                    <a:pt x="f61" y="f62"/>
                    <a:pt x="f63" y="f30"/>
                    <a:pt x="f64" y="f65"/>
                  </a:cubicBezTo>
                  <a:cubicBezTo>
                    <a:pt x="f66" y="f24"/>
                    <a:pt x="f5" y="f21"/>
                    <a:pt x="f67" y="f66"/>
                  </a:cubicBezTo>
                  <a:cubicBezTo>
                    <a:pt x="f68" y="f66"/>
                    <a:pt x="f64" y="f5"/>
                    <a:pt x="f69" y="f66"/>
                  </a:cubicBezTo>
                  <a:cubicBezTo>
                    <a:pt x="f70" y="f71"/>
                    <a:pt x="f72" y="f61"/>
                    <a:pt x="f42" y="f73"/>
                  </a:cubicBezTo>
                  <a:cubicBezTo>
                    <a:pt x="f74" y="f75"/>
                    <a:pt x="f76" y="f75"/>
                    <a:pt x="f8" y="f9"/>
                  </a:cubicBezTo>
                  <a:close/>
                </a:path>
              </a:pathLst>
            </a:custGeom>
            <a:solidFill>
              <a:srgbClr val="F4A07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166968D3-9420-3631-0F62-D81383F146BC}"/>
                </a:ext>
              </a:extLst>
            </p:cNvPr>
            <p:cNvSpPr/>
            <p:nvPr/>
          </p:nvSpPr>
          <p:spPr>
            <a:xfrm>
              <a:off x="13744574" y="4932365"/>
              <a:ext cx="638178" cy="7826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93"/>
                <a:gd name="f8" fmla="val 3"/>
                <a:gd name="f9" fmla="val 26"/>
                <a:gd name="f10" fmla="val 4"/>
                <a:gd name="f11" fmla="val 17"/>
                <a:gd name="f12" fmla="val 8"/>
                <a:gd name="f13" fmla="val 9"/>
                <a:gd name="f14" fmla="val 10"/>
                <a:gd name="f15" fmla="val 18"/>
                <a:gd name="f16" fmla="val 27"/>
                <a:gd name="f17" fmla="val 13"/>
                <a:gd name="f18" fmla="val 37"/>
                <a:gd name="f19" fmla="val 16"/>
                <a:gd name="f20" fmla="val 55"/>
                <a:gd name="f21" fmla="val 21"/>
                <a:gd name="f22" fmla="val 64"/>
                <a:gd name="f23" fmla="val 34"/>
                <a:gd name="f24" fmla="val 68"/>
                <a:gd name="f25" fmla="val 51"/>
                <a:gd name="f26" fmla="val 70"/>
                <a:gd name="f27" fmla="val 62"/>
                <a:gd name="f28" fmla="val 75"/>
                <a:gd name="f29" fmla="val 72"/>
                <a:gd name="f30" fmla="val 83"/>
                <a:gd name="f31" fmla="val 71"/>
                <a:gd name="f32" fmla="val 87"/>
                <a:gd name="f33" fmla="val 89"/>
                <a:gd name="f34" fmla="val 74"/>
                <a:gd name="f35" fmla="val 61"/>
                <a:gd name="f36" fmla="val 91"/>
                <a:gd name="f37" fmla="val 50"/>
                <a:gd name="f38" fmla="val 84"/>
                <a:gd name="f39" fmla="val 38"/>
                <a:gd name="f40" fmla="val 81"/>
                <a:gd name="f41" fmla="val 7"/>
                <a:gd name="f42" fmla="val 2"/>
                <a:gd name="f43" fmla="val 1"/>
                <a:gd name="f44" fmla="val 63"/>
                <a:gd name="f45" fmla="val 58"/>
                <a:gd name="f46" fmla="val 52"/>
                <a:gd name="f47" fmla="val 46"/>
                <a:gd name="f48" fmla="val 40"/>
                <a:gd name="f49" fmla="val 35"/>
                <a:gd name="f50" fmla="val 30"/>
                <a:gd name="f51" fmla="+- 0 0 -90"/>
                <a:gd name="f52" fmla="*/ f3 1 76"/>
                <a:gd name="f53" fmla="*/ f4 1 93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76"/>
                <a:gd name="f62" fmla="*/ f58 1 93"/>
                <a:gd name="f63" fmla="*/ 3 f59 1"/>
                <a:gd name="f64" fmla="*/ 26 f58 1"/>
                <a:gd name="f65" fmla="*/ 10 f59 1"/>
                <a:gd name="f66" fmla="*/ 0 f58 1"/>
                <a:gd name="f67" fmla="*/ 37 f59 1"/>
                <a:gd name="f68" fmla="*/ 16 f58 1"/>
                <a:gd name="f69" fmla="*/ 68 f59 1"/>
                <a:gd name="f70" fmla="*/ 51 f58 1"/>
                <a:gd name="f71" fmla="*/ 72 f59 1"/>
                <a:gd name="f72" fmla="*/ 83 f58 1"/>
                <a:gd name="f73" fmla="*/ 74 f59 1"/>
                <a:gd name="f74" fmla="*/ 93 f58 1"/>
                <a:gd name="f75" fmla="*/ 38 f59 1"/>
                <a:gd name="f76" fmla="*/ 81 f58 1"/>
                <a:gd name="f77" fmla="*/ 7 f59 1"/>
                <a:gd name="f78" fmla="*/ 70 f58 1"/>
                <a:gd name="f79" fmla="*/ 1 f59 1"/>
                <a:gd name="f80" fmla="*/ 58 f58 1"/>
                <a:gd name="f81" fmla="*/ 40 f58 1"/>
                <a:gd name="f82" fmla="+- f60 0 f1"/>
                <a:gd name="f83" fmla="*/ f63 1 76"/>
                <a:gd name="f84" fmla="*/ f64 1 93"/>
                <a:gd name="f85" fmla="*/ f65 1 76"/>
                <a:gd name="f86" fmla="*/ f66 1 93"/>
                <a:gd name="f87" fmla="*/ f67 1 76"/>
                <a:gd name="f88" fmla="*/ f68 1 93"/>
                <a:gd name="f89" fmla="*/ f69 1 76"/>
                <a:gd name="f90" fmla="*/ f70 1 93"/>
                <a:gd name="f91" fmla="*/ f71 1 76"/>
                <a:gd name="f92" fmla="*/ f72 1 93"/>
                <a:gd name="f93" fmla="*/ f73 1 76"/>
                <a:gd name="f94" fmla="*/ f74 1 93"/>
                <a:gd name="f95" fmla="*/ f75 1 76"/>
                <a:gd name="f96" fmla="*/ f76 1 93"/>
                <a:gd name="f97" fmla="*/ f77 1 76"/>
                <a:gd name="f98" fmla="*/ f78 1 93"/>
                <a:gd name="f99" fmla="*/ f79 1 76"/>
                <a:gd name="f100" fmla="*/ f80 1 93"/>
                <a:gd name="f101" fmla="*/ f81 1 93"/>
                <a:gd name="f102" fmla="*/ 0 1 f61"/>
                <a:gd name="f103" fmla="*/ f55 1 f61"/>
                <a:gd name="f104" fmla="*/ 0 1 f62"/>
                <a:gd name="f105" fmla="*/ f56 1 f62"/>
                <a:gd name="f106" fmla="*/ f83 1 f61"/>
                <a:gd name="f107" fmla="*/ f84 1 f62"/>
                <a:gd name="f108" fmla="*/ f85 1 f61"/>
                <a:gd name="f109" fmla="*/ f86 1 f62"/>
                <a:gd name="f110" fmla="*/ f87 1 f61"/>
                <a:gd name="f111" fmla="*/ f88 1 f62"/>
                <a:gd name="f112" fmla="*/ f89 1 f61"/>
                <a:gd name="f113" fmla="*/ f90 1 f62"/>
                <a:gd name="f114" fmla="*/ f91 1 f61"/>
                <a:gd name="f115" fmla="*/ f92 1 f62"/>
                <a:gd name="f116" fmla="*/ f93 1 f61"/>
                <a:gd name="f117" fmla="*/ f94 1 f62"/>
                <a:gd name="f118" fmla="*/ f95 1 f61"/>
                <a:gd name="f119" fmla="*/ f96 1 f62"/>
                <a:gd name="f120" fmla="*/ f97 1 f61"/>
                <a:gd name="f121" fmla="*/ f98 1 f62"/>
                <a:gd name="f122" fmla="*/ f99 1 f61"/>
                <a:gd name="f123" fmla="*/ f100 1 f62"/>
                <a:gd name="f124" fmla="*/ f101 1 f62"/>
                <a:gd name="f125" fmla="*/ f102 f52 1"/>
                <a:gd name="f126" fmla="*/ f103 f52 1"/>
                <a:gd name="f127" fmla="*/ f105 f53 1"/>
                <a:gd name="f128" fmla="*/ f104 f53 1"/>
                <a:gd name="f129" fmla="*/ f106 f52 1"/>
                <a:gd name="f130" fmla="*/ f107 f53 1"/>
                <a:gd name="f131" fmla="*/ f108 f52 1"/>
                <a:gd name="f132" fmla="*/ f109 f53 1"/>
                <a:gd name="f133" fmla="*/ f110 f52 1"/>
                <a:gd name="f134" fmla="*/ f111 f53 1"/>
                <a:gd name="f135" fmla="*/ f112 f52 1"/>
                <a:gd name="f136" fmla="*/ f113 f53 1"/>
                <a:gd name="f137" fmla="*/ f114 f52 1"/>
                <a:gd name="f138" fmla="*/ f115 f53 1"/>
                <a:gd name="f139" fmla="*/ f116 f52 1"/>
                <a:gd name="f140" fmla="*/ f117 f53 1"/>
                <a:gd name="f141" fmla="*/ f118 f52 1"/>
                <a:gd name="f142" fmla="*/ f119 f53 1"/>
                <a:gd name="f143" fmla="*/ f120 f52 1"/>
                <a:gd name="f144" fmla="*/ f121 f53 1"/>
                <a:gd name="f145" fmla="*/ f122 f52 1"/>
                <a:gd name="f146" fmla="*/ f123 f53 1"/>
                <a:gd name="f147" fmla="*/ f124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29" y="f130"/>
                </a:cxn>
                <a:cxn ang="f82">
                  <a:pos x="f131" y="f132"/>
                </a:cxn>
                <a:cxn ang="f82">
                  <a:pos x="f133" y="f134"/>
                </a:cxn>
                <a:cxn ang="f82">
                  <a:pos x="f135" y="f136"/>
                </a:cxn>
                <a:cxn ang="f82">
                  <a:pos x="f137" y="f138"/>
                </a:cxn>
                <a:cxn ang="f82">
                  <a:pos x="f139" y="f140"/>
                </a:cxn>
                <a:cxn ang="f82">
                  <a:pos x="f141" y="f142"/>
                </a:cxn>
                <a:cxn ang="f82">
                  <a:pos x="f143" y="f144"/>
                </a:cxn>
                <a:cxn ang="f82">
                  <a:pos x="f145" y="f146"/>
                </a:cxn>
                <a:cxn ang="f82">
                  <a:pos x="f145" y="f147"/>
                </a:cxn>
                <a:cxn ang="f82">
                  <a:pos x="f129" y="f130"/>
                </a:cxn>
              </a:cxnLst>
              <a:rect l="f125" t="f128" r="f126" b="f127"/>
              <a:pathLst>
                <a:path w="76" h="93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2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29" y="f30"/>
                  </a:cubicBezTo>
                  <a:cubicBezTo>
                    <a:pt x="f31" y="f32"/>
                    <a:pt x="f6" y="f33"/>
                    <a:pt x="f34" y="f7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9" y="f40"/>
                    <a:pt x="f11" y="f28"/>
                    <a:pt x="f41" y="f26"/>
                  </a:cubicBezTo>
                  <a:cubicBezTo>
                    <a:pt x="f42" y="f24"/>
                    <a:pt x="f43" y="f44"/>
                    <a:pt x="f43" y="f45"/>
                  </a:cubicBezTo>
                  <a:cubicBezTo>
                    <a:pt x="f5" y="f46"/>
                    <a:pt x="f43" y="f47"/>
                    <a:pt x="f43" y="f48"/>
                  </a:cubicBezTo>
                  <a:cubicBezTo>
                    <a:pt x="f5" y="f49"/>
                    <a:pt x="f5" y="f50"/>
                    <a:pt x="f8" y="f9"/>
                  </a:cubicBezTo>
                  <a:close/>
                </a:path>
              </a:pathLst>
            </a:custGeom>
            <a:solidFill>
              <a:srgbClr val="46252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Freeform 27">
              <a:extLst>
                <a:ext uri="{FF2B5EF4-FFF2-40B4-BE49-F238E27FC236}">
                  <a16:creationId xmlns:a16="http://schemas.microsoft.com/office/drawing/2014/main" id="{B5ED2A10-0C2C-05BE-0D36-0353FA50BE99}"/>
                </a:ext>
              </a:extLst>
            </p:cNvPr>
            <p:cNvSpPr/>
            <p:nvPr/>
          </p:nvSpPr>
          <p:spPr>
            <a:xfrm>
              <a:off x="12742858" y="5075240"/>
              <a:ext cx="454027" cy="5810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69"/>
                <a:gd name="f8" fmla="val 7"/>
                <a:gd name="f9" fmla="val 19"/>
                <a:gd name="f10" fmla="val 17"/>
                <a:gd name="f11" fmla="val 30"/>
                <a:gd name="f12" fmla="val 34"/>
                <a:gd name="f13" fmla="val 51"/>
                <a:gd name="f14" fmla="val 41"/>
                <a:gd name="f15" fmla="val 44"/>
                <a:gd name="f16" fmla="val 47"/>
                <a:gd name="f17" fmla="val 53"/>
                <a:gd name="f18" fmla="val 46"/>
                <a:gd name="f19" fmla="val 61"/>
                <a:gd name="f20" fmla="val 36"/>
                <a:gd name="f21" fmla="val 65"/>
                <a:gd name="f22" fmla="val 24"/>
                <a:gd name="f23" fmla="val 21"/>
                <a:gd name="f24" fmla="val 67"/>
                <a:gd name="f25" fmla="val 18"/>
                <a:gd name="f26" fmla="val 68"/>
                <a:gd name="f27" fmla="val 15"/>
                <a:gd name="f28" fmla="val 3"/>
                <a:gd name="f29" fmla="val 62"/>
                <a:gd name="f30" fmla="val 49"/>
                <a:gd name="f31" fmla="val 1"/>
                <a:gd name="f32" fmla="val 37"/>
                <a:gd name="f33" fmla="val 2"/>
                <a:gd name="f34" fmla="val 25"/>
                <a:gd name="f35" fmla="val 12"/>
                <a:gd name="f36" fmla="+- 0 0 -90"/>
                <a:gd name="f37" fmla="*/ f3 1 54"/>
                <a:gd name="f38" fmla="*/ f4 1 69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54"/>
                <a:gd name="f47" fmla="*/ f43 1 69"/>
                <a:gd name="f48" fmla="*/ 7 f44 1"/>
                <a:gd name="f49" fmla="*/ 0 f43 1"/>
                <a:gd name="f50" fmla="*/ 51 f44 1"/>
                <a:gd name="f51" fmla="*/ 41 f43 1"/>
                <a:gd name="f52" fmla="*/ 53 f44 1"/>
                <a:gd name="f53" fmla="*/ 51 f43 1"/>
                <a:gd name="f54" fmla="*/ 24 f44 1"/>
                <a:gd name="f55" fmla="*/ 65 f43 1"/>
                <a:gd name="f56" fmla="*/ 15 f44 1"/>
                <a:gd name="f57" fmla="*/ 69 f43 1"/>
                <a:gd name="f58" fmla="*/ 1 f44 1"/>
                <a:gd name="f59" fmla="*/ 37 f43 1"/>
                <a:gd name="f60" fmla="+- f45 0 f1"/>
                <a:gd name="f61" fmla="*/ f48 1 54"/>
                <a:gd name="f62" fmla="*/ f49 1 69"/>
                <a:gd name="f63" fmla="*/ f50 1 54"/>
                <a:gd name="f64" fmla="*/ f51 1 69"/>
                <a:gd name="f65" fmla="*/ f52 1 54"/>
                <a:gd name="f66" fmla="*/ f53 1 69"/>
                <a:gd name="f67" fmla="*/ f54 1 54"/>
                <a:gd name="f68" fmla="*/ f55 1 69"/>
                <a:gd name="f69" fmla="*/ f56 1 54"/>
                <a:gd name="f70" fmla="*/ f57 1 69"/>
                <a:gd name="f71" fmla="*/ f58 1 54"/>
                <a:gd name="f72" fmla="*/ f59 1 69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54" h="69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6" y="f16"/>
                    <a:pt x="f17" y="f13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4"/>
                    <a:pt x="f25" y="f26"/>
                    <a:pt x="f27" y="f7"/>
                  </a:cubicBezTo>
                  <a:cubicBezTo>
                    <a:pt x="f28" y="f29"/>
                    <a:pt x="f5" y="f30"/>
                    <a:pt x="f31" y="f32"/>
                  </a:cubicBezTo>
                  <a:cubicBezTo>
                    <a:pt x="f33" y="f34"/>
                    <a:pt x="f31" y="f35"/>
                    <a:pt x="f8" y="f5"/>
                  </a:cubicBezTo>
                  <a:close/>
                </a:path>
              </a:pathLst>
            </a:custGeom>
            <a:solidFill>
              <a:srgbClr val="46261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3B91AA92-4DE6-8C4F-A53D-3025002DBA9B}"/>
                </a:ext>
              </a:extLst>
            </p:cNvPr>
            <p:cNvSpPr/>
            <p:nvPr/>
          </p:nvSpPr>
          <p:spPr>
            <a:xfrm>
              <a:off x="12633322" y="4157667"/>
              <a:ext cx="1009653" cy="3794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0"/>
                <a:gd name="f7" fmla="val 45"/>
                <a:gd name="f8" fmla="val 96"/>
                <a:gd name="f9" fmla="val 37"/>
                <a:gd name="f10" fmla="val 70"/>
                <a:gd name="f11" fmla="val 42"/>
                <a:gd name="f12" fmla="val 36"/>
                <a:gd name="f13" fmla="val 35"/>
                <a:gd name="f14" fmla="val 34"/>
                <a:gd name="f15" fmla="val 24"/>
                <a:gd name="f16" fmla="val 32"/>
                <a:gd name="f17" fmla="val 14"/>
                <a:gd name="f18" fmla="val 28"/>
                <a:gd name="f19" fmla="val 9"/>
                <a:gd name="f20" fmla="val 25"/>
                <a:gd name="f21" fmla="val 5"/>
                <a:gd name="f22" fmla="val 22"/>
                <a:gd name="f23" fmla="val 3"/>
                <a:gd name="f24" fmla="val 17"/>
                <a:gd name="f25" fmla="val 10"/>
                <a:gd name="f26" fmla="val 4"/>
                <a:gd name="f27" fmla="val 7"/>
                <a:gd name="f28" fmla="val 20"/>
                <a:gd name="f29" fmla="val 8"/>
                <a:gd name="f30" fmla="val 33"/>
                <a:gd name="f31" fmla="val 48"/>
                <a:gd name="f32" fmla="val 66"/>
                <a:gd name="f33" fmla="val 85"/>
                <a:gd name="f34" fmla="val 104"/>
                <a:gd name="f35" fmla="val 110"/>
                <a:gd name="f36" fmla="val 116"/>
                <a:gd name="f37" fmla="val 39"/>
                <a:gd name="f38" fmla="+- 0 0 -90"/>
                <a:gd name="f39" fmla="*/ f3 1 120"/>
                <a:gd name="f40" fmla="*/ f4 1 45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20"/>
                <a:gd name="f49" fmla="*/ f45 1 45"/>
                <a:gd name="f50" fmla="*/ 120 f46 1"/>
                <a:gd name="f51" fmla="*/ 45 f45 1"/>
                <a:gd name="f52" fmla="*/ 45 f46 1"/>
                <a:gd name="f53" fmla="*/ 36 f45 1"/>
                <a:gd name="f54" fmla="*/ 14 f46 1"/>
                <a:gd name="f55" fmla="*/ 28 f45 1"/>
                <a:gd name="f56" fmla="*/ 3 f46 1"/>
                <a:gd name="f57" fmla="*/ 17 f45 1"/>
                <a:gd name="f58" fmla="*/ 7 f46 1"/>
                <a:gd name="f59" fmla="*/ 0 f45 1"/>
                <a:gd name="f60" fmla="*/ 48 f46 1"/>
                <a:gd name="f61" fmla="*/ 22 f45 1"/>
                <a:gd name="f62" fmla="*/ 104 f46 1"/>
                <a:gd name="f63" fmla="+- f47 0 f1"/>
                <a:gd name="f64" fmla="*/ f50 1 120"/>
                <a:gd name="f65" fmla="*/ f51 1 45"/>
                <a:gd name="f66" fmla="*/ f52 1 120"/>
                <a:gd name="f67" fmla="*/ f53 1 45"/>
                <a:gd name="f68" fmla="*/ f54 1 120"/>
                <a:gd name="f69" fmla="*/ f55 1 45"/>
                <a:gd name="f70" fmla="*/ f56 1 120"/>
                <a:gd name="f71" fmla="*/ f57 1 45"/>
                <a:gd name="f72" fmla="*/ f58 1 120"/>
                <a:gd name="f73" fmla="*/ f59 1 45"/>
                <a:gd name="f74" fmla="*/ f60 1 120"/>
                <a:gd name="f75" fmla="*/ f61 1 45"/>
                <a:gd name="f76" fmla="*/ f62 1 120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8"/>
                <a:gd name="f90" fmla="*/ f73 1 f49"/>
                <a:gd name="f91" fmla="*/ f74 1 f48"/>
                <a:gd name="f92" fmla="*/ f75 1 f49"/>
                <a:gd name="f93" fmla="*/ f76 1 f48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39 1"/>
                <a:gd name="f107" fmla="*/ f90 f40 1"/>
                <a:gd name="f108" fmla="*/ f91 f39 1"/>
                <a:gd name="f109" fmla="*/ f92 f40 1"/>
                <a:gd name="f110" fmla="*/ f9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110" y="f101"/>
                </a:cxn>
                <a:cxn ang="f63">
                  <a:pos x="f98" y="f99"/>
                </a:cxn>
              </a:cxnLst>
              <a:rect l="f94" t="f97" r="f95" b="f96"/>
              <a:pathLst>
                <a:path w="120" h="45">
                  <a:moveTo>
                    <a:pt x="f6" y="f7"/>
                  </a:moveTo>
                  <a:cubicBezTo>
                    <a:pt x="f8" y="f9"/>
                    <a:pt x="f10" y="f11"/>
                    <a:pt x="f7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5" y="f25"/>
                    <a:pt x="f5" y="f26"/>
                    <a:pt x="f27" y="f5"/>
                  </a:cubicBezTo>
                  <a:cubicBezTo>
                    <a:pt x="f28" y="f29"/>
                    <a:pt x="f30" y="f24"/>
                    <a:pt x="f31" y="f22"/>
                  </a:cubicBezTo>
                  <a:cubicBezTo>
                    <a:pt x="f32" y="f18"/>
                    <a:pt x="f33" y="f16"/>
                    <a:pt x="f34" y="f12"/>
                  </a:cubicBezTo>
                  <a:cubicBezTo>
                    <a:pt x="f35" y="f9"/>
                    <a:pt x="f36" y="f37"/>
                    <a:pt x="f6" y="f7"/>
                  </a:cubicBezTo>
                  <a:close/>
                </a:path>
              </a:pathLst>
            </a:custGeom>
            <a:solidFill>
              <a:srgbClr val="E27A5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92FA721A-010B-57CD-FB26-59EC566F7B0D}"/>
                </a:ext>
              </a:extLst>
            </p:cNvPr>
            <p:cNvSpPr/>
            <p:nvPr/>
          </p:nvSpPr>
          <p:spPr>
            <a:xfrm>
              <a:off x="12457108" y="5689597"/>
              <a:ext cx="344491" cy="6635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79"/>
                <a:gd name="f8" fmla="val 21"/>
                <a:gd name="f9" fmla="val 20"/>
                <a:gd name="f10" fmla="val 18"/>
                <a:gd name="f11" fmla="val 47"/>
                <a:gd name="f12" fmla="val 6"/>
                <a:gd name="f13" fmla="val 71"/>
                <a:gd name="f14" fmla="val 5"/>
                <a:gd name="f15" fmla="val 74"/>
                <a:gd name="f16" fmla="val 4"/>
                <a:gd name="f17" fmla="val 77"/>
                <a:gd name="f18" fmla="val 2"/>
                <a:gd name="f19" fmla="val 65"/>
                <a:gd name="f20" fmla="val 1"/>
                <a:gd name="f21" fmla="val 51"/>
                <a:gd name="f22" fmla="val 36"/>
                <a:gd name="f23" fmla="val 9"/>
                <a:gd name="f24" fmla="val 26"/>
                <a:gd name="f25" fmla="val 17"/>
                <a:gd name="f26" fmla="val 7"/>
                <a:gd name="f27" fmla="val 15"/>
                <a:gd name="f28" fmla="val 28"/>
                <a:gd name="f29" fmla="+- 0 0 -90"/>
                <a:gd name="f30" fmla="*/ f3 1 41"/>
                <a:gd name="f31" fmla="*/ f4 1 79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1"/>
                <a:gd name="f40" fmla="*/ f36 1 79"/>
                <a:gd name="f41" fmla="*/ 41 f37 1"/>
                <a:gd name="f42" fmla="*/ 0 f36 1"/>
                <a:gd name="f43" fmla="*/ 6 f37 1"/>
                <a:gd name="f44" fmla="*/ 71 f36 1"/>
                <a:gd name="f45" fmla="*/ 2 f37 1"/>
                <a:gd name="f46" fmla="*/ 79 f36 1"/>
                <a:gd name="f47" fmla="*/ 4 f37 1"/>
                <a:gd name="f48" fmla="*/ 36 f36 1"/>
                <a:gd name="f49" fmla="*/ 1 f37 1"/>
                <a:gd name="f50" fmla="*/ 7 f36 1"/>
                <a:gd name="f51" fmla="+- f38 0 f1"/>
                <a:gd name="f52" fmla="*/ f41 1 41"/>
                <a:gd name="f53" fmla="*/ f42 1 79"/>
                <a:gd name="f54" fmla="*/ f43 1 41"/>
                <a:gd name="f55" fmla="*/ f44 1 79"/>
                <a:gd name="f56" fmla="*/ f45 1 41"/>
                <a:gd name="f57" fmla="*/ f46 1 79"/>
                <a:gd name="f58" fmla="*/ f47 1 41"/>
                <a:gd name="f59" fmla="*/ f48 1 79"/>
                <a:gd name="f60" fmla="*/ f49 1 41"/>
                <a:gd name="f61" fmla="*/ f50 1 79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0" y="f81"/>
                </a:cxn>
              </a:cxnLst>
              <a:rect l="f76" t="f79" r="f77" b="f78"/>
              <a:pathLst>
                <a:path w="41" h="79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5" y="f19"/>
                    <a:pt x="f20" y="f21"/>
                    <a:pt x="f16" y="f22"/>
                  </a:cubicBezTo>
                  <a:cubicBezTo>
                    <a:pt x="f23" y="f24"/>
                    <a:pt x="f12" y="f25"/>
                    <a:pt x="f20" y="f26"/>
                  </a:cubicBezTo>
                  <a:cubicBezTo>
                    <a:pt x="f27" y="f14"/>
                    <a:pt x="f28" y="f18"/>
                    <a:pt x="f6" y="f5"/>
                  </a:cubicBezTo>
                  <a:close/>
                </a:path>
              </a:pathLst>
            </a:custGeom>
            <a:solidFill>
              <a:srgbClr val="90C1B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BCEC6270-E68B-5E6A-697A-41221740CC9C}"/>
                </a:ext>
              </a:extLst>
            </p:cNvPr>
            <p:cNvSpPr/>
            <p:nvPr/>
          </p:nvSpPr>
          <p:spPr>
            <a:xfrm>
              <a:off x="12439653" y="4124328"/>
              <a:ext cx="252410" cy="6064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72"/>
                <a:gd name="f8" fmla="val 4"/>
                <a:gd name="f9" fmla="val 28"/>
                <a:gd name="f10" fmla="val 9"/>
                <a:gd name="f11" fmla="val 26"/>
                <a:gd name="f12" fmla="val 15"/>
                <a:gd name="f13" fmla="val 21"/>
                <a:gd name="f14" fmla="val 20"/>
                <a:gd name="f15" fmla="val 36"/>
                <a:gd name="f16" fmla="val 24"/>
                <a:gd name="f17" fmla="val 52"/>
                <a:gd name="f18" fmla="val 68"/>
                <a:gd name="f19" fmla="val 25"/>
                <a:gd name="f20" fmla="val 69"/>
                <a:gd name="f21" fmla="val 23"/>
                <a:gd name="f22" fmla="val 70"/>
                <a:gd name="f23" fmla="val 11"/>
                <a:gd name="f24" fmla="val 62"/>
                <a:gd name="f25" fmla="val 35"/>
                <a:gd name="f26" fmla="val 7"/>
                <a:gd name="f27" fmla="val 13"/>
                <a:gd name="f28" fmla="val 12"/>
                <a:gd name="f29" fmla="val 6"/>
                <a:gd name="f30" fmla="val 3"/>
                <a:gd name="f31" fmla="val 2"/>
                <a:gd name="f32" fmla="val 27"/>
                <a:gd name="f33" fmla="+- 0 0 -90"/>
                <a:gd name="f34" fmla="*/ f3 1 30"/>
                <a:gd name="f35" fmla="*/ f4 1 72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30"/>
                <a:gd name="f44" fmla="*/ f40 1 72"/>
                <a:gd name="f45" fmla="*/ 30 f41 1"/>
                <a:gd name="f46" fmla="*/ 4 f40 1"/>
                <a:gd name="f47" fmla="*/ 26 f41 1"/>
                <a:gd name="f48" fmla="*/ 21 f40 1"/>
                <a:gd name="f49" fmla="*/ 68 f40 1"/>
                <a:gd name="f50" fmla="*/ 23 f41 1"/>
                <a:gd name="f51" fmla="*/ 70 f40 1"/>
                <a:gd name="f52" fmla="*/ 4 f41 1"/>
                <a:gd name="f53" fmla="*/ 20 f41 1"/>
                <a:gd name="f54" fmla="*/ 3 f40 1"/>
                <a:gd name="f55" fmla="+- f42 0 f1"/>
                <a:gd name="f56" fmla="*/ f45 1 30"/>
                <a:gd name="f57" fmla="*/ f46 1 72"/>
                <a:gd name="f58" fmla="*/ f47 1 30"/>
                <a:gd name="f59" fmla="*/ f48 1 72"/>
                <a:gd name="f60" fmla="*/ f49 1 72"/>
                <a:gd name="f61" fmla="*/ f50 1 30"/>
                <a:gd name="f62" fmla="*/ f51 1 72"/>
                <a:gd name="f63" fmla="*/ f52 1 30"/>
                <a:gd name="f64" fmla="*/ f53 1 30"/>
                <a:gd name="f65" fmla="*/ f54 1 72"/>
                <a:gd name="f66" fmla="*/ 0 1 f43"/>
                <a:gd name="f67" fmla="*/ f37 1 f43"/>
                <a:gd name="f68" fmla="*/ 0 1 f44"/>
                <a:gd name="f69" fmla="*/ f38 1 f44"/>
                <a:gd name="f70" fmla="*/ f56 1 f43"/>
                <a:gd name="f71" fmla="*/ f57 1 f44"/>
                <a:gd name="f72" fmla="*/ f58 1 f43"/>
                <a:gd name="f73" fmla="*/ f59 1 f44"/>
                <a:gd name="f74" fmla="*/ f60 1 f44"/>
                <a:gd name="f75" fmla="*/ f61 1 f43"/>
                <a:gd name="f76" fmla="*/ f62 1 f44"/>
                <a:gd name="f77" fmla="*/ f63 1 f43"/>
                <a:gd name="f78" fmla="*/ f64 1 f43"/>
                <a:gd name="f79" fmla="*/ f65 1 f44"/>
                <a:gd name="f80" fmla="*/ f66 f34 1"/>
                <a:gd name="f81" fmla="*/ f67 f34 1"/>
                <a:gd name="f82" fmla="*/ f69 f35 1"/>
                <a:gd name="f83" fmla="*/ f68 f35 1"/>
                <a:gd name="f84" fmla="*/ f70 f34 1"/>
                <a:gd name="f85" fmla="*/ f71 f35 1"/>
                <a:gd name="f86" fmla="*/ f72 f34 1"/>
                <a:gd name="f87" fmla="*/ f73 f35 1"/>
                <a:gd name="f88" fmla="*/ f74 f35 1"/>
                <a:gd name="f89" fmla="*/ f75 f34 1"/>
                <a:gd name="f90" fmla="*/ f76 f35 1"/>
                <a:gd name="f91" fmla="*/ f77 f34 1"/>
                <a:gd name="f92" fmla="*/ f78 f34 1"/>
                <a:gd name="f93" fmla="*/ f79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4" y="f85"/>
                </a:cxn>
                <a:cxn ang="f55">
                  <a:pos x="f86" y="f87"/>
                </a:cxn>
                <a:cxn ang="f55">
                  <a:pos x="f86" y="f88"/>
                </a:cxn>
                <a:cxn ang="f55">
                  <a:pos x="f89" y="f90"/>
                </a:cxn>
                <a:cxn ang="f55">
                  <a:pos x="f91" y="f87"/>
                </a:cxn>
                <a:cxn ang="f55">
                  <a:pos x="f92" y="f93"/>
                </a:cxn>
                <a:cxn ang="f55">
                  <a:pos x="f84" y="f85"/>
                </a:cxn>
              </a:cxnLst>
              <a:rect l="f80" t="f83" r="f81" b="f82"/>
              <a:pathLst>
                <a:path w="30" h="72">
                  <a:moveTo>
                    <a:pt x="f6" y="f8"/>
                  </a:moveTo>
                  <a:cubicBezTo>
                    <a:pt x="f9" y="f10"/>
                    <a:pt x="f11" y="f12"/>
                    <a:pt x="f11" y="f13"/>
                  </a:cubicBezTo>
                  <a:cubicBezTo>
                    <a:pt x="f14" y="f15"/>
                    <a:pt x="f16" y="f17"/>
                    <a:pt x="f11" y="f18"/>
                  </a:cubicBezTo>
                  <a:cubicBezTo>
                    <a:pt x="f19" y="f20"/>
                    <a:pt x="f19" y="f7"/>
                    <a:pt x="f21" y="f22"/>
                  </a:cubicBezTo>
                  <a:cubicBezTo>
                    <a:pt x="f23" y="f24"/>
                    <a:pt x="f5" y="f25"/>
                    <a:pt x="f8" y="f13"/>
                  </a:cubicBezTo>
                  <a:cubicBezTo>
                    <a:pt x="f26" y="f27"/>
                    <a:pt x="f28" y="f29"/>
                    <a:pt x="f14" y="f30"/>
                  </a:cubicBezTo>
                  <a:cubicBezTo>
                    <a:pt x="f16" y="f31"/>
                    <a:pt x="f32" y="f5"/>
                    <a:pt x="f6" y="f8"/>
                  </a:cubicBezTo>
                  <a:close/>
                </a:path>
              </a:pathLst>
            </a:custGeom>
            <a:solidFill>
              <a:srgbClr val="48261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A54CA0FD-D319-914F-28F8-40237BC449EC}"/>
                </a:ext>
              </a:extLst>
            </p:cNvPr>
            <p:cNvSpPr/>
            <p:nvPr/>
          </p:nvSpPr>
          <p:spPr>
            <a:xfrm>
              <a:off x="13895386" y="3805239"/>
              <a:ext cx="1042992" cy="17240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"/>
                <a:gd name="f7" fmla="val 205"/>
                <a:gd name="f8" fmla="val 114"/>
                <a:gd name="f9" fmla="val 106"/>
                <a:gd name="f10" fmla="val 193"/>
                <a:gd name="f11" fmla="val 107"/>
                <a:gd name="f12" fmla="val 112"/>
                <a:gd name="f13" fmla="val 166"/>
                <a:gd name="f14" fmla="val 121"/>
                <a:gd name="f15" fmla="val 140"/>
                <a:gd name="f16" fmla="val 111"/>
                <a:gd name="f17" fmla="val 127"/>
                <a:gd name="f18" fmla="val 83"/>
                <a:gd name="f19" fmla="val 125"/>
                <a:gd name="f20" fmla="val 78"/>
                <a:gd name="f21" fmla="val 73"/>
                <a:gd name="f22" fmla="val 68"/>
                <a:gd name="f23" fmla="val 42"/>
                <a:gd name="f24" fmla="val 32"/>
                <a:gd name="f25" fmla="val 115"/>
                <a:gd name="f26" fmla="val 30"/>
                <a:gd name="f27" fmla="val 89"/>
                <a:gd name="f28" fmla="val 29"/>
                <a:gd name="f29" fmla="val 74"/>
                <a:gd name="f30" fmla="val 58"/>
                <a:gd name="f31" fmla="val 25"/>
                <a:gd name="f32" fmla="val 43"/>
                <a:gd name="f33" fmla="val 21"/>
                <a:gd name="f34" fmla="val 26"/>
                <a:gd name="f35" fmla="val 10"/>
                <a:gd name="f36" fmla="val 14"/>
                <a:gd name="f37" fmla="val 1"/>
                <a:gd name="f38" fmla="val 19"/>
                <a:gd name="f39" fmla="val 13"/>
                <a:gd name="f40" fmla="val 27"/>
                <a:gd name="f41" fmla="val 31"/>
                <a:gd name="f42" fmla="val 54"/>
                <a:gd name="f43" fmla="val 34"/>
                <a:gd name="f44" fmla="val 35"/>
                <a:gd name="f45" fmla="val 97"/>
                <a:gd name="f46" fmla="val 38"/>
                <a:gd name="f47" fmla="val 45"/>
                <a:gd name="f48" fmla="val 63"/>
                <a:gd name="f49" fmla="val 84"/>
                <a:gd name="f50" fmla="val 94"/>
                <a:gd name="f51" fmla="val 123"/>
                <a:gd name="f52" fmla="val 113"/>
                <a:gd name="f53" fmla="val 142"/>
                <a:gd name="f54" fmla="val 117"/>
                <a:gd name="f55" fmla="val 160"/>
                <a:gd name="f56" fmla="val 175"/>
                <a:gd name="f57" fmla="val 190"/>
                <a:gd name="f58" fmla="+- 0 0 -90"/>
                <a:gd name="f59" fmla="*/ f3 1 124"/>
                <a:gd name="f60" fmla="*/ f4 1 205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124"/>
                <a:gd name="f69" fmla="*/ f65 1 205"/>
                <a:gd name="f70" fmla="*/ 114 f66 1"/>
                <a:gd name="f71" fmla="*/ 205 f65 1"/>
                <a:gd name="f72" fmla="*/ 112 f66 1"/>
                <a:gd name="f73" fmla="*/ 166 f65 1"/>
                <a:gd name="f74" fmla="*/ 83 f66 1"/>
                <a:gd name="f75" fmla="*/ 125 f65 1"/>
                <a:gd name="f76" fmla="*/ 68 f66 1"/>
                <a:gd name="f77" fmla="*/ 30 f66 1"/>
                <a:gd name="f78" fmla="*/ 89 f65 1"/>
                <a:gd name="f79" fmla="*/ 25 f66 1"/>
                <a:gd name="f80" fmla="*/ 43 f65 1"/>
                <a:gd name="f81" fmla="*/ 0 f66 1"/>
                <a:gd name="f82" fmla="*/ 1 f65 1"/>
                <a:gd name="f83" fmla="*/ 1 f66 1"/>
                <a:gd name="f84" fmla="*/ 0 f65 1"/>
                <a:gd name="f85" fmla="*/ 31 f66 1"/>
                <a:gd name="f86" fmla="*/ 54 f65 1"/>
                <a:gd name="f87" fmla="*/ 35 f66 1"/>
                <a:gd name="f88" fmla="*/ 97 f65 1"/>
                <a:gd name="f89" fmla="*/ 63 f66 1"/>
                <a:gd name="f90" fmla="*/ 121 f65 1"/>
                <a:gd name="f91" fmla="*/ 94 f66 1"/>
                <a:gd name="f92" fmla="*/ 123 f65 1"/>
                <a:gd name="f93" fmla="*/ 117 f66 1"/>
                <a:gd name="f94" fmla="*/ 160 f65 1"/>
                <a:gd name="f95" fmla="*/ 115 f66 1"/>
                <a:gd name="f96" fmla="+- f67 0 f1"/>
                <a:gd name="f97" fmla="*/ f70 1 124"/>
                <a:gd name="f98" fmla="*/ f71 1 205"/>
                <a:gd name="f99" fmla="*/ f72 1 124"/>
                <a:gd name="f100" fmla="*/ f73 1 205"/>
                <a:gd name="f101" fmla="*/ f74 1 124"/>
                <a:gd name="f102" fmla="*/ f75 1 205"/>
                <a:gd name="f103" fmla="*/ f76 1 124"/>
                <a:gd name="f104" fmla="*/ f77 1 124"/>
                <a:gd name="f105" fmla="*/ f78 1 205"/>
                <a:gd name="f106" fmla="*/ f79 1 124"/>
                <a:gd name="f107" fmla="*/ f80 1 205"/>
                <a:gd name="f108" fmla="*/ f81 1 124"/>
                <a:gd name="f109" fmla="*/ f82 1 205"/>
                <a:gd name="f110" fmla="*/ f83 1 124"/>
                <a:gd name="f111" fmla="*/ f84 1 205"/>
                <a:gd name="f112" fmla="*/ f85 1 124"/>
                <a:gd name="f113" fmla="*/ f86 1 205"/>
                <a:gd name="f114" fmla="*/ f87 1 124"/>
                <a:gd name="f115" fmla="*/ f88 1 205"/>
                <a:gd name="f116" fmla="*/ f89 1 124"/>
                <a:gd name="f117" fmla="*/ f90 1 205"/>
                <a:gd name="f118" fmla="*/ f91 1 124"/>
                <a:gd name="f119" fmla="*/ f92 1 205"/>
                <a:gd name="f120" fmla="*/ f93 1 124"/>
                <a:gd name="f121" fmla="*/ f94 1 205"/>
                <a:gd name="f122" fmla="*/ f95 1 124"/>
                <a:gd name="f123" fmla="*/ 0 1 f68"/>
                <a:gd name="f124" fmla="*/ f62 1 f68"/>
                <a:gd name="f125" fmla="*/ 0 1 f69"/>
                <a:gd name="f126" fmla="*/ f63 1 f69"/>
                <a:gd name="f127" fmla="*/ f97 1 f68"/>
                <a:gd name="f128" fmla="*/ f98 1 f69"/>
                <a:gd name="f129" fmla="*/ f99 1 f68"/>
                <a:gd name="f130" fmla="*/ f100 1 f69"/>
                <a:gd name="f131" fmla="*/ f101 1 f68"/>
                <a:gd name="f132" fmla="*/ f102 1 f69"/>
                <a:gd name="f133" fmla="*/ f103 1 f68"/>
                <a:gd name="f134" fmla="*/ f104 1 f68"/>
                <a:gd name="f135" fmla="*/ f105 1 f69"/>
                <a:gd name="f136" fmla="*/ f106 1 f68"/>
                <a:gd name="f137" fmla="*/ f107 1 f69"/>
                <a:gd name="f138" fmla="*/ f108 1 f68"/>
                <a:gd name="f139" fmla="*/ f109 1 f69"/>
                <a:gd name="f140" fmla="*/ f110 1 f68"/>
                <a:gd name="f141" fmla="*/ f111 1 f69"/>
                <a:gd name="f142" fmla="*/ f112 1 f68"/>
                <a:gd name="f143" fmla="*/ f113 1 f69"/>
                <a:gd name="f144" fmla="*/ f114 1 f68"/>
                <a:gd name="f145" fmla="*/ f115 1 f69"/>
                <a:gd name="f146" fmla="*/ f116 1 f68"/>
                <a:gd name="f147" fmla="*/ f117 1 f69"/>
                <a:gd name="f148" fmla="*/ f118 1 f68"/>
                <a:gd name="f149" fmla="*/ f119 1 f69"/>
                <a:gd name="f150" fmla="*/ f120 1 f68"/>
                <a:gd name="f151" fmla="*/ f121 1 f69"/>
                <a:gd name="f152" fmla="*/ f122 1 f68"/>
                <a:gd name="f153" fmla="*/ f123 f59 1"/>
                <a:gd name="f154" fmla="*/ f124 f59 1"/>
                <a:gd name="f155" fmla="*/ f126 f60 1"/>
                <a:gd name="f156" fmla="*/ f125 f60 1"/>
                <a:gd name="f157" fmla="*/ f127 f59 1"/>
                <a:gd name="f158" fmla="*/ f128 f60 1"/>
                <a:gd name="f159" fmla="*/ f129 f59 1"/>
                <a:gd name="f160" fmla="*/ f130 f60 1"/>
                <a:gd name="f161" fmla="*/ f131 f59 1"/>
                <a:gd name="f162" fmla="*/ f132 f60 1"/>
                <a:gd name="f163" fmla="*/ f133 f59 1"/>
                <a:gd name="f164" fmla="*/ f134 f59 1"/>
                <a:gd name="f165" fmla="*/ f135 f60 1"/>
                <a:gd name="f166" fmla="*/ f136 f59 1"/>
                <a:gd name="f167" fmla="*/ f137 f60 1"/>
                <a:gd name="f168" fmla="*/ f138 f59 1"/>
                <a:gd name="f169" fmla="*/ f139 f60 1"/>
                <a:gd name="f170" fmla="*/ f140 f59 1"/>
                <a:gd name="f171" fmla="*/ f141 f60 1"/>
                <a:gd name="f172" fmla="*/ f142 f59 1"/>
                <a:gd name="f173" fmla="*/ f143 f60 1"/>
                <a:gd name="f174" fmla="*/ f144 f59 1"/>
                <a:gd name="f175" fmla="*/ f145 f60 1"/>
                <a:gd name="f176" fmla="*/ f146 f59 1"/>
                <a:gd name="f177" fmla="*/ f147 f60 1"/>
                <a:gd name="f178" fmla="*/ f148 f59 1"/>
                <a:gd name="f179" fmla="*/ f149 f60 1"/>
                <a:gd name="f180" fmla="*/ f150 f59 1"/>
                <a:gd name="f181" fmla="*/ f151 f60 1"/>
                <a:gd name="f182" fmla="*/ f152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57" y="f158"/>
                </a:cxn>
                <a:cxn ang="f96">
                  <a:pos x="f159" y="f160"/>
                </a:cxn>
                <a:cxn ang="f96">
                  <a:pos x="f161" y="f162"/>
                </a:cxn>
                <a:cxn ang="f96">
                  <a:pos x="f163" y="f162"/>
                </a:cxn>
                <a:cxn ang="f96">
                  <a:pos x="f164" y="f165"/>
                </a:cxn>
                <a:cxn ang="f96">
                  <a:pos x="f166" y="f167"/>
                </a:cxn>
                <a:cxn ang="f96">
                  <a:pos x="f168" y="f169"/>
                </a:cxn>
                <a:cxn ang="f96">
                  <a:pos x="f170" y="f171"/>
                </a:cxn>
                <a:cxn ang="f96">
                  <a:pos x="f172" y="f173"/>
                </a:cxn>
                <a:cxn ang="f96">
                  <a:pos x="f174" y="f175"/>
                </a:cxn>
                <a:cxn ang="f96">
                  <a:pos x="f176" y="f177"/>
                </a:cxn>
                <a:cxn ang="f96">
                  <a:pos x="f178" y="f179"/>
                </a:cxn>
                <a:cxn ang="f96">
                  <a:pos x="f180" y="f181"/>
                </a:cxn>
                <a:cxn ang="f96">
                  <a:pos x="f182" y="f158"/>
                </a:cxn>
                <a:cxn ang="f96">
                  <a:pos x="f157" y="f158"/>
                </a:cxn>
              </a:cxnLst>
              <a:rect l="f153" t="f156" r="f154" b="f155"/>
              <a:pathLst>
                <a:path w="124" h="205">
                  <a:moveTo>
                    <a:pt x="f8" y="f7"/>
                  </a:moveTo>
                  <a:cubicBezTo>
                    <a:pt x="f9" y="f10"/>
                    <a:pt x="f11" y="f2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1" y="f19"/>
                    <a:pt x="f22" y="f19"/>
                  </a:cubicBezTo>
                  <a:cubicBezTo>
                    <a:pt x="f23" y="f19"/>
                    <a:pt x="f24" y="f25"/>
                    <a:pt x="f26" y="f27"/>
                  </a:cubicBezTo>
                  <a:cubicBezTo>
                    <a:pt x="f28" y="f29"/>
                    <a:pt x="f28" y="f30"/>
                    <a:pt x="f31" y="f32"/>
                  </a:cubicBezTo>
                  <a:cubicBezTo>
                    <a:pt x="f33" y="f34"/>
                    <a:pt x="f35" y="f36"/>
                    <a:pt x="f5" y="f37"/>
                  </a:cubicBezTo>
                  <a:cubicBezTo>
                    <a:pt x="f5" y="f37"/>
                    <a:pt x="f37" y="f37"/>
                    <a:pt x="f37" y="f5"/>
                  </a:cubicBezTo>
                  <a:cubicBezTo>
                    <a:pt x="f38" y="f39"/>
                    <a:pt x="f40" y="f24"/>
                    <a:pt x="f41" y="f42"/>
                  </a:cubicBezTo>
                  <a:cubicBezTo>
                    <a:pt x="f43" y="f22"/>
                    <a:pt x="f24" y="f18"/>
                    <a:pt x="f44" y="f45"/>
                  </a:cubicBezTo>
                  <a:cubicBezTo>
                    <a:pt x="f46" y="f25"/>
                    <a:pt x="f47" y="f14"/>
                    <a:pt x="f48" y="f14"/>
                  </a:cubicBezTo>
                  <a:cubicBezTo>
                    <a:pt x="f21" y="f14"/>
                    <a:pt x="f49" y="f14"/>
                    <a:pt x="f50" y="f51"/>
                  </a:cubicBezTo>
                  <a:cubicBezTo>
                    <a:pt x="f52" y="f17"/>
                    <a:pt x="f6" y="f53"/>
                    <a:pt x="f54" y="f55"/>
                  </a:cubicBezTo>
                  <a:cubicBezTo>
                    <a:pt x="f16" y="f56"/>
                    <a:pt x="f16" y="f57"/>
                    <a:pt x="f25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9C77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6A82B27A-1D83-666B-C92A-94D376E00262}"/>
                </a:ext>
              </a:extLst>
            </p:cNvPr>
            <p:cNvSpPr/>
            <p:nvPr/>
          </p:nvSpPr>
          <p:spPr>
            <a:xfrm>
              <a:off x="13171483" y="3316291"/>
              <a:ext cx="1060447" cy="4889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5"/>
                <a:gd name="f7" fmla="val 57"/>
                <a:gd name="f8" fmla="val 46"/>
                <a:gd name="f9" fmla="val 1"/>
                <a:gd name="f10" fmla="val 56"/>
                <a:gd name="f11" fmla="val 5"/>
                <a:gd name="f12" fmla="val 66"/>
                <a:gd name="f13" fmla="val 6"/>
                <a:gd name="f14" fmla="val 76"/>
                <a:gd name="f15" fmla="val 10"/>
                <a:gd name="f16" fmla="val 95"/>
                <a:gd name="f17" fmla="val 18"/>
                <a:gd name="f18" fmla="val 111"/>
                <a:gd name="f19" fmla="val 30"/>
                <a:gd name="f20" fmla="val 121"/>
                <a:gd name="f21" fmla="val 49"/>
                <a:gd name="f22" fmla="val 122"/>
                <a:gd name="f23" fmla="val 52"/>
                <a:gd name="f24" fmla="val 126"/>
                <a:gd name="f25" fmla="val 54"/>
                <a:gd name="f26" fmla="val 123"/>
                <a:gd name="f27" fmla="val 58"/>
                <a:gd name="f28" fmla="val 93"/>
                <a:gd name="f29" fmla="val 16"/>
                <a:gd name="f30" fmla="val 50"/>
                <a:gd name="f31" fmla="val 3"/>
                <a:gd name="f32" fmla="val 7"/>
                <a:gd name="f33" fmla="val 14"/>
                <a:gd name="f34" fmla="+- 0 0 -90"/>
                <a:gd name="f35" fmla="*/ f3 1 125"/>
                <a:gd name="f36" fmla="*/ f4 1 57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25"/>
                <a:gd name="f45" fmla="*/ f41 1 57"/>
                <a:gd name="f46" fmla="*/ 46 f42 1"/>
                <a:gd name="f47" fmla="*/ 1 f41 1"/>
                <a:gd name="f48" fmla="*/ 76 f42 1"/>
                <a:gd name="f49" fmla="*/ 10 f41 1"/>
                <a:gd name="f50" fmla="*/ 121 f42 1"/>
                <a:gd name="f51" fmla="*/ 49 f41 1"/>
                <a:gd name="f52" fmla="*/ 123 f42 1"/>
                <a:gd name="f53" fmla="*/ 58 f41 1"/>
                <a:gd name="f54" fmla="*/ 0 f42 1"/>
                <a:gd name="f55" fmla="*/ 7 f41 1"/>
                <a:gd name="f56" fmla="+- f43 0 f1"/>
                <a:gd name="f57" fmla="*/ f46 1 126"/>
                <a:gd name="f58" fmla="*/ f47 1 58"/>
                <a:gd name="f59" fmla="*/ f48 1 126"/>
                <a:gd name="f60" fmla="*/ f49 1 58"/>
                <a:gd name="f61" fmla="*/ f50 1 126"/>
                <a:gd name="f62" fmla="*/ f51 1 58"/>
                <a:gd name="f63" fmla="*/ f52 1 126"/>
                <a:gd name="f64" fmla="*/ f53 1 58"/>
                <a:gd name="f65" fmla="*/ f54 1 126"/>
                <a:gd name="f66" fmla="*/ f55 1 58"/>
                <a:gd name="f67" fmla="*/ 0 1 f44"/>
                <a:gd name="f68" fmla="*/ f38 1 f44"/>
                <a:gd name="f69" fmla="*/ 0 1 f45"/>
                <a:gd name="f70" fmla="*/ f39 1 f45"/>
                <a:gd name="f71" fmla="*/ f57 1 f44"/>
                <a:gd name="f72" fmla="*/ f58 1 f45"/>
                <a:gd name="f73" fmla="*/ f59 1 f44"/>
                <a:gd name="f74" fmla="*/ f60 1 f45"/>
                <a:gd name="f75" fmla="*/ f61 1 f44"/>
                <a:gd name="f76" fmla="*/ f62 1 f45"/>
                <a:gd name="f77" fmla="*/ f63 1 f44"/>
                <a:gd name="f78" fmla="*/ f64 1 f45"/>
                <a:gd name="f79" fmla="*/ f65 1 f44"/>
                <a:gd name="f80" fmla="*/ f66 1 f45"/>
                <a:gd name="f81" fmla="*/ f67 f35 1"/>
                <a:gd name="f82" fmla="*/ f68 f35 1"/>
                <a:gd name="f83" fmla="*/ f70 f36 1"/>
                <a:gd name="f84" fmla="*/ f69 f36 1"/>
                <a:gd name="f85" fmla="*/ f71 f35 1"/>
                <a:gd name="f86" fmla="*/ f72 f36 1"/>
                <a:gd name="f87" fmla="*/ f73 f35 1"/>
                <a:gd name="f88" fmla="*/ f74 f36 1"/>
                <a:gd name="f89" fmla="*/ f75 f35 1"/>
                <a:gd name="f90" fmla="*/ f76 f36 1"/>
                <a:gd name="f91" fmla="*/ f77 f35 1"/>
                <a:gd name="f92" fmla="*/ f78 f36 1"/>
                <a:gd name="f93" fmla="*/ f79 f35 1"/>
                <a:gd name="f94" fmla="*/ f80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5" y="f86"/>
                </a:cxn>
                <a:cxn ang="f56">
                  <a:pos x="f87" y="f88"/>
                </a:cxn>
                <a:cxn ang="f56">
                  <a:pos x="f89" y="f90"/>
                </a:cxn>
                <a:cxn ang="f56">
                  <a:pos x="f91" y="f92"/>
                </a:cxn>
                <a:cxn ang="f56">
                  <a:pos x="f93" y="f94"/>
                </a:cxn>
                <a:cxn ang="f56">
                  <a:pos x="f85" y="f86"/>
                </a:cxn>
              </a:cxnLst>
              <a:rect l="f81" t="f84" r="f82" b="f83"/>
              <a:pathLst>
                <a:path w="125" h="5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5" y="f32"/>
                  </a:cubicBezTo>
                  <a:cubicBezTo>
                    <a:pt x="f33" y="f5"/>
                    <a:pt x="f19" y="f9"/>
                    <a:pt x="f8" y="f9"/>
                  </a:cubicBezTo>
                  <a:close/>
                </a:path>
              </a:pathLst>
            </a:custGeom>
            <a:solidFill>
              <a:srgbClr val="F6E4D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Freeform 33">
              <a:extLst>
                <a:ext uri="{FF2B5EF4-FFF2-40B4-BE49-F238E27FC236}">
                  <a16:creationId xmlns:a16="http://schemas.microsoft.com/office/drawing/2014/main" id="{9C0CD98B-CFEB-E3AD-2ED4-BA10A953F994}"/>
                </a:ext>
              </a:extLst>
            </p:cNvPr>
            <p:cNvSpPr/>
            <p:nvPr/>
          </p:nvSpPr>
          <p:spPr>
            <a:xfrm>
              <a:off x="14517691" y="5756276"/>
              <a:ext cx="285750" cy="6572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78"/>
                <a:gd name="f8" fmla="val 17"/>
                <a:gd name="f9" fmla="val 5"/>
                <a:gd name="f10" fmla="val 13"/>
                <a:gd name="f11" fmla="val 10"/>
                <a:gd name="f12" fmla="val 9"/>
                <a:gd name="f13" fmla="val 14"/>
                <a:gd name="f14" fmla="val 2"/>
                <a:gd name="f15" fmla="val 3"/>
                <a:gd name="f16" fmla="val 12"/>
                <a:gd name="f17" fmla="val 16"/>
                <a:gd name="f18" fmla="val 20"/>
                <a:gd name="f19" fmla="val 1"/>
                <a:gd name="f20" fmla="val 22"/>
                <a:gd name="f21" fmla="val 30"/>
                <a:gd name="f22" fmla="val 53"/>
                <a:gd name="f23" fmla="val 31"/>
                <a:gd name="f24" fmla="val 25"/>
                <a:gd name="f25" fmla="val 72"/>
                <a:gd name="f26" fmla="val 24"/>
                <a:gd name="f27" fmla="val 64"/>
                <a:gd name="f28" fmla="val 21"/>
                <a:gd name="f29" fmla="val 57"/>
                <a:gd name="f30" fmla="val 18"/>
                <a:gd name="f31" fmla="val 49"/>
                <a:gd name="f32" fmla="val 15"/>
                <a:gd name="f33" fmla="val 42"/>
                <a:gd name="f34" fmla="val 35"/>
                <a:gd name="f35" fmla="val 11"/>
                <a:gd name="f36" fmla="val 27"/>
                <a:gd name="f37" fmla="+- 0 0 -90"/>
                <a:gd name="f38" fmla="*/ f3 1 34"/>
                <a:gd name="f39" fmla="*/ f4 1 78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34"/>
                <a:gd name="f48" fmla="*/ f44 1 78"/>
                <a:gd name="f49" fmla="*/ 0 f45 1"/>
                <a:gd name="f50" fmla="*/ 17 f44 1"/>
                <a:gd name="f51" fmla="*/ 14 f45 1"/>
                <a:gd name="f52" fmla="*/ 5 f44 1"/>
                <a:gd name="f53" fmla="*/ 12 f45 1"/>
                <a:gd name="f54" fmla="*/ 3 f44 1"/>
                <a:gd name="f55" fmla="*/ 20 f45 1"/>
                <a:gd name="f56" fmla="*/ 31 f45 1"/>
                <a:gd name="f57" fmla="*/ 78 f44 1"/>
                <a:gd name="f58" fmla="*/ 21 f45 1"/>
                <a:gd name="f59" fmla="*/ 57 f44 1"/>
                <a:gd name="f60" fmla="*/ 35 f44 1"/>
                <a:gd name="f61" fmla="+- f46 0 f1"/>
                <a:gd name="f62" fmla="*/ f49 1 34"/>
                <a:gd name="f63" fmla="*/ f50 1 78"/>
                <a:gd name="f64" fmla="*/ f51 1 34"/>
                <a:gd name="f65" fmla="*/ f52 1 78"/>
                <a:gd name="f66" fmla="*/ f53 1 34"/>
                <a:gd name="f67" fmla="*/ f54 1 78"/>
                <a:gd name="f68" fmla="*/ f55 1 34"/>
                <a:gd name="f69" fmla="*/ f56 1 34"/>
                <a:gd name="f70" fmla="*/ f57 1 78"/>
                <a:gd name="f71" fmla="*/ f58 1 34"/>
                <a:gd name="f72" fmla="*/ f59 1 78"/>
                <a:gd name="f73" fmla="*/ f60 1 78"/>
                <a:gd name="f74" fmla="*/ 0 1 f47"/>
                <a:gd name="f75" fmla="*/ f41 1 f47"/>
                <a:gd name="f76" fmla="*/ 0 1 f48"/>
                <a:gd name="f77" fmla="*/ f42 1 f48"/>
                <a:gd name="f78" fmla="*/ f62 1 f47"/>
                <a:gd name="f79" fmla="*/ f63 1 f48"/>
                <a:gd name="f80" fmla="*/ f64 1 f47"/>
                <a:gd name="f81" fmla="*/ f65 1 f48"/>
                <a:gd name="f82" fmla="*/ f66 1 f47"/>
                <a:gd name="f83" fmla="*/ f67 1 f48"/>
                <a:gd name="f84" fmla="*/ f68 1 f47"/>
                <a:gd name="f85" fmla="*/ f69 1 f47"/>
                <a:gd name="f86" fmla="*/ f70 1 f48"/>
                <a:gd name="f87" fmla="*/ f71 1 f47"/>
                <a:gd name="f88" fmla="*/ f72 1 f48"/>
                <a:gd name="f89" fmla="*/ f73 1 f48"/>
                <a:gd name="f90" fmla="*/ f74 f38 1"/>
                <a:gd name="f91" fmla="*/ f75 f38 1"/>
                <a:gd name="f92" fmla="*/ f77 f39 1"/>
                <a:gd name="f93" fmla="*/ f76 f39 1"/>
                <a:gd name="f94" fmla="*/ f78 f38 1"/>
                <a:gd name="f95" fmla="*/ f79 f39 1"/>
                <a:gd name="f96" fmla="*/ f80 f38 1"/>
                <a:gd name="f97" fmla="*/ f81 f39 1"/>
                <a:gd name="f98" fmla="*/ f82 f38 1"/>
                <a:gd name="f99" fmla="*/ f83 f39 1"/>
                <a:gd name="f100" fmla="*/ f84 f38 1"/>
                <a:gd name="f101" fmla="*/ f85 f38 1"/>
                <a:gd name="f102" fmla="*/ f86 f39 1"/>
                <a:gd name="f103" fmla="*/ f87 f38 1"/>
                <a:gd name="f104" fmla="*/ f88 f39 1"/>
                <a:gd name="f105" fmla="*/ f8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4" y="f95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97"/>
                </a:cxn>
                <a:cxn ang="f61">
                  <a:pos x="f101" y="f102"/>
                </a:cxn>
                <a:cxn ang="f61">
                  <a:pos x="f103" y="f104"/>
                </a:cxn>
                <a:cxn ang="f61">
                  <a:pos x="f98" y="f105"/>
                </a:cxn>
                <a:cxn ang="f61">
                  <a:pos x="f94" y="f95"/>
                </a:cxn>
              </a:cxnLst>
              <a:rect l="f90" t="f93" r="f91" b="f92"/>
              <a:pathLst>
                <a:path w="34" h="78">
                  <a:moveTo>
                    <a:pt x="f5" y="f8"/>
                  </a:moveTo>
                  <a:cubicBezTo>
                    <a:pt x="f9" y="f10"/>
                    <a:pt x="f11" y="f12"/>
                    <a:pt x="f13" y="f9"/>
                  </a:cubicBezTo>
                  <a:cubicBezTo>
                    <a:pt x="f8" y="f14"/>
                    <a:pt x="f10" y="f15"/>
                    <a:pt x="f16" y="f15"/>
                  </a:cubicBezTo>
                  <a:cubicBezTo>
                    <a:pt x="f17" y="f5"/>
                    <a:pt x="f18" y="f19"/>
                    <a:pt x="f18" y="f9"/>
                  </a:cubicBezTo>
                  <a:cubicBezTo>
                    <a:pt x="f20" y="f21"/>
                    <a:pt x="f6" y="f22"/>
                    <a:pt x="f23" y="f7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16" y="f34"/>
                  </a:cubicBezTo>
                  <a:cubicBezTo>
                    <a:pt x="f35" y="f36"/>
                    <a:pt x="f9" y="f20"/>
                    <a:pt x="f5" y="f8"/>
                  </a:cubicBezTo>
                  <a:close/>
                </a:path>
              </a:pathLst>
            </a:custGeom>
            <a:solidFill>
              <a:srgbClr val="94BFA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2" name="Freeform 34">
              <a:extLst>
                <a:ext uri="{FF2B5EF4-FFF2-40B4-BE49-F238E27FC236}">
                  <a16:creationId xmlns:a16="http://schemas.microsoft.com/office/drawing/2014/main" id="{496191EE-50E4-957B-E039-057AE4AED8A2}"/>
                </a:ext>
              </a:extLst>
            </p:cNvPr>
            <p:cNvSpPr/>
            <p:nvPr/>
          </p:nvSpPr>
          <p:spPr>
            <a:xfrm>
              <a:off x="14971708" y="5613401"/>
              <a:ext cx="631822" cy="874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104"/>
                <a:gd name="f8" fmla="val 57"/>
                <a:gd name="f9" fmla="val 26"/>
                <a:gd name="f10" fmla="val 70"/>
                <a:gd name="f11" fmla="val 63"/>
                <a:gd name="f12" fmla="val 46"/>
                <a:gd name="f13" fmla="val 84"/>
                <a:gd name="f14" fmla="val 32"/>
                <a:gd name="f15" fmla="val 95"/>
                <a:gd name="f16" fmla="val 18"/>
                <a:gd name="f17" fmla="val 9"/>
                <a:gd name="f18" fmla="val 99"/>
                <a:gd name="f19" fmla="val 96"/>
                <a:gd name="f20" fmla="val 91"/>
                <a:gd name="f21" fmla="val 58"/>
                <a:gd name="f22" fmla="val 72"/>
                <a:gd name="f23" fmla="val 39"/>
                <a:gd name="f24" fmla="val 4"/>
                <a:gd name="f25" fmla="val 3"/>
                <a:gd name="f26" fmla="val 55"/>
                <a:gd name="f27" fmla="val 1"/>
                <a:gd name="f28" fmla="+- 0 0 -90"/>
                <a:gd name="f29" fmla="*/ f3 1 75"/>
                <a:gd name="f30" fmla="*/ f4 1 104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75"/>
                <a:gd name="f39" fmla="*/ f35 1 104"/>
                <a:gd name="f40" fmla="*/ 57 f36 1"/>
                <a:gd name="f41" fmla="*/ 0 f35 1"/>
                <a:gd name="f42" fmla="*/ 46 f36 1"/>
                <a:gd name="f43" fmla="*/ 84 f35 1"/>
                <a:gd name="f44" fmla="*/ 0 f36 1"/>
                <a:gd name="f45" fmla="*/ 104 f35 1"/>
                <a:gd name="f46" fmla="*/ 26 f36 1"/>
                <a:gd name="f47" fmla="*/ 91 f35 1"/>
                <a:gd name="f48" fmla="*/ 4 f35 1"/>
                <a:gd name="f49" fmla="+- f37 0 f1"/>
                <a:gd name="f50" fmla="*/ f40 1 75"/>
                <a:gd name="f51" fmla="*/ f41 1 104"/>
                <a:gd name="f52" fmla="*/ f42 1 75"/>
                <a:gd name="f53" fmla="*/ f43 1 104"/>
                <a:gd name="f54" fmla="*/ f44 1 75"/>
                <a:gd name="f55" fmla="*/ f45 1 104"/>
                <a:gd name="f56" fmla="*/ f46 1 75"/>
                <a:gd name="f57" fmla="*/ f47 1 104"/>
                <a:gd name="f58" fmla="*/ f48 1 104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9"/>
                <a:gd name="f67" fmla="*/ f54 1 f38"/>
                <a:gd name="f68" fmla="*/ f55 1 f39"/>
                <a:gd name="f69" fmla="*/ f56 1 f38"/>
                <a:gd name="f70" fmla="*/ f57 1 f39"/>
                <a:gd name="f71" fmla="*/ f58 1 f39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30 1"/>
                <a:gd name="f80" fmla="*/ f67 f29 1"/>
                <a:gd name="f81" fmla="*/ f68 f30 1"/>
                <a:gd name="f82" fmla="*/ f69 f29 1"/>
                <a:gd name="f83" fmla="*/ f70 f30 1"/>
                <a:gd name="f84" fmla="*/ f71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76" y="f84"/>
                </a:cxn>
                <a:cxn ang="f49">
                  <a:pos x="f76" y="f77"/>
                </a:cxn>
              </a:cxnLst>
              <a:rect l="f72" t="f75" r="f73" b="f74"/>
              <a:pathLst>
                <a:path w="75" h="104">
                  <a:moveTo>
                    <a:pt x="f8" y="f5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15"/>
                    <a:pt x="f16" y="f7"/>
                    <a:pt x="f5" y="f7"/>
                  </a:cubicBezTo>
                  <a:cubicBezTo>
                    <a:pt x="f17" y="f18"/>
                    <a:pt x="f16" y="f19"/>
                    <a:pt x="f9" y="f20"/>
                  </a:cubicBezTo>
                  <a:cubicBezTo>
                    <a:pt x="f21" y="f22"/>
                    <a:pt x="f10" y="f23"/>
                    <a:pt x="f8" y="f24"/>
                  </a:cubicBezTo>
                  <a:cubicBezTo>
                    <a:pt x="f8" y="f25"/>
                    <a:pt x="f26" y="f27"/>
                    <a:pt x="f8" y="f5"/>
                  </a:cubicBezTo>
                  <a:close/>
                </a:path>
              </a:pathLst>
            </a:custGeom>
            <a:solidFill>
              <a:srgbClr val="F8E5D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3" name="Freeform 35">
              <a:extLst>
                <a:ext uri="{FF2B5EF4-FFF2-40B4-BE49-F238E27FC236}">
                  <a16:creationId xmlns:a16="http://schemas.microsoft.com/office/drawing/2014/main" id="{7DC43F7D-158E-B48D-A874-93E26876E390}"/>
                </a:ext>
              </a:extLst>
            </p:cNvPr>
            <p:cNvSpPr/>
            <p:nvPr/>
          </p:nvSpPr>
          <p:spPr>
            <a:xfrm>
              <a:off x="14728826" y="4478338"/>
              <a:ext cx="428625" cy="3952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47"/>
                <a:gd name="f8" fmla="val 4"/>
                <a:gd name="f9" fmla="val 5"/>
                <a:gd name="f10" fmla="val 10"/>
                <a:gd name="f11" fmla="val 3"/>
                <a:gd name="f12" fmla="val 14"/>
                <a:gd name="f13" fmla="val 32"/>
                <a:gd name="f14" fmla="val 8"/>
                <a:gd name="f15" fmla="val 45"/>
                <a:gd name="f16" fmla="val 19"/>
                <a:gd name="f17" fmla="val 37"/>
                <a:gd name="f18" fmla="val 39"/>
                <a:gd name="f19" fmla="val 41"/>
                <a:gd name="f20" fmla="val 43"/>
                <a:gd name="f21" fmla="val 50"/>
                <a:gd name="f22" fmla="val 44"/>
                <a:gd name="f23" fmla="val 46"/>
                <a:gd name="f24" fmla="val 48"/>
                <a:gd name="f25" fmla="val 34"/>
                <a:gd name="f26" fmla="val 24"/>
                <a:gd name="f27" fmla="val 33"/>
                <a:gd name="f28" fmla="val 17"/>
                <a:gd name="f29" fmla="val 23"/>
                <a:gd name="f30" fmla="val 12"/>
                <a:gd name="f31" fmla="val 6"/>
                <a:gd name="f32" fmla="+- 0 0 -90"/>
                <a:gd name="f33" fmla="*/ f3 1 51"/>
                <a:gd name="f34" fmla="*/ f4 1 47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51"/>
                <a:gd name="f43" fmla="*/ f39 1 47"/>
                <a:gd name="f44" fmla="*/ 0 f40 1"/>
                <a:gd name="f45" fmla="*/ 4 f39 1"/>
                <a:gd name="f46" fmla="*/ 14 f40 1"/>
                <a:gd name="f47" fmla="*/ 51 f40 1"/>
                <a:gd name="f48" fmla="*/ 37 f39 1"/>
                <a:gd name="f49" fmla="*/ 43 f39 1"/>
                <a:gd name="f50" fmla="*/ 48 f40 1"/>
                <a:gd name="f51" fmla="*/ 47 f39 1"/>
                <a:gd name="f52" fmla="*/ 33 f40 1"/>
                <a:gd name="f53" fmla="*/ 17 f39 1"/>
                <a:gd name="f54" fmla="+- f41 0 f1"/>
                <a:gd name="f55" fmla="*/ f44 1 51"/>
                <a:gd name="f56" fmla="*/ f45 1 47"/>
                <a:gd name="f57" fmla="*/ f46 1 51"/>
                <a:gd name="f58" fmla="*/ f47 1 51"/>
                <a:gd name="f59" fmla="*/ f48 1 47"/>
                <a:gd name="f60" fmla="*/ f49 1 47"/>
                <a:gd name="f61" fmla="*/ f50 1 51"/>
                <a:gd name="f62" fmla="*/ f51 1 47"/>
                <a:gd name="f63" fmla="*/ f52 1 51"/>
                <a:gd name="f64" fmla="*/ f53 1 47"/>
                <a:gd name="f65" fmla="*/ 0 1 f42"/>
                <a:gd name="f66" fmla="*/ f36 1 f42"/>
                <a:gd name="f67" fmla="*/ 0 1 f43"/>
                <a:gd name="f68" fmla="*/ f37 1 f43"/>
                <a:gd name="f69" fmla="*/ f55 1 f42"/>
                <a:gd name="f70" fmla="*/ f56 1 f43"/>
                <a:gd name="f71" fmla="*/ f57 1 f42"/>
                <a:gd name="f72" fmla="*/ f58 1 f42"/>
                <a:gd name="f73" fmla="*/ f59 1 f43"/>
                <a:gd name="f74" fmla="*/ f60 1 f43"/>
                <a:gd name="f75" fmla="*/ f61 1 f42"/>
                <a:gd name="f76" fmla="*/ f62 1 f43"/>
                <a:gd name="f77" fmla="*/ f63 1 f42"/>
                <a:gd name="f78" fmla="*/ f64 1 f43"/>
                <a:gd name="f79" fmla="*/ f65 f33 1"/>
                <a:gd name="f80" fmla="*/ f66 f33 1"/>
                <a:gd name="f81" fmla="*/ f68 f34 1"/>
                <a:gd name="f82" fmla="*/ f67 f34 1"/>
                <a:gd name="f83" fmla="*/ f69 f33 1"/>
                <a:gd name="f84" fmla="*/ f70 f34 1"/>
                <a:gd name="f85" fmla="*/ f71 f33 1"/>
                <a:gd name="f86" fmla="*/ f72 f33 1"/>
                <a:gd name="f87" fmla="*/ f73 f34 1"/>
                <a:gd name="f88" fmla="*/ f74 f34 1"/>
                <a:gd name="f89" fmla="*/ f75 f33 1"/>
                <a:gd name="f90" fmla="*/ f76 f34 1"/>
                <a:gd name="f91" fmla="*/ f77 f33 1"/>
                <a:gd name="f92" fmla="*/ f7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3" y="f84"/>
                </a:cxn>
                <a:cxn ang="f54">
                  <a:pos x="f85" y="f84"/>
                </a:cxn>
                <a:cxn ang="f54">
                  <a:pos x="f86" y="f87"/>
                </a:cxn>
                <a:cxn ang="f54">
                  <a:pos x="f86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83" y="f84"/>
                </a:cxn>
              </a:cxnLst>
              <a:rect l="f79" t="f82" r="f80" b="f81"/>
              <a:pathLst>
                <a:path w="51" h="47">
                  <a:moveTo>
                    <a:pt x="f5" y="f8"/>
                  </a:moveTo>
                  <a:cubicBezTo>
                    <a:pt x="f9" y="f5"/>
                    <a:pt x="f10" y="f11"/>
                    <a:pt x="f12" y="f8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6" y="f18"/>
                    <a:pt x="f6" y="f19"/>
                    <a:pt x="f6" y="f20"/>
                  </a:cubicBezTo>
                  <a:cubicBezTo>
                    <a:pt x="f21" y="f22"/>
                    <a:pt x="f21" y="f23"/>
                    <a:pt x="f24" y="f7"/>
                  </a:cubicBezTo>
                  <a:cubicBezTo>
                    <a:pt x="f24" y="f25"/>
                    <a:pt x="f20" y="f26"/>
                    <a:pt x="f27" y="f28"/>
                  </a:cubicBezTo>
                  <a:cubicBezTo>
                    <a:pt x="f29" y="f10"/>
                    <a:pt x="f30" y="f31"/>
                    <a:pt x="f5" y="f8"/>
                  </a:cubicBezTo>
                  <a:close/>
                </a:path>
              </a:pathLst>
            </a:custGeom>
            <a:solidFill>
              <a:srgbClr val="EBD8C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4" name="Freeform 36">
              <a:extLst>
                <a:ext uri="{FF2B5EF4-FFF2-40B4-BE49-F238E27FC236}">
                  <a16:creationId xmlns:a16="http://schemas.microsoft.com/office/drawing/2014/main" id="{4F0875C6-C0A2-866C-C242-34A7E13CAE2A}"/>
                </a:ext>
              </a:extLst>
            </p:cNvPr>
            <p:cNvSpPr/>
            <p:nvPr/>
          </p:nvSpPr>
          <p:spPr>
            <a:xfrm>
              <a:off x="13273092" y="3603622"/>
              <a:ext cx="461964" cy="1000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12"/>
                <a:gd name="f8" fmla="val 45"/>
                <a:gd name="f9" fmla="val 11"/>
                <a:gd name="f10" fmla="val 37"/>
                <a:gd name="f11" fmla="val 6"/>
                <a:gd name="f12" fmla="val 27"/>
                <a:gd name="f13" fmla="val 5"/>
                <a:gd name="f14" fmla="val 18"/>
                <a:gd name="f15" fmla="val 4"/>
                <a:gd name="f16" fmla="val 9"/>
                <a:gd name="f17" fmla="val 2"/>
                <a:gd name="f18" fmla="val 19"/>
                <a:gd name="f19" fmla="val 1"/>
                <a:gd name="f20" fmla="val 38"/>
                <a:gd name="f21" fmla="+- 0 0 -90"/>
                <a:gd name="f22" fmla="*/ f3 1 55"/>
                <a:gd name="f23" fmla="*/ f4 1 12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55"/>
                <a:gd name="f32" fmla="*/ f28 1 12"/>
                <a:gd name="f33" fmla="*/ 55 f29 1"/>
                <a:gd name="f34" fmla="*/ 12 f28 1"/>
                <a:gd name="f35" fmla="*/ 27 f29 1"/>
                <a:gd name="f36" fmla="*/ 5 f28 1"/>
                <a:gd name="f37" fmla="*/ 0 f29 1"/>
                <a:gd name="f38" fmla="*/ 2 f28 1"/>
                <a:gd name="f39" fmla="+- f30 0 f1"/>
                <a:gd name="f40" fmla="*/ f33 1 55"/>
                <a:gd name="f41" fmla="*/ f34 1 12"/>
                <a:gd name="f42" fmla="*/ f35 1 55"/>
                <a:gd name="f43" fmla="*/ f36 1 12"/>
                <a:gd name="f44" fmla="*/ f37 1 55"/>
                <a:gd name="f45" fmla="*/ f38 1 12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55" h="12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5"/>
                    <a:pt x="f5" y="f17"/>
                  </a:cubicBezTo>
                  <a:cubicBezTo>
                    <a:pt x="f18" y="f19"/>
                    <a:pt x="f20" y="f5"/>
                    <a:pt x="f6" y="f7"/>
                  </a:cubicBezTo>
                  <a:close/>
                </a:path>
              </a:pathLst>
            </a:custGeom>
            <a:solidFill>
              <a:srgbClr val="87625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5" name="Freeform 37">
              <a:extLst>
                <a:ext uri="{FF2B5EF4-FFF2-40B4-BE49-F238E27FC236}">
                  <a16:creationId xmlns:a16="http://schemas.microsoft.com/office/drawing/2014/main" id="{47F25F08-7655-27B2-380E-C8DA977F56E4}"/>
                </a:ext>
              </a:extLst>
            </p:cNvPr>
            <p:cNvSpPr/>
            <p:nvPr/>
          </p:nvSpPr>
          <p:spPr>
            <a:xfrm>
              <a:off x="12238036" y="4167185"/>
              <a:ext cx="84133" cy="352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42"/>
                <a:gd name="f8" fmla="val 2"/>
                <a:gd name="f9" fmla="val 31"/>
                <a:gd name="f10" fmla="val 1"/>
                <a:gd name="f11" fmla="val 24"/>
                <a:gd name="f12" fmla="val 17"/>
                <a:gd name="f13" fmla="val 9"/>
                <a:gd name="f14" fmla="val 3"/>
                <a:gd name="f15" fmla="val 6"/>
                <a:gd name="f16" fmla="val 8"/>
                <a:gd name="f17" fmla="val 15"/>
                <a:gd name="f18" fmla="val 5"/>
                <a:gd name="f19" fmla="val 28"/>
                <a:gd name="f20" fmla="val 37"/>
                <a:gd name="f21" fmla="+- 0 0 -90"/>
                <a:gd name="f22" fmla="*/ f3 1 10"/>
                <a:gd name="f23" fmla="*/ f4 1 42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0"/>
                <a:gd name="f32" fmla="*/ f28 1 42"/>
                <a:gd name="f33" fmla="*/ 2 f29 1"/>
                <a:gd name="f34" fmla="*/ 31 f28 1"/>
                <a:gd name="f35" fmla="*/ 9 f28 1"/>
                <a:gd name="f36" fmla="*/ 8 f29 1"/>
                <a:gd name="f37" fmla="*/ 0 f28 1"/>
                <a:gd name="f38" fmla="*/ 10 f29 1"/>
                <a:gd name="f39" fmla="*/ 42 f28 1"/>
                <a:gd name="f40" fmla="+- f30 0 f1"/>
                <a:gd name="f41" fmla="*/ f33 1 10"/>
                <a:gd name="f42" fmla="*/ f34 1 42"/>
                <a:gd name="f43" fmla="*/ f35 1 42"/>
                <a:gd name="f44" fmla="*/ f36 1 10"/>
                <a:gd name="f45" fmla="*/ f37 1 42"/>
                <a:gd name="f46" fmla="*/ f38 1 10"/>
                <a:gd name="f47" fmla="*/ f39 1 42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2"/>
                <a:gd name="f55" fmla="*/ f44 1 f31"/>
                <a:gd name="f56" fmla="*/ f45 1 f32"/>
                <a:gd name="f57" fmla="*/ f46 1 f31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3 1"/>
                <a:gd name="f66" fmla="*/ f55 f22 1"/>
                <a:gd name="f67" fmla="*/ f56 f23 1"/>
                <a:gd name="f68" fmla="*/ f57 f22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3" y="f65"/>
                </a:cxn>
                <a:cxn ang="f40">
                  <a:pos x="f66" y="f67"/>
                </a:cxn>
                <a:cxn ang="f40">
                  <a:pos x="f68" y="f69"/>
                </a:cxn>
                <a:cxn ang="f40">
                  <a:pos x="f63" y="f64"/>
                </a:cxn>
              </a:cxnLst>
              <a:rect l="f59" t="f62" r="f60" b="f61"/>
              <a:pathLst>
                <a:path w="10" h="42">
                  <a:moveTo>
                    <a:pt x="f8" y="f9"/>
                  </a:moveTo>
                  <a:cubicBezTo>
                    <a:pt x="f10" y="f11"/>
                    <a:pt x="f5" y="f12"/>
                    <a:pt x="f8" y="f13"/>
                  </a:cubicBezTo>
                  <a:cubicBezTo>
                    <a:pt x="f14" y="f15"/>
                    <a:pt x="f14" y="f14"/>
                    <a:pt x="f16" y="f5"/>
                  </a:cubicBezTo>
                  <a:cubicBezTo>
                    <a:pt x="f14" y="f17"/>
                    <a:pt x="f18" y="f19"/>
                    <a:pt x="f6" y="f7"/>
                  </a:cubicBezTo>
                  <a:cubicBezTo>
                    <a:pt x="f18" y="f20"/>
                    <a:pt x="f18" y="f20"/>
                    <a:pt x="f8" y="f9"/>
                  </a:cubicBezTo>
                  <a:close/>
                </a:path>
              </a:pathLst>
            </a:custGeom>
            <a:solidFill>
              <a:srgbClr val="D8C3B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Freeform 38">
              <a:extLst>
                <a:ext uri="{FF2B5EF4-FFF2-40B4-BE49-F238E27FC236}">
                  <a16:creationId xmlns:a16="http://schemas.microsoft.com/office/drawing/2014/main" id="{53D43642-D519-FBB5-F10E-8C84D85A0F1B}"/>
                </a:ext>
              </a:extLst>
            </p:cNvPr>
            <p:cNvSpPr/>
            <p:nvPr/>
          </p:nvSpPr>
          <p:spPr>
            <a:xfrm>
              <a:off x="14854235" y="5529267"/>
              <a:ext cx="127001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30"/>
                <a:gd name="f8" fmla="val 1"/>
                <a:gd name="f9" fmla="val 7"/>
                <a:gd name="f10" fmla="val 9"/>
                <a:gd name="f11" fmla="val 11"/>
                <a:gd name="f12" fmla="val 19"/>
                <a:gd name="f13" fmla="val 20"/>
                <a:gd name="f14" fmla="val 2"/>
                <a:gd name="f15" fmla="+- 0 0 -90"/>
                <a:gd name="f16" fmla="*/ f3 1 15"/>
                <a:gd name="f17" fmla="*/ f4 1 3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5"/>
                <a:gd name="f26" fmla="*/ f22 1 30"/>
                <a:gd name="f27" fmla="*/ 1 f23 1"/>
                <a:gd name="f28" fmla="*/ 0 f22 1"/>
                <a:gd name="f29" fmla="*/ 15 f23 1"/>
                <a:gd name="f30" fmla="*/ 30 f22 1"/>
                <a:gd name="f31" fmla="*/ 0 f23 1"/>
                <a:gd name="f32" fmla="+- f24 0 f1"/>
                <a:gd name="f33" fmla="*/ f27 1 15"/>
                <a:gd name="f34" fmla="*/ f28 1 30"/>
                <a:gd name="f35" fmla="*/ f29 1 15"/>
                <a:gd name="f36" fmla="*/ f30 1 30"/>
                <a:gd name="f37" fmla="*/ f31 1 15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15" h="30">
                  <a:moveTo>
                    <a:pt x="f8" y="f5"/>
                  </a:moveTo>
                  <a:cubicBezTo>
                    <a:pt x="f9" y="f10"/>
                    <a:pt x="f11" y="f12"/>
                    <a:pt x="f6" y="f7"/>
                  </a:cubicBezTo>
                  <a:cubicBezTo>
                    <a:pt x="f10" y="f13"/>
                    <a:pt x="f14" y="f11"/>
                    <a:pt x="f5" y="f5"/>
                  </a:cubicBezTo>
                  <a:cubicBezTo>
                    <a:pt x="f5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8C675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Freeform 39">
              <a:extLst>
                <a:ext uri="{FF2B5EF4-FFF2-40B4-BE49-F238E27FC236}">
                  <a16:creationId xmlns:a16="http://schemas.microsoft.com/office/drawing/2014/main" id="{B0A46192-9F03-6290-B199-8BFC80DC5F75}"/>
                </a:ext>
              </a:extLst>
            </p:cNvPr>
            <p:cNvSpPr/>
            <p:nvPr/>
          </p:nvSpPr>
          <p:spPr>
            <a:xfrm>
              <a:off x="13735056" y="3703640"/>
              <a:ext cx="168277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3"/>
                <a:gd name="f8" fmla="val 19"/>
                <a:gd name="f9" fmla="val 9"/>
                <a:gd name="f10" fmla="val 6"/>
                <a:gd name="f11" fmla="val 5"/>
                <a:gd name="f12" fmla="val 8"/>
                <a:gd name="f13" fmla="val 2"/>
                <a:gd name="f14" fmla="val 15"/>
                <a:gd name="f15" fmla="val 12"/>
                <a:gd name="f16" fmla="+- 0 0 -90"/>
                <a:gd name="f17" fmla="*/ f3 1 20"/>
                <a:gd name="f18" fmla="*/ f4 1 1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0"/>
                <a:gd name="f27" fmla="*/ f23 1 13"/>
                <a:gd name="f28" fmla="*/ 19 f24 1"/>
                <a:gd name="f29" fmla="*/ 13 f23 1"/>
                <a:gd name="f30" fmla="*/ 0 f24 1"/>
                <a:gd name="f31" fmla="*/ 0 f23 1"/>
                <a:gd name="f32" fmla="*/ 20 f24 1"/>
                <a:gd name="f33" fmla="*/ 12 f23 1"/>
                <a:gd name="f34" fmla="+- f25 0 f1"/>
                <a:gd name="f35" fmla="*/ f28 1 20"/>
                <a:gd name="f36" fmla="*/ f29 1 13"/>
                <a:gd name="f37" fmla="*/ f30 1 20"/>
                <a:gd name="f38" fmla="*/ f31 1 13"/>
                <a:gd name="f39" fmla="*/ f32 1 20"/>
                <a:gd name="f40" fmla="*/ f33 1 13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20" h="13">
                  <a:moveTo>
                    <a:pt x="f8" y="f7"/>
                  </a:moveTo>
                  <a:cubicBezTo>
                    <a:pt x="f7" y="f9"/>
                    <a:pt x="f10" y="f11"/>
                    <a:pt x="f5" y="f5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2" y="f13"/>
                    <a:pt x="f14" y="f10"/>
                    <a:pt x="f6" y="f15"/>
                  </a:cubicBezTo>
                  <a:cubicBezTo>
                    <a:pt x="f6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9A746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8" name="Freeform 40">
              <a:extLst>
                <a:ext uri="{FF2B5EF4-FFF2-40B4-BE49-F238E27FC236}">
                  <a16:creationId xmlns:a16="http://schemas.microsoft.com/office/drawing/2014/main" id="{8268D4DF-007A-D639-1170-3B18957B3970}"/>
                </a:ext>
              </a:extLst>
            </p:cNvPr>
            <p:cNvSpPr/>
            <p:nvPr/>
          </p:nvSpPr>
          <p:spPr>
            <a:xfrm>
              <a:off x="14609761" y="6051554"/>
              <a:ext cx="93661" cy="184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22"/>
                <a:gd name="f8" fmla="val 1"/>
                <a:gd name="f9" fmla="val 7"/>
                <a:gd name="f10" fmla="val 6"/>
                <a:gd name="f11" fmla="val 13"/>
                <a:gd name="f12" fmla="val 10"/>
                <a:gd name="f13" fmla="val 4"/>
                <a:gd name="f14" fmla="val 16"/>
                <a:gd name="f15" fmla="val 9"/>
                <a:gd name="f16" fmla="+- 0 0 -90"/>
                <a:gd name="f17" fmla="*/ f3 1 11"/>
                <a:gd name="f18" fmla="*/ f4 1 2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1"/>
                <a:gd name="f27" fmla="*/ f23 1 22"/>
                <a:gd name="f28" fmla="*/ 1 f24 1"/>
                <a:gd name="f29" fmla="*/ 0 f23 1"/>
                <a:gd name="f30" fmla="*/ 10 f24 1"/>
                <a:gd name="f31" fmla="*/ 22 f23 1"/>
                <a:gd name="f32" fmla="+- f25 0 f1"/>
                <a:gd name="f33" fmla="*/ f28 1 11"/>
                <a:gd name="f34" fmla="*/ f29 1 22"/>
                <a:gd name="f35" fmla="*/ f30 1 11"/>
                <a:gd name="f36" fmla="*/ f31 1 2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11" h="22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CDB19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Freeform 41">
              <a:extLst>
                <a:ext uri="{FF2B5EF4-FFF2-40B4-BE49-F238E27FC236}">
                  <a16:creationId xmlns:a16="http://schemas.microsoft.com/office/drawing/2014/main" id="{8C50B1DE-F3BA-23EA-5779-4103F4912E8C}"/>
                </a:ext>
              </a:extLst>
            </p:cNvPr>
            <p:cNvSpPr/>
            <p:nvPr/>
          </p:nvSpPr>
          <p:spPr>
            <a:xfrm>
              <a:off x="12398377" y="7010403"/>
              <a:ext cx="403222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43"/>
                <a:gd name="f8" fmla="val 1"/>
                <a:gd name="f9" fmla="val 6"/>
                <a:gd name="f10" fmla="val 5"/>
                <a:gd name="f11" fmla="val 14"/>
                <a:gd name="f12" fmla="val 11"/>
                <a:gd name="f13" fmla="val 19"/>
                <a:gd name="f14" fmla="val 21"/>
                <a:gd name="f15" fmla="val 23"/>
                <a:gd name="f16" fmla="val 25"/>
                <a:gd name="f17" fmla="val 12"/>
                <a:gd name="f18" fmla="val 38"/>
                <a:gd name="f19" fmla="val 18"/>
                <a:gd name="f20" fmla="val 42"/>
                <a:gd name="f21" fmla="val 29"/>
                <a:gd name="f22" fmla="val 37"/>
                <a:gd name="f23" fmla="val 36"/>
                <a:gd name="f24" fmla="val 34"/>
                <a:gd name="f25" fmla="val 41"/>
                <a:gd name="f26" fmla="val 35"/>
                <a:gd name="f27" fmla="val 7"/>
                <a:gd name="f28" fmla="val 39"/>
                <a:gd name="f29" fmla="val 8"/>
                <a:gd name="f30" fmla="val 26"/>
                <a:gd name="f31" fmla="val 15"/>
                <a:gd name="f32" fmla="val 4"/>
                <a:gd name="f33" fmla="val 2"/>
                <a:gd name="f34" fmla="+- 0 0 -90"/>
                <a:gd name="f35" fmla="*/ f3 1 48"/>
                <a:gd name="f36" fmla="*/ f4 1 43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48"/>
                <a:gd name="f45" fmla="*/ f41 1 43"/>
                <a:gd name="f46" fmla="*/ 1 f42 1"/>
                <a:gd name="f47" fmla="*/ 0 f41 1"/>
                <a:gd name="f48" fmla="*/ 11 f42 1"/>
                <a:gd name="f49" fmla="*/ 19 f41 1"/>
                <a:gd name="f50" fmla="*/ 25 f41 1"/>
                <a:gd name="f51" fmla="*/ 29 f42 1"/>
                <a:gd name="f52" fmla="*/ 37 f41 1"/>
                <a:gd name="f53" fmla="*/ 48 f42 1"/>
                <a:gd name="f54" fmla="*/ 34 f41 1"/>
                <a:gd name="f55" fmla="*/ 7 f42 1"/>
                <a:gd name="f56" fmla="*/ 39 f41 1"/>
                <a:gd name="f57" fmla="*/ 0 f42 1"/>
                <a:gd name="f58" fmla="*/ 4 f41 1"/>
                <a:gd name="f59" fmla="+- f43 0 f1"/>
                <a:gd name="f60" fmla="*/ f46 1 48"/>
                <a:gd name="f61" fmla="*/ f47 1 43"/>
                <a:gd name="f62" fmla="*/ f48 1 48"/>
                <a:gd name="f63" fmla="*/ f49 1 43"/>
                <a:gd name="f64" fmla="*/ f50 1 43"/>
                <a:gd name="f65" fmla="*/ f51 1 48"/>
                <a:gd name="f66" fmla="*/ f52 1 43"/>
                <a:gd name="f67" fmla="*/ f53 1 48"/>
                <a:gd name="f68" fmla="*/ f54 1 43"/>
                <a:gd name="f69" fmla="*/ f55 1 48"/>
                <a:gd name="f70" fmla="*/ f56 1 43"/>
                <a:gd name="f71" fmla="*/ f57 1 48"/>
                <a:gd name="f72" fmla="*/ f58 1 43"/>
                <a:gd name="f73" fmla="*/ 0 1 f44"/>
                <a:gd name="f74" fmla="*/ f38 1 f44"/>
                <a:gd name="f75" fmla="*/ 0 1 f45"/>
                <a:gd name="f76" fmla="*/ f39 1 f45"/>
                <a:gd name="f77" fmla="*/ f60 1 f44"/>
                <a:gd name="f78" fmla="*/ f61 1 f45"/>
                <a:gd name="f79" fmla="*/ f62 1 f44"/>
                <a:gd name="f80" fmla="*/ f63 1 f45"/>
                <a:gd name="f81" fmla="*/ f64 1 f45"/>
                <a:gd name="f82" fmla="*/ f65 1 f44"/>
                <a:gd name="f83" fmla="*/ f66 1 f45"/>
                <a:gd name="f84" fmla="*/ f67 1 f44"/>
                <a:gd name="f85" fmla="*/ f68 1 f45"/>
                <a:gd name="f86" fmla="*/ f69 1 f44"/>
                <a:gd name="f87" fmla="*/ f70 1 f45"/>
                <a:gd name="f88" fmla="*/ f71 1 f44"/>
                <a:gd name="f89" fmla="*/ f72 1 f45"/>
                <a:gd name="f90" fmla="*/ f73 f35 1"/>
                <a:gd name="f91" fmla="*/ f74 f35 1"/>
                <a:gd name="f92" fmla="*/ f76 f36 1"/>
                <a:gd name="f93" fmla="*/ f75 f36 1"/>
                <a:gd name="f94" fmla="*/ f77 f35 1"/>
                <a:gd name="f95" fmla="*/ f78 f36 1"/>
                <a:gd name="f96" fmla="*/ f79 f35 1"/>
                <a:gd name="f97" fmla="*/ f80 f36 1"/>
                <a:gd name="f98" fmla="*/ f81 f36 1"/>
                <a:gd name="f99" fmla="*/ f82 f35 1"/>
                <a:gd name="f100" fmla="*/ f83 f36 1"/>
                <a:gd name="f101" fmla="*/ f84 f35 1"/>
                <a:gd name="f102" fmla="*/ f85 f36 1"/>
                <a:gd name="f103" fmla="*/ f86 f35 1"/>
                <a:gd name="f104" fmla="*/ f87 f36 1"/>
                <a:gd name="f105" fmla="*/ f88 f35 1"/>
                <a:gd name="f106" fmla="*/ f8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4" y="f95"/>
                </a:cxn>
                <a:cxn ang="f59">
                  <a:pos x="f96" y="f97"/>
                </a:cxn>
                <a:cxn ang="f59">
                  <a:pos x="f96" y="f98"/>
                </a:cxn>
                <a:cxn ang="f59">
                  <a:pos x="f99" y="f100"/>
                </a:cxn>
                <a:cxn ang="f59">
                  <a:pos x="f101" y="f102"/>
                </a:cxn>
                <a:cxn ang="f59">
                  <a:pos x="f103" y="f104"/>
                </a:cxn>
                <a:cxn ang="f59">
                  <a:pos x="f105" y="f106"/>
                </a:cxn>
                <a:cxn ang="f59">
                  <a:pos x="f94" y="f95"/>
                </a:cxn>
              </a:cxnLst>
              <a:rect l="f90" t="f93" r="f91" b="f92"/>
              <a:pathLst>
                <a:path w="48" h="43">
                  <a:moveTo>
                    <a:pt x="f8" y="f5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2" y="f14"/>
                    <a:pt x="f12" y="f15"/>
                    <a:pt x="f12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6" y="f24"/>
                  </a:cubicBezTo>
                  <a:cubicBezTo>
                    <a:pt x="f26" y="f25"/>
                    <a:pt x="f14" y="f7"/>
                    <a:pt x="f27" y="f28"/>
                  </a:cubicBezTo>
                  <a:cubicBezTo>
                    <a:pt x="f29" y="f30"/>
                    <a:pt x="f27" y="f31"/>
                    <a:pt x="f5" y="f32"/>
                  </a:cubicBezTo>
                  <a:cubicBezTo>
                    <a:pt x="f5" y="f33"/>
                    <a:pt x="f5" y="f8"/>
                    <a:pt x="f8" y="f5"/>
                  </a:cubicBezTo>
                  <a:close/>
                </a:path>
              </a:pathLst>
            </a:custGeom>
            <a:solidFill>
              <a:srgbClr val="C6A28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Freeform 42">
              <a:extLst>
                <a:ext uri="{FF2B5EF4-FFF2-40B4-BE49-F238E27FC236}">
                  <a16:creationId xmlns:a16="http://schemas.microsoft.com/office/drawing/2014/main" id="{1B2F4EF6-2417-CA9B-ED46-0528312BF970}"/>
                </a:ext>
              </a:extLst>
            </p:cNvPr>
            <p:cNvSpPr/>
            <p:nvPr/>
          </p:nvSpPr>
          <p:spPr>
            <a:xfrm>
              <a:off x="12868278" y="7313608"/>
              <a:ext cx="303215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9"/>
                <a:gd name="f8" fmla="val 24"/>
                <a:gd name="f9" fmla="val 2"/>
                <a:gd name="f10" fmla="val 28"/>
                <a:gd name="f11" fmla="val 3"/>
                <a:gd name="f12" fmla="val 35"/>
                <a:gd name="f13" fmla="val 7"/>
                <a:gd name="f14" fmla="val 13"/>
                <a:gd name="f15" fmla="val 27"/>
                <a:gd name="f16" fmla="val 22"/>
                <a:gd name="f17" fmla="val 12"/>
                <a:gd name="f18" fmla="val 18"/>
                <a:gd name="f19" fmla="val 11"/>
                <a:gd name="f20" fmla="val 8"/>
                <a:gd name="f21" fmla="val 9"/>
                <a:gd name="f22" fmla="val 14"/>
                <a:gd name="f23" fmla="val 10"/>
                <a:gd name="f24" fmla="val 17"/>
                <a:gd name="f25" fmla="val 5"/>
                <a:gd name="f26" fmla="val 15"/>
                <a:gd name="f27" fmla="val 1"/>
                <a:gd name="f28" fmla="val 6"/>
                <a:gd name="f29" fmla="val 23"/>
                <a:gd name="f30" fmla="val 32"/>
                <a:gd name="f31" fmla="val 25"/>
                <a:gd name="f32" fmla="+- 0 0 -90"/>
                <a:gd name="f33" fmla="*/ f3 1 36"/>
                <a:gd name="f34" fmla="*/ f4 1 19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36"/>
                <a:gd name="f43" fmla="*/ f39 1 19"/>
                <a:gd name="f44" fmla="*/ 24 f40 1"/>
                <a:gd name="f45" fmla="*/ 2 f39 1"/>
                <a:gd name="f46" fmla="*/ 35 f40 1"/>
                <a:gd name="f47" fmla="*/ 7 f39 1"/>
                <a:gd name="f48" fmla="*/ 22 f40 1"/>
                <a:gd name="f49" fmla="*/ 12 f39 1"/>
                <a:gd name="f50" fmla="*/ 8 f40 1"/>
                <a:gd name="f51" fmla="*/ 11 f39 1"/>
                <a:gd name="f52" fmla="*/ 11 f40 1"/>
                <a:gd name="f53" fmla="*/ 19 f39 1"/>
                <a:gd name="f54" fmla="*/ 5 f40 1"/>
                <a:gd name="f55" fmla="*/ 17 f39 1"/>
                <a:gd name="f56" fmla="*/ 1 f40 1"/>
                <a:gd name="f57" fmla="*/ 10 f39 1"/>
                <a:gd name="f58" fmla="*/ 9 f40 1"/>
                <a:gd name="f59" fmla="*/ 23 f40 1"/>
                <a:gd name="f60" fmla="*/ 9 f39 1"/>
                <a:gd name="f61" fmla="+- f41 0 f1"/>
                <a:gd name="f62" fmla="*/ f44 1 36"/>
                <a:gd name="f63" fmla="*/ f45 1 19"/>
                <a:gd name="f64" fmla="*/ f46 1 36"/>
                <a:gd name="f65" fmla="*/ f47 1 19"/>
                <a:gd name="f66" fmla="*/ f48 1 36"/>
                <a:gd name="f67" fmla="*/ f49 1 19"/>
                <a:gd name="f68" fmla="*/ f50 1 36"/>
                <a:gd name="f69" fmla="*/ f51 1 19"/>
                <a:gd name="f70" fmla="*/ f52 1 36"/>
                <a:gd name="f71" fmla="*/ f53 1 19"/>
                <a:gd name="f72" fmla="*/ f54 1 36"/>
                <a:gd name="f73" fmla="*/ f55 1 19"/>
                <a:gd name="f74" fmla="*/ f56 1 36"/>
                <a:gd name="f75" fmla="*/ f57 1 19"/>
                <a:gd name="f76" fmla="*/ f58 1 36"/>
                <a:gd name="f77" fmla="*/ f59 1 36"/>
                <a:gd name="f78" fmla="*/ f60 1 19"/>
                <a:gd name="f79" fmla="*/ 0 1 f42"/>
                <a:gd name="f80" fmla="*/ f36 1 f42"/>
                <a:gd name="f81" fmla="*/ 0 1 f43"/>
                <a:gd name="f82" fmla="*/ f37 1 f43"/>
                <a:gd name="f83" fmla="*/ f62 1 f42"/>
                <a:gd name="f84" fmla="*/ f63 1 f43"/>
                <a:gd name="f85" fmla="*/ f64 1 f42"/>
                <a:gd name="f86" fmla="*/ f65 1 f43"/>
                <a:gd name="f87" fmla="*/ f66 1 f42"/>
                <a:gd name="f88" fmla="*/ f67 1 f43"/>
                <a:gd name="f89" fmla="*/ f68 1 f42"/>
                <a:gd name="f90" fmla="*/ f69 1 f43"/>
                <a:gd name="f91" fmla="*/ f70 1 f42"/>
                <a:gd name="f92" fmla="*/ f71 1 f43"/>
                <a:gd name="f93" fmla="*/ f72 1 f42"/>
                <a:gd name="f94" fmla="*/ f73 1 f43"/>
                <a:gd name="f95" fmla="*/ f74 1 f42"/>
                <a:gd name="f96" fmla="*/ f75 1 f43"/>
                <a:gd name="f97" fmla="*/ f76 1 f42"/>
                <a:gd name="f98" fmla="*/ f77 1 f42"/>
                <a:gd name="f99" fmla="*/ f78 1 f43"/>
                <a:gd name="f100" fmla="*/ f79 f33 1"/>
                <a:gd name="f101" fmla="*/ f80 f33 1"/>
                <a:gd name="f102" fmla="*/ f82 f34 1"/>
                <a:gd name="f103" fmla="*/ f81 f34 1"/>
                <a:gd name="f104" fmla="*/ f83 f33 1"/>
                <a:gd name="f105" fmla="*/ f84 f34 1"/>
                <a:gd name="f106" fmla="*/ f85 f33 1"/>
                <a:gd name="f107" fmla="*/ f86 f34 1"/>
                <a:gd name="f108" fmla="*/ f87 f33 1"/>
                <a:gd name="f109" fmla="*/ f88 f34 1"/>
                <a:gd name="f110" fmla="*/ f89 f33 1"/>
                <a:gd name="f111" fmla="*/ f90 f34 1"/>
                <a:gd name="f112" fmla="*/ f91 f33 1"/>
                <a:gd name="f113" fmla="*/ f92 f34 1"/>
                <a:gd name="f114" fmla="*/ f93 f33 1"/>
                <a:gd name="f115" fmla="*/ f94 f34 1"/>
                <a:gd name="f116" fmla="*/ f95 f33 1"/>
                <a:gd name="f117" fmla="*/ f96 f34 1"/>
                <a:gd name="f118" fmla="*/ f97 f33 1"/>
                <a:gd name="f119" fmla="*/ f98 f33 1"/>
                <a:gd name="f120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11"/>
                </a:cxn>
                <a:cxn ang="f61">
                  <a:pos x="f112" y="f113"/>
                </a:cxn>
                <a:cxn ang="f61">
                  <a:pos x="f114" y="f115"/>
                </a:cxn>
                <a:cxn ang="f61">
                  <a:pos x="f116" y="f117"/>
                </a:cxn>
                <a:cxn ang="f61">
                  <a:pos x="f118" y="f107"/>
                </a:cxn>
                <a:cxn ang="f61">
                  <a:pos x="f119" y="f120"/>
                </a:cxn>
                <a:cxn ang="f61">
                  <a:pos x="f104" y="f105"/>
                </a:cxn>
              </a:cxnLst>
              <a:rect l="f100" t="f103" r="f101" b="f102"/>
              <a:pathLst>
                <a:path w="36" h="19">
                  <a:moveTo>
                    <a:pt x="f8" y="f9"/>
                  </a:moveTo>
                  <a:cubicBezTo>
                    <a:pt x="f10" y="f11"/>
                    <a:pt x="f6" y="f5"/>
                    <a:pt x="f12" y="f13"/>
                  </a:cubicBezTo>
                  <a:cubicBezTo>
                    <a:pt x="f12" y="f14"/>
                    <a:pt x="f15" y="f14"/>
                    <a:pt x="f16" y="f17"/>
                  </a:cubicBezTo>
                  <a:cubicBezTo>
                    <a:pt x="f18" y="f19"/>
                    <a:pt x="f14" y="f19"/>
                    <a:pt x="f20" y="f19"/>
                  </a:cubicBezTo>
                  <a:cubicBezTo>
                    <a:pt x="f21" y="f22"/>
                    <a:pt x="f23" y="f24"/>
                    <a:pt x="f19" y="f7"/>
                  </a:cubicBezTo>
                  <a:cubicBezTo>
                    <a:pt x="f21" y="f18"/>
                    <a:pt x="f13" y="f18"/>
                    <a:pt x="f25" y="f24"/>
                  </a:cubicBezTo>
                  <a:cubicBezTo>
                    <a:pt x="f11" y="f26"/>
                    <a:pt x="f5" y="f14"/>
                    <a:pt x="f27" y="f23"/>
                  </a:cubicBezTo>
                  <a:cubicBezTo>
                    <a:pt x="f11" y="f28"/>
                    <a:pt x="f28" y="f28"/>
                    <a:pt x="f21" y="f13"/>
                  </a:cubicBezTo>
                  <a:cubicBezTo>
                    <a:pt x="f22" y="f21"/>
                    <a:pt x="f18" y="f21"/>
                    <a:pt x="f29" y="f21"/>
                  </a:cubicBezTo>
                  <a:cubicBezTo>
                    <a:pt x="f30" y="f20"/>
                    <a:pt x="f31" y="f25"/>
                    <a:pt x="f8" y="f9"/>
                  </a:cubicBezTo>
                  <a:close/>
                </a:path>
              </a:pathLst>
            </a:custGeom>
            <a:solidFill>
              <a:srgbClr val="C4B59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A39C7BE1-7165-2658-FCB4-09B3A82BC419}"/>
                </a:ext>
              </a:extLst>
            </p:cNvPr>
            <p:cNvSpPr/>
            <p:nvPr/>
          </p:nvSpPr>
          <p:spPr>
            <a:xfrm>
              <a:off x="12944475" y="5260972"/>
              <a:ext cx="1119189" cy="8239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3"/>
                <a:gd name="f7" fmla="val 98"/>
                <a:gd name="f8" fmla="val 43"/>
                <a:gd name="f9" fmla="val 9"/>
                <a:gd name="f10" fmla="val 38"/>
                <a:gd name="f11" fmla="val 20"/>
                <a:gd name="f12" fmla="val 27"/>
                <a:gd name="f13" fmla="val 29"/>
                <a:gd name="f14" fmla="val 54"/>
                <a:gd name="f15" fmla="val 32"/>
                <a:gd name="f16" fmla="val 76"/>
                <a:gd name="f17" fmla="val 24"/>
                <a:gd name="f18" fmla="val 93"/>
                <a:gd name="f19" fmla="val 3"/>
                <a:gd name="f20" fmla="val 94"/>
                <a:gd name="f21" fmla="val 1"/>
                <a:gd name="f22" fmla="val 96"/>
                <a:gd name="f23" fmla="val 2"/>
                <a:gd name="f24" fmla="val 23"/>
                <a:gd name="f25" fmla="val 105"/>
                <a:gd name="f26" fmla="val 34"/>
                <a:gd name="f27" fmla="val 124"/>
                <a:gd name="f28" fmla="val 127"/>
                <a:gd name="f29" fmla="val 39"/>
                <a:gd name="f30" fmla="val 130"/>
                <a:gd name="f31" fmla="val 41"/>
                <a:gd name="f32" fmla="val 42"/>
                <a:gd name="f33" fmla="val 58"/>
                <a:gd name="f34" fmla="val 120"/>
                <a:gd name="f35" fmla="val 69"/>
                <a:gd name="f36" fmla="val 107"/>
                <a:gd name="f37" fmla="val 78"/>
                <a:gd name="f38" fmla="val 88"/>
                <a:gd name="f39" fmla="val 91"/>
                <a:gd name="f40" fmla="val 67"/>
                <a:gd name="f41" fmla="val 44"/>
                <a:gd name="f42" fmla="val 49"/>
                <a:gd name="f43" fmla="val 47"/>
                <a:gd name="f44" fmla="val 45"/>
                <a:gd name="f45" fmla="+- 0 0 -90"/>
                <a:gd name="f46" fmla="*/ f3 1 133"/>
                <a:gd name="f47" fmla="*/ f4 1 98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33"/>
                <a:gd name="f56" fmla="*/ f52 1 98"/>
                <a:gd name="f57" fmla="*/ 0 f53 1"/>
                <a:gd name="f58" fmla="*/ 43 f52 1"/>
                <a:gd name="f59" fmla="*/ 27 f53 1"/>
                <a:gd name="f60" fmla="*/ 29 f52 1"/>
                <a:gd name="f61" fmla="*/ 93 f53 1"/>
                <a:gd name="f62" fmla="*/ 3 f52 1"/>
                <a:gd name="f63" fmla="*/ 98 f53 1"/>
                <a:gd name="f64" fmla="*/ 2 f52 1"/>
                <a:gd name="f65" fmla="*/ 124 f53 1"/>
                <a:gd name="f66" fmla="*/ 38 f52 1"/>
                <a:gd name="f67" fmla="*/ 133 f53 1"/>
                <a:gd name="f68" fmla="*/ 42 f52 1"/>
                <a:gd name="f69" fmla="*/ 107 f53 1"/>
                <a:gd name="f70" fmla="*/ 78 f52 1"/>
                <a:gd name="f71" fmla="*/ 44 f53 1"/>
                <a:gd name="f72" fmla="*/ 93 f52 1"/>
                <a:gd name="f73" fmla="*/ 2 f53 1"/>
                <a:gd name="f74" fmla="*/ 49 f52 1"/>
                <a:gd name="f75" fmla="+- f54 0 f1"/>
                <a:gd name="f76" fmla="*/ f57 1 133"/>
                <a:gd name="f77" fmla="*/ f58 1 98"/>
                <a:gd name="f78" fmla="*/ f59 1 133"/>
                <a:gd name="f79" fmla="*/ f60 1 98"/>
                <a:gd name="f80" fmla="*/ f61 1 133"/>
                <a:gd name="f81" fmla="*/ f62 1 98"/>
                <a:gd name="f82" fmla="*/ f63 1 133"/>
                <a:gd name="f83" fmla="*/ f64 1 98"/>
                <a:gd name="f84" fmla="*/ f65 1 133"/>
                <a:gd name="f85" fmla="*/ f66 1 98"/>
                <a:gd name="f86" fmla="*/ f67 1 133"/>
                <a:gd name="f87" fmla="*/ f68 1 98"/>
                <a:gd name="f88" fmla="*/ f69 1 133"/>
                <a:gd name="f89" fmla="*/ f70 1 98"/>
                <a:gd name="f90" fmla="*/ f71 1 133"/>
                <a:gd name="f91" fmla="*/ f72 1 98"/>
                <a:gd name="f92" fmla="*/ f73 1 133"/>
                <a:gd name="f93" fmla="*/ f74 1 98"/>
                <a:gd name="f94" fmla="*/ 0 1 f55"/>
                <a:gd name="f95" fmla="*/ f49 1 f55"/>
                <a:gd name="f96" fmla="*/ 0 1 f56"/>
                <a:gd name="f97" fmla="*/ f50 1 f56"/>
                <a:gd name="f98" fmla="*/ f76 1 f55"/>
                <a:gd name="f99" fmla="*/ f77 1 f56"/>
                <a:gd name="f100" fmla="*/ f78 1 f55"/>
                <a:gd name="f101" fmla="*/ f79 1 f56"/>
                <a:gd name="f102" fmla="*/ f80 1 f55"/>
                <a:gd name="f103" fmla="*/ f81 1 f56"/>
                <a:gd name="f104" fmla="*/ f82 1 f55"/>
                <a:gd name="f105" fmla="*/ f83 1 f56"/>
                <a:gd name="f106" fmla="*/ f84 1 f55"/>
                <a:gd name="f107" fmla="*/ f85 1 f56"/>
                <a:gd name="f108" fmla="*/ f86 1 f55"/>
                <a:gd name="f109" fmla="*/ f87 1 f56"/>
                <a:gd name="f110" fmla="*/ f88 1 f55"/>
                <a:gd name="f111" fmla="*/ f89 1 f56"/>
                <a:gd name="f112" fmla="*/ f90 1 f55"/>
                <a:gd name="f113" fmla="*/ f91 1 f56"/>
                <a:gd name="f114" fmla="*/ f92 1 f55"/>
                <a:gd name="f115" fmla="*/ f93 1 f56"/>
                <a:gd name="f116" fmla="*/ f94 f46 1"/>
                <a:gd name="f117" fmla="*/ f95 f46 1"/>
                <a:gd name="f118" fmla="*/ f97 f47 1"/>
                <a:gd name="f119" fmla="*/ f96 f47 1"/>
                <a:gd name="f120" fmla="*/ f98 f46 1"/>
                <a:gd name="f121" fmla="*/ f99 f47 1"/>
                <a:gd name="f122" fmla="*/ f100 f46 1"/>
                <a:gd name="f123" fmla="*/ f101 f47 1"/>
                <a:gd name="f124" fmla="*/ f102 f46 1"/>
                <a:gd name="f125" fmla="*/ f103 f47 1"/>
                <a:gd name="f126" fmla="*/ f104 f46 1"/>
                <a:gd name="f127" fmla="*/ f105 f47 1"/>
                <a:gd name="f128" fmla="*/ f106 f46 1"/>
                <a:gd name="f129" fmla="*/ f107 f47 1"/>
                <a:gd name="f130" fmla="*/ f108 f46 1"/>
                <a:gd name="f131" fmla="*/ f109 f47 1"/>
                <a:gd name="f132" fmla="*/ f110 f46 1"/>
                <a:gd name="f133" fmla="*/ f111 f47 1"/>
                <a:gd name="f134" fmla="*/ f112 f46 1"/>
                <a:gd name="f135" fmla="*/ f113 f47 1"/>
                <a:gd name="f136" fmla="*/ f114 f46 1"/>
                <a:gd name="f137" fmla="*/ f115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32" y="f133"/>
                </a:cxn>
                <a:cxn ang="f75">
                  <a:pos x="f134" y="f135"/>
                </a:cxn>
                <a:cxn ang="f75">
                  <a:pos x="f136" y="f137"/>
                </a:cxn>
                <a:cxn ang="f75">
                  <a:pos x="f120" y="f121"/>
                </a:cxn>
              </a:cxnLst>
              <a:rect l="f116" t="f119" r="f117" b="f118"/>
              <a:pathLst>
                <a:path w="133" h="98">
                  <a:moveTo>
                    <a:pt x="f5" y="f8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5"/>
                    <a:pt x="f7" y="f23"/>
                  </a:cubicBezTo>
                  <a:cubicBezTo>
                    <a:pt x="f20" y="f24"/>
                    <a:pt x="f25" y="f26"/>
                    <a:pt x="f27" y="f10"/>
                  </a:cubicBezTo>
                  <a:cubicBezTo>
                    <a:pt x="f28" y="f29"/>
                    <a:pt x="f30" y="f31"/>
                    <a:pt x="f6" y="f32"/>
                  </a:cubicBezTo>
                  <a:cubicBezTo>
                    <a:pt x="f30" y="f33"/>
                    <a:pt x="f34" y="f35"/>
                    <a:pt x="f36" y="f37"/>
                  </a:cubicBezTo>
                  <a:cubicBezTo>
                    <a:pt x="f38" y="f39"/>
                    <a:pt x="f40" y="f7"/>
                    <a:pt x="f41" y="f18"/>
                  </a:cubicBezTo>
                  <a:cubicBezTo>
                    <a:pt x="f17" y="f38"/>
                    <a:pt x="f19" y="f35"/>
                    <a:pt x="f23" y="f42"/>
                  </a:cubicBezTo>
                  <a:cubicBezTo>
                    <a:pt x="f23" y="f43"/>
                    <a:pt x="f21" y="f44"/>
                    <a:pt x="f5" y="f8"/>
                  </a:cubicBezTo>
                  <a:close/>
                </a:path>
              </a:pathLst>
            </a:custGeom>
            <a:solidFill>
              <a:srgbClr val="F4A17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73C44575-20F0-338E-1ED7-9324D57D66BC}"/>
                </a:ext>
              </a:extLst>
            </p:cNvPr>
            <p:cNvSpPr/>
            <p:nvPr/>
          </p:nvSpPr>
          <p:spPr>
            <a:xfrm>
              <a:off x="13171483" y="5151436"/>
              <a:ext cx="596902" cy="3952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47"/>
                <a:gd name="f8" fmla="val 15"/>
                <a:gd name="f9" fmla="val 62"/>
                <a:gd name="f10" fmla="val 21"/>
                <a:gd name="f11" fmla="val 56"/>
                <a:gd name="f12" fmla="val 30"/>
                <a:gd name="f13" fmla="val 37"/>
                <a:gd name="f14" fmla="val 32"/>
                <a:gd name="f15" fmla="val 46"/>
                <a:gd name="f16" fmla="val 17"/>
                <a:gd name="f17" fmla="val 42"/>
                <a:gd name="f18" fmla="val 1"/>
                <a:gd name="f19" fmla="val 39"/>
                <a:gd name="f20" fmla="val 2"/>
                <a:gd name="f21" fmla="val 36"/>
                <a:gd name="f22" fmla="val 19"/>
                <a:gd name="f23" fmla="val 43"/>
                <a:gd name="f24" fmla="val 49"/>
                <a:gd name="f25" fmla="val 33"/>
                <a:gd name="f26" fmla="val 65"/>
                <a:gd name="f27" fmla="val 6"/>
                <a:gd name="f28" fmla="val 67"/>
                <a:gd name="f29" fmla="val 4"/>
                <a:gd name="f30" fmla="val 5"/>
                <a:gd name="f31" fmla="val 10"/>
                <a:gd name="f32" fmla="+- 0 0 -90"/>
                <a:gd name="f33" fmla="*/ f3 1 71"/>
                <a:gd name="f34" fmla="*/ f4 1 47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71"/>
                <a:gd name="f43" fmla="*/ f39 1 47"/>
                <a:gd name="f44" fmla="*/ 71 f40 1"/>
                <a:gd name="f45" fmla="*/ 15 f39 1"/>
                <a:gd name="f46" fmla="*/ 47 f40 1"/>
                <a:gd name="f47" fmla="*/ 37 f39 1"/>
                <a:gd name="f48" fmla="*/ 0 f40 1"/>
                <a:gd name="f49" fmla="*/ 42 f39 1"/>
                <a:gd name="f50" fmla="*/ 32 f39 1"/>
                <a:gd name="f51" fmla="*/ 65 f40 1"/>
                <a:gd name="f52" fmla="*/ 6 f39 1"/>
                <a:gd name="f53" fmla="*/ 0 f39 1"/>
                <a:gd name="f54" fmla="+- f41 0 f1"/>
                <a:gd name="f55" fmla="*/ f44 1 71"/>
                <a:gd name="f56" fmla="*/ f45 1 47"/>
                <a:gd name="f57" fmla="*/ f46 1 71"/>
                <a:gd name="f58" fmla="*/ f47 1 47"/>
                <a:gd name="f59" fmla="*/ f48 1 71"/>
                <a:gd name="f60" fmla="*/ f49 1 47"/>
                <a:gd name="f61" fmla="*/ f50 1 47"/>
                <a:gd name="f62" fmla="*/ f51 1 71"/>
                <a:gd name="f63" fmla="*/ f52 1 47"/>
                <a:gd name="f64" fmla="*/ f53 1 47"/>
                <a:gd name="f65" fmla="*/ 0 1 f42"/>
                <a:gd name="f66" fmla="*/ f36 1 f42"/>
                <a:gd name="f67" fmla="*/ 0 1 f43"/>
                <a:gd name="f68" fmla="*/ f37 1 f43"/>
                <a:gd name="f69" fmla="*/ f55 1 f42"/>
                <a:gd name="f70" fmla="*/ f56 1 f43"/>
                <a:gd name="f71" fmla="*/ f57 1 f42"/>
                <a:gd name="f72" fmla="*/ f58 1 f43"/>
                <a:gd name="f73" fmla="*/ f59 1 f42"/>
                <a:gd name="f74" fmla="*/ f60 1 f43"/>
                <a:gd name="f75" fmla="*/ f61 1 f43"/>
                <a:gd name="f76" fmla="*/ f62 1 f42"/>
                <a:gd name="f77" fmla="*/ f63 1 f43"/>
                <a:gd name="f78" fmla="*/ f64 1 f43"/>
                <a:gd name="f79" fmla="*/ f65 f33 1"/>
                <a:gd name="f80" fmla="*/ f66 f33 1"/>
                <a:gd name="f81" fmla="*/ f68 f34 1"/>
                <a:gd name="f82" fmla="*/ f67 f34 1"/>
                <a:gd name="f83" fmla="*/ f69 f33 1"/>
                <a:gd name="f84" fmla="*/ f70 f34 1"/>
                <a:gd name="f85" fmla="*/ f71 f33 1"/>
                <a:gd name="f86" fmla="*/ f72 f34 1"/>
                <a:gd name="f87" fmla="*/ f73 f33 1"/>
                <a:gd name="f88" fmla="*/ f74 f34 1"/>
                <a:gd name="f89" fmla="*/ f75 f34 1"/>
                <a:gd name="f90" fmla="*/ f76 f33 1"/>
                <a:gd name="f91" fmla="*/ f77 f34 1"/>
                <a:gd name="f92" fmla="*/ f7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3" y="f84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7" y="f89"/>
                </a:cxn>
                <a:cxn ang="f54">
                  <a:pos x="f90" y="f91"/>
                </a:cxn>
                <a:cxn ang="f54">
                  <a:pos x="f83" y="f92"/>
                </a:cxn>
                <a:cxn ang="f54">
                  <a:pos x="f83" y="f84"/>
                </a:cxn>
              </a:cxnLst>
              <a:rect l="f79" t="f82" r="f80" b="f81"/>
              <a:pathLst>
                <a:path w="71" h="47">
                  <a:moveTo>
                    <a:pt x="f6" y="f8"/>
                  </a:moveTo>
                  <a:cubicBezTo>
                    <a:pt x="f9" y="f10"/>
                    <a:pt x="f11" y="f12"/>
                    <a:pt x="f7" y="f13"/>
                  </a:cubicBezTo>
                  <a:cubicBezTo>
                    <a:pt x="f14" y="f15"/>
                    <a:pt x="f16" y="f7"/>
                    <a:pt x="f5" y="f17"/>
                  </a:cubicBezTo>
                  <a:cubicBezTo>
                    <a:pt x="f18" y="f19"/>
                    <a:pt x="f20" y="f21"/>
                    <a:pt x="f5" y="f14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28" y="f5"/>
                    <a:pt x="f6" y="f5"/>
                  </a:cubicBezTo>
                  <a:cubicBezTo>
                    <a:pt x="f6" y="f30"/>
                    <a:pt x="f6" y="f31"/>
                    <a:pt x="f6" y="f8"/>
                  </a:cubicBezTo>
                  <a:close/>
                </a:path>
              </a:pathLst>
            </a:custGeom>
            <a:solidFill>
              <a:srgbClr val="E27B5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6;p59">
            <a:extLst>
              <a:ext uri="{FF2B5EF4-FFF2-40B4-BE49-F238E27FC236}">
                <a16:creationId xmlns:a16="http://schemas.microsoft.com/office/drawing/2014/main" id="{366EC2C5-1DFE-B647-0A05-C5CA987DB1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0352" y="8469959"/>
            <a:ext cx="6964271" cy="10310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مامایی وزایمان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oogle Shape;1319;p59">
            <a:extLst>
              <a:ext uri="{FF2B5EF4-FFF2-40B4-BE49-F238E27FC236}">
                <a16:creationId xmlns:a16="http://schemas.microsoft.com/office/drawing/2014/main" id="{2AFFFE8F-1344-E2BB-372D-F5BE7541EC7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0352" y="4367768"/>
            <a:ext cx="6964271" cy="8936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4800" dirty="0">
                <a:latin typeface="Kirang Haerang"/>
                <a:cs typeface="B Nazanin" panose="00000400000000000000" pitchFamily="2" charset="-78"/>
              </a:rPr>
              <a:t>عنوان در اینجا</a:t>
            </a:r>
            <a:endParaRPr lang="en-US" sz="4800" dirty="0">
              <a:latin typeface="Kirang Haerang"/>
              <a:cs typeface="B Nazanin" panose="00000400000000000000" pitchFamily="2" charset="-78"/>
            </a:endParaRPr>
          </a:p>
        </p:txBody>
      </p:sp>
      <p:sp>
        <p:nvSpPr>
          <p:cNvPr id="4" name="Google Shape;1320;p59">
            <a:extLst>
              <a:ext uri="{FF2B5EF4-FFF2-40B4-BE49-F238E27FC236}">
                <a16:creationId xmlns:a16="http://schemas.microsoft.com/office/drawing/2014/main" id="{EE901732-4D47-2156-7795-3E63557A9A6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0352" y="5261430"/>
            <a:ext cx="6964271" cy="10310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مامایی وزایمان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Google Shape;1321;p59">
            <a:extLst>
              <a:ext uri="{FF2B5EF4-FFF2-40B4-BE49-F238E27FC236}">
                <a16:creationId xmlns:a16="http://schemas.microsoft.com/office/drawing/2014/main" id="{1202CBD7-A918-188B-180F-40302C862BF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434620" y="4367768"/>
            <a:ext cx="6964271" cy="8936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4800" dirty="0">
                <a:latin typeface="Kirang Haerang"/>
                <a:cs typeface="B Nazanin" panose="00000400000000000000" pitchFamily="2" charset="-78"/>
              </a:rPr>
              <a:t>عنوان در اینجا</a:t>
            </a:r>
            <a:endParaRPr lang="en-US" sz="4800" dirty="0">
              <a:latin typeface="Kirang Haerang"/>
              <a:cs typeface="B Nazanin" panose="00000400000000000000" pitchFamily="2" charset="-78"/>
            </a:endParaRPr>
          </a:p>
        </p:txBody>
      </p:sp>
      <p:sp>
        <p:nvSpPr>
          <p:cNvPr id="6" name="Google Shape;1322;p59">
            <a:extLst>
              <a:ext uri="{FF2B5EF4-FFF2-40B4-BE49-F238E27FC236}">
                <a16:creationId xmlns:a16="http://schemas.microsoft.com/office/drawing/2014/main" id="{9A48260B-8195-0A48-81A3-4D91820FD9C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434620" y="5261466"/>
            <a:ext cx="6964271" cy="10310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مامایی وزایمان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Google Shape;1317;p59">
            <a:extLst>
              <a:ext uri="{FF2B5EF4-FFF2-40B4-BE49-F238E27FC236}">
                <a16:creationId xmlns:a16="http://schemas.microsoft.com/office/drawing/2014/main" id="{EDDE565B-293E-2036-D62C-445C881E26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0352" y="7576297"/>
            <a:ext cx="6964271" cy="8936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4800" dirty="0">
                <a:latin typeface="Kirang Haerang"/>
                <a:cs typeface="B Nazanin" panose="00000400000000000000" pitchFamily="2" charset="-78"/>
              </a:rPr>
              <a:t>عنوان در اینجا</a:t>
            </a:r>
            <a:endParaRPr lang="en-US" sz="4800" dirty="0">
              <a:latin typeface="Kirang Haerang"/>
              <a:cs typeface="B Nazanin" panose="00000400000000000000" pitchFamily="2" charset="-78"/>
            </a:endParaRPr>
          </a:p>
        </p:txBody>
      </p:sp>
      <p:sp>
        <p:nvSpPr>
          <p:cNvPr id="8" name="Google Shape;1323;p59">
            <a:extLst>
              <a:ext uri="{FF2B5EF4-FFF2-40B4-BE49-F238E27FC236}">
                <a16:creationId xmlns:a16="http://schemas.microsoft.com/office/drawing/2014/main" id="{4825232A-7BD0-C374-8647-3C886E3ED7D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434620" y="7576297"/>
            <a:ext cx="6964271" cy="893697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4800" dirty="0">
                <a:latin typeface="Kirang Haerang"/>
                <a:cs typeface="B Nazanin" panose="00000400000000000000" pitchFamily="2" charset="-78"/>
              </a:rPr>
              <a:t>عنوان در اینجا</a:t>
            </a:r>
            <a:endParaRPr lang="en-US" sz="4800" dirty="0">
              <a:latin typeface="Kirang Haerang"/>
              <a:cs typeface="B Nazanin" panose="00000400000000000000" pitchFamily="2" charset="-78"/>
            </a:endParaRPr>
          </a:p>
        </p:txBody>
      </p:sp>
      <p:sp>
        <p:nvSpPr>
          <p:cNvPr id="9" name="Google Shape;1324;p59">
            <a:extLst>
              <a:ext uri="{FF2B5EF4-FFF2-40B4-BE49-F238E27FC236}">
                <a16:creationId xmlns:a16="http://schemas.microsoft.com/office/drawing/2014/main" id="{A5A079DE-E90E-0CE5-43BB-456047C4B21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434620" y="8469995"/>
            <a:ext cx="6964271" cy="1031095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مامایی وزایمان قابل ویرایش 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0" name="Google Shape;1318;p59">
            <a:extLst>
              <a:ext uri="{FF2B5EF4-FFF2-40B4-BE49-F238E27FC236}">
                <a16:creationId xmlns:a16="http://schemas.microsoft.com/office/drawing/2014/main" id="{977210CC-77DB-8AEA-81D2-EB4ED7E427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تجزیه و تحلیل رقابت</a:t>
            </a:r>
            <a:endParaRPr lang="en-US" dirty="0">
              <a:solidFill>
                <a:srgbClr val="E86E8F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Google Shape;1325;p59">
            <a:extLst>
              <a:ext uri="{FF2B5EF4-FFF2-40B4-BE49-F238E27FC236}">
                <a16:creationId xmlns:a16="http://schemas.microsoft.com/office/drawing/2014/main" id="{70C3171F-B2EF-9ED2-9C2E-37D9F043DECC}"/>
              </a:ext>
            </a:extLst>
          </p:cNvPr>
          <p:cNvSpPr/>
          <p:nvPr/>
        </p:nvSpPr>
        <p:spPr>
          <a:xfrm>
            <a:off x="3480773" y="3272783"/>
            <a:ext cx="957806" cy="1031114"/>
          </a:xfrm>
          <a:custGeom>
            <a:avLst/>
            <a:gdLst>
              <a:gd name="f0" fmla="val w"/>
              <a:gd name="f1" fmla="val h"/>
              <a:gd name="f2" fmla="val 0"/>
              <a:gd name="f3" fmla="val 25591"/>
              <a:gd name="f4" fmla="val 27543"/>
              <a:gd name="f5" fmla="val 14046"/>
              <a:gd name="f6" fmla="val 70"/>
              <a:gd name="f7" fmla="val 11186"/>
              <a:gd name="f8" fmla="val -321"/>
              <a:gd name="f9" fmla="val 8318"/>
              <a:gd name="f10" fmla="val 1001"/>
              <a:gd name="f11" fmla="val 6315"/>
              <a:gd name="f12" fmla="val 1873"/>
              <a:gd name="f13" fmla="val 4312"/>
              <a:gd name="f14" fmla="val 2745"/>
              <a:gd name="f15" fmla="val 3013"/>
              <a:gd name="f16" fmla="val 4080"/>
              <a:gd name="f17" fmla="val 2029"/>
              <a:gd name="f18" fmla="val 5302"/>
              <a:gd name="f19" fmla="val 1045"/>
              <a:gd name="f20" fmla="val 6524"/>
              <a:gd name="f21" fmla="val 728"/>
              <a:gd name="f22" fmla="val 7683"/>
              <a:gd name="f23" fmla="val 410"/>
              <a:gd name="f24" fmla="val 9207"/>
              <a:gd name="f25" fmla="val 93"/>
              <a:gd name="f26" fmla="val 10731"/>
              <a:gd name="f27" fmla="val -162"/>
              <a:gd name="f28" fmla="val 12541"/>
              <a:gd name="f29" fmla="val 124"/>
              <a:gd name="f30" fmla="val 14446"/>
              <a:gd name="f31" fmla="val 16351"/>
              <a:gd name="f32" fmla="val 330"/>
              <a:gd name="f33" fmla="val 18462"/>
              <a:gd name="f34" fmla="val 2124"/>
              <a:gd name="f35" fmla="val 20637"/>
              <a:gd name="f36" fmla="val 3918"/>
              <a:gd name="f37" fmla="val 22812"/>
              <a:gd name="f38" fmla="val 7486"/>
              <a:gd name="f39" fmla="val 27058"/>
              <a:gd name="f40" fmla="val 10887"/>
              <a:gd name="f41" fmla="val 27495"/>
              <a:gd name="f42" fmla="val 14288"/>
              <a:gd name="f43" fmla="val 27932"/>
              <a:gd name="f44" fmla="val 20087"/>
              <a:gd name="f45" fmla="val 25355"/>
              <a:gd name="f46" fmla="val 22532"/>
              <a:gd name="f47" fmla="val 23259"/>
              <a:gd name="f48" fmla="val 24977"/>
              <a:gd name="f49" fmla="val 21164"/>
              <a:gd name="f50" fmla="val 25399"/>
              <a:gd name="f51" fmla="val 18096"/>
              <a:gd name="f52" fmla="val 25556"/>
              <a:gd name="f53" fmla="val 14922"/>
              <a:gd name="f54" fmla="val 25713"/>
              <a:gd name="f55" fmla="val 11748"/>
              <a:gd name="f56" fmla="val 25392"/>
              <a:gd name="f57" fmla="val 6692"/>
              <a:gd name="f58" fmla="val 23474"/>
              <a:gd name="f59" fmla="val 4217"/>
              <a:gd name="f60" fmla="val 21556"/>
              <a:gd name="f61" fmla="val 1742"/>
              <a:gd name="f62" fmla="val 16906"/>
              <a:gd name="f63" fmla="val 461"/>
              <a:gd name="f64" fmla="*/ f0 1 25591"/>
              <a:gd name="f65" fmla="*/ f1 1 2754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25591"/>
              <a:gd name="f72" fmla="*/ f69 1 2754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25591" h="2754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3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</a:path>
            </a:pathLst>
          </a:custGeom>
          <a:solidFill>
            <a:srgbClr val="F07E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Google Shape;1326;p59">
            <a:extLst>
              <a:ext uri="{FF2B5EF4-FFF2-40B4-BE49-F238E27FC236}">
                <a16:creationId xmlns:a16="http://schemas.microsoft.com/office/drawing/2014/main" id="{4F538D22-3110-23A2-1451-947775D9EC9F}"/>
              </a:ext>
            </a:extLst>
          </p:cNvPr>
          <p:cNvSpPr/>
          <p:nvPr/>
        </p:nvSpPr>
        <p:spPr>
          <a:xfrm>
            <a:off x="13461988" y="3277483"/>
            <a:ext cx="957806" cy="1031114"/>
          </a:xfrm>
          <a:custGeom>
            <a:avLst/>
            <a:gdLst>
              <a:gd name="f0" fmla="val w"/>
              <a:gd name="f1" fmla="val h"/>
              <a:gd name="f2" fmla="val 0"/>
              <a:gd name="f3" fmla="val 25591"/>
              <a:gd name="f4" fmla="val 27543"/>
              <a:gd name="f5" fmla="val 14046"/>
              <a:gd name="f6" fmla="val 70"/>
              <a:gd name="f7" fmla="val 11186"/>
              <a:gd name="f8" fmla="val -321"/>
              <a:gd name="f9" fmla="val 8318"/>
              <a:gd name="f10" fmla="val 1001"/>
              <a:gd name="f11" fmla="val 6315"/>
              <a:gd name="f12" fmla="val 1873"/>
              <a:gd name="f13" fmla="val 4312"/>
              <a:gd name="f14" fmla="val 2745"/>
              <a:gd name="f15" fmla="val 3013"/>
              <a:gd name="f16" fmla="val 4080"/>
              <a:gd name="f17" fmla="val 2029"/>
              <a:gd name="f18" fmla="val 5302"/>
              <a:gd name="f19" fmla="val 1045"/>
              <a:gd name="f20" fmla="val 6524"/>
              <a:gd name="f21" fmla="val 728"/>
              <a:gd name="f22" fmla="val 7683"/>
              <a:gd name="f23" fmla="val 410"/>
              <a:gd name="f24" fmla="val 9207"/>
              <a:gd name="f25" fmla="val 93"/>
              <a:gd name="f26" fmla="val 10731"/>
              <a:gd name="f27" fmla="val -162"/>
              <a:gd name="f28" fmla="val 12541"/>
              <a:gd name="f29" fmla="val 124"/>
              <a:gd name="f30" fmla="val 14446"/>
              <a:gd name="f31" fmla="val 16351"/>
              <a:gd name="f32" fmla="val 330"/>
              <a:gd name="f33" fmla="val 18462"/>
              <a:gd name="f34" fmla="val 2124"/>
              <a:gd name="f35" fmla="val 20637"/>
              <a:gd name="f36" fmla="val 3918"/>
              <a:gd name="f37" fmla="val 22812"/>
              <a:gd name="f38" fmla="val 7486"/>
              <a:gd name="f39" fmla="val 27058"/>
              <a:gd name="f40" fmla="val 10887"/>
              <a:gd name="f41" fmla="val 27495"/>
              <a:gd name="f42" fmla="val 14288"/>
              <a:gd name="f43" fmla="val 27932"/>
              <a:gd name="f44" fmla="val 20087"/>
              <a:gd name="f45" fmla="val 25355"/>
              <a:gd name="f46" fmla="val 22532"/>
              <a:gd name="f47" fmla="val 23259"/>
              <a:gd name="f48" fmla="val 24977"/>
              <a:gd name="f49" fmla="val 21164"/>
              <a:gd name="f50" fmla="val 25399"/>
              <a:gd name="f51" fmla="val 18096"/>
              <a:gd name="f52" fmla="val 25556"/>
              <a:gd name="f53" fmla="val 14922"/>
              <a:gd name="f54" fmla="val 25713"/>
              <a:gd name="f55" fmla="val 11748"/>
              <a:gd name="f56" fmla="val 25392"/>
              <a:gd name="f57" fmla="val 6692"/>
              <a:gd name="f58" fmla="val 23474"/>
              <a:gd name="f59" fmla="val 4217"/>
              <a:gd name="f60" fmla="val 21556"/>
              <a:gd name="f61" fmla="val 1742"/>
              <a:gd name="f62" fmla="val 16906"/>
              <a:gd name="f63" fmla="val 461"/>
              <a:gd name="f64" fmla="*/ f0 1 25591"/>
              <a:gd name="f65" fmla="*/ f1 1 2754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25591"/>
              <a:gd name="f72" fmla="*/ f69 1 2754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25591" h="2754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3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3" name="Google Shape;1327;p59">
            <a:extLst>
              <a:ext uri="{FF2B5EF4-FFF2-40B4-BE49-F238E27FC236}">
                <a16:creationId xmlns:a16="http://schemas.microsoft.com/office/drawing/2014/main" id="{9DFDE800-8B90-05F8-87B0-BF9D112B7C7A}"/>
              </a:ext>
            </a:extLst>
          </p:cNvPr>
          <p:cNvSpPr/>
          <p:nvPr/>
        </p:nvSpPr>
        <p:spPr>
          <a:xfrm>
            <a:off x="3523759" y="6440603"/>
            <a:ext cx="957806" cy="1031114"/>
          </a:xfrm>
          <a:custGeom>
            <a:avLst/>
            <a:gdLst>
              <a:gd name="f0" fmla="val w"/>
              <a:gd name="f1" fmla="val h"/>
              <a:gd name="f2" fmla="val 0"/>
              <a:gd name="f3" fmla="val 25591"/>
              <a:gd name="f4" fmla="val 27543"/>
              <a:gd name="f5" fmla="val 14046"/>
              <a:gd name="f6" fmla="val 70"/>
              <a:gd name="f7" fmla="val 11186"/>
              <a:gd name="f8" fmla="val -321"/>
              <a:gd name="f9" fmla="val 8318"/>
              <a:gd name="f10" fmla="val 1001"/>
              <a:gd name="f11" fmla="val 6315"/>
              <a:gd name="f12" fmla="val 1873"/>
              <a:gd name="f13" fmla="val 4312"/>
              <a:gd name="f14" fmla="val 2745"/>
              <a:gd name="f15" fmla="val 3013"/>
              <a:gd name="f16" fmla="val 4080"/>
              <a:gd name="f17" fmla="val 2029"/>
              <a:gd name="f18" fmla="val 5302"/>
              <a:gd name="f19" fmla="val 1045"/>
              <a:gd name="f20" fmla="val 6524"/>
              <a:gd name="f21" fmla="val 728"/>
              <a:gd name="f22" fmla="val 7683"/>
              <a:gd name="f23" fmla="val 410"/>
              <a:gd name="f24" fmla="val 9207"/>
              <a:gd name="f25" fmla="val 93"/>
              <a:gd name="f26" fmla="val 10731"/>
              <a:gd name="f27" fmla="val -162"/>
              <a:gd name="f28" fmla="val 12541"/>
              <a:gd name="f29" fmla="val 124"/>
              <a:gd name="f30" fmla="val 14446"/>
              <a:gd name="f31" fmla="val 16351"/>
              <a:gd name="f32" fmla="val 330"/>
              <a:gd name="f33" fmla="val 18462"/>
              <a:gd name="f34" fmla="val 2124"/>
              <a:gd name="f35" fmla="val 20637"/>
              <a:gd name="f36" fmla="val 3918"/>
              <a:gd name="f37" fmla="val 22812"/>
              <a:gd name="f38" fmla="val 7486"/>
              <a:gd name="f39" fmla="val 27058"/>
              <a:gd name="f40" fmla="val 10887"/>
              <a:gd name="f41" fmla="val 27495"/>
              <a:gd name="f42" fmla="val 14288"/>
              <a:gd name="f43" fmla="val 27932"/>
              <a:gd name="f44" fmla="val 20087"/>
              <a:gd name="f45" fmla="val 25355"/>
              <a:gd name="f46" fmla="val 22532"/>
              <a:gd name="f47" fmla="val 23259"/>
              <a:gd name="f48" fmla="val 24977"/>
              <a:gd name="f49" fmla="val 21164"/>
              <a:gd name="f50" fmla="val 25399"/>
              <a:gd name="f51" fmla="val 18096"/>
              <a:gd name="f52" fmla="val 25556"/>
              <a:gd name="f53" fmla="val 14922"/>
              <a:gd name="f54" fmla="val 25713"/>
              <a:gd name="f55" fmla="val 11748"/>
              <a:gd name="f56" fmla="val 25392"/>
              <a:gd name="f57" fmla="val 6692"/>
              <a:gd name="f58" fmla="val 23474"/>
              <a:gd name="f59" fmla="val 4217"/>
              <a:gd name="f60" fmla="val 21556"/>
              <a:gd name="f61" fmla="val 1742"/>
              <a:gd name="f62" fmla="val 16906"/>
              <a:gd name="f63" fmla="val 461"/>
              <a:gd name="f64" fmla="*/ f0 1 25591"/>
              <a:gd name="f65" fmla="*/ f1 1 2754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25591"/>
              <a:gd name="f72" fmla="*/ f69 1 2754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25591" h="2754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3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4" name="Google Shape;1328;p59">
            <a:extLst>
              <a:ext uri="{FF2B5EF4-FFF2-40B4-BE49-F238E27FC236}">
                <a16:creationId xmlns:a16="http://schemas.microsoft.com/office/drawing/2014/main" id="{5D4BBEB9-EC73-8FDA-AB1F-56EBDA7DA391}"/>
              </a:ext>
            </a:extLst>
          </p:cNvPr>
          <p:cNvSpPr/>
          <p:nvPr/>
        </p:nvSpPr>
        <p:spPr>
          <a:xfrm>
            <a:off x="13461988" y="6670712"/>
            <a:ext cx="957806" cy="1031114"/>
          </a:xfrm>
          <a:custGeom>
            <a:avLst/>
            <a:gdLst>
              <a:gd name="f0" fmla="val w"/>
              <a:gd name="f1" fmla="val h"/>
              <a:gd name="f2" fmla="val 0"/>
              <a:gd name="f3" fmla="val 25591"/>
              <a:gd name="f4" fmla="val 27543"/>
              <a:gd name="f5" fmla="val 14046"/>
              <a:gd name="f6" fmla="val 70"/>
              <a:gd name="f7" fmla="val 11186"/>
              <a:gd name="f8" fmla="val -321"/>
              <a:gd name="f9" fmla="val 8318"/>
              <a:gd name="f10" fmla="val 1001"/>
              <a:gd name="f11" fmla="val 6315"/>
              <a:gd name="f12" fmla="val 1873"/>
              <a:gd name="f13" fmla="val 4312"/>
              <a:gd name="f14" fmla="val 2745"/>
              <a:gd name="f15" fmla="val 3013"/>
              <a:gd name="f16" fmla="val 4080"/>
              <a:gd name="f17" fmla="val 2029"/>
              <a:gd name="f18" fmla="val 5302"/>
              <a:gd name="f19" fmla="val 1045"/>
              <a:gd name="f20" fmla="val 6524"/>
              <a:gd name="f21" fmla="val 728"/>
              <a:gd name="f22" fmla="val 7683"/>
              <a:gd name="f23" fmla="val 410"/>
              <a:gd name="f24" fmla="val 9207"/>
              <a:gd name="f25" fmla="val 93"/>
              <a:gd name="f26" fmla="val 10731"/>
              <a:gd name="f27" fmla="val -162"/>
              <a:gd name="f28" fmla="val 12541"/>
              <a:gd name="f29" fmla="val 124"/>
              <a:gd name="f30" fmla="val 14446"/>
              <a:gd name="f31" fmla="val 16351"/>
              <a:gd name="f32" fmla="val 330"/>
              <a:gd name="f33" fmla="val 18462"/>
              <a:gd name="f34" fmla="val 2124"/>
              <a:gd name="f35" fmla="val 20637"/>
              <a:gd name="f36" fmla="val 3918"/>
              <a:gd name="f37" fmla="val 22812"/>
              <a:gd name="f38" fmla="val 7486"/>
              <a:gd name="f39" fmla="val 27058"/>
              <a:gd name="f40" fmla="val 10887"/>
              <a:gd name="f41" fmla="val 27495"/>
              <a:gd name="f42" fmla="val 14288"/>
              <a:gd name="f43" fmla="val 27932"/>
              <a:gd name="f44" fmla="val 20087"/>
              <a:gd name="f45" fmla="val 25355"/>
              <a:gd name="f46" fmla="val 22532"/>
              <a:gd name="f47" fmla="val 23259"/>
              <a:gd name="f48" fmla="val 24977"/>
              <a:gd name="f49" fmla="val 21164"/>
              <a:gd name="f50" fmla="val 25399"/>
              <a:gd name="f51" fmla="val 18096"/>
              <a:gd name="f52" fmla="val 25556"/>
              <a:gd name="f53" fmla="val 14922"/>
              <a:gd name="f54" fmla="val 25713"/>
              <a:gd name="f55" fmla="val 11748"/>
              <a:gd name="f56" fmla="val 25392"/>
              <a:gd name="f57" fmla="val 6692"/>
              <a:gd name="f58" fmla="val 23474"/>
              <a:gd name="f59" fmla="val 4217"/>
              <a:gd name="f60" fmla="val 21556"/>
              <a:gd name="f61" fmla="val 1742"/>
              <a:gd name="f62" fmla="val 16906"/>
              <a:gd name="f63" fmla="val 461"/>
              <a:gd name="f64" fmla="*/ f0 1 25591"/>
              <a:gd name="f65" fmla="*/ f1 1 2754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25591"/>
              <a:gd name="f72" fmla="*/ f69 1 2754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25591" h="2754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3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</a:path>
            </a:pathLst>
          </a:custGeom>
          <a:solidFill>
            <a:srgbClr val="4AB4E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5" name="Google Shape;1329;p59">
            <a:extLst>
              <a:ext uri="{FF2B5EF4-FFF2-40B4-BE49-F238E27FC236}">
                <a16:creationId xmlns:a16="http://schemas.microsoft.com/office/drawing/2014/main" id="{0D7CDC70-665B-4B10-2CBA-77A6713E8075}"/>
              </a:ext>
            </a:extLst>
          </p:cNvPr>
          <p:cNvGrpSpPr/>
          <p:nvPr/>
        </p:nvGrpSpPr>
        <p:grpSpPr>
          <a:xfrm>
            <a:off x="13728728" y="6949942"/>
            <a:ext cx="424327" cy="472662"/>
            <a:chOff x="13728728" y="6949942"/>
            <a:chExt cx="424327" cy="472662"/>
          </a:xfrm>
        </p:grpSpPr>
        <p:sp>
          <p:nvSpPr>
            <p:cNvPr id="16" name="Google Shape;1330;p59">
              <a:extLst>
                <a:ext uri="{FF2B5EF4-FFF2-40B4-BE49-F238E27FC236}">
                  <a16:creationId xmlns:a16="http://schemas.microsoft.com/office/drawing/2014/main" id="{2C5D7CCE-65D6-5AED-B1A9-2FDC43DBA3B4}"/>
                </a:ext>
              </a:extLst>
            </p:cNvPr>
            <p:cNvSpPr/>
            <p:nvPr/>
          </p:nvSpPr>
          <p:spPr>
            <a:xfrm>
              <a:off x="13728728" y="7153012"/>
              <a:ext cx="27541" cy="94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2552"/>
                <a:gd name="f5" fmla="val 725"/>
                <a:gd name="f6" fmla="val 253"/>
                <a:gd name="f7" fmla="val 252"/>
                <a:gd name="f8" fmla="val 1"/>
                <a:gd name="f9" fmla="val 1260"/>
                <a:gd name="f10" fmla="val 1827"/>
                <a:gd name="f11" fmla="val 316"/>
                <a:gd name="f12" fmla="val 2300"/>
                <a:gd name="f13" fmla="*/ f0 1 726"/>
                <a:gd name="f14" fmla="*/ f1 1 255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26"/>
                <a:gd name="f21" fmla="*/ f18 1 255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26" h="2552">
                  <a:moveTo>
                    <a:pt x="f5" y="f2"/>
                  </a:moveTo>
                  <a:cubicBezTo>
                    <a:pt x="f6" y="f7"/>
                    <a:pt x="f8" y="f5"/>
                    <a:pt x="f8" y="f9"/>
                  </a:cubicBezTo>
                  <a:cubicBezTo>
                    <a:pt x="f8" y="f10"/>
                    <a:pt x="f11" y="f12"/>
                    <a:pt x="f5" y="f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Google Shape;1331;p59">
              <a:extLst>
                <a:ext uri="{FF2B5EF4-FFF2-40B4-BE49-F238E27FC236}">
                  <a16:creationId xmlns:a16="http://schemas.microsoft.com/office/drawing/2014/main" id="{E53C2102-1F84-0218-6CD2-BF7ECF4CCE22}"/>
                </a:ext>
              </a:extLst>
            </p:cNvPr>
            <p:cNvSpPr/>
            <p:nvPr/>
          </p:nvSpPr>
          <p:spPr>
            <a:xfrm>
              <a:off x="13783693" y="7092296"/>
              <a:ext cx="312002" cy="1645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24"/>
                <a:gd name="f4" fmla="val 4443"/>
                <a:gd name="f5" fmla="val 2647"/>
                <a:gd name="f6" fmla="val 2143"/>
                <a:gd name="f7" fmla="val 2836"/>
                <a:gd name="f8" fmla="val 2994"/>
                <a:gd name="f9" fmla="val 2301"/>
                <a:gd name="f10" fmla="val 2521"/>
                <a:gd name="f11" fmla="val 2710"/>
                <a:gd name="f12" fmla="val 2868"/>
                <a:gd name="f13" fmla="val 2427"/>
                <a:gd name="f14" fmla="val 5640"/>
                <a:gd name="f15" fmla="val 5829"/>
                <a:gd name="f16" fmla="val 5987"/>
                <a:gd name="f17" fmla="val 5420"/>
                <a:gd name="f18" fmla="val 5262"/>
                <a:gd name="f19" fmla="val 1923"/>
                <a:gd name="f20" fmla="val 1"/>
                <a:gd name="f21" fmla="val 1765"/>
                <a:gd name="f22" fmla="val 2490"/>
                <a:gd name="f23" fmla="val 3986"/>
                <a:gd name="f24" fmla="val 3309"/>
                <a:gd name="f25" fmla="val 3758"/>
                <a:gd name="f26" fmla="val 4124"/>
                <a:gd name="f27" fmla="val 4939"/>
                <a:gd name="f28" fmla="val 5751"/>
                <a:gd name="f29" fmla="val 6459"/>
                <a:gd name="f30" fmla="val 6302"/>
                <a:gd name="f31" fmla="val 5625"/>
                <a:gd name="f32" fmla="val 395"/>
                <a:gd name="f33" fmla="val 4876"/>
                <a:gd name="f34" fmla="val 592"/>
                <a:gd name="f35" fmla="val 3372"/>
                <a:gd name="f36" fmla="val 2616"/>
                <a:gd name="f37" fmla="*/ f0 1 8224"/>
                <a:gd name="f38" fmla="*/ f1 1 4443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8224"/>
                <a:gd name="f45" fmla="*/ f42 1 4443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8224" h="444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9" y="f11"/>
                    <a:pt x="f9" y="f10"/>
                  </a:cubicBezTo>
                  <a:cubicBezTo>
                    <a:pt x="f9" y="f9"/>
                    <a:pt x="f13" y="f6"/>
                    <a:pt x="f5" y="f6"/>
                  </a:cubicBezTo>
                  <a:close/>
                  <a:moveTo>
                    <a:pt x="f14" y="f6"/>
                  </a:moveTo>
                  <a:cubicBezTo>
                    <a:pt x="f15" y="f6"/>
                    <a:pt x="f16" y="f9"/>
                    <a:pt x="f16" y="f10"/>
                  </a:cubicBezTo>
                  <a:cubicBezTo>
                    <a:pt x="f16" y="f11"/>
                    <a:pt x="f15" y="f12"/>
                    <a:pt x="f14" y="f12"/>
                  </a:cubicBezTo>
                  <a:cubicBezTo>
                    <a:pt x="f17" y="f12"/>
                    <a:pt x="f18" y="f11"/>
                    <a:pt x="f18" y="f10"/>
                  </a:cubicBezTo>
                  <a:cubicBezTo>
                    <a:pt x="f18" y="f9"/>
                    <a:pt x="f17" y="f6"/>
                    <a:pt x="f14" y="f6"/>
                  </a:cubicBezTo>
                  <a:close/>
                  <a:moveTo>
                    <a:pt x="f19" y="f20"/>
                  </a:moveTo>
                  <a:lnTo>
                    <a:pt x="f20" y="f19"/>
                  </a:lnTo>
                  <a:lnTo>
                    <a:pt x="f20" y="f4"/>
                  </a:lnTo>
                  <a:lnTo>
                    <a:pt x="f21" y="f4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4"/>
                  </a:cubicBezTo>
                  <a:lnTo>
                    <a:pt x="f3" y="f4"/>
                  </a:lnTo>
                  <a:lnTo>
                    <a:pt x="f3" y="f19"/>
                  </a:lnTo>
                  <a:lnTo>
                    <a:pt x="f30" y="f20"/>
                  </a:lnTo>
                  <a:cubicBezTo>
                    <a:pt x="f31" y="f32"/>
                    <a:pt x="f33" y="f34"/>
                    <a:pt x="f26" y="f34"/>
                  </a:cubicBezTo>
                  <a:cubicBezTo>
                    <a:pt x="f35" y="f34"/>
                    <a:pt x="f36" y="f32"/>
                    <a:pt x="f19" y="f20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Google Shape;1332;p59">
              <a:extLst>
                <a:ext uri="{FF2B5EF4-FFF2-40B4-BE49-F238E27FC236}">
                  <a16:creationId xmlns:a16="http://schemas.microsoft.com/office/drawing/2014/main" id="{7DE1B5EC-DB04-C005-633B-6B8F44CA6960}"/>
                </a:ext>
              </a:extLst>
            </p:cNvPr>
            <p:cNvSpPr/>
            <p:nvPr/>
          </p:nvSpPr>
          <p:spPr>
            <a:xfrm>
              <a:off x="13784909" y="6949942"/>
              <a:ext cx="311956" cy="1739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23"/>
                <a:gd name="f4" fmla="val 4695"/>
                <a:gd name="f5" fmla="val 4096"/>
                <a:gd name="f6" fmla="val 3560"/>
                <a:gd name="f7" fmla="val 3088"/>
                <a:gd name="f8" fmla="val 315"/>
                <a:gd name="f9" fmla="val 2804"/>
                <a:gd name="f10" fmla="val 756"/>
                <a:gd name="f11" fmla="val 2753"/>
                <a:gd name="f12" fmla="val 751"/>
                <a:gd name="f13" fmla="val 2702"/>
                <a:gd name="f14" fmla="val 748"/>
                <a:gd name="f15" fmla="val 2651"/>
                <a:gd name="f16" fmla="val 2101"/>
                <a:gd name="f17" fmla="val 1551"/>
                <a:gd name="f18" fmla="val 1051"/>
                <a:gd name="f19" fmla="val 1292"/>
                <a:gd name="f20" fmla="val 1512"/>
                <a:gd name="f21" fmla="val 567"/>
                <a:gd name="f22" fmla="val 1638"/>
                <a:gd name="f23" fmla="val 2269"/>
                <a:gd name="f24" fmla="val 3056"/>
                <a:gd name="f25" fmla="val 4694"/>
                <a:gd name="f26" fmla="val 1607"/>
                <a:gd name="f27" fmla="val 1683"/>
                <a:gd name="f28" fmla="val 3011"/>
                <a:gd name="f29" fmla="val 1783"/>
                <a:gd name="f30" fmla="val 2970"/>
                <a:gd name="f31" fmla="val 1884"/>
                <a:gd name="f32" fmla="val 1951"/>
                <a:gd name="f33" fmla="val 2018"/>
                <a:gd name="f34" fmla="val 2987"/>
                <a:gd name="f35" fmla="val 2080"/>
                <a:gd name="f36" fmla="val 3025"/>
                <a:gd name="f37" fmla="val 2694"/>
                <a:gd name="f38" fmla="val 3450"/>
                <a:gd name="f39" fmla="val 3403"/>
                <a:gd name="f40" fmla="val 3663"/>
                <a:gd name="f41" fmla="val 4112"/>
                <a:gd name="f42" fmla="val 4821"/>
                <a:gd name="f43" fmla="val 5529"/>
                <a:gd name="f44" fmla="val 6144"/>
                <a:gd name="f45" fmla="val 6206"/>
                <a:gd name="f46" fmla="val 6273"/>
                <a:gd name="f47" fmla="val 6339"/>
                <a:gd name="f48" fmla="val 6441"/>
                <a:gd name="f49" fmla="val 6540"/>
                <a:gd name="f50" fmla="val 6616"/>
                <a:gd name="f51" fmla="val 8192"/>
                <a:gd name="f52" fmla="val 2300"/>
                <a:gd name="f53" fmla="val 7656"/>
                <a:gd name="f54" fmla="val 6900"/>
                <a:gd name="f55" fmla="val 6641"/>
                <a:gd name="f56" fmla="val 6091"/>
                <a:gd name="f57" fmla="val 5541"/>
                <a:gd name="f58" fmla="val 5490"/>
                <a:gd name="f59" fmla="val 5439"/>
                <a:gd name="f60" fmla="val 5388"/>
                <a:gd name="f61" fmla="val 5136"/>
                <a:gd name="f62" fmla="val 284"/>
                <a:gd name="f63" fmla="val 4663"/>
                <a:gd name="f64" fmla="*/ f0 1 8223"/>
                <a:gd name="f65" fmla="*/ f1 1 4695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8223"/>
                <a:gd name="f72" fmla="*/ f69 1 4695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8223" h="469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" y="f23"/>
                    <a:pt x="f2" y="f24"/>
                  </a:cubicBezTo>
                  <a:lnTo>
                    <a:pt x="f2" y="f25"/>
                  </a:lnTo>
                  <a:lnTo>
                    <a:pt x="f26" y="f7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ubicBezTo>
                    <a:pt x="f45" y="f34"/>
                    <a:pt x="f46" y="f30"/>
                    <a:pt x="f47" y="f30"/>
                  </a:cubicBezTo>
                  <a:cubicBezTo>
                    <a:pt x="f48" y="f30"/>
                    <a:pt x="f49" y="f28"/>
                    <a:pt x="f50" y="f7"/>
                  </a:cubicBezTo>
                  <a:lnTo>
                    <a:pt x="f3" y="f25"/>
                  </a:lnTo>
                  <a:lnTo>
                    <a:pt x="f3" y="f24"/>
                  </a:lnTo>
                  <a:cubicBezTo>
                    <a:pt x="f51" y="f52"/>
                    <a:pt x="f53" y="f22"/>
                    <a:pt x="f54" y="f20"/>
                  </a:cubicBezTo>
                  <a:cubicBezTo>
                    <a:pt x="f55" y="f18"/>
                    <a:pt x="f56" y="f14"/>
                    <a:pt x="f57" y="f14"/>
                  </a:cubicBezTo>
                  <a:cubicBezTo>
                    <a:pt x="f58" y="f14"/>
                    <a:pt x="f59" y="f12"/>
                    <a:pt x="f60" y="f10"/>
                  </a:cubicBezTo>
                  <a:cubicBezTo>
                    <a:pt x="f61" y="f62"/>
                    <a:pt x="f63" y="f2"/>
                    <a:pt x="f5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Google Shape;1333;p59">
              <a:extLst>
                <a:ext uri="{FF2B5EF4-FFF2-40B4-BE49-F238E27FC236}">
                  <a16:creationId xmlns:a16="http://schemas.microsoft.com/office/drawing/2014/main" id="{CF75DE37-457A-F090-6A6E-B31B84CC5717}"/>
                </a:ext>
              </a:extLst>
            </p:cNvPr>
            <p:cNvSpPr/>
            <p:nvPr/>
          </p:nvSpPr>
          <p:spPr>
            <a:xfrm>
              <a:off x="13784909" y="7258616"/>
              <a:ext cx="310786" cy="1639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92"/>
                <a:gd name="f4" fmla="val 4427"/>
                <a:gd name="f5" fmla="val 5159"/>
                <a:gd name="f6" fmla="val 1001"/>
                <a:gd name="f7" fmla="val 5254"/>
                <a:gd name="f8" fmla="val 5340"/>
                <a:gd name="f9" fmla="val 1040"/>
                <a:gd name="f10" fmla="val 5388"/>
                <a:gd name="f11" fmla="val 1119"/>
                <a:gd name="f12" fmla="val 5545"/>
                <a:gd name="f13" fmla="val 1245"/>
                <a:gd name="f14" fmla="val 1465"/>
                <a:gd name="f15" fmla="val 1654"/>
                <a:gd name="f16" fmla="val 5041"/>
                <a:gd name="f17" fmla="val 2001"/>
                <a:gd name="f18" fmla="val 4569"/>
                <a:gd name="f19" fmla="val 2190"/>
                <a:gd name="f20" fmla="val 4096"/>
                <a:gd name="f21" fmla="val 3623"/>
                <a:gd name="f22" fmla="val 3119"/>
                <a:gd name="f23" fmla="val 2804"/>
                <a:gd name="f24" fmla="val 2647"/>
                <a:gd name="f25" fmla="val 1497"/>
                <a:gd name="f26" fmla="val 2883"/>
                <a:gd name="f27" fmla="val 2978"/>
                <a:gd name="f28" fmla="val 3068"/>
                <a:gd name="f29" fmla="val 3159"/>
                <a:gd name="f30" fmla="val 3245"/>
                <a:gd name="f31" fmla="val 3308"/>
                <a:gd name="f32" fmla="val 3529"/>
                <a:gd name="f33" fmla="val 1339"/>
                <a:gd name="f34" fmla="val 3812"/>
                <a:gd name="f35" fmla="val 1449"/>
                <a:gd name="f36" fmla="val 4380"/>
                <a:gd name="f37" fmla="val 4663"/>
                <a:gd name="f38" fmla="val 4884"/>
                <a:gd name="f39" fmla="val 4962"/>
                <a:gd name="f40" fmla="val 5065"/>
                <a:gd name="f41" fmla="val 4080"/>
                <a:gd name="f42" fmla="val 3371"/>
                <a:gd name="f43" fmla="val 2663"/>
                <a:gd name="f44" fmla="val 205"/>
                <a:gd name="f45" fmla="val 2048"/>
                <a:gd name="f46" fmla="val 615"/>
                <a:gd name="f47" fmla="val 1985"/>
                <a:gd name="f48" fmla="val 646"/>
                <a:gd name="f49" fmla="val 1922"/>
                <a:gd name="f50" fmla="val 678"/>
                <a:gd name="f51" fmla="val 1859"/>
                <a:gd name="f52" fmla="val 189"/>
                <a:gd name="f53" fmla="val 2788"/>
                <a:gd name="f54" fmla="val 6270"/>
                <a:gd name="f55" fmla="val 8003"/>
                <a:gd name="f56" fmla="val 6333"/>
                <a:gd name="f57" fmla="val 6175"/>
                <a:gd name="f58" fmla="val 6112"/>
                <a:gd name="f59" fmla="val 5498"/>
                <a:gd name="f60" fmla="val 4789"/>
                <a:gd name="f61" fmla="*/ f0 1 8192"/>
                <a:gd name="f62" fmla="*/ f1 1 4427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8192"/>
                <a:gd name="f69" fmla="*/ f66 1 4427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8192" h="442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3" y="f15"/>
                  </a:cubicBezTo>
                  <a:cubicBezTo>
                    <a:pt x="f24" y="f25"/>
                    <a:pt x="f24" y="f13"/>
                    <a:pt x="f23" y="f11"/>
                  </a:cubicBezTo>
                  <a:cubicBezTo>
                    <a:pt x="f26" y="f9"/>
                    <a:pt x="f27" y="f6"/>
                    <a:pt x="f28" y="f6"/>
                  </a:cubicBezTo>
                  <a:cubicBezTo>
                    <a:pt x="f29" y="f6"/>
                    <a:pt x="f30" y="f9"/>
                    <a:pt x="f31" y="f11"/>
                  </a:cubicBezTo>
                  <a:cubicBezTo>
                    <a:pt x="f32" y="f33"/>
                    <a:pt x="f34" y="f35"/>
                    <a:pt x="f20" y="f35"/>
                  </a:cubicBezTo>
                  <a:cubicBezTo>
                    <a:pt x="f36" y="f35"/>
                    <a:pt x="f37" y="f33"/>
                    <a:pt x="f38" y="f11"/>
                  </a:cubicBezTo>
                  <a:cubicBezTo>
                    <a:pt x="f39" y="f9"/>
                    <a:pt x="f40" y="f6"/>
                    <a:pt x="f5" y="f6"/>
                  </a:cubicBezTo>
                  <a:close/>
                  <a:moveTo>
                    <a:pt x="f41" y="f2"/>
                  </a:moveTo>
                  <a:cubicBezTo>
                    <a:pt x="f42" y="f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lnTo>
                    <a:pt x="f2" y="f50"/>
                  </a:lnTo>
                  <a:cubicBezTo>
                    <a:pt x="f52" y="f53"/>
                    <a:pt x="f49" y="f4"/>
                    <a:pt x="f20" y="f4"/>
                  </a:cubicBezTo>
                  <a:cubicBezTo>
                    <a:pt x="f54" y="f4"/>
                    <a:pt x="f55" y="f53"/>
                    <a:pt x="f3" y="f50"/>
                  </a:cubicBezTo>
                  <a:lnTo>
                    <a:pt x="f56" y="f50"/>
                  </a:lnTo>
                  <a:cubicBezTo>
                    <a:pt x="f54" y="f50"/>
                    <a:pt x="f57" y="f48"/>
                    <a:pt x="f58" y="f46"/>
                  </a:cubicBezTo>
                  <a:cubicBezTo>
                    <a:pt x="f59" y="f44"/>
                    <a:pt x="f60" y="f2"/>
                    <a:pt x="f41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Google Shape;1334;p59">
              <a:extLst>
                <a:ext uri="{FF2B5EF4-FFF2-40B4-BE49-F238E27FC236}">
                  <a16:creationId xmlns:a16="http://schemas.microsoft.com/office/drawing/2014/main" id="{FD5CD154-AB9C-BD35-D038-ABC700DA4E0C}"/>
                </a:ext>
              </a:extLst>
            </p:cNvPr>
            <p:cNvSpPr/>
            <p:nvPr/>
          </p:nvSpPr>
          <p:spPr>
            <a:xfrm>
              <a:off x="14124334" y="7151824"/>
              <a:ext cx="28721" cy="94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7"/>
                <a:gd name="f4" fmla="val 2553"/>
                <a:gd name="f5" fmla="val 1"/>
                <a:gd name="f6" fmla="val 2552"/>
                <a:gd name="f7" fmla="val 442"/>
                <a:gd name="f8" fmla="val 2269"/>
                <a:gd name="f9" fmla="val 1796"/>
                <a:gd name="f10" fmla="val 1261"/>
                <a:gd name="f11" fmla="val 284"/>
                <a:gd name="f12" fmla="*/ f0 1 757"/>
                <a:gd name="f13" fmla="*/ f1 1 255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57"/>
                <a:gd name="f20" fmla="*/ f17 1 255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57" h="2553">
                  <a:moveTo>
                    <a:pt x="f5" y="f5"/>
                  </a:moveTo>
                  <a:lnTo>
                    <a:pt x="f5" y="f6"/>
                  </a:lnTo>
                  <a:cubicBezTo>
                    <a:pt x="f7" y="f8"/>
                    <a:pt x="f3" y="f9"/>
                    <a:pt x="f3" y="f10"/>
                  </a:cubicBezTo>
                  <a:cubicBezTo>
                    <a:pt x="f3" y="f3"/>
                    <a:pt x="f7" y="f11"/>
                    <a:pt x="f5" y="f5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oogle Shape;1335;p59">
            <a:extLst>
              <a:ext uri="{FF2B5EF4-FFF2-40B4-BE49-F238E27FC236}">
                <a16:creationId xmlns:a16="http://schemas.microsoft.com/office/drawing/2014/main" id="{1078833A-D237-594F-D671-A1575AD8BDA6}"/>
              </a:ext>
            </a:extLst>
          </p:cNvPr>
          <p:cNvGrpSpPr/>
          <p:nvPr/>
        </p:nvGrpSpPr>
        <p:grpSpPr>
          <a:xfrm>
            <a:off x="3719422" y="3552023"/>
            <a:ext cx="480517" cy="472662"/>
            <a:chOff x="3719422" y="3552023"/>
            <a:chExt cx="480517" cy="472662"/>
          </a:xfrm>
        </p:grpSpPr>
        <p:sp>
          <p:nvSpPr>
            <p:cNvPr id="22" name="Google Shape;1336;p59">
              <a:extLst>
                <a:ext uri="{FF2B5EF4-FFF2-40B4-BE49-F238E27FC236}">
                  <a16:creationId xmlns:a16="http://schemas.microsoft.com/office/drawing/2014/main" id="{0F1BD979-2071-B5DE-F175-D45FA5A90AAB}"/>
                </a:ext>
              </a:extLst>
            </p:cNvPr>
            <p:cNvSpPr/>
            <p:nvPr/>
          </p:nvSpPr>
          <p:spPr>
            <a:xfrm>
              <a:off x="3719422" y="3729416"/>
              <a:ext cx="27505" cy="94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5"/>
                <a:gd name="f4" fmla="val 2552"/>
                <a:gd name="f5" fmla="val 315"/>
                <a:gd name="f6" fmla="val 189"/>
                <a:gd name="f7" fmla="val 693"/>
                <a:gd name="f8" fmla="val 1260"/>
                <a:gd name="f9" fmla="val 1796"/>
                <a:gd name="f10" fmla="val 2268"/>
                <a:gd name="f11" fmla="val 158"/>
                <a:gd name="f12" fmla="*/ f0 1 725"/>
                <a:gd name="f13" fmla="*/ f1 1 255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25"/>
                <a:gd name="f20" fmla="*/ f17 1 255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25" h="2552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5" y="f10"/>
                    <a:pt x="f3" y="f4"/>
                  </a:cubicBezTo>
                  <a:lnTo>
                    <a:pt x="f3" y="f11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Google Shape;1337;p59">
              <a:extLst>
                <a:ext uri="{FF2B5EF4-FFF2-40B4-BE49-F238E27FC236}">
                  <a16:creationId xmlns:a16="http://schemas.microsoft.com/office/drawing/2014/main" id="{7B93E2CF-2F10-CDDB-86B2-FF3BE7D43988}"/>
                </a:ext>
              </a:extLst>
            </p:cNvPr>
            <p:cNvSpPr/>
            <p:nvPr/>
          </p:nvSpPr>
          <p:spPr>
            <a:xfrm>
              <a:off x="3924997" y="3552023"/>
              <a:ext cx="190067" cy="84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10"/>
                <a:gd name="f4" fmla="val 2269"/>
                <a:gd name="f5" fmla="val 914"/>
                <a:gd name="f6" fmla="val 599"/>
                <a:gd name="f7" fmla="val 315"/>
                <a:gd name="f8" fmla="val 63"/>
                <a:gd name="f9" fmla="val 95"/>
                <a:gd name="f10" fmla="val 158"/>
                <a:gd name="f11" fmla="val 536"/>
                <a:gd name="f12" fmla="val 441"/>
                <a:gd name="f13" fmla="val 756"/>
                <a:gd name="f14" fmla="val 1260"/>
                <a:gd name="f15" fmla="val 1418"/>
                <a:gd name="f16" fmla="val 1891"/>
                <a:gd name="f17" fmla="val 2237"/>
                <a:gd name="f18" fmla="val 3151"/>
                <a:gd name="f19" fmla="val 5009"/>
                <a:gd name="f20" fmla="val 4127"/>
                <a:gd name="f21" fmla="val 2647"/>
                <a:gd name="f22" fmla="*/ f0 1 5010"/>
                <a:gd name="f23" fmla="*/ f1 1 2269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010"/>
                <a:gd name="f30" fmla="*/ f27 1 2269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10" h="2269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cubicBezTo>
                    <a:pt x="f10" y="f11"/>
                    <a:pt x="f12" y="f5"/>
                    <a:pt x="f13" y="f14"/>
                  </a:cubicBez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5"/>
                    <a:pt x="f21" y="f2"/>
                    <a:pt x="f5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Google Shape;1338;p59">
              <a:extLst>
                <a:ext uri="{FF2B5EF4-FFF2-40B4-BE49-F238E27FC236}">
                  <a16:creationId xmlns:a16="http://schemas.microsoft.com/office/drawing/2014/main" id="{5B6484F9-C1ED-A7C3-1E5C-8F62F1F7E651}"/>
                </a:ext>
              </a:extLst>
            </p:cNvPr>
            <p:cNvSpPr/>
            <p:nvPr/>
          </p:nvSpPr>
          <p:spPr>
            <a:xfrm>
              <a:off x="4002657" y="3720044"/>
              <a:ext cx="83731" cy="817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7"/>
                <a:gd name="f4" fmla="val 1104"/>
                <a:gd name="f5" fmla="val 1"/>
                <a:gd name="f6" fmla="val 505"/>
                <a:gd name="f7" fmla="val 1702"/>
                <a:gd name="f8" fmla="val 2206"/>
                <a:gd name="f9" fmla="val 1734"/>
                <a:gd name="f10" fmla="*/ f0 1 2207"/>
                <a:gd name="f11" fmla="*/ f1 1 2207"/>
                <a:gd name="f12" fmla="val f2"/>
                <a:gd name="f13" fmla="val f3"/>
                <a:gd name="f14" fmla="+- f13 0 f12"/>
                <a:gd name="f15" fmla="*/ f14 1 220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07" h="220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Google Shape;1339;p59">
              <a:extLst>
                <a:ext uri="{FF2B5EF4-FFF2-40B4-BE49-F238E27FC236}">
                  <a16:creationId xmlns:a16="http://schemas.microsoft.com/office/drawing/2014/main" id="{77C1B440-C73B-AD59-6135-EC73BDC322BB}"/>
                </a:ext>
              </a:extLst>
            </p:cNvPr>
            <p:cNvSpPr/>
            <p:nvPr/>
          </p:nvSpPr>
          <p:spPr>
            <a:xfrm>
              <a:off x="3834143" y="3720044"/>
              <a:ext cx="83685" cy="817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2207"/>
                <a:gd name="f5" fmla="val 1103"/>
                <a:gd name="f6" fmla="val 1"/>
                <a:gd name="f7" fmla="val 505"/>
                <a:gd name="f8" fmla="val 1104"/>
                <a:gd name="f9" fmla="val 1702"/>
                <a:gd name="f10" fmla="*/ f0 1 2206"/>
                <a:gd name="f11" fmla="*/ f1 1 220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06"/>
                <a:gd name="f18" fmla="*/ f15 1 220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06" h="220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8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Google Shape;1340;p59">
              <a:extLst>
                <a:ext uri="{FF2B5EF4-FFF2-40B4-BE49-F238E27FC236}">
                  <a16:creationId xmlns:a16="http://schemas.microsoft.com/office/drawing/2014/main" id="{2545ABDC-B781-2D96-E645-427F0A316EB8}"/>
                </a:ext>
              </a:extLst>
            </p:cNvPr>
            <p:cNvSpPr/>
            <p:nvPr/>
          </p:nvSpPr>
          <p:spPr>
            <a:xfrm>
              <a:off x="3781565" y="3860697"/>
              <a:ext cx="358581" cy="1639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4427"/>
                <a:gd name="f5" fmla="val 5790"/>
                <a:gd name="f6" fmla="val 969"/>
                <a:gd name="f7" fmla="val 5884"/>
                <a:gd name="f8" fmla="val 5971"/>
                <a:gd name="f9" fmla="val 1008"/>
                <a:gd name="f10" fmla="val 6018"/>
                <a:gd name="f11" fmla="val 1087"/>
                <a:gd name="f12" fmla="val 6176"/>
                <a:gd name="f13" fmla="val 1245"/>
                <a:gd name="f14" fmla="val 1497"/>
                <a:gd name="f15" fmla="val 1591"/>
                <a:gd name="f16" fmla="val 5671"/>
                <a:gd name="f17" fmla="val 1969"/>
                <a:gd name="f18" fmla="val 5199"/>
                <a:gd name="f19" fmla="val 2158"/>
                <a:gd name="f20" fmla="val 4726"/>
                <a:gd name="f21" fmla="val 4254"/>
                <a:gd name="f22" fmla="val 3750"/>
                <a:gd name="f23" fmla="val 3435"/>
                <a:gd name="f24" fmla="val 3277"/>
                <a:gd name="f25" fmla="val 1434"/>
                <a:gd name="f26" fmla="val 1213"/>
                <a:gd name="f27" fmla="val 3513"/>
                <a:gd name="f28" fmla="val 3608"/>
                <a:gd name="f29" fmla="val 3698"/>
                <a:gd name="f30" fmla="val 3789"/>
                <a:gd name="f31" fmla="val 3876"/>
                <a:gd name="f32" fmla="val 3939"/>
                <a:gd name="f33" fmla="val 4159"/>
                <a:gd name="f34" fmla="val 1308"/>
                <a:gd name="f35" fmla="val 4443"/>
                <a:gd name="f36" fmla="val 1418"/>
                <a:gd name="f37" fmla="val 5010"/>
                <a:gd name="f38" fmla="val 5293"/>
                <a:gd name="f39" fmla="val 5514"/>
                <a:gd name="f40" fmla="val 5593"/>
                <a:gd name="f41" fmla="val 5695"/>
                <a:gd name="f42" fmla="val 4711"/>
                <a:gd name="f43" fmla="val 4002"/>
                <a:gd name="f44" fmla="val 3293"/>
                <a:gd name="f45" fmla="val 205"/>
                <a:gd name="f46" fmla="val 2678"/>
                <a:gd name="f47" fmla="val 615"/>
                <a:gd name="f48" fmla="val 2615"/>
                <a:gd name="f49" fmla="val 646"/>
                <a:gd name="f50" fmla="val 2552"/>
                <a:gd name="f51" fmla="val 709"/>
                <a:gd name="f52" fmla="val 2489"/>
                <a:gd name="f53" fmla="val 1"/>
                <a:gd name="f54" fmla="val 505"/>
                <a:gd name="f55" fmla="val 2820"/>
                <a:gd name="f56" fmla="val 2458"/>
                <a:gd name="f57" fmla="val 7026"/>
                <a:gd name="f58" fmla="val 8948"/>
                <a:gd name="f59" fmla="val 6963"/>
                <a:gd name="f60" fmla="val 6869"/>
                <a:gd name="f61" fmla="val 6774"/>
                <a:gd name="f62" fmla="val 6743"/>
                <a:gd name="f63" fmla="val 6128"/>
                <a:gd name="f64" fmla="val 5419"/>
                <a:gd name="f65" fmla="*/ f0 1 9452"/>
                <a:gd name="f66" fmla="*/ f1 1 442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9452"/>
                <a:gd name="f73" fmla="*/ f70 1 442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9452" h="442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3" y="f15"/>
                  </a:cubicBezTo>
                  <a:cubicBezTo>
                    <a:pt x="f24" y="f25"/>
                    <a:pt x="f24" y="f26"/>
                    <a:pt x="f23" y="f11"/>
                  </a:cubicBezTo>
                  <a:cubicBezTo>
                    <a:pt x="f27" y="f9"/>
                    <a:pt x="f28" y="f6"/>
                    <a:pt x="f29" y="f6"/>
                  </a:cubicBezTo>
                  <a:cubicBezTo>
                    <a:pt x="f30" y="f6"/>
                    <a:pt x="f31" y="f9"/>
                    <a:pt x="f32" y="f11"/>
                  </a:cubicBezTo>
                  <a:cubicBezTo>
                    <a:pt x="f33" y="f34"/>
                    <a:pt x="f35" y="f36"/>
                    <a:pt x="f20" y="f36"/>
                  </a:cubicBezTo>
                  <a:cubicBezTo>
                    <a:pt x="f37" y="f36"/>
                    <a:pt x="f38" y="f34"/>
                    <a:pt x="f39" y="f11"/>
                  </a:cubicBez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lnTo>
                    <a:pt x="f53" y="f51"/>
                  </a:lnTo>
                  <a:cubicBezTo>
                    <a:pt x="f54" y="f55"/>
                    <a:pt x="f56" y="f4"/>
                    <a:pt x="f20" y="f4"/>
                  </a:cubicBezTo>
                  <a:cubicBezTo>
                    <a:pt x="f57" y="f4"/>
                    <a:pt x="f58" y="f55"/>
                    <a:pt x="f3" y="f51"/>
                  </a:cubicBezTo>
                  <a:lnTo>
                    <a:pt x="f59" y="f51"/>
                  </a:lnTo>
                  <a:cubicBezTo>
                    <a:pt x="f60" y="f49"/>
                    <a:pt x="f61" y="f49"/>
                    <a:pt x="f62" y="f47"/>
                  </a:cubicBezTo>
                  <a:cubicBezTo>
                    <a:pt x="f63" y="f45"/>
                    <a:pt x="f64" y="f2"/>
                    <a:pt x="f42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Google Shape;1341;p59">
              <a:extLst>
                <a:ext uri="{FF2B5EF4-FFF2-40B4-BE49-F238E27FC236}">
                  <a16:creationId xmlns:a16="http://schemas.microsoft.com/office/drawing/2014/main" id="{05F13CAF-288B-1AA9-1844-A2694F6905F4}"/>
                </a:ext>
              </a:extLst>
            </p:cNvPr>
            <p:cNvSpPr/>
            <p:nvPr/>
          </p:nvSpPr>
          <p:spPr>
            <a:xfrm>
              <a:off x="3779169" y="3773756"/>
              <a:ext cx="365750" cy="81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41"/>
                <a:gd name="f4" fmla="val 2206"/>
                <a:gd name="f5" fmla="val 1"/>
                <a:gd name="f6" fmla="val 1859"/>
                <a:gd name="f7" fmla="val 2458"/>
                <a:gd name="f8" fmla="val 3198"/>
                <a:gd name="f9" fmla="val 1749"/>
                <a:gd name="f10" fmla="val 4017"/>
                <a:gd name="f11" fmla="val 1520"/>
                <a:gd name="f12" fmla="val 4829"/>
                <a:gd name="f13" fmla="val 5640"/>
                <a:gd name="f14" fmla="val 6443"/>
                <a:gd name="f15" fmla="val 7152"/>
                <a:gd name="f16" fmla="val 8853"/>
                <a:gd name="f17" fmla="val 8696"/>
                <a:gd name="f18" fmla="val 882"/>
                <a:gd name="f19" fmla="val 7940"/>
                <a:gd name="f20" fmla="val 1512"/>
                <a:gd name="f21" fmla="val 7026"/>
                <a:gd name="f22" fmla="val 6144"/>
                <a:gd name="f23" fmla="val 5388"/>
                <a:gd name="f24" fmla="val 5230"/>
                <a:gd name="f25" fmla="val 4411"/>
                <a:gd name="f26" fmla="val 4254"/>
                <a:gd name="f27" fmla="val 3466"/>
                <a:gd name="f28" fmla="val 2584"/>
                <a:gd name="f29" fmla="val 1670"/>
                <a:gd name="f30" fmla="val 946"/>
                <a:gd name="f31" fmla="val 788"/>
                <a:gd name="f32" fmla="*/ f0 1 9641"/>
                <a:gd name="f33" fmla="*/ f1 1 220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641"/>
                <a:gd name="f40" fmla="*/ f37 1 220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641" h="2206">
                  <a:moveTo>
                    <a:pt x="f5" y="f2"/>
                  </a:moveTo>
                  <a:lnTo>
                    <a:pt x="f5" y="f6"/>
                  </a:lnTo>
                  <a:lnTo>
                    <a:pt x="f5" y="f4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4"/>
                  </a:cubicBezTo>
                  <a:lnTo>
                    <a:pt x="f3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16" y="f2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2"/>
                  </a:cubicBezTo>
                  <a:lnTo>
                    <a:pt x="f25" y="f2"/>
                  </a:lnTo>
                  <a:cubicBezTo>
                    <a:pt x="f26" y="f18"/>
                    <a:pt x="f27" y="f20"/>
                    <a:pt x="f28" y="f20"/>
                  </a:cubicBezTo>
                  <a:cubicBezTo>
                    <a:pt x="f29" y="f20"/>
                    <a:pt x="f30" y="f18"/>
                    <a:pt x="f31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Google Shape;1342;p59">
              <a:extLst>
                <a:ext uri="{FF2B5EF4-FFF2-40B4-BE49-F238E27FC236}">
                  <a16:creationId xmlns:a16="http://schemas.microsoft.com/office/drawing/2014/main" id="{DC3D701D-B0A5-B7DA-FB9D-211774052806}"/>
                </a:ext>
              </a:extLst>
            </p:cNvPr>
            <p:cNvSpPr/>
            <p:nvPr/>
          </p:nvSpPr>
          <p:spPr>
            <a:xfrm>
              <a:off x="3775603" y="3562502"/>
              <a:ext cx="366930" cy="183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2"/>
                <a:gd name="f4" fmla="val 4948"/>
                <a:gd name="f5" fmla="val 3245"/>
                <a:gd name="f6" fmla="val 1"/>
                <a:gd name="f7" fmla="val 1355"/>
                <a:gd name="f8" fmla="val 662"/>
                <a:gd name="f9" fmla="val 2490"/>
                <a:gd name="f10" fmla="val 4601"/>
                <a:gd name="f11" fmla="val 4947"/>
                <a:gd name="f12" fmla="val 788"/>
                <a:gd name="f13" fmla="val 945"/>
                <a:gd name="f14" fmla="val 4096"/>
                <a:gd name="f15" fmla="val 1701"/>
                <a:gd name="f16" fmla="val 3466"/>
                <a:gd name="f17" fmla="val 2615"/>
                <a:gd name="f18" fmla="val 3529"/>
                <a:gd name="f19" fmla="val 4253"/>
                <a:gd name="f20" fmla="val 4411"/>
                <a:gd name="f21" fmla="val 5261"/>
                <a:gd name="f22" fmla="val 5419"/>
                <a:gd name="f23" fmla="val 6207"/>
                <a:gd name="f24" fmla="val 7057"/>
                <a:gd name="f25" fmla="val 7971"/>
                <a:gd name="f26" fmla="val 8727"/>
                <a:gd name="f27" fmla="val 8884"/>
                <a:gd name="f28" fmla="val 3939"/>
                <a:gd name="f29" fmla="val 9546"/>
                <a:gd name="f30" fmla="val 3309"/>
                <a:gd name="f31" fmla="val 9262"/>
                <a:gd name="f32" fmla="val 2710"/>
                <a:gd name="f33" fmla="val 7089"/>
                <a:gd name="f34" fmla="val 5986"/>
                <a:gd name="f35" fmla="val 4978"/>
                <a:gd name="f36" fmla="val 2301"/>
                <a:gd name="f37" fmla="val 4190"/>
                <a:gd name="f38" fmla="val 1513"/>
                <a:gd name="f39" fmla="val 3749"/>
                <a:gd name="f40" fmla="val 1072"/>
                <a:gd name="f41" fmla="val 3434"/>
                <a:gd name="f42" fmla="val 568"/>
                <a:gd name="f43" fmla="*/ f0 1 9672"/>
                <a:gd name="f44" fmla="*/ f1 1 494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672"/>
                <a:gd name="f51" fmla="*/ f48 1 494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672" h="494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lnTo>
                    <a:pt x="f12" y="f11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1"/>
                  </a:cubicBezTo>
                  <a:lnTo>
                    <a:pt x="f21" y="f11"/>
                  </a:lnTo>
                  <a:cubicBezTo>
                    <a:pt x="f22" y="f14"/>
                    <a:pt x="f23" y="f16"/>
                    <a:pt x="f24" y="f16"/>
                  </a:cubicBezTo>
                  <a:cubicBezTo>
                    <a:pt x="f25" y="f16"/>
                    <a:pt x="f26" y="f14"/>
                    <a:pt x="f27" y="f11"/>
                  </a:cubicBezTo>
                  <a:lnTo>
                    <a:pt x="f3" y="f11"/>
                  </a:lnTo>
                  <a:lnTo>
                    <a:pt x="f3" y="f10"/>
                  </a:lnTo>
                  <a:cubicBezTo>
                    <a:pt x="f3" y="f28"/>
                    <a:pt x="f29" y="f30"/>
                    <a:pt x="f31" y="f32"/>
                  </a:cubicBezTo>
                  <a:lnTo>
                    <a:pt x="f33" y="f32"/>
                  </a:ln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5" y="f6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Google Shape;1343;p59">
              <a:extLst>
                <a:ext uri="{FF2B5EF4-FFF2-40B4-BE49-F238E27FC236}">
                  <a16:creationId xmlns:a16="http://schemas.microsoft.com/office/drawing/2014/main" id="{07A00352-C3EF-E0BB-59A9-46E58D570F70}"/>
                </a:ext>
              </a:extLst>
            </p:cNvPr>
            <p:cNvSpPr/>
            <p:nvPr/>
          </p:nvSpPr>
          <p:spPr>
            <a:xfrm>
              <a:off x="4171218" y="3727085"/>
              <a:ext cx="28721" cy="95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7"/>
                <a:gd name="f4" fmla="val 2584"/>
                <a:gd name="f5" fmla="val 158"/>
                <a:gd name="f6" fmla="val 2583"/>
                <a:gd name="f7" fmla="val 441"/>
                <a:gd name="f8" fmla="val 2300"/>
                <a:gd name="f9" fmla="val 756"/>
                <a:gd name="f10" fmla="val 1827"/>
                <a:gd name="f11" fmla="val 1260"/>
                <a:gd name="f12" fmla="val 473"/>
                <a:gd name="f13" fmla="val 252"/>
                <a:gd name="f14" fmla="*/ f0 1 757"/>
                <a:gd name="f15" fmla="*/ f1 1 258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7"/>
                <a:gd name="f22" fmla="*/ f19 1 258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7" h="2584">
                  <a:moveTo>
                    <a:pt x="f2" y="f2"/>
                  </a:moveTo>
                  <a:lnTo>
                    <a:pt x="f2" y="f5"/>
                  </a:lnTo>
                  <a:lnTo>
                    <a:pt x="f2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9" y="f9"/>
                    <a:pt x="f12" y="f13"/>
                    <a:pt x="f2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oogle Shape;1344;p59">
            <a:extLst>
              <a:ext uri="{FF2B5EF4-FFF2-40B4-BE49-F238E27FC236}">
                <a16:creationId xmlns:a16="http://schemas.microsoft.com/office/drawing/2014/main" id="{B513ABBE-9299-8F87-96D4-776F3DBA585B}"/>
              </a:ext>
            </a:extLst>
          </p:cNvPr>
          <p:cNvGrpSpPr/>
          <p:nvPr/>
        </p:nvGrpSpPr>
        <p:grpSpPr>
          <a:xfrm>
            <a:off x="3760607" y="6719642"/>
            <a:ext cx="484119" cy="473027"/>
            <a:chOff x="3760607" y="6719642"/>
            <a:chExt cx="484119" cy="473027"/>
          </a:xfrm>
        </p:grpSpPr>
        <p:sp>
          <p:nvSpPr>
            <p:cNvPr id="31" name="Google Shape;1345;p59">
              <a:extLst>
                <a:ext uri="{FF2B5EF4-FFF2-40B4-BE49-F238E27FC236}">
                  <a16:creationId xmlns:a16="http://schemas.microsoft.com/office/drawing/2014/main" id="{F19E657B-A1CC-AD04-41B3-F39CCB5E0927}"/>
                </a:ext>
              </a:extLst>
            </p:cNvPr>
            <p:cNvSpPr/>
            <p:nvPr/>
          </p:nvSpPr>
          <p:spPr>
            <a:xfrm>
              <a:off x="3994867" y="6719642"/>
              <a:ext cx="190067" cy="2151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10"/>
                <a:gd name="f4" fmla="val 5807"/>
                <a:gd name="f5" fmla="val 2038"/>
                <a:gd name="f6" fmla="val 1"/>
                <a:gd name="f7" fmla="val 1277"/>
                <a:gd name="f8" fmla="val 574"/>
                <a:gd name="f9" fmla="val 302"/>
                <a:gd name="f10" fmla="val 797"/>
                <a:gd name="f11" fmla="val 2332"/>
                <a:gd name="f12" fmla="val 1081"/>
                <a:gd name="f13" fmla="val 4160"/>
                <a:gd name="f14" fmla="val 3003"/>
                <a:gd name="f15" fmla="val 4254"/>
                <a:gd name="f16" fmla="val 5365"/>
                <a:gd name="f17" fmla="val 4538"/>
                <a:gd name="f18" fmla="val 5491"/>
                <a:gd name="f19" fmla="val 4821"/>
                <a:gd name="f20" fmla="val 5586"/>
                <a:gd name="f21" fmla="val 3066"/>
                <a:gd name="f22" fmla="val 1585"/>
                <a:gd name="f23" fmla="val 3939"/>
                <a:gd name="f24" fmla="val 293"/>
                <a:gd name="f25" fmla="val 2521"/>
                <a:gd name="f26" fmla="val 41"/>
                <a:gd name="f27" fmla="val 2358"/>
                <a:gd name="f28" fmla="val 14"/>
                <a:gd name="f29" fmla="val 2197"/>
                <a:gd name="f30" fmla="*/ f0 1 5010"/>
                <a:gd name="f31" fmla="*/ f1 1 580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010"/>
                <a:gd name="f38" fmla="*/ f35 1 580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010" h="5807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3" y="f4"/>
                  </a:cubicBezTo>
                  <a:lnTo>
                    <a:pt x="f3" y="f21"/>
                  </a:lnTo>
                  <a:cubicBezTo>
                    <a:pt x="f3" y="f22"/>
                    <a:pt x="f23" y="f24"/>
                    <a:pt x="f25" y="f26"/>
                  </a:cubicBez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Google Shape;1346;p59">
              <a:extLst>
                <a:ext uri="{FF2B5EF4-FFF2-40B4-BE49-F238E27FC236}">
                  <a16:creationId xmlns:a16="http://schemas.microsoft.com/office/drawing/2014/main" id="{F92161B1-EC7A-5188-99F8-11C9D3896B1A}"/>
                </a:ext>
              </a:extLst>
            </p:cNvPr>
            <p:cNvSpPr/>
            <p:nvPr/>
          </p:nvSpPr>
          <p:spPr>
            <a:xfrm>
              <a:off x="4143091" y="7046723"/>
              <a:ext cx="101635" cy="607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640"/>
                <a:gd name="f5" fmla="val 1418"/>
                <a:gd name="f6" fmla="val 1"/>
                <a:gd name="f7" fmla="val 1135"/>
                <a:gd name="f8" fmla="val 379"/>
                <a:gd name="f9" fmla="val 757"/>
                <a:gd name="f10" fmla="val 663"/>
                <a:gd name="f11" fmla="val 284"/>
                <a:gd name="f12" fmla="val 789"/>
                <a:gd name="f13" fmla="val 190"/>
                <a:gd name="f14" fmla="val 1072"/>
                <a:gd name="f15" fmla="val 127"/>
                <a:gd name="f16" fmla="val 1387"/>
                <a:gd name="f17" fmla="val 1639"/>
                <a:gd name="f18" fmla="val 2300"/>
                <a:gd name="f19" fmla="val 2458"/>
                <a:gd name="f20" fmla="val 2615"/>
                <a:gd name="f21" fmla="val 1545"/>
                <a:gd name="f22" fmla="val 2647"/>
                <a:gd name="f23" fmla="val 2678"/>
                <a:gd name="f24" fmla="val 1167"/>
                <a:gd name="f25" fmla="val 1009"/>
                <a:gd name="f26" fmla="val 946"/>
                <a:gd name="f27" fmla="val 2017"/>
                <a:gd name="f28" fmla="val 1670"/>
                <a:gd name="f29" fmla="*/ f0 1 2679"/>
                <a:gd name="f30" fmla="*/ f1 1 1640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2679"/>
                <a:gd name="f37" fmla="*/ f34 1 1640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2679" h="164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6" y="f17"/>
                  </a:cubicBezTo>
                  <a:lnTo>
                    <a:pt x="f18" y="f17"/>
                  </a:lnTo>
                  <a:cubicBezTo>
                    <a:pt x="f19" y="f17"/>
                    <a:pt x="f20" y="f21"/>
                    <a:pt x="f22" y="f16"/>
                  </a:cubicBezTo>
                  <a:cubicBezTo>
                    <a:pt x="f23" y="f24"/>
                    <a:pt x="f20" y="f25"/>
                    <a:pt x="f19" y="f26"/>
                  </a:cubicBezTo>
                  <a:cubicBezTo>
                    <a:pt x="f27" y="f9"/>
                    <a:pt x="f28" y="f8"/>
                    <a:pt x="f5" y="f6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Google Shape;1347;p59">
              <a:extLst>
                <a:ext uri="{FF2B5EF4-FFF2-40B4-BE49-F238E27FC236}">
                  <a16:creationId xmlns:a16="http://schemas.microsoft.com/office/drawing/2014/main" id="{951278AF-A1D7-543D-21A8-5976BCC7DA54}"/>
                </a:ext>
              </a:extLst>
            </p:cNvPr>
            <p:cNvSpPr/>
            <p:nvPr/>
          </p:nvSpPr>
          <p:spPr>
            <a:xfrm>
              <a:off x="3818004" y="6774835"/>
              <a:ext cx="223525" cy="1400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3781"/>
                <a:gd name="f5" fmla="val 4064"/>
                <a:gd name="f6" fmla="val 1922"/>
                <a:gd name="f7" fmla="val 63"/>
                <a:gd name="f8" fmla="val 189"/>
                <a:gd name="f9" fmla="val 1702"/>
                <a:gd name="f10" fmla="val 2584"/>
                <a:gd name="f11" fmla="val 3749"/>
                <a:gd name="f12" fmla="val 3938"/>
                <a:gd name="f13" fmla="val 5135"/>
                <a:gd name="f14" fmla="val 2930"/>
                <a:gd name="f15" fmla="val 5671"/>
                <a:gd name="f16" fmla="val 1670"/>
                <a:gd name="f17" fmla="val 5829"/>
                <a:gd name="f18" fmla="val 1261"/>
                <a:gd name="f19" fmla="val 882"/>
                <a:gd name="f20" fmla="val 441"/>
                <a:gd name="f21" fmla="val 5356"/>
                <a:gd name="f22" fmla="val 158"/>
                <a:gd name="f23" fmla="val 4726"/>
                <a:gd name="f24" fmla="*/ f0 1 5892"/>
                <a:gd name="f25" fmla="*/ f1 1 378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5892"/>
                <a:gd name="f32" fmla="*/ f29 1 378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892" h="3781">
                  <a:moveTo>
                    <a:pt x="f5" y="f2"/>
                  </a:moveTo>
                  <a:cubicBezTo>
                    <a:pt x="f6" y="f7"/>
                    <a:pt x="f8" y="f9"/>
                    <a:pt x="f2" y="f4"/>
                  </a:cubicBezTo>
                  <a:lnTo>
                    <a:pt x="f10" y="f11"/>
                  </a:lnTo>
                  <a:cubicBezTo>
                    <a:pt x="f12" y="f11"/>
                    <a:pt x="f13" y="f14"/>
                    <a:pt x="f15" y="f16"/>
                  </a:cubicBezTo>
                  <a:cubicBezTo>
                    <a:pt x="f17" y="f18"/>
                    <a:pt x="f3" y="f19"/>
                    <a:pt x="f3" y="f20"/>
                  </a:cubicBezTo>
                  <a:cubicBezTo>
                    <a:pt x="f21" y="f22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Google Shape;1348;p59">
              <a:extLst>
                <a:ext uri="{FF2B5EF4-FFF2-40B4-BE49-F238E27FC236}">
                  <a16:creationId xmlns:a16="http://schemas.microsoft.com/office/drawing/2014/main" id="{1AA0319C-2444-BC5D-1973-087495226F0E}"/>
                </a:ext>
              </a:extLst>
            </p:cNvPr>
            <p:cNvSpPr/>
            <p:nvPr/>
          </p:nvSpPr>
          <p:spPr>
            <a:xfrm>
              <a:off x="3818004" y="6808649"/>
              <a:ext cx="313172" cy="3840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10367"/>
                <a:gd name="f5" fmla="val 2584"/>
                <a:gd name="f6" fmla="val 4349"/>
                <a:gd name="f7" fmla="val 2773"/>
                <a:gd name="f8" fmla="val 2993"/>
                <a:gd name="f9" fmla="val 4475"/>
                <a:gd name="f10" fmla="val 4695"/>
                <a:gd name="f11" fmla="val 4884"/>
                <a:gd name="f12" fmla="val 2836"/>
                <a:gd name="f13" fmla="val 5073"/>
                <a:gd name="f14" fmla="val 2615"/>
                <a:gd name="f15" fmla="val 2395"/>
                <a:gd name="f16" fmla="val 2237"/>
                <a:gd name="f17" fmla="val 4916"/>
                <a:gd name="f18" fmla="val 4727"/>
                <a:gd name="f19" fmla="val 4538"/>
                <a:gd name="f20" fmla="val 5545"/>
                <a:gd name="f21" fmla="val 5734"/>
                <a:gd name="f22" fmla="val 5923"/>
                <a:gd name="f23" fmla="val 4506"/>
                <a:gd name="f24" fmla="val 5986"/>
                <a:gd name="f25" fmla="val 5829"/>
                <a:gd name="f26" fmla="val 5042"/>
                <a:gd name="f27" fmla="val 5577"/>
                <a:gd name="f28" fmla="val 5388"/>
                <a:gd name="f29" fmla="val 5198"/>
                <a:gd name="f30" fmla="val 5356"/>
                <a:gd name="f31" fmla="val 5191"/>
                <a:gd name="f32" fmla="val 6908"/>
                <a:gd name="f33" fmla="val 5285"/>
                <a:gd name="f34" fmla="val 5372"/>
                <a:gd name="f35" fmla="val 6948"/>
                <a:gd name="f36" fmla="val 5419"/>
                <a:gd name="f37" fmla="val 7027"/>
                <a:gd name="f38" fmla="val 7121"/>
                <a:gd name="f39" fmla="val 7373"/>
                <a:gd name="f40" fmla="val 5451"/>
                <a:gd name="f41" fmla="val 7531"/>
                <a:gd name="f42" fmla="val 5104"/>
                <a:gd name="f43" fmla="val 7877"/>
                <a:gd name="f44" fmla="val 4631"/>
                <a:gd name="f45" fmla="val 8066"/>
                <a:gd name="f46" fmla="val 4159"/>
                <a:gd name="f47" fmla="val 3655"/>
                <a:gd name="f48" fmla="val 3182"/>
                <a:gd name="f49" fmla="val 2678"/>
                <a:gd name="f50" fmla="val 2914"/>
                <a:gd name="f51" fmla="val 3009"/>
                <a:gd name="f52" fmla="val 3099"/>
                <a:gd name="f53" fmla="val 3190"/>
                <a:gd name="f54" fmla="val 3277"/>
                <a:gd name="f55" fmla="val 3340"/>
                <a:gd name="f56" fmla="val 3556"/>
                <a:gd name="f57" fmla="val 7227"/>
                <a:gd name="f58" fmla="val 3848"/>
                <a:gd name="f59" fmla="val 7322"/>
                <a:gd name="f60" fmla="val 4133"/>
                <a:gd name="f61" fmla="val 4431"/>
                <a:gd name="f62" fmla="val 4722"/>
                <a:gd name="f63" fmla="val 7219"/>
                <a:gd name="f64" fmla="val 4915"/>
                <a:gd name="f65" fmla="val 4994"/>
                <a:gd name="f66" fmla="val 5096"/>
                <a:gd name="f67" fmla="val 6616"/>
                <a:gd name="f68" fmla="val 1"/>
                <a:gd name="f69" fmla="val 6553"/>
                <a:gd name="f70" fmla="val 348"/>
                <a:gd name="f71" fmla="val 6490"/>
                <a:gd name="f72" fmla="val 726"/>
                <a:gd name="f73" fmla="val 6333"/>
                <a:gd name="f74" fmla="val 1072"/>
                <a:gd name="f75" fmla="val 5703"/>
                <a:gd name="f76" fmla="val 4253"/>
                <a:gd name="f77" fmla="val 3624"/>
                <a:gd name="f78" fmla="val 3656"/>
                <a:gd name="f79" fmla="val 32"/>
                <a:gd name="f80" fmla="val 6302"/>
                <a:gd name="f81" fmla="val 63"/>
                <a:gd name="f82" fmla="val 8520"/>
                <a:gd name="f83" fmla="val 1891"/>
                <a:gd name="f84" fmla="val 10366"/>
                <a:gd name="f85" fmla="val 4103"/>
                <a:gd name="f86" fmla="val 4121"/>
                <a:gd name="f87" fmla="val 4140"/>
                <a:gd name="f88" fmla="val 6396"/>
                <a:gd name="f89" fmla="val 10335"/>
                <a:gd name="f90" fmla="val 8254"/>
                <a:gd name="f91" fmla="val 8476"/>
                <a:gd name="f92" fmla="val 8223"/>
                <a:gd name="f93" fmla="val 6239"/>
                <a:gd name="f94" fmla="val 8191"/>
                <a:gd name="f95" fmla="val 3246"/>
                <a:gd name="f96" fmla="val 7561"/>
                <a:gd name="f97" fmla="val 757"/>
                <a:gd name="f98" fmla="*/ f0 1 8255"/>
                <a:gd name="f99" fmla="*/ f1 1 10367"/>
                <a:gd name="f100" fmla="val f2"/>
                <a:gd name="f101" fmla="val f3"/>
                <a:gd name="f102" fmla="val f4"/>
                <a:gd name="f103" fmla="+- f102 0 f100"/>
                <a:gd name="f104" fmla="+- f101 0 f100"/>
                <a:gd name="f105" fmla="*/ f104 1 8255"/>
                <a:gd name="f106" fmla="*/ f103 1 10367"/>
                <a:gd name="f107" fmla="*/ f100 1 f105"/>
                <a:gd name="f108" fmla="*/ f101 1 f105"/>
                <a:gd name="f109" fmla="*/ f100 1 f106"/>
                <a:gd name="f110" fmla="*/ f102 1 f106"/>
                <a:gd name="f111" fmla="*/ f107 f98 1"/>
                <a:gd name="f112" fmla="*/ f108 f98 1"/>
                <a:gd name="f113" fmla="*/ f110 f99 1"/>
                <a:gd name="f114" fmla="*/ f109 f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1" t="f114" r="f112" b="f113"/>
              <a:pathLst>
                <a:path w="8255" h="1036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15" y="f6"/>
                    <a:pt x="f5" y="f6"/>
                  </a:cubicBezTo>
                  <a:close/>
                  <a:moveTo>
                    <a:pt x="f20" y="f6"/>
                  </a:moveTo>
                  <a:cubicBezTo>
                    <a:pt x="f21" y="f6"/>
                    <a:pt x="f22" y="f23"/>
                    <a:pt x="f22" y="f10"/>
                  </a:cubicBezTo>
                  <a:cubicBezTo>
                    <a:pt x="f24" y="f11"/>
                    <a:pt x="f25" y="f26"/>
                    <a:pt x="f27" y="f13"/>
                  </a:cubicBezTo>
                  <a:cubicBezTo>
                    <a:pt x="f28" y="f13"/>
                    <a:pt x="f29" y="f17"/>
                    <a:pt x="f29" y="f18"/>
                  </a:cubicBezTo>
                  <a:cubicBezTo>
                    <a:pt x="f29" y="f19"/>
                    <a:pt x="f30" y="f6"/>
                    <a:pt x="f20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27" y="f38"/>
                    <a:pt x="f27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3"/>
                    <a:pt x="f12" y="f41"/>
                  </a:cubicBezTo>
                  <a:cubicBezTo>
                    <a:pt x="f49" y="f39"/>
                    <a:pt x="f49" y="f38"/>
                    <a:pt x="f12" y="f37"/>
                  </a:cubicBezTo>
                  <a:cubicBezTo>
                    <a:pt x="f50" y="f35"/>
                    <a:pt x="f51" y="f32"/>
                    <a:pt x="f52" y="f32"/>
                  </a:cubicBezTo>
                  <a:cubicBezTo>
                    <a:pt x="f53" y="f32"/>
                    <a:pt x="f54" y="f35"/>
                    <a:pt x="f55" y="f37"/>
                  </a:cubicBezTo>
                  <a:cubicBezTo>
                    <a:pt x="f56" y="f57"/>
                    <a:pt x="f58" y="f59"/>
                    <a:pt x="f60" y="f59"/>
                  </a:cubicBezTo>
                  <a:cubicBezTo>
                    <a:pt x="f61" y="f59"/>
                    <a:pt x="f62" y="f63"/>
                    <a:pt x="f64" y="f37"/>
                  </a:cubicBezTo>
                  <a:cubicBezTo>
                    <a:pt x="f65" y="f35"/>
                    <a:pt x="f66" y="f32"/>
                    <a:pt x="f31" y="f32"/>
                  </a:cubicBezTo>
                  <a:close/>
                  <a:moveTo>
                    <a:pt x="f67" y="f68"/>
                  </a:moveTo>
                  <a:cubicBezTo>
                    <a:pt x="f69" y="f70"/>
                    <a:pt x="f71" y="f72"/>
                    <a:pt x="f73" y="f74"/>
                  </a:cubicBezTo>
                  <a:cubicBezTo>
                    <a:pt x="f75" y="f5"/>
                    <a:pt x="f76" y="f77"/>
                    <a:pt x="f5" y="f77"/>
                  </a:cubicBezTo>
                  <a:lnTo>
                    <a:pt x="f2" y="f78"/>
                  </a:lnTo>
                  <a:lnTo>
                    <a:pt x="f79" y="f80"/>
                  </a:ln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4"/>
                    <a:pt x="f46" y="f84"/>
                  </a:cubicBezTo>
                  <a:cubicBezTo>
                    <a:pt x="f88" y="f89"/>
                    <a:pt x="f90" y="f91"/>
                    <a:pt x="f92" y="f93"/>
                  </a:cubicBezTo>
                  <a:lnTo>
                    <a:pt x="f94" y="f95"/>
                  </a:lnTo>
                  <a:cubicBezTo>
                    <a:pt x="f94" y="f83"/>
                    <a:pt x="f96" y="f97"/>
                    <a:pt x="f67" y="f68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Google Shape;1349;p59">
              <a:extLst>
                <a:ext uri="{FF2B5EF4-FFF2-40B4-BE49-F238E27FC236}">
                  <a16:creationId xmlns:a16="http://schemas.microsoft.com/office/drawing/2014/main" id="{58753609-32D9-53E5-B8D4-DAC668DEE7F6}"/>
                </a:ext>
              </a:extLst>
            </p:cNvPr>
            <p:cNvSpPr/>
            <p:nvPr/>
          </p:nvSpPr>
          <p:spPr>
            <a:xfrm>
              <a:off x="4156258" y="6947565"/>
              <a:ext cx="28684" cy="95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"/>
                <a:gd name="f4" fmla="val 2584"/>
                <a:gd name="f5" fmla="val 2426"/>
                <a:gd name="f6" fmla="val 2583"/>
                <a:gd name="f7" fmla="val 441"/>
                <a:gd name="f8" fmla="val 2331"/>
                <a:gd name="f9" fmla="val 1859"/>
                <a:gd name="f10" fmla="val 1292"/>
                <a:gd name="f11" fmla="val 284"/>
                <a:gd name="f12" fmla="*/ f0 1 756"/>
                <a:gd name="f13" fmla="*/ f1 1 258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56"/>
                <a:gd name="f20" fmla="*/ f17 1 258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56" h="2584">
                  <a:moveTo>
                    <a:pt x="f2" y="f2"/>
                  </a:moveTo>
                  <a:lnTo>
                    <a:pt x="f2" y="f5"/>
                  </a:lnTo>
                  <a:lnTo>
                    <a:pt x="f2" y="f6"/>
                  </a:lnTo>
                  <a:cubicBezTo>
                    <a:pt x="f7" y="f8"/>
                    <a:pt x="f3" y="f9"/>
                    <a:pt x="f3" y="f10"/>
                  </a:cubicBezTo>
                  <a:cubicBezTo>
                    <a:pt x="f3" y="f3"/>
                    <a:pt x="f7" y="f11"/>
                    <a:pt x="f2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Google Shape;1350;p59">
              <a:extLst>
                <a:ext uri="{FF2B5EF4-FFF2-40B4-BE49-F238E27FC236}">
                  <a16:creationId xmlns:a16="http://schemas.microsoft.com/office/drawing/2014/main" id="{53BD0196-D294-AC04-76BC-8A0B0FB24A4D}"/>
                </a:ext>
              </a:extLst>
            </p:cNvPr>
            <p:cNvSpPr/>
            <p:nvPr/>
          </p:nvSpPr>
          <p:spPr>
            <a:xfrm>
              <a:off x="3760607" y="6948708"/>
              <a:ext cx="28721" cy="96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7"/>
                <a:gd name="f4" fmla="val 2616"/>
                <a:gd name="f5" fmla="val 1"/>
                <a:gd name="f6" fmla="val 284"/>
                <a:gd name="f7" fmla="val 1292"/>
                <a:gd name="f8" fmla="val 1859"/>
                <a:gd name="f9" fmla="val 316"/>
                <a:gd name="f10" fmla="val 2332"/>
                <a:gd name="f11" fmla="val 2615"/>
                <a:gd name="f12" fmla="*/ f0 1 757"/>
                <a:gd name="f13" fmla="*/ f1 1 261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57"/>
                <a:gd name="f20" fmla="*/ f17 1 261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57" h="2616">
                  <a:moveTo>
                    <a:pt x="f3" y="f5"/>
                  </a:moveTo>
                  <a:cubicBezTo>
                    <a:pt x="f6" y="f6"/>
                    <a:pt x="f5" y="f3"/>
                    <a:pt x="f5" y="f7"/>
                  </a:cubicBezTo>
                  <a:cubicBezTo>
                    <a:pt x="f5" y="f8"/>
                    <a:pt x="f9" y="f10"/>
                    <a:pt x="f3" y="f11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oogle Shape;1351;p59">
            <a:extLst>
              <a:ext uri="{FF2B5EF4-FFF2-40B4-BE49-F238E27FC236}">
                <a16:creationId xmlns:a16="http://schemas.microsoft.com/office/drawing/2014/main" id="{7C06EE20-361D-EF36-D0AC-E9CE4A1CF607}"/>
              </a:ext>
            </a:extLst>
          </p:cNvPr>
          <p:cNvGrpSpPr/>
          <p:nvPr/>
        </p:nvGrpSpPr>
        <p:grpSpPr>
          <a:xfrm>
            <a:off x="13699440" y="3558451"/>
            <a:ext cx="482903" cy="469178"/>
            <a:chOff x="13699440" y="3558451"/>
            <a:chExt cx="482903" cy="469178"/>
          </a:xfrm>
        </p:grpSpPr>
        <p:sp>
          <p:nvSpPr>
            <p:cNvPr id="38" name="Google Shape;1352;p59">
              <a:extLst>
                <a:ext uri="{FF2B5EF4-FFF2-40B4-BE49-F238E27FC236}">
                  <a16:creationId xmlns:a16="http://schemas.microsoft.com/office/drawing/2014/main" id="{5AC91981-28C5-327A-0DF9-D083AD491223}"/>
                </a:ext>
              </a:extLst>
            </p:cNvPr>
            <p:cNvSpPr/>
            <p:nvPr/>
          </p:nvSpPr>
          <p:spPr>
            <a:xfrm>
              <a:off x="13809424" y="3698473"/>
              <a:ext cx="254596" cy="2497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11"/>
                <a:gd name="f4" fmla="val 6742"/>
                <a:gd name="f5" fmla="val 1891"/>
                <a:gd name="f6" fmla="val 2238"/>
                <a:gd name="f7" fmla="val 2111"/>
                <a:gd name="f8" fmla="val 2269"/>
                <a:gd name="f9" fmla="val 2395"/>
                <a:gd name="f10" fmla="val 2584"/>
                <a:gd name="f11" fmla="val 2805"/>
                <a:gd name="f12" fmla="val 2962"/>
                <a:gd name="f13" fmla="val 1702"/>
                <a:gd name="f14" fmla="val 1544"/>
                <a:gd name="f15" fmla="val 2836"/>
                <a:gd name="f16" fmla="val 4884"/>
                <a:gd name="f17" fmla="val 5104"/>
                <a:gd name="f18" fmla="val 5262"/>
                <a:gd name="f19" fmla="val 2427"/>
                <a:gd name="f20" fmla="val 2647"/>
                <a:gd name="f21" fmla="val 2994"/>
                <a:gd name="f22" fmla="val 4695"/>
                <a:gd name="f23" fmla="val 4537"/>
                <a:gd name="f24" fmla="val 4454"/>
                <a:gd name="f25" fmla="val 4798"/>
                <a:gd name="f26" fmla="val 4545"/>
                <a:gd name="f27" fmla="val 4632"/>
                <a:gd name="f28" fmla="val 4837"/>
                <a:gd name="f29" fmla="val 4916"/>
                <a:gd name="f30" fmla="val 4852"/>
                <a:gd name="f31" fmla="val 5042"/>
                <a:gd name="f32" fmla="val 4726"/>
                <a:gd name="f33" fmla="val 5420"/>
                <a:gd name="f34" fmla="val 4380"/>
                <a:gd name="f35" fmla="val 5798"/>
                <a:gd name="f36" fmla="val 3907"/>
                <a:gd name="f37" fmla="val 5987"/>
                <a:gd name="f38" fmla="val 3403"/>
                <a:gd name="f39" fmla="val 2899"/>
                <a:gd name="f40" fmla="val 2426"/>
                <a:gd name="f41" fmla="val 1954"/>
                <a:gd name="f42" fmla="val 2190"/>
                <a:gd name="f43" fmla="val 2284"/>
                <a:gd name="f44" fmla="val 2375"/>
                <a:gd name="f45" fmla="val 2466"/>
                <a:gd name="f46" fmla="val 2552"/>
                <a:gd name="f47" fmla="val 2615"/>
                <a:gd name="f48" fmla="val 5136"/>
                <a:gd name="f49" fmla="val 3119"/>
                <a:gd name="f50" fmla="val 5246"/>
                <a:gd name="f51" fmla="val 3686"/>
                <a:gd name="f52" fmla="val 3970"/>
                <a:gd name="f53" fmla="val 4191"/>
                <a:gd name="f54" fmla="val 4269"/>
                <a:gd name="f55" fmla="val 4364"/>
                <a:gd name="f56" fmla="val 1"/>
                <a:gd name="f57" fmla="val 2773"/>
                <a:gd name="f58" fmla="val 1261"/>
                <a:gd name="f59" fmla="val 1513"/>
                <a:gd name="f60" fmla="val 2112"/>
                <a:gd name="f61" fmla="val 63"/>
                <a:gd name="f62" fmla="val 2364"/>
                <a:gd name="f63" fmla="val 2521"/>
                <a:gd name="f64" fmla="val 4128"/>
                <a:gd name="f65" fmla="val 5577"/>
                <a:gd name="f66" fmla="val 1198"/>
                <a:gd name="f67" fmla="val 6743"/>
                <a:gd name="f68" fmla="val 4096"/>
                <a:gd name="f69" fmla="val 5546"/>
                <a:gd name="f70" fmla="val 6679"/>
                <a:gd name="f71" fmla="val 5293"/>
                <a:gd name="f72" fmla="val 4033"/>
                <a:gd name="f73" fmla="*/ f0 1 6711"/>
                <a:gd name="f74" fmla="*/ f1 1 6742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6711"/>
                <a:gd name="f81" fmla="*/ f78 1 6742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6711" h="674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16" y="f8"/>
                  </a:moveTo>
                  <a:cubicBezTo>
                    <a:pt x="f17" y="f8"/>
                    <a:pt x="f18" y="f19"/>
                    <a:pt x="f18" y="f20"/>
                  </a:cubicBezTo>
                  <a:cubicBezTo>
                    <a:pt x="f18" y="f15"/>
                    <a:pt x="f17" y="f21"/>
                    <a:pt x="f16" y="f21"/>
                  </a:cubicBezTo>
                  <a:cubicBezTo>
                    <a:pt x="f22" y="f21"/>
                    <a:pt x="f23" y="f15"/>
                    <a:pt x="f23" y="f20"/>
                  </a:cubicBezTo>
                  <a:cubicBezTo>
                    <a:pt x="f23" y="f19"/>
                    <a:pt x="f22" y="f8"/>
                    <a:pt x="f16" y="f8"/>
                  </a:cubicBez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2" y="f29"/>
                  </a:cubicBezTo>
                  <a:cubicBezTo>
                    <a:pt x="f30" y="f31"/>
                    <a:pt x="f30" y="f18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7" y="f33"/>
                  </a:cubicBezTo>
                  <a:cubicBezTo>
                    <a:pt x="f41" y="f18"/>
                    <a:pt x="f41" y="f31"/>
                    <a:pt x="f7" y="f29"/>
                  </a:cubicBezTo>
                  <a:cubicBezTo>
                    <a:pt x="f42" y="f28"/>
                    <a:pt x="f43" y="f25"/>
                    <a:pt x="f44" y="f25"/>
                  </a:cubicBezTo>
                  <a:cubicBezTo>
                    <a:pt x="f45" y="f25"/>
                    <a:pt x="f46" y="f28"/>
                    <a:pt x="f47" y="f29"/>
                  </a:cubicBezTo>
                  <a:cubicBezTo>
                    <a:pt x="f15" y="f48"/>
                    <a:pt x="f49" y="f50"/>
                    <a:pt x="f38" y="f50"/>
                  </a:cubicBezTo>
                  <a:cubicBezTo>
                    <a:pt x="f51" y="f50"/>
                    <a:pt x="f52" y="f48"/>
                    <a:pt x="f53" y="f29"/>
                  </a:cubicBezTo>
                  <a:cubicBezTo>
                    <a:pt x="f54" y="f28"/>
                    <a:pt x="f55" y="f25"/>
                    <a:pt x="f24" y="f25"/>
                  </a:cubicBezTo>
                  <a:close/>
                  <a:moveTo>
                    <a:pt x="f38" y="f56"/>
                  </a:moveTo>
                  <a:cubicBezTo>
                    <a:pt x="f57" y="f58"/>
                    <a:pt x="f59" y="f60"/>
                    <a:pt x="f61" y="f6"/>
                  </a:cubicBezTo>
                  <a:cubicBezTo>
                    <a:pt x="f61" y="f62"/>
                    <a:pt x="f2" y="f63"/>
                    <a:pt x="f2" y="f20"/>
                  </a:cubicBezTo>
                  <a:lnTo>
                    <a:pt x="f2" y="f64"/>
                  </a:lnTo>
                  <a:cubicBezTo>
                    <a:pt x="f2" y="f65"/>
                    <a:pt x="f66" y="f67"/>
                    <a:pt x="f47" y="f67"/>
                  </a:cubicBezTo>
                  <a:lnTo>
                    <a:pt x="f68" y="f67"/>
                  </a:lnTo>
                  <a:cubicBezTo>
                    <a:pt x="f65" y="f67"/>
                    <a:pt x="f3" y="f69"/>
                    <a:pt x="f3" y="f64"/>
                  </a:cubicBezTo>
                  <a:lnTo>
                    <a:pt x="f3" y="f20"/>
                  </a:lnTo>
                  <a:cubicBezTo>
                    <a:pt x="f3" y="f63"/>
                    <a:pt x="f3" y="f62"/>
                    <a:pt x="f70" y="f6"/>
                  </a:cubicBezTo>
                  <a:cubicBezTo>
                    <a:pt x="f71" y="f60"/>
                    <a:pt x="f72" y="f58"/>
                    <a:pt x="f38" y="f56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Google Shape;1353;p59">
              <a:extLst>
                <a:ext uri="{FF2B5EF4-FFF2-40B4-BE49-F238E27FC236}">
                  <a16:creationId xmlns:a16="http://schemas.microsoft.com/office/drawing/2014/main" id="{B1F5C372-0E2E-098A-F758-E52296619898}"/>
                </a:ext>
              </a:extLst>
            </p:cNvPr>
            <p:cNvSpPr/>
            <p:nvPr/>
          </p:nvSpPr>
          <p:spPr>
            <a:xfrm>
              <a:off x="13699440" y="3558451"/>
              <a:ext cx="482903" cy="469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12666"/>
                <a:gd name="f5" fmla="val 6302"/>
                <a:gd name="f6" fmla="val 2221"/>
                <a:gd name="f7" fmla="val 6459"/>
                <a:gd name="f8" fmla="val 6617"/>
                <a:gd name="f9" fmla="val 2300"/>
                <a:gd name="f10" fmla="val 6648"/>
                <a:gd name="f11" fmla="val 2458"/>
                <a:gd name="f12" fmla="val 6680"/>
                <a:gd name="f13" fmla="val 2615"/>
                <a:gd name="f14" fmla="val 7058"/>
                <a:gd name="f15" fmla="val 4127"/>
                <a:gd name="f16" fmla="val 8381"/>
                <a:gd name="f17" fmla="val 5230"/>
                <a:gd name="f18" fmla="val 9956"/>
                <a:gd name="f19" fmla="val 10145"/>
                <a:gd name="f20" fmla="val 10272"/>
                <a:gd name="f21" fmla="val 5356"/>
                <a:gd name="f22" fmla="val 10303"/>
                <a:gd name="f23" fmla="val 5545"/>
                <a:gd name="f24" fmla="val 10366"/>
                <a:gd name="f25" fmla="val 5829"/>
                <a:gd name="f26" fmla="val 10398"/>
                <a:gd name="f27" fmla="val 6112"/>
                <a:gd name="f28" fmla="val 6364"/>
                <a:gd name="f29" fmla="val 7877"/>
                <a:gd name="f30" fmla="val 9704"/>
                <a:gd name="f31" fmla="val 8885"/>
                <a:gd name="f32" fmla="val 11216"/>
                <a:gd name="f33" fmla="val 5546"/>
                <a:gd name="f34" fmla="val 3687"/>
                <a:gd name="f35" fmla="val 2206"/>
                <a:gd name="f36" fmla="val 2238"/>
                <a:gd name="f37" fmla="val 2269"/>
                <a:gd name="f38" fmla="val 2332"/>
                <a:gd name="f39" fmla="val 5388"/>
                <a:gd name="f40" fmla="val 2490"/>
                <a:gd name="f41" fmla="val 2647"/>
                <a:gd name="f42" fmla="val 4160"/>
                <a:gd name="f43" fmla="val 5514"/>
                <a:gd name="f44" fmla="val 5892"/>
                <a:gd name="f45" fmla="val 5955"/>
                <a:gd name="f46" fmla="val 5987"/>
                <a:gd name="f47" fmla="val 6144"/>
                <a:gd name="f48" fmla="val 6333"/>
                <a:gd name="f49" fmla="val 3529"/>
                <a:gd name="f50" fmla="val 1135"/>
                <a:gd name="f51" fmla="val 2111"/>
                <a:gd name="f52" fmla="val 789"/>
                <a:gd name="f53" fmla="val 4884"/>
                <a:gd name="f54" fmla="val 284"/>
                <a:gd name="f55" fmla="val 1"/>
                <a:gd name="f56" fmla="val 5797"/>
                <a:gd name="f57" fmla="val 6427"/>
                <a:gd name="f58" fmla="val 6805"/>
                <a:gd name="f59" fmla="val 127"/>
                <a:gd name="f60" fmla="val 7215"/>
                <a:gd name="f61" fmla="val 379"/>
                <a:gd name="f62" fmla="val 7530"/>
                <a:gd name="f63" fmla="val 158"/>
                <a:gd name="f64" fmla="val 7845"/>
                <a:gd name="f65" fmla="val 8223"/>
                <a:gd name="f66" fmla="val 8633"/>
                <a:gd name="f67" fmla="val 9011"/>
                <a:gd name="f68" fmla="val 9420"/>
                <a:gd name="f69" fmla="val 9735"/>
                <a:gd name="f70" fmla="val 10050"/>
                <a:gd name="f71" fmla="val 10428"/>
                <a:gd name="f72" fmla="val 10838"/>
                <a:gd name="f73" fmla="val 11846"/>
                <a:gd name="f74" fmla="val 852"/>
                <a:gd name="f75" fmla="val 12665"/>
                <a:gd name="f76" fmla="val 1891"/>
                <a:gd name="f77" fmla="val 10839"/>
                <a:gd name="f78" fmla="val 11847"/>
                <a:gd name="f79" fmla="val 12603"/>
                <a:gd name="f80" fmla="val 12319"/>
                <a:gd name="f81" fmla="val 12571"/>
                <a:gd name="f82" fmla="val 12508"/>
                <a:gd name="f83" fmla="val 12288"/>
                <a:gd name="f84" fmla="val 12351"/>
                <a:gd name="f85" fmla="val 11878"/>
                <a:gd name="f86" fmla="val 11500"/>
                <a:gd name="f87" fmla="val 9137"/>
                <a:gd name="f88" fmla="*/ f0 1 12729"/>
                <a:gd name="f89" fmla="*/ f1 1 12666"/>
                <a:gd name="f90" fmla="val f2"/>
                <a:gd name="f91" fmla="val f3"/>
                <a:gd name="f92" fmla="val f4"/>
                <a:gd name="f93" fmla="+- f92 0 f90"/>
                <a:gd name="f94" fmla="+- f91 0 f90"/>
                <a:gd name="f95" fmla="*/ f94 1 12729"/>
                <a:gd name="f96" fmla="*/ f93 1 12666"/>
                <a:gd name="f97" fmla="*/ f90 1 f95"/>
                <a:gd name="f98" fmla="*/ f91 1 f95"/>
                <a:gd name="f99" fmla="*/ f90 1 f96"/>
                <a:gd name="f100" fmla="*/ f92 1 f96"/>
                <a:gd name="f101" fmla="*/ f97 f88 1"/>
                <a:gd name="f102" fmla="*/ f98 f88 1"/>
                <a:gd name="f103" fmla="*/ f100 f89 1"/>
                <a:gd name="f104" fmla="*/ f99 f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1" t="f104" r="f102" b="f103"/>
              <a:pathLst>
                <a:path w="12729" h="126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lnTo>
                    <a:pt x="f26" y="f29"/>
                  </a:lnTo>
                  <a:cubicBezTo>
                    <a:pt x="f26" y="f30"/>
                    <a:pt x="f31" y="f32"/>
                    <a:pt x="f1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lnTo>
                    <a:pt x="f35" y="f28"/>
                  </a:lnTo>
                  <a:cubicBezTo>
                    <a:pt x="f35" y="f27"/>
                    <a:pt x="f36" y="f25"/>
                    <a:pt x="f37" y="f23"/>
                  </a:cubicBezTo>
                  <a:cubicBezTo>
                    <a:pt x="f38" y="f39"/>
                    <a:pt x="f40" y="f17"/>
                    <a:pt x="f41" y="f17"/>
                  </a:cubicBezTo>
                  <a:cubicBezTo>
                    <a:pt x="f42" y="f17"/>
                    <a:pt x="f43" y="f15"/>
                    <a:pt x="f44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  <a:moveTo>
                    <a:pt x="f48" y="f2"/>
                  </a:moveTo>
                  <a:cubicBezTo>
                    <a:pt x="f49" y="f2"/>
                    <a:pt x="f50" y="f51"/>
                    <a:pt x="f52" y="f53"/>
                  </a:cubicBezTo>
                  <a:cubicBezTo>
                    <a:pt x="f54" y="f17"/>
                    <a:pt x="f55" y="f56"/>
                    <a:pt x="f55" y="f57"/>
                  </a:cubicBezTo>
                  <a:cubicBezTo>
                    <a:pt x="f55" y="f58"/>
                    <a:pt x="f59" y="f60"/>
                    <a:pt x="f61" y="f62"/>
                  </a:cubicBezTo>
                  <a:cubicBezTo>
                    <a:pt x="f63" y="f64"/>
                    <a:pt x="f55" y="f65"/>
                    <a:pt x="f55" y="f66"/>
                  </a:cubicBezTo>
                  <a:cubicBezTo>
                    <a:pt x="f55" y="f67"/>
                    <a:pt x="f59" y="f68"/>
                    <a:pt x="f61" y="f69"/>
                  </a:cubicBezTo>
                  <a:cubicBezTo>
                    <a:pt x="f63" y="f70"/>
                    <a:pt x="f55" y="f71"/>
                    <a:pt x="f55" y="f72"/>
                  </a:cubicBezTo>
                  <a:cubicBezTo>
                    <a:pt x="f55" y="f73"/>
                    <a:pt x="f74" y="f75"/>
                    <a:pt x="f76" y="f75"/>
                  </a:cubicBezTo>
                  <a:lnTo>
                    <a:pt x="f77" y="f75"/>
                  </a:lnTo>
                  <a:cubicBezTo>
                    <a:pt x="f78" y="f75"/>
                    <a:pt x="f3" y="f73"/>
                    <a:pt x="f3" y="f72"/>
                  </a:cubicBezTo>
                  <a:cubicBezTo>
                    <a:pt x="f3" y="f71"/>
                    <a:pt x="f79" y="f70"/>
                    <a:pt x="f80" y="f69"/>
                  </a:cubicBezTo>
                  <a:cubicBezTo>
                    <a:pt x="f81" y="f68"/>
                    <a:pt x="f3" y="f67"/>
                    <a:pt x="f3" y="f66"/>
                  </a:cubicBezTo>
                  <a:cubicBezTo>
                    <a:pt x="f4" y="f65"/>
                    <a:pt x="f82" y="f64"/>
                    <a:pt x="f83" y="f62"/>
                  </a:cubicBezTo>
                  <a:cubicBezTo>
                    <a:pt x="f82" y="f60"/>
                    <a:pt x="f4" y="f58"/>
                    <a:pt x="f4" y="f57"/>
                  </a:cubicBezTo>
                  <a:cubicBezTo>
                    <a:pt x="f4" y="f25"/>
                    <a:pt x="f84" y="f17"/>
                    <a:pt x="f85" y="f53"/>
                  </a:cubicBezTo>
                  <a:cubicBezTo>
                    <a:pt x="f86" y="f51"/>
                    <a:pt x="f87" y="f2"/>
                    <a:pt x="f48" y="f2"/>
                  </a:cubicBezTo>
                  <a:close/>
                </a:path>
              </a:pathLst>
            </a:custGeom>
            <a:solidFill>
              <a:srgbClr val="FFFEEA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upo 1473">
            <a:extLst>
              <a:ext uri="{FF2B5EF4-FFF2-40B4-BE49-F238E27FC236}">
                <a16:creationId xmlns:a16="http://schemas.microsoft.com/office/drawing/2014/main" id="{F7B4EB5D-A239-791A-16C9-A00F118D4346}"/>
              </a:ext>
            </a:extLst>
          </p:cNvPr>
          <p:cNvGrpSpPr/>
          <p:nvPr/>
        </p:nvGrpSpPr>
        <p:grpSpPr>
          <a:xfrm>
            <a:off x="6145216" y="3213101"/>
            <a:ext cx="4519603" cy="6429374"/>
            <a:chOff x="6145216" y="3213101"/>
            <a:chExt cx="4519603" cy="6429374"/>
          </a:xfrm>
        </p:grpSpPr>
        <p:grpSp>
          <p:nvGrpSpPr>
            <p:cNvPr id="41" name="Group 205">
              <a:extLst>
                <a:ext uri="{FF2B5EF4-FFF2-40B4-BE49-F238E27FC236}">
                  <a16:creationId xmlns:a16="http://schemas.microsoft.com/office/drawing/2014/main" id="{3A87F34A-924A-982D-F54B-6D7689F44FF0}"/>
                </a:ext>
              </a:extLst>
            </p:cNvPr>
            <p:cNvGrpSpPr/>
            <p:nvPr/>
          </p:nvGrpSpPr>
          <p:grpSpPr>
            <a:xfrm>
              <a:off x="6145216" y="3213101"/>
              <a:ext cx="4519603" cy="6429374"/>
              <a:chOff x="6145216" y="3213101"/>
              <a:chExt cx="4519603" cy="6429374"/>
            </a:xfrm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735A9F26-59B2-CAA0-0A68-1BF1655E937A}"/>
                  </a:ext>
                </a:extLst>
              </p:cNvPr>
              <p:cNvSpPr/>
              <p:nvPr/>
            </p:nvSpPr>
            <p:spPr>
              <a:xfrm>
                <a:off x="7596185" y="6894511"/>
                <a:ext cx="2401891" cy="274796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5"/>
                  <a:gd name="f7" fmla="val 235"/>
                  <a:gd name="f8" fmla="val 191"/>
                  <a:gd name="f9" fmla="val 200"/>
                  <a:gd name="f10" fmla="val 186"/>
                  <a:gd name="f11" fmla="val 204"/>
                  <a:gd name="f12" fmla="val 181"/>
                  <a:gd name="f13" fmla="val 208"/>
                  <a:gd name="f14" fmla="val 176"/>
                  <a:gd name="f15" fmla="val 212"/>
                  <a:gd name="f16" fmla="val 171"/>
                  <a:gd name="f17" fmla="val 216"/>
                  <a:gd name="f18" fmla="val 166"/>
                  <a:gd name="f19" fmla="val 220"/>
                  <a:gd name="f20" fmla="val 161"/>
                  <a:gd name="f21" fmla="val 223"/>
                  <a:gd name="f22" fmla="val 156"/>
                  <a:gd name="f23" fmla="val 227"/>
                  <a:gd name="f24" fmla="val 150"/>
                  <a:gd name="f25" fmla="val 229"/>
                  <a:gd name="f26" fmla="val 144"/>
                  <a:gd name="f27" fmla="val 232"/>
                  <a:gd name="f28" fmla="val 136"/>
                  <a:gd name="f29" fmla="val 128"/>
                  <a:gd name="f30" fmla="val 120"/>
                  <a:gd name="f31" fmla="val 115"/>
                  <a:gd name="f32" fmla="val 234"/>
                  <a:gd name="f33" fmla="val 110"/>
                  <a:gd name="f34" fmla="val 233"/>
                  <a:gd name="f35" fmla="val 105"/>
                  <a:gd name="f36" fmla="val 101"/>
                  <a:gd name="f37" fmla="val 231"/>
                  <a:gd name="f38" fmla="val 97"/>
                  <a:gd name="f39" fmla="val 94"/>
                  <a:gd name="f40" fmla="val 88"/>
                  <a:gd name="f41" fmla="val 224"/>
                  <a:gd name="f42" fmla="val 82"/>
                  <a:gd name="f43" fmla="val 221"/>
                  <a:gd name="f44" fmla="val 76"/>
                  <a:gd name="f45" fmla="val 217"/>
                  <a:gd name="f46" fmla="val 71"/>
                  <a:gd name="f47" fmla="val 213"/>
                  <a:gd name="f48" fmla="val 66"/>
                  <a:gd name="f49" fmla="val 209"/>
                  <a:gd name="f50" fmla="val 60"/>
                  <a:gd name="f51" fmla="val 206"/>
                  <a:gd name="f52" fmla="val 57"/>
                  <a:gd name="f53" fmla="val 54"/>
                  <a:gd name="f54" fmla="val 202"/>
                  <a:gd name="f55" fmla="val 51"/>
                  <a:gd name="f56" fmla="val 45"/>
                  <a:gd name="f57" fmla="val 197"/>
                  <a:gd name="f58" fmla="val 39"/>
                  <a:gd name="f59" fmla="val 193"/>
                  <a:gd name="f60" fmla="val 34"/>
                  <a:gd name="f61" fmla="val 190"/>
                  <a:gd name="f62" fmla="val 28"/>
                  <a:gd name="f63" fmla="val 187"/>
                  <a:gd name="f64" fmla="val 22"/>
                  <a:gd name="f65" fmla="val 184"/>
                  <a:gd name="f66" fmla="val 16"/>
                  <a:gd name="f67" fmla="val 14"/>
                  <a:gd name="f68" fmla="val 179"/>
                  <a:gd name="f69" fmla="val 10"/>
                  <a:gd name="f70" fmla="val 8"/>
                  <a:gd name="f71" fmla="val 177"/>
                  <a:gd name="f72" fmla="val 6"/>
                  <a:gd name="f73" fmla="val 175"/>
                  <a:gd name="f74" fmla="val 172"/>
                  <a:gd name="f75" fmla="val 170"/>
                  <a:gd name="f76" fmla="val 2"/>
                  <a:gd name="f77" fmla="val 151"/>
                  <a:gd name="f78" fmla="val 132"/>
                  <a:gd name="f79" fmla="val 1"/>
                  <a:gd name="f80" fmla="val 113"/>
                  <a:gd name="f81" fmla="val 98"/>
                  <a:gd name="f82" fmla="val 4"/>
                  <a:gd name="f83" fmla="val 90"/>
                  <a:gd name="f84" fmla="val 5"/>
                  <a:gd name="f85" fmla="val 87"/>
                  <a:gd name="f86" fmla="val 7"/>
                  <a:gd name="f87" fmla="val 86"/>
                  <a:gd name="f88" fmla="val 9"/>
                  <a:gd name="f89" fmla="val 83"/>
                  <a:gd name="f90" fmla="val 81"/>
                  <a:gd name="f91" fmla="val 80"/>
                  <a:gd name="f92" fmla="val 79"/>
                  <a:gd name="f93" fmla="val 78"/>
                  <a:gd name="f94" fmla="val 75"/>
                  <a:gd name="f95" fmla="val 11"/>
                  <a:gd name="f96" fmla="val 72"/>
                  <a:gd name="f97" fmla="val 13"/>
                  <a:gd name="f98" fmla="val 70"/>
                  <a:gd name="f99" fmla="val 20"/>
                  <a:gd name="f100" fmla="val 63"/>
                  <a:gd name="f101" fmla="val 25"/>
                  <a:gd name="f102" fmla="val 27"/>
                  <a:gd name="f103" fmla="val 43"/>
                  <a:gd name="f104" fmla="val 42"/>
                  <a:gd name="f105" fmla="val 41"/>
                  <a:gd name="f106" fmla="val 40"/>
                  <a:gd name="f107" fmla="val 29"/>
                  <a:gd name="f108" fmla="val 30"/>
                  <a:gd name="f109" fmla="val 32"/>
                  <a:gd name="f110" fmla="val 48"/>
                  <a:gd name="f111" fmla="val 33"/>
                  <a:gd name="f112" fmla="val 55"/>
                  <a:gd name="f113" fmla="val 58"/>
                  <a:gd name="f114" fmla="val 36"/>
                  <a:gd name="f115" fmla="val 61"/>
                  <a:gd name="f116" fmla="val 38"/>
                  <a:gd name="f117" fmla="val 62"/>
                  <a:gd name="f118" fmla="val 64"/>
                  <a:gd name="f119" fmla="val 65"/>
                  <a:gd name="f120" fmla="val 77"/>
                  <a:gd name="f121" fmla="val 67"/>
                  <a:gd name="f122" fmla="val 44"/>
                  <a:gd name="f123" fmla="val 46"/>
                  <a:gd name="f124" fmla="val 56"/>
                  <a:gd name="f125" fmla="val 49"/>
                  <a:gd name="f126" fmla="val 37"/>
                  <a:gd name="f127" fmla="val 47"/>
                  <a:gd name="f128" fmla="val 50"/>
                  <a:gd name="f129" fmla="val 52"/>
                  <a:gd name="f130" fmla="val 19"/>
                  <a:gd name="f131" fmla="val 15"/>
                  <a:gd name="f132" fmla="val 69"/>
                  <a:gd name="f133" fmla="val 74"/>
                  <a:gd name="f134" fmla="val 89"/>
                  <a:gd name="f135" fmla="val 17"/>
                  <a:gd name="f136" fmla="val 91"/>
                  <a:gd name="f137" fmla="val 92"/>
                  <a:gd name="f138" fmla="val 93"/>
                  <a:gd name="f139" fmla="val 73"/>
                  <a:gd name="f140" fmla="val 95"/>
                  <a:gd name="f141" fmla="val 96"/>
                  <a:gd name="f142" fmla="val 53"/>
                  <a:gd name="f143" fmla="val 35"/>
                  <a:gd name="f144" fmla="val 23"/>
                  <a:gd name="f145" fmla="val 18"/>
                  <a:gd name="f146" fmla="val 99"/>
                  <a:gd name="f147" fmla="val 12"/>
                  <a:gd name="f148" fmla="val 103"/>
                  <a:gd name="f149" fmla="val 26"/>
                  <a:gd name="f150" fmla="val 106"/>
                  <a:gd name="f151" fmla="val 108"/>
                  <a:gd name="f152" fmla="val 109"/>
                  <a:gd name="f153" fmla="val 100"/>
                  <a:gd name="f154" fmla="val 3"/>
                  <a:gd name="f155" fmla="val 104"/>
                  <a:gd name="f156" fmla="val 114"/>
                  <a:gd name="f157" fmla="val 117"/>
                  <a:gd name="f158" fmla="val 130"/>
                  <a:gd name="f159" fmla="val 138"/>
                  <a:gd name="f160" fmla="val 146"/>
                  <a:gd name="f161" fmla="val 147"/>
                  <a:gd name="f162" fmla="val 148"/>
                  <a:gd name="f163" fmla="val 143"/>
                  <a:gd name="f164" fmla="val 139"/>
                  <a:gd name="f165" fmla="val 137"/>
                  <a:gd name="f166" fmla="val 135"/>
                  <a:gd name="f167" fmla="val 133"/>
                  <a:gd name="f168" fmla="val 131"/>
                  <a:gd name="f169" fmla="val 134"/>
                  <a:gd name="f170" fmla="val 149"/>
                  <a:gd name="f171" fmla="val 152"/>
                  <a:gd name="f172" fmla="val 129"/>
                  <a:gd name="f173" fmla="val 127"/>
                  <a:gd name="f174" fmla="val 153"/>
                  <a:gd name="f175" fmla="val 154"/>
                  <a:gd name="f176" fmla="val 155"/>
                  <a:gd name="f177" fmla="val 157"/>
                  <a:gd name="f178" fmla="val 159"/>
                  <a:gd name="f179" fmla="val 162"/>
                  <a:gd name="f180" fmla="val 21"/>
                  <a:gd name="f181" fmla="val 173"/>
                  <a:gd name="f182" fmla="val 174"/>
                  <a:gd name="f183" fmla="val 168"/>
                  <a:gd name="f184" fmla="val 167"/>
                  <a:gd name="f185" fmla="val 169"/>
                  <a:gd name="f186" fmla="val 182"/>
                  <a:gd name="f187" fmla="val 185"/>
                  <a:gd name="f188" fmla="val 188"/>
                  <a:gd name="f189" fmla="val 192"/>
                  <a:gd name="f190" fmla="val 68"/>
                  <a:gd name="f191" fmla="val 165"/>
                  <a:gd name="f192" fmla="val 160"/>
                  <a:gd name="f193" fmla="val 84"/>
                  <a:gd name="f194" fmla="val 163"/>
                  <a:gd name="f195" fmla="val 85"/>
                  <a:gd name="f196" fmla="val 189"/>
                  <a:gd name="f197" fmla="val 183"/>
                  <a:gd name="f198" fmla="val 164"/>
                  <a:gd name="f199" fmla="val 107"/>
                  <a:gd name="f200" fmla="val 194"/>
                  <a:gd name="f201" fmla="val 196"/>
                  <a:gd name="f202" fmla="val 198"/>
                  <a:gd name="f203" fmla="val 102"/>
                  <a:gd name="f204" fmla="val 201"/>
                  <a:gd name="f205" fmla="val 203"/>
                  <a:gd name="f206" fmla="val 116"/>
                  <a:gd name="f207" fmla="val 123"/>
                  <a:gd name="f208" fmla="val 199"/>
                  <a:gd name="f209" fmla="val 195"/>
                  <a:gd name="f210" fmla="+- 0 0 -90"/>
                  <a:gd name="f211" fmla="*/ f3 1 205"/>
                  <a:gd name="f212" fmla="*/ f4 1 235"/>
                  <a:gd name="f213" fmla="val f5"/>
                  <a:gd name="f214" fmla="val f6"/>
                  <a:gd name="f215" fmla="val f7"/>
                  <a:gd name="f216" fmla="*/ f210 f0 1"/>
                  <a:gd name="f217" fmla="+- f215 0 f213"/>
                  <a:gd name="f218" fmla="+- f214 0 f213"/>
                  <a:gd name="f219" fmla="*/ f216 1 f2"/>
                  <a:gd name="f220" fmla="*/ f218 1 205"/>
                  <a:gd name="f221" fmla="*/ f217 1 235"/>
                  <a:gd name="f222" fmla="*/ 176 f218 1"/>
                  <a:gd name="f223" fmla="*/ 212 f217 1"/>
                  <a:gd name="f224" fmla="*/ 144 f218 1"/>
                  <a:gd name="f225" fmla="*/ 232 f217 1"/>
                  <a:gd name="f226" fmla="*/ 105 f218 1"/>
                  <a:gd name="f227" fmla="*/ 76 f218 1"/>
                  <a:gd name="f228" fmla="*/ 217 f217 1"/>
                  <a:gd name="f229" fmla="*/ 51 f218 1"/>
                  <a:gd name="f230" fmla="*/ 200 f217 1"/>
                  <a:gd name="f231" fmla="*/ 16 f218 1"/>
                  <a:gd name="f232" fmla="*/ 181 f217 1"/>
                  <a:gd name="f233" fmla="*/ 6 f218 1"/>
                  <a:gd name="f234" fmla="*/ 170 f217 1"/>
                  <a:gd name="f235" fmla="*/ 4 f218 1"/>
                  <a:gd name="f236" fmla="*/ 90 f217 1"/>
                  <a:gd name="f237" fmla="*/ 9 f218 1"/>
                  <a:gd name="f238" fmla="*/ 81 f217 1"/>
                  <a:gd name="f239" fmla="*/ 13 f218 1"/>
                  <a:gd name="f240" fmla="*/ 70 f217 1"/>
                  <a:gd name="f241" fmla="*/ 27 f218 1"/>
                  <a:gd name="f242" fmla="*/ 42 f217 1"/>
                  <a:gd name="f243" fmla="*/ 30 f218 1"/>
                  <a:gd name="f244" fmla="*/ 36 f218 1"/>
                  <a:gd name="f245" fmla="*/ 61 f217 1"/>
                  <a:gd name="f246" fmla="*/ 42 f218 1"/>
                  <a:gd name="f247" fmla="*/ 66 f217 1"/>
                  <a:gd name="f248" fmla="*/ 67 f217 1"/>
                  <a:gd name="f249" fmla="*/ 45 f218 1"/>
                  <a:gd name="f250" fmla="*/ 58 f217 1"/>
                  <a:gd name="f251" fmla="*/ 46 f218 1"/>
                  <a:gd name="f252" fmla="*/ 38 f217 1"/>
                  <a:gd name="f253" fmla="*/ 50 f218 1"/>
                  <a:gd name="f254" fmla="*/ 40 f217 1"/>
                  <a:gd name="f255" fmla="*/ 60 f218 1"/>
                  <a:gd name="f256" fmla="*/ 19 f217 1"/>
                  <a:gd name="f257" fmla="*/ 86 f218 1"/>
                  <a:gd name="f258" fmla="*/ 11 f217 1"/>
                  <a:gd name="f259" fmla="*/ 93 f218 1"/>
                  <a:gd name="f260" fmla="*/ 43 f217 1"/>
                  <a:gd name="f261" fmla="*/ 94 f218 1"/>
                  <a:gd name="f262" fmla="*/ 73 f217 1"/>
                  <a:gd name="f263" fmla="*/ 96 f218 1"/>
                  <a:gd name="f264" fmla="*/ 56 f217 1"/>
                  <a:gd name="f265" fmla="*/ 95 f218 1"/>
                  <a:gd name="f266" fmla="*/ 18 f217 1"/>
                  <a:gd name="f267" fmla="*/ 99 f218 1"/>
                  <a:gd name="f268" fmla="*/ 13 f217 1"/>
                  <a:gd name="f269" fmla="*/ 110 f218 1"/>
                  <a:gd name="f270" fmla="*/ 109 f218 1"/>
                  <a:gd name="f271" fmla="*/ 3 f217 1"/>
                  <a:gd name="f272" fmla="*/ 47 f217 1"/>
                  <a:gd name="f273" fmla="*/ 139 f218 1"/>
                  <a:gd name="f274" fmla="*/ 32 f217 1"/>
                  <a:gd name="f275" fmla="*/ 134 f218 1"/>
                  <a:gd name="f276" fmla="*/ 152 f218 1"/>
                  <a:gd name="f277" fmla="*/ 48 f217 1"/>
                  <a:gd name="f278" fmla="*/ 129 f218 1"/>
                  <a:gd name="f279" fmla="*/ 5 f217 1"/>
                  <a:gd name="f280" fmla="*/ 132 f218 1"/>
                  <a:gd name="f281" fmla="*/ 1 f217 1"/>
                  <a:gd name="f282" fmla="*/ 153 f218 1"/>
                  <a:gd name="f283" fmla="*/ 10 f217 1"/>
                  <a:gd name="f284" fmla="*/ 161 f218 1"/>
                  <a:gd name="f285" fmla="*/ 173 f218 1"/>
                  <a:gd name="f286" fmla="*/ 50 f217 1"/>
                  <a:gd name="f287" fmla="*/ 172 f218 1"/>
                  <a:gd name="f288" fmla="*/ 190 f218 1"/>
                  <a:gd name="f289" fmla="*/ 65 f217 1"/>
                  <a:gd name="f290" fmla="*/ 69 f217 1"/>
                  <a:gd name="f291" fmla="*/ 162 f218 1"/>
                  <a:gd name="f292" fmla="*/ 77 f217 1"/>
                  <a:gd name="f293" fmla="*/ 165 f218 1"/>
                  <a:gd name="f294" fmla="*/ 86 f217 1"/>
                  <a:gd name="f295" fmla="*/ 191 f218 1"/>
                  <a:gd name="f296" fmla="*/ 85 f217 1"/>
                  <a:gd name="f297" fmla="*/ 180 f218 1"/>
                  <a:gd name="f298" fmla="*/ 91 f217 1"/>
                  <a:gd name="f299" fmla="*/ 164 f218 1"/>
                  <a:gd name="f300" fmla="*/ 99 f217 1"/>
                  <a:gd name="f301" fmla="*/ 171 f218 1"/>
                  <a:gd name="f302" fmla="*/ 106 f217 1"/>
                  <a:gd name="f303" fmla="*/ 194 f218 1"/>
                  <a:gd name="f304" fmla="*/ 104 f217 1"/>
                  <a:gd name="f305" fmla="*/ 205 f218 1"/>
                  <a:gd name="f306" fmla="*/ 101 f217 1"/>
                  <a:gd name="f307" fmla="*/ 202 f218 1"/>
                  <a:gd name="f308" fmla="*/ 146 f217 1"/>
                  <a:gd name="f309" fmla="*/ 192 f218 1"/>
                  <a:gd name="f310" fmla="*/ 197 f217 1"/>
                  <a:gd name="f311" fmla="+- f219 0 f1"/>
                  <a:gd name="f312" fmla="*/ f222 1 205"/>
                  <a:gd name="f313" fmla="*/ f223 1 235"/>
                  <a:gd name="f314" fmla="*/ f224 1 205"/>
                  <a:gd name="f315" fmla="*/ f225 1 235"/>
                  <a:gd name="f316" fmla="*/ f226 1 205"/>
                  <a:gd name="f317" fmla="*/ f227 1 205"/>
                  <a:gd name="f318" fmla="*/ f228 1 235"/>
                  <a:gd name="f319" fmla="*/ f229 1 205"/>
                  <a:gd name="f320" fmla="*/ f230 1 235"/>
                  <a:gd name="f321" fmla="*/ f231 1 205"/>
                  <a:gd name="f322" fmla="*/ f232 1 235"/>
                  <a:gd name="f323" fmla="*/ f233 1 205"/>
                  <a:gd name="f324" fmla="*/ f234 1 235"/>
                  <a:gd name="f325" fmla="*/ f235 1 205"/>
                  <a:gd name="f326" fmla="*/ f236 1 235"/>
                  <a:gd name="f327" fmla="*/ f237 1 205"/>
                  <a:gd name="f328" fmla="*/ f238 1 235"/>
                  <a:gd name="f329" fmla="*/ f239 1 205"/>
                  <a:gd name="f330" fmla="*/ f240 1 235"/>
                  <a:gd name="f331" fmla="*/ f241 1 205"/>
                  <a:gd name="f332" fmla="*/ f242 1 235"/>
                  <a:gd name="f333" fmla="*/ f243 1 205"/>
                  <a:gd name="f334" fmla="*/ f244 1 205"/>
                  <a:gd name="f335" fmla="*/ f245 1 235"/>
                  <a:gd name="f336" fmla="*/ f246 1 205"/>
                  <a:gd name="f337" fmla="*/ f247 1 235"/>
                  <a:gd name="f338" fmla="*/ f248 1 235"/>
                  <a:gd name="f339" fmla="*/ f249 1 205"/>
                  <a:gd name="f340" fmla="*/ f250 1 235"/>
                  <a:gd name="f341" fmla="*/ f251 1 205"/>
                  <a:gd name="f342" fmla="*/ f252 1 235"/>
                  <a:gd name="f343" fmla="*/ f253 1 205"/>
                  <a:gd name="f344" fmla="*/ f254 1 235"/>
                  <a:gd name="f345" fmla="*/ f255 1 205"/>
                  <a:gd name="f346" fmla="*/ f256 1 235"/>
                  <a:gd name="f347" fmla="*/ f257 1 205"/>
                  <a:gd name="f348" fmla="*/ f258 1 235"/>
                  <a:gd name="f349" fmla="*/ f259 1 205"/>
                  <a:gd name="f350" fmla="*/ f260 1 235"/>
                  <a:gd name="f351" fmla="*/ f261 1 205"/>
                  <a:gd name="f352" fmla="*/ f262 1 235"/>
                  <a:gd name="f353" fmla="*/ f263 1 205"/>
                  <a:gd name="f354" fmla="*/ f264 1 235"/>
                  <a:gd name="f355" fmla="*/ f265 1 205"/>
                  <a:gd name="f356" fmla="*/ f266 1 235"/>
                  <a:gd name="f357" fmla="*/ f267 1 205"/>
                  <a:gd name="f358" fmla="*/ f268 1 235"/>
                  <a:gd name="f359" fmla="*/ f269 1 205"/>
                  <a:gd name="f360" fmla="*/ f270 1 205"/>
                  <a:gd name="f361" fmla="*/ f271 1 235"/>
                  <a:gd name="f362" fmla="*/ f272 1 235"/>
                  <a:gd name="f363" fmla="*/ f273 1 205"/>
                  <a:gd name="f364" fmla="*/ f274 1 235"/>
                  <a:gd name="f365" fmla="*/ f275 1 205"/>
                  <a:gd name="f366" fmla="*/ f276 1 205"/>
                  <a:gd name="f367" fmla="*/ f277 1 235"/>
                  <a:gd name="f368" fmla="*/ f278 1 205"/>
                  <a:gd name="f369" fmla="*/ f279 1 235"/>
                  <a:gd name="f370" fmla="*/ f280 1 205"/>
                  <a:gd name="f371" fmla="*/ f281 1 235"/>
                  <a:gd name="f372" fmla="*/ f282 1 205"/>
                  <a:gd name="f373" fmla="*/ f283 1 235"/>
                  <a:gd name="f374" fmla="*/ f284 1 205"/>
                  <a:gd name="f375" fmla="*/ f285 1 205"/>
                  <a:gd name="f376" fmla="*/ f286 1 235"/>
                  <a:gd name="f377" fmla="*/ f287 1 205"/>
                  <a:gd name="f378" fmla="*/ f288 1 205"/>
                  <a:gd name="f379" fmla="*/ f289 1 235"/>
                  <a:gd name="f380" fmla="*/ f290 1 235"/>
                  <a:gd name="f381" fmla="*/ f291 1 205"/>
                  <a:gd name="f382" fmla="*/ f292 1 235"/>
                  <a:gd name="f383" fmla="*/ f293 1 205"/>
                  <a:gd name="f384" fmla="*/ f294 1 235"/>
                  <a:gd name="f385" fmla="*/ f295 1 205"/>
                  <a:gd name="f386" fmla="*/ f296 1 235"/>
                  <a:gd name="f387" fmla="*/ f297 1 205"/>
                  <a:gd name="f388" fmla="*/ f298 1 235"/>
                  <a:gd name="f389" fmla="*/ f299 1 205"/>
                  <a:gd name="f390" fmla="*/ f300 1 235"/>
                  <a:gd name="f391" fmla="*/ f301 1 205"/>
                  <a:gd name="f392" fmla="*/ f302 1 235"/>
                  <a:gd name="f393" fmla="*/ f303 1 205"/>
                  <a:gd name="f394" fmla="*/ f304 1 235"/>
                  <a:gd name="f395" fmla="*/ f305 1 205"/>
                  <a:gd name="f396" fmla="*/ f306 1 235"/>
                  <a:gd name="f397" fmla="*/ f307 1 205"/>
                  <a:gd name="f398" fmla="*/ f308 1 235"/>
                  <a:gd name="f399" fmla="*/ f309 1 205"/>
                  <a:gd name="f400" fmla="*/ f310 1 235"/>
                  <a:gd name="f401" fmla="*/ 0 1 f220"/>
                  <a:gd name="f402" fmla="*/ f214 1 f220"/>
                  <a:gd name="f403" fmla="*/ 0 1 f221"/>
                  <a:gd name="f404" fmla="*/ f215 1 f221"/>
                  <a:gd name="f405" fmla="*/ f312 1 f220"/>
                  <a:gd name="f406" fmla="*/ f313 1 f221"/>
                  <a:gd name="f407" fmla="*/ f314 1 f220"/>
                  <a:gd name="f408" fmla="*/ f315 1 f221"/>
                  <a:gd name="f409" fmla="*/ f316 1 f220"/>
                  <a:gd name="f410" fmla="*/ f317 1 f220"/>
                  <a:gd name="f411" fmla="*/ f318 1 f221"/>
                  <a:gd name="f412" fmla="*/ f319 1 f220"/>
                  <a:gd name="f413" fmla="*/ f320 1 f221"/>
                  <a:gd name="f414" fmla="*/ f321 1 f220"/>
                  <a:gd name="f415" fmla="*/ f322 1 f221"/>
                  <a:gd name="f416" fmla="*/ f323 1 f220"/>
                  <a:gd name="f417" fmla="*/ f324 1 f221"/>
                  <a:gd name="f418" fmla="*/ f325 1 f220"/>
                  <a:gd name="f419" fmla="*/ f326 1 f221"/>
                  <a:gd name="f420" fmla="*/ f327 1 f220"/>
                  <a:gd name="f421" fmla="*/ f328 1 f221"/>
                  <a:gd name="f422" fmla="*/ f329 1 f220"/>
                  <a:gd name="f423" fmla="*/ f330 1 f221"/>
                  <a:gd name="f424" fmla="*/ f331 1 f220"/>
                  <a:gd name="f425" fmla="*/ f332 1 f221"/>
                  <a:gd name="f426" fmla="*/ f333 1 f220"/>
                  <a:gd name="f427" fmla="*/ f334 1 f220"/>
                  <a:gd name="f428" fmla="*/ f335 1 f221"/>
                  <a:gd name="f429" fmla="*/ f336 1 f220"/>
                  <a:gd name="f430" fmla="*/ f337 1 f221"/>
                  <a:gd name="f431" fmla="*/ f338 1 f221"/>
                  <a:gd name="f432" fmla="*/ f339 1 f220"/>
                  <a:gd name="f433" fmla="*/ f340 1 f221"/>
                  <a:gd name="f434" fmla="*/ f341 1 f220"/>
                  <a:gd name="f435" fmla="*/ f342 1 f221"/>
                  <a:gd name="f436" fmla="*/ f343 1 f220"/>
                  <a:gd name="f437" fmla="*/ f344 1 f221"/>
                  <a:gd name="f438" fmla="*/ f345 1 f220"/>
                  <a:gd name="f439" fmla="*/ f346 1 f221"/>
                  <a:gd name="f440" fmla="*/ f347 1 f220"/>
                  <a:gd name="f441" fmla="*/ f348 1 f221"/>
                  <a:gd name="f442" fmla="*/ f349 1 f220"/>
                  <a:gd name="f443" fmla="*/ f350 1 f221"/>
                  <a:gd name="f444" fmla="*/ f351 1 f220"/>
                  <a:gd name="f445" fmla="*/ f352 1 f221"/>
                  <a:gd name="f446" fmla="*/ f353 1 f220"/>
                  <a:gd name="f447" fmla="*/ f354 1 f221"/>
                  <a:gd name="f448" fmla="*/ f355 1 f220"/>
                  <a:gd name="f449" fmla="*/ f356 1 f221"/>
                  <a:gd name="f450" fmla="*/ f357 1 f220"/>
                  <a:gd name="f451" fmla="*/ f358 1 f221"/>
                  <a:gd name="f452" fmla="*/ f359 1 f220"/>
                  <a:gd name="f453" fmla="*/ f360 1 f220"/>
                  <a:gd name="f454" fmla="*/ f361 1 f221"/>
                  <a:gd name="f455" fmla="*/ f362 1 f221"/>
                  <a:gd name="f456" fmla="*/ f363 1 f220"/>
                  <a:gd name="f457" fmla="*/ f364 1 f221"/>
                  <a:gd name="f458" fmla="*/ f365 1 f220"/>
                  <a:gd name="f459" fmla="*/ f366 1 f220"/>
                  <a:gd name="f460" fmla="*/ f367 1 f221"/>
                  <a:gd name="f461" fmla="*/ f368 1 f220"/>
                  <a:gd name="f462" fmla="*/ f369 1 f221"/>
                  <a:gd name="f463" fmla="*/ f370 1 f220"/>
                  <a:gd name="f464" fmla="*/ f371 1 f221"/>
                  <a:gd name="f465" fmla="*/ f372 1 f220"/>
                  <a:gd name="f466" fmla="*/ f373 1 f221"/>
                  <a:gd name="f467" fmla="*/ f374 1 f220"/>
                  <a:gd name="f468" fmla="*/ f375 1 f220"/>
                  <a:gd name="f469" fmla="*/ f376 1 f221"/>
                  <a:gd name="f470" fmla="*/ f377 1 f220"/>
                  <a:gd name="f471" fmla="*/ f378 1 f220"/>
                  <a:gd name="f472" fmla="*/ f379 1 f221"/>
                  <a:gd name="f473" fmla="*/ f380 1 f221"/>
                  <a:gd name="f474" fmla="*/ f381 1 f220"/>
                  <a:gd name="f475" fmla="*/ f382 1 f221"/>
                  <a:gd name="f476" fmla="*/ f383 1 f220"/>
                  <a:gd name="f477" fmla="*/ f384 1 f221"/>
                  <a:gd name="f478" fmla="*/ f385 1 f220"/>
                  <a:gd name="f479" fmla="*/ f386 1 f221"/>
                  <a:gd name="f480" fmla="*/ f387 1 f220"/>
                  <a:gd name="f481" fmla="*/ f388 1 f221"/>
                  <a:gd name="f482" fmla="*/ f389 1 f220"/>
                  <a:gd name="f483" fmla="*/ f390 1 f221"/>
                  <a:gd name="f484" fmla="*/ f391 1 f220"/>
                  <a:gd name="f485" fmla="*/ f392 1 f221"/>
                  <a:gd name="f486" fmla="*/ f393 1 f220"/>
                  <a:gd name="f487" fmla="*/ f394 1 f221"/>
                  <a:gd name="f488" fmla="*/ f395 1 f220"/>
                  <a:gd name="f489" fmla="*/ f396 1 f221"/>
                  <a:gd name="f490" fmla="*/ f397 1 f220"/>
                  <a:gd name="f491" fmla="*/ f398 1 f221"/>
                  <a:gd name="f492" fmla="*/ f399 1 f220"/>
                  <a:gd name="f493" fmla="*/ f400 1 f221"/>
                  <a:gd name="f494" fmla="*/ f401 f211 1"/>
                  <a:gd name="f495" fmla="*/ f402 f211 1"/>
                  <a:gd name="f496" fmla="*/ f404 f212 1"/>
                  <a:gd name="f497" fmla="*/ f403 f212 1"/>
                  <a:gd name="f498" fmla="*/ f405 f211 1"/>
                  <a:gd name="f499" fmla="*/ f406 f212 1"/>
                  <a:gd name="f500" fmla="*/ f407 f211 1"/>
                  <a:gd name="f501" fmla="*/ f408 f212 1"/>
                  <a:gd name="f502" fmla="*/ f409 f211 1"/>
                  <a:gd name="f503" fmla="*/ f410 f211 1"/>
                  <a:gd name="f504" fmla="*/ f411 f212 1"/>
                  <a:gd name="f505" fmla="*/ f412 f211 1"/>
                  <a:gd name="f506" fmla="*/ f413 f212 1"/>
                  <a:gd name="f507" fmla="*/ f414 f211 1"/>
                  <a:gd name="f508" fmla="*/ f415 f212 1"/>
                  <a:gd name="f509" fmla="*/ f416 f211 1"/>
                  <a:gd name="f510" fmla="*/ f417 f212 1"/>
                  <a:gd name="f511" fmla="*/ f418 f211 1"/>
                  <a:gd name="f512" fmla="*/ f419 f212 1"/>
                  <a:gd name="f513" fmla="*/ f420 f211 1"/>
                  <a:gd name="f514" fmla="*/ f421 f212 1"/>
                  <a:gd name="f515" fmla="*/ f422 f211 1"/>
                  <a:gd name="f516" fmla="*/ f423 f212 1"/>
                  <a:gd name="f517" fmla="*/ f424 f211 1"/>
                  <a:gd name="f518" fmla="*/ f425 f212 1"/>
                  <a:gd name="f519" fmla="*/ f426 f211 1"/>
                  <a:gd name="f520" fmla="*/ f427 f211 1"/>
                  <a:gd name="f521" fmla="*/ f428 f212 1"/>
                  <a:gd name="f522" fmla="*/ f429 f211 1"/>
                  <a:gd name="f523" fmla="*/ f430 f212 1"/>
                  <a:gd name="f524" fmla="*/ f431 f212 1"/>
                  <a:gd name="f525" fmla="*/ f432 f211 1"/>
                  <a:gd name="f526" fmla="*/ f433 f212 1"/>
                  <a:gd name="f527" fmla="*/ f434 f211 1"/>
                  <a:gd name="f528" fmla="*/ f435 f212 1"/>
                  <a:gd name="f529" fmla="*/ f436 f211 1"/>
                  <a:gd name="f530" fmla="*/ f437 f212 1"/>
                  <a:gd name="f531" fmla="*/ f438 f211 1"/>
                  <a:gd name="f532" fmla="*/ f439 f212 1"/>
                  <a:gd name="f533" fmla="*/ f440 f211 1"/>
                  <a:gd name="f534" fmla="*/ f441 f212 1"/>
                  <a:gd name="f535" fmla="*/ f442 f211 1"/>
                  <a:gd name="f536" fmla="*/ f443 f212 1"/>
                  <a:gd name="f537" fmla="*/ f444 f211 1"/>
                  <a:gd name="f538" fmla="*/ f445 f212 1"/>
                  <a:gd name="f539" fmla="*/ f446 f211 1"/>
                  <a:gd name="f540" fmla="*/ f447 f212 1"/>
                  <a:gd name="f541" fmla="*/ f448 f211 1"/>
                  <a:gd name="f542" fmla="*/ f449 f212 1"/>
                  <a:gd name="f543" fmla="*/ f450 f211 1"/>
                  <a:gd name="f544" fmla="*/ f451 f212 1"/>
                  <a:gd name="f545" fmla="*/ f452 f211 1"/>
                  <a:gd name="f546" fmla="*/ f453 f211 1"/>
                  <a:gd name="f547" fmla="*/ f454 f212 1"/>
                  <a:gd name="f548" fmla="*/ f455 f212 1"/>
                  <a:gd name="f549" fmla="*/ f456 f211 1"/>
                  <a:gd name="f550" fmla="*/ f457 f212 1"/>
                  <a:gd name="f551" fmla="*/ f458 f211 1"/>
                  <a:gd name="f552" fmla="*/ f459 f211 1"/>
                  <a:gd name="f553" fmla="*/ f460 f212 1"/>
                  <a:gd name="f554" fmla="*/ f461 f211 1"/>
                  <a:gd name="f555" fmla="*/ f462 f212 1"/>
                  <a:gd name="f556" fmla="*/ f463 f211 1"/>
                  <a:gd name="f557" fmla="*/ f464 f212 1"/>
                  <a:gd name="f558" fmla="*/ f465 f211 1"/>
                  <a:gd name="f559" fmla="*/ f466 f212 1"/>
                  <a:gd name="f560" fmla="*/ f467 f211 1"/>
                  <a:gd name="f561" fmla="*/ f468 f211 1"/>
                  <a:gd name="f562" fmla="*/ f469 f212 1"/>
                  <a:gd name="f563" fmla="*/ f470 f211 1"/>
                  <a:gd name="f564" fmla="*/ f471 f211 1"/>
                  <a:gd name="f565" fmla="*/ f472 f212 1"/>
                  <a:gd name="f566" fmla="*/ f473 f212 1"/>
                  <a:gd name="f567" fmla="*/ f474 f211 1"/>
                  <a:gd name="f568" fmla="*/ f475 f212 1"/>
                  <a:gd name="f569" fmla="*/ f476 f211 1"/>
                  <a:gd name="f570" fmla="*/ f477 f212 1"/>
                  <a:gd name="f571" fmla="*/ f478 f211 1"/>
                  <a:gd name="f572" fmla="*/ f479 f212 1"/>
                  <a:gd name="f573" fmla="*/ f480 f211 1"/>
                  <a:gd name="f574" fmla="*/ f481 f212 1"/>
                  <a:gd name="f575" fmla="*/ f482 f211 1"/>
                  <a:gd name="f576" fmla="*/ f483 f212 1"/>
                  <a:gd name="f577" fmla="*/ f484 f211 1"/>
                  <a:gd name="f578" fmla="*/ f485 f212 1"/>
                  <a:gd name="f579" fmla="*/ f486 f211 1"/>
                  <a:gd name="f580" fmla="*/ f487 f212 1"/>
                  <a:gd name="f581" fmla="*/ f488 f211 1"/>
                  <a:gd name="f582" fmla="*/ f489 f212 1"/>
                  <a:gd name="f583" fmla="*/ f490 f211 1"/>
                  <a:gd name="f584" fmla="*/ f491 f212 1"/>
                  <a:gd name="f585" fmla="*/ f492 f211 1"/>
                  <a:gd name="f586" fmla="*/ f493 f2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1">
                    <a:pos x="f498" y="f499"/>
                  </a:cxn>
                  <a:cxn ang="f311">
                    <a:pos x="f500" y="f501"/>
                  </a:cxn>
                  <a:cxn ang="f311">
                    <a:pos x="f502" y="f501"/>
                  </a:cxn>
                  <a:cxn ang="f311">
                    <a:pos x="f503" y="f504"/>
                  </a:cxn>
                  <a:cxn ang="f311">
                    <a:pos x="f505" y="f506"/>
                  </a:cxn>
                  <a:cxn ang="f311">
                    <a:pos x="f507" y="f508"/>
                  </a:cxn>
                  <a:cxn ang="f311">
                    <a:pos x="f509" y="f510"/>
                  </a:cxn>
                  <a:cxn ang="f311">
                    <a:pos x="f511" y="f512"/>
                  </a:cxn>
                  <a:cxn ang="f311">
                    <a:pos x="f513" y="f514"/>
                  </a:cxn>
                  <a:cxn ang="f311">
                    <a:pos x="f515" y="f516"/>
                  </a:cxn>
                  <a:cxn ang="f311">
                    <a:pos x="f517" y="f518"/>
                  </a:cxn>
                  <a:cxn ang="f311">
                    <a:pos x="f519" y="f518"/>
                  </a:cxn>
                  <a:cxn ang="f311">
                    <a:pos x="f520" y="f521"/>
                  </a:cxn>
                  <a:cxn ang="f311">
                    <a:pos x="f522" y="f523"/>
                  </a:cxn>
                  <a:cxn ang="f311">
                    <a:pos x="f522" y="f524"/>
                  </a:cxn>
                  <a:cxn ang="f311">
                    <a:pos x="f525" y="f526"/>
                  </a:cxn>
                  <a:cxn ang="f311">
                    <a:pos x="f527" y="f528"/>
                  </a:cxn>
                  <a:cxn ang="f311">
                    <a:pos x="f529" y="f530"/>
                  </a:cxn>
                  <a:cxn ang="f311">
                    <a:pos x="f531" y="f532"/>
                  </a:cxn>
                  <a:cxn ang="f311">
                    <a:pos x="f533" y="f534"/>
                  </a:cxn>
                  <a:cxn ang="f311">
                    <a:pos x="f535" y="f536"/>
                  </a:cxn>
                  <a:cxn ang="f311">
                    <a:pos x="f537" y="f538"/>
                  </a:cxn>
                  <a:cxn ang="f311">
                    <a:pos x="f539" y="f540"/>
                  </a:cxn>
                  <a:cxn ang="f311">
                    <a:pos x="f539" y="f518"/>
                  </a:cxn>
                  <a:cxn ang="f311">
                    <a:pos x="f541" y="f542"/>
                  </a:cxn>
                  <a:cxn ang="f311">
                    <a:pos x="f543" y="f544"/>
                  </a:cxn>
                  <a:cxn ang="f311">
                    <a:pos x="f545" y="f524"/>
                  </a:cxn>
                  <a:cxn ang="f311">
                    <a:pos x="f543" y="f544"/>
                  </a:cxn>
                  <a:cxn ang="f311">
                    <a:pos x="f546" y="f547"/>
                  </a:cxn>
                  <a:cxn ang="f311">
                    <a:pos x="f500" y="f548"/>
                  </a:cxn>
                  <a:cxn ang="f311">
                    <a:pos x="f549" y="f550"/>
                  </a:cxn>
                  <a:cxn ang="f311">
                    <a:pos x="f551" y="f544"/>
                  </a:cxn>
                  <a:cxn ang="f311">
                    <a:pos x="f552" y="f553"/>
                  </a:cxn>
                  <a:cxn ang="f311">
                    <a:pos x="f554" y="f555"/>
                  </a:cxn>
                  <a:cxn ang="f311">
                    <a:pos x="f556" y="f557"/>
                  </a:cxn>
                  <a:cxn ang="f311">
                    <a:pos x="f558" y="f559"/>
                  </a:cxn>
                  <a:cxn ang="f311">
                    <a:pos x="f560" y="f532"/>
                  </a:cxn>
                  <a:cxn ang="f311">
                    <a:pos x="f561" y="f518"/>
                  </a:cxn>
                  <a:cxn ang="f311">
                    <a:pos x="f561" y="f562"/>
                  </a:cxn>
                  <a:cxn ang="f311">
                    <a:pos x="f563" y="f521"/>
                  </a:cxn>
                  <a:cxn ang="f311">
                    <a:pos x="f564" y="f565"/>
                  </a:cxn>
                  <a:cxn ang="f311">
                    <a:pos x="f564" y="f566"/>
                  </a:cxn>
                  <a:cxn ang="f311">
                    <a:pos x="f567" y="f568"/>
                  </a:cxn>
                  <a:cxn ang="f311">
                    <a:pos x="f569" y="f570"/>
                  </a:cxn>
                  <a:cxn ang="f311">
                    <a:pos x="f571" y="f572"/>
                  </a:cxn>
                  <a:cxn ang="f311">
                    <a:pos x="f573" y="f574"/>
                  </a:cxn>
                  <a:cxn ang="f311">
                    <a:pos x="f575" y="f576"/>
                  </a:cxn>
                  <a:cxn ang="f311">
                    <a:pos x="f577" y="f578"/>
                  </a:cxn>
                  <a:cxn ang="f311">
                    <a:pos x="f579" y="f580"/>
                  </a:cxn>
                  <a:cxn ang="f311">
                    <a:pos x="f581" y="f582"/>
                  </a:cxn>
                  <a:cxn ang="f311">
                    <a:pos x="f583" y="f584"/>
                  </a:cxn>
                  <a:cxn ang="f311">
                    <a:pos x="f585" y="f586"/>
                  </a:cxn>
                </a:cxnLst>
                <a:rect l="f494" t="f497" r="f495" b="f496"/>
                <a:pathLst>
                  <a:path w="205" h="23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7"/>
                      <a:pt x="f29" y="f7"/>
                      <a:pt x="f30" y="f7"/>
                    </a:cubicBezTo>
                    <a:cubicBezTo>
                      <a:pt x="f31" y="f32"/>
                      <a:pt x="f33" y="f34"/>
                      <a:pt x="f35" y="f27"/>
                    </a:cubicBezTo>
                    <a:cubicBezTo>
                      <a:pt x="f36" y="f37"/>
                      <a:pt x="f38" y="f25"/>
                      <a:pt x="f39" y="f23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11"/>
                      <a:pt x="f53" y="f54"/>
                      <a:pt x="f55" y="f9"/>
                    </a:cubicBezTo>
                    <a:cubicBezTo>
                      <a:pt x="f56" y="f57"/>
                      <a:pt x="f58" y="f59"/>
                      <a:pt x="f60" y="f61"/>
                    </a:cubicBezTo>
                    <a:cubicBezTo>
                      <a:pt x="f62" y="f63"/>
                      <a:pt x="f64" y="f65"/>
                      <a:pt x="f66" y="f12"/>
                    </a:cubicBezTo>
                    <a:cubicBezTo>
                      <a:pt x="f67" y="f68"/>
                      <a:pt x="f69" y="f68"/>
                      <a:pt x="f70" y="f71"/>
                    </a:cubicBezTo>
                    <a:cubicBezTo>
                      <a:pt x="f72" y="f73"/>
                      <a:pt x="f72" y="f74"/>
                      <a:pt x="f72" y="f75"/>
                    </a:cubicBezTo>
                    <a:cubicBezTo>
                      <a:pt x="f76" y="f77"/>
                      <a:pt x="f5" y="f78"/>
                      <a:pt x="f79" y="f80"/>
                    </a:cubicBezTo>
                    <a:cubicBezTo>
                      <a:pt x="f76" y="f35"/>
                      <a:pt x="f76" y="f81"/>
                      <a:pt x="f82" y="f83"/>
                    </a:cubicBezTo>
                    <a:cubicBezTo>
                      <a:pt x="f82" y="f40"/>
                      <a:pt x="f84" y="f85"/>
                      <a:pt x="f86" y="f87"/>
                    </a:cubicBezTo>
                    <a:cubicBezTo>
                      <a:pt x="f88" y="f87"/>
                      <a:pt x="f88" y="f89"/>
                      <a:pt x="f88" y="f90"/>
                    </a:cubicBezTo>
                    <a:cubicBezTo>
                      <a:pt x="f69" y="f91"/>
                      <a:pt x="f69" y="f92"/>
                      <a:pt x="f69" y="f93"/>
                    </a:cubicBezTo>
                    <a:cubicBezTo>
                      <a:pt x="f69" y="f94"/>
                      <a:pt x="f95" y="f96"/>
                      <a:pt x="f97" y="f98"/>
                    </a:cubicBezTo>
                    <a:cubicBezTo>
                      <a:pt x="f99" y="f100"/>
                      <a:pt x="f101" y="f53"/>
                      <a:pt x="f102" y="f103"/>
                    </a:cubicBezTo>
                    <a:cubicBezTo>
                      <a:pt x="f102" y="f103"/>
                      <a:pt x="f102" y="f104"/>
                      <a:pt x="f102" y="f104"/>
                    </a:cubicBezTo>
                    <a:cubicBezTo>
                      <a:pt x="f62" y="f105"/>
                      <a:pt x="f62" y="f106"/>
                      <a:pt x="f107" y="f106"/>
                    </a:cubicBezTo>
                    <a:cubicBezTo>
                      <a:pt x="f108" y="f106"/>
                      <a:pt x="f108" y="f105"/>
                      <a:pt x="f108" y="f104"/>
                    </a:cubicBezTo>
                    <a:cubicBezTo>
                      <a:pt x="f109" y="f56"/>
                      <a:pt x="f109" y="f110"/>
                      <a:pt x="f111" y="f55"/>
                    </a:cubicBezTo>
                    <a:cubicBezTo>
                      <a:pt x="f111" y="f112"/>
                      <a:pt x="f60" y="f113"/>
                      <a:pt x="f114" y="f115"/>
                    </a:cubicBezTo>
                    <a:cubicBezTo>
                      <a:pt x="f116" y="f117"/>
                      <a:pt x="f58" y="f100"/>
                      <a:pt x="f105" y="f118"/>
                    </a:cubicBezTo>
                    <a:cubicBezTo>
                      <a:pt x="f104" y="f119"/>
                      <a:pt x="f103" y="f119"/>
                      <a:pt x="f104" y="f48"/>
                    </a:cubicBezTo>
                    <a:cubicBezTo>
                      <a:pt x="f105" y="f120"/>
                      <a:pt x="f105" y="f85"/>
                      <a:pt x="f105" y="f38"/>
                    </a:cubicBezTo>
                    <a:cubicBezTo>
                      <a:pt x="f105" y="f85"/>
                      <a:pt x="f105" y="f120"/>
                      <a:pt x="f104" y="f121"/>
                    </a:cubicBezTo>
                    <a:cubicBezTo>
                      <a:pt x="f103" y="f119"/>
                      <a:pt x="f103" y="f119"/>
                      <a:pt x="f122" y="f118"/>
                    </a:cubicBezTo>
                    <a:cubicBezTo>
                      <a:pt x="f123" y="f117"/>
                      <a:pt x="f123" y="f115"/>
                      <a:pt x="f56" y="f113"/>
                    </a:cubicBezTo>
                    <a:cubicBezTo>
                      <a:pt x="f122" y="f52"/>
                      <a:pt x="f103" y="f124"/>
                      <a:pt x="f103" y="f53"/>
                    </a:cubicBezTo>
                    <a:cubicBezTo>
                      <a:pt x="f122" y="f125"/>
                      <a:pt x="f56" y="f103"/>
                      <a:pt x="f123" y="f116"/>
                    </a:cubicBezTo>
                    <a:cubicBezTo>
                      <a:pt x="f123" y="f126"/>
                      <a:pt x="f123" y="f114"/>
                      <a:pt x="f127" y="f114"/>
                    </a:cubicBezTo>
                    <a:cubicBezTo>
                      <a:pt x="f125" y="f114"/>
                      <a:pt x="f128" y="f116"/>
                      <a:pt x="f128" y="f106"/>
                    </a:cubicBezTo>
                    <a:cubicBezTo>
                      <a:pt x="f55" y="f56"/>
                      <a:pt x="f55" y="f128"/>
                      <a:pt x="f55" y="f53"/>
                    </a:cubicBezTo>
                    <a:cubicBezTo>
                      <a:pt x="f129" y="f103"/>
                      <a:pt x="f53" y="f108"/>
                      <a:pt x="f50" y="f130"/>
                    </a:cubicBezTo>
                    <a:cubicBezTo>
                      <a:pt x="f117" y="f131"/>
                      <a:pt x="f48" y="f95"/>
                      <a:pt x="f132" y="f70"/>
                    </a:cubicBezTo>
                    <a:cubicBezTo>
                      <a:pt x="f133" y="f84"/>
                      <a:pt x="f42" y="f72"/>
                      <a:pt x="f87" y="f95"/>
                    </a:cubicBezTo>
                    <a:cubicBezTo>
                      <a:pt x="f134" y="f135"/>
                      <a:pt x="f83" y="f64"/>
                      <a:pt x="f136" y="f62"/>
                    </a:cubicBezTo>
                    <a:cubicBezTo>
                      <a:pt x="f137" y="f111"/>
                      <a:pt x="f138" y="f116"/>
                      <a:pt x="f138" y="f103"/>
                    </a:cubicBezTo>
                    <a:cubicBezTo>
                      <a:pt x="f138" y="f122"/>
                      <a:pt x="f39" y="f123"/>
                      <a:pt x="f39" y="f127"/>
                    </a:cubicBezTo>
                    <a:cubicBezTo>
                      <a:pt x="f39" y="f124"/>
                      <a:pt x="f138" y="f118"/>
                      <a:pt x="f39" y="f139"/>
                    </a:cubicBezTo>
                    <a:cubicBezTo>
                      <a:pt x="f39" y="f46"/>
                      <a:pt x="f140" y="f132"/>
                      <a:pt x="f140" y="f121"/>
                    </a:cubicBezTo>
                    <a:cubicBezTo>
                      <a:pt x="f141" y="f100"/>
                      <a:pt x="f141" y="f50"/>
                      <a:pt x="f141" y="f124"/>
                    </a:cubicBezTo>
                    <a:cubicBezTo>
                      <a:pt x="f141" y="f112"/>
                      <a:pt x="f141" y="f53"/>
                      <a:pt x="f141" y="f142"/>
                    </a:cubicBezTo>
                    <a:cubicBezTo>
                      <a:pt x="f38" y="f125"/>
                      <a:pt x="f38" y="f123"/>
                      <a:pt x="f141" y="f104"/>
                    </a:cubicBezTo>
                    <a:cubicBezTo>
                      <a:pt x="f141" y="f58"/>
                      <a:pt x="f38" y="f143"/>
                      <a:pt x="f141" y="f109"/>
                    </a:cubicBezTo>
                    <a:cubicBezTo>
                      <a:pt x="f140" y="f102"/>
                      <a:pt x="f140" y="f144"/>
                      <a:pt x="f140" y="f145"/>
                    </a:cubicBezTo>
                    <a:cubicBezTo>
                      <a:pt x="f39" y="f131"/>
                      <a:pt x="f140" y="f97"/>
                      <a:pt x="f81" y="f95"/>
                    </a:cubicBezTo>
                    <a:cubicBezTo>
                      <a:pt x="f146" y="f95"/>
                      <a:pt x="f146" y="f147"/>
                      <a:pt x="f146" y="f97"/>
                    </a:cubicBezTo>
                    <a:cubicBezTo>
                      <a:pt x="f148" y="f149"/>
                      <a:pt x="f150" y="f58"/>
                      <a:pt x="f151" y="f129"/>
                    </a:cubicBezTo>
                    <a:cubicBezTo>
                      <a:pt x="f152" y="f113"/>
                      <a:pt x="f152" y="f100"/>
                      <a:pt x="f33" y="f121"/>
                    </a:cubicBezTo>
                    <a:cubicBezTo>
                      <a:pt x="f152" y="f100"/>
                      <a:pt x="f152" y="f113"/>
                      <a:pt x="f151" y="f142"/>
                    </a:cubicBezTo>
                    <a:cubicBezTo>
                      <a:pt x="f150" y="f58"/>
                      <a:pt x="f148" y="f149"/>
                      <a:pt x="f146" y="f97"/>
                    </a:cubicBezTo>
                    <a:cubicBezTo>
                      <a:pt x="f81" y="f95"/>
                      <a:pt x="f38" y="f69"/>
                      <a:pt x="f38" y="f70"/>
                    </a:cubicBezTo>
                    <a:cubicBezTo>
                      <a:pt x="f153" y="f154"/>
                      <a:pt x="f155" y="f79"/>
                      <a:pt x="f152" y="f154"/>
                    </a:cubicBezTo>
                    <a:cubicBezTo>
                      <a:pt x="f156" y="f84"/>
                      <a:pt x="f157" y="f70"/>
                      <a:pt x="f30" y="f95"/>
                    </a:cubicBezTo>
                    <a:cubicBezTo>
                      <a:pt x="f158" y="f64"/>
                      <a:pt x="f159" y="f60"/>
                      <a:pt x="f26" y="f127"/>
                    </a:cubicBezTo>
                    <a:cubicBezTo>
                      <a:pt x="f160" y="f128"/>
                      <a:pt x="f161" y="f142"/>
                      <a:pt x="f162" y="f112"/>
                    </a:cubicBezTo>
                    <a:cubicBezTo>
                      <a:pt x="f160" y="f110"/>
                      <a:pt x="f163" y="f106"/>
                      <a:pt x="f164" y="f109"/>
                    </a:cubicBezTo>
                    <a:cubicBezTo>
                      <a:pt x="f165" y="f102"/>
                      <a:pt x="f166" y="f64"/>
                      <a:pt x="f167" y="f135"/>
                    </a:cubicBezTo>
                    <a:cubicBezTo>
                      <a:pt x="f78" y="f66"/>
                      <a:pt x="f168" y="f67"/>
                      <a:pt x="f169" y="f97"/>
                    </a:cubicBezTo>
                    <a:cubicBezTo>
                      <a:pt x="f28" y="f131"/>
                      <a:pt x="f165" y="f135"/>
                      <a:pt x="f159" y="f130"/>
                    </a:cubicBezTo>
                    <a:cubicBezTo>
                      <a:pt x="f26" y="f108"/>
                      <a:pt x="f170" y="f105"/>
                      <a:pt x="f171" y="f110"/>
                    </a:cubicBezTo>
                    <a:cubicBezTo>
                      <a:pt x="f170" y="f105"/>
                      <a:pt x="f26" y="f108"/>
                      <a:pt x="f159" y="f99"/>
                    </a:cubicBezTo>
                    <a:cubicBezTo>
                      <a:pt x="f166" y="f131"/>
                      <a:pt x="f78" y="f69"/>
                      <a:pt x="f172" y="f84"/>
                    </a:cubicBezTo>
                    <a:cubicBezTo>
                      <a:pt x="f29" y="f82"/>
                      <a:pt x="f173" y="f154"/>
                      <a:pt x="f29" y="f76"/>
                    </a:cubicBezTo>
                    <a:cubicBezTo>
                      <a:pt x="f172" y="f5"/>
                      <a:pt x="f168" y="f5"/>
                      <a:pt x="f78" y="f79"/>
                    </a:cubicBezTo>
                    <a:cubicBezTo>
                      <a:pt x="f159" y="f76"/>
                      <a:pt x="f163" y="f154"/>
                      <a:pt x="f161" y="f86"/>
                    </a:cubicBezTo>
                    <a:cubicBezTo>
                      <a:pt x="f170" y="f70"/>
                      <a:pt x="f77" y="f88"/>
                      <a:pt x="f174" y="f69"/>
                    </a:cubicBezTo>
                    <a:cubicBezTo>
                      <a:pt x="f175" y="f69"/>
                      <a:pt x="f176" y="f95"/>
                      <a:pt x="f22" y="f147"/>
                    </a:cubicBezTo>
                    <a:cubicBezTo>
                      <a:pt x="f177" y="f131"/>
                      <a:pt x="f178" y="f135"/>
                      <a:pt x="f20" y="f130"/>
                    </a:cubicBezTo>
                    <a:cubicBezTo>
                      <a:pt x="f179" y="f99"/>
                      <a:pt x="f179" y="f99"/>
                      <a:pt x="f179" y="f180"/>
                    </a:cubicBezTo>
                    <a:cubicBezTo>
                      <a:pt x="f18" y="f62"/>
                      <a:pt x="f75" y="f143"/>
                      <a:pt x="f181" y="f104"/>
                    </a:cubicBezTo>
                    <a:cubicBezTo>
                      <a:pt x="f182" y="f122"/>
                      <a:pt x="f73" y="f56"/>
                      <a:pt x="f14" y="f127"/>
                    </a:cubicBezTo>
                    <a:cubicBezTo>
                      <a:pt x="f14" y="f125"/>
                      <a:pt x="f14" y="f128"/>
                      <a:pt x="f181" y="f128"/>
                    </a:cubicBezTo>
                    <a:cubicBezTo>
                      <a:pt x="f75" y="f55"/>
                      <a:pt x="f183" y="f129"/>
                      <a:pt x="f184" y="f112"/>
                    </a:cubicBezTo>
                    <a:cubicBezTo>
                      <a:pt x="f184" y="f52"/>
                      <a:pt x="f185" y="f50"/>
                      <a:pt x="f74" y="f115"/>
                    </a:cubicBezTo>
                    <a:cubicBezTo>
                      <a:pt x="f73" y="f117"/>
                      <a:pt x="f68" y="f117"/>
                      <a:pt x="f186" y="f100"/>
                    </a:cubicBezTo>
                    <a:cubicBezTo>
                      <a:pt x="f187" y="f100"/>
                      <a:pt x="f188" y="f100"/>
                      <a:pt x="f61" y="f119"/>
                    </a:cubicBezTo>
                    <a:cubicBezTo>
                      <a:pt x="f8" y="f119"/>
                      <a:pt x="f59" y="f48"/>
                      <a:pt x="f59" y="f121"/>
                    </a:cubicBezTo>
                    <a:cubicBezTo>
                      <a:pt x="f189" y="f190"/>
                      <a:pt x="f8" y="f132"/>
                      <a:pt x="f61" y="f132"/>
                    </a:cubicBezTo>
                    <a:cubicBezTo>
                      <a:pt x="f65" y="f46"/>
                      <a:pt x="f71" y="f139"/>
                      <a:pt x="f16" y="f133"/>
                    </a:cubicBezTo>
                    <a:cubicBezTo>
                      <a:pt x="f183" y="f94"/>
                      <a:pt x="f191" y="f44"/>
                      <a:pt x="f179" y="f120"/>
                    </a:cubicBezTo>
                    <a:cubicBezTo>
                      <a:pt x="f192" y="f91"/>
                      <a:pt x="f178" y="f90"/>
                      <a:pt x="f192" y="f193"/>
                    </a:cubicBezTo>
                    <a:cubicBezTo>
                      <a:pt x="f20" y="f85"/>
                      <a:pt x="f194" y="f85"/>
                      <a:pt x="f191" y="f87"/>
                    </a:cubicBezTo>
                    <a:cubicBezTo>
                      <a:pt x="f181" y="f89"/>
                      <a:pt x="f12" y="f195"/>
                      <a:pt x="f188" y="f193"/>
                    </a:cubicBezTo>
                    <a:cubicBezTo>
                      <a:pt x="f196" y="f89"/>
                      <a:pt x="f8" y="f89"/>
                      <a:pt x="f8" y="f195"/>
                    </a:cubicBezTo>
                    <a:cubicBezTo>
                      <a:pt x="f189" y="f87"/>
                      <a:pt x="f61" y="f87"/>
                      <a:pt x="f61" y="f85"/>
                    </a:cubicBezTo>
                    <a:cubicBezTo>
                      <a:pt x="f63" y="f134"/>
                      <a:pt x="f197" y="f83"/>
                      <a:pt x="f2" y="f136"/>
                    </a:cubicBezTo>
                    <a:cubicBezTo>
                      <a:pt x="f73" y="f136"/>
                      <a:pt x="f16" y="f137"/>
                      <a:pt x="f184" y="f140"/>
                    </a:cubicBezTo>
                    <a:cubicBezTo>
                      <a:pt x="f18" y="f140"/>
                      <a:pt x="f191" y="f38"/>
                      <a:pt x="f198" y="f146"/>
                    </a:cubicBezTo>
                    <a:cubicBezTo>
                      <a:pt x="f198" y="f36"/>
                      <a:pt x="f191" y="f148"/>
                      <a:pt x="f183" y="f148"/>
                    </a:cubicBezTo>
                    <a:cubicBezTo>
                      <a:pt x="f75" y="f148"/>
                      <a:pt x="f16" y="f148"/>
                      <a:pt x="f16" y="f150"/>
                    </a:cubicBezTo>
                    <a:cubicBezTo>
                      <a:pt x="f74" y="f151"/>
                      <a:pt x="f182" y="f152"/>
                      <a:pt x="f71" y="f152"/>
                    </a:cubicBezTo>
                    <a:cubicBezTo>
                      <a:pt x="f197" y="f199"/>
                      <a:pt x="f196" y="f150"/>
                      <a:pt x="f200" y="f155"/>
                    </a:cubicBezTo>
                    <a:cubicBezTo>
                      <a:pt x="f201" y="f148"/>
                      <a:pt x="f202" y="f148"/>
                      <a:pt x="f9" y="f203"/>
                    </a:cubicBezTo>
                    <a:cubicBezTo>
                      <a:pt x="f204" y="f203"/>
                      <a:pt x="f205" y="f146"/>
                      <a:pt x="f6" y="f36"/>
                    </a:cubicBezTo>
                    <a:cubicBezTo>
                      <a:pt x="f6" y="f151"/>
                      <a:pt x="f6" y="f206"/>
                      <a:pt x="f6" y="f207"/>
                    </a:cubicBezTo>
                    <a:cubicBezTo>
                      <a:pt x="f11" y="f168"/>
                      <a:pt x="f205" y="f164"/>
                      <a:pt x="f54" y="f160"/>
                    </a:cubicBezTo>
                    <a:cubicBezTo>
                      <a:pt x="f204" y="f22"/>
                      <a:pt x="f208" y="f18"/>
                      <a:pt x="f57" y="f73"/>
                    </a:cubicBezTo>
                    <a:cubicBezTo>
                      <a:pt x="f209" y="f197"/>
                      <a:pt x="f200" y="f61"/>
                      <a:pt x="f189" y="f57"/>
                    </a:cubicBezTo>
                    <a:cubicBezTo>
                      <a:pt x="f8" y="f202"/>
                      <a:pt x="f8" y="f208"/>
                      <a:pt x="f8" y="f9"/>
                    </a:cubicBezTo>
                    <a:close/>
                  </a:path>
                </a:pathLst>
              </a:custGeom>
              <a:solidFill>
                <a:srgbClr val="C4CEE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FF79CAA4-94BB-7BFD-E0B4-9DB7E48F772B}"/>
                  </a:ext>
                </a:extLst>
              </p:cNvPr>
              <p:cNvSpPr/>
              <p:nvPr/>
            </p:nvSpPr>
            <p:spPr>
              <a:xfrm>
                <a:off x="7432672" y="3213101"/>
                <a:ext cx="1722436" cy="201135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7"/>
                  <a:gd name="f7" fmla="val 172"/>
                  <a:gd name="f8" fmla="val 50"/>
                  <a:gd name="f9" fmla="val 49"/>
                  <a:gd name="f10" fmla="val 167"/>
                  <a:gd name="f11" fmla="val 162"/>
                  <a:gd name="f12" fmla="val 157"/>
                  <a:gd name="f13" fmla="val 156"/>
                  <a:gd name="f14" fmla="val 48"/>
                  <a:gd name="f15" fmla="val 155"/>
                  <a:gd name="f16" fmla="val 47"/>
                  <a:gd name="f17" fmla="val 154"/>
                  <a:gd name="f18" fmla="val 42"/>
                  <a:gd name="f19" fmla="val 151"/>
                  <a:gd name="f20" fmla="val 38"/>
                  <a:gd name="f21" fmla="val 148"/>
                  <a:gd name="f22" fmla="val 36"/>
                  <a:gd name="f23" fmla="val 143"/>
                  <a:gd name="f24" fmla="val 35"/>
                  <a:gd name="f25" fmla="val 142"/>
                  <a:gd name="f26" fmla="val 34"/>
                  <a:gd name="f27" fmla="val 24"/>
                  <a:gd name="f28" fmla="val 133"/>
                  <a:gd name="f29" fmla="val 20"/>
                  <a:gd name="f30" fmla="val 121"/>
                  <a:gd name="f31" fmla="val 108"/>
                  <a:gd name="f32" fmla="val 107"/>
                  <a:gd name="f33" fmla="val 105"/>
                  <a:gd name="f34" fmla="val 19"/>
                  <a:gd name="f35" fmla="val 104"/>
                  <a:gd name="f36" fmla="val 16"/>
                  <a:gd name="f37" fmla="val 99"/>
                  <a:gd name="f38" fmla="val 14"/>
                  <a:gd name="f39" fmla="val 94"/>
                  <a:gd name="f40" fmla="val 11"/>
                  <a:gd name="f41" fmla="val 88"/>
                  <a:gd name="f42" fmla="val 10"/>
                  <a:gd name="f43" fmla="val 87"/>
                  <a:gd name="f44" fmla="val 85"/>
                  <a:gd name="f45" fmla="val 83"/>
                  <a:gd name="f46" fmla="val 12"/>
                  <a:gd name="f47" fmla="val 78"/>
                  <a:gd name="f48" fmla="val 9"/>
                  <a:gd name="f49" fmla="val 73"/>
                  <a:gd name="f50" fmla="val 67"/>
                  <a:gd name="f51" fmla="val 8"/>
                  <a:gd name="f52" fmla="val 66"/>
                  <a:gd name="f53" fmla="val 56"/>
                  <a:gd name="f54" fmla="val 4"/>
                  <a:gd name="f55" fmla="val 43"/>
                  <a:gd name="f56" fmla="val 32"/>
                  <a:gd name="f57" fmla="val 29"/>
                  <a:gd name="f58" fmla="val 23"/>
                  <a:gd name="f59" fmla="val 18"/>
                  <a:gd name="f60" fmla="val 25"/>
                  <a:gd name="f61" fmla="val 26"/>
                  <a:gd name="f62" fmla="val 28"/>
                  <a:gd name="f63" fmla="val 15"/>
                  <a:gd name="f64" fmla="val 13"/>
                  <a:gd name="f65" fmla="val 45"/>
                  <a:gd name="f66" fmla="val 72"/>
                  <a:gd name="f67" fmla="val 2"/>
                  <a:gd name="f68" fmla="val 84"/>
                  <a:gd name="f69" fmla="val 86"/>
                  <a:gd name="f70" fmla="val 89"/>
                  <a:gd name="f71" fmla="val 95"/>
                  <a:gd name="f72" fmla="val 101"/>
                  <a:gd name="f73" fmla="val 22"/>
                  <a:gd name="f74" fmla="val 109"/>
                  <a:gd name="f75" fmla="val 112"/>
                  <a:gd name="f76" fmla="val 115"/>
                  <a:gd name="f77" fmla="val 125"/>
                  <a:gd name="f78" fmla="val 132"/>
                  <a:gd name="f79" fmla="val 30"/>
                  <a:gd name="f80" fmla="val 135"/>
                  <a:gd name="f81" fmla="val 40"/>
                  <a:gd name="f82" fmla="val 136"/>
                  <a:gd name="f83" fmla="val 41"/>
                  <a:gd name="f84" fmla="val 137"/>
                  <a:gd name="f85" fmla="val 140"/>
                  <a:gd name="f86" fmla="val 44"/>
                  <a:gd name="f87" fmla="val 141"/>
                  <a:gd name="f88" fmla="val 51"/>
                  <a:gd name="f89" fmla="val 146"/>
                  <a:gd name="f90" fmla="val 55"/>
                  <a:gd name="f91" fmla="val 63"/>
                  <a:gd name="f92" fmla="val 145"/>
                  <a:gd name="f93" fmla="val 70"/>
                  <a:gd name="f94" fmla="val 71"/>
                  <a:gd name="f95" fmla="val 139"/>
                  <a:gd name="f96" fmla="val 74"/>
                  <a:gd name="f97" fmla="val 130"/>
                  <a:gd name="f98" fmla="val 124"/>
                  <a:gd name="f99" fmla="val 119"/>
                  <a:gd name="f100" fmla="val 114"/>
                  <a:gd name="f101" fmla="val 65"/>
                  <a:gd name="f102" fmla="val 111"/>
                  <a:gd name="f103" fmla="val 64"/>
                  <a:gd name="f104" fmla="val 106"/>
                  <a:gd name="f105" fmla="val 60"/>
                  <a:gd name="f106" fmla="val 59"/>
                  <a:gd name="f107" fmla="val 102"/>
                  <a:gd name="f108" fmla="val 100"/>
                  <a:gd name="f109" fmla="val 58"/>
                  <a:gd name="f110" fmla="val 98"/>
                  <a:gd name="f111" fmla="val 57"/>
                  <a:gd name="f112" fmla="val 96"/>
                  <a:gd name="f113" fmla="val 92"/>
                  <a:gd name="f114" fmla="val 52"/>
                  <a:gd name="f115" fmla="val 54"/>
                  <a:gd name="f116" fmla="val 80"/>
                  <a:gd name="f117" fmla="val 75"/>
                  <a:gd name="f118" fmla="val 69"/>
                  <a:gd name="f119" fmla="val 68"/>
                  <a:gd name="f120" fmla="val 61"/>
                  <a:gd name="f121" fmla="val 76"/>
                  <a:gd name="f122" fmla="val 39"/>
                  <a:gd name="f123" fmla="val 37"/>
                  <a:gd name="f124" fmla="val 103"/>
                  <a:gd name="f125" fmla="val 33"/>
                  <a:gd name="f126" fmla="val 31"/>
                  <a:gd name="f127" fmla="val 97"/>
                  <a:gd name="f128" fmla="val 27"/>
                  <a:gd name="f129" fmla="val 118"/>
                  <a:gd name="f130" fmla="val 128"/>
                  <a:gd name="f131" fmla="val 129"/>
                  <a:gd name="f132" fmla="val 134"/>
                  <a:gd name="f133" fmla="val 46"/>
                  <a:gd name="f134" fmla="val 138"/>
                  <a:gd name="f135" fmla="val 149"/>
                  <a:gd name="f136" fmla="val 158"/>
                  <a:gd name="f137" fmla="val 161"/>
                  <a:gd name="f138" fmla="val 164"/>
                  <a:gd name="f139" fmla="val 169"/>
                  <a:gd name="f140" fmla="val 171"/>
                  <a:gd name="f141" fmla="+- 0 0 -90"/>
                  <a:gd name="f142" fmla="*/ f3 1 147"/>
                  <a:gd name="f143" fmla="*/ f4 1 172"/>
                  <a:gd name="f144" fmla="val f5"/>
                  <a:gd name="f145" fmla="val f6"/>
                  <a:gd name="f146" fmla="val f7"/>
                  <a:gd name="f147" fmla="*/ f141 f0 1"/>
                  <a:gd name="f148" fmla="+- f146 0 f144"/>
                  <a:gd name="f149" fmla="+- f145 0 f144"/>
                  <a:gd name="f150" fmla="*/ f147 1 f2"/>
                  <a:gd name="f151" fmla="*/ f149 1 147"/>
                  <a:gd name="f152" fmla="*/ f148 1 172"/>
                  <a:gd name="f153" fmla="*/ 50 f149 1"/>
                  <a:gd name="f154" fmla="*/ 172 f148 1"/>
                  <a:gd name="f155" fmla="*/ 49 f149 1"/>
                  <a:gd name="f156" fmla="*/ 157 f148 1"/>
                  <a:gd name="f157" fmla="*/ 47 f149 1"/>
                  <a:gd name="f158" fmla="*/ 154 f148 1"/>
                  <a:gd name="f159" fmla="*/ 36 f149 1"/>
                  <a:gd name="f160" fmla="*/ 143 f148 1"/>
                  <a:gd name="f161" fmla="*/ 34 f149 1"/>
                  <a:gd name="f162" fmla="*/ 142 f148 1"/>
                  <a:gd name="f163" fmla="*/ 20 f149 1"/>
                  <a:gd name="f164" fmla="*/ 108 f148 1"/>
                  <a:gd name="f165" fmla="*/ 19 f149 1"/>
                  <a:gd name="f166" fmla="*/ 104 f148 1"/>
                  <a:gd name="f167" fmla="*/ 11 f149 1"/>
                  <a:gd name="f168" fmla="*/ 88 f148 1"/>
                  <a:gd name="f169" fmla="*/ 10 f149 1"/>
                  <a:gd name="f170" fmla="*/ 83 f148 1"/>
                  <a:gd name="f171" fmla="*/ 9 f149 1"/>
                  <a:gd name="f172" fmla="*/ 67 f148 1"/>
                  <a:gd name="f173" fmla="*/ 8 f149 1"/>
                  <a:gd name="f174" fmla="*/ 66 f148 1"/>
                  <a:gd name="f175" fmla="*/ 36 f148 1"/>
                  <a:gd name="f176" fmla="*/ 12 f149 1"/>
                  <a:gd name="f177" fmla="*/ 29 f148 1"/>
                  <a:gd name="f178" fmla="*/ 25 f149 1"/>
                  <a:gd name="f179" fmla="*/ 16 f148 1"/>
                  <a:gd name="f180" fmla="*/ 29 f149 1"/>
                  <a:gd name="f181" fmla="*/ 13 f148 1"/>
                  <a:gd name="f182" fmla="*/ 84 f149 1"/>
                  <a:gd name="f183" fmla="*/ 19 f148 1"/>
                  <a:gd name="f184" fmla="*/ 89 f149 1"/>
                  <a:gd name="f185" fmla="*/ 20 f148 1"/>
                  <a:gd name="f186" fmla="*/ 107 f149 1"/>
                  <a:gd name="f187" fmla="*/ 22 f148 1"/>
                  <a:gd name="f188" fmla="*/ 115 f149 1"/>
                  <a:gd name="f189" fmla="*/ 23 f148 1"/>
                  <a:gd name="f190" fmla="*/ 135 f149 1"/>
                  <a:gd name="f191" fmla="*/ 40 f148 1"/>
                  <a:gd name="f192" fmla="*/ 137 f149 1"/>
                  <a:gd name="f193" fmla="*/ 42 f148 1"/>
                  <a:gd name="f194" fmla="*/ 143 f149 1"/>
                  <a:gd name="f195" fmla="*/ 51 f148 1"/>
                  <a:gd name="f196" fmla="*/ 145 f149 1"/>
                  <a:gd name="f197" fmla="*/ 139 f149 1"/>
                  <a:gd name="f198" fmla="*/ 72 f148 1"/>
                  <a:gd name="f199" fmla="*/ 130 f149 1"/>
                  <a:gd name="f200" fmla="*/ 114 f149 1"/>
                  <a:gd name="f201" fmla="*/ 65 f148 1"/>
                  <a:gd name="f202" fmla="*/ 106 f149 1"/>
                  <a:gd name="f203" fmla="*/ 60 f148 1"/>
                  <a:gd name="f204" fmla="*/ 102 f149 1"/>
                  <a:gd name="f205" fmla="*/ 59 f148 1"/>
                  <a:gd name="f206" fmla="*/ 96 f149 1"/>
                  <a:gd name="f207" fmla="*/ 55 f148 1"/>
                  <a:gd name="f208" fmla="*/ 83 f149 1"/>
                  <a:gd name="f209" fmla="*/ 54 f148 1"/>
                  <a:gd name="f210" fmla="*/ 71 f149 1"/>
                  <a:gd name="f211" fmla="*/ 67 f149 1"/>
                  <a:gd name="f212" fmla="*/ 63 f148 1"/>
                  <a:gd name="f213" fmla="*/ 58 f149 1"/>
                  <a:gd name="f214" fmla="*/ 76 f148 1"/>
                  <a:gd name="f215" fmla="*/ 40 f149 1"/>
                  <a:gd name="f216" fmla="*/ 105 f148 1"/>
                  <a:gd name="f217" fmla="*/ 39 f149 1"/>
                  <a:gd name="f218" fmla="*/ 37 f149 1"/>
                  <a:gd name="f219" fmla="*/ 31 f149 1"/>
                  <a:gd name="f220" fmla="*/ 99 f148 1"/>
                  <a:gd name="f221" fmla="*/ 27 f149 1"/>
                  <a:gd name="f222" fmla="*/ 98 f148 1"/>
                  <a:gd name="f223" fmla="*/ 24 f149 1"/>
                  <a:gd name="f224" fmla="*/ 102 f148 1"/>
                  <a:gd name="f225" fmla="*/ 33 f149 1"/>
                  <a:gd name="f226" fmla="*/ 125 f148 1"/>
                  <a:gd name="f227" fmla="*/ 42 f149 1"/>
                  <a:gd name="f228" fmla="*/ 129 f148 1"/>
                  <a:gd name="f229" fmla="*/ 45 f149 1"/>
                  <a:gd name="f230" fmla="*/ 134 f148 1"/>
                  <a:gd name="f231" fmla="*/ 138 f148 1"/>
                  <a:gd name="f232" fmla="*/ 155 f148 1"/>
                  <a:gd name="f233" fmla="*/ 51 f149 1"/>
                  <a:gd name="f234" fmla="*/ 158 f148 1"/>
                  <a:gd name="f235" fmla="*/ 167 f148 1"/>
                  <a:gd name="f236" fmla="+- f150 0 f1"/>
                  <a:gd name="f237" fmla="*/ f153 1 147"/>
                  <a:gd name="f238" fmla="*/ f154 1 172"/>
                  <a:gd name="f239" fmla="*/ f155 1 147"/>
                  <a:gd name="f240" fmla="*/ f156 1 172"/>
                  <a:gd name="f241" fmla="*/ f157 1 147"/>
                  <a:gd name="f242" fmla="*/ f158 1 172"/>
                  <a:gd name="f243" fmla="*/ f159 1 147"/>
                  <a:gd name="f244" fmla="*/ f160 1 172"/>
                  <a:gd name="f245" fmla="*/ f161 1 147"/>
                  <a:gd name="f246" fmla="*/ f162 1 172"/>
                  <a:gd name="f247" fmla="*/ f163 1 147"/>
                  <a:gd name="f248" fmla="*/ f164 1 172"/>
                  <a:gd name="f249" fmla="*/ f165 1 147"/>
                  <a:gd name="f250" fmla="*/ f166 1 172"/>
                  <a:gd name="f251" fmla="*/ f167 1 147"/>
                  <a:gd name="f252" fmla="*/ f168 1 172"/>
                  <a:gd name="f253" fmla="*/ f169 1 147"/>
                  <a:gd name="f254" fmla="*/ f170 1 172"/>
                  <a:gd name="f255" fmla="*/ f171 1 147"/>
                  <a:gd name="f256" fmla="*/ f172 1 172"/>
                  <a:gd name="f257" fmla="*/ f173 1 147"/>
                  <a:gd name="f258" fmla="*/ f174 1 172"/>
                  <a:gd name="f259" fmla="*/ f175 1 172"/>
                  <a:gd name="f260" fmla="*/ f176 1 147"/>
                  <a:gd name="f261" fmla="*/ f177 1 172"/>
                  <a:gd name="f262" fmla="*/ f178 1 147"/>
                  <a:gd name="f263" fmla="*/ f179 1 172"/>
                  <a:gd name="f264" fmla="*/ f180 1 147"/>
                  <a:gd name="f265" fmla="*/ f181 1 172"/>
                  <a:gd name="f266" fmla="*/ f182 1 147"/>
                  <a:gd name="f267" fmla="*/ f183 1 172"/>
                  <a:gd name="f268" fmla="*/ f184 1 147"/>
                  <a:gd name="f269" fmla="*/ f185 1 172"/>
                  <a:gd name="f270" fmla="*/ f186 1 147"/>
                  <a:gd name="f271" fmla="*/ f187 1 172"/>
                  <a:gd name="f272" fmla="*/ f188 1 147"/>
                  <a:gd name="f273" fmla="*/ f189 1 172"/>
                  <a:gd name="f274" fmla="*/ f190 1 147"/>
                  <a:gd name="f275" fmla="*/ f191 1 172"/>
                  <a:gd name="f276" fmla="*/ f192 1 147"/>
                  <a:gd name="f277" fmla="*/ f193 1 172"/>
                  <a:gd name="f278" fmla="*/ f194 1 147"/>
                  <a:gd name="f279" fmla="*/ f195 1 172"/>
                  <a:gd name="f280" fmla="*/ f196 1 147"/>
                  <a:gd name="f281" fmla="*/ f197 1 147"/>
                  <a:gd name="f282" fmla="*/ f198 1 172"/>
                  <a:gd name="f283" fmla="*/ f199 1 147"/>
                  <a:gd name="f284" fmla="*/ f200 1 147"/>
                  <a:gd name="f285" fmla="*/ f201 1 172"/>
                  <a:gd name="f286" fmla="*/ f202 1 147"/>
                  <a:gd name="f287" fmla="*/ f203 1 172"/>
                  <a:gd name="f288" fmla="*/ f204 1 147"/>
                  <a:gd name="f289" fmla="*/ f205 1 172"/>
                  <a:gd name="f290" fmla="*/ f206 1 147"/>
                  <a:gd name="f291" fmla="*/ f207 1 172"/>
                  <a:gd name="f292" fmla="*/ f208 1 147"/>
                  <a:gd name="f293" fmla="*/ f209 1 172"/>
                  <a:gd name="f294" fmla="*/ f210 1 147"/>
                  <a:gd name="f295" fmla="*/ f211 1 147"/>
                  <a:gd name="f296" fmla="*/ f212 1 172"/>
                  <a:gd name="f297" fmla="*/ f213 1 147"/>
                  <a:gd name="f298" fmla="*/ f214 1 172"/>
                  <a:gd name="f299" fmla="*/ f215 1 147"/>
                  <a:gd name="f300" fmla="*/ f216 1 172"/>
                  <a:gd name="f301" fmla="*/ f217 1 147"/>
                  <a:gd name="f302" fmla="*/ f218 1 147"/>
                  <a:gd name="f303" fmla="*/ f219 1 147"/>
                  <a:gd name="f304" fmla="*/ f220 1 172"/>
                  <a:gd name="f305" fmla="*/ f221 1 147"/>
                  <a:gd name="f306" fmla="*/ f222 1 172"/>
                  <a:gd name="f307" fmla="*/ f223 1 147"/>
                  <a:gd name="f308" fmla="*/ f224 1 172"/>
                  <a:gd name="f309" fmla="*/ f225 1 147"/>
                  <a:gd name="f310" fmla="*/ f226 1 172"/>
                  <a:gd name="f311" fmla="*/ f227 1 147"/>
                  <a:gd name="f312" fmla="*/ f228 1 172"/>
                  <a:gd name="f313" fmla="*/ f229 1 147"/>
                  <a:gd name="f314" fmla="*/ f230 1 172"/>
                  <a:gd name="f315" fmla="*/ f231 1 172"/>
                  <a:gd name="f316" fmla="*/ f232 1 172"/>
                  <a:gd name="f317" fmla="*/ f233 1 147"/>
                  <a:gd name="f318" fmla="*/ f234 1 172"/>
                  <a:gd name="f319" fmla="*/ f235 1 172"/>
                  <a:gd name="f320" fmla="*/ 0 1 f151"/>
                  <a:gd name="f321" fmla="*/ f145 1 f151"/>
                  <a:gd name="f322" fmla="*/ 0 1 f152"/>
                  <a:gd name="f323" fmla="*/ f146 1 f152"/>
                  <a:gd name="f324" fmla="*/ f237 1 f151"/>
                  <a:gd name="f325" fmla="*/ f238 1 f152"/>
                  <a:gd name="f326" fmla="*/ f239 1 f151"/>
                  <a:gd name="f327" fmla="*/ f240 1 f152"/>
                  <a:gd name="f328" fmla="*/ f241 1 f151"/>
                  <a:gd name="f329" fmla="*/ f242 1 f152"/>
                  <a:gd name="f330" fmla="*/ f243 1 f151"/>
                  <a:gd name="f331" fmla="*/ f244 1 f152"/>
                  <a:gd name="f332" fmla="*/ f245 1 f151"/>
                  <a:gd name="f333" fmla="*/ f246 1 f152"/>
                  <a:gd name="f334" fmla="*/ f247 1 f151"/>
                  <a:gd name="f335" fmla="*/ f248 1 f152"/>
                  <a:gd name="f336" fmla="*/ f249 1 f151"/>
                  <a:gd name="f337" fmla="*/ f250 1 f152"/>
                  <a:gd name="f338" fmla="*/ f251 1 f151"/>
                  <a:gd name="f339" fmla="*/ f252 1 f152"/>
                  <a:gd name="f340" fmla="*/ f253 1 f151"/>
                  <a:gd name="f341" fmla="*/ f254 1 f152"/>
                  <a:gd name="f342" fmla="*/ f255 1 f151"/>
                  <a:gd name="f343" fmla="*/ f256 1 f152"/>
                  <a:gd name="f344" fmla="*/ f257 1 f151"/>
                  <a:gd name="f345" fmla="*/ f258 1 f152"/>
                  <a:gd name="f346" fmla="*/ f259 1 f152"/>
                  <a:gd name="f347" fmla="*/ f260 1 f151"/>
                  <a:gd name="f348" fmla="*/ f261 1 f152"/>
                  <a:gd name="f349" fmla="*/ f262 1 f151"/>
                  <a:gd name="f350" fmla="*/ f263 1 f152"/>
                  <a:gd name="f351" fmla="*/ f264 1 f151"/>
                  <a:gd name="f352" fmla="*/ f265 1 f152"/>
                  <a:gd name="f353" fmla="*/ f266 1 f151"/>
                  <a:gd name="f354" fmla="*/ f267 1 f152"/>
                  <a:gd name="f355" fmla="*/ f268 1 f151"/>
                  <a:gd name="f356" fmla="*/ f269 1 f152"/>
                  <a:gd name="f357" fmla="*/ f270 1 f151"/>
                  <a:gd name="f358" fmla="*/ f271 1 f152"/>
                  <a:gd name="f359" fmla="*/ f272 1 f151"/>
                  <a:gd name="f360" fmla="*/ f273 1 f152"/>
                  <a:gd name="f361" fmla="*/ f274 1 f151"/>
                  <a:gd name="f362" fmla="*/ f275 1 f152"/>
                  <a:gd name="f363" fmla="*/ f276 1 f151"/>
                  <a:gd name="f364" fmla="*/ f277 1 f152"/>
                  <a:gd name="f365" fmla="*/ f278 1 f151"/>
                  <a:gd name="f366" fmla="*/ f279 1 f152"/>
                  <a:gd name="f367" fmla="*/ f280 1 f151"/>
                  <a:gd name="f368" fmla="*/ f281 1 f151"/>
                  <a:gd name="f369" fmla="*/ f282 1 f152"/>
                  <a:gd name="f370" fmla="*/ f283 1 f151"/>
                  <a:gd name="f371" fmla="*/ f284 1 f151"/>
                  <a:gd name="f372" fmla="*/ f285 1 f152"/>
                  <a:gd name="f373" fmla="*/ f286 1 f151"/>
                  <a:gd name="f374" fmla="*/ f287 1 f152"/>
                  <a:gd name="f375" fmla="*/ f288 1 f151"/>
                  <a:gd name="f376" fmla="*/ f289 1 f152"/>
                  <a:gd name="f377" fmla="*/ f290 1 f151"/>
                  <a:gd name="f378" fmla="*/ f291 1 f152"/>
                  <a:gd name="f379" fmla="*/ f292 1 f151"/>
                  <a:gd name="f380" fmla="*/ f293 1 f152"/>
                  <a:gd name="f381" fmla="*/ f294 1 f151"/>
                  <a:gd name="f382" fmla="*/ f295 1 f151"/>
                  <a:gd name="f383" fmla="*/ f296 1 f152"/>
                  <a:gd name="f384" fmla="*/ f297 1 f151"/>
                  <a:gd name="f385" fmla="*/ f298 1 f152"/>
                  <a:gd name="f386" fmla="*/ f299 1 f151"/>
                  <a:gd name="f387" fmla="*/ f300 1 f152"/>
                  <a:gd name="f388" fmla="*/ f301 1 f151"/>
                  <a:gd name="f389" fmla="*/ f302 1 f151"/>
                  <a:gd name="f390" fmla="*/ f303 1 f151"/>
                  <a:gd name="f391" fmla="*/ f304 1 f152"/>
                  <a:gd name="f392" fmla="*/ f305 1 f151"/>
                  <a:gd name="f393" fmla="*/ f306 1 f152"/>
                  <a:gd name="f394" fmla="*/ f307 1 f151"/>
                  <a:gd name="f395" fmla="*/ f308 1 f152"/>
                  <a:gd name="f396" fmla="*/ f309 1 f151"/>
                  <a:gd name="f397" fmla="*/ f310 1 f152"/>
                  <a:gd name="f398" fmla="*/ f311 1 f151"/>
                  <a:gd name="f399" fmla="*/ f312 1 f152"/>
                  <a:gd name="f400" fmla="*/ f313 1 f151"/>
                  <a:gd name="f401" fmla="*/ f314 1 f152"/>
                  <a:gd name="f402" fmla="*/ f315 1 f152"/>
                  <a:gd name="f403" fmla="*/ f316 1 f152"/>
                  <a:gd name="f404" fmla="*/ f317 1 f151"/>
                  <a:gd name="f405" fmla="*/ f318 1 f152"/>
                  <a:gd name="f406" fmla="*/ f319 1 f152"/>
                  <a:gd name="f407" fmla="*/ f320 f142 1"/>
                  <a:gd name="f408" fmla="*/ f321 f142 1"/>
                  <a:gd name="f409" fmla="*/ f323 f143 1"/>
                  <a:gd name="f410" fmla="*/ f322 f143 1"/>
                  <a:gd name="f411" fmla="*/ f324 f142 1"/>
                  <a:gd name="f412" fmla="*/ f325 f143 1"/>
                  <a:gd name="f413" fmla="*/ f326 f142 1"/>
                  <a:gd name="f414" fmla="*/ f327 f143 1"/>
                  <a:gd name="f415" fmla="*/ f328 f142 1"/>
                  <a:gd name="f416" fmla="*/ f329 f143 1"/>
                  <a:gd name="f417" fmla="*/ f330 f142 1"/>
                  <a:gd name="f418" fmla="*/ f331 f143 1"/>
                  <a:gd name="f419" fmla="*/ f332 f142 1"/>
                  <a:gd name="f420" fmla="*/ f333 f143 1"/>
                  <a:gd name="f421" fmla="*/ f334 f142 1"/>
                  <a:gd name="f422" fmla="*/ f335 f143 1"/>
                  <a:gd name="f423" fmla="*/ f336 f142 1"/>
                  <a:gd name="f424" fmla="*/ f337 f143 1"/>
                  <a:gd name="f425" fmla="*/ f338 f142 1"/>
                  <a:gd name="f426" fmla="*/ f339 f143 1"/>
                  <a:gd name="f427" fmla="*/ f340 f142 1"/>
                  <a:gd name="f428" fmla="*/ f341 f143 1"/>
                  <a:gd name="f429" fmla="*/ f342 f142 1"/>
                  <a:gd name="f430" fmla="*/ f343 f143 1"/>
                  <a:gd name="f431" fmla="*/ f344 f142 1"/>
                  <a:gd name="f432" fmla="*/ f345 f143 1"/>
                  <a:gd name="f433" fmla="*/ f346 f143 1"/>
                  <a:gd name="f434" fmla="*/ f347 f142 1"/>
                  <a:gd name="f435" fmla="*/ f348 f143 1"/>
                  <a:gd name="f436" fmla="*/ f349 f142 1"/>
                  <a:gd name="f437" fmla="*/ f350 f143 1"/>
                  <a:gd name="f438" fmla="*/ f351 f142 1"/>
                  <a:gd name="f439" fmla="*/ f352 f143 1"/>
                  <a:gd name="f440" fmla="*/ f353 f142 1"/>
                  <a:gd name="f441" fmla="*/ f354 f143 1"/>
                  <a:gd name="f442" fmla="*/ f355 f142 1"/>
                  <a:gd name="f443" fmla="*/ f356 f143 1"/>
                  <a:gd name="f444" fmla="*/ f357 f142 1"/>
                  <a:gd name="f445" fmla="*/ f358 f143 1"/>
                  <a:gd name="f446" fmla="*/ f359 f142 1"/>
                  <a:gd name="f447" fmla="*/ f360 f143 1"/>
                  <a:gd name="f448" fmla="*/ f361 f142 1"/>
                  <a:gd name="f449" fmla="*/ f362 f143 1"/>
                  <a:gd name="f450" fmla="*/ f363 f142 1"/>
                  <a:gd name="f451" fmla="*/ f364 f143 1"/>
                  <a:gd name="f452" fmla="*/ f365 f142 1"/>
                  <a:gd name="f453" fmla="*/ f366 f143 1"/>
                  <a:gd name="f454" fmla="*/ f367 f142 1"/>
                  <a:gd name="f455" fmla="*/ f368 f142 1"/>
                  <a:gd name="f456" fmla="*/ f369 f143 1"/>
                  <a:gd name="f457" fmla="*/ f370 f142 1"/>
                  <a:gd name="f458" fmla="*/ f371 f142 1"/>
                  <a:gd name="f459" fmla="*/ f372 f143 1"/>
                  <a:gd name="f460" fmla="*/ f373 f142 1"/>
                  <a:gd name="f461" fmla="*/ f374 f143 1"/>
                  <a:gd name="f462" fmla="*/ f375 f142 1"/>
                  <a:gd name="f463" fmla="*/ f376 f143 1"/>
                  <a:gd name="f464" fmla="*/ f377 f142 1"/>
                  <a:gd name="f465" fmla="*/ f378 f143 1"/>
                  <a:gd name="f466" fmla="*/ f379 f142 1"/>
                  <a:gd name="f467" fmla="*/ f380 f143 1"/>
                  <a:gd name="f468" fmla="*/ f381 f142 1"/>
                  <a:gd name="f469" fmla="*/ f382 f142 1"/>
                  <a:gd name="f470" fmla="*/ f383 f143 1"/>
                  <a:gd name="f471" fmla="*/ f384 f142 1"/>
                  <a:gd name="f472" fmla="*/ f385 f143 1"/>
                  <a:gd name="f473" fmla="*/ f386 f142 1"/>
                  <a:gd name="f474" fmla="*/ f387 f143 1"/>
                  <a:gd name="f475" fmla="*/ f388 f142 1"/>
                  <a:gd name="f476" fmla="*/ f389 f142 1"/>
                  <a:gd name="f477" fmla="*/ f390 f142 1"/>
                  <a:gd name="f478" fmla="*/ f391 f143 1"/>
                  <a:gd name="f479" fmla="*/ f392 f142 1"/>
                  <a:gd name="f480" fmla="*/ f393 f143 1"/>
                  <a:gd name="f481" fmla="*/ f394 f142 1"/>
                  <a:gd name="f482" fmla="*/ f395 f143 1"/>
                  <a:gd name="f483" fmla="*/ f396 f142 1"/>
                  <a:gd name="f484" fmla="*/ f397 f143 1"/>
                  <a:gd name="f485" fmla="*/ f398 f142 1"/>
                  <a:gd name="f486" fmla="*/ f399 f143 1"/>
                  <a:gd name="f487" fmla="*/ f400 f142 1"/>
                  <a:gd name="f488" fmla="*/ f401 f143 1"/>
                  <a:gd name="f489" fmla="*/ f402 f143 1"/>
                  <a:gd name="f490" fmla="*/ f403 f143 1"/>
                  <a:gd name="f491" fmla="*/ f404 f142 1"/>
                  <a:gd name="f492" fmla="*/ f405 f143 1"/>
                  <a:gd name="f493" fmla="*/ f406 f1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6">
                    <a:pos x="f411" y="f412"/>
                  </a:cxn>
                  <a:cxn ang="f236">
                    <a:pos x="f413" y="f414"/>
                  </a:cxn>
                  <a:cxn ang="f236">
                    <a:pos x="f415" y="f416"/>
                  </a:cxn>
                  <a:cxn ang="f236">
                    <a:pos x="f417" y="f418"/>
                  </a:cxn>
                  <a:cxn ang="f236">
                    <a:pos x="f419" y="f420"/>
                  </a:cxn>
                  <a:cxn ang="f236">
                    <a:pos x="f421" y="f422"/>
                  </a:cxn>
                  <a:cxn ang="f236">
                    <a:pos x="f423" y="f424"/>
                  </a:cxn>
                  <a:cxn ang="f236">
                    <a:pos x="f425" y="f426"/>
                  </a:cxn>
                  <a:cxn ang="f236">
                    <a:pos x="f427" y="f428"/>
                  </a:cxn>
                  <a:cxn ang="f236">
                    <a:pos x="f429" y="f430"/>
                  </a:cxn>
                  <a:cxn ang="f236">
                    <a:pos x="f431" y="f432"/>
                  </a:cxn>
                  <a:cxn ang="f236">
                    <a:pos x="f429" y="f433"/>
                  </a:cxn>
                  <a:cxn ang="f236">
                    <a:pos x="f434" y="f435"/>
                  </a:cxn>
                  <a:cxn ang="f236">
                    <a:pos x="f436" y="f437"/>
                  </a:cxn>
                  <a:cxn ang="f236">
                    <a:pos x="f438" y="f439"/>
                  </a:cxn>
                  <a:cxn ang="f236">
                    <a:pos x="f440" y="f441"/>
                  </a:cxn>
                  <a:cxn ang="f236">
                    <a:pos x="f442" y="f443"/>
                  </a:cxn>
                  <a:cxn ang="f236">
                    <a:pos x="f444" y="f445"/>
                  </a:cxn>
                  <a:cxn ang="f236">
                    <a:pos x="f446" y="f447"/>
                  </a:cxn>
                  <a:cxn ang="f236">
                    <a:pos x="f448" y="f449"/>
                  </a:cxn>
                  <a:cxn ang="f236">
                    <a:pos x="f450" y="f451"/>
                  </a:cxn>
                  <a:cxn ang="f236">
                    <a:pos x="f452" y="f453"/>
                  </a:cxn>
                  <a:cxn ang="f236">
                    <a:pos x="f454" y="f430"/>
                  </a:cxn>
                  <a:cxn ang="f236">
                    <a:pos x="f455" y="f456"/>
                  </a:cxn>
                  <a:cxn ang="f236">
                    <a:pos x="f457" y="f456"/>
                  </a:cxn>
                  <a:cxn ang="f236">
                    <a:pos x="f458" y="f459"/>
                  </a:cxn>
                  <a:cxn ang="f236">
                    <a:pos x="f460" y="f461"/>
                  </a:cxn>
                  <a:cxn ang="f236">
                    <a:pos x="f462" y="f463"/>
                  </a:cxn>
                  <a:cxn ang="f236">
                    <a:pos x="f464" y="f465"/>
                  </a:cxn>
                  <a:cxn ang="f236">
                    <a:pos x="f466" y="f467"/>
                  </a:cxn>
                  <a:cxn ang="f236">
                    <a:pos x="f468" y="f463"/>
                  </a:cxn>
                  <a:cxn ang="f236">
                    <a:pos x="f469" y="f470"/>
                  </a:cxn>
                  <a:cxn ang="f236">
                    <a:pos x="f471" y="f472"/>
                  </a:cxn>
                  <a:cxn ang="f236">
                    <a:pos x="f473" y="f474"/>
                  </a:cxn>
                  <a:cxn ang="f236">
                    <a:pos x="f475" y="f422"/>
                  </a:cxn>
                  <a:cxn ang="f236">
                    <a:pos x="f476" y="f474"/>
                  </a:cxn>
                  <a:cxn ang="f236">
                    <a:pos x="f477" y="f478"/>
                  </a:cxn>
                  <a:cxn ang="f236">
                    <a:pos x="f479" y="f480"/>
                  </a:cxn>
                  <a:cxn ang="f236">
                    <a:pos x="f481" y="f482"/>
                  </a:cxn>
                  <a:cxn ang="f236">
                    <a:pos x="f483" y="f484"/>
                  </a:cxn>
                  <a:cxn ang="f236">
                    <a:pos x="f485" y="f486"/>
                  </a:cxn>
                  <a:cxn ang="f236">
                    <a:pos x="f487" y="f488"/>
                  </a:cxn>
                  <a:cxn ang="f236">
                    <a:pos x="f415" y="f489"/>
                  </a:cxn>
                  <a:cxn ang="f236">
                    <a:pos x="f411" y="f490"/>
                  </a:cxn>
                  <a:cxn ang="f236">
                    <a:pos x="f491" y="f492"/>
                  </a:cxn>
                  <a:cxn ang="f236">
                    <a:pos x="f491" y="f493"/>
                  </a:cxn>
                  <a:cxn ang="f236">
                    <a:pos x="f411" y="f412"/>
                  </a:cxn>
                </a:cxnLst>
                <a:rect l="f407" t="f410" r="f408" b="f409"/>
                <a:pathLst>
                  <a:path w="147" h="172">
                    <a:moveTo>
                      <a:pt x="f8" y="f7"/>
                    </a:moveTo>
                    <a:cubicBezTo>
                      <a:pt x="f9" y="f10"/>
                      <a:pt x="f9" y="f11"/>
                      <a:pt x="f9" y="f12"/>
                    </a:cubicBezTo>
                    <a:cubicBezTo>
                      <a:pt x="f9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3"/>
                      <a:pt x="f24" y="f25"/>
                      <a:pt x="f26" y="f25"/>
                    </a:cubicBezTo>
                    <a:cubicBezTo>
                      <a:pt x="f27" y="f28"/>
                      <a:pt x="f29" y="f30"/>
                      <a:pt x="f29" y="f31"/>
                    </a:cubicBezTo>
                    <a:cubicBezTo>
                      <a:pt x="f29" y="f32"/>
                      <a:pt x="f29" y="f33"/>
                      <a:pt x="f34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42" y="f44"/>
                      <a:pt x="f42" y="f45"/>
                    </a:cubicBezTo>
                    <a:cubicBezTo>
                      <a:pt x="f46" y="f47"/>
                      <a:pt x="f48" y="f49"/>
                      <a:pt x="f48" y="f50"/>
                    </a:cubicBezTo>
                    <a:cubicBezTo>
                      <a:pt x="f48" y="f50"/>
                      <a:pt x="f51" y="f52"/>
                      <a:pt x="f51" y="f52"/>
                    </a:cubicBezTo>
                    <a:cubicBezTo>
                      <a:pt x="f5" y="f53"/>
                      <a:pt x="f54" y="f55"/>
                      <a:pt x="f48" y="f22"/>
                    </a:cubicBezTo>
                    <a:cubicBezTo>
                      <a:pt x="f40" y="f26"/>
                      <a:pt x="f46" y="f56"/>
                      <a:pt x="f46" y="f57"/>
                    </a:cubicBezTo>
                    <a:cubicBezTo>
                      <a:pt x="f38" y="f58"/>
                      <a:pt x="f59" y="f34"/>
                      <a:pt x="f60" y="f36"/>
                    </a:cubicBezTo>
                    <a:cubicBezTo>
                      <a:pt x="f61" y="f36"/>
                      <a:pt x="f62" y="f63"/>
                      <a:pt x="f57" y="f64"/>
                    </a:cubicBezTo>
                    <a:cubicBezTo>
                      <a:pt x="f65" y="f5"/>
                      <a:pt x="f66" y="f67"/>
                      <a:pt x="f68" y="f34"/>
                    </a:cubicBezTo>
                    <a:cubicBezTo>
                      <a:pt x="f69" y="f29"/>
                      <a:pt x="f43" y="f29"/>
                      <a:pt x="f70" y="f29"/>
                    </a:cubicBezTo>
                    <a:cubicBezTo>
                      <a:pt x="f71" y="f34"/>
                      <a:pt x="f72" y="f34"/>
                      <a:pt x="f32" y="f73"/>
                    </a:cubicBezTo>
                    <a:cubicBezTo>
                      <a:pt x="f74" y="f58"/>
                      <a:pt x="f75" y="f58"/>
                      <a:pt x="f76" y="f58"/>
                    </a:cubicBezTo>
                    <a:cubicBezTo>
                      <a:pt x="f77" y="f60"/>
                      <a:pt x="f78" y="f79"/>
                      <a:pt x="f80" y="f81"/>
                    </a:cubicBezTo>
                    <a:cubicBezTo>
                      <a:pt x="f82" y="f83"/>
                      <a:pt x="f82" y="f83"/>
                      <a:pt x="f84" y="f18"/>
                    </a:cubicBezTo>
                    <a:cubicBezTo>
                      <a:pt x="f85" y="f86"/>
                      <a:pt x="f87" y="f16"/>
                      <a:pt x="f23" y="f88"/>
                    </a:cubicBezTo>
                    <a:cubicBezTo>
                      <a:pt x="f89" y="f90"/>
                      <a:pt x="f6" y="f91"/>
                      <a:pt x="f92" y="f50"/>
                    </a:cubicBezTo>
                    <a:cubicBezTo>
                      <a:pt x="f23" y="f93"/>
                      <a:pt x="f87" y="f94"/>
                      <a:pt x="f95" y="f66"/>
                    </a:cubicBezTo>
                    <a:cubicBezTo>
                      <a:pt x="f82" y="f96"/>
                      <a:pt x="f28" y="f49"/>
                      <a:pt x="f97" y="f66"/>
                    </a:cubicBezTo>
                    <a:cubicBezTo>
                      <a:pt x="f98" y="f93"/>
                      <a:pt x="f99" y="f50"/>
                      <a:pt x="f100" y="f101"/>
                    </a:cubicBezTo>
                    <a:cubicBezTo>
                      <a:pt x="f102" y="f103"/>
                      <a:pt x="f31" y="f91"/>
                      <a:pt x="f104" y="f105"/>
                    </a:cubicBezTo>
                    <a:cubicBezTo>
                      <a:pt x="f33" y="f106"/>
                      <a:pt x="f35" y="f106"/>
                      <a:pt x="f107" y="f106"/>
                    </a:cubicBezTo>
                    <a:cubicBezTo>
                      <a:pt x="f108" y="f109"/>
                      <a:pt x="f110" y="f111"/>
                      <a:pt x="f112" y="f90"/>
                    </a:cubicBezTo>
                    <a:cubicBezTo>
                      <a:pt x="f113" y="f114"/>
                      <a:pt x="f41" y="f114"/>
                      <a:pt x="f45" y="f115"/>
                    </a:cubicBezTo>
                    <a:cubicBezTo>
                      <a:pt x="f116" y="f53"/>
                      <a:pt x="f117" y="f111"/>
                      <a:pt x="f94" y="f106"/>
                    </a:cubicBezTo>
                    <a:cubicBezTo>
                      <a:pt x="f118" y="f106"/>
                      <a:pt x="f119" y="f120"/>
                      <a:pt x="f50" y="f91"/>
                    </a:cubicBezTo>
                    <a:cubicBezTo>
                      <a:pt x="f103" y="f119"/>
                      <a:pt x="f120" y="f66"/>
                      <a:pt x="f109" y="f121"/>
                    </a:cubicBezTo>
                    <a:cubicBezTo>
                      <a:pt x="f8" y="f44"/>
                      <a:pt x="f86" y="f39"/>
                      <a:pt x="f81" y="f33"/>
                    </a:cubicBezTo>
                    <a:cubicBezTo>
                      <a:pt x="f81" y="f104"/>
                      <a:pt x="f81" y="f32"/>
                      <a:pt x="f122" y="f31"/>
                    </a:cubicBezTo>
                    <a:cubicBezTo>
                      <a:pt x="f20" y="f32"/>
                      <a:pt x="f123" y="f104"/>
                      <a:pt x="f123" y="f33"/>
                    </a:cubicBezTo>
                    <a:cubicBezTo>
                      <a:pt x="f24" y="f124"/>
                      <a:pt x="f125" y="f72"/>
                      <a:pt x="f126" y="f37"/>
                    </a:cubicBezTo>
                    <a:cubicBezTo>
                      <a:pt x="f79" y="f110"/>
                      <a:pt x="f62" y="f127"/>
                      <a:pt x="f128" y="f110"/>
                    </a:cubicBezTo>
                    <a:cubicBezTo>
                      <a:pt x="f60" y="f37"/>
                      <a:pt x="f27" y="f108"/>
                      <a:pt x="f27" y="f107"/>
                    </a:cubicBezTo>
                    <a:cubicBezTo>
                      <a:pt x="f60" y="f102"/>
                      <a:pt x="f62" y="f129"/>
                      <a:pt x="f125" y="f77"/>
                    </a:cubicBezTo>
                    <a:cubicBezTo>
                      <a:pt x="f24" y="f130"/>
                      <a:pt x="f20" y="f131"/>
                      <a:pt x="f18" y="f131"/>
                    </a:cubicBezTo>
                    <a:cubicBezTo>
                      <a:pt x="f86" y="f97"/>
                      <a:pt x="f86" y="f78"/>
                      <a:pt x="f65" y="f132"/>
                    </a:cubicBezTo>
                    <a:cubicBezTo>
                      <a:pt x="f133" y="f80"/>
                      <a:pt x="f133" y="f84"/>
                      <a:pt x="f16" y="f134"/>
                    </a:cubicBezTo>
                    <a:cubicBezTo>
                      <a:pt x="f8" y="f23"/>
                      <a:pt x="f8" y="f135"/>
                      <a:pt x="f8" y="f15"/>
                    </a:cubicBezTo>
                    <a:cubicBezTo>
                      <a:pt x="f8" y="f13"/>
                      <a:pt x="f88" y="f12"/>
                      <a:pt x="f88" y="f136"/>
                    </a:cubicBezTo>
                    <a:cubicBezTo>
                      <a:pt x="f88" y="f137"/>
                      <a:pt x="f114" y="f138"/>
                      <a:pt x="f88" y="f10"/>
                    </a:cubicBezTo>
                    <a:cubicBezTo>
                      <a:pt x="f88" y="f139"/>
                      <a:pt x="f88" y="f140"/>
                      <a:pt x="f8" y="f7"/>
                    </a:cubicBezTo>
                    <a:close/>
                  </a:path>
                </a:pathLst>
              </a:custGeom>
              <a:solidFill>
                <a:srgbClr val="93562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F69DBAF3-E1BF-E452-28B4-B81184092C9A}"/>
                  </a:ext>
                </a:extLst>
              </p:cNvPr>
              <p:cNvSpPr/>
              <p:nvPr/>
            </p:nvSpPr>
            <p:spPr>
              <a:xfrm>
                <a:off x="9061447" y="3529017"/>
                <a:ext cx="1287466" cy="16478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0"/>
                  <a:gd name="f7" fmla="val 141"/>
                  <a:gd name="f8" fmla="val 44"/>
                  <a:gd name="f9" fmla="val 6"/>
                  <a:gd name="f10" fmla="val 41"/>
                  <a:gd name="f11" fmla="val 8"/>
                  <a:gd name="f12" fmla="val 35"/>
                  <a:gd name="f13" fmla="val 4"/>
                  <a:gd name="f14" fmla="val 29"/>
                  <a:gd name="f15" fmla="val 3"/>
                  <a:gd name="f16" fmla="val 27"/>
                  <a:gd name="f17" fmla="val 25"/>
                  <a:gd name="f18" fmla="val 24"/>
                  <a:gd name="f19" fmla="val 21"/>
                  <a:gd name="f20" fmla="val 11"/>
                  <a:gd name="f21" fmla="val 17"/>
                  <a:gd name="f22" fmla="val 15"/>
                  <a:gd name="f23" fmla="val 14"/>
                  <a:gd name="f24" fmla="val 12"/>
                  <a:gd name="f25" fmla="val 9"/>
                  <a:gd name="f26" fmla="val 5"/>
                  <a:gd name="f27" fmla="val 10"/>
                  <a:gd name="f28" fmla="val 28"/>
                  <a:gd name="f29" fmla="val 1"/>
                  <a:gd name="f30" fmla="val 54"/>
                  <a:gd name="f31" fmla="val 60"/>
                  <a:gd name="f32" fmla="val 2"/>
                  <a:gd name="f33" fmla="val 66"/>
                  <a:gd name="f34" fmla="val 71"/>
                  <a:gd name="f35" fmla="val 77"/>
                  <a:gd name="f36" fmla="val 82"/>
                  <a:gd name="f37" fmla="val 84"/>
                  <a:gd name="f38" fmla="val 22"/>
                  <a:gd name="f39" fmla="val 85"/>
                  <a:gd name="f40" fmla="val 23"/>
                  <a:gd name="f41" fmla="val 87"/>
                  <a:gd name="f42" fmla="val 98"/>
                  <a:gd name="f43" fmla="val 105"/>
                  <a:gd name="f44" fmla="val 30"/>
                  <a:gd name="f45" fmla="val 108"/>
                  <a:gd name="f46" fmla="val 109"/>
                  <a:gd name="f47" fmla="val 47"/>
                  <a:gd name="f48" fmla="val 53"/>
                  <a:gd name="f49" fmla="val 59"/>
                  <a:gd name="f50" fmla="val 61"/>
                  <a:gd name="f51" fmla="val 62"/>
                  <a:gd name="f52" fmla="val 69"/>
                  <a:gd name="f53" fmla="val 107"/>
                  <a:gd name="f54" fmla="val 74"/>
                  <a:gd name="f55" fmla="val 79"/>
                  <a:gd name="f56" fmla="val 89"/>
                  <a:gd name="f57" fmla="val 93"/>
                  <a:gd name="f58" fmla="val 106"/>
                  <a:gd name="f59" fmla="val 96"/>
                  <a:gd name="f60" fmla="val 104"/>
                  <a:gd name="f61" fmla="val 103"/>
                  <a:gd name="f62" fmla="val 99"/>
                  <a:gd name="f63" fmla="val 100"/>
                  <a:gd name="f64" fmla="val 101"/>
                  <a:gd name="f65" fmla="val 114"/>
                  <a:gd name="f66" fmla="val 126"/>
                  <a:gd name="f67" fmla="val 94"/>
                  <a:gd name="f68" fmla="val 137"/>
                  <a:gd name="f69" fmla="val 138"/>
                  <a:gd name="f70" fmla="val 139"/>
                  <a:gd name="f71" fmla="val 140"/>
                  <a:gd name="f72" fmla="val 92"/>
                  <a:gd name="f73" fmla="val 91"/>
                  <a:gd name="f74" fmla="val 136"/>
                  <a:gd name="f75" fmla="val 135"/>
                  <a:gd name="f76" fmla="val 123"/>
                  <a:gd name="f77" fmla="val 90"/>
                  <a:gd name="f78" fmla="val 97"/>
                  <a:gd name="f79" fmla="val 76"/>
                  <a:gd name="f80" fmla="val 75"/>
                  <a:gd name="f81" fmla="val 95"/>
                  <a:gd name="f82" fmla="val 72"/>
                  <a:gd name="f83" fmla="val 64"/>
                  <a:gd name="f84" fmla="val 58"/>
                  <a:gd name="f85" fmla="val 86"/>
                  <a:gd name="f86" fmla="val 49"/>
                  <a:gd name="f87" fmla="val 83"/>
                  <a:gd name="f88" fmla="val 46"/>
                  <a:gd name="f89" fmla="val 80"/>
                  <a:gd name="f90" fmla="val 43"/>
                  <a:gd name="f91" fmla="val 42"/>
                  <a:gd name="f92" fmla="val 73"/>
                  <a:gd name="f93" fmla="val 40"/>
                  <a:gd name="f94" fmla="val 70"/>
                  <a:gd name="f95" fmla="val 38"/>
                  <a:gd name="f96" fmla="val 68"/>
                  <a:gd name="f97" fmla="val 36"/>
                  <a:gd name="f98" fmla="val 65"/>
                  <a:gd name="f99" fmla="val 33"/>
                  <a:gd name="f100" fmla="val 63"/>
                  <a:gd name="f101" fmla="val 45"/>
                  <a:gd name="f102" fmla="val 52"/>
                  <a:gd name="f103" fmla="val 57"/>
                  <a:gd name="f104" fmla="val 55"/>
                  <a:gd name="f105" fmla="val 56"/>
                  <a:gd name="f106" fmla="val 34"/>
                  <a:gd name="f107" fmla="val 26"/>
                  <a:gd name="f108" fmla="val 19"/>
                  <a:gd name="f109" fmla="val 16"/>
                  <a:gd name="f110" fmla="val 18"/>
                  <a:gd name="f111" fmla="val 67"/>
                  <a:gd name="f112" fmla="val 50"/>
                  <a:gd name="f113" fmla="val 48"/>
                  <a:gd name="f114" fmla="val 20"/>
                  <a:gd name="f115" fmla="val 51"/>
                  <a:gd name="f116" fmla="val 13"/>
                  <a:gd name="f117" fmla="val 7"/>
                  <a:gd name="f118" fmla="+- 0 0 -90"/>
                  <a:gd name="f119" fmla="*/ f3 1 110"/>
                  <a:gd name="f120" fmla="*/ f4 1 141"/>
                  <a:gd name="f121" fmla="val f5"/>
                  <a:gd name="f122" fmla="val f6"/>
                  <a:gd name="f123" fmla="val f7"/>
                  <a:gd name="f124" fmla="*/ f118 f0 1"/>
                  <a:gd name="f125" fmla="+- f123 0 f121"/>
                  <a:gd name="f126" fmla="+- f122 0 f121"/>
                  <a:gd name="f127" fmla="*/ f124 1 f2"/>
                  <a:gd name="f128" fmla="*/ f126 1 110"/>
                  <a:gd name="f129" fmla="*/ f125 1 141"/>
                  <a:gd name="f130" fmla="*/ 4 f126 1"/>
                  <a:gd name="f131" fmla="*/ 29 f125 1"/>
                  <a:gd name="f132" fmla="*/ 15 f126 1"/>
                  <a:gd name="f133" fmla="*/ 14 f125 1"/>
                  <a:gd name="f134" fmla="*/ 8 f125 1"/>
                  <a:gd name="f135" fmla="*/ 71 f126 1"/>
                  <a:gd name="f136" fmla="*/ 6 f125 1"/>
                  <a:gd name="f137" fmla="*/ 87 f126 1"/>
                  <a:gd name="f138" fmla="*/ 24 f125 1"/>
                  <a:gd name="f139" fmla="*/ 109 f126 1"/>
                  <a:gd name="f140" fmla="*/ 59 f125 1"/>
                  <a:gd name="f141" fmla="*/ 107 f126 1"/>
                  <a:gd name="f142" fmla="*/ 74 f125 1"/>
                  <a:gd name="f143" fmla="*/ 104 f126 1"/>
                  <a:gd name="f144" fmla="*/ 98 f125 1"/>
                  <a:gd name="f145" fmla="*/ 94 f126 1"/>
                  <a:gd name="f146" fmla="*/ 137 f125 1"/>
                  <a:gd name="f147" fmla="*/ 92 f126 1"/>
                  <a:gd name="f148" fmla="*/ 141 f125 1"/>
                  <a:gd name="f149" fmla="*/ 91 f126 1"/>
                  <a:gd name="f150" fmla="*/ 139 f125 1"/>
                  <a:gd name="f151" fmla="*/ 100 f126 1"/>
                  <a:gd name="f152" fmla="*/ 96 f125 1"/>
                  <a:gd name="f153" fmla="*/ 95 f126 1"/>
                  <a:gd name="f154" fmla="*/ 75 f125 1"/>
                  <a:gd name="f155" fmla="*/ 64 f125 1"/>
                  <a:gd name="f156" fmla="*/ 75 f126 1"/>
                  <a:gd name="f157" fmla="*/ 43 f125 1"/>
                  <a:gd name="f158" fmla="*/ 66 f126 1"/>
                  <a:gd name="f159" fmla="*/ 35 f125 1"/>
                  <a:gd name="f160" fmla="*/ 54 f126 1"/>
                  <a:gd name="f161" fmla="*/ 52 f125 1"/>
                  <a:gd name="f162" fmla="*/ 60 f126 1"/>
                  <a:gd name="f163" fmla="*/ 71 f125 1"/>
                  <a:gd name="f164" fmla="*/ 77 f125 1"/>
                  <a:gd name="f165" fmla="*/ 30 f126 1"/>
                  <a:gd name="f166" fmla="*/ 72 f125 1"/>
                  <a:gd name="f167" fmla="*/ 16 f126 1"/>
                  <a:gd name="f168" fmla="*/ 26 f126 1"/>
                  <a:gd name="f169" fmla="*/ 46 f125 1"/>
                  <a:gd name="f170" fmla="*/ 19 f126 1"/>
                  <a:gd name="f171" fmla="*/ 53 f125 1"/>
                  <a:gd name="f172" fmla="*/ 13 f126 1"/>
                  <a:gd name="f173" fmla="*/ 58 f125 1"/>
                  <a:gd name="f174" fmla="*/ 17 f126 1"/>
                  <a:gd name="f175" fmla="*/ 45 f125 1"/>
                  <a:gd name="f176" fmla="*/ 9 f126 1"/>
                  <a:gd name="f177" fmla="*/ 67 f125 1"/>
                  <a:gd name="f178" fmla="*/ 6 f126 1"/>
                  <a:gd name="f179" fmla="*/ 14 f126 1"/>
                  <a:gd name="f180" fmla="*/ 40 f125 1"/>
                  <a:gd name="f181" fmla="*/ 3 f126 1"/>
                  <a:gd name="f182" fmla="*/ 55 f125 1"/>
                  <a:gd name="f183" fmla="*/ 1 f126 1"/>
                  <a:gd name="f184" fmla="*/ 0 f126 1"/>
                  <a:gd name="f185" fmla="*/ 44 f125 1"/>
                  <a:gd name="f186" fmla="+- f127 0 f1"/>
                  <a:gd name="f187" fmla="*/ f130 1 110"/>
                  <a:gd name="f188" fmla="*/ f131 1 141"/>
                  <a:gd name="f189" fmla="*/ f132 1 110"/>
                  <a:gd name="f190" fmla="*/ f133 1 141"/>
                  <a:gd name="f191" fmla="*/ f134 1 141"/>
                  <a:gd name="f192" fmla="*/ f135 1 110"/>
                  <a:gd name="f193" fmla="*/ f136 1 141"/>
                  <a:gd name="f194" fmla="*/ f137 1 110"/>
                  <a:gd name="f195" fmla="*/ f138 1 141"/>
                  <a:gd name="f196" fmla="*/ f139 1 110"/>
                  <a:gd name="f197" fmla="*/ f140 1 141"/>
                  <a:gd name="f198" fmla="*/ f141 1 110"/>
                  <a:gd name="f199" fmla="*/ f142 1 141"/>
                  <a:gd name="f200" fmla="*/ f143 1 110"/>
                  <a:gd name="f201" fmla="*/ f144 1 141"/>
                  <a:gd name="f202" fmla="*/ f145 1 110"/>
                  <a:gd name="f203" fmla="*/ f146 1 141"/>
                  <a:gd name="f204" fmla="*/ f147 1 110"/>
                  <a:gd name="f205" fmla="*/ f148 1 141"/>
                  <a:gd name="f206" fmla="*/ f149 1 110"/>
                  <a:gd name="f207" fmla="*/ f150 1 141"/>
                  <a:gd name="f208" fmla="*/ f151 1 110"/>
                  <a:gd name="f209" fmla="*/ f152 1 141"/>
                  <a:gd name="f210" fmla="*/ f153 1 110"/>
                  <a:gd name="f211" fmla="*/ f154 1 141"/>
                  <a:gd name="f212" fmla="*/ f155 1 141"/>
                  <a:gd name="f213" fmla="*/ f156 1 110"/>
                  <a:gd name="f214" fmla="*/ f157 1 141"/>
                  <a:gd name="f215" fmla="*/ f158 1 110"/>
                  <a:gd name="f216" fmla="*/ f159 1 141"/>
                  <a:gd name="f217" fmla="*/ f160 1 110"/>
                  <a:gd name="f218" fmla="*/ f161 1 141"/>
                  <a:gd name="f219" fmla="*/ f162 1 110"/>
                  <a:gd name="f220" fmla="*/ f163 1 141"/>
                  <a:gd name="f221" fmla="*/ f164 1 141"/>
                  <a:gd name="f222" fmla="*/ f165 1 110"/>
                  <a:gd name="f223" fmla="*/ f166 1 141"/>
                  <a:gd name="f224" fmla="*/ f167 1 110"/>
                  <a:gd name="f225" fmla="*/ f168 1 110"/>
                  <a:gd name="f226" fmla="*/ f169 1 141"/>
                  <a:gd name="f227" fmla="*/ f170 1 110"/>
                  <a:gd name="f228" fmla="*/ f171 1 141"/>
                  <a:gd name="f229" fmla="*/ f172 1 110"/>
                  <a:gd name="f230" fmla="*/ f173 1 141"/>
                  <a:gd name="f231" fmla="*/ f174 1 110"/>
                  <a:gd name="f232" fmla="*/ f175 1 141"/>
                  <a:gd name="f233" fmla="*/ f176 1 110"/>
                  <a:gd name="f234" fmla="*/ f177 1 141"/>
                  <a:gd name="f235" fmla="*/ f178 1 110"/>
                  <a:gd name="f236" fmla="*/ f179 1 110"/>
                  <a:gd name="f237" fmla="*/ f180 1 141"/>
                  <a:gd name="f238" fmla="*/ f181 1 110"/>
                  <a:gd name="f239" fmla="*/ f182 1 141"/>
                  <a:gd name="f240" fmla="*/ f183 1 110"/>
                  <a:gd name="f241" fmla="*/ f184 1 110"/>
                  <a:gd name="f242" fmla="*/ f185 1 141"/>
                  <a:gd name="f243" fmla="*/ 0 1 f128"/>
                  <a:gd name="f244" fmla="*/ f122 1 f128"/>
                  <a:gd name="f245" fmla="*/ 0 1 f129"/>
                  <a:gd name="f246" fmla="*/ f123 1 f129"/>
                  <a:gd name="f247" fmla="*/ f187 1 f128"/>
                  <a:gd name="f248" fmla="*/ f188 1 f129"/>
                  <a:gd name="f249" fmla="*/ f189 1 f128"/>
                  <a:gd name="f250" fmla="*/ f190 1 f129"/>
                  <a:gd name="f251" fmla="*/ f191 1 f129"/>
                  <a:gd name="f252" fmla="*/ f192 1 f128"/>
                  <a:gd name="f253" fmla="*/ f193 1 f129"/>
                  <a:gd name="f254" fmla="*/ f194 1 f128"/>
                  <a:gd name="f255" fmla="*/ f195 1 f129"/>
                  <a:gd name="f256" fmla="*/ f196 1 f128"/>
                  <a:gd name="f257" fmla="*/ f197 1 f129"/>
                  <a:gd name="f258" fmla="*/ f198 1 f128"/>
                  <a:gd name="f259" fmla="*/ f199 1 f129"/>
                  <a:gd name="f260" fmla="*/ f200 1 f128"/>
                  <a:gd name="f261" fmla="*/ f201 1 f129"/>
                  <a:gd name="f262" fmla="*/ f202 1 f128"/>
                  <a:gd name="f263" fmla="*/ f203 1 f129"/>
                  <a:gd name="f264" fmla="*/ f204 1 f128"/>
                  <a:gd name="f265" fmla="*/ f205 1 f129"/>
                  <a:gd name="f266" fmla="*/ f206 1 f128"/>
                  <a:gd name="f267" fmla="*/ f207 1 f129"/>
                  <a:gd name="f268" fmla="*/ f208 1 f128"/>
                  <a:gd name="f269" fmla="*/ f209 1 f129"/>
                  <a:gd name="f270" fmla="*/ f210 1 f128"/>
                  <a:gd name="f271" fmla="*/ f211 1 f129"/>
                  <a:gd name="f272" fmla="*/ f212 1 f129"/>
                  <a:gd name="f273" fmla="*/ f213 1 f128"/>
                  <a:gd name="f274" fmla="*/ f214 1 f129"/>
                  <a:gd name="f275" fmla="*/ f215 1 f128"/>
                  <a:gd name="f276" fmla="*/ f216 1 f129"/>
                  <a:gd name="f277" fmla="*/ f217 1 f128"/>
                  <a:gd name="f278" fmla="*/ f218 1 f129"/>
                  <a:gd name="f279" fmla="*/ f219 1 f128"/>
                  <a:gd name="f280" fmla="*/ f220 1 f129"/>
                  <a:gd name="f281" fmla="*/ f221 1 f129"/>
                  <a:gd name="f282" fmla="*/ f222 1 f128"/>
                  <a:gd name="f283" fmla="*/ f223 1 f129"/>
                  <a:gd name="f284" fmla="*/ f224 1 f128"/>
                  <a:gd name="f285" fmla="*/ f225 1 f128"/>
                  <a:gd name="f286" fmla="*/ f226 1 f129"/>
                  <a:gd name="f287" fmla="*/ f227 1 f128"/>
                  <a:gd name="f288" fmla="*/ f228 1 f129"/>
                  <a:gd name="f289" fmla="*/ f229 1 f128"/>
                  <a:gd name="f290" fmla="*/ f230 1 f129"/>
                  <a:gd name="f291" fmla="*/ f231 1 f128"/>
                  <a:gd name="f292" fmla="*/ f232 1 f129"/>
                  <a:gd name="f293" fmla="*/ f233 1 f128"/>
                  <a:gd name="f294" fmla="*/ f234 1 f129"/>
                  <a:gd name="f295" fmla="*/ f235 1 f128"/>
                  <a:gd name="f296" fmla="*/ f236 1 f128"/>
                  <a:gd name="f297" fmla="*/ f237 1 f129"/>
                  <a:gd name="f298" fmla="*/ f238 1 f128"/>
                  <a:gd name="f299" fmla="*/ f239 1 f129"/>
                  <a:gd name="f300" fmla="*/ f240 1 f128"/>
                  <a:gd name="f301" fmla="*/ f241 1 f128"/>
                  <a:gd name="f302" fmla="*/ f242 1 f129"/>
                  <a:gd name="f303" fmla="*/ f243 f119 1"/>
                  <a:gd name="f304" fmla="*/ f244 f119 1"/>
                  <a:gd name="f305" fmla="*/ f246 f120 1"/>
                  <a:gd name="f306" fmla="*/ f245 f120 1"/>
                  <a:gd name="f307" fmla="*/ f247 f119 1"/>
                  <a:gd name="f308" fmla="*/ f248 f120 1"/>
                  <a:gd name="f309" fmla="*/ f249 f119 1"/>
                  <a:gd name="f310" fmla="*/ f250 f120 1"/>
                  <a:gd name="f311" fmla="*/ f251 f120 1"/>
                  <a:gd name="f312" fmla="*/ f252 f119 1"/>
                  <a:gd name="f313" fmla="*/ f253 f120 1"/>
                  <a:gd name="f314" fmla="*/ f254 f119 1"/>
                  <a:gd name="f315" fmla="*/ f255 f120 1"/>
                  <a:gd name="f316" fmla="*/ f256 f119 1"/>
                  <a:gd name="f317" fmla="*/ f257 f120 1"/>
                  <a:gd name="f318" fmla="*/ f258 f119 1"/>
                  <a:gd name="f319" fmla="*/ f259 f120 1"/>
                  <a:gd name="f320" fmla="*/ f260 f119 1"/>
                  <a:gd name="f321" fmla="*/ f261 f120 1"/>
                  <a:gd name="f322" fmla="*/ f262 f119 1"/>
                  <a:gd name="f323" fmla="*/ f263 f120 1"/>
                  <a:gd name="f324" fmla="*/ f264 f119 1"/>
                  <a:gd name="f325" fmla="*/ f265 f120 1"/>
                  <a:gd name="f326" fmla="*/ f266 f119 1"/>
                  <a:gd name="f327" fmla="*/ f267 f120 1"/>
                  <a:gd name="f328" fmla="*/ f268 f119 1"/>
                  <a:gd name="f329" fmla="*/ f269 f120 1"/>
                  <a:gd name="f330" fmla="*/ f270 f119 1"/>
                  <a:gd name="f331" fmla="*/ f271 f120 1"/>
                  <a:gd name="f332" fmla="*/ f272 f120 1"/>
                  <a:gd name="f333" fmla="*/ f273 f119 1"/>
                  <a:gd name="f334" fmla="*/ f274 f120 1"/>
                  <a:gd name="f335" fmla="*/ f275 f119 1"/>
                  <a:gd name="f336" fmla="*/ f276 f120 1"/>
                  <a:gd name="f337" fmla="*/ f277 f119 1"/>
                  <a:gd name="f338" fmla="*/ f278 f120 1"/>
                  <a:gd name="f339" fmla="*/ f279 f119 1"/>
                  <a:gd name="f340" fmla="*/ f280 f120 1"/>
                  <a:gd name="f341" fmla="*/ f281 f120 1"/>
                  <a:gd name="f342" fmla="*/ f282 f119 1"/>
                  <a:gd name="f343" fmla="*/ f283 f120 1"/>
                  <a:gd name="f344" fmla="*/ f284 f119 1"/>
                  <a:gd name="f345" fmla="*/ f285 f119 1"/>
                  <a:gd name="f346" fmla="*/ f286 f120 1"/>
                  <a:gd name="f347" fmla="*/ f287 f119 1"/>
                  <a:gd name="f348" fmla="*/ f288 f120 1"/>
                  <a:gd name="f349" fmla="*/ f289 f119 1"/>
                  <a:gd name="f350" fmla="*/ f290 f120 1"/>
                  <a:gd name="f351" fmla="*/ f291 f119 1"/>
                  <a:gd name="f352" fmla="*/ f292 f120 1"/>
                  <a:gd name="f353" fmla="*/ f293 f119 1"/>
                  <a:gd name="f354" fmla="*/ f294 f120 1"/>
                  <a:gd name="f355" fmla="*/ f295 f119 1"/>
                  <a:gd name="f356" fmla="*/ f296 f119 1"/>
                  <a:gd name="f357" fmla="*/ f297 f120 1"/>
                  <a:gd name="f358" fmla="*/ f298 f119 1"/>
                  <a:gd name="f359" fmla="*/ f299 f120 1"/>
                  <a:gd name="f360" fmla="*/ f300 f119 1"/>
                  <a:gd name="f361" fmla="*/ f301 f119 1"/>
                  <a:gd name="f362" fmla="*/ f302 f1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6">
                    <a:pos x="f307" y="f308"/>
                  </a:cxn>
                  <a:cxn ang="f186">
                    <a:pos x="f309" y="f310"/>
                  </a:cxn>
                  <a:cxn ang="f186">
                    <a:pos x="f309" y="f311"/>
                  </a:cxn>
                  <a:cxn ang="f186">
                    <a:pos x="f312" y="f313"/>
                  </a:cxn>
                  <a:cxn ang="f186">
                    <a:pos x="f314" y="f315"/>
                  </a:cxn>
                  <a:cxn ang="f186">
                    <a:pos x="f316" y="f317"/>
                  </a:cxn>
                  <a:cxn ang="f186">
                    <a:pos x="f318" y="f319"/>
                  </a:cxn>
                  <a:cxn ang="f186">
                    <a:pos x="f320" y="f321"/>
                  </a:cxn>
                  <a:cxn ang="f186">
                    <a:pos x="f322" y="f323"/>
                  </a:cxn>
                  <a:cxn ang="f186">
                    <a:pos x="f324" y="f325"/>
                  </a:cxn>
                  <a:cxn ang="f186">
                    <a:pos x="f326" y="f327"/>
                  </a:cxn>
                  <a:cxn ang="f186">
                    <a:pos x="f328" y="f329"/>
                  </a:cxn>
                  <a:cxn ang="f186">
                    <a:pos x="f330" y="f331"/>
                  </a:cxn>
                  <a:cxn ang="f186">
                    <a:pos x="f324" y="f332"/>
                  </a:cxn>
                  <a:cxn ang="f186">
                    <a:pos x="f333" y="f334"/>
                  </a:cxn>
                  <a:cxn ang="f186">
                    <a:pos x="f335" y="f336"/>
                  </a:cxn>
                  <a:cxn ang="f186">
                    <a:pos x="f337" y="f338"/>
                  </a:cxn>
                  <a:cxn ang="f186">
                    <a:pos x="f339" y="f340"/>
                  </a:cxn>
                  <a:cxn ang="f186">
                    <a:pos x="f339" y="f341"/>
                  </a:cxn>
                  <a:cxn ang="f186">
                    <a:pos x="f342" y="f343"/>
                  </a:cxn>
                  <a:cxn ang="f186">
                    <a:pos x="f344" y="f340"/>
                  </a:cxn>
                  <a:cxn ang="f186">
                    <a:pos x="f345" y="f332"/>
                  </a:cxn>
                  <a:cxn ang="f186">
                    <a:pos x="f345" y="f346"/>
                  </a:cxn>
                  <a:cxn ang="f186">
                    <a:pos x="f347" y="f348"/>
                  </a:cxn>
                  <a:cxn ang="f186">
                    <a:pos x="f349" y="f350"/>
                  </a:cxn>
                  <a:cxn ang="f186">
                    <a:pos x="f351" y="f352"/>
                  </a:cxn>
                  <a:cxn ang="f186">
                    <a:pos x="f353" y="f354"/>
                  </a:cxn>
                  <a:cxn ang="f186">
                    <a:pos x="f355" y="f332"/>
                  </a:cxn>
                  <a:cxn ang="f186">
                    <a:pos x="f356" y="f357"/>
                  </a:cxn>
                  <a:cxn ang="f186">
                    <a:pos x="f358" y="f359"/>
                  </a:cxn>
                  <a:cxn ang="f186">
                    <a:pos x="f360" y="f350"/>
                  </a:cxn>
                  <a:cxn ang="f186">
                    <a:pos x="f361" y="f362"/>
                  </a:cxn>
                </a:cxnLst>
                <a:rect l="f303" t="f306" r="f304" b="f305"/>
                <a:pathLst>
                  <a:path w="110" h="141">
                    <a:moveTo>
                      <a:pt x="f5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3" y="f17"/>
                      <a:pt x="f13" y="f18"/>
                    </a:cubicBezTo>
                    <a:cubicBezTo>
                      <a:pt x="f11" y="f19"/>
                      <a:pt x="f20" y="f21"/>
                      <a:pt x="f22" y="f23"/>
                    </a:cubicBezTo>
                    <a:cubicBezTo>
                      <a:pt x="f24" y="f23"/>
                      <a:pt x="f25" y="f23"/>
                      <a:pt x="f26" y="f22"/>
                    </a:cubicBezTo>
                    <a:cubicBezTo>
                      <a:pt x="f11" y="f24"/>
                      <a:pt x="f24" y="f27"/>
                      <a:pt x="f22" y="f11"/>
                    </a:cubicBezTo>
                    <a:cubicBezTo>
                      <a:pt x="f28" y="f29"/>
                      <a:pt x="f10" y="f5"/>
                      <a:pt x="f30" y="f29"/>
                    </a:cubicBezTo>
                    <a:cubicBezTo>
                      <a:pt x="f31" y="f32"/>
                      <a:pt x="f33" y="f15"/>
                      <a:pt x="f34" y="f9"/>
                    </a:cubicBezTo>
                    <a:cubicBezTo>
                      <a:pt x="f35" y="f25"/>
                      <a:pt x="f36" y="f23"/>
                      <a:pt x="f37" y="f38"/>
                    </a:cubicBezTo>
                    <a:cubicBezTo>
                      <a:pt x="f39" y="f40"/>
                      <a:pt x="f39" y="f18"/>
                      <a:pt x="f41" y="f18"/>
                    </a:cubicBezTo>
                    <a:cubicBezTo>
                      <a:pt x="f42" y="f17"/>
                      <a:pt x="f43" y="f44"/>
                      <a:pt x="f45" y="f10"/>
                    </a:cubicBezTo>
                    <a:cubicBezTo>
                      <a:pt x="f46" y="f47"/>
                      <a:pt x="f6" y="f48"/>
                      <a:pt x="f46" y="f49"/>
                    </a:cubicBezTo>
                    <a:cubicBezTo>
                      <a:pt x="f46" y="f31"/>
                      <a:pt x="f46" y="f50"/>
                      <a:pt x="f45" y="f51"/>
                    </a:cubicBezTo>
                    <a:cubicBezTo>
                      <a:pt x="f43" y="f33"/>
                      <a:pt x="f43" y="f52"/>
                      <a:pt x="f53" y="f54"/>
                    </a:cubicBezTo>
                    <a:cubicBezTo>
                      <a:pt x="f45" y="f55"/>
                      <a:pt x="f45" y="f37"/>
                      <a:pt x="f53" y="f56"/>
                    </a:cubicBezTo>
                    <a:cubicBezTo>
                      <a:pt x="f53" y="f57"/>
                      <a:pt x="f58" y="f59"/>
                      <a:pt x="f60" y="f42"/>
                    </a:cubicBezTo>
                    <a:cubicBezTo>
                      <a:pt x="f61" y="f62"/>
                      <a:pt x="f61" y="f63"/>
                      <a:pt x="f61" y="f64"/>
                    </a:cubicBezTo>
                    <a:cubicBezTo>
                      <a:pt x="f61" y="f65"/>
                      <a:pt x="f64" y="f66"/>
                      <a:pt x="f67" y="f68"/>
                    </a:cubicBezTo>
                    <a:cubicBezTo>
                      <a:pt x="f67" y="f69"/>
                      <a:pt x="f67" y="f70"/>
                      <a:pt x="f67" y="f71"/>
                    </a:cubicBezTo>
                    <a:cubicBezTo>
                      <a:pt x="f57" y="f71"/>
                      <a:pt x="f57" y="f7"/>
                      <a:pt x="f72" y="f7"/>
                    </a:cubicBezTo>
                    <a:cubicBezTo>
                      <a:pt x="f73" y="f71"/>
                      <a:pt x="f73" y="f71"/>
                      <a:pt x="f73" y="f71"/>
                    </a:cubicBezTo>
                    <a:cubicBezTo>
                      <a:pt x="f73" y="f71"/>
                      <a:pt x="f73" y="f70"/>
                      <a:pt x="f73" y="f70"/>
                    </a:cubicBezTo>
                    <a:cubicBezTo>
                      <a:pt x="f73" y="f69"/>
                      <a:pt x="f72" y="f74"/>
                      <a:pt x="f72" y="f75"/>
                    </a:cubicBezTo>
                    <a:cubicBezTo>
                      <a:pt x="f62" y="f76"/>
                      <a:pt x="f64" y="f6"/>
                      <a:pt x="f63" y="f59"/>
                    </a:cubicBezTo>
                    <a:cubicBezTo>
                      <a:pt x="f62" y="f77"/>
                      <a:pt x="f42" y="f37"/>
                      <a:pt x="f42" y="f35"/>
                    </a:cubicBezTo>
                    <a:cubicBezTo>
                      <a:pt x="f78" y="f79"/>
                      <a:pt x="f78" y="f80"/>
                      <a:pt x="f81" y="f80"/>
                    </a:cubicBezTo>
                    <a:cubicBezTo>
                      <a:pt x="f57" y="f80"/>
                      <a:pt x="f57" y="f54"/>
                      <a:pt x="f57" y="f82"/>
                    </a:cubicBezTo>
                    <a:cubicBezTo>
                      <a:pt x="f57" y="f52"/>
                      <a:pt x="f57" y="f33"/>
                      <a:pt x="f72" y="f83"/>
                    </a:cubicBezTo>
                    <a:cubicBezTo>
                      <a:pt x="f72" y="f84"/>
                      <a:pt x="f77" y="f48"/>
                      <a:pt x="f85" y="f86"/>
                    </a:cubicBezTo>
                    <a:cubicBezTo>
                      <a:pt x="f87" y="f88"/>
                      <a:pt x="f89" y="f8"/>
                      <a:pt x="f80" y="f90"/>
                    </a:cubicBezTo>
                    <a:cubicBezTo>
                      <a:pt x="f54" y="f91"/>
                      <a:pt x="f92" y="f10"/>
                      <a:pt x="f82" y="f93"/>
                    </a:cubicBezTo>
                    <a:cubicBezTo>
                      <a:pt x="f94" y="f95"/>
                      <a:pt x="f96" y="f97"/>
                      <a:pt x="f33" y="f12"/>
                    </a:cubicBezTo>
                    <a:cubicBezTo>
                      <a:pt x="f98" y="f99"/>
                      <a:pt x="f100" y="f99"/>
                      <a:pt x="f51" y="f12"/>
                    </a:cubicBezTo>
                    <a:cubicBezTo>
                      <a:pt x="f84" y="f93"/>
                      <a:pt x="f30" y="f101"/>
                      <a:pt x="f30" y="f102"/>
                    </a:cubicBezTo>
                    <a:cubicBezTo>
                      <a:pt x="f30" y="f30"/>
                      <a:pt x="f30" y="f103"/>
                      <a:pt x="f104" y="f31"/>
                    </a:cubicBezTo>
                    <a:cubicBezTo>
                      <a:pt x="f105" y="f83"/>
                      <a:pt x="f84" y="f96"/>
                      <a:pt x="f31" y="f34"/>
                    </a:cubicBezTo>
                    <a:cubicBezTo>
                      <a:pt x="f50" y="f82"/>
                      <a:pt x="f50" y="f92"/>
                      <a:pt x="f51" y="f92"/>
                    </a:cubicBezTo>
                    <a:cubicBezTo>
                      <a:pt x="f100" y="f79"/>
                      <a:pt x="f100" y="f35"/>
                      <a:pt x="f31" y="f35"/>
                    </a:cubicBezTo>
                    <a:cubicBezTo>
                      <a:pt x="f30" y="f35"/>
                      <a:pt x="f47" y="f79"/>
                      <a:pt x="f91" y="f92"/>
                    </a:cubicBezTo>
                    <a:cubicBezTo>
                      <a:pt x="f95" y="f94"/>
                      <a:pt x="f106" y="f94"/>
                      <a:pt x="f44" y="f82"/>
                    </a:cubicBezTo>
                    <a:cubicBezTo>
                      <a:pt x="f107" y="f92"/>
                      <a:pt x="f40" y="f80"/>
                      <a:pt x="f108" y="f79"/>
                    </a:cubicBezTo>
                    <a:cubicBezTo>
                      <a:pt x="f22" y="f79"/>
                      <a:pt x="f22" y="f80"/>
                      <a:pt x="f109" y="f34"/>
                    </a:cubicBezTo>
                    <a:cubicBezTo>
                      <a:pt x="f110" y="f96"/>
                      <a:pt x="f19" y="f111"/>
                      <a:pt x="f40" y="f98"/>
                    </a:cubicBezTo>
                    <a:cubicBezTo>
                      <a:pt x="f18" y="f98"/>
                      <a:pt x="f17" y="f83"/>
                      <a:pt x="f107" y="f83"/>
                    </a:cubicBezTo>
                    <a:cubicBezTo>
                      <a:pt x="f44" y="f50"/>
                      <a:pt x="f44" y="f50"/>
                      <a:pt x="f28" y="f103"/>
                    </a:cubicBezTo>
                    <a:cubicBezTo>
                      <a:pt x="f16" y="f48"/>
                      <a:pt x="f107" y="f112"/>
                      <a:pt x="f107" y="f88"/>
                    </a:cubicBezTo>
                    <a:cubicBezTo>
                      <a:pt x="f17" y="f47"/>
                      <a:pt x="f17" y="f47"/>
                      <a:pt x="f18" y="f47"/>
                    </a:cubicBezTo>
                    <a:cubicBezTo>
                      <a:pt x="f19" y="f113"/>
                      <a:pt x="f114" y="f115"/>
                      <a:pt x="f108" y="f48"/>
                    </a:cubicBezTo>
                    <a:cubicBezTo>
                      <a:pt x="f110" y="f30"/>
                      <a:pt x="f21" y="f104"/>
                      <a:pt x="f21" y="f105"/>
                    </a:cubicBezTo>
                    <a:cubicBezTo>
                      <a:pt x="f109" y="f103"/>
                      <a:pt x="f22" y="f49"/>
                      <a:pt x="f116" y="f84"/>
                    </a:cubicBezTo>
                    <a:cubicBezTo>
                      <a:pt x="f24" y="f103"/>
                      <a:pt x="f116" y="f104"/>
                      <a:pt x="f116" y="f30"/>
                    </a:cubicBezTo>
                    <a:cubicBezTo>
                      <a:pt x="f23" y="f115"/>
                      <a:pt x="f22" y="f113"/>
                      <a:pt x="f21" y="f101"/>
                    </a:cubicBezTo>
                    <a:cubicBezTo>
                      <a:pt x="f24" y="f115"/>
                      <a:pt x="f25" y="f103"/>
                      <a:pt x="f27" y="f98"/>
                    </a:cubicBezTo>
                    <a:cubicBezTo>
                      <a:pt x="f27" y="f33"/>
                      <a:pt x="f27" y="f111"/>
                      <a:pt x="f25" y="f111"/>
                    </a:cubicBezTo>
                    <a:cubicBezTo>
                      <a:pt x="f25" y="f52"/>
                      <a:pt x="f11" y="f52"/>
                      <a:pt x="f117" y="f96"/>
                    </a:cubicBezTo>
                    <a:cubicBezTo>
                      <a:pt x="f9" y="f111"/>
                      <a:pt x="f9" y="f98"/>
                      <a:pt x="f9" y="f83"/>
                    </a:cubicBezTo>
                    <a:cubicBezTo>
                      <a:pt x="f9" y="f49"/>
                      <a:pt x="f117" y="f30"/>
                      <a:pt x="f25" y="f112"/>
                    </a:cubicBezTo>
                    <a:cubicBezTo>
                      <a:pt x="f27" y="f88"/>
                      <a:pt x="f24" y="f90"/>
                      <a:pt x="f23" y="f93"/>
                    </a:cubicBezTo>
                    <a:cubicBezTo>
                      <a:pt x="f25" y="f101"/>
                      <a:pt x="f9" y="f115"/>
                      <a:pt x="f15" y="f84"/>
                    </a:cubicBezTo>
                    <a:cubicBezTo>
                      <a:pt x="f32" y="f105"/>
                      <a:pt x="f15" y="f104"/>
                      <a:pt x="f15" y="f104"/>
                    </a:cubicBezTo>
                    <a:cubicBezTo>
                      <a:pt x="f15" y="f104"/>
                      <a:pt x="f15" y="f105"/>
                      <a:pt x="f15" y="f103"/>
                    </a:cubicBezTo>
                    <a:cubicBezTo>
                      <a:pt x="f15" y="f84"/>
                      <a:pt x="f32" y="f49"/>
                      <a:pt x="f29" y="f84"/>
                    </a:cubicBezTo>
                    <a:cubicBezTo>
                      <a:pt x="f5" y="f105"/>
                      <a:pt x="f29" y="f104"/>
                      <a:pt x="f29" y="f48"/>
                    </a:cubicBezTo>
                    <a:cubicBezTo>
                      <a:pt x="f29" y="f112"/>
                      <a:pt x="f29" y="f47"/>
                      <a:pt x="f5" y="f8"/>
                    </a:cubicBezTo>
                    <a:close/>
                  </a:path>
                </a:pathLst>
              </a:custGeom>
              <a:solidFill>
                <a:srgbClr val="8F5C3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55B6913E-E7D7-3140-C0FD-1E16A0CFF3B8}"/>
                  </a:ext>
                </a:extLst>
              </p:cNvPr>
              <p:cNvSpPr/>
              <p:nvPr/>
            </p:nvSpPr>
            <p:spPr>
              <a:xfrm>
                <a:off x="6249988" y="6708779"/>
                <a:ext cx="1535113" cy="7937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1"/>
                  <a:gd name="f7" fmla="val 68"/>
                  <a:gd name="f8" fmla="val 3"/>
                  <a:gd name="f9" fmla="val 11"/>
                  <a:gd name="f10" fmla="val 2"/>
                  <a:gd name="f11" fmla="val 10"/>
                  <a:gd name="f12" fmla="val 1"/>
                  <a:gd name="f13" fmla="val 9"/>
                  <a:gd name="f14" fmla="val 8"/>
                  <a:gd name="f15" fmla="val 7"/>
                  <a:gd name="f16" fmla="val 6"/>
                  <a:gd name="f17" fmla="val 5"/>
                  <a:gd name="f18" fmla="val 16"/>
                  <a:gd name="f19" fmla="val 17"/>
                  <a:gd name="f20" fmla="val 19"/>
                  <a:gd name="f21" fmla="val 18"/>
                  <a:gd name="f22" fmla="val 20"/>
                  <a:gd name="f23" fmla="val 22"/>
                  <a:gd name="f24" fmla="val 27"/>
                  <a:gd name="f25" fmla="val 14"/>
                  <a:gd name="f26" fmla="val 34"/>
                  <a:gd name="f27" fmla="val 40"/>
                  <a:gd name="f28" fmla="val 48"/>
                  <a:gd name="f29" fmla="val 23"/>
                  <a:gd name="f30" fmla="val 57"/>
                  <a:gd name="f31" fmla="val 25"/>
                  <a:gd name="f32" fmla="val 66"/>
                  <a:gd name="f33" fmla="val 26"/>
                  <a:gd name="f34" fmla="val 73"/>
                  <a:gd name="f35" fmla="val 81"/>
                  <a:gd name="f36" fmla="val 29"/>
                  <a:gd name="f37" fmla="val 88"/>
                  <a:gd name="f38" fmla="val 98"/>
                  <a:gd name="f39" fmla="val 107"/>
                  <a:gd name="f40" fmla="val 30"/>
                  <a:gd name="f41" fmla="val 116"/>
                  <a:gd name="f42" fmla="val 32"/>
                  <a:gd name="f43" fmla="val 122"/>
                  <a:gd name="f44" fmla="val 125"/>
                  <a:gd name="f45" fmla="val 38"/>
                  <a:gd name="f46" fmla="val 128"/>
                  <a:gd name="f47" fmla="val 43"/>
                  <a:gd name="f48" fmla="val 49"/>
                  <a:gd name="f49" fmla="val 130"/>
                  <a:gd name="f50" fmla="val 64"/>
                  <a:gd name="f51" fmla="val 65"/>
                  <a:gd name="f52" fmla="val 129"/>
                  <a:gd name="f53" fmla="val 67"/>
                  <a:gd name="f54" fmla="val 127"/>
                  <a:gd name="f55" fmla="val 126"/>
                  <a:gd name="f56" fmla="val 63"/>
                  <a:gd name="f57" fmla="val 61"/>
                  <a:gd name="f58" fmla="val 58"/>
                  <a:gd name="f59" fmla="val 52"/>
                  <a:gd name="f60" fmla="val 124"/>
                  <a:gd name="f61" fmla="val 47"/>
                  <a:gd name="f62" fmla="val 120"/>
                  <a:gd name="f63" fmla="val 115"/>
                  <a:gd name="f64" fmla="val 37"/>
                  <a:gd name="f65" fmla="val 108"/>
                  <a:gd name="f66" fmla="val 35"/>
                  <a:gd name="f67" fmla="val 100"/>
                  <a:gd name="f68" fmla="val 94"/>
                  <a:gd name="f69" fmla="val 33"/>
                  <a:gd name="f70" fmla="val 31"/>
                  <a:gd name="f71" fmla="val 53"/>
                  <a:gd name="f72" fmla="val 39"/>
                  <a:gd name="f73" fmla="val 4"/>
                  <a:gd name="f74" fmla="+- 0 0 -90"/>
                  <a:gd name="f75" fmla="*/ f3 1 131"/>
                  <a:gd name="f76" fmla="*/ f4 1 68"/>
                  <a:gd name="f77" fmla="val f5"/>
                  <a:gd name="f78" fmla="val f6"/>
                  <a:gd name="f79" fmla="val f7"/>
                  <a:gd name="f80" fmla="*/ f74 f0 1"/>
                  <a:gd name="f81" fmla="+- f79 0 f77"/>
                  <a:gd name="f82" fmla="+- f78 0 f77"/>
                  <a:gd name="f83" fmla="*/ f80 1 f2"/>
                  <a:gd name="f84" fmla="*/ f82 1 131"/>
                  <a:gd name="f85" fmla="*/ f81 1 68"/>
                  <a:gd name="f86" fmla="*/ 3 f82 1"/>
                  <a:gd name="f87" fmla="*/ 11 f81 1"/>
                  <a:gd name="f88" fmla="*/ 0 f82 1"/>
                  <a:gd name="f89" fmla="*/ 8 f81 1"/>
                  <a:gd name="f90" fmla="*/ 1 f82 1"/>
                  <a:gd name="f91" fmla="*/ 7 f81 1"/>
                  <a:gd name="f92" fmla="*/ 16 f82 1"/>
                  <a:gd name="f93" fmla="*/ 0 f81 1"/>
                  <a:gd name="f94" fmla="*/ 17 f82 1"/>
                  <a:gd name="f95" fmla="*/ 19 f82 1"/>
                  <a:gd name="f96" fmla="*/ 3 f81 1"/>
                  <a:gd name="f97" fmla="*/ 22 f82 1"/>
                  <a:gd name="f98" fmla="*/ 10 f81 1"/>
                  <a:gd name="f99" fmla="*/ 40 f82 1"/>
                  <a:gd name="f100" fmla="*/ 19 f81 1"/>
                  <a:gd name="f101" fmla="*/ 66 f82 1"/>
                  <a:gd name="f102" fmla="*/ 26 f81 1"/>
                  <a:gd name="f103" fmla="*/ 88 f82 1"/>
                  <a:gd name="f104" fmla="*/ 29 f81 1"/>
                  <a:gd name="f105" fmla="*/ 116 f82 1"/>
                  <a:gd name="f106" fmla="*/ 32 f81 1"/>
                  <a:gd name="f107" fmla="*/ 128 f82 1"/>
                  <a:gd name="f108" fmla="*/ 43 f81 1"/>
                  <a:gd name="f109" fmla="*/ 130 f82 1"/>
                  <a:gd name="f110" fmla="*/ 64 f81 1"/>
                  <a:gd name="f111" fmla="*/ 129 f82 1"/>
                  <a:gd name="f112" fmla="*/ 66 f81 1"/>
                  <a:gd name="f113" fmla="*/ 127 f82 1"/>
                  <a:gd name="f114" fmla="*/ 68 f81 1"/>
                  <a:gd name="f115" fmla="*/ 125 f82 1"/>
                  <a:gd name="f116" fmla="*/ 126 f82 1"/>
                  <a:gd name="f117" fmla="*/ 58 f81 1"/>
                  <a:gd name="f118" fmla="*/ 120 f82 1"/>
                  <a:gd name="f119" fmla="*/ 100 f82 1"/>
                  <a:gd name="f120" fmla="*/ 34 f81 1"/>
                  <a:gd name="f121" fmla="*/ 81 f82 1"/>
                  <a:gd name="f122" fmla="*/ 39 f82 1"/>
                  <a:gd name="f123" fmla="*/ 27 f81 1"/>
                  <a:gd name="f124" fmla="*/ 4 f82 1"/>
                  <a:gd name="f125" fmla="+- f83 0 f1"/>
                  <a:gd name="f126" fmla="*/ f86 1 131"/>
                  <a:gd name="f127" fmla="*/ f87 1 68"/>
                  <a:gd name="f128" fmla="*/ f88 1 131"/>
                  <a:gd name="f129" fmla="*/ f89 1 68"/>
                  <a:gd name="f130" fmla="*/ f90 1 131"/>
                  <a:gd name="f131" fmla="*/ f91 1 68"/>
                  <a:gd name="f132" fmla="*/ f92 1 131"/>
                  <a:gd name="f133" fmla="*/ f93 1 68"/>
                  <a:gd name="f134" fmla="*/ f94 1 131"/>
                  <a:gd name="f135" fmla="*/ f95 1 131"/>
                  <a:gd name="f136" fmla="*/ f96 1 68"/>
                  <a:gd name="f137" fmla="*/ f97 1 131"/>
                  <a:gd name="f138" fmla="*/ f98 1 68"/>
                  <a:gd name="f139" fmla="*/ f99 1 131"/>
                  <a:gd name="f140" fmla="*/ f100 1 68"/>
                  <a:gd name="f141" fmla="*/ f101 1 131"/>
                  <a:gd name="f142" fmla="*/ f102 1 68"/>
                  <a:gd name="f143" fmla="*/ f103 1 131"/>
                  <a:gd name="f144" fmla="*/ f104 1 68"/>
                  <a:gd name="f145" fmla="*/ f105 1 131"/>
                  <a:gd name="f146" fmla="*/ f106 1 68"/>
                  <a:gd name="f147" fmla="*/ f107 1 131"/>
                  <a:gd name="f148" fmla="*/ f108 1 68"/>
                  <a:gd name="f149" fmla="*/ f109 1 131"/>
                  <a:gd name="f150" fmla="*/ f110 1 68"/>
                  <a:gd name="f151" fmla="*/ f111 1 131"/>
                  <a:gd name="f152" fmla="*/ f112 1 68"/>
                  <a:gd name="f153" fmla="*/ f113 1 131"/>
                  <a:gd name="f154" fmla="*/ f114 1 68"/>
                  <a:gd name="f155" fmla="*/ f115 1 131"/>
                  <a:gd name="f156" fmla="*/ f116 1 131"/>
                  <a:gd name="f157" fmla="*/ f117 1 68"/>
                  <a:gd name="f158" fmla="*/ f118 1 131"/>
                  <a:gd name="f159" fmla="*/ f119 1 131"/>
                  <a:gd name="f160" fmla="*/ f120 1 68"/>
                  <a:gd name="f161" fmla="*/ f121 1 131"/>
                  <a:gd name="f162" fmla="*/ f122 1 131"/>
                  <a:gd name="f163" fmla="*/ f123 1 68"/>
                  <a:gd name="f164" fmla="*/ f124 1 131"/>
                  <a:gd name="f165" fmla="*/ 0 1 f84"/>
                  <a:gd name="f166" fmla="*/ f78 1 f84"/>
                  <a:gd name="f167" fmla="*/ 0 1 f85"/>
                  <a:gd name="f168" fmla="*/ f79 1 f85"/>
                  <a:gd name="f169" fmla="*/ f126 1 f84"/>
                  <a:gd name="f170" fmla="*/ f127 1 f85"/>
                  <a:gd name="f171" fmla="*/ f128 1 f84"/>
                  <a:gd name="f172" fmla="*/ f129 1 f85"/>
                  <a:gd name="f173" fmla="*/ f130 1 f84"/>
                  <a:gd name="f174" fmla="*/ f131 1 f85"/>
                  <a:gd name="f175" fmla="*/ f132 1 f84"/>
                  <a:gd name="f176" fmla="*/ f133 1 f85"/>
                  <a:gd name="f177" fmla="*/ f134 1 f84"/>
                  <a:gd name="f178" fmla="*/ f135 1 f84"/>
                  <a:gd name="f179" fmla="*/ f136 1 f85"/>
                  <a:gd name="f180" fmla="*/ f137 1 f84"/>
                  <a:gd name="f181" fmla="*/ f138 1 f85"/>
                  <a:gd name="f182" fmla="*/ f139 1 f84"/>
                  <a:gd name="f183" fmla="*/ f140 1 f85"/>
                  <a:gd name="f184" fmla="*/ f141 1 f84"/>
                  <a:gd name="f185" fmla="*/ f142 1 f85"/>
                  <a:gd name="f186" fmla="*/ f143 1 f84"/>
                  <a:gd name="f187" fmla="*/ f144 1 f85"/>
                  <a:gd name="f188" fmla="*/ f145 1 f84"/>
                  <a:gd name="f189" fmla="*/ f146 1 f85"/>
                  <a:gd name="f190" fmla="*/ f147 1 f84"/>
                  <a:gd name="f191" fmla="*/ f148 1 f85"/>
                  <a:gd name="f192" fmla="*/ f149 1 f84"/>
                  <a:gd name="f193" fmla="*/ f150 1 f85"/>
                  <a:gd name="f194" fmla="*/ f151 1 f84"/>
                  <a:gd name="f195" fmla="*/ f152 1 f85"/>
                  <a:gd name="f196" fmla="*/ f153 1 f84"/>
                  <a:gd name="f197" fmla="*/ f154 1 f85"/>
                  <a:gd name="f198" fmla="*/ f155 1 f84"/>
                  <a:gd name="f199" fmla="*/ f156 1 f84"/>
                  <a:gd name="f200" fmla="*/ f157 1 f85"/>
                  <a:gd name="f201" fmla="*/ f158 1 f84"/>
                  <a:gd name="f202" fmla="*/ f159 1 f84"/>
                  <a:gd name="f203" fmla="*/ f160 1 f85"/>
                  <a:gd name="f204" fmla="*/ f161 1 f84"/>
                  <a:gd name="f205" fmla="*/ f162 1 f84"/>
                  <a:gd name="f206" fmla="*/ f163 1 f85"/>
                  <a:gd name="f207" fmla="*/ f164 1 f84"/>
                  <a:gd name="f208" fmla="*/ f165 f75 1"/>
                  <a:gd name="f209" fmla="*/ f166 f75 1"/>
                  <a:gd name="f210" fmla="*/ f168 f76 1"/>
                  <a:gd name="f211" fmla="*/ f167 f76 1"/>
                  <a:gd name="f212" fmla="*/ f169 f75 1"/>
                  <a:gd name="f213" fmla="*/ f170 f76 1"/>
                  <a:gd name="f214" fmla="*/ f171 f75 1"/>
                  <a:gd name="f215" fmla="*/ f172 f76 1"/>
                  <a:gd name="f216" fmla="*/ f173 f75 1"/>
                  <a:gd name="f217" fmla="*/ f174 f76 1"/>
                  <a:gd name="f218" fmla="*/ f175 f75 1"/>
                  <a:gd name="f219" fmla="*/ f176 f76 1"/>
                  <a:gd name="f220" fmla="*/ f177 f75 1"/>
                  <a:gd name="f221" fmla="*/ f178 f75 1"/>
                  <a:gd name="f222" fmla="*/ f179 f76 1"/>
                  <a:gd name="f223" fmla="*/ f180 f75 1"/>
                  <a:gd name="f224" fmla="*/ f181 f76 1"/>
                  <a:gd name="f225" fmla="*/ f182 f75 1"/>
                  <a:gd name="f226" fmla="*/ f183 f76 1"/>
                  <a:gd name="f227" fmla="*/ f184 f75 1"/>
                  <a:gd name="f228" fmla="*/ f185 f76 1"/>
                  <a:gd name="f229" fmla="*/ f186 f75 1"/>
                  <a:gd name="f230" fmla="*/ f187 f76 1"/>
                  <a:gd name="f231" fmla="*/ f188 f75 1"/>
                  <a:gd name="f232" fmla="*/ f189 f76 1"/>
                  <a:gd name="f233" fmla="*/ f190 f75 1"/>
                  <a:gd name="f234" fmla="*/ f191 f76 1"/>
                  <a:gd name="f235" fmla="*/ f192 f75 1"/>
                  <a:gd name="f236" fmla="*/ f193 f76 1"/>
                  <a:gd name="f237" fmla="*/ f194 f75 1"/>
                  <a:gd name="f238" fmla="*/ f195 f76 1"/>
                  <a:gd name="f239" fmla="*/ f196 f75 1"/>
                  <a:gd name="f240" fmla="*/ f197 f76 1"/>
                  <a:gd name="f241" fmla="*/ f198 f75 1"/>
                  <a:gd name="f242" fmla="*/ f199 f75 1"/>
                  <a:gd name="f243" fmla="*/ f200 f76 1"/>
                  <a:gd name="f244" fmla="*/ f201 f75 1"/>
                  <a:gd name="f245" fmla="*/ f202 f75 1"/>
                  <a:gd name="f246" fmla="*/ f203 f76 1"/>
                  <a:gd name="f247" fmla="*/ f204 f75 1"/>
                  <a:gd name="f248" fmla="*/ f205 f75 1"/>
                  <a:gd name="f249" fmla="*/ f206 f76 1"/>
                  <a:gd name="f250" fmla="*/ f207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5">
                    <a:pos x="f212" y="f213"/>
                  </a:cxn>
                  <a:cxn ang="f125">
                    <a:pos x="f214" y="f215"/>
                  </a:cxn>
                  <a:cxn ang="f125">
                    <a:pos x="f216" y="f217"/>
                  </a:cxn>
                  <a:cxn ang="f125">
                    <a:pos x="f218" y="f219"/>
                  </a:cxn>
                  <a:cxn ang="f125">
                    <a:pos x="f220" y="f219"/>
                  </a:cxn>
                  <a:cxn ang="f125">
                    <a:pos x="f221" y="f222"/>
                  </a:cxn>
                  <a:cxn ang="f125">
                    <a:pos x="f223" y="f224"/>
                  </a:cxn>
                  <a:cxn ang="f125">
                    <a:pos x="f225" y="f226"/>
                  </a:cxn>
                  <a:cxn ang="f125">
                    <a:pos x="f227" y="f228"/>
                  </a:cxn>
                  <a:cxn ang="f125">
                    <a:pos x="f229" y="f230"/>
                  </a:cxn>
                  <a:cxn ang="f125">
                    <a:pos x="f231" y="f232"/>
                  </a:cxn>
                  <a:cxn ang="f125">
                    <a:pos x="f233" y="f234"/>
                  </a:cxn>
                  <a:cxn ang="f125">
                    <a:pos x="f235" y="f236"/>
                  </a:cxn>
                  <a:cxn ang="f125">
                    <a:pos x="f237" y="f238"/>
                  </a:cxn>
                  <a:cxn ang="f125">
                    <a:pos x="f239" y="f240"/>
                  </a:cxn>
                  <a:cxn ang="f125">
                    <a:pos x="f241" y="f238"/>
                  </a:cxn>
                  <a:cxn ang="f125">
                    <a:pos x="f242" y="f243"/>
                  </a:cxn>
                  <a:cxn ang="f125">
                    <a:pos x="f244" y="f234"/>
                  </a:cxn>
                  <a:cxn ang="f125">
                    <a:pos x="f245" y="f246"/>
                  </a:cxn>
                  <a:cxn ang="f125">
                    <a:pos x="f247" y="f232"/>
                  </a:cxn>
                  <a:cxn ang="f125">
                    <a:pos x="f248" y="f249"/>
                  </a:cxn>
                  <a:cxn ang="f125">
                    <a:pos x="f250" y="f213"/>
                  </a:cxn>
                  <a:cxn ang="f125">
                    <a:pos x="f212" y="f213"/>
                  </a:cxn>
                </a:cxnLst>
                <a:rect l="f208" t="f211" r="f209" b="f210"/>
                <a:pathLst>
                  <a:path w="131" h="68">
                    <a:moveTo>
                      <a:pt x="f8" y="f9"/>
                    </a:moveTo>
                    <a:cubicBezTo>
                      <a:pt x="f10" y="f11"/>
                      <a:pt x="f12" y="f13"/>
                      <a:pt x="f5" y="f14"/>
                    </a:cubicBezTo>
                    <a:cubicBezTo>
                      <a:pt x="f5" y="f15"/>
                      <a:pt x="f5" y="f15"/>
                      <a:pt x="f12" y="f15"/>
                    </a:cubicBezTo>
                    <a:cubicBezTo>
                      <a:pt x="f16" y="f17"/>
                      <a:pt x="f11" y="f10"/>
                      <a:pt x="f18" y="f5"/>
                    </a:cubicBezTo>
                    <a:cubicBezTo>
                      <a:pt x="f18" y="f5"/>
                      <a:pt x="f18" y="f5"/>
                      <a:pt x="f19" y="f5"/>
                    </a:cubicBezTo>
                    <a:cubicBezTo>
                      <a:pt x="f20" y="f5"/>
                      <a:pt x="f20" y="f10"/>
                      <a:pt x="f20" y="f8"/>
                    </a:cubicBezTo>
                    <a:cubicBezTo>
                      <a:pt x="f21" y="f16"/>
                      <a:pt x="f22" y="f14"/>
                      <a:pt x="f23" y="f11"/>
                    </a:cubicBezTo>
                    <a:cubicBezTo>
                      <a:pt x="f24" y="f25"/>
                      <a:pt x="f26" y="f18"/>
                      <a:pt x="f27" y="f20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24"/>
                      <a:pt x="f35" y="f36"/>
                      <a:pt x="f37" y="f36"/>
                    </a:cubicBezTo>
                    <a:cubicBezTo>
                      <a:pt x="f38" y="f36"/>
                      <a:pt x="f39" y="f40"/>
                      <a:pt x="f41" y="f42"/>
                    </a:cubicBezTo>
                    <a:cubicBezTo>
                      <a:pt x="f43" y="f26"/>
                      <a:pt x="f44" y="f45"/>
                      <a:pt x="f46" y="f47"/>
                    </a:cubicBezTo>
                    <a:cubicBezTo>
                      <a:pt x="f6" y="f48"/>
                      <a:pt x="f6" y="f30"/>
                      <a:pt x="f49" y="f50"/>
                    </a:cubicBezTo>
                    <a:cubicBezTo>
                      <a:pt x="f49" y="f51"/>
                      <a:pt x="f49" y="f32"/>
                      <a:pt x="f52" y="f32"/>
                    </a:cubicBezTo>
                    <a:cubicBezTo>
                      <a:pt x="f52" y="f53"/>
                      <a:pt x="f46" y="f7"/>
                      <a:pt x="f54" y="f7"/>
                    </a:cubicBezTo>
                    <a:cubicBezTo>
                      <a:pt x="f55" y="f53"/>
                      <a:pt x="f55" y="f53"/>
                      <a:pt x="f44" y="f32"/>
                    </a:cubicBezTo>
                    <a:cubicBezTo>
                      <a:pt x="f44" y="f56"/>
                      <a:pt x="f44" y="f57"/>
                      <a:pt x="f55" y="f58"/>
                    </a:cubicBezTo>
                    <a:cubicBezTo>
                      <a:pt x="f54" y="f59"/>
                      <a:pt x="f60" y="f61"/>
                      <a:pt x="f62" y="f47"/>
                    </a:cubicBezTo>
                    <a:cubicBezTo>
                      <a:pt x="f63" y="f64"/>
                      <a:pt x="f65" y="f66"/>
                      <a:pt x="f67" y="f26"/>
                    </a:cubicBezTo>
                    <a:cubicBezTo>
                      <a:pt x="f68" y="f69"/>
                      <a:pt x="f37" y="f42"/>
                      <a:pt x="f35" y="f42"/>
                    </a:cubicBezTo>
                    <a:cubicBezTo>
                      <a:pt x="f53" y="f70"/>
                      <a:pt x="f71" y="f70"/>
                      <a:pt x="f72" y="f24"/>
                    </a:cubicBezTo>
                    <a:cubicBezTo>
                      <a:pt x="f33" y="f31"/>
                      <a:pt x="f25" y="f22"/>
                      <a:pt x="f73" y="f9"/>
                    </a:cubicBezTo>
                    <a:cubicBezTo>
                      <a:pt x="f73" y="f9"/>
                      <a:pt x="f73" y="f9"/>
                      <a:pt x="f8" y="f9"/>
                    </a:cubicBezTo>
                    <a:close/>
                  </a:path>
                </a:pathLst>
              </a:custGeom>
              <a:solidFill>
                <a:srgbClr val="F8BB8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5768EE1D-7240-0604-B9B1-0A0157C8FF7E}"/>
                  </a:ext>
                </a:extLst>
              </p:cNvPr>
              <p:cNvSpPr/>
              <p:nvPr/>
            </p:nvSpPr>
            <p:spPr>
              <a:xfrm>
                <a:off x="6145216" y="6438903"/>
                <a:ext cx="690564" cy="35083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9"/>
                  <a:gd name="f7" fmla="val 30"/>
                  <a:gd name="f8" fmla="val 3"/>
                  <a:gd name="f9" fmla="val 16"/>
                  <a:gd name="f10" fmla="val 15"/>
                  <a:gd name="f11" fmla="val 4"/>
                  <a:gd name="f12" fmla="val 13"/>
                  <a:gd name="f13" fmla="val 1"/>
                  <a:gd name="f14" fmla="val 9"/>
                  <a:gd name="f15" fmla="val 2"/>
                  <a:gd name="f16" fmla="val 7"/>
                  <a:gd name="f17" fmla="val 12"/>
                  <a:gd name="f18" fmla="val 17"/>
                  <a:gd name="f19" fmla="val 22"/>
                  <a:gd name="f20" fmla="val 28"/>
                  <a:gd name="f21" fmla="val 33"/>
                  <a:gd name="f22" fmla="val 38"/>
                  <a:gd name="f23" fmla="val 40"/>
                  <a:gd name="f24" fmla="val 5"/>
                  <a:gd name="f25" fmla="val 11"/>
                  <a:gd name="f26" fmla="val 39"/>
                  <a:gd name="f27" fmla="val 37"/>
                  <a:gd name="f28" fmla="val 32"/>
                  <a:gd name="f29" fmla="val 26"/>
                  <a:gd name="f30" fmla="val 20"/>
                  <a:gd name="f31" fmla="val 14"/>
                  <a:gd name="f32" fmla="val 10"/>
                  <a:gd name="f33" fmla="val 8"/>
                  <a:gd name="f34" fmla="val 19"/>
                  <a:gd name="f35" fmla="val 21"/>
                  <a:gd name="f36" fmla="val 23"/>
                  <a:gd name="f37" fmla="val 6"/>
                  <a:gd name="f38" fmla="val 25"/>
                  <a:gd name="f39" fmla="val 27"/>
                  <a:gd name="f40" fmla="val 31"/>
                  <a:gd name="f41" fmla="val 42"/>
                  <a:gd name="f42" fmla="val 43"/>
                  <a:gd name="f43" fmla="val 44"/>
                  <a:gd name="f44" fmla="val 45"/>
                  <a:gd name="f45" fmla="val 48"/>
                  <a:gd name="f46" fmla="val 51"/>
                  <a:gd name="f47" fmla="val 54"/>
                  <a:gd name="f48" fmla="val 57"/>
                  <a:gd name="f49" fmla="val 36"/>
                  <a:gd name="f50" fmla="val 24"/>
                  <a:gd name="f51" fmla="val 18"/>
                  <a:gd name="f52" fmla="val 29"/>
                  <a:gd name="f53" fmla="+- 0 0 -90"/>
                  <a:gd name="f54" fmla="*/ f3 1 59"/>
                  <a:gd name="f55" fmla="*/ f4 1 30"/>
                  <a:gd name="f56" fmla="val f5"/>
                  <a:gd name="f57" fmla="val f6"/>
                  <a:gd name="f58" fmla="val f7"/>
                  <a:gd name="f59" fmla="*/ f53 f0 1"/>
                  <a:gd name="f60" fmla="+- f58 0 f56"/>
                  <a:gd name="f61" fmla="+- f57 0 f56"/>
                  <a:gd name="f62" fmla="*/ f59 1 f2"/>
                  <a:gd name="f63" fmla="*/ f61 1 59"/>
                  <a:gd name="f64" fmla="*/ f60 1 30"/>
                  <a:gd name="f65" fmla="*/ 3 f61 1"/>
                  <a:gd name="f66" fmla="*/ 16 f60 1"/>
                  <a:gd name="f67" fmla="*/ 4 f61 1"/>
                  <a:gd name="f68" fmla="*/ 13 f60 1"/>
                  <a:gd name="f69" fmla="*/ 7 f61 1"/>
                  <a:gd name="f70" fmla="*/ 2 f60 1"/>
                  <a:gd name="f71" fmla="*/ 22 f61 1"/>
                  <a:gd name="f72" fmla="*/ 0 f60 1"/>
                  <a:gd name="f73" fmla="*/ 38 f61 1"/>
                  <a:gd name="f74" fmla="*/ 4 f60 1"/>
                  <a:gd name="f75" fmla="*/ 40 f61 1"/>
                  <a:gd name="f76" fmla="*/ 9 f60 1"/>
                  <a:gd name="f77" fmla="*/ 37 f61 1"/>
                  <a:gd name="f78" fmla="*/ 20 f61 1"/>
                  <a:gd name="f79" fmla="*/ 14 f60 1"/>
                  <a:gd name="f80" fmla="*/ 12 f61 1"/>
                  <a:gd name="f81" fmla="*/ 15 f60 1"/>
                  <a:gd name="f82" fmla="*/ 21 f60 1"/>
                  <a:gd name="f83" fmla="*/ 8 f61 1"/>
                  <a:gd name="f84" fmla="*/ 26 f60 1"/>
                  <a:gd name="f85" fmla="*/ 13 f61 1"/>
                  <a:gd name="f86" fmla="*/ 25 f60 1"/>
                  <a:gd name="f87" fmla="*/ 26 f61 1"/>
                  <a:gd name="f88" fmla="*/ 19 f60 1"/>
                  <a:gd name="f89" fmla="*/ 27 f61 1"/>
                  <a:gd name="f90" fmla="*/ 42 f61 1"/>
                  <a:gd name="f91" fmla="*/ 45 f61 1"/>
                  <a:gd name="f92" fmla="*/ 12 f60 1"/>
                  <a:gd name="f93" fmla="*/ 54 f61 1"/>
                  <a:gd name="f94" fmla="*/ 59 f61 1"/>
                  <a:gd name="f95" fmla="*/ 51 f61 1"/>
                  <a:gd name="f96" fmla="*/ 28 f61 1"/>
                  <a:gd name="f97" fmla="*/ 22 f60 1"/>
                  <a:gd name="f98" fmla="*/ 29 f60 1"/>
                  <a:gd name="f99" fmla="*/ 28 f60 1"/>
                  <a:gd name="f100" fmla="*/ 1 f61 1"/>
                  <a:gd name="f101" fmla="+- f62 0 f1"/>
                  <a:gd name="f102" fmla="*/ f65 1 59"/>
                  <a:gd name="f103" fmla="*/ f66 1 30"/>
                  <a:gd name="f104" fmla="*/ f67 1 59"/>
                  <a:gd name="f105" fmla="*/ f68 1 30"/>
                  <a:gd name="f106" fmla="*/ f69 1 59"/>
                  <a:gd name="f107" fmla="*/ f70 1 30"/>
                  <a:gd name="f108" fmla="*/ f71 1 59"/>
                  <a:gd name="f109" fmla="*/ f72 1 30"/>
                  <a:gd name="f110" fmla="*/ f73 1 59"/>
                  <a:gd name="f111" fmla="*/ f74 1 30"/>
                  <a:gd name="f112" fmla="*/ f75 1 59"/>
                  <a:gd name="f113" fmla="*/ f76 1 30"/>
                  <a:gd name="f114" fmla="*/ f77 1 59"/>
                  <a:gd name="f115" fmla="*/ f78 1 59"/>
                  <a:gd name="f116" fmla="*/ f79 1 30"/>
                  <a:gd name="f117" fmla="*/ f80 1 59"/>
                  <a:gd name="f118" fmla="*/ f81 1 30"/>
                  <a:gd name="f119" fmla="*/ f82 1 30"/>
                  <a:gd name="f120" fmla="*/ f83 1 59"/>
                  <a:gd name="f121" fmla="*/ f84 1 30"/>
                  <a:gd name="f122" fmla="*/ f85 1 59"/>
                  <a:gd name="f123" fmla="*/ f86 1 30"/>
                  <a:gd name="f124" fmla="*/ f87 1 59"/>
                  <a:gd name="f125" fmla="*/ f88 1 30"/>
                  <a:gd name="f126" fmla="*/ f89 1 59"/>
                  <a:gd name="f127" fmla="*/ f90 1 59"/>
                  <a:gd name="f128" fmla="*/ f91 1 59"/>
                  <a:gd name="f129" fmla="*/ f92 1 30"/>
                  <a:gd name="f130" fmla="*/ f93 1 59"/>
                  <a:gd name="f131" fmla="*/ f94 1 59"/>
                  <a:gd name="f132" fmla="*/ f95 1 59"/>
                  <a:gd name="f133" fmla="*/ f96 1 59"/>
                  <a:gd name="f134" fmla="*/ f97 1 30"/>
                  <a:gd name="f135" fmla="*/ f98 1 30"/>
                  <a:gd name="f136" fmla="*/ f99 1 30"/>
                  <a:gd name="f137" fmla="*/ f100 1 59"/>
                  <a:gd name="f138" fmla="*/ 0 1 f63"/>
                  <a:gd name="f139" fmla="*/ f57 1 f63"/>
                  <a:gd name="f140" fmla="*/ 0 1 f64"/>
                  <a:gd name="f141" fmla="*/ f58 1 f64"/>
                  <a:gd name="f142" fmla="*/ f102 1 f63"/>
                  <a:gd name="f143" fmla="*/ f103 1 f64"/>
                  <a:gd name="f144" fmla="*/ f104 1 f63"/>
                  <a:gd name="f145" fmla="*/ f105 1 f64"/>
                  <a:gd name="f146" fmla="*/ f106 1 f63"/>
                  <a:gd name="f147" fmla="*/ f107 1 f64"/>
                  <a:gd name="f148" fmla="*/ f108 1 f63"/>
                  <a:gd name="f149" fmla="*/ f109 1 f64"/>
                  <a:gd name="f150" fmla="*/ f110 1 f63"/>
                  <a:gd name="f151" fmla="*/ f111 1 f64"/>
                  <a:gd name="f152" fmla="*/ f112 1 f63"/>
                  <a:gd name="f153" fmla="*/ f113 1 f64"/>
                  <a:gd name="f154" fmla="*/ f114 1 f63"/>
                  <a:gd name="f155" fmla="*/ f115 1 f63"/>
                  <a:gd name="f156" fmla="*/ f116 1 f64"/>
                  <a:gd name="f157" fmla="*/ f117 1 f63"/>
                  <a:gd name="f158" fmla="*/ f118 1 f64"/>
                  <a:gd name="f159" fmla="*/ f119 1 f64"/>
                  <a:gd name="f160" fmla="*/ f120 1 f63"/>
                  <a:gd name="f161" fmla="*/ f121 1 f64"/>
                  <a:gd name="f162" fmla="*/ f122 1 f63"/>
                  <a:gd name="f163" fmla="*/ f123 1 f64"/>
                  <a:gd name="f164" fmla="*/ f124 1 f63"/>
                  <a:gd name="f165" fmla="*/ f125 1 f64"/>
                  <a:gd name="f166" fmla="*/ f126 1 f63"/>
                  <a:gd name="f167" fmla="*/ f127 1 f63"/>
                  <a:gd name="f168" fmla="*/ f128 1 f63"/>
                  <a:gd name="f169" fmla="*/ f129 1 f64"/>
                  <a:gd name="f170" fmla="*/ f130 1 f63"/>
                  <a:gd name="f171" fmla="*/ f131 1 f63"/>
                  <a:gd name="f172" fmla="*/ f132 1 f63"/>
                  <a:gd name="f173" fmla="*/ f133 1 f63"/>
                  <a:gd name="f174" fmla="*/ f134 1 f64"/>
                  <a:gd name="f175" fmla="*/ f135 1 f64"/>
                  <a:gd name="f176" fmla="*/ f136 1 f64"/>
                  <a:gd name="f177" fmla="*/ f137 1 f63"/>
                  <a:gd name="f178" fmla="*/ f138 f54 1"/>
                  <a:gd name="f179" fmla="*/ f139 f54 1"/>
                  <a:gd name="f180" fmla="*/ f141 f55 1"/>
                  <a:gd name="f181" fmla="*/ f140 f55 1"/>
                  <a:gd name="f182" fmla="*/ f142 f54 1"/>
                  <a:gd name="f183" fmla="*/ f143 f55 1"/>
                  <a:gd name="f184" fmla="*/ f144 f54 1"/>
                  <a:gd name="f185" fmla="*/ f145 f55 1"/>
                  <a:gd name="f186" fmla="*/ f146 f54 1"/>
                  <a:gd name="f187" fmla="*/ f147 f55 1"/>
                  <a:gd name="f188" fmla="*/ f148 f54 1"/>
                  <a:gd name="f189" fmla="*/ f149 f55 1"/>
                  <a:gd name="f190" fmla="*/ f150 f54 1"/>
                  <a:gd name="f191" fmla="*/ f151 f55 1"/>
                  <a:gd name="f192" fmla="*/ f152 f54 1"/>
                  <a:gd name="f193" fmla="*/ f153 f55 1"/>
                  <a:gd name="f194" fmla="*/ f154 f54 1"/>
                  <a:gd name="f195" fmla="*/ f155 f54 1"/>
                  <a:gd name="f196" fmla="*/ f156 f55 1"/>
                  <a:gd name="f197" fmla="*/ f157 f54 1"/>
                  <a:gd name="f198" fmla="*/ f158 f55 1"/>
                  <a:gd name="f199" fmla="*/ f159 f55 1"/>
                  <a:gd name="f200" fmla="*/ f160 f54 1"/>
                  <a:gd name="f201" fmla="*/ f161 f55 1"/>
                  <a:gd name="f202" fmla="*/ f162 f54 1"/>
                  <a:gd name="f203" fmla="*/ f163 f55 1"/>
                  <a:gd name="f204" fmla="*/ f164 f54 1"/>
                  <a:gd name="f205" fmla="*/ f165 f55 1"/>
                  <a:gd name="f206" fmla="*/ f166 f54 1"/>
                  <a:gd name="f207" fmla="*/ f167 f54 1"/>
                  <a:gd name="f208" fmla="*/ f168 f54 1"/>
                  <a:gd name="f209" fmla="*/ f169 f55 1"/>
                  <a:gd name="f210" fmla="*/ f170 f54 1"/>
                  <a:gd name="f211" fmla="*/ f171 f54 1"/>
                  <a:gd name="f212" fmla="*/ f172 f54 1"/>
                  <a:gd name="f213" fmla="*/ f173 f54 1"/>
                  <a:gd name="f214" fmla="*/ f174 f55 1"/>
                  <a:gd name="f215" fmla="*/ f175 f55 1"/>
                  <a:gd name="f216" fmla="*/ f176 f55 1"/>
                  <a:gd name="f217" fmla="*/ f177 f5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1">
                    <a:pos x="f182" y="f183"/>
                  </a:cxn>
                  <a:cxn ang="f101">
                    <a:pos x="f184" y="f185"/>
                  </a:cxn>
                  <a:cxn ang="f101">
                    <a:pos x="f186" y="f187"/>
                  </a:cxn>
                  <a:cxn ang="f101">
                    <a:pos x="f188" y="f189"/>
                  </a:cxn>
                  <a:cxn ang="f101">
                    <a:pos x="f190" y="f191"/>
                  </a:cxn>
                  <a:cxn ang="f101">
                    <a:pos x="f192" y="f193"/>
                  </a:cxn>
                  <a:cxn ang="f101">
                    <a:pos x="f194" y="f185"/>
                  </a:cxn>
                  <a:cxn ang="f101">
                    <a:pos x="f195" y="f196"/>
                  </a:cxn>
                  <a:cxn ang="f101">
                    <a:pos x="f197" y="f185"/>
                  </a:cxn>
                  <a:cxn ang="f101">
                    <a:pos x="f186" y="f198"/>
                  </a:cxn>
                  <a:cxn ang="f101">
                    <a:pos x="f184" y="f199"/>
                  </a:cxn>
                  <a:cxn ang="f101">
                    <a:pos x="f200" y="f201"/>
                  </a:cxn>
                  <a:cxn ang="f101">
                    <a:pos x="f202" y="f203"/>
                  </a:cxn>
                  <a:cxn ang="f101">
                    <a:pos x="f204" y="f205"/>
                  </a:cxn>
                  <a:cxn ang="f101">
                    <a:pos x="f206" y="f205"/>
                  </a:cxn>
                  <a:cxn ang="f101">
                    <a:pos x="f207" y="f185"/>
                  </a:cxn>
                  <a:cxn ang="f101">
                    <a:pos x="f208" y="f209"/>
                  </a:cxn>
                  <a:cxn ang="f101">
                    <a:pos x="f210" y="f209"/>
                  </a:cxn>
                  <a:cxn ang="f101">
                    <a:pos x="f211" y="f198"/>
                  </a:cxn>
                  <a:cxn ang="f101">
                    <a:pos x="f212" y="f183"/>
                  </a:cxn>
                  <a:cxn ang="f101">
                    <a:pos x="f213" y="f214"/>
                  </a:cxn>
                  <a:cxn ang="f101">
                    <a:pos x="f197" y="f215"/>
                  </a:cxn>
                  <a:cxn ang="f101">
                    <a:pos x="f184" y="f216"/>
                  </a:cxn>
                  <a:cxn ang="f101">
                    <a:pos x="f217" y="f205"/>
                  </a:cxn>
                  <a:cxn ang="f101">
                    <a:pos x="f182" y="f183"/>
                  </a:cxn>
                </a:cxnLst>
                <a:rect l="f178" t="f181" r="f179" b="f180"/>
                <a:pathLst>
                  <a:path w="59" h="30">
                    <a:moveTo>
                      <a:pt x="f8" y="f9"/>
                    </a:moveTo>
                    <a:cubicBezTo>
                      <a:pt x="f8" y="f10"/>
                      <a:pt x="f11" y="f10"/>
                      <a:pt x="f11" y="f12"/>
                    </a:cubicBezTo>
                    <a:cubicBezTo>
                      <a:pt x="f13" y="f14"/>
                      <a:pt x="f15" y="f11"/>
                      <a:pt x="f16" y="f15"/>
                    </a:cubicBezTo>
                    <a:cubicBezTo>
                      <a:pt x="f17" y="f13"/>
                      <a:pt x="f18" y="f5"/>
                      <a:pt x="f19" y="f5"/>
                    </a:cubicBezTo>
                    <a:cubicBezTo>
                      <a:pt x="f20" y="f13"/>
                      <a:pt x="f21" y="f15"/>
                      <a:pt x="f22" y="f11"/>
                    </a:cubicBezTo>
                    <a:cubicBezTo>
                      <a:pt x="f23" y="f24"/>
                      <a:pt x="f23" y="f16"/>
                      <a:pt x="f23" y="f14"/>
                    </a:cubicBezTo>
                    <a:cubicBezTo>
                      <a:pt x="f23" y="f25"/>
                      <a:pt x="f26" y="f17"/>
                      <a:pt x="f27" y="f12"/>
                    </a:cubicBezTo>
                    <a:cubicBezTo>
                      <a:pt x="f28" y="f10"/>
                      <a:pt x="f29" y="f10"/>
                      <a:pt x="f30" y="f31"/>
                    </a:cubicBezTo>
                    <a:cubicBezTo>
                      <a:pt x="f18" y="f12"/>
                      <a:pt x="f31" y="f12"/>
                      <a:pt x="f17" y="f12"/>
                    </a:cubicBezTo>
                    <a:cubicBezTo>
                      <a:pt x="f32" y="f17"/>
                      <a:pt x="f33" y="f12"/>
                      <a:pt x="f16" y="f10"/>
                    </a:cubicBezTo>
                    <a:cubicBezTo>
                      <a:pt x="f24" y="f18"/>
                      <a:pt x="f11" y="f34"/>
                      <a:pt x="f11" y="f35"/>
                    </a:cubicBezTo>
                    <a:cubicBezTo>
                      <a:pt x="f11" y="f36"/>
                      <a:pt x="f37" y="f38"/>
                      <a:pt x="f33" y="f29"/>
                    </a:cubicBezTo>
                    <a:cubicBezTo>
                      <a:pt x="f32" y="f39"/>
                      <a:pt x="f17" y="f39"/>
                      <a:pt x="f12" y="f38"/>
                    </a:cubicBezTo>
                    <a:cubicBezTo>
                      <a:pt x="f18" y="f19"/>
                      <a:pt x="f19" y="f35"/>
                      <a:pt x="f29" y="f34"/>
                    </a:cubicBezTo>
                    <a:cubicBezTo>
                      <a:pt x="f29" y="f34"/>
                      <a:pt x="f39" y="f34"/>
                      <a:pt x="f39" y="f34"/>
                    </a:cubicBezTo>
                    <a:cubicBezTo>
                      <a:pt x="f40" y="f9"/>
                      <a:pt x="f27" y="f9"/>
                      <a:pt x="f41" y="f12"/>
                    </a:cubicBezTo>
                    <a:cubicBezTo>
                      <a:pt x="f42" y="f17"/>
                      <a:pt x="f43" y="f17"/>
                      <a:pt x="f44" y="f17"/>
                    </a:cubicBezTo>
                    <a:cubicBezTo>
                      <a:pt x="f45" y="f17"/>
                      <a:pt x="f46" y="f17"/>
                      <a:pt x="f47" y="f17"/>
                    </a:cubicBezTo>
                    <a:cubicBezTo>
                      <a:pt x="f48" y="f25"/>
                      <a:pt x="f6" y="f12"/>
                      <a:pt x="f6" y="f10"/>
                    </a:cubicBezTo>
                    <a:cubicBezTo>
                      <a:pt x="f48" y="f9"/>
                      <a:pt x="f47" y="f9"/>
                      <a:pt x="f46" y="f9"/>
                    </a:cubicBezTo>
                    <a:cubicBezTo>
                      <a:pt x="f42" y="f9"/>
                      <a:pt x="f49" y="f34"/>
                      <a:pt x="f20" y="f19"/>
                    </a:cubicBezTo>
                    <a:cubicBezTo>
                      <a:pt x="f36" y="f50"/>
                      <a:pt x="f51" y="f39"/>
                      <a:pt x="f17" y="f52"/>
                    </a:cubicBezTo>
                    <a:cubicBezTo>
                      <a:pt x="f14" y="f7"/>
                      <a:pt x="f37" y="f7"/>
                      <a:pt x="f11" y="f20"/>
                    </a:cubicBezTo>
                    <a:cubicBezTo>
                      <a:pt x="f13" y="f38"/>
                      <a:pt x="f5" y="f19"/>
                      <a:pt x="f13" y="f34"/>
                    </a:cubicBezTo>
                    <a:cubicBezTo>
                      <a:pt x="f15" y="f51"/>
                      <a:pt x="f15" y="f18"/>
                      <a:pt x="f8" y="f9"/>
                    </a:cubicBezTo>
                    <a:close/>
                  </a:path>
                </a:pathLst>
              </a:custGeom>
              <a:solidFill>
                <a:srgbClr val="C9D1E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CC2E1914-4597-ADE6-BE8D-07EE728D1282}"/>
                  </a:ext>
                </a:extLst>
              </p:cNvPr>
              <p:cNvSpPr/>
              <p:nvPr/>
            </p:nvSpPr>
            <p:spPr>
              <a:xfrm>
                <a:off x="7011984" y="6650038"/>
                <a:ext cx="1135063" cy="12858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7"/>
                  <a:gd name="f7" fmla="val 110"/>
                  <a:gd name="f8" fmla="val 94"/>
                  <a:gd name="f9" fmla="val 75"/>
                  <a:gd name="f10" fmla="val 77"/>
                  <a:gd name="f11" fmla="val 95"/>
                  <a:gd name="f12" fmla="val 78"/>
                  <a:gd name="f13" fmla="val 79"/>
                  <a:gd name="f14" fmla="val 82"/>
                  <a:gd name="f15" fmla="val 84"/>
                  <a:gd name="f16" fmla="val 86"/>
                  <a:gd name="f17" fmla="val 93"/>
                  <a:gd name="f18" fmla="val 87"/>
                  <a:gd name="f19" fmla="val 92"/>
                  <a:gd name="f20" fmla="val 83"/>
                  <a:gd name="f21" fmla="val 81"/>
                  <a:gd name="f22" fmla="val 70"/>
                  <a:gd name="f23" fmla="val 67"/>
                  <a:gd name="f24" fmla="val 80"/>
                  <a:gd name="f25" fmla="val 64"/>
                  <a:gd name="f26" fmla="val 62"/>
                  <a:gd name="f27" fmla="val 65"/>
                  <a:gd name="f28" fmla="val 68"/>
                  <a:gd name="f29" fmla="val 76"/>
                  <a:gd name="f30" fmla="val 71"/>
                  <a:gd name="f31" fmla="val 74"/>
                  <a:gd name="f32" fmla="val 69"/>
                  <a:gd name="f33" fmla="val 91"/>
                  <a:gd name="f34" fmla="val 60"/>
                  <a:gd name="f35" fmla="val 96"/>
                  <a:gd name="f36" fmla="val 99"/>
                  <a:gd name="f37" fmla="val 61"/>
                  <a:gd name="f38" fmla="val 102"/>
                  <a:gd name="f39" fmla="val 104"/>
                  <a:gd name="f40" fmla="val 59"/>
                  <a:gd name="f41" fmla="val 106"/>
                  <a:gd name="f42" fmla="val 58"/>
                  <a:gd name="f43" fmla="val 108"/>
                  <a:gd name="f44" fmla="val 109"/>
                  <a:gd name="f45" fmla="val 56"/>
                  <a:gd name="f46" fmla="val 54"/>
                  <a:gd name="f47" fmla="val 55"/>
                  <a:gd name="f48" fmla="val 107"/>
                  <a:gd name="f49" fmla="val 57"/>
                  <a:gd name="f50" fmla="val 105"/>
                  <a:gd name="f51" fmla="val 103"/>
                  <a:gd name="f52" fmla="val 101"/>
                  <a:gd name="f53" fmla="val 100"/>
                  <a:gd name="f54" fmla="val 88"/>
                  <a:gd name="f55" fmla="val 72"/>
                  <a:gd name="f56" fmla="val 63"/>
                  <a:gd name="f57" fmla="val 66"/>
                  <a:gd name="f58" fmla="val 73"/>
                  <a:gd name="f59" fmla="val 85"/>
                  <a:gd name="f60" fmla="val 89"/>
                  <a:gd name="f61" fmla="val 90"/>
                  <a:gd name="f62" fmla="val 51"/>
                  <a:gd name="f63" fmla="val 44"/>
                  <a:gd name="f64" fmla="val 38"/>
                  <a:gd name="f65" fmla="val 34"/>
                  <a:gd name="f66" fmla="val 28"/>
                  <a:gd name="f67" fmla="val 24"/>
                  <a:gd name="f68" fmla="val 40"/>
                  <a:gd name="f69" fmla="val 19"/>
                  <a:gd name="f70" fmla="val 14"/>
                  <a:gd name="f71" fmla="val 16"/>
                  <a:gd name="f72" fmla="val 9"/>
                  <a:gd name="f73" fmla="val 4"/>
                  <a:gd name="f74" fmla="val 3"/>
                  <a:gd name="f75" fmla="val 1"/>
                  <a:gd name="f76" fmla="val 2"/>
                  <a:gd name="f77" fmla="val 25"/>
                  <a:gd name="f78" fmla="val 45"/>
                  <a:gd name="f79" fmla="val 17"/>
                  <a:gd name="f80" fmla="val 27"/>
                  <a:gd name="f81" fmla="val 29"/>
                  <a:gd name="f82" fmla="val 31"/>
                  <a:gd name="f83" fmla="val 35"/>
                  <a:gd name="f84" fmla="val 47"/>
                  <a:gd name="f85" fmla="+- 0 0 -90"/>
                  <a:gd name="f86" fmla="*/ f3 1 97"/>
                  <a:gd name="f87" fmla="*/ f4 1 110"/>
                  <a:gd name="f88" fmla="val f5"/>
                  <a:gd name="f89" fmla="val f6"/>
                  <a:gd name="f90" fmla="val f7"/>
                  <a:gd name="f91" fmla="*/ f85 f0 1"/>
                  <a:gd name="f92" fmla="+- f90 0 f88"/>
                  <a:gd name="f93" fmla="+- f89 0 f88"/>
                  <a:gd name="f94" fmla="*/ f91 1 f2"/>
                  <a:gd name="f95" fmla="*/ f93 1 97"/>
                  <a:gd name="f96" fmla="*/ f92 1 110"/>
                  <a:gd name="f97" fmla="*/ 94 f93 1"/>
                  <a:gd name="f98" fmla="*/ 75 f92 1"/>
                  <a:gd name="f99" fmla="*/ 95 f93 1"/>
                  <a:gd name="f100" fmla="*/ 79 f92 1"/>
                  <a:gd name="f101" fmla="*/ 86 f92 1"/>
                  <a:gd name="f102" fmla="*/ 93 f93 1"/>
                  <a:gd name="f103" fmla="*/ 87 f92 1"/>
                  <a:gd name="f104" fmla="*/ 92 f93 1"/>
                  <a:gd name="f105" fmla="*/ 81 f93 1"/>
                  <a:gd name="f106" fmla="*/ 70 f92 1"/>
                  <a:gd name="f107" fmla="*/ 79 f93 1"/>
                  <a:gd name="f108" fmla="*/ 62 f92 1"/>
                  <a:gd name="f109" fmla="*/ 76 f93 1"/>
                  <a:gd name="f110" fmla="*/ 71 f92 1"/>
                  <a:gd name="f111" fmla="*/ 64 f93 1"/>
                  <a:gd name="f112" fmla="*/ 91 f92 1"/>
                  <a:gd name="f113" fmla="*/ 60 f93 1"/>
                  <a:gd name="f114" fmla="*/ 99 f92 1"/>
                  <a:gd name="f115" fmla="*/ 59 f93 1"/>
                  <a:gd name="f116" fmla="*/ 106 f92 1"/>
                  <a:gd name="f117" fmla="*/ 56 f93 1"/>
                  <a:gd name="f118" fmla="*/ 109 f92 1"/>
                  <a:gd name="f119" fmla="*/ 54 f93 1"/>
                  <a:gd name="f120" fmla="*/ 110 f92 1"/>
                  <a:gd name="f121" fmla="*/ 107 f92 1"/>
                  <a:gd name="f122" fmla="*/ 58 f93 1"/>
                  <a:gd name="f123" fmla="*/ 104 f92 1"/>
                  <a:gd name="f124" fmla="*/ 100 f92 1"/>
                  <a:gd name="f125" fmla="*/ 88 f92 1"/>
                  <a:gd name="f126" fmla="*/ 63 f92 1"/>
                  <a:gd name="f127" fmla="*/ 78 f93 1"/>
                  <a:gd name="f128" fmla="*/ 59 f92 1"/>
                  <a:gd name="f129" fmla="*/ 84 f93 1"/>
                  <a:gd name="f130" fmla="*/ 73 f92 1"/>
                  <a:gd name="f131" fmla="*/ 87 f93 1"/>
                  <a:gd name="f132" fmla="*/ 80 f92 1"/>
                  <a:gd name="f133" fmla="*/ 91 f93 1"/>
                  <a:gd name="f134" fmla="*/ 84 f92 1"/>
                  <a:gd name="f135" fmla="*/ 83 f92 1"/>
                  <a:gd name="f136" fmla="*/ 90 f93 1"/>
                  <a:gd name="f137" fmla="*/ 74 f92 1"/>
                  <a:gd name="f138" fmla="*/ 61 f92 1"/>
                  <a:gd name="f139" fmla="*/ 85 f93 1"/>
                  <a:gd name="f140" fmla="*/ 51 f92 1"/>
                  <a:gd name="f141" fmla="*/ 72 f93 1"/>
                  <a:gd name="f142" fmla="*/ 34 f92 1"/>
                  <a:gd name="f143" fmla="*/ 40 f93 1"/>
                  <a:gd name="f144" fmla="*/ 19 f92 1"/>
                  <a:gd name="f145" fmla="*/ 4 f93 1"/>
                  <a:gd name="f146" fmla="*/ 4 f92 1"/>
                  <a:gd name="f147" fmla="*/ 1 f93 1"/>
                  <a:gd name="f148" fmla="*/ 2 f92 1"/>
                  <a:gd name="f149" fmla="*/ 1 f92 1"/>
                  <a:gd name="f150" fmla="*/ 65 f93 1"/>
                  <a:gd name="f151" fmla="*/ 27 f92 1"/>
                  <a:gd name="f152" fmla="*/ 77 f93 1"/>
                  <a:gd name="f153" fmla="*/ 35 f92 1"/>
                  <a:gd name="f154" fmla="*/ 89 f93 1"/>
                  <a:gd name="f155" fmla="*/ 55 f92 1"/>
                  <a:gd name="f156" fmla="+- f94 0 f1"/>
                  <a:gd name="f157" fmla="*/ f97 1 97"/>
                  <a:gd name="f158" fmla="*/ f98 1 110"/>
                  <a:gd name="f159" fmla="*/ f99 1 97"/>
                  <a:gd name="f160" fmla="*/ f100 1 110"/>
                  <a:gd name="f161" fmla="*/ f101 1 110"/>
                  <a:gd name="f162" fmla="*/ f102 1 97"/>
                  <a:gd name="f163" fmla="*/ f103 1 110"/>
                  <a:gd name="f164" fmla="*/ f104 1 97"/>
                  <a:gd name="f165" fmla="*/ f105 1 97"/>
                  <a:gd name="f166" fmla="*/ f106 1 110"/>
                  <a:gd name="f167" fmla="*/ f107 1 97"/>
                  <a:gd name="f168" fmla="*/ f108 1 110"/>
                  <a:gd name="f169" fmla="*/ f109 1 97"/>
                  <a:gd name="f170" fmla="*/ f110 1 110"/>
                  <a:gd name="f171" fmla="*/ f111 1 97"/>
                  <a:gd name="f172" fmla="*/ f112 1 110"/>
                  <a:gd name="f173" fmla="*/ f113 1 97"/>
                  <a:gd name="f174" fmla="*/ f114 1 110"/>
                  <a:gd name="f175" fmla="*/ f115 1 97"/>
                  <a:gd name="f176" fmla="*/ f116 1 110"/>
                  <a:gd name="f177" fmla="*/ f117 1 97"/>
                  <a:gd name="f178" fmla="*/ f118 1 110"/>
                  <a:gd name="f179" fmla="*/ f119 1 97"/>
                  <a:gd name="f180" fmla="*/ f120 1 110"/>
                  <a:gd name="f181" fmla="*/ f121 1 110"/>
                  <a:gd name="f182" fmla="*/ f122 1 97"/>
                  <a:gd name="f183" fmla="*/ f123 1 110"/>
                  <a:gd name="f184" fmla="*/ f124 1 110"/>
                  <a:gd name="f185" fmla="*/ f125 1 110"/>
                  <a:gd name="f186" fmla="*/ f126 1 110"/>
                  <a:gd name="f187" fmla="*/ f127 1 97"/>
                  <a:gd name="f188" fmla="*/ f128 1 110"/>
                  <a:gd name="f189" fmla="*/ f129 1 97"/>
                  <a:gd name="f190" fmla="*/ f130 1 110"/>
                  <a:gd name="f191" fmla="*/ f131 1 97"/>
                  <a:gd name="f192" fmla="*/ f132 1 110"/>
                  <a:gd name="f193" fmla="*/ f133 1 97"/>
                  <a:gd name="f194" fmla="*/ f134 1 110"/>
                  <a:gd name="f195" fmla="*/ f135 1 110"/>
                  <a:gd name="f196" fmla="*/ f136 1 97"/>
                  <a:gd name="f197" fmla="*/ f137 1 110"/>
                  <a:gd name="f198" fmla="*/ f138 1 110"/>
                  <a:gd name="f199" fmla="*/ f139 1 97"/>
                  <a:gd name="f200" fmla="*/ f140 1 110"/>
                  <a:gd name="f201" fmla="*/ f141 1 97"/>
                  <a:gd name="f202" fmla="*/ f142 1 110"/>
                  <a:gd name="f203" fmla="*/ f143 1 97"/>
                  <a:gd name="f204" fmla="*/ f144 1 110"/>
                  <a:gd name="f205" fmla="*/ f145 1 97"/>
                  <a:gd name="f206" fmla="*/ f146 1 110"/>
                  <a:gd name="f207" fmla="*/ f147 1 97"/>
                  <a:gd name="f208" fmla="*/ f148 1 110"/>
                  <a:gd name="f209" fmla="*/ f149 1 110"/>
                  <a:gd name="f210" fmla="*/ f150 1 97"/>
                  <a:gd name="f211" fmla="*/ f151 1 110"/>
                  <a:gd name="f212" fmla="*/ f152 1 97"/>
                  <a:gd name="f213" fmla="*/ f153 1 110"/>
                  <a:gd name="f214" fmla="*/ f154 1 97"/>
                  <a:gd name="f215" fmla="*/ f155 1 110"/>
                  <a:gd name="f216" fmla="*/ 0 1 f95"/>
                  <a:gd name="f217" fmla="*/ f89 1 f95"/>
                  <a:gd name="f218" fmla="*/ 0 1 f96"/>
                  <a:gd name="f219" fmla="*/ f90 1 f96"/>
                  <a:gd name="f220" fmla="*/ f157 1 f95"/>
                  <a:gd name="f221" fmla="*/ f158 1 f96"/>
                  <a:gd name="f222" fmla="*/ f159 1 f95"/>
                  <a:gd name="f223" fmla="*/ f160 1 f96"/>
                  <a:gd name="f224" fmla="*/ f161 1 f96"/>
                  <a:gd name="f225" fmla="*/ f162 1 f95"/>
                  <a:gd name="f226" fmla="*/ f163 1 f96"/>
                  <a:gd name="f227" fmla="*/ f164 1 f95"/>
                  <a:gd name="f228" fmla="*/ f165 1 f95"/>
                  <a:gd name="f229" fmla="*/ f166 1 f96"/>
                  <a:gd name="f230" fmla="*/ f167 1 f95"/>
                  <a:gd name="f231" fmla="*/ f168 1 f96"/>
                  <a:gd name="f232" fmla="*/ f169 1 f95"/>
                  <a:gd name="f233" fmla="*/ f170 1 f96"/>
                  <a:gd name="f234" fmla="*/ f171 1 f95"/>
                  <a:gd name="f235" fmla="*/ f172 1 f96"/>
                  <a:gd name="f236" fmla="*/ f173 1 f95"/>
                  <a:gd name="f237" fmla="*/ f174 1 f96"/>
                  <a:gd name="f238" fmla="*/ f175 1 f95"/>
                  <a:gd name="f239" fmla="*/ f176 1 f96"/>
                  <a:gd name="f240" fmla="*/ f177 1 f95"/>
                  <a:gd name="f241" fmla="*/ f178 1 f96"/>
                  <a:gd name="f242" fmla="*/ f179 1 f95"/>
                  <a:gd name="f243" fmla="*/ f180 1 f96"/>
                  <a:gd name="f244" fmla="*/ f181 1 f96"/>
                  <a:gd name="f245" fmla="*/ f182 1 f95"/>
                  <a:gd name="f246" fmla="*/ f183 1 f96"/>
                  <a:gd name="f247" fmla="*/ f184 1 f96"/>
                  <a:gd name="f248" fmla="*/ f185 1 f96"/>
                  <a:gd name="f249" fmla="*/ f186 1 f96"/>
                  <a:gd name="f250" fmla="*/ f187 1 f95"/>
                  <a:gd name="f251" fmla="*/ f188 1 f96"/>
                  <a:gd name="f252" fmla="*/ f189 1 f95"/>
                  <a:gd name="f253" fmla="*/ f190 1 f96"/>
                  <a:gd name="f254" fmla="*/ f191 1 f95"/>
                  <a:gd name="f255" fmla="*/ f192 1 f96"/>
                  <a:gd name="f256" fmla="*/ f193 1 f95"/>
                  <a:gd name="f257" fmla="*/ f194 1 f96"/>
                  <a:gd name="f258" fmla="*/ f195 1 f96"/>
                  <a:gd name="f259" fmla="*/ f196 1 f95"/>
                  <a:gd name="f260" fmla="*/ f197 1 f96"/>
                  <a:gd name="f261" fmla="*/ f198 1 f96"/>
                  <a:gd name="f262" fmla="*/ f199 1 f95"/>
                  <a:gd name="f263" fmla="*/ f200 1 f96"/>
                  <a:gd name="f264" fmla="*/ f201 1 f95"/>
                  <a:gd name="f265" fmla="*/ f202 1 f96"/>
                  <a:gd name="f266" fmla="*/ f203 1 f95"/>
                  <a:gd name="f267" fmla="*/ f204 1 f96"/>
                  <a:gd name="f268" fmla="*/ f205 1 f95"/>
                  <a:gd name="f269" fmla="*/ f206 1 f96"/>
                  <a:gd name="f270" fmla="*/ f207 1 f95"/>
                  <a:gd name="f271" fmla="*/ f208 1 f96"/>
                  <a:gd name="f272" fmla="*/ f209 1 f96"/>
                  <a:gd name="f273" fmla="*/ f210 1 f95"/>
                  <a:gd name="f274" fmla="*/ f211 1 f96"/>
                  <a:gd name="f275" fmla="*/ f212 1 f95"/>
                  <a:gd name="f276" fmla="*/ f213 1 f96"/>
                  <a:gd name="f277" fmla="*/ f214 1 f95"/>
                  <a:gd name="f278" fmla="*/ f215 1 f96"/>
                  <a:gd name="f279" fmla="*/ f216 f86 1"/>
                  <a:gd name="f280" fmla="*/ f217 f86 1"/>
                  <a:gd name="f281" fmla="*/ f219 f87 1"/>
                  <a:gd name="f282" fmla="*/ f218 f87 1"/>
                  <a:gd name="f283" fmla="*/ f220 f86 1"/>
                  <a:gd name="f284" fmla="*/ f221 f87 1"/>
                  <a:gd name="f285" fmla="*/ f222 f86 1"/>
                  <a:gd name="f286" fmla="*/ f223 f87 1"/>
                  <a:gd name="f287" fmla="*/ f224 f87 1"/>
                  <a:gd name="f288" fmla="*/ f225 f86 1"/>
                  <a:gd name="f289" fmla="*/ f226 f87 1"/>
                  <a:gd name="f290" fmla="*/ f227 f86 1"/>
                  <a:gd name="f291" fmla="*/ f228 f86 1"/>
                  <a:gd name="f292" fmla="*/ f229 f87 1"/>
                  <a:gd name="f293" fmla="*/ f230 f86 1"/>
                  <a:gd name="f294" fmla="*/ f231 f87 1"/>
                  <a:gd name="f295" fmla="*/ f232 f86 1"/>
                  <a:gd name="f296" fmla="*/ f233 f87 1"/>
                  <a:gd name="f297" fmla="*/ f234 f86 1"/>
                  <a:gd name="f298" fmla="*/ f235 f87 1"/>
                  <a:gd name="f299" fmla="*/ f236 f86 1"/>
                  <a:gd name="f300" fmla="*/ f237 f87 1"/>
                  <a:gd name="f301" fmla="*/ f238 f86 1"/>
                  <a:gd name="f302" fmla="*/ f239 f87 1"/>
                  <a:gd name="f303" fmla="*/ f240 f86 1"/>
                  <a:gd name="f304" fmla="*/ f241 f87 1"/>
                  <a:gd name="f305" fmla="*/ f242 f86 1"/>
                  <a:gd name="f306" fmla="*/ f243 f87 1"/>
                  <a:gd name="f307" fmla="*/ f244 f87 1"/>
                  <a:gd name="f308" fmla="*/ f245 f86 1"/>
                  <a:gd name="f309" fmla="*/ f246 f87 1"/>
                  <a:gd name="f310" fmla="*/ f247 f87 1"/>
                  <a:gd name="f311" fmla="*/ f248 f87 1"/>
                  <a:gd name="f312" fmla="*/ f249 f87 1"/>
                  <a:gd name="f313" fmla="*/ f250 f86 1"/>
                  <a:gd name="f314" fmla="*/ f251 f87 1"/>
                  <a:gd name="f315" fmla="*/ f252 f86 1"/>
                  <a:gd name="f316" fmla="*/ f253 f87 1"/>
                  <a:gd name="f317" fmla="*/ f254 f86 1"/>
                  <a:gd name="f318" fmla="*/ f255 f87 1"/>
                  <a:gd name="f319" fmla="*/ f256 f86 1"/>
                  <a:gd name="f320" fmla="*/ f257 f87 1"/>
                  <a:gd name="f321" fmla="*/ f258 f87 1"/>
                  <a:gd name="f322" fmla="*/ f259 f86 1"/>
                  <a:gd name="f323" fmla="*/ f260 f87 1"/>
                  <a:gd name="f324" fmla="*/ f261 f87 1"/>
                  <a:gd name="f325" fmla="*/ f262 f86 1"/>
                  <a:gd name="f326" fmla="*/ f263 f87 1"/>
                  <a:gd name="f327" fmla="*/ f264 f86 1"/>
                  <a:gd name="f328" fmla="*/ f265 f87 1"/>
                  <a:gd name="f329" fmla="*/ f266 f86 1"/>
                  <a:gd name="f330" fmla="*/ f267 f87 1"/>
                  <a:gd name="f331" fmla="*/ f268 f86 1"/>
                  <a:gd name="f332" fmla="*/ f269 f87 1"/>
                  <a:gd name="f333" fmla="*/ f270 f86 1"/>
                  <a:gd name="f334" fmla="*/ f271 f87 1"/>
                  <a:gd name="f335" fmla="*/ f272 f87 1"/>
                  <a:gd name="f336" fmla="*/ f273 f86 1"/>
                  <a:gd name="f337" fmla="*/ f274 f87 1"/>
                  <a:gd name="f338" fmla="*/ f275 f86 1"/>
                  <a:gd name="f339" fmla="*/ f276 f87 1"/>
                  <a:gd name="f340" fmla="*/ f277 f86 1"/>
                  <a:gd name="f341" fmla="*/ f278 f8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6">
                    <a:pos x="f283" y="f284"/>
                  </a:cxn>
                  <a:cxn ang="f156">
                    <a:pos x="f285" y="f286"/>
                  </a:cxn>
                  <a:cxn ang="f156">
                    <a:pos x="f283" y="f287"/>
                  </a:cxn>
                  <a:cxn ang="f156">
                    <a:pos x="f288" y="f289"/>
                  </a:cxn>
                  <a:cxn ang="f156">
                    <a:pos x="f290" y="f289"/>
                  </a:cxn>
                  <a:cxn ang="f156">
                    <a:pos x="f291" y="f292"/>
                  </a:cxn>
                  <a:cxn ang="f156">
                    <a:pos x="f293" y="f294"/>
                  </a:cxn>
                  <a:cxn ang="f156">
                    <a:pos x="f295" y="f296"/>
                  </a:cxn>
                  <a:cxn ang="f156">
                    <a:pos x="f297" y="f298"/>
                  </a:cxn>
                  <a:cxn ang="f156">
                    <a:pos x="f299" y="f300"/>
                  </a:cxn>
                  <a:cxn ang="f156">
                    <a:pos x="f301" y="f302"/>
                  </a:cxn>
                  <a:cxn ang="f156">
                    <a:pos x="f303" y="f304"/>
                  </a:cxn>
                  <a:cxn ang="f156">
                    <a:pos x="f305" y="f306"/>
                  </a:cxn>
                  <a:cxn ang="f156">
                    <a:pos x="f305" y="f304"/>
                  </a:cxn>
                  <a:cxn ang="f156">
                    <a:pos x="f305" y="f307"/>
                  </a:cxn>
                  <a:cxn ang="f156">
                    <a:pos x="f303" y="f302"/>
                  </a:cxn>
                  <a:cxn ang="f156">
                    <a:pos x="f308" y="f309"/>
                  </a:cxn>
                  <a:cxn ang="f156">
                    <a:pos x="f301" y="f310"/>
                  </a:cxn>
                  <a:cxn ang="f156">
                    <a:pos x="f297" y="f311"/>
                  </a:cxn>
                  <a:cxn ang="f156">
                    <a:pos x="f295" y="f312"/>
                  </a:cxn>
                  <a:cxn ang="f156">
                    <a:pos x="f313" y="f314"/>
                  </a:cxn>
                  <a:cxn ang="f156">
                    <a:pos x="f291" y="f312"/>
                  </a:cxn>
                  <a:cxn ang="f156">
                    <a:pos x="f315" y="f316"/>
                  </a:cxn>
                  <a:cxn ang="f156">
                    <a:pos x="f317" y="f318"/>
                  </a:cxn>
                  <a:cxn ang="f156">
                    <a:pos x="f319" y="f320"/>
                  </a:cxn>
                  <a:cxn ang="f156">
                    <a:pos x="f283" y="f321"/>
                  </a:cxn>
                  <a:cxn ang="f156">
                    <a:pos x="f283" y="f318"/>
                  </a:cxn>
                  <a:cxn ang="f156">
                    <a:pos x="f322" y="f323"/>
                  </a:cxn>
                  <a:cxn ang="f156">
                    <a:pos x="f317" y="f324"/>
                  </a:cxn>
                  <a:cxn ang="f156">
                    <a:pos x="f325" y="f326"/>
                  </a:cxn>
                  <a:cxn ang="f156">
                    <a:pos x="f327" y="f328"/>
                  </a:cxn>
                  <a:cxn ang="f156">
                    <a:pos x="f329" y="f330"/>
                  </a:cxn>
                  <a:cxn ang="f156">
                    <a:pos x="f331" y="f332"/>
                  </a:cxn>
                  <a:cxn ang="f156">
                    <a:pos x="f333" y="f334"/>
                  </a:cxn>
                  <a:cxn ang="f156">
                    <a:pos x="f333" y="f335"/>
                  </a:cxn>
                  <a:cxn ang="f156">
                    <a:pos x="f331" y="f335"/>
                  </a:cxn>
                  <a:cxn ang="f156">
                    <a:pos x="f336" y="f337"/>
                  </a:cxn>
                  <a:cxn ang="f156">
                    <a:pos x="f338" y="f328"/>
                  </a:cxn>
                  <a:cxn ang="f156">
                    <a:pos x="f293" y="f339"/>
                  </a:cxn>
                  <a:cxn ang="f156">
                    <a:pos x="f340" y="f341"/>
                  </a:cxn>
                  <a:cxn ang="f156">
                    <a:pos x="f288" y="f296"/>
                  </a:cxn>
                  <a:cxn ang="f156">
                    <a:pos x="f283" y="f323"/>
                  </a:cxn>
                  <a:cxn ang="f156">
                    <a:pos x="f283" y="f284"/>
                  </a:cxn>
                </a:cxnLst>
                <a:rect l="f279" t="f282" r="f280" b="f281"/>
                <a:pathLst>
                  <a:path w="97" h="110">
                    <a:moveTo>
                      <a:pt x="f8" y="f9"/>
                    </a:moveTo>
                    <a:cubicBezTo>
                      <a:pt x="f8" y="f10"/>
                      <a:pt x="f11" y="f12"/>
                      <a:pt x="f11" y="f13"/>
                    </a:cubicBezTo>
                    <a:cubicBezTo>
                      <a:pt x="f6" y="f14"/>
                      <a:pt x="f6" y="f15"/>
                      <a:pt x="f8" y="f16"/>
                    </a:cubicBezTo>
                    <a:cubicBezTo>
                      <a:pt x="f17" y="f16"/>
                      <a:pt x="f17" y="f18"/>
                      <a:pt x="f17" y="f18"/>
                    </a:cubicBezTo>
                    <a:cubicBezTo>
                      <a:pt x="f17" y="f18"/>
                      <a:pt x="f19" y="f18"/>
                      <a:pt x="f19" y="f18"/>
                    </a:cubicBezTo>
                    <a:cubicBezTo>
                      <a:pt x="f15" y="f15"/>
                      <a:pt x="f20" y="f10"/>
                      <a:pt x="f21" y="f22"/>
                    </a:cubicBezTo>
                    <a:cubicBezTo>
                      <a:pt x="f21" y="f23"/>
                      <a:pt x="f24" y="f25"/>
                      <a:pt x="f13" y="f26"/>
                    </a:cubicBezTo>
                    <a:cubicBezTo>
                      <a:pt x="f12" y="f27"/>
                      <a:pt x="f10" y="f28"/>
                      <a:pt x="f29" y="f30"/>
                    </a:cubicBezTo>
                    <a:cubicBezTo>
                      <a:pt x="f31" y="f13"/>
                      <a:pt x="f32" y="f16"/>
                      <a:pt x="f25" y="f33"/>
                    </a:cubicBezTo>
                    <a:cubicBezTo>
                      <a:pt x="f26" y="f8"/>
                      <a:pt x="f34" y="f35"/>
                      <a:pt x="f34" y="f36"/>
                    </a:cubicBezTo>
                    <a:cubicBezTo>
                      <a:pt x="f37" y="f38"/>
                      <a:pt x="f34" y="f39"/>
                      <a:pt x="f40" y="f41"/>
                    </a:cubicBezTo>
                    <a:cubicBezTo>
                      <a:pt x="f42" y="f43"/>
                      <a:pt x="f42" y="f44"/>
                      <a:pt x="f45" y="f44"/>
                    </a:cubicBezTo>
                    <a:cubicBezTo>
                      <a:pt x="f46" y="f43"/>
                      <a:pt x="f47" y="f7"/>
                      <a:pt x="f46" y="f7"/>
                    </a:cubicBezTo>
                    <a:cubicBezTo>
                      <a:pt x="f46" y="f7"/>
                      <a:pt x="f46" y="f44"/>
                      <a:pt x="f46" y="f44"/>
                    </a:cubicBezTo>
                    <a:cubicBezTo>
                      <a:pt x="f46" y="f43"/>
                      <a:pt x="f46" y="f48"/>
                      <a:pt x="f46" y="f48"/>
                    </a:cubicBezTo>
                    <a:cubicBezTo>
                      <a:pt x="f46" y="f41"/>
                      <a:pt x="f47" y="f48"/>
                      <a:pt x="f45" y="f41"/>
                    </a:cubicBezTo>
                    <a:cubicBezTo>
                      <a:pt x="f49" y="f41"/>
                      <a:pt x="f49" y="f50"/>
                      <a:pt x="f42" y="f39"/>
                    </a:cubicBezTo>
                    <a:cubicBezTo>
                      <a:pt x="f42" y="f51"/>
                      <a:pt x="f40" y="f52"/>
                      <a:pt x="f40" y="f53"/>
                    </a:cubicBezTo>
                    <a:cubicBezTo>
                      <a:pt x="f42" y="f11"/>
                      <a:pt x="f37" y="f19"/>
                      <a:pt x="f25" y="f54"/>
                    </a:cubicBezTo>
                    <a:cubicBezTo>
                      <a:pt x="f30" y="f21"/>
                      <a:pt x="f31" y="f55"/>
                      <a:pt x="f29" y="f56"/>
                    </a:cubicBezTo>
                    <a:cubicBezTo>
                      <a:pt x="f29" y="f37"/>
                      <a:pt x="f29" y="f40"/>
                      <a:pt x="f12" y="f40"/>
                    </a:cubicBezTo>
                    <a:cubicBezTo>
                      <a:pt x="f24" y="f40"/>
                      <a:pt x="f21" y="f37"/>
                      <a:pt x="f21" y="f56"/>
                    </a:cubicBezTo>
                    <a:cubicBezTo>
                      <a:pt x="f20" y="f57"/>
                      <a:pt x="f20" y="f32"/>
                      <a:pt x="f15" y="f58"/>
                    </a:cubicBezTo>
                    <a:cubicBezTo>
                      <a:pt x="f59" y="f9"/>
                      <a:pt x="f59" y="f12"/>
                      <a:pt x="f18" y="f24"/>
                    </a:cubicBezTo>
                    <a:cubicBezTo>
                      <a:pt x="f54" y="f14"/>
                      <a:pt x="f60" y="f20"/>
                      <a:pt x="f33" y="f15"/>
                    </a:cubicBezTo>
                    <a:cubicBezTo>
                      <a:pt x="f19" y="f15"/>
                      <a:pt x="f17" y="f15"/>
                      <a:pt x="f8" y="f20"/>
                    </a:cubicBezTo>
                    <a:cubicBezTo>
                      <a:pt x="f11" y="f14"/>
                      <a:pt x="f8" y="f21"/>
                      <a:pt x="f8" y="f24"/>
                    </a:cubicBezTo>
                    <a:cubicBezTo>
                      <a:pt x="f17" y="f12"/>
                      <a:pt x="f33" y="f29"/>
                      <a:pt x="f61" y="f31"/>
                    </a:cubicBezTo>
                    <a:cubicBezTo>
                      <a:pt x="f60" y="f22"/>
                      <a:pt x="f54" y="f27"/>
                      <a:pt x="f18" y="f37"/>
                    </a:cubicBezTo>
                    <a:cubicBezTo>
                      <a:pt x="f18" y="f42"/>
                      <a:pt x="f16" y="f46"/>
                      <a:pt x="f59" y="f62"/>
                    </a:cubicBezTo>
                    <a:cubicBezTo>
                      <a:pt x="f20" y="f63"/>
                      <a:pt x="f13" y="f64"/>
                      <a:pt x="f55" y="f65"/>
                    </a:cubicBezTo>
                    <a:cubicBezTo>
                      <a:pt x="f26" y="f66"/>
                      <a:pt x="f62" y="f67"/>
                      <a:pt x="f68" y="f69"/>
                    </a:cubicBezTo>
                    <a:cubicBezTo>
                      <a:pt x="f66" y="f70"/>
                      <a:pt x="f71" y="f72"/>
                      <a:pt x="f73" y="f73"/>
                    </a:cubicBezTo>
                    <a:cubicBezTo>
                      <a:pt x="f74" y="f74"/>
                      <a:pt x="f75" y="f74"/>
                      <a:pt x="f75" y="f76"/>
                    </a:cubicBezTo>
                    <a:cubicBezTo>
                      <a:pt x="f5" y="f76"/>
                      <a:pt x="f75" y="f75"/>
                      <a:pt x="f75" y="f75"/>
                    </a:cubicBezTo>
                    <a:cubicBezTo>
                      <a:pt x="f76" y="f5"/>
                      <a:pt x="f74" y="f5"/>
                      <a:pt x="f73" y="f75"/>
                    </a:cubicBezTo>
                    <a:cubicBezTo>
                      <a:pt x="f77" y="f72"/>
                      <a:pt x="f78" y="f79"/>
                      <a:pt x="f27" y="f80"/>
                    </a:cubicBezTo>
                    <a:cubicBezTo>
                      <a:pt x="f32" y="f81"/>
                      <a:pt x="f58" y="f82"/>
                      <a:pt x="f10" y="f65"/>
                    </a:cubicBezTo>
                    <a:cubicBezTo>
                      <a:pt x="f12" y="f65"/>
                      <a:pt x="f12" y="f83"/>
                      <a:pt x="f13" y="f83"/>
                    </a:cubicBezTo>
                    <a:cubicBezTo>
                      <a:pt x="f59" y="f68"/>
                      <a:pt x="f54" y="f84"/>
                      <a:pt x="f60" y="f47"/>
                    </a:cubicBezTo>
                    <a:cubicBezTo>
                      <a:pt x="f61" y="f34"/>
                      <a:pt x="f33" y="f57"/>
                      <a:pt x="f17" y="f30"/>
                    </a:cubicBezTo>
                    <a:cubicBezTo>
                      <a:pt x="f17" y="f55"/>
                      <a:pt x="f17" y="f58"/>
                      <a:pt x="f8" y="f31"/>
                    </a:cubicBezTo>
                    <a:cubicBezTo>
                      <a:pt x="f8" y="f31"/>
                      <a:pt x="f8" y="f9"/>
                      <a:pt x="f8" y="f9"/>
                    </a:cubicBezTo>
                    <a:close/>
                  </a:path>
                </a:pathLst>
              </a:custGeom>
              <a:solidFill>
                <a:srgbClr val="81584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DF49D626-0D75-B986-87D9-41C976AA06BE}"/>
                  </a:ext>
                </a:extLst>
              </p:cNvPr>
              <p:cNvSpPr/>
              <p:nvPr/>
            </p:nvSpPr>
            <p:spPr>
              <a:xfrm>
                <a:off x="6284908" y="6824660"/>
                <a:ext cx="1487491" cy="10874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7"/>
                  <a:gd name="f7" fmla="val 93"/>
                  <a:gd name="f8" fmla="val 117"/>
                  <a:gd name="f9" fmla="val 92"/>
                  <a:gd name="f10" fmla="val 116"/>
                  <a:gd name="f11" fmla="val 113"/>
                  <a:gd name="f12" fmla="val 88"/>
                  <a:gd name="f13" fmla="val 114"/>
                  <a:gd name="f14" fmla="val 85"/>
                  <a:gd name="f15" fmla="val 115"/>
                  <a:gd name="f16" fmla="val 81"/>
                  <a:gd name="f17" fmla="val 80"/>
                  <a:gd name="f18" fmla="val 79"/>
                  <a:gd name="f19" fmla="val 78"/>
                  <a:gd name="f20" fmla="val 122"/>
                  <a:gd name="f21" fmla="val 69"/>
                  <a:gd name="f22" fmla="val 59"/>
                  <a:gd name="f23" fmla="val 49"/>
                  <a:gd name="f24" fmla="val 123"/>
                  <a:gd name="f25" fmla="val 40"/>
                  <a:gd name="f26" fmla="val 118"/>
                  <a:gd name="f27" fmla="val 33"/>
                  <a:gd name="f28" fmla="val 111"/>
                  <a:gd name="f29" fmla="val 29"/>
                  <a:gd name="f30" fmla="val 104"/>
                  <a:gd name="f31" fmla="val 25"/>
                  <a:gd name="f32" fmla="val 96"/>
                  <a:gd name="f33" fmla="val 24"/>
                  <a:gd name="f34" fmla="val 23"/>
                  <a:gd name="f35" fmla="val 74"/>
                  <a:gd name="f36" fmla="val 22"/>
                  <a:gd name="f37" fmla="val 60"/>
                  <a:gd name="f38" fmla="val 45"/>
                  <a:gd name="f39" fmla="val 20"/>
                  <a:gd name="f40" fmla="val 32"/>
                  <a:gd name="f41" fmla="val 18"/>
                  <a:gd name="f42" fmla="val 19"/>
                  <a:gd name="f43" fmla="val 14"/>
                  <a:gd name="f44" fmla="val 7"/>
                  <a:gd name="f45" fmla="val 5"/>
                  <a:gd name="f46" fmla="val 2"/>
                  <a:gd name="f47" fmla="val 3"/>
                  <a:gd name="f48" fmla="val 1"/>
                  <a:gd name="f49" fmla="val 11"/>
                  <a:gd name="f50" fmla="val 16"/>
                  <a:gd name="f51" fmla="val 44"/>
                  <a:gd name="f52" fmla="val 58"/>
                  <a:gd name="f53" fmla="val 21"/>
                  <a:gd name="f54" fmla="val 72"/>
                  <a:gd name="f55" fmla="val 86"/>
                  <a:gd name="f56" fmla="val 94"/>
                  <a:gd name="f57" fmla="val 103"/>
                  <a:gd name="f58" fmla="val 110"/>
                  <a:gd name="f59" fmla="val 27"/>
                  <a:gd name="f60" fmla="val 31"/>
                  <a:gd name="f61" fmla="val 125"/>
                  <a:gd name="f62" fmla="val 39"/>
                  <a:gd name="f63" fmla="val 51"/>
                  <a:gd name="f64" fmla="val 54"/>
                  <a:gd name="f65" fmla="val 56"/>
                  <a:gd name="f66" fmla="val 124"/>
                  <a:gd name="f67" fmla="val 61"/>
                  <a:gd name="f68" fmla="val 62"/>
                  <a:gd name="f69" fmla="val 57"/>
                  <a:gd name="f70" fmla="val 126"/>
                  <a:gd name="f71" fmla="val 65"/>
                  <a:gd name="f72" fmla="val 120"/>
                  <a:gd name="f73" fmla="val 73"/>
                  <a:gd name="f74" fmla="val 119"/>
                  <a:gd name="f75" fmla="val 75"/>
                  <a:gd name="f76" fmla="val 83"/>
                  <a:gd name="f77" fmla="val 87"/>
                  <a:gd name="f78" fmla="val 90"/>
                  <a:gd name="f79" fmla="val 91"/>
                  <a:gd name="f80" fmla="+- 0 0 -90"/>
                  <a:gd name="f81" fmla="*/ f3 1 127"/>
                  <a:gd name="f82" fmla="*/ f4 1 93"/>
                  <a:gd name="f83" fmla="val f5"/>
                  <a:gd name="f84" fmla="val f6"/>
                  <a:gd name="f85" fmla="val f7"/>
                  <a:gd name="f86" fmla="*/ f80 f0 1"/>
                  <a:gd name="f87" fmla="+- f85 0 f83"/>
                  <a:gd name="f88" fmla="+- f84 0 f83"/>
                  <a:gd name="f89" fmla="*/ f86 1 f2"/>
                  <a:gd name="f90" fmla="*/ f88 1 127"/>
                  <a:gd name="f91" fmla="*/ f87 1 93"/>
                  <a:gd name="f92" fmla="*/ 117 f88 1"/>
                  <a:gd name="f93" fmla="*/ 92 f87 1"/>
                  <a:gd name="f94" fmla="*/ 116 f88 1"/>
                  <a:gd name="f95" fmla="*/ 115 f88 1"/>
                  <a:gd name="f96" fmla="*/ 81 f87 1"/>
                  <a:gd name="f97" fmla="*/ 78 f87 1"/>
                  <a:gd name="f98" fmla="*/ 122 f88 1"/>
                  <a:gd name="f99" fmla="*/ 49 f87 1"/>
                  <a:gd name="f100" fmla="*/ 111 f88 1"/>
                  <a:gd name="f101" fmla="*/ 29 f87 1"/>
                  <a:gd name="f102" fmla="*/ 88 f88 1"/>
                  <a:gd name="f103" fmla="*/ 23 f87 1"/>
                  <a:gd name="f104" fmla="*/ 45 f88 1"/>
                  <a:gd name="f105" fmla="*/ 20 f87 1"/>
                  <a:gd name="f106" fmla="*/ 7 f88 1"/>
                  <a:gd name="f107" fmla="*/ 7 f87 1"/>
                  <a:gd name="f108" fmla="*/ 0 f88 1"/>
                  <a:gd name="f109" fmla="*/ 1 f87 1"/>
                  <a:gd name="f110" fmla="*/ 2 f88 1"/>
                  <a:gd name="f111" fmla="*/ 44 f88 1"/>
                  <a:gd name="f112" fmla="*/ 18 f87 1"/>
                  <a:gd name="f113" fmla="*/ 86 f88 1"/>
                  <a:gd name="f114" fmla="*/ 22 f87 1"/>
                  <a:gd name="f115" fmla="*/ 110 f88 1"/>
                  <a:gd name="f116" fmla="*/ 27 f87 1"/>
                  <a:gd name="f117" fmla="*/ 123 f88 1"/>
                  <a:gd name="f118" fmla="*/ 56 f87 1"/>
                  <a:gd name="f119" fmla="*/ 61 f87 1"/>
                  <a:gd name="f120" fmla="*/ 124 f88 1"/>
                  <a:gd name="f121" fmla="*/ 58 f87 1"/>
                  <a:gd name="f122" fmla="*/ 125 f88 1"/>
                  <a:gd name="f123" fmla="*/ 60 f87 1"/>
                  <a:gd name="f124" fmla="*/ 120 f88 1"/>
                  <a:gd name="f125" fmla="*/ 73 f87 1"/>
                  <a:gd name="f126" fmla="*/ 80 f87 1"/>
                  <a:gd name="f127" fmla="*/ 90 f87 1"/>
                  <a:gd name="f128" fmla="+- f89 0 f1"/>
                  <a:gd name="f129" fmla="*/ f92 1 127"/>
                  <a:gd name="f130" fmla="*/ f93 1 93"/>
                  <a:gd name="f131" fmla="*/ f94 1 127"/>
                  <a:gd name="f132" fmla="*/ f95 1 127"/>
                  <a:gd name="f133" fmla="*/ f96 1 93"/>
                  <a:gd name="f134" fmla="*/ f97 1 93"/>
                  <a:gd name="f135" fmla="*/ f98 1 127"/>
                  <a:gd name="f136" fmla="*/ f99 1 93"/>
                  <a:gd name="f137" fmla="*/ f100 1 127"/>
                  <a:gd name="f138" fmla="*/ f101 1 93"/>
                  <a:gd name="f139" fmla="*/ f102 1 127"/>
                  <a:gd name="f140" fmla="*/ f103 1 93"/>
                  <a:gd name="f141" fmla="*/ f104 1 127"/>
                  <a:gd name="f142" fmla="*/ f105 1 93"/>
                  <a:gd name="f143" fmla="*/ f106 1 127"/>
                  <a:gd name="f144" fmla="*/ f107 1 93"/>
                  <a:gd name="f145" fmla="*/ f108 1 127"/>
                  <a:gd name="f146" fmla="*/ f109 1 93"/>
                  <a:gd name="f147" fmla="*/ f110 1 127"/>
                  <a:gd name="f148" fmla="*/ f111 1 127"/>
                  <a:gd name="f149" fmla="*/ f112 1 93"/>
                  <a:gd name="f150" fmla="*/ f113 1 127"/>
                  <a:gd name="f151" fmla="*/ f114 1 93"/>
                  <a:gd name="f152" fmla="*/ f115 1 127"/>
                  <a:gd name="f153" fmla="*/ f116 1 93"/>
                  <a:gd name="f154" fmla="*/ f117 1 127"/>
                  <a:gd name="f155" fmla="*/ f118 1 93"/>
                  <a:gd name="f156" fmla="*/ f119 1 93"/>
                  <a:gd name="f157" fmla="*/ f120 1 127"/>
                  <a:gd name="f158" fmla="*/ f121 1 93"/>
                  <a:gd name="f159" fmla="*/ f122 1 127"/>
                  <a:gd name="f160" fmla="*/ f123 1 93"/>
                  <a:gd name="f161" fmla="*/ f124 1 127"/>
                  <a:gd name="f162" fmla="*/ f125 1 93"/>
                  <a:gd name="f163" fmla="*/ f126 1 93"/>
                  <a:gd name="f164" fmla="*/ f127 1 93"/>
                  <a:gd name="f165" fmla="*/ 0 1 f90"/>
                  <a:gd name="f166" fmla="*/ f84 1 f90"/>
                  <a:gd name="f167" fmla="*/ 0 1 f91"/>
                  <a:gd name="f168" fmla="*/ f85 1 f91"/>
                  <a:gd name="f169" fmla="*/ f129 1 f90"/>
                  <a:gd name="f170" fmla="*/ f130 1 f91"/>
                  <a:gd name="f171" fmla="*/ f131 1 f90"/>
                  <a:gd name="f172" fmla="*/ f132 1 f90"/>
                  <a:gd name="f173" fmla="*/ f133 1 f91"/>
                  <a:gd name="f174" fmla="*/ f134 1 f91"/>
                  <a:gd name="f175" fmla="*/ f135 1 f90"/>
                  <a:gd name="f176" fmla="*/ f136 1 f91"/>
                  <a:gd name="f177" fmla="*/ f137 1 f90"/>
                  <a:gd name="f178" fmla="*/ f138 1 f91"/>
                  <a:gd name="f179" fmla="*/ f139 1 f90"/>
                  <a:gd name="f180" fmla="*/ f140 1 f91"/>
                  <a:gd name="f181" fmla="*/ f141 1 f90"/>
                  <a:gd name="f182" fmla="*/ f142 1 f91"/>
                  <a:gd name="f183" fmla="*/ f143 1 f90"/>
                  <a:gd name="f184" fmla="*/ f144 1 f91"/>
                  <a:gd name="f185" fmla="*/ f145 1 f90"/>
                  <a:gd name="f186" fmla="*/ f146 1 f91"/>
                  <a:gd name="f187" fmla="*/ f147 1 f90"/>
                  <a:gd name="f188" fmla="*/ f148 1 f90"/>
                  <a:gd name="f189" fmla="*/ f149 1 f91"/>
                  <a:gd name="f190" fmla="*/ f150 1 f90"/>
                  <a:gd name="f191" fmla="*/ f151 1 f91"/>
                  <a:gd name="f192" fmla="*/ f152 1 f90"/>
                  <a:gd name="f193" fmla="*/ f153 1 f91"/>
                  <a:gd name="f194" fmla="*/ f154 1 f90"/>
                  <a:gd name="f195" fmla="*/ f155 1 f91"/>
                  <a:gd name="f196" fmla="*/ f156 1 f91"/>
                  <a:gd name="f197" fmla="*/ f157 1 f90"/>
                  <a:gd name="f198" fmla="*/ f158 1 f91"/>
                  <a:gd name="f199" fmla="*/ f159 1 f90"/>
                  <a:gd name="f200" fmla="*/ f160 1 f91"/>
                  <a:gd name="f201" fmla="*/ f161 1 f90"/>
                  <a:gd name="f202" fmla="*/ f162 1 f91"/>
                  <a:gd name="f203" fmla="*/ f163 1 f91"/>
                  <a:gd name="f204" fmla="*/ f164 1 f91"/>
                  <a:gd name="f205" fmla="*/ f165 f81 1"/>
                  <a:gd name="f206" fmla="*/ f166 f81 1"/>
                  <a:gd name="f207" fmla="*/ f168 f82 1"/>
                  <a:gd name="f208" fmla="*/ f167 f82 1"/>
                  <a:gd name="f209" fmla="*/ f169 f81 1"/>
                  <a:gd name="f210" fmla="*/ f170 f82 1"/>
                  <a:gd name="f211" fmla="*/ f171 f81 1"/>
                  <a:gd name="f212" fmla="*/ f172 f81 1"/>
                  <a:gd name="f213" fmla="*/ f173 f82 1"/>
                  <a:gd name="f214" fmla="*/ f174 f82 1"/>
                  <a:gd name="f215" fmla="*/ f175 f81 1"/>
                  <a:gd name="f216" fmla="*/ f176 f82 1"/>
                  <a:gd name="f217" fmla="*/ f177 f81 1"/>
                  <a:gd name="f218" fmla="*/ f178 f82 1"/>
                  <a:gd name="f219" fmla="*/ f179 f81 1"/>
                  <a:gd name="f220" fmla="*/ f180 f82 1"/>
                  <a:gd name="f221" fmla="*/ f181 f81 1"/>
                  <a:gd name="f222" fmla="*/ f182 f82 1"/>
                  <a:gd name="f223" fmla="*/ f183 f81 1"/>
                  <a:gd name="f224" fmla="*/ f184 f82 1"/>
                  <a:gd name="f225" fmla="*/ f185 f81 1"/>
                  <a:gd name="f226" fmla="*/ f186 f82 1"/>
                  <a:gd name="f227" fmla="*/ f187 f81 1"/>
                  <a:gd name="f228" fmla="*/ f188 f81 1"/>
                  <a:gd name="f229" fmla="*/ f189 f82 1"/>
                  <a:gd name="f230" fmla="*/ f190 f81 1"/>
                  <a:gd name="f231" fmla="*/ f191 f82 1"/>
                  <a:gd name="f232" fmla="*/ f192 f81 1"/>
                  <a:gd name="f233" fmla="*/ f193 f82 1"/>
                  <a:gd name="f234" fmla="*/ f194 f81 1"/>
                  <a:gd name="f235" fmla="*/ f195 f82 1"/>
                  <a:gd name="f236" fmla="*/ f196 f82 1"/>
                  <a:gd name="f237" fmla="*/ f197 f81 1"/>
                  <a:gd name="f238" fmla="*/ f198 f82 1"/>
                  <a:gd name="f239" fmla="*/ f199 f81 1"/>
                  <a:gd name="f240" fmla="*/ f200 f82 1"/>
                  <a:gd name="f241" fmla="*/ f201 f81 1"/>
                  <a:gd name="f242" fmla="*/ f202 f82 1"/>
                  <a:gd name="f243" fmla="*/ f203 f82 1"/>
                  <a:gd name="f244" fmla="*/ f204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8">
                    <a:pos x="f209" y="f210"/>
                  </a:cxn>
                  <a:cxn ang="f128">
                    <a:pos x="f211" y="f210"/>
                  </a:cxn>
                  <a:cxn ang="f128">
                    <a:pos x="f212" y="f213"/>
                  </a:cxn>
                  <a:cxn ang="f128">
                    <a:pos x="f211" y="f214"/>
                  </a:cxn>
                  <a:cxn ang="f128">
                    <a:pos x="f215" y="f216"/>
                  </a:cxn>
                  <a:cxn ang="f128">
                    <a:pos x="f217" y="f218"/>
                  </a:cxn>
                  <a:cxn ang="f128">
                    <a:pos x="f219" y="f220"/>
                  </a:cxn>
                  <a:cxn ang="f128">
                    <a:pos x="f221" y="f222"/>
                  </a:cxn>
                  <a:cxn ang="f128">
                    <a:pos x="f223" y="f224"/>
                  </a:cxn>
                  <a:cxn ang="f128">
                    <a:pos x="f225" y="f226"/>
                  </a:cxn>
                  <a:cxn ang="f128">
                    <a:pos x="f227" y="f226"/>
                  </a:cxn>
                  <a:cxn ang="f128">
                    <a:pos x="f228" y="f229"/>
                  </a:cxn>
                  <a:cxn ang="f128">
                    <a:pos x="f230" y="f231"/>
                  </a:cxn>
                  <a:cxn ang="f128">
                    <a:pos x="f232" y="f233"/>
                  </a:cxn>
                  <a:cxn ang="f128">
                    <a:pos x="f234" y="f216"/>
                  </a:cxn>
                  <a:cxn ang="f128">
                    <a:pos x="f234" y="f235"/>
                  </a:cxn>
                  <a:cxn ang="f128">
                    <a:pos x="f234" y="f236"/>
                  </a:cxn>
                  <a:cxn ang="f128">
                    <a:pos x="f234" y="f236"/>
                  </a:cxn>
                  <a:cxn ang="f128">
                    <a:pos x="f234" y="f236"/>
                  </a:cxn>
                  <a:cxn ang="f128">
                    <a:pos x="f237" y="f238"/>
                  </a:cxn>
                  <a:cxn ang="f128">
                    <a:pos x="f239" y="f235"/>
                  </a:cxn>
                  <a:cxn ang="f128">
                    <a:pos x="f239" y="f240"/>
                  </a:cxn>
                  <a:cxn ang="f128">
                    <a:pos x="f241" y="f242"/>
                  </a:cxn>
                  <a:cxn ang="f128">
                    <a:pos x="f209" y="f243"/>
                  </a:cxn>
                  <a:cxn ang="f128">
                    <a:pos x="f209" y="f244"/>
                  </a:cxn>
                  <a:cxn ang="f128">
                    <a:pos x="f209" y="f210"/>
                  </a:cxn>
                </a:cxnLst>
                <a:rect l="f205" t="f208" r="f206" b="f207"/>
                <a:pathLst>
                  <a:path w="127" h="93">
                    <a:moveTo>
                      <a:pt x="f8" y="f9"/>
                    </a:moveTo>
                    <a:cubicBezTo>
                      <a:pt x="f10" y="f7"/>
                      <a:pt x="f10" y="f9"/>
                      <a:pt x="f10" y="f9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5" y="f17"/>
                      <a:pt x="f15" y="f18"/>
                      <a:pt x="f10" y="f19"/>
                    </a:cubicBezTo>
                    <a:cubicBezTo>
                      <a:pt x="f20" y="f21"/>
                      <a:pt x="f20" y="f22"/>
                      <a:pt x="f20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12" y="f34"/>
                    </a:cubicBezTo>
                    <a:cubicBezTo>
                      <a:pt x="f35" y="f36"/>
                      <a:pt x="f37" y="f36"/>
                      <a:pt x="f38" y="f39"/>
                    </a:cubicBezTo>
                    <a:cubicBezTo>
                      <a:pt x="f40" y="f41"/>
                      <a:pt x="f42" y="f43"/>
                      <a:pt x="f44" y="f44"/>
                    </a:cubicBezTo>
                    <a:cubicBezTo>
                      <a:pt x="f45" y="f45"/>
                      <a:pt x="f46" y="f47"/>
                      <a:pt x="f5" y="f48"/>
                    </a:cubicBezTo>
                    <a:cubicBezTo>
                      <a:pt x="f48" y="f5"/>
                      <a:pt x="f48" y="f48"/>
                      <a:pt x="f46" y="f48"/>
                    </a:cubicBezTo>
                    <a:cubicBezTo>
                      <a:pt x="f43" y="f49"/>
                      <a:pt x="f29" y="f50"/>
                      <a:pt x="f51" y="f41"/>
                    </a:cubicBezTo>
                    <a:cubicBezTo>
                      <a:pt x="f52" y="f53"/>
                      <a:pt x="f54" y="f53"/>
                      <a:pt x="f55" y="f36"/>
                    </a:cubicBezTo>
                    <a:cubicBezTo>
                      <a:pt x="f56" y="f34"/>
                      <a:pt x="f57" y="f33"/>
                      <a:pt x="f58" y="f59"/>
                    </a:cubicBezTo>
                    <a:cubicBezTo>
                      <a:pt x="f8" y="f60"/>
                      <a:pt x="f61" y="f62"/>
                      <a:pt x="f24" y="f23"/>
                    </a:cubicBezTo>
                    <a:cubicBezTo>
                      <a:pt x="f24" y="f63"/>
                      <a:pt x="f24" y="f64"/>
                      <a:pt x="f24" y="f65"/>
                    </a:cubicBezTo>
                    <a:cubicBezTo>
                      <a:pt x="f66" y="f52"/>
                      <a:pt x="f24" y="f22"/>
                      <a:pt x="f24" y="f67"/>
                    </a:cubicBezTo>
                    <a:cubicBezTo>
                      <a:pt x="f24" y="f68"/>
                      <a:pt x="f24" y="f67"/>
                      <a:pt x="f24" y="f67"/>
                    </a:cubicBezTo>
                    <a:cubicBezTo>
                      <a:pt x="f24" y="f67"/>
                      <a:pt x="f24" y="f67"/>
                      <a:pt x="f24" y="f67"/>
                    </a:cubicBezTo>
                    <a:cubicBezTo>
                      <a:pt x="f24" y="f37"/>
                      <a:pt x="f24" y="f52"/>
                      <a:pt x="f66" y="f52"/>
                    </a:cubicBezTo>
                    <a:cubicBezTo>
                      <a:pt x="f61" y="f69"/>
                      <a:pt x="f61" y="f69"/>
                      <a:pt x="f61" y="f65"/>
                    </a:cubicBezTo>
                    <a:cubicBezTo>
                      <a:pt x="f6" y="f52"/>
                      <a:pt x="f70" y="f22"/>
                      <a:pt x="f61" y="f37"/>
                    </a:cubicBezTo>
                    <a:cubicBezTo>
                      <a:pt x="f66" y="f71"/>
                      <a:pt x="f20" y="f21"/>
                      <a:pt x="f72" y="f73"/>
                    </a:cubicBezTo>
                    <a:cubicBezTo>
                      <a:pt x="f74" y="f75"/>
                      <a:pt x="f26" y="f19"/>
                      <a:pt x="f8" y="f17"/>
                    </a:cubicBezTo>
                    <a:cubicBezTo>
                      <a:pt x="f10" y="f76"/>
                      <a:pt x="f15" y="f77"/>
                      <a:pt x="f8" y="f78"/>
                    </a:cubicBezTo>
                    <a:cubicBezTo>
                      <a:pt x="f8" y="f78"/>
                      <a:pt x="f26" y="f79"/>
                      <a:pt x="f8" y="f9"/>
                    </a:cubicBezTo>
                    <a:close/>
                  </a:path>
                </a:pathLst>
              </a:custGeom>
              <a:solidFill>
                <a:srgbClr val="924F3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7D65D211-DA12-7CAA-3A76-C5A63BD0BF4B}"/>
                  </a:ext>
                </a:extLst>
              </p:cNvPr>
              <p:cNvSpPr/>
              <p:nvPr/>
            </p:nvSpPr>
            <p:spPr>
              <a:xfrm>
                <a:off x="10279063" y="5610228"/>
                <a:ext cx="363538" cy="12842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"/>
                  <a:gd name="f7" fmla="val 110"/>
                  <a:gd name="f8" fmla="val 15"/>
                  <a:gd name="f9" fmla="val 7"/>
                  <a:gd name="f10" fmla="val 26"/>
                  <a:gd name="f11" fmla="val 25"/>
                  <a:gd name="f12" fmla="val 38"/>
                  <a:gd name="f13" fmla="val 30"/>
                  <a:gd name="f14" fmla="val 54"/>
                  <a:gd name="f15" fmla="val 69"/>
                  <a:gd name="f16" fmla="val 28"/>
                  <a:gd name="f17" fmla="val 85"/>
                  <a:gd name="f18" fmla="val 88"/>
                  <a:gd name="f19" fmla="val 27"/>
                  <a:gd name="f20" fmla="val 91"/>
                  <a:gd name="f21" fmla="val 94"/>
                  <a:gd name="f22" fmla="val 95"/>
                  <a:gd name="f23" fmla="val 96"/>
                  <a:gd name="f24" fmla="val 97"/>
                  <a:gd name="f25" fmla="val 93"/>
                  <a:gd name="f26" fmla="val 90"/>
                  <a:gd name="f27" fmla="val 22"/>
                  <a:gd name="f28" fmla="val 16"/>
                  <a:gd name="f29" fmla="val 101"/>
                  <a:gd name="f30" fmla="val 9"/>
                  <a:gd name="f31" fmla="val 107"/>
                  <a:gd name="f32" fmla="val 108"/>
                  <a:gd name="f33" fmla="val 6"/>
                  <a:gd name="f34" fmla="val 109"/>
                  <a:gd name="f35" fmla="val 4"/>
                  <a:gd name="f36" fmla="val 3"/>
                  <a:gd name="f37" fmla="val 2"/>
                  <a:gd name="f38" fmla="val 1"/>
                  <a:gd name="f39" fmla="val 106"/>
                  <a:gd name="f40" fmla="val 105"/>
                  <a:gd name="f41" fmla="val 13"/>
                  <a:gd name="f42" fmla="val 102"/>
                  <a:gd name="f43" fmla="val 18"/>
                  <a:gd name="f44" fmla="val 83"/>
                  <a:gd name="f45" fmla="val 77"/>
                  <a:gd name="f46" fmla="val 71"/>
                  <a:gd name="f47" fmla="val 62"/>
                  <a:gd name="f48" fmla="val 45"/>
                  <a:gd name="f49" fmla="val 29"/>
                  <a:gd name="f50" fmla="val 40"/>
                  <a:gd name="f51" fmla="val 35"/>
                  <a:gd name="f52" fmla="val 21"/>
                  <a:gd name="f53" fmla="val 14"/>
                  <a:gd name="f54" fmla="val 11"/>
                  <a:gd name="f55" fmla="val 5"/>
                  <a:gd name="f56" fmla="val 12"/>
                  <a:gd name="f57" fmla="+- 0 0 -90"/>
                  <a:gd name="f58" fmla="*/ f3 1 31"/>
                  <a:gd name="f59" fmla="*/ f4 1 110"/>
                  <a:gd name="f60" fmla="val f5"/>
                  <a:gd name="f61" fmla="val f6"/>
                  <a:gd name="f62" fmla="val f7"/>
                  <a:gd name="f63" fmla="*/ f57 f0 1"/>
                  <a:gd name="f64" fmla="+- f62 0 f60"/>
                  <a:gd name="f65" fmla="+- f61 0 f60"/>
                  <a:gd name="f66" fmla="*/ f63 1 f2"/>
                  <a:gd name="f67" fmla="*/ f65 1 31"/>
                  <a:gd name="f68" fmla="*/ f64 1 110"/>
                  <a:gd name="f69" fmla="*/ 15 f65 1"/>
                  <a:gd name="f70" fmla="*/ 7 f64 1"/>
                  <a:gd name="f71" fmla="*/ 31 f65 1"/>
                  <a:gd name="f72" fmla="*/ 38 f64 1"/>
                  <a:gd name="f73" fmla="*/ 28 f65 1"/>
                  <a:gd name="f74" fmla="*/ 85 f64 1"/>
                  <a:gd name="f75" fmla="*/ 27 f65 1"/>
                  <a:gd name="f76" fmla="*/ 94 f64 1"/>
                  <a:gd name="f77" fmla="*/ 26 f65 1"/>
                  <a:gd name="f78" fmla="*/ 97 f64 1"/>
                  <a:gd name="f79" fmla="*/ 25 f65 1"/>
                  <a:gd name="f80" fmla="*/ 95 f64 1"/>
                  <a:gd name="f81" fmla="*/ 88 f64 1"/>
                  <a:gd name="f82" fmla="*/ 9 f65 1"/>
                  <a:gd name="f83" fmla="*/ 107 f64 1"/>
                  <a:gd name="f84" fmla="*/ 4 f65 1"/>
                  <a:gd name="f85" fmla="*/ 109 f64 1"/>
                  <a:gd name="f86" fmla="*/ 1 f65 1"/>
                  <a:gd name="f87" fmla="*/ 2 f65 1"/>
                  <a:gd name="f88" fmla="*/ 106 f64 1"/>
                  <a:gd name="f89" fmla="*/ 105 f64 1"/>
                  <a:gd name="f90" fmla="*/ 22 f65 1"/>
                  <a:gd name="f91" fmla="*/ 71 f64 1"/>
                  <a:gd name="f92" fmla="*/ 45 f64 1"/>
                  <a:gd name="f93" fmla="*/ 29 f64 1"/>
                  <a:gd name="f94" fmla="*/ 14 f65 1"/>
                  <a:gd name="f95" fmla="*/ 9 f64 1"/>
                  <a:gd name="f96" fmla="*/ 1 f64 1"/>
                  <a:gd name="f97" fmla="*/ 11 f65 1"/>
                  <a:gd name="f98" fmla="*/ 3 f64 1"/>
                  <a:gd name="f99" fmla="+- f66 0 f1"/>
                  <a:gd name="f100" fmla="*/ f69 1 31"/>
                  <a:gd name="f101" fmla="*/ f70 1 110"/>
                  <a:gd name="f102" fmla="*/ f71 1 31"/>
                  <a:gd name="f103" fmla="*/ f72 1 110"/>
                  <a:gd name="f104" fmla="*/ f73 1 31"/>
                  <a:gd name="f105" fmla="*/ f74 1 110"/>
                  <a:gd name="f106" fmla="*/ f75 1 31"/>
                  <a:gd name="f107" fmla="*/ f76 1 110"/>
                  <a:gd name="f108" fmla="*/ f77 1 31"/>
                  <a:gd name="f109" fmla="*/ f78 1 110"/>
                  <a:gd name="f110" fmla="*/ f79 1 31"/>
                  <a:gd name="f111" fmla="*/ f80 1 110"/>
                  <a:gd name="f112" fmla="*/ f81 1 110"/>
                  <a:gd name="f113" fmla="*/ f82 1 31"/>
                  <a:gd name="f114" fmla="*/ f83 1 110"/>
                  <a:gd name="f115" fmla="*/ f84 1 31"/>
                  <a:gd name="f116" fmla="*/ f85 1 110"/>
                  <a:gd name="f117" fmla="*/ f86 1 31"/>
                  <a:gd name="f118" fmla="*/ f87 1 31"/>
                  <a:gd name="f119" fmla="*/ f88 1 110"/>
                  <a:gd name="f120" fmla="*/ f89 1 110"/>
                  <a:gd name="f121" fmla="*/ f90 1 31"/>
                  <a:gd name="f122" fmla="*/ f91 1 110"/>
                  <a:gd name="f123" fmla="*/ f92 1 110"/>
                  <a:gd name="f124" fmla="*/ f93 1 110"/>
                  <a:gd name="f125" fmla="*/ f94 1 31"/>
                  <a:gd name="f126" fmla="*/ f95 1 110"/>
                  <a:gd name="f127" fmla="*/ f96 1 110"/>
                  <a:gd name="f128" fmla="*/ f97 1 31"/>
                  <a:gd name="f129" fmla="*/ f98 1 110"/>
                  <a:gd name="f130" fmla="*/ 0 1 f67"/>
                  <a:gd name="f131" fmla="*/ f61 1 f67"/>
                  <a:gd name="f132" fmla="*/ 0 1 f68"/>
                  <a:gd name="f133" fmla="*/ f62 1 f68"/>
                  <a:gd name="f134" fmla="*/ f100 1 f67"/>
                  <a:gd name="f135" fmla="*/ f101 1 f68"/>
                  <a:gd name="f136" fmla="*/ f102 1 f67"/>
                  <a:gd name="f137" fmla="*/ f103 1 f68"/>
                  <a:gd name="f138" fmla="*/ f104 1 f67"/>
                  <a:gd name="f139" fmla="*/ f105 1 f68"/>
                  <a:gd name="f140" fmla="*/ f106 1 f67"/>
                  <a:gd name="f141" fmla="*/ f107 1 f68"/>
                  <a:gd name="f142" fmla="*/ f108 1 f67"/>
                  <a:gd name="f143" fmla="*/ f109 1 f68"/>
                  <a:gd name="f144" fmla="*/ f110 1 f67"/>
                  <a:gd name="f145" fmla="*/ f111 1 f68"/>
                  <a:gd name="f146" fmla="*/ f112 1 f68"/>
                  <a:gd name="f147" fmla="*/ f113 1 f67"/>
                  <a:gd name="f148" fmla="*/ f114 1 f68"/>
                  <a:gd name="f149" fmla="*/ f115 1 f67"/>
                  <a:gd name="f150" fmla="*/ f116 1 f68"/>
                  <a:gd name="f151" fmla="*/ f117 1 f67"/>
                  <a:gd name="f152" fmla="*/ f118 1 f67"/>
                  <a:gd name="f153" fmla="*/ f119 1 f68"/>
                  <a:gd name="f154" fmla="*/ f120 1 f68"/>
                  <a:gd name="f155" fmla="*/ f121 1 f67"/>
                  <a:gd name="f156" fmla="*/ f122 1 f68"/>
                  <a:gd name="f157" fmla="*/ f123 1 f68"/>
                  <a:gd name="f158" fmla="*/ f124 1 f68"/>
                  <a:gd name="f159" fmla="*/ f125 1 f67"/>
                  <a:gd name="f160" fmla="*/ f126 1 f68"/>
                  <a:gd name="f161" fmla="*/ f127 1 f68"/>
                  <a:gd name="f162" fmla="*/ f128 1 f67"/>
                  <a:gd name="f163" fmla="*/ f129 1 f68"/>
                  <a:gd name="f164" fmla="*/ f130 f58 1"/>
                  <a:gd name="f165" fmla="*/ f131 f58 1"/>
                  <a:gd name="f166" fmla="*/ f133 f59 1"/>
                  <a:gd name="f167" fmla="*/ f132 f59 1"/>
                  <a:gd name="f168" fmla="*/ f134 f58 1"/>
                  <a:gd name="f169" fmla="*/ f135 f59 1"/>
                  <a:gd name="f170" fmla="*/ f136 f58 1"/>
                  <a:gd name="f171" fmla="*/ f137 f59 1"/>
                  <a:gd name="f172" fmla="*/ f138 f58 1"/>
                  <a:gd name="f173" fmla="*/ f139 f59 1"/>
                  <a:gd name="f174" fmla="*/ f140 f58 1"/>
                  <a:gd name="f175" fmla="*/ f141 f59 1"/>
                  <a:gd name="f176" fmla="*/ f142 f58 1"/>
                  <a:gd name="f177" fmla="*/ f143 f59 1"/>
                  <a:gd name="f178" fmla="*/ f144 f58 1"/>
                  <a:gd name="f179" fmla="*/ f145 f59 1"/>
                  <a:gd name="f180" fmla="*/ f146 f59 1"/>
                  <a:gd name="f181" fmla="*/ f147 f58 1"/>
                  <a:gd name="f182" fmla="*/ f148 f59 1"/>
                  <a:gd name="f183" fmla="*/ f149 f58 1"/>
                  <a:gd name="f184" fmla="*/ f150 f59 1"/>
                  <a:gd name="f185" fmla="*/ f151 f58 1"/>
                  <a:gd name="f186" fmla="*/ f152 f58 1"/>
                  <a:gd name="f187" fmla="*/ f153 f59 1"/>
                  <a:gd name="f188" fmla="*/ f154 f59 1"/>
                  <a:gd name="f189" fmla="*/ f155 f58 1"/>
                  <a:gd name="f190" fmla="*/ f156 f59 1"/>
                  <a:gd name="f191" fmla="*/ f157 f59 1"/>
                  <a:gd name="f192" fmla="*/ f158 f59 1"/>
                  <a:gd name="f193" fmla="*/ f159 f58 1"/>
                  <a:gd name="f194" fmla="*/ f160 f59 1"/>
                  <a:gd name="f195" fmla="*/ f161 f59 1"/>
                  <a:gd name="f196" fmla="*/ f162 f58 1"/>
                  <a:gd name="f197" fmla="*/ f163 f5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9">
                    <a:pos x="f168" y="f169"/>
                  </a:cxn>
                  <a:cxn ang="f99">
                    <a:pos x="f170" y="f171"/>
                  </a:cxn>
                  <a:cxn ang="f99">
                    <a:pos x="f172" y="f173"/>
                  </a:cxn>
                  <a:cxn ang="f99">
                    <a:pos x="f174" y="f175"/>
                  </a:cxn>
                  <a:cxn ang="f99">
                    <a:pos x="f176" y="f177"/>
                  </a:cxn>
                  <a:cxn ang="f99">
                    <a:pos x="f178" y="f179"/>
                  </a:cxn>
                  <a:cxn ang="f99">
                    <a:pos x="f178" y="f180"/>
                  </a:cxn>
                  <a:cxn ang="f99">
                    <a:pos x="f181" y="f182"/>
                  </a:cxn>
                  <a:cxn ang="f99">
                    <a:pos x="f183" y="f184"/>
                  </a:cxn>
                  <a:cxn ang="f99">
                    <a:pos x="f185" y="f184"/>
                  </a:cxn>
                  <a:cxn ang="f99">
                    <a:pos x="f186" y="f187"/>
                  </a:cxn>
                  <a:cxn ang="f99">
                    <a:pos x="f183" y="f188"/>
                  </a:cxn>
                  <a:cxn ang="f99">
                    <a:pos x="f189" y="f180"/>
                  </a:cxn>
                  <a:cxn ang="f99">
                    <a:pos x="f174" y="f190"/>
                  </a:cxn>
                  <a:cxn ang="f99">
                    <a:pos x="f172" y="f191"/>
                  </a:cxn>
                  <a:cxn ang="f99">
                    <a:pos x="f172" y="f192"/>
                  </a:cxn>
                  <a:cxn ang="f99">
                    <a:pos x="f193" y="f194"/>
                  </a:cxn>
                  <a:cxn ang="f99">
                    <a:pos x="f181" y="f195"/>
                  </a:cxn>
                  <a:cxn ang="f99">
                    <a:pos x="f196" y="f197"/>
                  </a:cxn>
                  <a:cxn ang="f99">
                    <a:pos x="f168" y="f169"/>
                  </a:cxn>
                </a:cxnLst>
                <a:rect l="f164" t="f167" r="f165" b="f166"/>
                <a:pathLst>
                  <a:path w="31" h="110">
                    <a:moveTo>
                      <a:pt x="f8" y="f9"/>
                    </a:moveTo>
                    <a:cubicBezTo>
                      <a:pt x="f10" y="f8"/>
                      <a:pt x="f6" y="f11"/>
                      <a:pt x="f6" y="f12"/>
                    </a:cubicBezTo>
                    <a:cubicBezTo>
                      <a:pt x="f13" y="f14"/>
                      <a:pt x="f13" y="f15"/>
                      <a:pt x="f16" y="f17"/>
                    </a:cubicBezTo>
                    <a:cubicBezTo>
                      <a:pt x="f16" y="f18"/>
                      <a:pt x="f19" y="f20"/>
                      <a:pt x="f19" y="f21"/>
                    </a:cubicBezTo>
                    <a:cubicBezTo>
                      <a:pt x="f10" y="f22"/>
                      <a:pt x="f16" y="f23"/>
                      <a:pt x="f10" y="f24"/>
                    </a:cubicBezTo>
                    <a:cubicBezTo>
                      <a:pt x="f11" y="f23"/>
                      <a:pt x="f11" y="f23"/>
                      <a:pt x="f11" y="f22"/>
                    </a:cubicBezTo>
                    <a:cubicBezTo>
                      <a:pt x="f11" y="f25"/>
                      <a:pt x="f10" y="f26"/>
                      <a:pt x="f11" y="f18"/>
                    </a:cubicBezTo>
                    <a:cubicBezTo>
                      <a:pt x="f27" y="f23"/>
                      <a:pt x="f28" y="f29"/>
                      <a:pt x="f30" y="f31"/>
                    </a:cubicBezTo>
                    <a:cubicBezTo>
                      <a:pt x="f9" y="f32"/>
                      <a:pt x="f33" y="f34"/>
                      <a:pt x="f35" y="f34"/>
                    </a:cubicBezTo>
                    <a:cubicBezTo>
                      <a:pt x="f36" y="f7"/>
                      <a:pt x="f37" y="f7"/>
                      <a:pt x="f38" y="f34"/>
                    </a:cubicBezTo>
                    <a:cubicBezTo>
                      <a:pt x="f5" y="f32"/>
                      <a:pt x="f38" y="f31"/>
                      <a:pt x="f37" y="f39"/>
                    </a:cubicBezTo>
                    <a:cubicBezTo>
                      <a:pt x="f36" y="f39"/>
                      <a:pt x="f35" y="f39"/>
                      <a:pt x="f35" y="f40"/>
                    </a:cubicBezTo>
                    <a:cubicBezTo>
                      <a:pt x="f41" y="f42"/>
                      <a:pt x="f43" y="f22"/>
                      <a:pt x="f27" y="f18"/>
                    </a:cubicBezTo>
                    <a:cubicBezTo>
                      <a:pt x="f11" y="f44"/>
                      <a:pt x="f10" y="f45"/>
                      <a:pt x="f19" y="f46"/>
                    </a:cubicBezTo>
                    <a:cubicBezTo>
                      <a:pt x="f19" y="f47"/>
                      <a:pt x="f19" y="f14"/>
                      <a:pt x="f16" y="f48"/>
                    </a:cubicBezTo>
                    <a:cubicBezTo>
                      <a:pt x="f49" y="f50"/>
                      <a:pt x="f49" y="f51"/>
                      <a:pt x="f16" y="f49"/>
                    </a:cubicBezTo>
                    <a:cubicBezTo>
                      <a:pt x="f10" y="f52"/>
                      <a:pt x="f52" y="f53"/>
                      <a:pt x="f53" y="f30"/>
                    </a:cubicBezTo>
                    <a:cubicBezTo>
                      <a:pt x="f54" y="f9"/>
                      <a:pt x="f30" y="f55"/>
                      <a:pt x="f30" y="f38"/>
                    </a:cubicBezTo>
                    <a:cubicBezTo>
                      <a:pt x="f54" y="f5"/>
                      <a:pt x="f54" y="f37"/>
                      <a:pt x="f54" y="f36"/>
                    </a:cubicBezTo>
                    <a:cubicBezTo>
                      <a:pt x="f56" y="f55"/>
                      <a:pt x="f41" y="f33"/>
                      <a:pt x="f8" y="f9"/>
                    </a:cubicBezTo>
                    <a:close/>
                  </a:path>
                </a:pathLst>
              </a:custGeom>
              <a:solidFill>
                <a:srgbClr val="64546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D9442493-D24C-29D1-CA06-AAB96A76A946}"/>
                  </a:ext>
                </a:extLst>
              </p:cNvPr>
              <p:cNvSpPr/>
              <p:nvPr/>
            </p:nvSpPr>
            <p:spPr>
              <a:xfrm>
                <a:off x="7339010" y="5329242"/>
                <a:ext cx="1217615" cy="3857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4"/>
                  <a:gd name="f7" fmla="val 33"/>
                  <a:gd name="f8" fmla="val 22"/>
                  <a:gd name="f9" fmla="val 7"/>
                  <a:gd name="f10" fmla="val 16"/>
                  <a:gd name="f11" fmla="val 14"/>
                  <a:gd name="f12" fmla="val 10"/>
                  <a:gd name="f13" fmla="val 23"/>
                  <a:gd name="f14" fmla="val 6"/>
                  <a:gd name="f15" fmla="val 34"/>
                  <a:gd name="f16" fmla="val 44"/>
                  <a:gd name="f17" fmla="val 55"/>
                  <a:gd name="f18" fmla="val 56"/>
                  <a:gd name="f19" fmla="val 57"/>
                  <a:gd name="f20" fmla="val 4"/>
                  <a:gd name="f21" fmla="val 58"/>
                  <a:gd name="f22" fmla="val 2"/>
                  <a:gd name="f23" fmla="val 59"/>
                  <a:gd name="f24" fmla="val 1"/>
                  <a:gd name="f25" fmla="val 3"/>
                  <a:gd name="f26" fmla="val 61"/>
                  <a:gd name="f27" fmla="val 9"/>
                  <a:gd name="f28" fmla="val 64"/>
                  <a:gd name="f29" fmla="val 11"/>
                  <a:gd name="f30" fmla="val 69"/>
                  <a:gd name="f31" fmla="val 74"/>
                  <a:gd name="f32" fmla="val 19"/>
                  <a:gd name="f33" fmla="val 79"/>
                  <a:gd name="f34" fmla="val 83"/>
                  <a:gd name="f35" fmla="val 26"/>
                  <a:gd name="f36" fmla="val 87"/>
                  <a:gd name="f37" fmla="val 28"/>
                  <a:gd name="f38" fmla="val 91"/>
                  <a:gd name="f39" fmla="val 29"/>
                  <a:gd name="f40" fmla="val 92"/>
                  <a:gd name="f41" fmla="val 93"/>
                  <a:gd name="f42" fmla="val 98"/>
                  <a:gd name="f43" fmla="val 100"/>
                  <a:gd name="f44" fmla="val 27"/>
                  <a:gd name="f45" fmla="val 101"/>
                  <a:gd name="f46" fmla="val 103"/>
                  <a:gd name="f47" fmla="val 25"/>
                  <a:gd name="f48" fmla="val 32"/>
                  <a:gd name="f49" fmla="val 94"/>
                  <a:gd name="f50" fmla="val 31"/>
                  <a:gd name="f51" fmla="val 30"/>
                  <a:gd name="f52" fmla="val 76"/>
                  <a:gd name="f53" fmla="val 24"/>
                  <a:gd name="f54" fmla="val 63"/>
                  <a:gd name="f55" fmla="val 13"/>
                  <a:gd name="f56" fmla="val 21"/>
                  <a:gd name="f57" fmla="val 15"/>
                  <a:gd name="f58" fmla="val 12"/>
                  <a:gd name="f59" fmla="val 5"/>
                  <a:gd name="f60" fmla="val 20"/>
                  <a:gd name="f61" fmla="+- 0 0 -90"/>
                  <a:gd name="f62" fmla="*/ f3 1 104"/>
                  <a:gd name="f63" fmla="*/ f4 1 33"/>
                  <a:gd name="f64" fmla="val f5"/>
                  <a:gd name="f65" fmla="val f6"/>
                  <a:gd name="f66" fmla="val f7"/>
                  <a:gd name="f67" fmla="*/ f61 f0 1"/>
                  <a:gd name="f68" fmla="+- f66 0 f64"/>
                  <a:gd name="f69" fmla="+- f65 0 f64"/>
                  <a:gd name="f70" fmla="*/ f67 1 f2"/>
                  <a:gd name="f71" fmla="*/ f69 1 104"/>
                  <a:gd name="f72" fmla="*/ f68 1 33"/>
                  <a:gd name="f73" fmla="*/ 0 f69 1"/>
                  <a:gd name="f74" fmla="*/ 22 f68 1"/>
                  <a:gd name="f75" fmla="*/ 23 f69 1"/>
                  <a:gd name="f76" fmla="*/ 6 f68 1"/>
                  <a:gd name="f77" fmla="*/ 55 f69 1"/>
                  <a:gd name="f78" fmla="*/ 57 f69 1"/>
                  <a:gd name="f79" fmla="*/ 7 f68 1"/>
                  <a:gd name="f80" fmla="*/ 58 f69 1"/>
                  <a:gd name="f81" fmla="*/ 0 f68 1"/>
                  <a:gd name="f82" fmla="*/ 59 f69 1"/>
                  <a:gd name="f83" fmla="*/ 3 f68 1"/>
                  <a:gd name="f84" fmla="*/ 64 f69 1"/>
                  <a:gd name="f85" fmla="*/ 11 f68 1"/>
                  <a:gd name="f86" fmla="*/ 79 f69 1"/>
                  <a:gd name="f87" fmla="*/ 23 f68 1"/>
                  <a:gd name="f88" fmla="*/ 91 f69 1"/>
                  <a:gd name="f89" fmla="*/ 29 f68 1"/>
                  <a:gd name="f90" fmla="*/ 93 f69 1"/>
                  <a:gd name="f91" fmla="*/ 101 f69 1"/>
                  <a:gd name="f92" fmla="*/ 104 f69 1"/>
                  <a:gd name="f93" fmla="*/ 25 f68 1"/>
                  <a:gd name="f94" fmla="*/ 26 f68 1"/>
                  <a:gd name="f95" fmla="*/ 87 f69 1"/>
                  <a:gd name="f96" fmla="*/ 31 f68 1"/>
                  <a:gd name="f97" fmla="*/ 76 f69 1"/>
                  <a:gd name="f98" fmla="*/ 24 f68 1"/>
                  <a:gd name="f99" fmla="*/ 56 f69 1"/>
                  <a:gd name="f100" fmla="*/ 9 f68 1"/>
                  <a:gd name="f101" fmla="*/ 21 f69 1"/>
                  <a:gd name="f102" fmla="*/ 5 f69 1"/>
                  <a:gd name="f103" fmla="*/ 20 f68 1"/>
                  <a:gd name="f104" fmla="+- f70 0 f1"/>
                  <a:gd name="f105" fmla="*/ f73 1 104"/>
                  <a:gd name="f106" fmla="*/ f74 1 33"/>
                  <a:gd name="f107" fmla="*/ f75 1 104"/>
                  <a:gd name="f108" fmla="*/ f76 1 33"/>
                  <a:gd name="f109" fmla="*/ f77 1 104"/>
                  <a:gd name="f110" fmla="*/ f78 1 104"/>
                  <a:gd name="f111" fmla="*/ f79 1 33"/>
                  <a:gd name="f112" fmla="*/ f80 1 104"/>
                  <a:gd name="f113" fmla="*/ f81 1 33"/>
                  <a:gd name="f114" fmla="*/ f82 1 104"/>
                  <a:gd name="f115" fmla="*/ f83 1 33"/>
                  <a:gd name="f116" fmla="*/ f84 1 104"/>
                  <a:gd name="f117" fmla="*/ f85 1 33"/>
                  <a:gd name="f118" fmla="*/ f86 1 104"/>
                  <a:gd name="f119" fmla="*/ f87 1 33"/>
                  <a:gd name="f120" fmla="*/ f88 1 104"/>
                  <a:gd name="f121" fmla="*/ f89 1 33"/>
                  <a:gd name="f122" fmla="*/ f90 1 104"/>
                  <a:gd name="f123" fmla="*/ f91 1 104"/>
                  <a:gd name="f124" fmla="*/ f92 1 104"/>
                  <a:gd name="f125" fmla="*/ f93 1 33"/>
                  <a:gd name="f126" fmla="*/ f94 1 33"/>
                  <a:gd name="f127" fmla="*/ f95 1 104"/>
                  <a:gd name="f128" fmla="*/ f96 1 33"/>
                  <a:gd name="f129" fmla="*/ f97 1 104"/>
                  <a:gd name="f130" fmla="*/ f98 1 33"/>
                  <a:gd name="f131" fmla="*/ f99 1 104"/>
                  <a:gd name="f132" fmla="*/ f100 1 33"/>
                  <a:gd name="f133" fmla="*/ f101 1 104"/>
                  <a:gd name="f134" fmla="*/ f102 1 104"/>
                  <a:gd name="f135" fmla="*/ f103 1 33"/>
                  <a:gd name="f136" fmla="*/ 0 1 f71"/>
                  <a:gd name="f137" fmla="*/ f65 1 f71"/>
                  <a:gd name="f138" fmla="*/ 0 1 f72"/>
                  <a:gd name="f139" fmla="*/ f66 1 f72"/>
                  <a:gd name="f140" fmla="*/ f105 1 f71"/>
                  <a:gd name="f141" fmla="*/ f106 1 f72"/>
                  <a:gd name="f142" fmla="*/ f107 1 f71"/>
                  <a:gd name="f143" fmla="*/ f108 1 f72"/>
                  <a:gd name="f144" fmla="*/ f109 1 f71"/>
                  <a:gd name="f145" fmla="*/ f110 1 f71"/>
                  <a:gd name="f146" fmla="*/ f111 1 f72"/>
                  <a:gd name="f147" fmla="*/ f112 1 f71"/>
                  <a:gd name="f148" fmla="*/ f113 1 f72"/>
                  <a:gd name="f149" fmla="*/ f114 1 f71"/>
                  <a:gd name="f150" fmla="*/ f115 1 f72"/>
                  <a:gd name="f151" fmla="*/ f116 1 f71"/>
                  <a:gd name="f152" fmla="*/ f117 1 f72"/>
                  <a:gd name="f153" fmla="*/ f118 1 f71"/>
                  <a:gd name="f154" fmla="*/ f119 1 f72"/>
                  <a:gd name="f155" fmla="*/ f120 1 f71"/>
                  <a:gd name="f156" fmla="*/ f121 1 f72"/>
                  <a:gd name="f157" fmla="*/ f122 1 f71"/>
                  <a:gd name="f158" fmla="*/ f123 1 f71"/>
                  <a:gd name="f159" fmla="*/ f124 1 f71"/>
                  <a:gd name="f160" fmla="*/ f125 1 f72"/>
                  <a:gd name="f161" fmla="*/ f126 1 f72"/>
                  <a:gd name="f162" fmla="*/ f127 1 f71"/>
                  <a:gd name="f163" fmla="*/ f128 1 f72"/>
                  <a:gd name="f164" fmla="*/ f129 1 f71"/>
                  <a:gd name="f165" fmla="*/ f130 1 f72"/>
                  <a:gd name="f166" fmla="*/ f131 1 f71"/>
                  <a:gd name="f167" fmla="*/ f132 1 f72"/>
                  <a:gd name="f168" fmla="*/ f133 1 f71"/>
                  <a:gd name="f169" fmla="*/ f134 1 f71"/>
                  <a:gd name="f170" fmla="*/ f135 1 f72"/>
                  <a:gd name="f171" fmla="*/ f136 f62 1"/>
                  <a:gd name="f172" fmla="*/ f137 f62 1"/>
                  <a:gd name="f173" fmla="*/ f139 f63 1"/>
                  <a:gd name="f174" fmla="*/ f138 f63 1"/>
                  <a:gd name="f175" fmla="*/ f140 f62 1"/>
                  <a:gd name="f176" fmla="*/ f141 f63 1"/>
                  <a:gd name="f177" fmla="*/ f142 f62 1"/>
                  <a:gd name="f178" fmla="*/ f143 f63 1"/>
                  <a:gd name="f179" fmla="*/ f144 f62 1"/>
                  <a:gd name="f180" fmla="*/ f145 f62 1"/>
                  <a:gd name="f181" fmla="*/ f146 f63 1"/>
                  <a:gd name="f182" fmla="*/ f147 f62 1"/>
                  <a:gd name="f183" fmla="*/ f148 f63 1"/>
                  <a:gd name="f184" fmla="*/ f149 f62 1"/>
                  <a:gd name="f185" fmla="*/ f150 f63 1"/>
                  <a:gd name="f186" fmla="*/ f151 f62 1"/>
                  <a:gd name="f187" fmla="*/ f152 f63 1"/>
                  <a:gd name="f188" fmla="*/ f153 f62 1"/>
                  <a:gd name="f189" fmla="*/ f154 f63 1"/>
                  <a:gd name="f190" fmla="*/ f155 f62 1"/>
                  <a:gd name="f191" fmla="*/ f156 f63 1"/>
                  <a:gd name="f192" fmla="*/ f157 f62 1"/>
                  <a:gd name="f193" fmla="*/ f158 f62 1"/>
                  <a:gd name="f194" fmla="*/ f159 f62 1"/>
                  <a:gd name="f195" fmla="*/ f160 f63 1"/>
                  <a:gd name="f196" fmla="*/ f161 f63 1"/>
                  <a:gd name="f197" fmla="*/ f162 f62 1"/>
                  <a:gd name="f198" fmla="*/ f163 f63 1"/>
                  <a:gd name="f199" fmla="*/ f164 f62 1"/>
                  <a:gd name="f200" fmla="*/ f165 f63 1"/>
                  <a:gd name="f201" fmla="*/ f166 f62 1"/>
                  <a:gd name="f202" fmla="*/ f167 f63 1"/>
                  <a:gd name="f203" fmla="*/ f168 f62 1"/>
                  <a:gd name="f204" fmla="*/ f169 f62 1"/>
                  <a:gd name="f205" fmla="*/ f170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4">
                    <a:pos x="f175" y="f176"/>
                  </a:cxn>
                  <a:cxn ang="f104">
                    <a:pos x="f177" y="f178"/>
                  </a:cxn>
                  <a:cxn ang="f104">
                    <a:pos x="f179" y="f178"/>
                  </a:cxn>
                  <a:cxn ang="f104">
                    <a:pos x="f180" y="f181"/>
                  </a:cxn>
                  <a:cxn ang="f104">
                    <a:pos x="f180" y="f181"/>
                  </a:cxn>
                  <a:cxn ang="f104">
                    <a:pos x="f182" y="f183"/>
                  </a:cxn>
                  <a:cxn ang="f104">
                    <a:pos x="f184" y="f185"/>
                  </a:cxn>
                  <a:cxn ang="f104">
                    <a:pos x="f186" y="f187"/>
                  </a:cxn>
                  <a:cxn ang="f104">
                    <a:pos x="f188" y="f189"/>
                  </a:cxn>
                  <a:cxn ang="f104">
                    <a:pos x="f190" y="f191"/>
                  </a:cxn>
                  <a:cxn ang="f104">
                    <a:pos x="f192" y="f191"/>
                  </a:cxn>
                  <a:cxn ang="f104">
                    <a:pos x="f193" y="f189"/>
                  </a:cxn>
                  <a:cxn ang="f104">
                    <a:pos x="f193" y="f176"/>
                  </a:cxn>
                  <a:cxn ang="f104">
                    <a:pos x="f194" y="f195"/>
                  </a:cxn>
                  <a:cxn ang="f104">
                    <a:pos x="f194" y="f196"/>
                  </a:cxn>
                  <a:cxn ang="f104">
                    <a:pos x="f197" y="f198"/>
                  </a:cxn>
                  <a:cxn ang="f104">
                    <a:pos x="f199" y="f200"/>
                  </a:cxn>
                  <a:cxn ang="f104">
                    <a:pos x="f201" y="f202"/>
                  </a:cxn>
                  <a:cxn ang="f104">
                    <a:pos x="f203" y="f202"/>
                  </a:cxn>
                  <a:cxn ang="f104">
                    <a:pos x="f204" y="f205"/>
                  </a:cxn>
                  <a:cxn ang="f104">
                    <a:pos x="f175" y="f176"/>
                  </a:cxn>
                  <a:cxn ang="f104">
                    <a:pos x="f175" y="f176"/>
                  </a:cxn>
                </a:cxnLst>
                <a:rect l="f171" t="f174" r="f172" b="f173"/>
                <a:pathLst>
                  <a:path w="104" h="33">
                    <a:moveTo>
                      <a:pt x="f5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5"/>
                      <a:pt x="f16" y="f5"/>
                      <a:pt x="f17" y="f14"/>
                    </a:cubicBezTo>
                    <a:cubicBezTo>
                      <a:pt x="f17" y="f14"/>
                      <a:pt x="f18" y="f9"/>
                      <a:pt x="f19" y="f9"/>
                    </a:cubicBezTo>
                    <a:cubicBezTo>
                      <a:pt x="f19" y="f9"/>
                      <a:pt x="f19" y="f9"/>
                      <a:pt x="f19" y="f9"/>
                    </a:cubicBezTo>
                    <a:cubicBezTo>
                      <a:pt x="f19" y="f20"/>
                      <a:pt x="f21" y="f22"/>
                      <a:pt x="f21" y="f5"/>
                    </a:cubicBezTo>
                    <a:cubicBezTo>
                      <a:pt x="f23" y="f24"/>
                      <a:pt x="f23" y="f22"/>
                      <a:pt x="f23" y="f25"/>
                    </a:cubicBezTo>
                    <a:cubicBezTo>
                      <a:pt x="f23" y="f9"/>
                      <a:pt x="f26" y="f27"/>
                      <a:pt x="f28" y="f29"/>
                    </a:cubicBezTo>
                    <a:cubicBezTo>
                      <a:pt x="f30" y="f11"/>
                      <a:pt x="f31" y="f32"/>
                      <a:pt x="f33" y="f1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39"/>
                      <a:pt x="f40" y="f39"/>
                      <a:pt x="f41" y="f39"/>
                    </a:cubicBezTo>
                    <a:cubicBezTo>
                      <a:pt x="f42" y="f39"/>
                      <a:pt x="f43" y="f44"/>
                      <a:pt x="f45" y="f13"/>
                    </a:cubicBezTo>
                    <a:cubicBezTo>
                      <a:pt x="f45" y="f8"/>
                      <a:pt x="f45" y="f8"/>
                      <a:pt x="f45" y="f8"/>
                    </a:cubicBezTo>
                    <a:cubicBezTo>
                      <a:pt x="f46" y="f8"/>
                      <a:pt x="f6" y="f13"/>
                      <a:pt x="f6" y="f47"/>
                    </a:cubicBezTo>
                    <a:cubicBezTo>
                      <a:pt x="f6" y="f47"/>
                      <a:pt x="f6" y="f47"/>
                      <a:pt x="f6" y="f35"/>
                    </a:cubicBezTo>
                    <a:cubicBezTo>
                      <a:pt x="f43" y="f48"/>
                      <a:pt x="f49" y="f7"/>
                      <a:pt x="f36" y="f50"/>
                    </a:cubicBezTo>
                    <a:cubicBezTo>
                      <a:pt x="f34" y="f51"/>
                      <a:pt x="f33" y="f44"/>
                      <a:pt x="f52" y="f53"/>
                    </a:cubicBezTo>
                    <a:cubicBezTo>
                      <a:pt x="f30" y="f32"/>
                      <a:pt x="f54" y="f55"/>
                      <a:pt x="f18" y="f27"/>
                    </a:cubicBezTo>
                    <a:cubicBezTo>
                      <a:pt x="f16" y="f22"/>
                      <a:pt x="f7" y="f22"/>
                      <a:pt x="f56" y="f27"/>
                    </a:cubicBezTo>
                    <a:cubicBezTo>
                      <a:pt x="f57" y="f58"/>
                      <a:pt x="f12" y="f10"/>
                      <a:pt x="f59" y="f60"/>
                    </a:cubicBezTo>
                    <a:cubicBezTo>
                      <a:pt x="f25" y="f56"/>
                      <a:pt x="f22" y="f13"/>
                      <a:pt x="f5" y="f8"/>
                    </a:cubicBezTo>
                    <a:cubicBezTo>
                      <a:pt x="f5" y="f8"/>
                      <a:pt x="f5" y="f8"/>
                      <a:pt x="f5" y="f8"/>
                    </a:cubicBezTo>
                    <a:close/>
                  </a:path>
                </a:pathLst>
              </a:custGeom>
              <a:solidFill>
                <a:srgbClr val="7C595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65396FEC-0F92-F49B-9B65-E65A4CBCABBA}"/>
                  </a:ext>
                </a:extLst>
              </p:cNvPr>
              <p:cNvSpPr/>
              <p:nvPr/>
            </p:nvSpPr>
            <p:spPr>
              <a:xfrm>
                <a:off x="9821863" y="8064505"/>
                <a:ext cx="187323" cy="119221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"/>
                  <a:gd name="f7" fmla="val 102"/>
                  <a:gd name="f8" fmla="val 1"/>
                  <a:gd name="f9" fmla="val 100"/>
                  <a:gd name="f10" fmla="val 4"/>
                  <a:gd name="f11" fmla="val 88"/>
                  <a:gd name="f12" fmla="val 6"/>
                  <a:gd name="f13" fmla="val 76"/>
                  <a:gd name="f14" fmla="val 8"/>
                  <a:gd name="f15" fmla="val 65"/>
                  <a:gd name="f16" fmla="val 13"/>
                  <a:gd name="f17" fmla="val 44"/>
                  <a:gd name="f18" fmla="val 15"/>
                  <a:gd name="f19" fmla="val 22"/>
                  <a:gd name="f20" fmla="val 14"/>
                  <a:gd name="f21" fmla="val 18"/>
                  <a:gd name="f22" fmla="val 35"/>
                  <a:gd name="f23" fmla="val 12"/>
                  <a:gd name="f24" fmla="val 51"/>
                  <a:gd name="f25" fmla="val 9"/>
                  <a:gd name="f26" fmla="val 68"/>
                  <a:gd name="f27" fmla="val 5"/>
                  <a:gd name="f28" fmla="val 85"/>
                  <a:gd name="f29" fmla="val 101"/>
                  <a:gd name="f30" fmla="+- 0 0 -90"/>
                  <a:gd name="f31" fmla="*/ f3 1 16"/>
                  <a:gd name="f32" fmla="*/ f4 1 102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16"/>
                  <a:gd name="f41" fmla="*/ f37 1 102"/>
                  <a:gd name="f42" fmla="*/ 1 f38 1"/>
                  <a:gd name="f43" fmla="*/ 100 f37 1"/>
                  <a:gd name="f44" fmla="*/ 8 f38 1"/>
                  <a:gd name="f45" fmla="*/ 65 f37 1"/>
                  <a:gd name="f46" fmla="*/ 14 f38 1"/>
                  <a:gd name="f47" fmla="*/ 1 f37 1"/>
                  <a:gd name="f48" fmla="*/ 16 f38 1"/>
                  <a:gd name="f49" fmla="*/ 12 f38 1"/>
                  <a:gd name="f50" fmla="*/ 51 f37 1"/>
                  <a:gd name="f51" fmla="*/ 101 f37 1"/>
                  <a:gd name="f52" fmla="*/ 0 f38 1"/>
                  <a:gd name="f53" fmla="+- f39 0 f1"/>
                  <a:gd name="f54" fmla="*/ f42 1 16"/>
                  <a:gd name="f55" fmla="*/ f43 1 102"/>
                  <a:gd name="f56" fmla="*/ f44 1 16"/>
                  <a:gd name="f57" fmla="*/ f45 1 102"/>
                  <a:gd name="f58" fmla="*/ f46 1 16"/>
                  <a:gd name="f59" fmla="*/ f47 1 102"/>
                  <a:gd name="f60" fmla="*/ f48 1 16"/>
                  <a:gd name="f61" fmla="*/ f49 1 16"/>
                  <a:gd name="f62" fmla="*/ f50 1 102"/>
                  <a:gd name="f63" fmla="*/ f51 1 102"/>
                  <a:gd name="f64" fmla="*/ f52 1 16"/>
                  <a:gd name="f65" fmla="*/ 0 1 f40"/>
                  <a:gd name="f66" fmla="*/ f34 1 f40"/>
                  <a:gd name="f67" fmla="*/ 0 1 f41"/>
                  <a:gd name="f68" fmla="*/ f35 1 f41"/>
                  <a:gd name="f69" fmla="*/ f54 1 f40"/>
                  <a:gd name="f70" fmla="*/ f55 1 f41"/>
                  <a:gd name="f71" fmla="*/ f56 1 f40"/>
                  <a:gd name="f72" fmla="*/ f57 1 f41"/>
                  <a:gd name="f73" fmla="*/ f58 1 f40"/>
                  <a:gd name="f74" fmla="*/ f59 1 f41"/>
                  <a:gd name="f75" fmla="*/ f60 1 f40"/>
                  <a:gd name="f76" fmla="*/ f61 1 f40"/>
                  <a:gd name="f77" fmla="*/ f62 1 f41"/>
                  <a:gd name="f78" fmla="*/ f63 1 f41"/>
                  <a:gd name="f79" fmla="*/ f64 1 f40"/>
                  <a:gd name="f80" fmla="*/ f65 f31 1"/>
                  <a:gd name="f81" fmla="*/ f66 f31 1"/>
                  <a:gd name="f82" fmla="*/ f68 f32 1"/>
                  <a:gd name="f83" fmla="*/ f67 f32 1"/>
                  <a:gd name="f84" fmla="*/ f69 f31 1"/>
                  <a:gd name="f85" fmla="*/ f70 f32 1"/>
                  <a:gd name="f86" fmla="*/ f71 f31 1"/>
                  <a:gd name="f87" fmla="*/ f72 f32 1"/>
                  <a:gd name="f88" fmla="*/ f73 f31 1"/>
                  <a:gd name="f89" fmla="*/ f74 f32 1"/>
                  <a:gd name="f90" fmla="*/ f75 f31 1"/>
                  <a:gd name="f91" fmla="*/ f76 f31 1"/>
                  <a:gd name="f92" fmla="*/ f77 f32 1"/>
                  <a:gd name="f93" fmla="*/ f78 f32 1"/>
                  <a:gd name="f94" fmla="*/ f79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3">
                    <a:pos x="f84" y="f85"/>
                  </a:cxn>
                  <a:cxn ang="f53">
                    <a:pos x="f86" y="f87"/>
                  </a:cxn>
                  <a:cxn ang="f53">
                    <a:pos x="f88" y="f89"/>
                  </a:cxn>
                  <a:cxn ang="f53">
                    <a:pos x="f90" y="f89"/>
                  </a:cxn>
                  <a:cxn ang="f53">
                    <a:pos x="f91" y="f92"/>
                  </a:cxn>
                  <a:cxn ang="f53">
                    <a:pos x="f84" y="f93"/>
                  </a:cxn>
                  <a:cxn ang="f53">
                    <a:pos x="f94" y="f93"/>
                  </a:cxn>
                  <a:cxn ang="f53">
                    <a:pos x="f84" y="f85"/>
                  </a:cxn>
                </a:cxnLst>
                <a:rect l="f80" t="f83" r="f81" b="f82"/>
                <a:pathLst>
                  <a:path w="16" h="102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8"/>
                    </a:cubicBezTo>
                    <a:cubicBezTo>
                      <a:pt x="f18" y="f5"/>
                      <a:pt x="f18" y="f5"/>
                      <a:pt x="f6" y="f8"/>
                    </a:cubicBezTo>
                    <a:cubicBezTo>
                      <a:pt x="f6" y="f21"/>
                      <a:pt x="f18" y="f22"/>
                      <a:pt x="f23" y="f24"/>
                    </a:cubicBezTo>
                    <a:cubicBezTo>
                      <a:pt x="f25" y="f26"/>
                      <a:pt x="f27" y="f28"/>
                      <a:pt x="f8" y="f29"/>
                    </a:cubicBezTo>
                    <a:cubicBezTo>
                      <a:pt x="f8" y="f7"/>
                      <a:pt x="f5" y="f29"/>
                      <a:pt x="f5" y="f29"/>
                    </a:cubicBezTo>
                    <a:cubicBezTo>
                      <a:pt x="f5" y="f9"/>
                      <a:pt x="f5" y="f9"/>
                      <a:pt x="f8" y="f9"/>
                    </a:cubicBezTo>
                    <a:close/>
                  </a:path>
                </a:pathLst>
              </a:custGeom>
              <a:solidFill>
                <a:srgbClr val="714A5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D5F7EF63-3083-C542-1BF1-A442F62F4852}"/>
                  </a:ext>
                </a:extLst>
              </p:cNvPr>
              <p:cNvSpPr/>
              <p:nvPr/>
            </p:nvSpPr>
            <p:spPr>
              <a:xfrm>
                <a:off x="6145216" y="6392863"/>
                <a:ext cx="936629" cy="4095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0"/>
                  <a:gd name="f7" fmla="val 35"/>
                  <a:gd name="f8" fmla="val 75"/>
                  <a:gd name="f9" fmla="val 23"/>
                  <a:gd name="f10" fmla="val 24"/>
                  <a:gd name="f11" fmla="val 74"/>
                  <a:gd name="f12" fmla="val 73"/>
                  <a:gd name="f13" fmla="val 72"/>
                  <a:gd name="f14" fmla="val 61"/>
                  <a:gd name="f15" fmla="val 19"/>
                  <a:gd name="f16" fmla="val 50"/>
                  <a:gd name="f17" fmla="val 20"/>
                  <a:gd name="f18" fmla="val 39"/>
                  <a:gd name="f19" fmla="val 36"/>
                  <a:gd name="f20" fmla="val 33"/>
                  <a:gd name="f21" fmla="val 25"/>
                  <a:gd name="f22" fmla="val 30"/>
                  <a:gd name="f23" fmla="val 26"/>
                  <a:gd name="f24" fmla="val 29"/>
                  <a:gd name="f25" fmla="val 27"/>
                  <a:gd name="f26" fmla="val 15"/>
                  <a:gd name="f27" fmla="val 9"/>
                  <a:gd name="f28" fmla="val 5"/>
                  <a:gd name="f29" fmla="val 34"/>
                  <a:gd name="f30" fmla="val 2"/>
                  <a:gd name="f31" fmla="val 32"/>
                  <a:gd name="f32" fmla="val 1"/>
                  <a:gd name="f33" fmla="val 28"/>
                  <a:gd name="f34" fmla="val 22"/>
                  <a:gd name="f35" fmla="val 3"/>
                  <a:gd name="f36" fmla="val 31"/>
                  <a:gd name="f37" fmla="val 6"/>
                  <a:gd name="f38" fmla="val 12"/>
                  <a:gd name="f39" fmla="val 17"/>
                  <a:gd name="f40" fmla="val 38"/>
                  <a:gd name="f41" fmla="val 48"/>
                  <a:gd name="f42" fmla="val 18"/>
                  <a:gd name="f43" fmla="val 59"/>
                  <a:gd name="f44" fmla="val 60"/>
                  <a:gd name="f45" fmla="val 63"/>
                  <a:gd name="f46" fmla="val 65"/>
                  <a:gd name="f47" fmla="val 67"/>
                  <a:gd name="f48" fmla="val 70"/>
                  <a:gd name="f49" fmla="val 16"/>
                  <a:gd name="f50" fmla="val 71"/>
                  <a:gd name="f51" fmla="val 77"/>
                  <a:gd name="f52" fmla="val 14"/>
                  <a:gd name="f53" fmla="val 13"/>
                  <a:gd name="f54" fmla="val 76"/>
                  <a:gd name="f55" fmla="val 8"/>
                  <a:gd name="f56" fmla="val 4"/>
                  <a:gd name="f57" fmla="val 7"/>
                  <a:gd name="f58" fmla="val 78"/>
                  <a:gd name="f59" fmla="val 79"/>
                  <a:gd name="f60" fmla="val 11"/>
                  <a:gd name="f61" fmla="+- 0 0 -90"/>
                  <a:gd name="f62" fmla="*/ f3 1 80"/>
                  <a:gd name="f63" fmla="*/ f4 1 35"/>
                  <a:gd name="f64" fmla="val f5"/>
                  <a:gd name="f65" fmla="val f6"/>
                  <a:gd name="f66" fmla="val f7"/>
                  <a:gd name="f67" fmla="*/ f61 f0 1"/>
                  <a:gd name="f68" fmla="+- f66 0 f64"/>
                  <a:gd name="f69" fmla="+- f65 0 f64"/>
                  <a:gd name="f70" fmla="*/ f67 1 f2"/>
                  <a:gd name="f71" fmla="*/ f69 1 80"/>
                  <a:gd name="f72" fmla="*/ f68 1 35"/>
                  <a:gd name="f73" fmla="*/ 75 f69 1"/>
                  <a:gd name="f74" fmla="*/ 23 f68 1"/>
                  <a:gd name="f75" fmla="*/ 24 f68 1"/>
                  <a:gd name="f76" fmla="*/ 72 f69 1"/>
                  <a:gd name="f77" fmla="*/ 39 f69 1"/>
                  <a:gd name="f78" fmla="*/ 30 f69 1"/>
                  <a:gd name="f79" fmla="*/ 26 f68 1"/>
                  <a:gd name="f80" fmla="*/ 26 f69 1"/>
                  <a:gd name="f81" fmla="*/ 27 f68 1"/>
                  <a:gd name="f82" fmla="*/ 9 f69 1"/>
                  <a:gd name="f83" fmla="*/ 35 f68 1"/>
                  <a:gd name="f84" fmla="*/ 1 f69 1"/>
                  <a:gd name="f85" fmla="*/ 28 f68 1"/>
                  <a:gd name="f86" fmla="*/ 3 f69 1"/>
                  <a:gd name="f87" fmla="*/ 20 f68 1"/>
                  <a:gd name="f88" fmla="*/ 31 f68 1"/>
                  <a:gd name="f89" fmla="*/ 12 f69 1"/>
                  <a:gd name="f90" fmla="*/ 33 f68 1"/>
                  <a:gd name="f91" fmla="*/ 28 f69 1"/>
                  <a:gd name="f92" fmla="*/ 25 f68 1"/>
                  <a:gd name="f93" fmla="*/ 59 f69 1"/>
                  <a:gd name="f94" fmla="*/ 18 f68 1"/>
                  <a:gd name="f95" fmla="*/ 61 f69 1"/>
                  <a:gd name="f96" fmla="*/ 17 f68 1"/>
                  <a:gd name="f97" fmla="*/ 67 f69 1"/>
                  <a:gd name="f98" fmla="*/ 19 f68 1"/>
                  <a:gd name="f99" fmla="*/ 70 f69 1"/>
                  <a:gd name="f100" fmla="*/ 16 f68 1"/>
                  <a:gd name="f101" fmla="*/ 71 f69 1"/>
                  <a:gd name="f102" fmla="*/ 15 f68 1"/>
                  <a:gd name="f103" fmla="*/ 76 f69 1"/>
                  <a:gd name="f104" fmla="*/ 12 f68 1"/>
                  <a:gd name="f105" fmla="*/ 0 f68 1"/>
                  <a:gd name="f106" fmla="*/ 73 f69 1"/>
                  <a:gd name="f107" fmla="*/ 77 f69 1"/>
                  <a:gd name="f108" fmla="*/ 6 f68 1"/>
                  <a:gd name="f109" fmla="*/ 78 f69 1"/>
                  <a:gd name="f110" fmla="*/ 8 f68 1"/>
                  <a:gd name="f111" fmla="*/ 80 f69 1"/>
                  <a:gd name="f112" fmla="*/ 9 f68 1"/>
                  <a:gd name="f113" fmla="*/ 79 f69 1"/>
                  <a:gd name="f114" fmla="*/ 14 f68 1"/>
                  <a:gd name="f115" fmla="*/ 22 f68 1"/>
                  <a:gd name="f116" fmla="+- f70 0 f1"/>
                  <a:gd name="f117" fmla="*/ f73 1 80"/>
                  <a:gd name="f118" fmla="*/ f74 1 35"/>
                  <a:gd name="f119" fmla="*/ f75 1 35"/>
                  <a:gd name="f120" fmla="*/ f76 1 80"/>
                  <a:gd name="f121" fmla="*/ f77 1 80"/>
                  <a:gd name="f122" fmla="*/ f78 1 80"/>
                  <a:gd name="f123" fmla="*/ f79 1 35"/>
                  <a:gd name="f124" fmla="*/ f80 1 80"/>
                  <a:gd name="f125" fmla="*/ f81 1 35"/>
                  <a:gd name="f126" fmla="*/ f82 1 80"/>
                  <a:gd name="f127" fmla="*/ f83 1 35"/>
                  <a:gd name="f128" fmla="*/ f84 1 80"/>
                  <a:gd name="f129" fmla="*/ f85 1 35"/>
                  <a:gd name="f130" fmla="*/ f86 1 80"/>
                  <a:gd name="f131" fmla="*/ f87 1 35"/>
                  <a:gd name="f132" fmla="*/ f88 1 35"/>
                  <a:gd name="f133" fmla="*/ f89 1 80"/>
                  <a:gd name="f134" fmla="*/ f90 1 35"/>
                  <a:gd name="f135" fmla="*/ f91 1 80"/>
                  <a:gd name="f136" fmla="*/ f92 1 35"/>
                  <a:gd name="f137" fmla="*/ f93 1 80"/>
                  <a:gd name="f138" fmla="*/ f94 1 35"/>
                  <a:gd name="f139" fmla="*/ f95 1 80"/>
                  <a:gd name="f140" fmla="*/ f96 1 35"/>
                  <a:gd name="f141" fmla="*/ f97 1 80"/>
                  <a:gd name="f142" fmla="*/ f98 1 35"/>
                  <a:gd name="f143" fmla="*/ f99 1 80"/>
                  <a:gd name="f144" fmla="*/ f100 1 35"/>
                  <a:gd name="f145" fmla="*/ f101 1 80"/>
                  <a:gd name="f146" fmla="*/ f102 1 35"/>
                  <a:gd name="f147" fmla="*/ f103 1 80"/>
                  <a:gd name="f148" fmla="*/ f104 1 35"/>
                  <a:gd name="f149" fmla="*/ f105 1 35"/>
                  <a:gd name="f150" fmla="*/ f106 1 80"/>
                  <a:gd name="f151" fmla="*/ f107 1 80"/>
                  <a:gd name="f152" fmla="*/ f108 1 35"/>
                  <a:gd name="f153" fmla="*/ f109 1 80"/>
                  <a:gd name="f154" fmla="*/ f110 1 35"/>
                  <a:gd name="f155" fmla="*/ f111 1 80"/>
                  <a:gd name="f156" fmla="*/ f112 1 35"/>
                  <a:gd name="f157" fmla="*/ f113 1 80"/>
                  <a:gd name="f158" fmla="*/ f114 1 35"/>
                  <a:gd name="f159" fmla="*/ f115 1 35"/>
                  <a:gd name="f160" fmla="*/ 0 1 f71"/>
                  <a:gd name="f161" fmla="*/ f65 1 f71"/>
                  <a:gd name="f162" fmla="*/ 0 1 f72"/>
                  <a:gd name="f163" fmla="*/ f66 1 f72"/>
                  <a:gd name="f164" fmla="*/ f117 1 f71"/>
                  <a:gd name="f165" fmla="*/ f118 1 f72"/>
                  <a:gd name="f166" fmla="*/ f119 1 f72"/>
                  <a:gd name="f167" fmla="*/ f120 1 f71"/>
                  <a:gd name="f168" fmla="*/ f121 1 f71"/>
                  <a:gd name="f169" fmla="*/ f122 1 f71"/>
                  <a:gd name="f170" fmla="*/ f123 1 f72"/>
                  <a:gd name="f171" fmla="*/ f124 1 f71"/>
                  <a:gd name="f172" fmla="*/ f125 1 f72"/>
                  <a:gd name="f173" fmla="*/ f126 1 f71"/>
                  <a:gd name="f174" fmla="*/ f127 1 f72"/>
                  <a:gd name="f175" fmla="*/ f128 1 f71"/>
                  <a:gd name="f176" fmla="*/ f129 1 f72"/>
                  <a:gd name="f177" fmla="*/ f130 1 f71"/>
                  <a:gd name="f178" fmla="*/ f131 1 f72"/>
                  <a:gd name="f179" fmla="*/ f132 1 f72"/>
                  <a:gd name="f180" fmla="*/ f133 1 f71"/>
                  <a:gd name="f181" fmla="*/ f134 1 f72"/>
                  <a:gd name="f182" fmla="*/ f135 1 f71"/>
                  <a:gd name="f183" fmla="*/ f136 1 f72"/>
                  <a:gd name="f184" fmla="*/ f137 1 f71"/>
                  <a:gd name="f185" fmla="*/ f138 1 f72"/>
                  <a:gd name="f186" fmla="*/ f139 1 f71"/>
                  <a:gd name="f187" fmla="*/ f140 1 f72"/>
                  <a:gd name="f188" fmla="*/ f141 1 f71"/>
                  <a:gd name="f189" fmla="*/ f142 1 f72"/>
                  <a:gd name="f190" fmla="*/ f143 1 f71"/>
                  <a:gd name="f191" fmla="*/ f144 1 f72"/>
                  <a:gd name="f192" fmla="*/ f145 1 f71"/>
                  <a:gd name="f193" fmla="*/ f146 1 f72"/>
                  <a:gd name="f194" fmla="*/ f147 1 f71"/>
                  <a:gd name="f195" fmla="*/ f148 1 f72"/>
                  <a:gd name="f196" fmla="*/ f149 1 f72"/>
                  <a:gd name="f197" fmla="*/ f150 1 f71"/>
                  <a:gd name="f198" fmla="*/ f151 1 f71"/>
                  <a:gd name="f199" fmla="*/ f152 1 f72"/>
                  <a:gd name="f200" fmla="*/ f153 1 f71"/>
                  <a:gd name="f201" fmla="*/ f154 1 f72"/>
                  <a:gd name="f202" fmla="*/ f155 1 f71"/>
                  <a:gd name="f203" fmla="*/ f156 1 f72"/>
                  <a:gd name="f204" fmla="*/ f157 1 f71"/>
                  <a:gd name="f205" fmla="*/ f158 1 f72"/>
                  <a:gd name="f206" fmla="*/ f159 1 f72"/>
                  <a:gd name="f207" fmla="*/ f160 f62 1"/>
                  <a:gd name="f208" fmla="*/ f161 f62 1"/>
                  <a:gd name="f209" fmla="*/ f163 f63 1"/>
                  <a:gd name="f210" fmla="*/ f162 f63 1"/>
                  <a:gd name="f211" fmla="*/ f164 f62 1"/>
                  <a:gd name="f212" fmla="*/ f165 f63 1"/>
                  <a:gd name="f213" fmla="*/ f166 f63 1"/>
                  <a:gd name="f214" fmla="*/ f167 f62 1"/>
                  <a:gd name="f215" fmla="*/ f168 f62 1"/>
                  <a:gd name="f216" fmla="*/ f169 f62 1"/>
                  <a:gd name="f217" fmla="*/ f170 f63 1"/>
                  <a:gd name="f218" fmla="*/ f171 f62 1"/>
                  <a:gd name="f219" fmla="*/ f172 f63 1"/>
                  <a:gd name="f220" fmla="*/ f173 f62 1"/>
                  <a:gd name="f221" fmla="*/ f174 f63 1"/>
                  <a:gd name="f222" fmla="*/ f175 f62 1"/>
                  <a:gd name="f223" fmla="*/ f176 f63 1"/>
                  <a:gd name="f224" fmla="*/ f177 f62 1"/>
                  <a:gd name="f225" fmla="*/ f178 f63 1"/>
                  <a:gd name="f226" fmla="*/ f179 f63 1"/>
                  <a:gd name="f227" fmla="*/ f180 f62 1"/>
                  <a:gd name="f228" fmla="*/ f181 f63 1"/>
                  <a:gd name="f229" fmla="*/ f182 f62 1"/>
                  <a:gd name="f230" fmla="*/ f183 f63 1"/>
                  <a:gd name="f231" fmla="*/ f184 f62 1"/>
                  <a:gd name="f232" fmla="*/ f185 f63 1"/>
                  <a:gd name="f233" fmla="*/ f186 f62 1"/>
                  <a:gd name="f234" fmla="*/ f187 f63 1"/>
                  <a:gd name="f235" fmla="*/ f188 f62 1"/>
                  <a:gd name="f236" fmla="*/ f189 f63 1"/>
                  <a:gd name="f237" fmla="*/ f190 f62 1"/>
                  <a:gd name="f238" fmla="*/ f191 f63 1"/>
                  <a:gd name="f239" fmla="*/ f192 f62 1"/>
                  <a:gd name="f240" fmla="*/ f193 f63 1"/>
                  <a:gd name="f241" fmla="*/ f194 f62 1"/>
                  <a:gd name="f242" fmla="*/ f195 f63 1"/>
                  <a:gd name="f243" fmla="*/ f196 f63 1"/>
                  <a:gd name="f244" fmla="*/ f197 f62 1"/>
                  <a:gd name="f245" fmla="*/ f198 f62 1"/>
                  <a:gd name="f246" fmla="*/ f199 f63 1"/>
                  <a:gd name="f247" fmla="*/ f200 f62 1"/>
                  <a:gd name="f248" fmla="*/ f201 f63 1"/>
                  <a:gd name="f249" fmla="*/ f202 f62 1"/>
                  <a:gd name="f250" fmla="*/ f203 f63 1"/>
                  <a:gd name="f251" fmla="*/ f204 f62 1"/>
                  <a:gd name="f252" fmla="*/ f205 f63 1"/>
                  <a:gd name="f253" fmla="*/ f206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6">
                    <a:pos x="f211" y="f212"/>
                  </a:cxn>
                  <a:cxn ang="f116">
                    <a:pos x="f211" y="f213"/>
                  </a:cxn>
                  <a:cxn ang="f116">
                    <a:pos x="f214" y="f212"/>
                  </a:cxn>
                  <a:cxn ang="f116">
                    <a:pos x="f215" y="f212"/>
                  </a:cxn>
                  <a:cxn ang="f116">
                    <a:pos x="f216" y="f217"/>
                  </a:cxn>
                  <a:cxn ang="f116">
                    <a:pos x="f218" y="f219"/>
                  </a:cxn>
                  <a:cxn ang="f116">
                    <a:pos x="f220" y="f221"/>
                  </a:cxn>
                  <a:cxn ang="f116">
                    <a:pos x="f222" y="f223"/>
                  </a:cxn>
                  <a:cxn ang="f116">
                    <a:pos x="f224" y="f225"/>
                  </a:cxn>
                  <a:cxn ang="f116">
                    <a:pos x="f224" y="f226"/>
                  </a:cxn>
                  <a:cxn ang="f116">
                    <a:pos x="f227" y="f228"/>
                  </a:cxn>
                  <a:cxn ang="f116">
                    <a:pos x="f229" y="f230"/>
                  </a:cxn>
                  <a:cxn ang="f116">
                    <a:pos x="f231" y="f232"/>
                  </a:cxn>
                  <a:cxn ang="f116">
                    <a:pos x="f233" y="f234"/>
                  </a:cxn>
                  <a:cxn ang="f116">
                    <a:pos x="f235" y="f236"/>
                  </a:cxn>
                  <a:cxn ang="f116">
                    <a:pos x="f237" y="f238"/>
                  </a:cxn>
                  <a:cxn ang="f116">
                    <a:pos x="f239" y="f240"/>
                  </a:cxn>
                  <a:cxn ang="f116">
                    <a:pos x="f214" y="f240"/>
                  </a:cxn>
                  <a:cxn ang="f116">
                    <a:pos x="f211" y="f240"/>
                  </a:cxn>
                  <a:cxn ang="f116">
                    <a:pos x="f241" y="f242"/>
                  </a:cxn>
                  <a:cxn ang="f116">
                    <a:pos x="f214" y="f243"/>
                  </a:cxn>
                  <a:cxn ang="f116">
                    <a:pos x="f244" y="f243"/>
                  </a:cxn>
                  <a:cxn ang="f116">
                    <a:pos x="f245" y="f246"/>
                  </a:cxn>
                  <a:cxn ang="f116">
                    <a:pos x="f247" y="f248"/>
                  </a:cxn>
                  <a:cxn ang="f116">
                    <a:pos x="f249" y="f248"/>
                  </a:cxn>
                  <a:cxn ang="f116">
                    <a:pos x="f249" y="f250"/>
                  </a:cxn>
                  <a:cxn ang="f116">
                    <a:pos x="f251" y="f252"/>
                  </a:cxn>
                  <a:cxn ang="f116">
                    <a:pos x="f241" y="f232"/>
                  </a:cxn>
                  <a:cxn ang="f116">
                    <a:pos x="f211" y="f253"/>
                  </a:cxn>
                  <a:cxn ang="f116">
                    <a:pos x="f211" y="f212"/>
                  </a:cxn>
                </a:cxnLst>
                <a:rect l="f207" t="f210" r="f208" b="f209"/>
                <a:pathLst>
                  <a:path w="80" h="35">
                    <a:moveTo>
                      <a:pt x="f8" y="f9"/>
                    </a:moveTo>
                    <a:cubicBezTo>
                      <a:pt x="f8" y="f9"/>
                      <a:pt x="f8" y="f9"/>
                      <a:pt x="f8" y="f10"/>
                    </a:cubicBezTo>
                    <a:cubicBezTo>
                      <a:pt x="f11" y="f10"/>
                      <a:pt x="f12" y="f10"/>
                      <a:pt x="f13" y="f9"/>
                    </a:cubicBezTo>
                    <a:cubicBezTo>
                      <a:pt x="f14" y="f15"/>
                      <a:pt x="f16" y="f17"/>
                      <a:pt x="f18" y="f9"/>
                    </a:cubicBezTo>
                    <a:cubicBezTo>
                      <a:pt x="f19" y="f10"/>
                      <a:pt x="f20" y="f21"/>
                      <a:pt x="f22" y="f23"/>
                    </a:cubicBezTo>
                    <a:cubicBezTo>
                      <a:pt x="f24" y="f25"/>
                      <a:pt x="f25" y="f25"/>
                      <a:pt x="f23" y="f25"/>
                    </a:cubicBezTo>
                    <a:cubicBezTo>
                      <a:pt x="f17" y="f24"/>
                      <a:pt x="f26" y="f20"/>
                      <a:pt x="f27" y="f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5" y="f21"/>
                      <a:pt x="f5" y="f34"/>
                      <a:pt x="f35" y="f17"/>
                    </a:cubicBezTo>
                    <a:cubicBezTo>
                      <a:pt x="f32" y="f10"/>
                      <a:pt x="f5" y="f33"/>
                      <a:pt x="f35" y="f36"/>
                    </a:cubicBezTo>
                    <a:cubicBezTo>
                      <a:pt x="f37" y="f20"/>
                      <a:pt x="f27" y="f29"/>
                      <a:pt x="f38" y="f20"/>
                    </a:cubicBezTo>
                    <a:cubicBezTo>
                      <a:pt x="f39" y="f22"/>
                      <a:pt x="f9" y="f25"/>
                      <a:pt x="f33" y="f21"/>
                    </a:cubicBezTo>
                    <a:cubicBezTo>
                      <a:pt x="f40" y="f17"/>
                      <a:pt x="f41" y="f42"/>
                      <a:pt x="f43" y="f42"/>
                    </a:cubicBezTo>
                    <a:cubicBezTo>
                      <a:pt x="f43" y="f42"/>
                      <a:pt x="f44" y="f39"/>
                      <a:pt x="f14" y="f39"/>
                    </a:cubicBezTo>
                    <a:cubicBezTo>
                      <a:pt x="f45" y="f42"/>
                      <a:pt x="f46" y="f15"/>
                      <a:pt x="f47" y="f15"/>
                    </a:cubicBezTo>
                    <a:cubicBezTo>
                      <a:pt x="f48" y="f15"/>
                      <a:pt x="f48" y="f15"/>
                      <a:pt x="f48" y="f49"/>
                    </a:cubicBezTo>
                    <a:cubicBezTo>
                      <a:pt x="f48" y="f49"/>
                      <a:pt x="f50" y="f26"/>
                      <a:pt x="f50" y="f26"/>
                    </a:cubicBezTo>
                    <a:cubicBezTo>
                      <a:pt x="f50" y="f26"/>
                      <a:pt x="f13" y="f26"/>
                      <a:pt x="f13" y="f26"/>
                    </a:cubicBezTo>
                    <a:cubicBezTo>
                      <a:pt x="f12" y="f26"/>
                      <a:pt x="f11" y="f26"/>
                      <a:pt x="f8" y="f26"/>
                    </a:cubicBezTo>
                    <a:cubicBezTo>
                      <a:pt x="f51" y="f52"/>
                      <a:pt x="f8" y="f53"/>
                      <a:pt x="f54" y="f38"/>
                    </a:cubicBezTo>
                    <a:cubicBezTo>
                      <a:pt x="f11" y="f55"/>
                      <a:pt x="f13" y="f56"/>
                      <a:pt x="f13" y="f5"/>
                    </a:cubicBezTo>
                    <a:cubicBezTo>
                      <a:pt x="f13" y="f5"/>
                      <a:pt x="f13" y="f5"/>
                      <a:pt x="f12" y="f5"/>
                    </a:cubicBezTo>
                    <a:cubicBezTo>
                      <a:pt x="f8" y="f32"/>
                      <a:pt x="f8" y="f56"/>
                      <a:pt x="f51" y="f37"/>
                    </a:cubicBezTo>
                    <a:cubicBezTo>
                      <a:pt x="f51" y="f37"/>
                      <a:pt x="f51" y="f57"/>
                      <a:pt x="f58" y="f55"/>
                    </a:cubicBezTo>
                    <a:cubicBezTo>
                      <a:pt x="f58" y="f55"/>
                      <a:pt x="f59" y="f57"/>
                      <a:pt x="f6" y="f55"/>
                    </a:cubicBezTo>
                    <a:cubicBezTo>
                      <a:pt x="f6" y="f55"/>
                      <a:pt x="f6" y="f27"/>
                      <a:pt x="f6" y="f27"/>
                    </a:cubicBezTo>
                    <a:cubicBezTo>
                      <a:pt x="f59" y="f60"/>
                      <a:pt x="f59" y="f38"/>
                      <a:pt x="f59" y="f52"/>
                    </a:cubicBezTo>
                    <a:cubicBezTo>
                      <a:pt x="f59" y="f49"/>
                      <a:pt x="f58" y="f39"/>
                      <a:pt x="f54" y="f42"/>
                    </a:cubicBezTo>
                    <a:cubicBezTo>
                      <a:pt x="f13" y="f15"/>
                      <a:pt x="f13" y="f15"/>
                      <a:pt x="f8" y="f34"/>
                    </a:cubicBezTo>
                    <a:cubicBezTo>
                      <a:pt x="f8" y="f34"/>
                      <a:pt x="f8" y="f9"/>
                      <a:pt x="f8" y="f9"/>
                    </a:cubicBezTo>
                    <a:close/>
                  </a:path>
                </a:pathLst>
              </a:custGeom>
              <a:solidFill>
                <a:srgbClr val="8E6E6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3F53DA2E-9377-F45C-2D34-39FA2BC1D6C8}"/>
                  </a:ext>
                </a:extLst>
              </p:cNvPr>
              <p:cNvSpPr/>
              <p:nvPr/>
            </p:nvSpPr>
            <p:spPr>
              <a:xfrm>
                <a:off x="7573966" y="7923211"/>
                <a:ext cx="139702" cy="11223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"/>
                  <a:gd name="f7" fmla="val 96"/>
                  <a:gd name="f8" fmla="val 6"/>
                  <a:gd name="f9" fmla="val 1"/>
                  <a:gd name="f10" fmla="val 4"/>
                  <a:gd name="f11" fmla="val 17"/>
                  <a:gd name="f12" fmla="val 3"/>
                  <a:gd name="f13" fmla="val 33"/>
                  <a:gd name="f14" fmla="val 49"/>
                  <a:gd name="f15" fmla="val 5"/>
                  <a:gd name="f16" fmla="val 62"/>
                  <a:gd name="f17" fmla="val 7"/>
                  <a:gd name="f18" fmla="val 76"/>
                  <a:gd name="f19" fmla="val 10"/>
                  <a:gd name="f20" fmla="val 89"/>
                  <a:gd name="f21" fmla="val 11"/>
                  <a:gd name="f22" fmla="val 91"/>
                  <a:gd name="f23" fmla="val 94"/>
                  <a:gd name="f24" fmla="val 2"/>
                  <a:gd name="f25" fmla="val 65"/>
                  <a:gd name="f26" fmla="val 32"/>
                  <a:gd name="f27" fmla="+- 0 0 -90"/>
                  <a:gd name="f28" fmla="*/ f3 1 12"/>
                  <a:gd name="f29" fmla="*/ f4 1 96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12"/>
                  <a:gd name="f38" fmla="*/ f34 1 96"/>
                  <a:gd name="f39" fmla="*/ 6 f35 1"/>
                  <a:gd name="f40" fmla="*/ 0 f34 1"/>
                  <a:gd name="f41" fmla="*/ 1 f34 1"/>
                  <a:gd name="f42" fmla="*/ 4 f35 1"/>
                  <a:gd name="f43" fmla="*/ 49 f34 1"/>
                  <a:gd name="f44" fmla="*/ 10 f35 1"/>
                  <a:gd name="f45" fmla="*/ 89 f34 1"/>
                  <a:gd name="f46" fmla="*/ 12 f35 1"/>
                  <a:gd name="f47" fmla="*/ 96 f34 1"/>
                  <a:gd name="f48" fmla="+- f36 0 f1"/>
                  <a:gd name="f49" fmla="*/ f39 1 12"/>
                  <a:gd name="f50" fmla="*/ f40 1 96"/>
                  <a:gd name="f51" fmla="*/ f41 1 96"/>
                  <a:gd name="f52" fmla="*/ f42 1 12"/>
                  <a:gd name="f53" fmla="*/ f43 1 96"/>
                  <a:gd name="f54" fmla="*/ f44 1 12"/>
                  <a:gd name="f55" fmla="*/ f45 1 96"/>
                  <a:gd name="f56" fmla="*/ f46 1 12"/>
                  <a:gd name="f57" fmla="*/ f47 1 96"/>
                  <a:gd name="f58" fmla="*/ 0 1 f37"/>
                  <a:gd name="f59" fmla="*/ f31 1 f37"/>
                  <a:gd name="f60" fmla="*/ 0 1 f38"/>
                  <a:gd name="f61" fmla="*/ f32 1 f38"/>
                  <a:gd name="f62" fmla="*/ f49 1 f37"/>
                  <a:gd name="f63" fmla="*/ f50 1 f38"/>
                  <a:gd name="f64" fmla="*/ f51 1 f38"/>
                  <a:gd name="f65" fmla="*/ f52 1 f37"/>
                  <a:gd name="f66" fmla="*/ f53 1 f38"/>
                  <a:gd name="f67" fmla="*/ f54 1 f37"/>
                  <a:gd name="f68" fmla="*/ f55 1 f38"/>
                  <a:gd name="f69" fmla="*/ f56 1 f37"/>
                  <a:gd name="f70" fmla="*/ f57 1 f38"/>
                  <a:gd name="f71" fmla="*/ f58 f28 1"/>
                  <a:gd name="f72" fmla="*/ f59 f28 1"/>
                  <a:gd name="f73" fmla="*/ f61 f29 1"/>
                  <a:gd name="f74" fmla="*/ f60 f29 1"/>
                  <a:gd name="f75" fmla="*/ f62 f28 1"/>
                  <a:gd name="f76" fmla="*/ f63 f29 1"/>
                  <a:gd name="f77" fmla="*/ f64 f29 1"/>
                  <a:gd name="f78" fmla="*/ f65 f28 1"/>
                  <a:gd name="f79" fmla="*/ f66 f29 1"/>
                  <a:gd name="f80" fmla="*/ f67 f28 1"/>
                  <a:gd name="f81" fmla="*/ f68 f29 1"/>
                  <a:gd name="f82" fmla="*/ f69 f28 1"/>
                  <a:gd name="f83" fmla="*/ f70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8">
                    <a:pos x="f75" y="f76"/>
                  </a:cxn>
                  <a:cxn ang="f48">
                    <a:pos x="f75" y="f77"/>
                  </a:cxn>
                  <a:cxn ang="f48">
                    <a:pos x="f78" y="f79"/>
                  </a:cxn>
                  <a:cxn ang="f48">
                    <a:pos x="f80" y="f81"/>
                  </a:cxn>
                  <a:cxn ang="f48">
                    <a:pos x="f82" y="f83"/>
                  </a:cxn>
                  <a:cxn ang="f48">
                    <a:pos x="f75" y="f76"/>
                  </a:cxn>
                </a:cxnLst>
                <a:rect l="f71" t="f74" r="f72" b="f73"/>
                <a:pathLst>
                  <a:path w="12" h="96">
                    <a:moveTo>
                      <a:pt x="f8" y="f5"/>
                    </a:moveTo>
                    <a:cubicBezTo>
                      <a:pt x="f8" y="f5"/>
                      <a:pt x="f8" y="f9"/>
                      <a:pt x="f8" y="f9"/>
                    </a:cubicBezTo>
                    <a:cubicBezTo>
                      <a:pt x="f10" y="f11"/>
                      <a:pt x="f12" y="f13"/>
                      <a:pt x="f10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1" y="f23"/>
                      <a:pt x="f6" y="f7"/>
                    </a:cubicBezTo>
                    <a:cubicBezTo>
                      <a:pt x="f24" y="f25"/>
                      <a:pt x="f5" y="f26"/>
                      <a:pt x="f8" y="f5"/>
                    </a:cubicBezTo>
                    <a:close/>
                  </a:path>
                </a:pathLst>
              </a:custGeom>
              <a:solidFill>
                <a:srgbClr val="774E5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53A2CD18-6AC6-C807-53DE-499EB6C0765E}"/>
                  </a:ext>
                </a:extLst>
              </p:cNvPr>
              <p:cNvSpPr/>
              <p:nvPr/>
            </p:nvSpPr>
            <p:spPr>
              <a:xfrm>
                <a:off x="10126659" y="5153028"/>
                <a:ext cx="328617" cy="5381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"/>
                  <a:gd name="f7" fmla="val 46"/>
                  <a:gd name="f8" fmla="val 27"/>
                  <a:gd name="f9" fmla="val 25"/>
                  <a:gd name="f10" fmla="val 45"/>
                  <a:gd name="f11" fmla="val 43"/>
                  <a:gd name="f12" fmla="val 24"/>
                  <a:gd name="f13" fmla="val 42"/>
                  <a:gd name="f14" fmla="val 41"/>
                  <a:gd name="f15" fmla="val 23"/>
                  <a:gd name="f16" fmla="val 40"/>
                  <a:gd name="f17" fmla="val 21"/>
                  <a:gd name="f18" fmla="val 39"/>
                  <a:gd name="f19" fmla="val 20"/>
                  <a:gd name="f20" fmla="val 38"/>
                  <a:gd name="f21" fmla="val 17"/>
                  <a:gd name="f22" fmla="val 34"/>
                  <a:gd name="f23" fmla="val 14"/>
                  <a:gd name="f24" fmla="val 31"/>
                  <a:gd name="f25" fmla="val 10"/>
                  <a:gd name="f26" fmla="val 29"/>
                  <a:gd name="f27" fmla="val 8"/>
                  <a:gd name="f28" fmla="val 6"/>
                  <a:gd name="f29" fmla="val 4"/>
                  <a:gd name="f30" fmla="val 3"/>
                  <a:gd name="f31" fmla="val 2"/>
                  <a:gd name="f32" fmla="val 1"/>
                  <a:gd name="f33" fmla="val 18"/>
                  <a:gd name="f34" fmla="val 9"/>
                  <a:gd name="f35" fmla="val 5"/>
                  <a:gd name="f36" fmla="val 7"/>
                  <a:gd name="f37" fmla="val 15"/>
                  <a:gd name="f38" fmla="val 26"/>
                  <a:gd name="f39" fmla="val 44"/>
                  <a:gd name="f40" fmla="+- 0 0 -90"/>
                  <a:gd name="f41" fmla="*/ f3 1 28"/>
                  <a:gd name="f42" fmla="*/ f4 1 46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28"/>
                  <a:gd name="f51" fmla="*/ f47 1 46"/>
                  <a:gd name="f52" fmla="*/ 28 f48 1"/>
                  <a:gd name="f53" fmla="*/ 46 f47 1"/>
                  <a:gd name="f54" fmla="*/ 25 f48 1"/>
                  <a:gd name="f55" fmla="*/ 43 f47 1"/>
                  <a:gd name="f56" fmla="*/ 23 f48 1"/>
                  <a:gd name="f57" fmla="*/ 40 f47 1"/>
                  <a:gd name="f58" fmla="*/ 20 f48 1"/>
                  <a:gd name="f59" fmla="*/ 38 f47 1"/>
                  <a:gd name="f60" fmla="*/ 10 f48 1"/>
                  <a:gd name="f61" fmla="*/ 29 f47 1"/>
                  <a:gd name="f62" fmla="*/ 4 f48 1"/>
                  <a:gd name="f63" fmla="*/ 2 f48 1"/>
                  <a:gd name="f64" fmla="*/ 28 f47 1"/>
                  <a:gd name="f65" fmla="*/ 3 f48 1"/>
                  <a:gd name="f66" fmla="*/ 18 f47 1"/>
                  <a:gd name="f67" fmla="*/ 5 f47 1"/>
                  <a:gd name="f68" fmla="*/ 1 f48 1"/>
                  <a:gd name="f69" fmla="*/ 2 f47 1"/>
                  <a:gd name="f70" fmla="*/ 1 f47 1"/>
                  <a:gd name="f71" fmla="*/ 5 f48 1"/>
                  <a:gd name="f72" fmla="*/ 21 f47 1"/>
                  <a:gd name="f73" fmla="*/ 7 f48 1"/>
                  <a:gd name="f74" fmla="*/ 25 f47 1"/>
                  <a:gd name="f75" fmla="*/ 42 f47 1"/>
                  <a:gd name="f76" fmla="+- f49 0 f1"/>
                  <a:gd name="f77" fmla="*/ f52 1 28"/>
                  <a:gd name="f78" fmla="*/ f53 1 46"/>
                  <a:gd name="f79" fmla="*/ f54 1 28"/>
                  <a:gd name="f80" fmla="*/ f55 1 46"/>
                  <a:gd name="f81" fmla="*/ f56 1 28"/>
                  <a:gd name="f82" fmla="*/ f57 1 46"/>
                  <a:gd name="f83" fmla="*/ f58 1 28"/>
                  <a:gd name="f84" fmla="*/ f59 1 46"/>
                  <a:gd name="f85" fmla="*/ f60 1 28"/>
                  <a:gd name="f86" fmla="*/ f61 1 46"/>
                  <a:gd name="f87" fmla="*/ f62 1 28"/>
                  <a:gd name="f88" fmla="*/ f63 1 28"/>
                  <a:gd name="f89" fmla="*/ f64 1 46"/>
                  <a:gd name="f90" fmla="*/ f65 1 28"/>
                  <a:gd name="f91" fmla="*/ f66 1 46"/>
                  <a:gd name="f92" fmla="*/ f67 1 46"/>
                  <a:gd name="f93" fmla="*/ f68 1 28"/>
                  <a:gd name="f94" fmla="*/ f69 1 46"/>
                  <a:gd name="f95" fmla="*/ f70 1 46"/>
                  <a:gd name="f96" fmla="*/ f71 1 28"/>
                  <a:gd name="f97" fmla="*/ f72 1 46"/>
                  <a:gd name="f98" fmla="*/ f73 1 28"/>
                  <a:gd name="f99" fmla="*/ f74 1 46"/>
                  <a:gd name="f100" fmla="*/ f75 1 46"/>
                  <a:gd name="f101" fmla="*/ 0 1 f50"/>
                  <a:gd name="f102" fmla="*/ f44 1 f50"/>
                  <a:gd name="f103" fmla="*/ 0 1 f51"/>
                  <a:gd name="f104" fmla="*/ f45 1 f51"/>
                  <a:gd name="f105" fmla="*/ f77 1 f50"/>
                  <a:gd name="f106" fmla="*/ f78 1 f51"/>
                  <a:gd name="f107" fmla="*/ f79 1 f50"/>
                  <a:gd name="f108" fmla="*/ f80 1 f51"/>
                  <a:gd name="f109" fmla="*/ f81 1 f50"/>
                  <a:gd name="f110" fmla="*/ f82 1 f51"/>
                  <a:gd name="f111" fmla="*/ f83 1 f50"/>
                  <a:gd name="f112" fmla="*/ f84 1 f51"/>
                  <a:gd name="f113" fmla="*/ f85 1 f50"/>
                  <a:gd name="f114" fmla="*/ f86 1 f51"/>
                  <a:gd name="f115" fmla="*/ f87 1 f50"/>
                  <a:gd name="f116" fmla="*/ f88 1 f50"/>
                  <a:gd name="f117" fmla="*/ f89 1 f51"/>
                  <a:gd name="f118" fmla="*/ f90 1 f50"/>
                  <a:gd name="f119" fmla="*/ f91 1 f51"/>
                  <a:gd name="f120" fmla="*/ f92 1 f51"/>
                  <a:gd name="f121" fmla="*/ f93 1 f50"/>
                  <a:gd name="f122" fmla="*/ f94 1 f51"/>
                  <a:gd name="f123" fmla="*/ f95 1 f51"/>
                  <a:gd name="f124" fmla="*/ f96 1 f50"/>
                  <a:gd name="f125" fmla="*/ f97 1 f51"/>
                  <a:gd name="f126" fmla="*/ f98 1 f50"/>
                  <a:gd name="f127" fmla="*/ f99 1 f51"/>
                  <a:gd name="f128" fmla="*/ f100 1 f51"/>
                  <a:gd name="f129" fmla="*/ f101 f41 1"/>
                  <a:gd name="f130" fmla="*/ f102 f41 1"/>
                  <a:gd name="f131" fmla="*/ f104 f42 1"/>
                  <a:gd name="f132" fmla="*/ f103 f42 1"/>
                  <a:gd name="f133" fmla="*/ f105 f41 1"/>
                  <a:gd name="f134" fmla="*/ f106 f42 1"/>
                  <a:gd name="f135" fmla="*/ f107 f41 1"/>
                  <a:gd name="f136" fmla="*/ f108 f42 1"/>
                  <a:gd name="f137" fmla="*/ f109 f41 1"/>
                  <a:gd name="f138" fmla="*/ f110 f42 1"/>
                  <a:gd name="f139" fmla="*/ f111 f41 1"/>
                  <a:gd name="f140" fmla="*/ f112 f42 1"/>
                  <a:gd name="f141" fmla="*/ f113 f41 1"/>
                  <a:gd name="f142" fmla="*/ f114 f42 1"/>
                  <a:gd name="f143" fmla="*/ f115 f41 1"/>
                  <a:gd name="f144" fmla="*/ f116 f41 1"/>
                  <a:gd name="f145" fmla="*/ f117 f42 1"/>
                  <a:gd name="f146" fmla="*/ f118 f41 1"/>
                  <a:gd name="f147" fmla="*/ f119 f42 1"/>
                  <a:gd name="f148" fmla="*/ f120 f42 1"/>
                  <a:gd name="f149" fmla="*/ f121 f41 1"/>
                  <a:gd name="f150" fmla="*/ f122 f42 1"/>
                  <a:gd name="f151" fmla="*/ f123 f42 1"/>
                  <a:gd name="f152" fmla="*/ f124 f41 1"/>
                  <a:gd name="f153" fmla="*/ f125 f42 1"/>
                  <a:gd name="f154" fmla="*/ f126 f41 1"/>
                  <a:gd name="f155" fmla="*/ f127 f42 1"/>
                  <a:gd name="f156" fmla="*/ f128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6">
                    <a:pos x="f133" y="f134"/>
                  </a:cxn>
                  <a:cxn ang="f76">
                    <a:pos x="f135" y="f136"/>
                  </a:cxn>
                  <a:cxn ang="f76">
                    <a:pos x="f137" y="f138"/>
                  </a:cxn>
                  <a:cxn ang="f76">
                    <a:pos x="f139" y="f140"/>
                  </a:cxn>
                  <a:cxn ang="f76">
                    <a:pos x="f141" y="f142"/>
                  </a:cxn>
                  <a:cxn ang="f76">
                    <a:pos x="f143" y="f142"/>
                  </a:cxn>
                  <a:cxn ang="f76">
                    <a:pos x="f144" y="f145"/>
                  </a:cxn>
                  <a:cxn ang="f76">
                    <a:pos x="f146" y="f147"/>
                  </a:cxn>
                  <a:cxn ang="f76">
                    <a:pos x="f144" y="f148"/>
                  </a:cxn>
                  <a:cxn ang="f76">
                    <a:pos x="f149" y="f150"/>
                  </a:cxn>
                  <a:cxn ang="f76">
                    <a:pos x="f149" y="f151"/>
                  </a:cxn>
                  <a:cxn ang="f76">
                    <a:pos x="f146" y="f151"/>
                  </a:cxn>
                  <a:cxn ang="f76">
                    <a:pos x="f152" y="f153"/>
                  </a:cxn>
                  <a:cxn ang="f76">
                    <a:pos x="f154" y="f155"/>
                  </a:cxn>
                  <a:cxn ang="f76">
                    <a:pos x="f135" y="f156"/>
                  </a:cxn>
                  <a:cxn ang="f76">
                    <a:pos x="f133" y="f134"/>
                  </a:cxn>
                </a:cxnLst>
                <a:rect l="f129" t="f132" r="f130" b="f131"/>
                <a:pathLst>
                  <a:path w="28" h="46">
                    <a:moveTo>
                      <a:pt x="f6" y="f7"/>
                    </a:moveTo>
                    <a:cubicBezTo>
                      <a:pt x="f8" y="f7"/>
                      <a:pt x="f9" y="f10"/>
                      <a:pt x="f9" y="f11"/>
                    </a:cubicBezTo>
                    <a:cubicBezTo>
                      <a:pt x="f12" y="f13"/>
                      <a:pt x="f12" y="f14"/>
                      <a:pt x="f15" y="f16"/>
                    </a:cubicBezTo>
                    <a:cubicBezTo>
                      <a:pt x="f17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8"/>
                      <a:pt x="f28" y="f8"/>
                      <a:pt x="f29" y="f26"/>
                    </a:cubicBezTo>
                    <a:cubicBezTo>
                      <a:pt x="f30" y="f26"/>
                      <a:pt x="f31" y="f26"/>
                      <a:pt x="f31" y="f6"/>
                    </a:cubicBezTo>
                    <a:cubicBezTo>
                      <a:pt x="f32" y="f9"/>
                      <a:pt x="f31" y="f17"/>
                      <a:pt x="f30" y="f33"/>
                    </a:cubicBezTo>
                    <a:cubicBezTo>
                      <a:pt x="f30" y="f23"/>
                      <a:pt x="f30" y="f34"/>
                      <a:pt x="f31" y="f35"/>
                    </a:cubicBezTo>
                    <a:cubicBezTo>
                      <a:pt x="f31" y="f29"/>
                      <a:pt x="f32" y="f30"/>
                      <a:pt x="f32" y="f31"/>
                    </a:cubicBezTo>
                    <a:cubicBezTo>
                      <a:pt x="f5" y="f31"/>
                      <a:pt x="f5" y="f32"/>
                      <a:pt x="f32" y="f32"/>
                    </a:cubicBezTo>
                    <a:cubicBezTo>
                      <a:pt x="f32" y="f32"/>
                      <a:pt x="f31" y="f5"/>
                      <a:pt x="f30" y="f32"/>
                    </a:cubicBezTo>
                    <a:cubicBezTo>
                      <a:pt x="f28" y="f36"/>
                      <a:pt x="f28" y="f23"/>
                      <a:pt x="f35" y="f17"/>
                    </a:cubicBezTo>
                    <a:cubicBezTo>
                      <a:pt x="f35" y="f15"/>
                      <a:pt x="f35" y="f12"/>
                      <a:pt x="f36" y="f9"/>
                    </a:cubicBezTo>
                    <a:cubicBezTo>
                      <a:pt x="f37" y="f6"/>
                      <a:pt x="f17" y="f22"/>
                      <a:pt x="f9" y="f13"/>
                    </a:cubicBezTo>
                    <a:cubicBezTo>
                      <a:pt x="f38" y="f39"/>
                      <a:pt x="f8" y="f10"/>
                      <a:pt x="f6" y="f7"/>
                    </a:cubicBezTo>
                    <a:close/>
                  </a:path>
                </a:pathLst>
              </a:custGeom>
              <a:solidFill>
                <a:srgbClr val="674E5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E649EADE-3489-8B98-5A9C-FBC261778151}"/>
                  </a:ext>
                </a:extLst>
              </p:cNvPr>
              <p:cNvSpPr/>
              <p:nvPr/>
            </p:nvSpPr>
            <p:spPr>
              <a:xfrm>
                <a:off x="10442576" y="7046915"/>
                <a:ext cx="187323" cy="65563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"/>
                  <a:gd name="f7" fmla="val 56"/>
                  <a:gd name="f8" fmla="val 12"/>
                  <a:gd name="f9" fmla="val 1"/>
                  <a:gd name="f10" fmla="val 11"/>
                  <a:gd name="f11" fmla="val 3"/>
                  <a:gd name="f12" fmla="val 4"/>
                  <a:gd name="f13" fmla="val 5"/>
                  <a:gd name="f14" fmla="val 18"/>
                  <a:gd name="f15" fmla="val 15"/>
                  <a:gd name="f16" fmla="val 25"/>
                  <a:gd name="f17" fmla="val 14"/>
                  <a:gd name="f18" fmla="val 32"/>
                  <a:gd name="f19" fmla="val 13"/>
                  <a:gd name="f20" fmla="val 39"/>
                  <a:gd name="f21" fmla="val 10"/>
                  <a:gd name="f22" fmla="val 46"/>
                  <a:gd name="f23" fmla="val 8"/>
                  <a:gd name="f24" fmla="val 50"/>
                  <a:gd name="f25" fmla="val 54"/>
                  <a:gd name="f26" fmla="val 55"/>
                  <a:gd name="f27" fmla="val 2"/>
                  <a:gd name="f28" fmla="val 53"/>
                  <a:gd name="f29" fmla="val 52"/>
                  <a:gd name="f30" fmla="val 9"/>
                  <a:gd name="f31" fmla="val 47"/>
                  <a:gd name="f32" fmla="val 40"/>
                  <a:gd name="f33" fmla="val 29"/>
                  <a:gd name="f34" fmla="val 27"/>
                  <a:gd name="f35" fmla="val 24"/>
                  <a:gd name="f36" fmla="val 17"/>
                  <a:gd name="f37" fmla="val 7"/>
                  <a:gd name="f38" fmla="val 6"/>
                  <a:gd name="f39" fmla="+- 0 0 -90"/>
                  <a:gd name="f40" fmla="*/ f3 1 16"/>
                  <a:gd name="f41" fmla="*/ f4 1 56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16"/>
                  <a:gd name="f50" fmla="*/ f46 1 56"/>
                  <a:gd name="f51" fmla="*/ 12 f47 1"/>
                  <a:gd name="f52" fmla="*/ 1 f46 1"/>
                  <a:gd name="f53" fmla="*/ 5 f46 1"/>
                  <a:gd name="f54" fmla="*/ 15 f47 1"/>
                  <a:gd name="f55" fmla="*/ 25 f46 1"/>
                  <a:gd name="f56" fmla="*/ 10 f47 1"/>
                  <a:gd name="f57" fmla="*/ 46 f46 1"/>
                  <a:gd name="f58" fmla="*/ 0 f47 1"/>
                  <a:gd name="f59" fmla="*/ 56 f46 1"/>
                  <a:gd name="f60" fmla="*/ 55 f46 1"/>
                  <a:gd name="f61" fmla="*/ 3 f47 1"/>
                  <a:gd name="f62" fmla="*/ 52 f46 1"/>
                  <a:gd name="f63" fmla="*/ 11 f47 1"/>
                  <a:gd name="f64" fmla="*/ 32 f46 1"/>
                  <a:gd name="f65" fmla="*/ 14 f47 1"/>
                  <a:gd name="f66" fmla="*/ 24 f46 1"/>
                  <a:gd name="f67" fmla="*/ 7 f46 1"/>
                  <a:gd name="f68" fmla="*/ 9 f47 1"/>
                  <a:gd name="f69" fmla="*/ 4 f46 1"/>
                  <a:gd name="f70" fmla="+- f48 0 f1"/>
                  <a:gd name="f71" fmla="*/ f51 1 16"/>
                  <a:gd name="f72" fmla="*/ f52 1 56"/>
                  <a:gd name="f73" fmla="*/ f53 1 56"/>
                  <a:gd name="f74" fmla="*/ f54 1 16"/>
                  <a:gd name="f75" fmla="*/ f55 1 56"/>
                  <a:gd name="f76" fmla="*/ f56 1 16"/>
                  <a:gd name="f77" fmla="*/ f57 1 56"/>
                  <a:gd name="f78" fmla="*/ f58 1 16"/>
                  <a:gd name="f79" fmla="*/ f59 1 56"/>
                  <a:gd name="f80" fmla="*/ f60 1 56"/>
                  <a:gd name="f81" fmla="*/ f61 1 16"/>
                  <a:gd name="f82" fmla="*/ f62 1 56"/>
                  <a:gd name="f83" fmla="*/ f63 1 16"/>
                  <a:gd name="f84" fmla="*/ f64 1 56"/>
                  <a:gd name="f85" fmla="*/ f65 1 16"/>
                  <a:gd name="f86" fmla="*/ f66 1 56"/>
                  <a:gd name="f87" fmla="*/ f67 1 56"/>
                  <a:gd name="f88" fmla="*/ f68 1 16"/>
                  <a:gd name="f89" fmla="*/ f69 1 56"/>
                  <a:gd name="f90" fmla="*/ 0 1 f49"/>
                  <a:gd name="f91" fmla="*/ f43 1 f49"/>
                  <a:gd name="f92" fmla="*/ 0 1 f50"/>
                  <a:gd name="f93" fmla="*/ f44 1 f50"/>
                  <a:gd name="f94" fmla="*/ f71 1 f49"/>
                  <a:gd name="f95" fmla="*/ f72 1 f50"/>
                  <a:gd name="f96" fmla="*/ f73 1 f50"/>
                  <a:gd name="f97" fmla="*/ f74 1 f49"/>
                  <a:gd name="f98" fmla="*/ f75 1 f50"/>
                  <a:gd name="f99" fmla="*/ f76 1 f49"/>
                  <a:gd name="f100" fmla="*/ f77 1 f50"/>
                  <a:gd name="f101" fmla="*/ f78 1 f49"/>
                  <a:gd name="f102" fmla="*/ f79 1 f50"/>
                  <a:gd name="f103" fmla="*/ f80 1 f50"/>
                  <a:gd name="f104" fmla="*/ f81 1 f49"/>
                  <a:gd name="f105" fmla="*/ f82 1 f50"/>
                  <a:gd name="f106" fmla="*/ f83 1 f49"/>
                  <a:gd name="f107" fmla="*/ f84 1 f50"/>
                  <a:gd name="f108" fmla="*/ f85 1 f49"/>
                  <a:gd name="f109" fmla="*/ f86 1 f50"/>
                  <a:gd name="f110" fmla="*/ f87 1 f50"/>
                  <a:gd name="f111" fmla="*/ f88 1 f49"/>
                  <a:gd name="f112" fmla="*/ f89 1 f50"/>
                  <a:gd name="f113" fmla="*/ f90 f40 1"/>
                  <a:gd name="f114" fmla="*/ f91 f40 1"/>
                  <a:gd name="f115" fmla="*/ f93 f41 1"/>
                  <a:gd name="f116" fmla="*/ f92 f41 1"/>
                  <a:gd name="f117" fmla="*/ f94 f40 1"/>
                  <a:gd name="f118" fmla="*/ f95 f41 1"/>
                  <a:gd name="f119" fmla="*/ f96 f41 1"/>
                  <a:gd name="f120" fmla="*/ f97 f40 1"/>
                  <a:gd name="f121" fmla="*/ f98 f41 1"/>
                  <a:gd name="f122" fmla="*/ f99 f40 1"/>
                  <a:gd name="f123" fmla="*/ f100 f41 1"/>
                  <a:gd name="f124" fmla="*/ f101 f40 1"/>
                  <a:gd name="f125" fmla="*/ f102 f41 1"/>
                  <a:gd name="f126" fmla="*/ f103 f41 1"/>
                  <a:gd name="f127" fmla="*/ f104 f40 1"/>
                  <a:gd name="f128" fmla="*/ f105 f41 1"/>
                  <a:gd name="f129" fmla="*/ f106 f40 1"/>
                  <a:gd name="f130" fmla="*/ f107 f41 1"/>
                  <a:gd name="f131" fmla="*/ f108 f40 1"/>
                  <a:gd name="f132" fmla="*/ f109 f41 1"/>
                  <a:gd name="f133" fmla="*/ f110 f41 1"/>
                  <a:gd name="f134" fmla="*/ f111 f40 1"/>
                  <a:gd name="f135" fmla="*/ f112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17" y="f118"/>
                  </a:cxn>
                  <a:cxn ang="f70">
                    <a:pos x="f117" y="f119"/>
                  </a:cxn>
                  <a:cxn ang="f70">
                    <a:pos x="f120" y="f121"/>
                  </a:cxn>
                  <a:cxn ang="f70">
                    <a:pos x="f122" y="f123"/>
                  </a:cxn>
                  <a:cxn ang="f70">
                    <a:pos x="f124" y="f125"/>
                  </a:cxn>
                  <a:cxn ang="f70">
                    <a:pos x="f124" y="f126"/>
                  </a:cxn>
                  <a:cxn ang="f70">
                    <a:pos x="f127" y="f128"/>
                  </a:cxn>
                  <a:cxn ang="f70">
                    <a:pos x="f129" y="f130"/>
                  </a:cxn>
                  <a:cxn ang="f70">
                    <a:pos x="f131" y="f132"/>
                  </a:cxn>
                  <a:cxn ang="f70">
                    <a:pos x="f122" y="f133"/>
                  </a:cxn>
                  <a:cxn ang="f70">
                    <a:pos x="f134" y="f135"/>
                  </a:cxn>
                  <a:cxn ang="f70">
                    <a:pos x="f117" y="f118"/>
                  </a:cxn>
                </a:cxnLst>
                <a:rect l="f113" t="f116" r="f114" b="f115"/>
                <a:pathLst>
                  <a:path w="16" h="56">
                    <a:moveTo>
                      <a:pt x="f8" y="f9"/>
                    </a:moveTo>
                    <a:cubicBezTo>
                      <a:pt x="f10" y="f11"/>
                      <a:pt x="f10" y="f12"/>
                      <a:pt x="f8" y="f13"/>
                    </a:cubicBezTo>
                    <a:cubicBezTo>
                      <a:pt x="f6" y="f10"/>
                      <a:pt x="f6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13" y="f25"/>
                      <a:pt x="f5" y="f7"/>
                    </a:cubicBezTo>
                    <a:cubicBezTo>
                      <a:pt x="f5" y="f26"/>
                      <a:pt x="f5" y="f26"/>
                      <a:pt x="f5" y="f26"/>
                    </a:cubicBezTo>
                    <a:cubicBezTo>
                      <a:pt x="f9" y="f25"/>
                      <a:pt x="f27" y="f28"/>
                      <a:pt x="f11" y="f29"/>
                    </a:cubicBezTo>
                    <a:cubicBezTo>
                      <a:pt x="f30" y="f31"/>
                      <a:pt x="f10" y="f32"/>
                      <a:pt x="f10" y="f18"/>
                    </a:cubicBezTo>
                    <a:cubicBezTo>
                      <a:pt x="f8" y="f33"/>
                      <a:pt x="f19" y="f34"/>
                      <a:pt x="f17" y="f35"/>
                    </a:cubicBezTo>
                    <a:cubicBezTo>
                      <a:pt x="f17" y="f36"/>
                      <a:pt x="f19" y="f8"/>
                      <a:pt x="f21" y="f37"/>
                    </a:cubicBezTo>
                    <a:cubicBezTo>
                      <a:pt x="f21" y="f38"/>
                      <a:pt x="f30" y="f13"/>
                      <a:pt x="f30" y="f12"/>
                    </a:cubicBezTo>
                    <a:cubicBezTo>
                      <a:pt x="f30" y="f27"/>
                      <a:pt x="f30" y="f5"/>
                      <a:pt x="f8" y="f9"/>
                    </a:cubicBezTo>
                    <a:close/>
                  </a:path>
                </a:pathLst>
              </a:custGeom>
              <a:solidFill>
                <a:srgbClr val="6B4E5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3D8E034E-FB79-0FD5-0380-C9BEC81700BD}"/>
                  </a:ext>
                </a:extLst>
              </p:cNvPr>
              <p:cNvSpPr/>
              <p:nvPr/>
            </p:nvSpPr>
            <p:spPr>
              <a:xfrm>
                <a:off x="6156326" y="6299201"/>
                <a:ext cx="527051" cy="2920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5"/>
                  <a:gd name="f7" fmla="val 25"/>
                  <a:gd name="f8" fmla="val 21"/>
                  <a:gd name="f9" fmla="val 13"/>
                  <a:gd name="f10" fmla="val 18"/>
                  <a:gd name="f11" fmla="val 14"/>
                  <a:gd name="f12" fmla="val 11"/>
                  <a:gd name="f13" fmla="val 3"/>
                  <a:gd name="f14" fmla="val 15"/>
                  <a:gd name="f15" fmla="val 1"/>
                  <a:gd name="f16" fmla="val 23"/>
                  <a:gd name="f17" fmla="val 16"/>
                  <a:gd name="f18" fmla="val 6"/>
                  <a:gd name="f19" fmla="val 9"/>
                  <a:gd name="f20" fmla="val 12"/>
                  <a:gd name="f21" fmla="val 7"/>
                  <a:gd name="f22" fmla="val 20"/>
                  <a:gd name="f23" fmla="val 5"/>
                  <a:gd name="f24" fmla="val 24"/>
                  <a:gd name="f25" fmla="val 27"/>
                  <a:gd name="f26" fmla="val 30"/>
                  <a:gd name="f27" fmla="val 31"/>
                  <a:gd name="f28" fmla="val 32"/>
                  <a:gd name="f29" fmla="val 2"/>
                  <a:gd name="f30" fmla="val 4"/>
                  <a:gd name="f31" fmla="val 36"/>
                  <a:gd name="f32" fmla="val 39"/>
                  <a:gd name="f33" fmla="val 43"/>
                  <a:gd name="f34" fmla="val 44"/>
                  <a:gd name="f35" fmla="val 8"/>
                  <a:gd name="f36" fmla="val 10"/>
                  <a:gd name="f37" fmla="val 42"/>
                  <a:gd name="f38" fmla="val 41"/>
                  <a:gd name="f39" fmla="val 34"/>
                  <a:gd name="f40" fmla="val 29"/>
                  <a:gd name="f41" fmla="val 19"/>
                  <a:gd name="f42" fmla="val 22"/>
                  <a:gd name="f43" fmla="+- 0 0 -90"/>
                  <a:gd name="f44" fmla="*/ f3 1 45"/>
                  <a:gd name="f45" fmla="*/ f4 1 25"/>
                  <a:gd name="f46" fmla="val f5"/>
                  <a:gd name="f47" fmla="val f6"/>
                  <a:gd name="f48" fmla="val f7"/>
                  <a:gd name="f49" fmla="*/ f43 f0 1"/>
                  <a:gd name="f50" fmla="+- f48 0 f46"/>
                  <a:gd name="f51" fmla="+- f47 0 f46"/>
                  <a:gd name="f52" fmla="*/ f49 1 f2"/>
                  <a:gd name="f53" fmla="*/ f51 1 45"/>
                  <a:gd name="f54" fmla="*/ f50 1 25"/>
                  <a:gd name="f55" fmla="*/ 21 f51 1"/>
                  <a:gd name="f56" fmla="*/ 13 f50 1"/>
                  <a:gd name="f57" fmla="*/ 11 f51 1"/>
                  <a:gd name="f58" fmla="*/ 14 f50 1"/>
                  <a:gd name="f59" fmla="*/ 3 f51 1"/>
                  <a:gd name="f60" fmla="*/ 25 f50 1"/>
                  <a:gd name="f61" fmla="*/ 16 f50 1"/>
                  <a:gd name="f62" fmla="*/ 12 f51 1"/>
                  <a:gd name="f63" fmla="*/ 15 f51 1"/>
                  <a:gd name="f64" fmla="*/ 11 f50 1"/>
                  <a:gd name="f65" fmla="*/ 24 f51 1"/>
                  <a:gd name="f66" fmla="*/ 5 f50 1"/>
                  <a:gd name="f67" fmla="*/ 30 f51 1"/>
                  <a:gd name="f68" fmla="*/ 1 f50 1"/>
                  <a:gd name="f69" fmla="*/ 31 f51 1"/>
                  <a:gd name="f70" fmla="*/ 0 f50 1"/>
                  <a:gd name="f71" fmla="*/ 32 f51 1"/>
                  <a:gd name="f72" fmla="*/ 4 f50 1"/>
                  <a:gd name="f73" fmla="*/ 43 f51 1"/>
                  <a:gd name="f74" fmla="*/ 6 f50 1"/>
                  <a:gd name="f75" fmla="*/ 45 f51 1"/>
                  <a:gd name="f76" fmla="*/ 8 f50 1"/>
                  <a:gd name="f77" fmla="*/ 44 f51 1"/>
                  <a:gd name="f78" fmla="*/ 10 f50 1"/>
                  <a:gd name="f79" fmla="*/ 39 f51 1"/>
                  <a:gd name="f80" fmla="*/ 23 f51 1"/>
                  <a:gd name="f81" fmla="*/ 7 f50 1"/>
                  <a:gd name="f82" fmla="*/ 18 f51 1"/>
                  <a:gd name="f83" fmla="*/ 22 f51 1"/>
                  <a:gd name="f84" fmla="+- f52 0 f1"/>
                  <a:gd name="f85" fmla="*/ f55 1 45"/>
                  <a:gd name="f86" fmla="*/ f56 1 25"/>
                  <a:gd name="f87" fmla="*/ f57 1 45"/>
                  <a:gd name="f88" fmla="*/ f58 1 25"/>
                  <a:gd name="f89" fmla="*/ f59 1 45"/>
                  <a:gd name="f90" fmla="*/ f60 1 25"/>
                  <a:gd name="f91" fmla="*/ f61 1 25"/>
                  <a:gd name="f92" fmla="*/ f62 1 45"/>
                  <a:gd name="f93" fmla="*/ f63 1 45"/>
                  <a:gd name="f94" fmla="*/ f64 1 25"/>
                  <a:gd name="f95" fmla="*/ f65 1 45"/>
                  <a:gd name="f96" fmla="*/ f66 1 25"/>
                  <a:gd name="f97" fmla="*/ f67 1 45"/>
                  <a:gd name="f98" fmla="*/ f68 1 25"/>
                  <a:gd name="f99" fmla="*/ f69 1 45"/>
                  <a:gd name="f100" fmla="*/ f70 1 25"/>
                  <a:gd name="f101" fmla="*/ f71 1 45"/>
                  <a:gd name="f102" fmla="*/ f72 1 25"/>
                  <a:gd name="f103" fmla="*/ f73 1 45"/>
                  <a:gd name="f104" fmla="*/ f74 1 25"/>
                  <a:gd name="f105" fmla="*/ f75 1 45"/>
                  <a:gd name="f106" fmla="*/ f76 1 25"/>
                  <a:gd name="f107" fmla="*/ f77 1 45"/>
                  <a:gd name="f108" fmla="*/ f78 1 25"/>
                  <a:gd name="f109" fmla="*/ f79 1 45"/>
                  <a:gd name="f110" fmla="*/ f80 1 45"/>
                  <a:gd name="f111" fmla="*/ f81 1 25"/>
                  <a:gd name="f112" fmla="*/ f82 1 45"/>
                  <a:gd name="f113" fmla="*/ f83 1 45"/>
                  <a:gd name="f114" fmla="*/ 0 1 f53"/>
                  <a:gd name="f115" fmla="*/ f47 1 f53"/>
                  <a:gd name="f116" fmla="*/ 0 1 f54"/>
                  <a:gd name="f117" fmla="*/ f48 1 f54"/>
                  <a:gd name="f118" fmla="*/ f85 1 f53"/>
                  <a:gd name="f119" fmla="*/ f86 1 f54"/>
                  <a:gd name="f120" fmla="*/ f87 1 f53"/>
                  <a:gd name="f121" fmla="*/ f88 1 f54"/>
                  <a:gd name="f122" fmla="*/ f89 1 f53"/>
                  <a:gd name="f123" fmla="*/ f90 1 f54"/>
                  <a:gd name="f124" fmla="*/ f91 1 f54"/>
                  <a:gd name="f125" fmla="*/ f92 1 f53"/>
                  <a:gd name="f126" fmla="*/ f93 1 f53"/>
                  <a:gd name="f127" fmla="*/ f94 1 f54"/>
                  <a:gd name="f128" fmla="*/ f95 1 f53"/>
                  <a:gd name="f129" fmla="*/ f96 1 f54"/>
                  <a:gd name="f130" fmla="*/ f97 1 f53"/>
                  <a:gd name="f131" fmla="*/ f98 1 f54"/>
                  <a:gd name="f132" fmla="*/ f99 1 f53"/>
                  <a:gd name="f133" fmla="*/ f100 1 f54"/>
                  <a:gd name="f134" fmla="*/ f101 1 f53"/>
                  <a:gd name="f135" fmla="*/ f102 1 f54"/>
                  <a:gd name="f136" fmla="*/ f103 1 f53"/>
                  <a:gd name="f137" fmla="*/ f104 1 f54"/>
                  <a:gd name="f138" fmla="*/ f105 1 f53"/>
                  <a:gd name="f139" fmla="*/ f106 1 f54"/>
                  <a:gd name="f140" fmla="*/ f107 1 f53"/>
                  <a:gd name="f141" fmla="*/ f108 1 f54"/>
                  <a:gd name="f142" fmla="*/ f109 1 f53"/>
                  <a:gd name="f143" fmla="*/ f110 1 f53"/>
                  <a:gd name="f144" fmla="*/ f111 1 f54"/>
                  <a:gd name="f145" fmla="*/ f112 1 f53"/>
                  <a:gd name="f146" fmla="*/ f113 1 f53"/>
                  <a:gd name="f147" fmla="*/ f114 f44 1"/>
                  <a:gd name="f148" fmla="*/ f115 f44 1"/>
                  <a:gd name="f149" fmla="*/ f117 f45 1"/>
                  <a:gd name="f150" fmla="*/ f116 f45 1"/>
                  <a:gd name="f151" fmla="*/ f118 f44 1"/>
                  <a:gd name="f152" fmla="*/ f119 f45 1"/>
                  <a:gd name="f153" fmla="*/ f120 f44 1"/>
                  <a:gd name="f154" fmla="*/ f121 f45 1"/>
                  <a:gd name="f155" fmla="*/ f122 f44 1"/>
                  <a:gd name="f156" fmla="*/ f123 f45 1"/>
                  <a:gd name="f157" fmla="*/ f124 f45 1"/>
                  <a:gd name="f158" fmla="*/ f125 f44 1"/>
                  <a:gd name="f159" fmla="*/ f126 f44 1"/>
                  <a:gd name="f160" fmla="*/ f127 f45 1"/>
                  <a:gd name="f161" fmla="*/ f128 f44 1"/>
                  <a:gd name="f162" fmla="*/ f129 f45 1"/>
                  <a:gd name="f163" fmla="*/ f130 f44 1"/>
                  <a:gd name="f164" fmla="*/ f131 f45 1"/>
                  <a:gd name="f165" fmla="*/ f132 f44 1"/>
                  <a:gd name="f166" fmla="*/ f133 f45 1"/>
                  <a:gd name="f167" fmla="*/ f134 f44 1"/>
                  <a:gd name="f168" fmla="*/ f135 f45 1"/>
                  <a:gd name="f169" fmla="*/ f136 f44 1"/>
                  <a:gd name="f170" fmla="*/ f137 f45 1"/>
                  <a:gd name="f171" fmla="*/ f138 f44 1"/>
                  <a:gd name="f172" fmla="*/ f139 f45 1"/>
                  <a:gd name="f173" fmla="*/ f140 f44 1"/>
                  <a:gd name="f174" fmla="*/ f141 f45 1"/>
                  <a:gd name="f175" fmla="*/ f142 f44 1"/>
                  <a:gd name="f176" fmla="*/ f143 f44 1"/>
                  <a:gd name="f177" fmla="*/ f144 f45 1"/>
                  <a:gd name="f178" fmla="*/ f145 f44 1"/>
                  <a:gd name="f179" fmla="*/ f14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4">
                    <a:pos x="f151" y="f152"/>
                  </a:cxn>
                  <a:cxn ang="f84">
                    <a:pos x="f153" y="f154"/>
                  </a:cxn>
                  <a:cxn ang="f84">
                    <a:pos x="f155" y="f156"/>
                  </a:cxn>
                  <a:cxn ang="f84">
                    <a:pos x="f155" y="f157"/>
                  </a:cxn>
                  <a:cxn ang="f84">
                    <a:pos x="f158" y="f152"/>
                  </a:cxn>
                  <a:cxn ang="f84">
                    <a:pos x="f159" y="f160"/>
                  </a:cxn>
                  <a:cxn ang="f84">
                    <a:pos x="f161" y="f162"/>
                  </a:cxn>
                  <a:cxn ang="f84">
                    <a:pos x="f163" y="f164"/>
                  </a:cxn>
                  <a:cxn ang="f84">
                    <a:pos x="f165" y="f166"/>
                  </a:cxn>
                  <a:cxn ang="f84">
                    <a:pos x="f167" y="f166"/>
                  </a:cxn>
                  <a:cxn ang="f84">
                    <a:pos x="f167" y="f164"/>
                  </a:cxn>
                  <a:cxn ang="f84">
                    <a:pos x="f167" y="f168"/>
                  </a:cxn>
                  <a:cxn ang="f84">
                    <a:pos x="f169" y="f170"/>
                  </a:cxn>
                  <a:cxn ang="f84">
                    <a:pos x="f171" y="f172"/>
                  </a:cxn>
                  <a:cxn ang="f84">
                    <a:pos x="f173" y="f174"/>
                  </a:cxn>
                  <a:cxn ang="f84">
                    <a:pos x="f175" y="f172"/>
                  </a:cxn>
                  <a:cxn ang="f84">
                    <a:pos x="f176" y="f177"/>
                  </a:cxn>
                  <a:cxn ang="f84">
                    <a:pos x="f178" y="f160"/>
                  </a:cxn>
                  <a:cxn ang="f84">
                    <a:pos x="f179" y="f152"/>
                  </a:cxn>
                  <a:cxn ang="f84">
                    <a:pos x="f151" y="f152"/>
                  </a:cxn>
                </a:cxnLst>
                <a:rect l="f147" t="f150" r="f148" b="f149"/>
                <a:pathLst>
                  <a:path w="45" h="25">
                    <a:moveTo>
                      <a:pt x="f8" y="f9"/>
                    </a:moveTo>
                    <a:cubicBezTo>
                      <a:pt x="f10" y="f9"/>
                      <a:pt x="f11" y="f9"/>
                      <a:pt x="f12" y="f11"/>
                    </a:cubicBezTo>
                    <a:cubicBezTo>
                      <a:pt x="f13" y="f14"/>
                      <a:pt x="f15" y="f10"/>
                      <a:pt x="f13" y="f7"/>
                    </a:cubicBezTo>
                    <a:cubicBezTo>
                      <a:pt x="f5" y="f16"/>
                      <a:pt x="f5" y="f10"/>
                      <a:pt x="f13" y="f17"/>
                    </a:cubicBezTo>
                    <a:cubicBezTo>
                      <a:pt x="f18" y="f9"/>
                      <a:pt x="f19" y="f9"/>
                      <a:pt x="f20" y="f9"/>
                    </a:cubicBezTo>
                    <a:cubicBezTo>
                      <a:pt x="f9" y="f20"/>
                      <a:pt x="f11" y="f20"/>
                      <a:pt x="f14" y="f12"/>
                    </a:cubicBezTo>
                    <a:cubicBezTo>
                      <a:pt x="f17" y="f21"/>
                      <a:pt x="f22" y="f23"/>
                      <a:pt x="f24" y="f23"/>
                    </a:cubicBezTo>
                    <a:cubicBezTo>
                      <a:pt x="f25" y="f23"/>
                      <a:pt x="f26" y="f23"/>
                      <a:pt x="f26" y="f15"/>
                    </a:cubicBezTo>
                    <a:cubicBezTo>
                      <a:pt x="f26" y="f15"/>
                      <a:pt x="f27" y="f5"/>
                      <a:pt x="f27" y="f5"/>
                    </a:cubicBezTo>
                    <a:cubicBezTo>
                      <a:pt x="f27" y="f5"/>
                      <a:pt x="f28" y="f5"/>
                      <a:pt x="f28" y="f5"/>
                    </a:cubicBezTo>
                    <a:cubicBezTo>
                      <a:pt x="f28" y="f5"/>
                      <a:pt x="f28" y="f15"/>
                      <a:pt x="f28" y="f15"/>
                    </a:cubicBezTo>
                    <a:cubicBezTo>
                      <a:pt x="f28" y="f29"/>
                      <a:pt x="f26" y="f13"/>
                      <a:pt x="f28" y="f30"/>
                    </a:cubicBezTo>
                    <a:cubicBezTo>
                      <a:pt x="f31" y="f30"/>
                      <a:pt x="f32" y="f23"/>
                      <a:pt x="f33" y="f18"/>
                    </a:cubicBezTo>
                    <a:cubicBezTo>
                      <a:pt x="f34" y="f21"/>
                      <a:pt x="f6" y="f21"/>
                      <a:pt x="f6" y="f35"/>
                    </a:cubicBezTo>
                    <a:cubicBezTo>
                      <a:pt x="f6" y="f19"/>
                      <a:pt x="f6" y="f19"/>
                      <a:pt x="f34" y="f36"/>
                    </a:cubicBezTo>
                    <a:cubicBezTo>
                      <a:pt x="f37" y="f36"/>
                      <a:pt x="f38" y="f19"/>
                      <a:pt x="f32" y="f35"/>
                    </a:cubicBezTo>
                    <a:cubicBezTo>
                      <a:pt x="f39" y="f21"/>
                      <a:pt x="f40" y="f18"/>
                      <a:pt x="f16" y="f21"/>
                    </a:cubicBezTo>
                    <a:cubicBezTo>
                      <a:pt x="f22" y="f35"/>
                      <a:pt x="f41" y="f19"/>
                      <a:pt x="f10" y="f12"/>
                    </a:cubicBezTo>
                    <a:cubicBezTo>
                      <a:pt x="f41" y="f20"/>
                      <a:pt x="f8" y="f12"/>
                      <a:pt x="f42" y="f9"/>
                    </a:cubicBezTo>
                    <a:cubicBezTo>
                      <a:pt x="f42" y="f9"/>
                      <a:pt x="f42" y="f11"/>
                      <a:pt x="f8" y="f9"/>
                    </a:cubicBezTo>
                    <a:close/>
                  </a:path>
                </a:pathLst>
              </a:custGeom>
              <a:solidFill>
                <a:srgbClr val="78565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227BE14E-3AD5-0E1E-5608-D4D9908363DD}"/>
                  </a:ext>
                </a:extLst>
              </p:cNvPr>
              <p:cNvSpPr/>
              <p:nvPr/>
            </p:nvSpPr>
            <p:spPr>
              <a:xfrm>
                <a:off x="9939335" y="7678738"/>
                <a:ext cx="479429" cy="4206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1"/>
                  <a:gd name="f7" fmla="val 36"/>
                  <a:gd name="f8" fmla="val 6"/>
                  <a:gd name="f9" fmla="val 34"/>
                  <a:gd name="f10" fmla="val 5"/>
                  <a:gd name="f11" fmla="val 4"/>
                  <a:gd name="f12" fmla="val 3"/>
                  <a:gd name="f13" fmla="val 1"/>
                  <a:gd name="f14" fmla="val 35"/>
                  <a:gd name="f15" fmla="val 33"/>
                  <a:gd name="f16" fmla="val 2"/>
                  <a:gd name="f17" fmla="val 9"/>
                  <a:gd name="f18" fmla="val 29"/>
                  <a:gd name="f19" fmla="val 12"/>
                  <a:gd name="f20" fmla="val 23"/>
                  <a:gd name="f21" fmla="val 14"/>
                  <a:gd name="f22" fmla="val 16"/>
                  <a:gd name="f23" fmla="val 15"/>
                  <a:gd name="f24" fmla="val 10"/>
                  <a:gd name="f25" fmla="val 8"/>
                  <a:gd name="f26" fmla="val 17"/>
                  <a:gd name="f27" fmla="val 18"/>
                  <a:gd name="f28" fmla="val 19"/>
                  <a:gd name="f29" fmla="val 11"/>
                  <a:gd name="f30" fmla="val 20"/>
                  <a:gd name="f31" fmla="val 21"/>
                  <a:gd name="f32" fmla="val 26"/>
                  <a:gd name="f33" fmla="val 32"/>
                  <a:gd name="f34" fmla="val 37"/>
                  <a:gd name="f35" fmla="val 38"/>
                  <a:gd name="f36" fmla="val 39"/>
                  <a:gd name="f37" fmla="val 7"/>
                  <a:gd name="f38" fmla="val 30"/>
                  <a:gd name="f39" fmla="val 24"/>
                  <a:gd name="f40" fmla="val 13"/>
                  <a:gd name="f41" fmla="val 22"/>
                  <a:gd name="f42" fmla="+- 0 0 -90"/>
                  <a:gd name="f43" fmla="*/ f3 1 41"/>
                  <a:gd name="f44" fmla="*/ f4 1 3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41"/>
                  <a:gd name="f53" fmla="*/ f49 1 36"/>
                  <a:gd name="f54" fmla="*/ 6 f50 1"/>
                  <a:gd name="f55" fmla="*/ 34 f49 1"/>
                  <a:gd name="f56" fmla="*/ 4 f50 1"/>
                  <a:gd name="f57" fmla="*/ 0 f50 1"/>
                  <a:gd name="f58" fmla="*/ 36 f49 1"/>
                  <a:gd name="f59" fmla="*/ 35 f49 1"/>
                  <a:gd name="f60" fmla="*/ 2 f50 1"/>
                  <a:gd name="f61" fmla="*/ 33 f49 1"/>
                  <a:gd name="f62" fmla="*/ 14 f50 1"/>
                  <a:gd name="f63" fmla="*/ 16 f49 1"/>
                  <a:gd name="f64" fmla="*/ 16 f50 1"/>
                  <a:gd name="f65" fmla="*/ 10 f49 1"/>
                  <a:gd name="f66" fmla="*/ 17 f50 1"/>
                  <a:gd name="f67" fmla="*/ 8 f49 1"/>
                  <a:gd name="f68" fmla="*/ 18 f50 1"/>
                  <a:gd name="f69" fmla="*/ 21 f50 1"/>
                  <a:gd name="f70" fmla="*/ 36 f50 1"/>
                  <a:gd name="f71" fmla="*/ 2 f49 1"/>
                  <a:gd name="f72" fmla="*/ 39 f50 1"/>
                  <a:gd name="f73" fmla="*/ 0 f49 1"/>
                  <a:gd name="f74" fmla="*/ 41 f50 1"/>
                  <a:gd name="f75" fmla="*/ 3 f49 1"/>
                  <a:gd name="f76" fmla="*/ 34 f50 1"/>
                  <a:gd name="f77" fmla="*/ 7 f49 1"/>
                  <a:gd name="f78" fmla="*/ 19 f50 1"/>
                  <a:gd name="f79" fmla="*/ 13 f49 1"/>
                  <a:gd name="f80" fmla="+- f51 0 f1"/>
                  <a:gd name="f81" fmla="*/ f54 1 41"/>
                  <a:gd name="f82" fmla="*/ f55 1 36"/>
                  <a:gd name="f83" fmla="*/ f56 1 41"/>
                  <a:gd name="f84" fmla="*/ f57 1 41"/>
                  <a:gd name="f85" fmla="*/ f58 1 36"/>
                  <a:gd name="f86" fmla="*/ f59 1 36"/>
                  <a:gd name="f87" fmla="*/ f60 1 41"/>
                  <a:gd name="f88" fmla="*/ f61 1 36"/>
                  <a:gd name="f89" fmla="*/ f62 1 41"/>
                  <a:gd name="f90" fmla="*/ f63 1 36"/>
                  <a:gd name="f91" fmla="*/ f64 1 41"/>
                  <a:gd name="f92" fmla="*/ f65 1 36"/>
                  <a:gd name="f93" fmla="*/ f66 1 41"/>
                  <a:gd name="f94" fmla="*/ f67 1 36"/>
                  <a:gd name="f95" fmla="*/ f68 1 41"/>
                  <a:gd name="f96" fmla="*/ f69 1 41"/>
                  <a:gd name="f97" fmla="*/ f70 1 41"/>
                  <a:gd name="f98" fmla="*/ f71 1 36"/>
                  <a:gd name="f99" fmla="*/ f72 1 41"/>
                  <a:gd name="f100" fmla="*/ f73 1 36"/>
                  <a:gd name="f101" fmla="*/ f74 1 41"/>
                  <a:gd name="f102" fmla="*/ f75 1 36"/>
                  <a:gd name="f103" fmla="*/ f76 1 41"/>
                  <a:gd name="f104" fmla="*/ f77 1 36"/>
                  <a:gd name="f105" fmla="*/ f78 1 41"/>
                  <a:gd name="f106" fmla="*/ f79 1 36"/>
                  <a:gd name="f107" fmla="*/ 0 1 f52"/>
                  <a:gd name="f108" fmla="*/ f46 1 f52"/>
                  <a:gd name="f109" fmla="*/ 0 1 f53"/>
                  <a:gd name="f110" fmla="*/ f47 1 f53"/>
                  <a:gd name="f111" fmla="*/ f81 1 f52"/>
                  <a:gd name="f112" fmla="*/ f82 1 f53"/>
                  <a:gd name="f113" fmla="*/ f83 1 f52"/>
                  <a:gd name="f114" fmla="*/ f84 1 f52"/>
                  <a:gd name="f115" fmla="*/ f85 1 f53"/>
                  <a:gd name="f116" fmla="*/ f86 1 f53"/>
                  <a:gd name="f117" fmla="*/ f87 1 f52"/>
                  <a:gd name="f118" fmla="*/ f88 1 f53"/>
                  <a:gd name="f119" fmla="*/ f89 1 f52"/>
                  <a:gd name="f120" fmla="*/ f90 1 f53"/>
                  <a:gd name="f121" fmla="*/ f91 1 f52"/>
                  <a:gd name="f122" fmla="*/ f92 1 f53"/>
                  <a:gd name="f123" fmla="*/ f93 1 f52"/>
                  <a:gd name="f124" fmla="*/ f94 1 f53"/>
                  <a:gd name="f125" fmla="*/ f95 1 f52"/>
                  <a:gd name="f126" fmla="*/ f96 1 f52"/>
                  <a:gd name="f127" fmla="*/ f97 1 f52"/>
                  <a:gd name="f128" fmla="*/ f98 1 f53"/>
                  <a:gd name="f129" fmla="*/ f99 1 f52"/>
                  <a:gd name="f130" fmla="*/ f100 1 f53"/>
                  <a:gd name="f131" fmla="*/ f101 1 f52"/>
                  <a:gd name="f132" fmla="*/ f102 1 f53"/>
                  <a:gd name="f133" fmla="*/ f103 1 f52"/>
                  <a:gd name="f134" fmla="*/ f104 1 f53"/>
                  <a:gd name="f135" fmla="*/ f105 1 f52"/>
                  <a:gd name="f136" fmla="*/ f106 1 f53"/>
                  <a:gd name="f137" fmla="*/ f107 f43 1"/>
                  <a:gd name="f138" fmla="*/ f108 f43 1"/>
                  <a:gd name="f139" fmla="*/ f110 f44 1"/>
                  <a:gd name="f140" fmla="*/ f109 f44 1"/>
                  <a:gd name="f141" fmla="*/ f111 f43 1"/>
                  <a:gd name="f142" fmla="*/ f112 f44 1"/>
                  <a:gd name="f143" fmla="*/ f113 f43 1"/>
                  <a:gd name="f144" fmla="*/ f114 f43 1"/>
                  <a:gd name="f145" fmla="*/ f115 f44 1"/>
                  <a:gd name="f146" fmla="*/ f116 f44 1"/>
                  <a:gd name="f147" fmla="*/ f117 f43 1"/>
                  <a:gd name="f148" fmla="*/ f118 f44 1"/>
                  <a:gd name="f149" fmla="*/ f119 f43 1"/>
                  <a:gd name="f150" fmla="*/ f120 f44 1"/>
                  <a:gd name="f151" fmla="*/ f121 f43 1"/>
                  <a:gd name="f152" fmla="*/ f122 f44 1"/>
                  <a:gd name="f153" fmla="*/ f123 f43 1"/>
                  <a:gd name="f154" fmla="*/ f124 f44 1"/>
                  <a:gd name="f155" fmla="*/ f125 f43 1"/>
                  <a:gd name="f156" fmla="*/ f126 f43 1"/>
                  <a:gd name="f157" fmla="*/ f127 f43 1"/>
                  <a:gd name="f158" fmla="*/ f128 f44 1"/>
                  <a:gd name="f159" fmla="*/ f129 f43 1"/>
                  <a:gd name="f160" fmla="*/ f130 f44 1"/>
                  <a:gd name="f161" fmla="*/ f131 f43 1"/>
                  <a:gd name="f162" fmla="*/ f132 f44 1"/>
                  <a:gd name="f163" fmla="*/ f133 f43 1"/>
                  <a:gd name="f164" fmla="*/ f134 f44 1"/>
                  <a:gd name="f165" fmla="*/ f135 f43 1"/>
                  <a:gd name="f166" fmla="*/ f13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0">
                    <a:pos x="f141" y="f142"/>
                  </a:cxn>
                  <a:cxn ang="f80">
                    <a:pos x="f143" y="f142"/>
                  </a:cxn>
                  <a:cxn ang="f80">
                    <a:pos x="f144" y="f145"/>
                  </a:cxn>
                  <a:cxn ang="f80">
                    <a:pos x="f144" y="f146"/>
                  </a:cxn>
                  <a:cxn ang="f80">
                    <a:pos x="f147" y="f148"/>
                  </a:cxn>
                  <a:cxn ang="f80">
                    <a:pos x="f149" y="f150"/>
                  </a:cxn>
                  <a:cxn ang="f80">
                    <a:pos x="f151" y="f152"/>
                  </a:cxn>
                  <a:cxn ang="f80">
                    <a:pos x="f153" y="f154"/>
                  </a:cxn>
                  <a:cxn ang="f80">
                    <a:pos x="f155" y="f152"/>
                  </a:cxn>
                  <a:cxn ang="f80">
                    <a:pos x="f156" y="f152"/>
                  </a:cxn>
                  <a:cxn ang="f80">
                    <a:pos x="f157" y="f158"/>
                  </a:cxn>
                  <a:cxn ang="f80">
                    <a:pos x="f159" y="f160"/>
                  </a:cxn>
                  <a:cxn ang="f80">
                    <a:pos x="f161" y="f162"/>
                  </a:cxn>
                  <a:cxn ang="f80">
                    <a:pos x="f163" y="f164"/>
                  </a:cxn>
                  <a:cxn ang="f80">
                    <a:pos x="f165" y="f166"/>
                  </a:cxn>
                  <a:cxn ang="f80">
                    <a:pos x="f151" y="f150"/>
                  </a:cxn>
                  <a:cxn ang="f80">
                    <a:pos x="f141" y="f148"/>
                  </a:cxn>
                  <a:cxn ang="f80">
                    <a:pos x="f141" y="f142"/>
                  </a:cxn>
                </a:cxnLst>
                <a:rect l="f137" t="f140" r="f138" b="f139"/>
                <a:pathLst>
                  <a:path w="41" h="36">
                    <a:moveTo>
                      <a:pt x="f8" y="f9"/>
                    </a:moveTo>
                    <a:cubicBezTo>
                      <a:pt x="f10" y="f9"/>
                      <a:pt x="f10" y="f9"/>
                      <a:pt x="f11" y="f9"/>
                    </a:cubicBezTo>
                    <a:cubicBezTo>
                      <a:pt x="f12" y="f9"/>
                      <a:pt x="f13" y="f14"/>
                      <a:pt x="f5" y="f7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5" y="f9"/>
                      <a:pt x="f13" y="f15"/>
                      <a:pt x="f16" y="f15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1"/>
                      <a:pt x="f23" y="f19"/>
                      <a:pt x="f22" y="f24"/>
                    </a:cubicBezTo>
                    <a:cubicBezTo>
                      <a:pt x="f22" y="f17"/>
                      <a:pt x="f22" y="f25"/>
                      <a:pt x="f26" y="f25"/>
                    </a:cubicBezTo>
                    <a:cubicBezTo>
                      <a:pt x="f27" y="f25"/>
                      <a:pt x="f27" y="f17"/>
                      <a:pt x="f27" y="f24"/>
                    </a:cubicBezTo>
                    <a:cubicBezTo>
                      <a:pt x="f28" y="f29"/>
                      <a:pt x="f30" y="f29"/>
                      <a:pt x="f31" y="f24"/>
                    </a:cubicBezTo>
                    <a:cubicBezTo>
                      <a:pt x="f32" y="f17"/>
                      <a:pt x="f33" y="f8"/>
                      <a:pt x="f7" y="f16"/>
                    </a:cubicBezTo>
                    <a:cubicBezTo>
                      <a:pt x="f34" y="f16"/>
                      <a:pt x="f35" y="f5"/>
                      <a:pt x="f36" y="f5"/>
                    </a:cubicBezTo>
                    <a:cubicBezTo>
                      <a:pt x="f6" y="f13"/>
                      <a:pt x="f6" y="f16"/>
                      <a:pt x="f6" y="f12"/>
                    </a:cubicBezTo>
                    <a:cubicBezTo>
                      <a:pt x="f35" y="f11"/>
                      <a:pt x="f7" y="f10"/>
                      <a:pt x="f9" y="f37"/>
                    </a:cubicBezTo>
                    <a:cubicBezTo>
                      <a:pt x="f38" y="f24"/>
                      <a:pt x="f39" y="f19"/>
                      <a:pt x="f28" y="f40"/>
                    </a:cubicBezTo>
                    <a:cubicBezTo>
                      <a:pt x="f27" y="f21"/>
                      <a:pt x="f26" y="f21"/>
                      <a:pt x="f22" y="f22"/>
                    </a:cubicBezTo>
                    <a:cubicBezTo>
                      <a:pt x="f23" y="f41"/>
                      <a:pt x="f19" y="f18"/>
                      <a:pt x="f8" y="f15"/>
                    </a:cubicBezTo>
                    <a:cubicBezTo>
                      <a:pt x="f8" y="f15"/>
                      <a:pt x="f8" y="f15"/>
                      <a:pt x="f8" y="f9"/>
                    </a:cubicBezTo>
                    <a:close/>
                  </a:path>
                </a:pathLst>
              </a:custGeom>
              <a:solidFill>
                <a:srgbClr val="8D4F3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DA8D7A7A-584F-DF10-9752-B43D78254B29}"/>
                  </a:ext>
                </a:extLst>
              </p:cNvPr>
              <p:cNvSpPr/>
              <p:nvPr/>
            </p:nvSpPr>
            <p:spPr>
              <a:xfrm>
                <a:off x="6788148" y="5586417"/>
                <a:ext cx="550861" cy="50164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7"/>
                  <a:gd name="f7" fmla="val 43"/>
                  <a:gd name="f8" fmla="val 2"/>
                  <a:gd name="f9" fmla="val 46"/>
                  <a:gd name="f10" fmla="val 3"/>
                  <a:gd name="f11" fmla="val 45"/>
                  <a:gd name="f12" fmla="val 31"/>
                  <a:gd name="f13" fmla="val 15"/>
                  <a:gd name="f14" fmla="val 18"/>
                  <a:gd name="f15" fmla="val 29"/>
                  <a:gd name="f16" fmla="val 4"/>
                  <a:gd name="f17" fmla="val 41"/>
                  <a:gd name="f18" fmla="val 42"/>
                  <a:gd name="f19" fmla="val 1"/>
                  <a:gd name="f20" fmla="val 16"/>
                  <a:gd name="f21" fmla="val 28"/>
                  <a:gd name="f22" fmla="val 30"/>
                  <a:gd name="f23" fmla="val 13"/>
                  <a:gd name="f24" fmla="+- 0 0 -90"/>
                  <a:gd name="f25" fmla="*/ f3 1 47"/>
                  <a:gd name="f26" fmla="*/ f4 1 43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47"/>
                  <a:gd name="f35" fmla="*/ f31 1 43"/>
                  <a:gd name="f36" fmla="*/ 47 f32 1"/>
                  <a:gd name="f37" fmla="*/ 0 f31 1"/>
                  <a:gd name="f38" fmla="*/ 45 f32 1"/>
                  <a:gd name="f39" fmla="*/ 3 f31 1"/>
                  <a:gd name="f40" fmla="*/ 4 f32 1"/>
                  <a:gd name="f41" fmla="*/ 41 f31 1"/>
                  <a:gd name="f42" fmla="*/ 1 f32 1"/>
                  <a:gd name="f43" fmla="*/ 42 f31 1"/>
                  <a:gd name="f44" fmla="*/ 0 f32 1"/>
                  <a:gd name="f45" fmla="*/ 46 f32 1"/>
                  <a:gd name="f46" fmla="+- f33 0 f1"/>
                  <a:gd name="f47" fmla="*/ f36 1 47"/>
                  <a:gd name="f48" fmla="*/ f37 1 43"/>
                  <a:gd name="f49" fmla="*/ f38 1 47"/>
                  <a:gd name="f50" fmla="*/ f39 1 43"/>
                  <a:gd name="f51" fmla="*/ f40 1 47"/>
                  <a:gd name="f52" fmla="*/ f41 1 43"/>
                  <a:gd name="f53" fmla="*/ f42 1 47"/>
                  <a:gd name="f54" fmla="*/ f43 1 43"/>
                  <a:gd name="f55" fmla="*/ f44 1 47"/>
                  <a:gd name="f56" fmla="*/ f45 1 47"/>
                  <a:gd name="f57" fmla="*/ 0 1 f34"/>
                  <a:gd name="f58" fmla="*/ f28 1 f34"/>
                  <a:gd name="f59" fmla="*/ 0 1 f35"/>
                  <a:gd name="f60" fmla="*/ f29 1 f35"/>
                  <a:gd name="f61" fmla="*/ f47 1 f34"/>
                  <a:gd name="f62" fmla="*/ f48 1 f35"/>
                  <a:gd name="f63" fmla="*/ f49 1 f34"/>
                  <a:gd name="f64" fmla="*/ f50 1 f35"/>
                  <a:gd name="f65" fmla="*/ f51 1 f34"/>
                  <a:gd name="f66" fmla="*/ f52 1 f35"/>
                  <a:gd name="f67" fmla="*/ f53 1 f34"/>
                  <a:gd name="f68" fmla="*/ f54 1 f35"/>
                  <a:gd name="f69" fmla="*/ f55 1 f34"/>
                  <a:gd name="f70" fmla="*/ f56 1 f34"/>
                  <a:gd name="f71" fmla="*/ f57 f25 1"/>
                  <a:gd name="f72" fmla="*/ f58 f25 1"/>
                  <a:gd name="f73" fmla="*/ f60 f26 1"/>
                  <a:gd name="f74" fmla="*/ f59 f26 1"/>
                  <a:gd name="f75" fmla="*/ f61 f25 1"/>
                  <a:gd name="f76" fmla="*/ f62 f26 1"/>
                  <a:gd name="f77" fmla="*/ f63 f25 1"/>
                  <a:gd name="f78" fmla="*/ f64 f26 1"/>
                  <a:gd name="f79" fmla="*/ f65 f25 1"/>
                  <a:gd name="f80" fmla="*/ f66 f26 1"/>
                  <a:gd name="f81" fmla="*/ f67 f25 1"/>
                  <a:gd name="f82" fmla="*/ f68 f26 1"/>
                  <a:gd name="f83" fmla="*/ f69 f25 1"/>
                  <a:gd name="f84" fmla="*/ f70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6">
                    <a:pos x="f75" y="f76"/>
                  </a:cxn>
                  <a:cxn ang="f46">
                    <a:pos x="f75" y="f76"/>
                  </a:cxn>
                  <a:cxn ang="f46">
                    <a:pos x="f77" y="f78"/>
                  </a:cxn>
                  <a:cxn ang="f46">
                    <a:pos x="f79" y="f80"/>
                  </a:cxn>
                  <a:cxn ang="f46">
                    <a:pos x="f81" y="f82"/>
                  </a:cxn>
                  <a:cxn ang="f46">
                    <a:pos x="f83" y="f82"/>
                  </a:cxn>
                  <a:cxn ang="f46">
                    <a:pos x="f81" y="f82"/>
                  </a:cxn>
                  <a:cxn ang="f46">
                    <a:pos x="f84" y="f76"/>
                  </a:cxn>
                  <a:cxn ang="f46">
                    <a:pos x="f75" y="f76"/>
                  </a:cxn>
                </a:cxnLst>
                <a:rect l="f71" t="f74" r="f72" b="f73"/>
                <a:pathLst>
                  <a:path w="47" h="43">
                    <a:moveTo>
                      <a:pt x="f6" y="f5"/>
                    </a:moveTo>
                    <a:cubicBezTo>
                      <a:pt x="f6" y="f5"/>
                      <a:pt x="f6" y="f5"/>
                      <a:pt x="f6" y="f5"/>
                    </a:cubicBezTo>
                    <a:cubicBezTo>
                      <a:pt x="f6" y="f8"/>
                      <a:pt x="f9" y="f10"/>
                      <a:pt x="f11" y="f10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0" y="f18"/>
                      <a:pt x="f8" y="f7"/>
                      <a:pt x="f19" y="f18"/>
                    </a:cubicBezTo>
                    <a:cubicBezTo>
                      <a:pt x="f19" y="f18"/>
                      <a:pt x="f5" y="f18"/>
                      <a:pt x="f5" y="f18"/>
                    </a:cubicBezTo>
                    <a:cubicBezTo>
                      <a:pt x="f19" y="f18"/>
                      <a:pt x="f19" y="f18"/>
                      <a:pt x="f19" y="f18"/>
                    </a:cubicBezTo>
                    <a:cubicBezTo>
                      <a:pt x="f20" y="f21"/>
                      <a:pt x="f22" y="f23"/>
                      <a:pt x="f9" y="f5"/>
                    </a:cubicBezTo>
                    <a:cubicBezTo>
                      <a:pt x="f9" y="f5"/>
                      <a:pt x="f6" y="f5"/>
                      <a:pt x="f6" y="f5"/>
                    </a:cubicBezTo>
                    <a:close/>
                  </a:path>
                </a:pathLst>
              </a:custGeom>
              <a:solidFill>
                <a:srgbClr val="825B6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Freeform 22">
                <a:extLst>
                  <a:ext uri="{FF2B5EF4-FFF2-40B4-BE49-F238E27FC236}">
                    <a16:creationId xmlns:a16="http://schemas.microsoft.com/office/drawing/2014/main" id="{D6CCA87C-5095-FADA-7CC9-B0645A02B55D}"/>
                  </a:ext>
                </a:extLst>
              </p:cNvPr>
              <p:cNvSpPr/>
              <p:nvPr/>
            </p:nvSpPr>
            <p:spPr>
              <a:xfrm>
                <a:off x="10255252" y="6894511"/>
                <a:ext cx="363538" cy="1174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"/>
                  <a:gd name="f7" fmla="val 10"/>
                  <a:gd name="f8" fmla="val 30"/>
                  <a:gd name="f9" fmla="val 7"/>
                  <a:gd name="f10" fmla="val 8"/>
                  <a:gd name="f11" fmla="val 29"/>
                  <a:gd name="f12" fmla="val 9"/>
                  <a:gd name="f13" fmla="val 28"/>
                  <a:gd name="f14" fmla="val 27"/>
                  <a:gd name="f15" fmla="val 26"/>
                  <a:gd name="f16" fmla="val 6"/>
                  <a:gd name="f17" fmla="val 23"/>
                  <a:gd name="f18" fmla="val 21"/>
                  <a:gd name="f19" fmla="val 5"/>
                  <a:gd name="f20" fmla="val 15"/>
                  <a:gd name="f21" fmla="val 4"/>
                  <a:gd name="f22" fmla="val 3"/>
                  <a:gd name="f23" fmla="val 2"/>
                  <a:gd name="f24" fmla="val 1"/>
                  <a:gd name="f25" fmla="val 11"/>
                  <a:gd name="f26" fmla="val 16"/>
                  <a:gd name="f27" fmla="+- 0 0 -90"/>
                  <a:gd name="f28" fmla="*/ f3 1 31"/>
                  <a:gd name="f29" fmla="*/ f4 1 10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4 1 10"/>
                  <a:gd name="f38" fmla="*/ f35 1 31"/>
                  <a:gd name="f39" fmla="*/ 30 f35 1"/>
                  <a:gd name="f40" fmla="*/ 7 f34 1"/>
                  <a:gd name="f41" fmla="*/ 29 f35 1"/>
                  <a:gd name="f42" fmla="*/ 10 f34 1"/>
                  <a:gd name="f43" fmla="*/ 27 f35 1"/>
                  <a:gd name="f44" fmla="*/ 9 f34 1"/>
                  <a:gd name="f45" fmla="*/ 21 f35 1"/>
                  <a:gd name="f46" fmla="*/ 5 f34 1"/>
                  <a:gd name="f47" fmla="*/ 4 f35 1"/>
                  <a:gd name="f48" fmla="*/ 1 f35 1"/>
                  <a:gd name="f49" fmla="*/ 3 f34 1"/>
                  <a:gd name="f50" fmla="*/ 11 f35 1"/>
                  <a:gd name="f51" fmla="*/ 0 f34 1"/>
                  <a:gd name="f52" fmla="*/ 26 f35 1"/>
                  <a:gd name="f53" fmla="+- f36 0 f1"/>
                  <a:gd name="f54" fmla="*/ f39 1 31"/>
                  <a:gd name="f55" fmla="*/ f40 1 10"/>
                  <a:gd name="f56" fmla="*/ f41 1 31"/>
                  <a:gd name="f57" fmla="*/ f42 1 10"/>
                  <a:gd name="f58" fmla="*/ f43 1 31"/>
                  <a:gd name="f59" fmla="*/ f44 1 10"/>
                  <a:gd name="f60" fmla="*/ f45 1 31"/>
                  <a:gd name="f61" fmla="*/ f46 1 10"/>
                  <a:gd name="f62" fmla="*/ f47 1 31"/>
                  <a:gd name="f63" fmla="*/ f48 1 31"/>
                  <a:gd name="f64" fmla="*/ f49 1 10"/>
                  <a:gd name="f65" fmla="*/ f50 1 31"/>
                  <a:gd name="f66" fmla="*/ f51 1 10"/>
                  <a:gd name="f67" fmla="*/ f52 1 31"/>
                  <a:gd name="f68" fmla="*/ 0 1 f38"/>
                  <a:gd name="f69" fmla="*/ f31 1 f38"/>
                  <a:gd name="f70" fmla="*/ 0 1 f37"/>
                  <a:gd name="f71" fmla="*/ f32 1 f37"/>
                  <a:gd name="f72" fmla="*/ f54 1 f38"/>
                  <a:gd name="f73" fmla="*/ f55 1 f37"/>
                  <a:gd name="f74" fmla="*/ f56 1 f38"/>
                  <a:gd name="f75" fmla="*/ f57 1 f37"/>
                  <a:gd name="f76" fmla="*/ f58 1 f38"/>
                  <a:gd name="f77" fmla="*/ f59 1 f37"/>
                  <a:gd name="f78" fmla="*/ f60 1 f38"/>
                  <a:gd name="f79" fmla="*/ f61 1 f37"/>
                  <a:gd name="f80" fmla="*/ f62 1 f38"/>
                  <a:gd name="f81" fmla="*/ f63 1 f38"/>
                  <a:gd name="f82" fmla="*/ f64 1 f37"/>
                  <a:gd name="f83" fmla="*/ f65 1 f38"/>
                  <a:gd name="f84" fmla="*/ f66 1 f37"/>
                  <a:gd name="f85" fmla="*/ f67 1 f38"/>
                  <a:gd name="f86" fmla="*/ f68 f28 1"/>
                  <a:gd name="f87" fmla="*/ f69 f28 1"/>
                  <a:gd name="f88" fmla="*/ f71 f29 1"/>
                  <a:gd name="f89" fmla="*/ f70 f29 1"/>
                  <a:gd name="f90" fmla="*/ f72 f28 1"/>
                  <a:gd name="f91" fmla="*/ f73 f29 1"/>
                  <a:gd name="f92" fmla="*/ f74 f28 1"/>
                  <a:gd name="f93" fmla="*/ f75 f29 1"/>
                  <a:gd name="f94" fmla="*/ f76 f28 1"/>
                  <a:gd name="f95" fmla="*/ f77 f29 1"/>
                  <a:gd name="f96" fmla="*/ f78 f28 1"/>
                  <a:gd name="f97" fmla="*/ f79 f29 1"/>
                  <a:gd name="f98" fmla="*/ f80 f28 1"/>
                  <a:gd name="f99" fmla="*/ f81 f28 1"/>
                  <a:gd name="f100" fmla="*/ f82 f29 1"/>
                  <a:gd name="f101" fmla="*/ f83 f28 1"/>
                  <a:gd name="f102" fmla="*/ f84 f29 1"/>
                  <a:gd name="f103" fmla="*/ f8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3">
                    <a:pos x="f90" y="f91"/>
                  </a:cxn>
                  <a:cxn ang="f53">
                    <a:pos x="f92" y="f93"/>
                  </a:cxn>
                  <a:cxn ang="f53">
                    <a:pos x="f94" y="f95"/>
                  </a:cxn>
                  <a:cxn ang="f53">
                    <a:pos x="f96" y="f97"/>
                  </a:cxn>
                  <a:cxn ang="f53">
                    <a:pos x="f98" y="f97"/>
                  </a:cxn>
                  <a:cxn ang="f53">
                    <a:pos x="f99" y="f100"/>
                  </a:cxn>
                  <a:cxn ang="f53">
                    <a:pos x="f101" y="f102"/>
                  </a:cxn>
                  <a:cxn ang="f53">
                    <a:pos x="f103" y="f100"/>
                  </a:cxn>
                  <a:cxn ang="f53">
                    <a:pos x="f92" y="f97"/>
                  </a:cxn>
                  <a:cxn ang="f53">
                    <a:pos x="f90" y="f91"/>
                  </a:cxn>
                </a:cxnLst>
                <a:rect l="f86" t="f89" r="f87" b="f88"/>
                <a:pathLst>
                  <a:path w="31" h="10">
                    <a:moveTo>
                      <a:pt x="f8" y="f9"/>
                    </a:moveTo>
                    <a:cubicBezTo>
                      <a:pt x="f8" y="f10"/>
                      <a:pt x="f11" y="f12"/>
                      <a:pt x="f11" y="f7"/>
                    </a:cubicBezTo>
                    <a:cubicBezTo>
                      <a:pt x="f13" y="f7"/>
                      <a:pt x="f13" y="f12"/>
                      <a:pt x="f14" y="f12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1"/>
                      <a:pt x="f7" y="f22"/>
                      <a:pt x="f21" y="f19"/>
                    </a:cubicBezTo>
                    <a:cubicBezTo>
                      <a:pt x="f23" y="f19"/>
                      <a:pt x="f5" y="f16"/>
                      <a:pt x="f24" y="f22"/>
                    </a:cubicBezTo>
                    <a:cubicBezTo>
                      <a:pt x="f21" y="f24"/>
                      <a:pt x="f9" y="f24"/>
                      <a:pt x="f25" y="f5"/>
                    </a:cubicBezTo>
                    <a:cubicBezTo>
                      <a:pt x="f26" y="f5"/>
                      <a:pt x="f18" y="f5"/>
                      <a:pt x="f15" y="f22"/>
                    </a:cubicBezTo>
                    <a:cubicBezTo>
                      <a:pt x="f14" y="f22"/>
                      <a:pt x="f13" y="f21"/>
                      <a:pt x="f11" y="f19"/>
                    </a:cubicBezTo>
                    <a:cubicBezTo>
                      <a:pt x="f8" y="f19"/>
                      <a:pt x="f6" y="f16"/>
                      <a:pt x="f8" y="f9"/>
                    </a:cubicBezTo>
                    <a:close/>
                  </a:path>
                </a:pathLst>
              </a:custGeom>
              <a:solidFill>
                <a:srgbClr val="584F5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471B9AD2-3387-CB62-D2AD-94A3A07B2099}"/>
                  </a:ext>
                </a:extLst>
              </p:cNvPr>
              <p:cNvSpPr/>
              <p:nvPr/>
            </p:nvSpPr>
            <p:spPr>
              <a:xfrm>
                <a:off x="10560048" y="6708779"/>
                <a:ext cx="104771" cy="2682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"/>
                  <a:gd name="f7" fmla="val 23"/>
                  <a:gd name="f8" fmla="val 4"/>
                  <a:gd name="f9" fmla="val 3"/>
                  <a:gd name="f10" fmla="val 21"/>
                  <a:gd name="f11" fmla="val 1"/>
                  <a:gd name="f12" fmla="val 20"/>
                  <a:gd name="f13" fmla="val 2"/>
                  <a:gd name="f14" fmla="val 19"/>
                  <a:gd name="f15" fmla="val 18"/>
                  <a:gd name="f16" fmla="val 5"/>
                  <a:gd name="f17" fmla="val 16"/>
                  <a:gd name="f18" fmla="val 6"/>
                  <a:gd name="f19" fmla="val 12"/>
                  <a:gd name="f20" fmla="val 11"/>
                  <a:gd name="f21" fmla="val 8"/>
                  <a:gd name="f22" fmla="val 7"/>
                  <a:gd name="f23" fmla="val 10"/>
                  <a:gd name="f24" fmla="val 13"/>
                  <a:gd name="f25" fmla="+- 0 0 -90"/>
                  <a:gd name="f26" fmla="*/ f3 1 9"/>
                  <a:gd name="f27" fmla="*/ f4 1 23"/>
                  <a:gd name="f28" fmla="val f5"/>
                  <a:gd name="f29" fmla="val f6"/>
                  <a:gd name="f30" fmla="val f7"/>
                  <a:gd name="f31" fmla="*/ f25 f0 1"/>
                  <a:gd name="f32" fmla="+- f30 0 f28"/>
                  <a:gd name="f33" fmla="+- f29 0 f28"/>
                  <a:gd name="f34" fmla="*/ f31 1 f2"/>
                  <a:gd name="f35" fmla="*/ f33 1 9"/>
                  <a:gd name="f36" fmla="*/ f32 1 23"/>
                  <a:gd name="f37" fmla="*/ 4 f33 1"/>
                  <a:gd name="f38" fmla="*/ 23 f32 1"/>
                  <a:gd name="f39" fmla="*/ 0 f33 1"/>
                  <a:gd name="f40" fmla="*/ 20 f32 1"/>
                  <a:gd name="f41" fmla="*/ 5 f33 1"/>
                  <a:gd name="f42" fmla="*/ 16 f32 1"/>
                  <a:gd name="f43" fmla="*/ 3 f33 1"/>
                  <a:gd name="f44" fmla="*/ 8 f32 1"/>
                  <a:gd name="f45" fmla="*/ 2 f33 1"/>
                  <a:gd name="f46" fmla="*/ 2 f32 1"/>
                  <a:gd name="f47" fmla="*/ 0 f32 1"/>
                  <a:gd name="f48" fmla="*/ 6 f33 1"/>
                  <a:gd name="f49" fmla="*/ 7 f33 1"/>
                  <a:gd name="f50" fmla="+- f34 0 f1"/>
                  <a:gd name="f51" fmla="*/ f37 1 9"/>
                  <a:gd name="f52" fmla="*/ f38 1 23"/>
                  <a:gd name="f53" fmla="*/ f39 1 9"/>
                  <a:gd name="f54" fmla="*/ f40 1 23"/>
                  <a:gd name="f55" fmla="*/ f41 1 9"/>
                  <a:gd name="f56" fmla="*/ f42 1 23"/>
                  <a:gd name="f57" fmla="*/ f43 1 9"/>
                  <a:gd name="f58" fmla="*/ f44 1 23"/>
                  <a:gd name="f59" fmla="*/ f45 1 9"/>
                  <a:gd name="f60" fmla="*/ f46 1 23"/>
                  <a:gd name="f61" fmla="*/ f47 1 23"/>
                  <a:gd name="f62" fmla="*/ f48 1 9"/>
                  <a:gd name="f63" fmla="*/ f49 1 9"/>
                  <a:gd name="f64" fmla="*/ 0 1 f35"/>
                  <a:gd name="f65" fmla="*/ f29 1 f35"/>
                  <a:gd name="f66" fmla="*/ 0 1 f36"/>
                  <a:gd name="f67" fmla="*/ f30 1 f36"/>
                  <a:gd name="f68" fmla="*/ f51 1 f35"/>
                  <a:gd name="f69" fmla="*/ f52 1 f36"/>
                  <a:gd name="f70" fmla="*/ f53 1 f35"/>
                  <a:gd name="f71" fmla="*/ f54 1 f36"/>
                  <a:gd name="f72" fmla="*/ f55 1 f35"/>
                  <a:gd name="f73" fmla="*/ f56 1 f36"/>
                  <a:gd name="f74" fmla="*/ f57 1 f35"/>
                  <a:gd name="f75" fmla="*/ f58 1 f36"/>
                  <a:gd name="f76" fmla="*/ f59 1 f35"/>
                  <a:gd name="f77" fmla="*/ f60 1 f36"/>
                  <a:gd name="f78" fmla="*/ f61 1 f36"/>
                  <a:gd name="f79" fmla="*/ f62 1 f35"/>
                  <a:gd name="f80" fmla="*/ f63 1 f35"/>
                  <a:gd name="f81" fmla="*/ f64 f26 1"/>
                  <a:gd name="f82" fmla="*/ f65 f26 1"/>
                  <a:gd name="f83" fmla="*/ f67 f27 1"/>
                  <a:gd name="f84" fmla="*/ f66 f27 1"/>
                  <a:gd name="f85" fmla="*/ f68 f26 1"/>
                  <a:gd name="f86" fmla="*/ f69 f27 1"/>
                  <a:gd name="f87" fmla="*/ f70 f26 1"/>
                  <a:gd name="f88" fmla="*/ f71 f27 1"/>
                  <a:gd name="f89" fmla="*/ f72 f26 1"/>
                  <a:gd name="f90" fmla="*/ f73 f27 1"/>
                  <a:gd name="f91" fmla="*/ f74 f26 1"/>
                  <a:gd name="f92" fmla="*/ f75 f27 1"/>
                  <a:gd name="f93" fmla="*/ f76 f26 1"/>
                  <a:gd name="f94" fmla="*/ f77 f27 1"/>
                  <a:gd name="f95" fmla="*/ f78 f27 1"/>
                  <a:gd name="f96" fmla="*/ f79 f26 1"/>
                  <a:gd name="f97" fmla="*/ f8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85" y="f86"/>
                  </a:cxn>
                  <a:cxn ang="f50">
                    <a:pos x="f87" y="f88"/>
                  </a:cxn>
                  <a:cxn ang="f50">
                    <a:pos x="f89" y="f90"/>
                  </a:cxn>
                  <a:cxn ang="f50">
                    <a:pos x="f91" y="f92"/>
                  </a:cxn>
                  <a:cxn ang="f50">
                    <a:pos x="f93" y="f94"/>
                  </a:cxn>
                  <a:cxn ang="f50">
                    <a:pos x="f91" y="f95"/>
                  </a:cxn>
                  <a:cxn ang="f50">
                    <a:pos x="f96" y="f92"/>
                  </a:cxn>
                  <a:cxn ang="f50">
                    <a:pos x="f97" y="f90"/>
                  </a:cxn>
                  <a:cxn ang="f50">
                    <a:pos x="f85" y="f86"/>
                  </a:cxn>
                </a:cxnLst>
                <a:rect l="f81" t="f84" r="f82" b="f83"/>
                <a:pathLst>
                  <a:path w="9" h="23">
                    <a:moveTo>
                      <a:pt x="f8" y="f7"/>
                    </a:moveTo>
                    <a:cubicBezTo>
                      <a:pt x="f9" y="f10"/>
                      <a:pt x="f11" y="f10"/>
                      <a:pt x="f5" y="f12"/>
                    </a:cubicBezTo>
                    <a:cubicBezTo>
                      <a:pt x="f13" y="f14"/>
                      <a:pt x="f8" y="f15"/>
                      <a:pt x="f16" y="f17"/>
                    </a:cubicBezTo>
                    <a:cubicBezTo>
                      <a:pt x="f18" y="f19"/>
                      <a:pt x="f18" y="f20"/>
                      <a:pt x="f9" y="f21"/>
                    </a:cubicBezTo>
                    <a:cubicBezTo>
                      <a:pt x="f13" y="f22"/>
                      <a:pt x="f5" y="f16"/>
                      <a:pt x="f13" y="f13"/>
                    </a:cubicBezTo>
                    <a:cubicBezTo>
                      <a:pt x="f9" y="f13"/>
                      <a:pt x="f13" y="f5"/>
                      <a:pt x="f9" y="f5"/>
                    </a:cubicBezTo>
                    <a:cubicBezTo>
                      <a:pt x="f9" y="f9"/>
                      <a:pt x="f8" y="f18"/>
                      <a:pt x="f18" y="f21"/>
                    </a:cubicBezTo>
                    <a:cubicBezTo>
                      <a:pt x="f6" y="f23"/>
                      <a:pt x="f21" y="f24"/>
                      <a:pt x="f22" y="f17"/>
                    </a:cubicBezTo>
                    <a:cubicBezTo>
                      <a:pt x="f22" y="f15"/>
                      <a:pt x="f18" y="f10"/>
                      <a:pt x="f8" y="f7"/>
                    </a:cubicBezTo>
                    <a:close/>
                  </a:path>
                </a:pathLst>
              </a:custGeom>
              <a:solidFill>
                <a:srgbClr val="626A8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Freeform 24">
                <a:extLst>
                  <a:ext uri="{FF2B5EF4-FFF2-40B4-BE49-F238E27FC236}">
                    <a16:creationId xmlns:a16="http://schemas.microsoft.com/office/drawing/2014/main" id="{0DB5F6E2-015A-42BB-00AA-690AE4F3262B}"/>
                  </a:ext>
                </a:extLst>
              </p:cNvPr>
              <p:cNvSpPr/>
              <p:nvPr/>
            </p:nvSpPr>
            <p:spPr>
              <a:xfrm>
                <a:off x="6519864" y="6076946"/>
                <a:ext cx="280985" cy="23336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20"/>
                  <a:gd name="f8" fmla="val 1"/>
                  <a:gd name="f9" fmla="val 3"/>
                  <a:gd name="f10" fmla="val 22"/>
                  <a:gd name="f11" fmla="val 4"/>
                  <a:gd name="f12" fmla="val 21"/>
                  <a:gd name="f13" fmla="val 5"/>
                  <a:gd name="f14" fmla="val 16"/>
                  <a:gd name="f15" fmla="val 9"/>
                  <a:gd name="f16" fmla="val 10"/>
                  <a:gd name="f17" fmla="val 13"/>
                  <a:gd name="f18" fmla="val 17"/>
                  <a:gd name="f19" fmla="val 18"/>
                  <a:gd name="f20" fmla="val 19"/>
                  <a:gd name="f21" fmla="val 2"/>
                  <a:gd name="f22" fmla="val 15"/>
                  <a:gd name="f23" fmla="val 7"/>
                  <a:gd name="f24" fmla="+- 0 0 -90"/>
                  <a:gd name="f25" fmla="*/ f3 1 24"/>
                  <a:gd name="f26" fmla="*/ f4 1 20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4"/>
                  <a:gd name="f35" fmla="*/ f31 1 20"/>
                  <a:gd name="f36" fmla="*/ 24 f32 1"/>
                  <a:gd name="f37" fmla="*/ 0 f31 1"/>
                  <a:gd name="f38" fmla="*/ 1 f31 1"/>
                  <a:gd name="f39" fmla="*/ 21 f32 1"/>
                  <a:gd name="f40" fmla="*/ 5 f31 1"/>
                  <a:gd name="f41" fmla="*/ 5 f32 1"/>
                  <a:gd name="f42" fmla="*/ 17 f31 1"/>
                  <a:gd name="f43" fmla="*/ 1 f32 1"/>
                  <a:gd name="f44" fmla="*/ 19 f31 1"/>
                  <a:gd name="f45" fmla="*/ 0 f32 1"/>
                  <a:gd name="f46" fmla="*/ 7 f32 1"/>
                  <a:gd name="f47" fmla="*/ 13 f31 1"/>
                  <a:gd name="f48" fmla="+- f33 0 f1"/>
                  <a:gd name="f49" fmla="*/ f36 1 24"/>
                  <a:gd name="f50" fmla="*/ f37 1 20"/>
                  <a:gd name="f51" fmla="*/ f38 1 20"/>
                  <a:gd name="f52" fmla="*/ f39 1 24"/>
                  <a:gd name="f53" fmla="*/ f40 1 20"/>
                  <a:gd name="f54" fmla="*/ f41 1 24"/>
                  <a:gd name="f55" fmla="*/ f42 1 20"/>
                  <a:gd name="f56" fmla="*/ f43 1 24"/>
                  <a:gd name="f57" fmla="*/ f44 1 20"/>
                  <a:gd name="f58" fmla="*/ f45 1 24"/>
                  <a:gd name="f59" fmla="*/ f46 1 24"/>
                  <a:gd name="f60" fmla="*/ f47 1 20"/>
                  <a:gd name="f61" fmla="*/ 0 1 f34"/>
                  <a:gd name="f62" fmla="*/ f28 1 f34"/>
                  <a:gd name="f63" fmla="*/ 0 1 f35"/>
                  <a:gd name="f64" fmla="*/ f29 1 f35"/>
                  <a:gd name="f65" fmla="*/ f49 1 f34"/>
                  <a:gd name="f66" fmla="*/ f50 1 f35"/>
                  <a:gd name="f67" fmla="*/ f51 1 f35"/>
                  <a:gd name="f68" fmla="*/ f52 1 f34"/>
                  <a:gd name="f69" fmla="*/ f53 1 f35"/>
                  <a:gd name="f70" fmla="*/ f54 1 f34"/>
                  <a:gd name="f71" fmla="*/ f55 1 f35"/>
                  <a:gd name="f72" fmla="*/ f56 1 f34"/>
                  <a:gd name="f73" fmla="*/ f57 1 f35"/>
                  <a:gd name="f74" fmla="*/ f58 1 f34"/>
                  <a:gd name="f75" fmla="*/ f59 1 f34"/>
                  <a:gd name="f76" fmla="*/ f60 1 f35"/>
                  <a:gd name="f77" fmla="*/ f61 f25 1"/>
                  <a:gd name="f78" fmla="*/ f62 f25 1"/>
                  <a:gd name="f79" fmla="*/ f64 f26 1"/>
                  <a:gd name="f80" fmla="*/ f63 f26 1"/>
                  <a:gd name="f81" fmla="*/ f65 f25 1"/>
                  <a:gd name="f82" fmla="*/ f66 f26 1"/>
                  <a:gd name="f83" fmla="*/ f67 f26 1"/>
                  <a:gd name="f84" fmla="*/ f68 f25 1"/>
                  <a:gd name="f85" fmla="*/ f69 f26 1"/>
                  <a:gd name="f86" fmla="*/ f70 f25 1"/>
                  <a:gd name="f87" fmla="*/ f71 f26 1"/>
                  <a:gd name="f88" fmla="*/ f72 f25 1"/>
                  <a:gd name="f89" fmla="*/ f73 f26 1"/>
                  <a:gd name="f90" fmla="*/ f74 f25 1"/>
                  <a:gd name="f91" fmla="*/ f75 f25 1"/>
                  <a:gd name="f92" fmla="*/ f7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8">
                    <a:pos x="f81" y="f82"/>
                  </a:cxn>
                  <a:cxn ang="f48">
                    <a:pos x="f81" y="f83"/>
                  </a:cxn>
                  <a:cxn ang="f48">
                    <a:pos x="f84" y="f85"/>
                  </a:cxn>
                  <a:cxn ang="f48">
                    <a:pos x="f86" y="f87"/>
                  </a:cxn>
                  <a:cxn ang="f48">
                    <a:pos x="f88" y="f89"/>
                  </a:cxn>
                  <a:cxn ang="f48">
                    <a:pos x="f90" y="f89"/>
                  </a:cxn>
                  <a:cxn ang="f48">
                    <a:pos x="f91" y="f92"/>
                  </a:cxn>
                  <a:cxn ang="f48">
                    <a:pos x="f81" y="f82"/>
                  </a:cxn>
                </a:cxnLst>
                <a:rect l="f77" t="f80" r="f78" b="f79"/>
                <a:pathLst>
                  <a:path w="24" h="20">
                    <a:moveTo>
                      <a:pt x="f6" y="f5"/>
                    </a:moveTo>
                    <a:cubicBezTo>
                      <a:pt x="f6" y="f5"/>
                      <a:pt x="f6" y="f5"/>
                      <a:pt x="f6" y="f8"/>
                    </a:cubicBez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3" y="f18"/>
                    </a:cubicBezTo>
                    <a:cubicBezTo>
                      <a:pt x="f9" y="f19"/>
                      <a:pt x="f9" y="f7"/>
                      <a:pt x="f8" y="f20"/>
                    </a:cubicBezTo>
                    <a:cubicBezTo>
                      <a:pt x="f8" y="f20"/>
                      <a:pt x="f5" y="f20"/>
                      <a:pt x="f5" y="f20"/>
                    </a:cubicBezTo>
                    <a:cubicBezTo>
                      <a:pt x="f21" y="f14"/>
                      <a:pt x="f13" y="f22"/>
                      <a:pt x="f23" y="f17"/>
                    </a:cubicBezTo>
                    <a:cubicBezTo>
                      <a:pt x="f17" y="f15"/>
                      <a:pt x="f19" y="f11"/>
                      <a:pt x="f6" y="f5"/>
                    </a:cubicBezTo>
                    <a:close/>
                  </a:path>
                </a:pathLst>
              </a:custGeom>
              <a:solidFill>
                <a:srgbClr val="89656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1ACE7FE6-4F91-7C9F-6E3D-E66610D1B565}"/>
                  </a:ext>
                </a:extLst>
              </p:cNvPr>
              <p:cNvSpPr/>
              <p:nvPr/>
            </p:nvSpPr>
            <p:spPr>
              <a:xfrm>
                <a:off x="10442576" y="6988173"/>
                <a:ext cx="152403" cy="1174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"/>
                  <a:gd name="f7" fmla="val 10"/>
                  <a:gd name="f8" fmla="val 12"/>
                  <a:gd name="f9" fmla="val 1"/>
                  <a:gd name="f10" fmla="val 2"/>
                  <a:gd name="f11" fmla="val 4"/>
                  <a:gd name="f12" fmla="val 5"/>
                  <a:gd name="f13" fmla="val 6"/>
                  <a:gd name="f14" fmla="val 8"/>
                  <a:gd name="f15" fmla="val 9"/>
                  <a:gd name="f16" fmla="val 7"/>
                  <a:gd name="f17" fmla="val 3"/>
                  <a:gd name="f18" fmla="val 11"/>
                  <a:gd name="f19" fmla="+- 0 0 -90"/>
                  <a:gd name="f20" fmla="*/ f3 1 13"/>
                  <a:gd name="f21" fmla="*/ f4 1 1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6 1 10"/>
                  <a:gd name="f30" fmla="*/ f27 1 13"/>
                  <a:gd name="f31" fmla="*/ 12 f27 1"/>
                  <a:gd name="f32" fmla="*/ 0 f26 1"/>
                  <a:gd name="f33" fmla="*/ 13 f27 1"/>
                  <a:gd name="f34" fmla="*/ 2 f26 1"/>
                  <a:gd name="f35" fmla="*/ 6 f26 1"/>
                  <a:gd name="f36" fmla="*/ 10 f27 1"/>
                  <a:gd name="f37" fmla="*/ 9 f26 1"/>
                  <a:gd name="f38" fmla="*/ 8 f27 1"/>
                  <a:gd name="f39" fmla="*/ 4 f27 1"/>
                  <a:gd name="f40" fmla="*/ 7 f26 1"/>
                  <a:gd name="f41" fmla="*/ 1 f27 1"/>
                  <a:gd name="f42" fmla="*/ 3 f26 1"/>
                  <a:gd name="f43" fmla="*/ 5 f27 1"/>
                  <a:gd name="f44" fmla="*/ 11 f27 1"/>
                  <a:gd name="f45" fmla="*/ 1 f26 1"/>
                  <a:gd name="f46" fmla="+- f28 0 f1"/>
                  <a:gd name="f47" fmla="*/ f31 1 13"/>
                  <a:gd name="f48" fmla="*/ f32 1 10"/>
                  <a:gd name="f49" fmla="*/ f33 1 13"/>
                  <a:gd name="f50" fmla="*/ f34 1 10"/>
                  <a:gd name="f51" fmla="*/ f35 1 10"/>
                  <a:gd name="f52" fmla="*/ f36 1 13"/>
                  <a:gd name="f53" fmla="*/ f37 1 10"/>
                  <a:gd name="f54" fmla="*/ f38 1 13"/>
                  <a:gd name="f55" fmla="*/ f39 1 13"/>
                  <a:gd name="f56" fmla="*/ f40 1 10"/>
                  <a:gd name="f57" fmla="*/ f41 1 13"/>
                  <a:gd name="f58" fmla="*/ f42 1 10"/>
                  <a:gd name="f59" fmla="*/ f43 1 13"/>
                  <a:gd name="f60" fmla="*/ f44 1 13"/>
                  <a:gd name="f61" fmla="*/ f45 1 10"/>
                  <a:gd name="f62" fmla="*/ 0 1 f30"/>
                  <a:gd name="f63" fmla="*/ f23 1 f30"/>
                  <a:gd name="f64" fmla="*/ 0 1 f29"/>
                  <a:gd name="f65" fmla="*/ f24 1 f29"/>
                  <a:gd name="f66" fmla="*/ f47 1 f30"/>
                  <a:gd name="f67" fmla="*/ f48 1 f29"/>
                  <a:gd name="f68" fmla="*/ f49 1 f30"/>
                  <a:gd name="f69" fmla="*/ f50 1 f29"/>
                  <a:gd name="f70" fmla="*/ f51 1 f29"/>
                  <a:gd name="f71" fmla="*/ f52 1 f30"/>
                  <a:gd name="f72" fmla="*/ f53 1 f29"/>
                  <a:gd name="f73" fmla="*/ f54 1 f30"/>
                  <a:gd name="f74" fmla="*/ f55 1 f30"/>
                  <a:gd name="f75" fmla="*/ f56 1 f29"/>
                  <a:gd name="f76" fmla="*/ f57 1 f30"/>
                  <a:gd name="f77" fmla="*/ f58 1 f29"/>
                  <a:gd name="f78" fmla="*/ f59 1 f30"/>
                  <a:gd name="f79" fmla="*/ f60 1 f30"/>
                  <a:gd name="f80" fmla="*/ f61 1 f29"/>
                  <a:gd name="f81" fmla="*/ f62 f20 1"/>
                  <a:gd name="f82" fmla="*/ f63 f20 1"/>
                  <a:gd name="f83" fmla="*/ f65 f21 1"/>
                  <a:gd name="f84" fmla="*/ f64 f21 1"/>
                  <a:gd name="f85" fmla="*/ f66 f20 1"/>
                  <a:gd name="f86" fmla="*/ f67 f21 1"/>
                  <a:gd name="f87" fmla="*/ f68 f20 1"/>
                  <a:gd name="f88" fmla="*/ f69 f21 1"/>
                  <a:gd name="f89" fmla="*/ f70 f21 1"/>
                  <a:gd name="f90" fmla="*/ f71 f20 1"/>
                  <a:gd name="f91" fmla="*/ f72 f21 1"/>
                  <a:gd name="f92" fmla="*/ f73 f20 1"/>
                  <a:gd name="f93" fmla="*/ f74 f20 1"/>
                  <a:gd name="f94" fmla="*/ f75 f21 1"/>
                  <a:gd name="f95" fmla="*/ f76 f20 1"/>
                  <a:gd name="f96" fmla="*/ f77 f21 1"/>
                  <a:gd name="f97" fmla="*/ f78 f20 1"/>
                  <a:gd name="f98" fmla="*/ f79 f20 1"/>
                  <a:gd name="f99" fmla="*/ f80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6">
                    <a:pos x="f85" y="f86"/>
                  </a:cxn>
                  <a:cxn ang="f46">
                    <a:pos x="f87" y="f88"/>
                  </a:cxn>
                  <a:cxn ang="f46">
                    <a:pos x="f85" y="f89"/>
                  </a:cxn>
                  <a:cxn ang="f46">
                    <a:pos x="f90" y="f91"/>
                  </a:cxn>
                  <a:cxn ang="f46">
                    <a:pos x="f92" y="f91"/>
                  </a:cxn>
                  <a:cxn ang="f46">
                    <a:pos x="f93" y="f94"/>
                  </a:cxn>
                  <a:cxn ang="f46">
                    <a:pos x="f95" y="f96"/>
                  </a:cxn>
                  <a:cxn ang="f46">
                    <a:pos x="f97" y="f96"/>
                  </a:cxn>
                  <a:cxn ang="f46">
                    <a:pos x="f98" y="f99"/>
                  </a:cxn>
                  <a:cxn ang="f46">
                    <a:pos x="f85" y="f86"/>
                  </a:cxn>
                  <a:cxn ang="f46">
                    <a:pos x="f85" y="f86"/>
                  </a:cxn>
                </a:cxnLst>
                <a:rect l="f81" t="f84" r="f82" b="f83"/>
                <a:pathLst>
                  <a:path w="13" h="10">
                    <a:moveTo>
                      <a:pt x="f8" y="f5"/>
                    </a:moveTo>
                    <a:cubicBezTo>
                      <a:pt x="f6" y="f9"/>
                      <a:pt x="f6" y="f10"/>
                      <a:pt x="f6" y="f10"/>
                    </a:cubicBezTo>
                    <a:cubicBezTo>
                      <a:pt x="f8" y="f11"/>
                      <a:pt x="f8" y="f12"/>
                      <a:pt x="f8" y="f13"/>
                    </a:cubicBezTo>
                    <a:cubicBezTo>
                      <a:pt x="f7" y="f13"/>
                      <a:pt x="f7" y="f14"/>
                      <a:pt x="f7" y="f15"/>
                    </a:cubicBezTo>
                    <a:cubicBezTo>
                      <a:pt x="f15" y="f7"/>
                      <a:pt x="f14" y="f15"/>
                      <a:pt x="f14" y="f15"/>
                    </a:cubicBezTo>
                    <a:cubicBezTo>
                      <a:pt x="f16" y="f14"/>
                      <a:pt x="f12" y="f16"/>
                      <a:pt x="f11" y="f16"/>
                    </a:cubicBezTo>
                    <a:cubicBezTo>
                      <a:pt x="f10" y="f13"/>
                      <a:pt x="f5" y="f11"/>
                      <a:pt x="f9" y="f17"/>
                    </a:cubicBezTo>
                    <a:cubicBezTo>
                      <a:pt x="f10" y="f9"/>
                      <a:pt x="f11" y="f10"/>
                      <a:pt x="f12" y="f17"/>
                    </a:cubicBezTo>
                    <a:cubicBezTo>
                      <a:pt x="f15" y="f12"/>
                      <a:pt x="f15" y="f12"/>
                      <a:pt x="f18" y="f9"/>
                    </a:cubicBezTo>
                    <a:cubicBezTo>
                      <a:pt x="f18" y="f9"/>
                      <a:pt x="f18" y="f5"/>
                      <a:pt x="f8" y="f5"/>
                    </a:cubicBezTo>
                    <a:cubicBezTo>
                      <a:pt x="f8" y="f5"/>
                      <a:pt x="f8" y="f5"/>
                      <a:pt x="f8" y="f5"/>
                    </a:cubicBezTo>
                    <a:close/>
                  </a:path>
                </a:pathLst>
              </a:custGeom>
              <a:solidFill>
                <a:srgbClr val="58607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Freeform 26">
                <a:extLst>
                  <a:ext uri="{FF2B5EF4-FFF2-40B4-BE49-F238E27FC236}">
                    <a16:creationId xmlns:a16="http://schemas.microsoft.com/office/drawing/2014/main" id="{25662561-5B2E-4492-02A0-6C219619AB64}"/>
                  </a:ext>
                </a:extLst>
              </p:cNvPr>
              <p:cNvSpPr/>
              <p:nvPr/>
            </p:nvSpPr>
            <p:spPr>
              <a:xfrm>
                <a:off x="10396535" y="7619996"/>
                <a:ext cx="80960" cy="936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"/>
                  <a:gd name="f7" fmla="val 8"/>
                  <a:gd name="f8" fmla="val 2"/>
                  <a:gd name="f9" fmla="val 6"/>
                  <a:gd name="f10" fmla="val 1"/>
                  <a:gd name="f11" fmla="val 5"/>
                  <a:gd name="f12" fmla="val 4"/>
                  <a:gd name="f13" fmla="val 3"/>
                  <a:gd name="f14" fmla="+- 0 0 -90"/>
                  <a:gd name="f15" fmla="*/ f3 1 7"/>
                  <a:gd name="f16" fmla="*/ f4 1 8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1 1 8"/>
                  <a:gd name="f25" fmla="*/ f22 1 7"/>
                  <a:gd name="f26" fmla="*/ 2 f22 1"/>
                  <a:gd name="f27" fmla="*/ 8 f21 1"/>
                  <a:gd name="f28" fmla="*/ 1 f22 1"/>
                  <a:gd name="f29" fmla="*/ 5 f21 1"/>
                  <a:gd name="f30" fmla="*/ 3 f22 1"/>
                  <a:gd name="f31" fmla="*/ 2 f21 1"/>
                  <a:gd name="f32" fmla="*/ 6 f22 1"/>
                  <a:gd name="f33" fmla="*/ 0 f21 1"/>
                  <a:gd name="f34" fmla="*/ 7 f22 1"/>
                  <a:gd name="f35" fmla="*/ 4 f21 1"/>
                  <a:gd name="f36" fmla="*/ 4 f22 1"/>
                  <a:gd name="f37" fmla="*/ 7 f21 1"/>
                  <a:gd name="f38" fmla="+- f23 0 f1"/>
                  <a:gd name="f39" fmla="*/ f26 1 7"/>
                  <a:gd name="f40" fmla="*/ f27 1 8"/>
                  <a:gd name="f41" fmla="*/ f28 1 7"/>
                  <a:gd name="f42" fmla="*/ f29 1 8"/>
                  <a:gd name="f43" fmla="*/ f30 1 7"/>
                  <a:gd name="f44" fmla="*/ f31 1 8"/>
                  <a:gd name="f45" fmla="*/ f32 1 7"/>
                  <a:gd name="f46" fmla="*/ f33 1 8"/>
                  <a:gd name="f47" fmla="*/ f34 1 7"/>
                  <a:gd name="f48" fmla="*/ f35 1 8"/>
                  <a:gd name="f49" fmla="*/ f36 1 7"/>
                  <a:gd name="f50" fmla="*/ f37 1 8"/>
                  <a:gd name="f51" fmla="*/ 0 1 f25"/>
                  <a:gd name="f52" fmla="*/ f18 1 f25"/>
                  <a:gd name="f53" fmla="*/ 0 1 f24"/>
                  <a:gd name="f54" fmla="*/ f19 1 f24"/>
                  <a:gd name="f55" fmla="*/ f39 1 f25"/>
                  <a:gd name="f56" fmla="*/ f40 1 f24"/>
                  <a:gd name="f57" fmla="*/ f41 1 f25"/>
                  <a:gd name="f58" fmla="*/ f42 1 f24"/>
                  <a:gd name="f59" fmla="*/ f43 1 f25"/>
                  <a:gd name="f60" fmla="*/ f44 1 f24"/>
                  <a:gd name="f61" fmla="*/ f45 1 f25"/>
                  <a:gd name="f62" fmla="*/ f46 1 f24"/>
                  <a:gd name="f63" fmla="*/ f47 1 f25"/>
                  <a:gd name="f64" fmla="*/ f48 1 f24"/>
                  <a:gd name="f65" fmla="*/ f49 1 f25"/>
                  <a:gd name="f66" fmla="*/ f50 1 f24"/>
                  <a:gd name="f67" fmla="*/ f51 f15 1"/>
                  <a:gd name="f68" fmla="*/ f52 f15 1"/>
                  <a:gd name="f69" fmla="*/ f54 f16 1"/>
                  <a:gd name="f70" fmla="*/ f53 f16 1"/>
                  <a:gd name="f71" fmla="*/ f55 f15 1"/>
                  <a:gd name="f72" fmla="*/ f56 f16 1"/>
                  <a:gd name="f73" fmla="*/ f57 f15 1"/>
                  <a:gd name="f74" fmla="*/ f58 f16 1"/>
                  <a:gd name="f75" fmla="*/ f59 f15 1"/>
                  <a:gd name="f76" fmla="*/ f60 f16 1"/>
                  <a:gd name="f77" fmla="*/ f61 f15 1"/>
                  <a:gd name="f78" fmla="*/ f62 f16 1"/>
                  <a:gd name="f79" fmla="*/ f63 f15 1"/>
                  <a:gd name="f80" fmla="*/ f64 f16 1"/>
                  <a:gd name="f81" fmla="*/ f65 f15 1"/>
                  <a:gd name="f82" fmla="*/ f6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71" y="f72"/>
                  </a:cxn>
                  <a:cxn ang="f38">
                    <a:pos x="f73" y="f74"/>
                  </a:cxn>
                  <a:cxn ang="f38">
                    <a:pos x="f75" y="f76"/>
                  </a:cxn>
                  <a:cxn ang="f38">
                    <a:pos x="f77" y="f78"/>
                  </a:cxn>
                  <a:cxn ang="f38">
                    <a:pos x="f79" y="f80"/>
                  </a:cxn>
                  <a:cxn ang="f38">
                    <a:pos x="f81" y="f82"/>
                  </a:cxn>
                  <a:cxn ang="f38">
                    <a:pos x="f71" y="f72"/>
                  </a:cxn>
                </a:cxnLst>
                <a:rect l="f67" t="f70" r="f68" b="f69"/>
                <a:pathLst>
                  <a:path w="7" h="8">
                    <a:moveTo>
                      <a:pt x="f8" y="f7"/>
                    </a:moveTo>
                    <a:cubicBezTo>
                      <a:pt x="f5" y="f7"/>
                      <a:pt x="f8" y="f9"/>
                      <a:pt x="f10" y="f11"/>
                    </a:cubicBezTo>
                    <a:cubicBezTo>
                      <a:pt x="f5" y="f12"/>
                      <a:pt x="f8" y="f13"/>
                      <a:pt x="f13" y="f8"/>
                    </a:cubicBezTo>
                    <a:cubicBezTo>
                      <a:pt x="f12" y="f8"/>
                      <a:pt x="f12" y="f5"/>
                      <a:pt x="f9" y="f5"/>
                    </a:cubicBezTo>
                    <a:cubicBezTo>
                      <a:pt x="f6" y="f10"/>
                      <a:pt x="f11" y="f13"/>
                      <a:pt x="f6" y="f12"/>
                    </a:cubicBezTo>
                    <a:cubicBezTo>
                      <a:pt x="f6" y="f9"/>
                      <a:pt x="f11" y="f9"/>
                      <a:pt x="f12" y="f6"/>
                    </a:cubicBezTo>
                    <a:cubicBezTo>
                      <a:pt x="f12" y="f7"/>
                      <a:pt x="f13" y="f7"/>
                      <a:pt x="f8" y="f7"/>
                    </a:cubicBezTo>
                    <a:close/>
                  </a:path>
                </a:pathLst>
              </a:custGeom>
              <a:solidFill>
                <a:srgbClr val="63677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Freeform 27">
                <a:extLst>
                  <a:ext uri="{FF2B5EF4-FFF2-40B4-BE49-F238E27FC236}">
                    <a16:creationId xmlns:a16="http://schemas.microsoft.com/office/drawing/2014/main" id="{D7B560F1-9B43-375D-D7C7-0F3CF591A138}"/>
                  </a:ext>
                </a:extLst>
              </p:cNvPr>
              <p:cNvSpPr/>
              <p:nvPr/>
            </p:nvSpPr>
            <p:spPr>
              <a:xfrm>
                <a:off x="8018465" y="5165729"/>
                <a:ext cx="23810" cy="19843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"/>
                  <a:gd name="f7" fmla="val 17"/>
                  <a:gd name="f8" fmla="val 16"/>
                  <a:gd name="f9" fmla="val 15"/>
                  <a:gd name="f10" fmla="val 14"/>
                  <a:gd name="f11" fmla="val 11"/>
                  <a:gd name="f12" fmla="val 8"/>
                  <a:gd name="f13" fmla="val 5"/>
                  <a:gd name="f14" fmla="val 3"/>
                  <a:gd name="f15" fmla="val 1"/>
                  <a:gd name="f16" fmla="val 7"/>
                  <a:gd name="f17" fmla="val 10"/>
                  <a:gd name="f18" fmla="+- 0 0 -90"/>
                  <a:gd name="f19" fmla="*/ f3 1 2"/>
                  <a:gd name="f20" fmla="*/ f4 1 17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2"/>
                  <a:gd name="f29" fmla="*/ f25 1 17"/>
                  <a:gd name="f30" fmla="*/ 0 f26 1"/>
                  <a:gd name="f31" fmla="*/ 17 f25 1"/>
                  <a:gd name="f32" fmla="*/ 14 f25 1"/>
                  <a:gd name="f33" fmla="*/ 5 f25 1"/>
                  <a:gd name="f34" fmla="*/ 0 f25 1"/>
                  <a:gd name="f35" fmla="*/ 2 f26 1"/>
                  <a:gd name="f36" fmla="*/ 3 f25 1"/>
                  <a:gd name="f37" fmla="+- f27 0 f1"/>
                  <a:gd name="f38" fmla="*/ f30 1 2"/>
                  <a:gd name="f39" fmla="*/ f31 1 17"/>
                  <a:gd name="f40" fmla="*/ f32 1 17"/>
                  <a:gd name="f41" fmla="*/ f33 1 17"/>
                  <a:gd name="f42" fmla="*/ f34 1 17"/>
                  <a:gd name="f43" fmla="*/ f35 1 2"/>
                  <a:gd name="f44" fmla="*/ f36 1 17"/>
                  <a:gd name="f45" fmla="*/ 0 1 f28"/>
                  <a:gd name="f46" fmla="*/ f22 1 f28"/>
                  <a:gd name="f47" fmla="*/ 0 1 f29"/>
                  <a:gd name="f48" fmla="*/ f23 1 f29"/>
                  <a:gd name="f49" fmla="*/ f38 1 f28"/>
                  <a:gd name="f50" fmla="*/ f39 1 f29"/>
                  <a:gd name="f51" fmla="*/ f40 1 f29"/>
                  <a:gd name="f52" fmla="*/ f41 1 f29"/>
                  <a:gd name="f53" fmla="*/ f42 1 f29"/>
                  <a:gd name="f54" fmla="*/ f43 1 f28"/>
                  <a:gd name="f55" fmla="*/ f44 1 f29"/>
                  <a:gd name="f56" fmla="*/ f45 f19 1"/>
                  <a:gd name="f57" fmla="*/ f46 f19 1"/>
                  <a:gd name="f58" fmla="*/ f48 f20 1"/>
                  <a:gd name="f59" fmla="*/ f47 f20 1"/>
                  <a:gd name="f60" fmla="*/ f49 f19 1"/>
                  <a:gd name="f61" fmla="*/ f50 f20 1"/>
                  <a:gd name="f62" fmla="*/ f51 f20 1"/>
                  <a:gd name="f63" fmla="*/ f52 f20 1"/>
                  <a:gd name="f64" fmla="*/ f53 f20 1"/>
                  <a:gd name="f65" fmla="*/ f54 f19 1"/>
                  <a:gd name="f66" fmla="*/ f55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60" y="f61"/>
                  </a:cxn>
                  <a:cxn ang="f37">
                    <a:pos x="f60" y="f62"/>
                  </a:cxn>
                  <a:cxn ang="f37">
                    <a:pos x="f60" y="f63"/>
                  </a:cxn>
                  <a:cxn ang="f37">
                    <a:pos x="f60" y="f64"/>
                  </a:cxn>
                  <a:cxn ang="f37">
                    <a:pos x="f65" y="f66"/>
                  </a:cxn>
                  <a:cxn ang="f37">
                    <a:pos x="f65" y="f62"/>
                  </a:cxn>
                  <a:cxn ang="f37">
                    <a:pos x="f60" y="f61"/>
                  </a:cxn>
                </a:cxnLst>
                <a:rect l="f56" t="f59" r="f57" b="f58"/>
                <a:pathLst>
                  <a:path w="2" h="17">
                    <a:moveTo>
                      <a:pt x="f5" y="f7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5" y="f11"/>
                      <a:pt x="f5" y="f12"/>
                      <a:pt x="f5" y="f13"/>
                    </a:cubicBezTo>
                    <a:cubicBezTo>
                      <a:pt x="f5" y="f14"/>
                      <a:pt x="f5" y="f6"/>
                      <a:pt x="f5" y="f5"/>
                    </a:cubicBezTo>
                    <a:cubicBezTo>
                      <a:pt x="f15" y="f15"/>
                      <a:pt x="f6" y="f6"/>
                      <a:pt x="f6" y="f14"/>
                    </a:cubicBezTo>
                    <a:cubicBezTo>
                      <a:pt x="f6" y="f16"/>
                      <a:pt x="f6" y="f17"/>
                      <a:pt x="f6" y="f10"/>
                    </a:cubicBezTo>
                    <a:cubicBezTo>
                      <a:pt x="f6" y="f9"/>
                      <a:pt x="f15" y="f8"/>
                      <a:pt x="f5" y="f7"/>
                    </a:cubicBezTo>
                    <a:close/>
                  </a:path>
                </a:pathLst>
              </a:custGeom>
              <a:solidFill>
                <a:srgbClr val="7D412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Freeform 28">
                <a:extLst>
                  <a:ext uri="{FF2B5EF4-FFF2-40B4-BE49-F238E27FC236}">
                    <a16:creationId xmlns:a16="http://schemas.microsoft.com/office/drawing/2014/main" id="{25565AFC-C6E0-8A49-3384-443446273089}"/>
                  </a:ext>
                </a:extLst>
              </p:cNvPr>
              <p:cNvSpPr/>
              <p:nvPr/>
            </p:nvSpPr>
            <p:spPr>
              <a:xfrm>
                <a:off x="9810753" y="9245598"/>
                <a:ext cx="23810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"/>
                  <a:gd name="f7" fmla="val 6"/>
                  <a:gd name="f8" fmla="val 1"/>
                  <a:gd name="f9" fmla="val 4"/>
                  <a:gd name="f10" fmla="+- 0 0 -90"/>
                  <a:gd name="f11" fmla="*/ f3 1 2"/>
                  <a:gd name="f12" fmla="*/ f4 1 6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7 1 6"/>
                  <a:gd name="f21" fmla="*/ f18 1 2"/>
                  <a:gd name="f22" fmla="*/ 1 f18 1"/>
                  <a:gd name="f23" fmla="*/ 0 f17 1"/>
                  <a:gd name="f24" fmla="*/ 2 f18 1"/>
                  <a:gd name="f25" fmla="*/ 0 f18 1"/>
                  <a:gd name="f26" fmla="*/ 6 f17 1"/>
                  <a:gd name="f27" fmla="+- f19 0 f1"/>
                  <a:gd name="f28" fmla="*/ f22 1 2"/>
                  <a:gd name="f29" fmla="*/ f23 1 6"/>
                  <a:gd name="f30" fmla="*/ f24 1 2"/>
                  <a:gd name="f31" fmla="*/ f25 1 2"/>
                  <a:gd name="f32" fmla="*/ f26 1 6"/>
                  <a:gd name="f33" fmla="*/ 0 1 f21"/>
                  <a:gd name="f34" fmla="*/ f14 1 f21"/>
                  <a:gd name="f35" fmla="*/ 0 1 f20"/>
                  <a:gd name="f36" fmla="*/ f15 1 f20"/>
                  <a:gd name="f37" fmla="*/ f28 1 f21"/>
                  <a:gd name="f38" fmla="*/ f29 1 f20"/>
                  <a:gd name="f39" fmla="*/ f30 1 f21"/>
                  <a:gd name="f40" fmla="*/ f31 1 f21"/>
                  <a:gd name="f41" fmla="*/ f32 1 f20"/>
                  <a:gd name="f42" fmla="*/ f33 f11 1"/>
                  <a:gd name="f43" fmla="*/ f34 f11 1"/>
                  <a:gd name="f44" fmla="*/ f36 f12 1"/>
                  <a:gd name="f45" fmla="*/ f35 f12 1"/>
                  <a:gd name="f46" fmla="*/ f37 f11 1"/>
                  <a:gd name="f47" fmla="*/ f38 f12 1"/>
                  <a:gd name="f48" fmla="*/ f39 f11 1"/>
                  <a:gd name="f49" fmla="*/ f40 f11 1"/>
                  <a:gd name="f50" fmla="*/ f41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46" y="f47"/>
                  </a:cxn>
                  <a:cxn ang="f27">
                    <a:pos x="f48" y="f47"/>
                  </a:cxn>
                  <a:cxn ang="f27">
                    <a:pos x="f49" y="f50"/>
                  </a:cxn>
                  <a:cxn ang="f27">
                    <a:pos x="f46" y="f47"/>
                  </a:cxn>
                </a:cxnLst>
                <a:rect l="f42" t="f45" r="f43" b="f44"/>
                <a:pathLst>
                  <a:path w="2" h="6">
                    <a:moveTo>
                      <a:pt x="f8" y="f5"/>
                    </a:moveTo>
                    <a:cubicBezTo>
                      <a:pt x="f6" y="f5"/>
                      <a:pt x="f6" y="f5"/>
                      <a:pt x="f6" y="f5"/>
                    </a:cubicBezTo>
                    <a:cubicBezTo>
                      <a:pt x="f6" y="f6"/>
                      <a:pt x="f8" y="f9"/>
                      <a:pt x="f5" y="f7"/>
                    </a:cubicBezTo>
                    <a:cubicBezTo>
                      <a:pt x="f5" y="f9"/>
                      <a:pt x="f5" y="f6"/>
                      <a:pt x="f8" y="f5"/>
                    </a:cubicBezTo>
                    <a:close/>
                  </a:path>
                </a:pathLst>
              </a:custGeom>
              <a:solidFill>
                <a:srgbClr val="B8747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Freeform 29">
                <a:extLst>
                  <a:ext uri="{FF2B5EF4-FFF2-40B4-BE49-F238E27FC236}">
                    <a16:creationId xmlns:a16="http://schemas.microsoft.com/office/drawing/2014/main" id="{303D7283-6ECE-B98E-310E-886CA361635A}"/>
                  </a:ext>
                </a:extLst>
              </p:cNvPr>
              <p:cNvSpPr/>
              <p:nvPr/>
            </p:nvSpPr>
            <p:spPr>
              <a:xfrm>
                <a:off x="8486774" y="6765929"/>
                <a:ext cx="1404939" cy="8302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0"/>
                  <a:gd name="f7" fmla="val 71"/>
                  <a:gd name="f8" fmla="val 58"/>
                  <a:gd name="f9" fmla="val 25"/>
                  <a:gd name="f10" fmla="val 57"/>
                  <a:gd name="f11" fmla="val 56"/>
                  <a:gd name="f12" fmla="val 26"/>
                  <a:gd name="f13" fmla="val 27"/>
                  <a:gd name="f14" fmla="val 60"/>
                  <a:gd name="f15" fmla="val 31"/>
                  <a:gd name="f16" fmla="val 61"/>
                  <a:gd name="f17" fmla="val 36"/>
                  <a:gd name="f18" fmla="val 63"/>
                  <a:gd name="f19" fmla="val 40"/>
                  <a:gd name="f20" fmla="val 66"/>
                  <a:gd name="f21" fmla="val 46"/>
                  <a:gd name="f22" fmla="val 68"/>
                  <a:gd name="f23" fmla="val 53"/>
                  <a:gd name="f24" fmla="val 59"/>
                  <a:gd name="f25" fmla="val 72"/>
                  <a:gd name="f26" fmla="val 62"/>
                  <a:gd name="f27" fmla="val 73"/>
                  <a:gd name="f28" fmla="val 65"/>
                  <a:gd name="f29" fmla="val 74"/>
                  <a:gd name="f30" fmla="val 69"/>
                  <a:gd name="f31" fmla="val 70"/>
                  <a:gd name="f32" fmla="val 49"/>
                  <a:gd name="f33" fmla="val 37"/>
                  <a:gd name="f34" fmla="val 45"/>
                  <a:gd name="f35" fmla="val 43"/>
                  <a:gd name="f36" fmla="val 22"/>
                  <a:gd name="f37" fmla="val 41"/>
                  <a:gd name="f38" fmla="val 19"/>
                  <a:gd name="f39" fmla="val 17"/>
                  <a:gd name="f40" fmla="val 13"/>
                  <a:gd name="f41" fmla="val 28"/>
                  <a:gd name="f42" fmla="val 18"/>
                  <a:gd name="f43" fmla="val 21"/>
                  <a:gd name="f44" fmla="val 20"/>
                  <a:gd name="f45" fmla="val 24"/>
                  <a:gd name="f46" fmla="val 34"/>
                  <a:gd name="f47" fmla="val 39"/>
                  <a:gd name="f48" fmla="val 51"/>
                  <a:gd name="f49" fmla="val 64"/>
                  <a:gd name="f50" fmla="val 55"/>
                  <a:gd name="f51" fmla="val 16"/>
                  <a:gd name="f52" fmla="val 33"/>
                  <a:gd name="f53" fmla="val 35"/>
                  <a:gd name="f54" fmla="val 15"/>
                  <a:gd name="f55" fmla="val 14"/>
                  <a:gd name="f56" fmla="val 32"/>
                  <a:gd name="f57" fmla="val 11"/>
                  <a:gd name="f58" fmla="val 8"/>
                  <a:gd name="f59" fmla="val 7"/>
                  <a:gd name="f60" fmla="val 5"/>
                  <a:gd name="f61" fmla="val 3"/>
                  <a:gd name="f62" fmla="val 2"/>
                  <a:gd name="f63" fmla="val 1"/>
                  <a:gd name="f64" fmla="val 12"/>
                  <a:gd name="f65" fmla="val 23"/>
                  <a:gd name="f66" fmla="val 9"/>
                  <a:gd name="f67" fmla="val 6"/>
                  <a:gd name="f68" fmla="val 38"/>
                  <a:gd name="f69" fmla="val 4"/>
                  <a:gd name="f70" fmla="val 10"/>
                  <a:gd name="f71" fmla="val 75"/>
                  <a:gd name="f72" fmla="val 76"/>
                  <a:gd name="f73" fmla="val 77"/>
                  <a:gd name="f74" fmla="val 78"/>
                  <a:gd name="f75" fmla="val 79"/>
                  <a:gd name="f76" fmla="val 81"/>
                  <a:gd name="f77" fmla="val 84"/>
                  <a:gd name="f78" fmla="val 85"/>
                  <a:gd name="f79" fmla="val 86"/>
                  <a:gd name="f80" fmla="val 87"/>
                  <a:gd name="f81" fmla="val 88"/>
                  <a:gd name="f82" fmla="val 90"/>
                  <a:gd name="f83" fmla="val 93"/>
                  <a:gd name="f84" fmla="val 95"/>
                  <a:gd name="f85" fmla="val 96"/>
                  <a:gd name="f86" fmla="val 97"/>
                  <a:gd name="f87" fmla="val 98"/>
                  <a:gd name="f88" fmla="val 99"/>
                  <a:gd name="f89" fmla="val 29"/>
                  <a:gd name="f90" fmla="val 30"/>
                  <a:gd name="f91" fmla="val 101"/>
                  <a:gd name="f92" fmla="val 103"/>
                  <a:gd name="f93" fmla="val 106"/>
                  <a:gd name="f94" fmla="val 108"/>
                  <a:gd name="f95" fmla="val 107"/>
                  <a:gd name="f96" fmla="val 42"/>
                  <a:gd name="f97" fmla="val 109"/>
                  <a:gd name="f98" fmla="val 111"/>
                  <a:gd name="f99" fmla="val 112"/>
                  <a:gd name="f100" fmla="val 113"/>
                  <a:gd name="f101" fmla="val 114"/>
                  <a:gd name="f102" fmla="val 47"/>
                  <a:gd name="f103" fmla="val 115"/>
                  <a:gd name="f104" fmla="val 52"/>
                  <a:gd name="f105" fmla="val 50"/>
                  <a:gd name="f106" fmla="val 110"/>
                  <a:gd name="f107" fmla="val 54"/>
                  <a:gd name="f108" fmla="val 116"/>
                  <a:gd name="f109" fmla="val 117"/>
                  <a:gd name="f110" fmla="val 119"/>
                  <a:gd name="f111" fmla="val 118"/>
                  <a:gd name="f112" fmla="val 94"/>
                  <a:gd name="f113" fmla="val 91"/>
                  <a:gd name="f114" fmla="val 83"/>
                  <a:gd name="f115" fmla="val 67"/>
                  <a:gd name="f116" fmla="+- 0 0 -90"/>
                  <a:gd name="f117" fmla="*/ f3 1 120"/>
                  <a:gd name="f118" fmla="*/ f4 1 71"/>
                  <a:gd name="f119" fmla="val f5"/>
                  <a:gd name="f120" fmla="val f6"/>
                  <a:gd name="f121" fmla="val f7"/>
                  <a:gd name="f122" fmla="*/ f116 f0 1"/>
                  <a:gd name="f123" fmla="+- f121 0 f119"/>
                  <a:gd name="f124" fmla="+- f120 0 f119"/>
                  <a:gd name="f125" fmla="*/ f122 1 f2"/>
                  <a:gd name="f126" fmla="*/ f124 1 120"/>
                  <a:gd name="f127" fmla="*/ f123 1 71"/>
                  <a:gd name="f128" fmla="*/ 57 f124 1"/>
                  <a:gd name="f129" fmla="*/ 27 f123 1"/>
                  <a:gd name="f130" fmla="*/ 71 f124 1"/>
                  <a:gd name="f131" fmla="*/ 59 f123 1"/>
                  <a:gd name="f132" fmla="*/ 74 f124 1"/>
                  <a:gd name="f133" fmla="*/ 71 f123 1"/>
                  <a:gd name="f134" fmla="*/ 45 f124 1"/>
                  <a:gd name="f135" fmla="*/ 25 f123 1"/>
                  <a:gd name="f136" fmla="*/ 22 f124 1"/>
                  <a:gd name="f137" fmla="*/ 18 f123 1"/>
                  <a:gd name="f138" fmla="*/ 22 f123 1"/>
                  <a:gd name="f139" fmla="*/ 21 f124 1"/>
                  <a:gd name="f140" fmla="*/ 45 f123 1"/>
                  <a:gd name="f141" fmla="*/ 19 f124 1"/>
                  <a:gd name="f142" fmla="*/ 55 f123 1"/>
                  <a:gd name="f143" fmla="*/ 18 f124 1"/>
                  <a:gd name="f144" fmla="*/ 33 f123 1"/>
                  <a:gd name="f145" fmla="*/ 14 f124 1"/>
                  <a:gd name="f146" fmla="*/ 34 f123 1"/>
                  <a:gd name="f147" fmla="*/ 8 f124 1"/>
                  <a:gd name="f148" fmla="*/ 20 f123 1"/>
                  <a:gd name="f149" fmla="*/ 0 f124 1"/>
                  <a:gd name="f150" fmla="*/ 16 f123 1"/>
                  <a:gd name="f151" fmla="*/ 32 f124 1"/>
                  <a:gd name="f152" fmla="*/ 6 f123 1"/>
                  <a:gd name="f153" fmla="*/ 69 f124 1"/>
                  <a:gd name="f154" fmla="*/ 2 f123 1"/>
                  <a:gd name="f155" fmla="*/ 72 f124 1"/>
                  <a:gd name="f156" fmla="*/ 5 f123 1"/>
                  <a:gd name="f157" fmla="*/ 76 f124 1"/>
                  <a:gd name="f158" fmla="*/ 12 f123 1"/>
                  <a:gd name="f159" fmla="*/ 84 f124 1"/>
                  <a:gd name="f160" fmla="*/ 87 f124 1"/>
                  <a:gd name="f161" fmla="*/ 95 f124 1"/>
                  <a:gd name="f162" fmla="*/ 23 f123 1"/>
                  <a:gd name="f163" fmla="*/ 98 f124 1"/>
                  <a:gd name="f164" fmla="*/ 96 f124 1"/>
                  <a:gd name="f165" fmla="*/ 31 f123 1"/>
                  <a:gd name="f166" fmla="*/ 103 f124 1"/>
                  <a:gd name="f167" fmla="*/ 109 f124 1"/>
                  <a:gd name="f168" fmla="*/ 42 f123 1"/>
                  <a:gd name="f169" fmla="*/ 115 f124 1"/>
                  <a:gd name="f170" fmla="*/ 49 f123 1"/>
                  <a:gd name="f171" fmla="*/ 110 f124 1"/>
                  <a:gd name="f172" fmla="*/ 51 f123 1"/>
                  <a:gd name="f173" fmla="*/ 117 f124 1"/>
                  <a:gd name="f174" fmla="*/ 60 f123 1"/>
                  <a:gd name="f175" fmla="*/ 64 f123 1"/>
                  <a:gd name="f176" fmla="*/ 108 f124 1"/>
                  <a:gd name="f177" fmla="*/ 63 f123 1"/>
                  <a:gd name="f178" fmla="*/ 85 f124 1"/>
                  <a:gd name="f179" fmla="*/ 30 f123 1"/>
                  <a:gd name="f180" fmla="*/ 15 f123 1"/>
                  <a:gd name="f181" fmla="*/ 75 f124 1"/>
                  <a:gd name="f182" fmla="*/ 19 f123 1"/>
                  <a:gd name="f183" fmla="*/ 70 f124 1"/>
                  <a:gd name="f184" fmla="*/ 50 f124 1"/>
                  <a:gd name="f185" fmla="+- f125 0 f1"/>
                  <a:gd name="f186" fmla="*/ f128 1 120"/>
                  <a:gd name="f187" fmla="*/ f129 1 71"/>
                  <a:gd name="f188" fmla="*/ f130 1 120"/>
                  <a:gd name="f189" fmla="*/ f131 1 71"/>
                  <a:gd name="f190" fmla="*/ f132 1 120"/>
                  <a:gd name="f191" fmla="*/ f133 1 71"/>
                  <a:gd name="f192" fmla="*/ f134 1 120"/>
                  <a:gd name="f193" fmla="*/ f135 1 71"/>
                  <a:gd name="f194" fmla="*/ f136 1 120"/>
                  <a:gd name="f195" fmla="*/ f137 1 71"/>
                  <a:gd name="f196" fmla="*/ f138 1 71"/>
                  <a:gd name="f197" fmla="*/ f139 1 120"/>
                  <a:gd name="f198" fmla="*/ f140 1 71"/>
                  <a:gd name="f199" fmla="*/ f141 1 120"/>
                  <a:gd name="f200" fmla="*/ f142 1 71"/>
                  <a:gd name="f201" fmla="*/ f143 1 120"/>
                  <a:gd name="f202" fmla="*/ f144 1 71"/>
                  <a:gd name="f203" fmla="*/ f145 1 120"/>
                  <a:gd name="f204" fmla="*/ f146 1 71"/>
                  <a:gd name="f205" fmla="*/ f147 1 120"/>
                  <a:gd name="f206" fmla="*/ f148 1 71"/>
                  <a:gd name="f207" fmla="*/ f149 1 120"/>
                  <a:gd name="f208" fmla="*/ f150 1 71"/>
                  <a:gd name="f209" fmla="*/ f151 1 120"/>
                  <a:gd name="f210" fmla="*/ f152 1 71"/>
                  <a:gd name="f211" fmla="*/ f153 1 120"/>
                  <a:gd name="f212" fmla="*/ f154 1 71"/>
                  <a:gd name="f213" fmla="*/ f155 1 120"/>
                  <a:gd name="f214" fmla="*/ f156 1 71"/>
                  <a:gd name="f215" fmla="*/ f157 1 120"/>
                  <a:gd name="f216" fmla="*/ f158 1 71"/>
                  <a:gd name="f217" fmla="*/ f159 1 120"/>
                  <a:gd name="f218" fmla="*/ f160 1 120"/>
                  <a:gd name="f219" fmla="*/ f161 1 120"/>
                  <a:gd name="f220" fmla="*/ f162 1 71"/>
                  <a:gd name="f221" fmla="*/ f163 1 120"/>
                  <a:gd name="f222" fmla="*/ f164 1 120"/>
                  <a:gd name="f223" fmla="*/ f165 1 71"/>
                  <a:gd name="f224" fmla="*/ f166 1 120"/>
                  <a:gd name="f225" fmla="*/ f167 1 120"/>
                  <a:gd name="f226" fmla="*/ f168 1 71"/>
                  <a:gd name="f227" fmla="*/ f169 1 120"/>
                  <a:gd name="f228" fmla="*/ f170 1 71"/>
                  <a:gd name="f229" fmla="*/ f171 1 120"/>
                  <a:gd name="f230" fmla="*/ f172 1 71"/>
                  <a:gd name="f231" fmla="*/ f173 1 120"/>
                  <a:gd name="f232" fmla="*/ f174 1 71"/>
                  <a:gd name="f233" fmla="*/ f175 1 71"/>
                  <a:gd name="f234" fmla="*/ f176 1 120"/>
                  <a:gd name="f235" fmla="*/ f177 1 71"/>
                  <a:gd name="f236" fmla="*/ f178 1 120"/>
                  <a:gd name="f237" fmla="*/ f179 1 71"/>
                  <a:gd name="f238" fmla="*/ f180 1 71"/>
                  <a:gd name="f239" fmla="*/ f181 1 120"/>
                  <a:gd name="f240" fmla="*/ f182 1 71"/>
                  <a:gd name="f241" fmla="*/ f183 1 120"/>
                  <a:gd name="f242" fmla="*/ f184 1 120"/>
                  <a:gd name="f243" fmla="*/ 0 1 f126"/>
                  <a:gd name="f244" fmla="*/ f120 1 f126"/>
                  <a:gd name="f245" fmla="*/ 0 1 f127"/>
                  <a:gd name="f246" fmla="*/ f121 1 f127"/>
                  <a:gd name="f247" fmla="*/ f186 1 f126"/>
                  <a:gd name="f248" fmla="*/ f187 1 f127"/>
                  <a:gd name="f249" fmla="*/ f188 1 f126"/>
                  <a:gd name="f250" fmla="*/ f189 1 f127"/>
                  <a:gd name="f251" fmla="*/ f190 1 f126"/>
                  <a:gd name="f252" fmla="*/ f191 1 f127"/>
                  <a:gd name="f253" fmla="*/ f192 1 f126"/>
                  <a:gd name="f254" fmla="*/ f193 1 f127"/>
                  <a:gd name="f255" fmla="*/ f194 1 f126"/>
                  <a:gd name="f256" fmla="*/ f195 1 f127"/>
                  <a:gd name="f257" fmla="*/ f196 1 f127"/>
                  <a:gd name="f258" fmla="*/ f197 1 f126"/>
                  <a:gd name="f259" fmla="*/ f198 1 f127"/>
                  <a:gd name="f260" fmla="*/ f199 1 f126"/>
                  <a:gd name="f261" fmla="*/ f200 1 f127"/>
                  <a:gd name="f262" fmla="*/ f201 1 f126"/>
                  <a:gd name="f263" fmla="*/ f202 1 f127"/>
                  <a:gd name="f264" fmla="*/ f203 1 f126"/>
                  <a:gd name="f265" fmla="*/ f204 1 f127"/>
                  <a:gd name="f266" fmla="*/ f205 1 f126"/>
                  <a:gd name="f267" fmla="*/ f206 1 f127"/>
                  <a:gd name="f268" fmla="*/ f207 1 f126"/>
                  <a:gd name="f269" fmla="*/ f208 1 f127"/>
                  <a:gd name="f270" fmla="*/ f209 1 f126"/>
                  <a:gd name="f271" fmla="*/ f210 1 f127"/>
                  <a:gd name="f272" fmla="*/ f211 1 f126"/>
                  <a:gd name="f273" fmla="*/ f212 1 f127"/>
                  <a:gd name="f274" fmla="*/ f213 1 f126"/>
                  <a:gd name="f275" fmla="*/ f214 1 f127"/>
                  <a:gd name="f276" fmla="*/ f215 1 f126"/>
                  <a:gd name="f277" fmla="*/ f216 1 f127"/>
                  <a:gd name="f278" fmla="*/ f217 1 f126"/>
                  <a:gd name="f279" fmla="*/ f218 1 f126"/>
                  <a:gd name="f280" fmla="*/ f219 1 f126"/>
                  <a:gd name="f281" fmla="*/ f220 1 f127"/>
                  <a:gd name="f282" fmla="*/ f221 1 f126"/>
                  <a:gd name="f283" fmla="*/ f222 1 f126"/>
                  <a:gd name="f284" fmla="*/ f223 1 f127"/>
                  <a:gd name="f285" fmla="*/ f224 1 f126"/>
                  <a:gd name="f286" fmla="*/ f225 1 f126"/>
                  <a:gd name="f287" fmla="*/ f226 1 f127"/>
                  <a:gd name="f288" fmla="*/ f227 1 f126"/>
                  <a:gd name="f289" fmla="*/ f228 1 f127"/>
                  <a:gd name="f290" fmla="*/ f229 1 f126"/>
                  <a:gd name="f291" fmla="*/ f230 1 f127"/>
                  <a:gd name="f292" fmla="*/ f231 1 f126"/>
                  <a:gd name="f293" fmla="*/ f232 1 f127"/>
                  <a:gd name="f294" fmla="*/ f233 1 f127"/>
                  <a:gd name="f295" fmla="*/ f234 1 f126"/>
                  <a:gd name="f296" fmla="*/ f235 1 f127"/>
                  <a:gd name="f297" fmla="*/ f236 1 f126"/>
                  <a:gd name="f298" fmla="*/ f237 1 f127"/>
                  <a:gd name="f299" fmla="*/ f238 1 f127"/>
                  <a:gd name="f300" fmla="*/ f239 1 f126"/>
                  <a:gd name="f301" fmla="*/ f240 1 f127"/>
                  <a:gd name="f302" fmla="*/ f241 1 f126"/>
                  <a:gd name="f303" fmla="*/ f242 1 f126"/>
                  <a:gd name="f304" fmla="*/ f243 f117 1"/>
                  <a:gd name="f305" fmla="*/ f244 f117 1"/>
                  <a:gd name="f306" fmla="*/ f246 f118 1"/>
                  <a:gd name="f307" fmla="*/ f245 f118 1"/>
                  <a:gd name="f308" fmla="*/ f247 f117 1"/>
                  <a:gd name="f309" fmla="*/ f248 f118 1"/>
                  <a:gd name="f310" fmla="*/ f249 f117 1"/>
                  <a:gd name="f311" fmla="*/ f250 f118 1"/>
                  <a:gd name="f312" fmla="*/ f251 f117 1"/>
                  <a:gd name="f313" fmla="*/ f252 f118 1"/>
                  <a:gd name="f314" fmla="*/ f253 f117 1"/>
                  <a:gd name="f315" fmla="*/ f254 f118 1"/>
                  <a:gd name="f316" fmla="*/ f255 f117 1"/>
                  <a:gd name="f317" fmla="*/ f256 f118 1"/>
                  <a:gd name="f318" fmla="*/ f257 f118 1"/>
                  <a:gd name="f319" fmla="*/ f258 f117 1"/>
                  <a:gd name="f320" fmla="*/ f259 f118 1"/>
                  <a:gd name="f321" fmla="*/ f260 f117 1"/>
                  <a:gd name="f322" fmla="*/ f261 f118 1"/>
                  <a:gd name="f323" fmla="*/ f262 f117 1"/>
                  <a:gd name="f324" fmla="*/ f263 f118 1"/>
                  <a:gd name="f325" fmla="*/ f264 f117 1"/>
                  <a:gd name="f326" fmla="*/ f265 f118 1"/>
                  <a:gd name="f327" fmla="*/ f266 f117 1"/>
                  <a:gd name="f328" fmla="*/ f267 f118 1"/>
                  <a:gd name="f329" fmla="*/ f268 f117 1"/>
                  <a:gd name="f330" fmla="*/ f269 f118 1"/>
                  <a:gd name="f331" fmla="*/ f270 f117 1"/>
                  <a:gd name="f332" fmla="*/ f271 f118 1"/>
                  <a:gd name="f333" fmla="*/ f272 f117 1"/>
                  <a:gd name="f334" fmla="*/ f273 f118 1"/>
                  <a:gd name="f335" fmla="*/ f274 f117 1"/>
                  <a:gd name="f336" fmla="*/ f275 f118 1"/>
                  <a:gd name="f337" fmla="*/ f276 f117 1"/>
                  <a:gd name="f338" fmla="*/ f277 f118 1"/>
                  <a:gd name="f339" fmla="*/ f278 f117 1"/>
                  <a:gd name="f340" fmla="*/ f279 f117 1"/>
                  <a:gd name="f341" fmla="*/ f280 f117 1"/>
                  <a:gd name="f342" fmla="*/ f281 f118 1"/>
                  <a:gd name="f343" fmla="*/ f282 f117 1"/>
                  <a:gd name="f344" fmla="*/ f283 f117 1"/>
                  <a:gd name="f345" fmla="*/ f284 f118 1"/>
                  <a:gd name="f346" fmla="*/ f285 f117 1"/>
                  <a:gd name="f347" fmla="*/ f286 f117 1"/>
                  <a:gd name="f348" fmla="*/ f287 f118 1"/>
                  <a:gd name="f349" fmla="*/ f288 f117 1"/>
                  <a:gd name="f350" fmla="*/ f289 f118 1"/>
                  <a:gd name="f351" fmla="*/ f290 f117 1"/>
                  <a:gd name="f352" fmla="*/ f291 f118 1"/>
                  <a:gd name="f353" fmla="*/ f292 f117 1"/>
                  <a:gd name="f354" fmla="*/ f293 f118 1"/>
                  <a:gd name="f355" fmla="*/ f294 f118 1"/>
                  <a:gd name="f356" fmla="*/ f295 f117 1"/>
                  <a:gd name="f357" fmla="*/ f296 f118 1"/>
                  <a:gd name="f358" fmla="*/ f297 f117 1"/>
                  <a:gd name="f359" fmla="*/ f298 f118 1"/>
                  <a:gd name="f360" fmla="*/ f299 f118 1"/>
                  <a:gd name="f361" fmla="*/ f300 f117 1"/>
                  <a:gd name="f362" fmla="*/ f301 f118 1"/>
                  <a:gd name="f363" fmla="*/ f302 f117 1"/>
                  <a:gd name="f364" fmla="*/ f303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5">
                    <a:pos x="f308" y="f309"/>
                  </a:cxn>
                  <a:cxn ang="f185">
                    <a:pos x="f310" y="f311"/>
                  </a:cxn>
                  <a:cxn ang="f185">
                    <a:pos x="f312" y="f313"/>
                  </a:cxn>
                  <a:cxn ang="f185">
                    <a:pos x="f314" y="f315"/>
                  </a:cxn>
                  <a:cxn ang="f185">
                    <a:pos x="f316" y="f317"/>
                  </a:cxn>
                  <a:cxn ang="f185">
                    <a:pos x="f316" y="f318"/>
                  </a:cxn>
                  <a:cxn ang="f185">
                    <a:pos x="f319" y="f320"/>
                  </a:cxn>
                  <a:cxn ang="f185">
                    <a:pos x="f321" y="f322"/>
                  </a:cxn>
                  <a:cxn ang="f185">
                    <a:pos x="f323" y="f324"/>
                  </a:cxn>
                  <a:cxn ang="f185">
                    <a:pos x="f325" y="f326"/>
                  </a:cxn>
                  <a:cxn ang="f185">
                    <a:pos x="f327" y="f328"/>
                  </a:cxn>
                  <a:cxn ang="f185">
                    <a:pos x="f329" y="f330"/>
                  </a:cxn>
                  <a:cxn ang="f185">
                    <a:pos x="f331" y="f332"/>
                  </a:cxn>
                  <a:cxn ang="f185">
                    <a:pos x="f333" y="f334"/>
                  </a:cxn>
                  <a:cxn ang="f185">
                    <a:pos x="f335" y="f336"/>
                  </a:cxn>
                  <a:cxn ang="f185">
                    <a:pos x="f337" y="f338"/>
                  </a:cxn>
                  <a:cxn ang="f185">
                    <a:pos x="f339" y="f317"/>
                  </a:cxn>
                  <a:cxn ang="f185">
                    <a:pos x="f340" y="f318"/>
                  </a:cxn>
                  <a:cxn ang="f185">
                    <a:pos x="f341" y="f342"/>
                  </a:cxn>
                  <a:cxn ang="f185">
                    <a:pos x="f343" y="f309"/>
                  </a:cxn>
                  <a:cxn ang="f185">
                    <a:pos x="f344" y="f345"/>
                  </a:cxn>
                  <a:cxn ang="f185">
                    <a:pos x="f346" y="f324"/>
                  </a:cxn>
                  <a:cxn ang="f185">
                    <a:pos x="f347" y="f348"/>
                  </a:cxn>
                  <a:cxn ang="f185">
                    <a:pos x="f349" y="f350"/>
                  </a:cxn>
                  <a:cxn ang="f185">
                    <a:pos x="f351" y="f352"/>
                  </a:cxn>
                  <a:cxn ang="f185">
                    <a:pos x="f353" y="f354"/>
                  </a:cxn>
                  <a:cxn ang="f185">
                    <a:pos x="f353" y="f355"/>
                  </a:cxn>
                  <a:cxn ang="f185">
                    <a:pos x="f356" y="f357"/>
                  </a:cxn>
                  <a:cxn ang="f185">
                    <a:pos x="f340" y="f326"/>
                  </a:cxn>
                  <a:cxn ang="f185">
                    <a:pos x="f358" y="f359"/>
                  </a:cxn>
                  <a:cxn ang="f185">
                    <a:pos x="f310" y="f360"/>
                  </a:cxn>
                  <a:cxn ang="f185">
                    <a:pos x="f361" y="f362"/>
                  </a:cxn>
                  <a:cxn ang="f185">
                    <a:pos x="f363" y="f317"/>
                  </a:cxn>
                  <a:cxn ang="f185">
                    <a:pos x="f364" y="f338"/>
                  </a:cxn>
                  <a:cxn ang="f185">
                    <a:pos x="f308" y="f318"/>
                  </a:cxn>
                </a:cxnLst>
                <a:rect l="f304" t="f307" r="f305" b="f306"/>
                <a:pathLst>
                  <a:path w="120" h="71">
                    <a:moveTo>
                      <a:pt x="f8" y="f9"/>
                    </a:moveTo>
                    <a:cubicBezTo>
                      <a:pt x="f10" y="f9"/>
                      <a:pt x="f11" y="f12"/>
                      <a:pt x="f10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7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0"/>
                      <a:pt x="f29" y="f31"/>
                      <a:pt x="f29" y="f7"/>
                    </a:cubicBezTo>
                    <a:cubicBezTo>
                      <a:pt x="f25" y="f22"/>
                      <a:pt x="f7" y="f20"/>
                      <a:pt x="f31" y="f18"/>
                    </a:cubicBezTo>
                    <a:cubicBezTo>
                      <a:pt x="f18" y="f32"/>
                      <a:pt x="f11" y="f33"/>
                      <a:pt x="f34" y="f9"/>
                    </a:cubicBezTo>
                    <a:cubicBezTo>
                      <a:pt x="f35" y="f36"/>
                      <a:pt x="f37" y="f38"/>
                      <a:pt x="f33" y="f39"/>
                    </a:cubicBezTo>
                    <a:cubicBezTo>
                      <a:pt x="f15" y="f40"/>
                      <a:pt x="f41" y="f40"/>
                      <a:pt x="f36" y="f42"/>
                    </a:cubicBezTo>
                    <a:cubicBezTo>
                      <a:pt x="f43" y="f42"/>
                      <a:pt x="f43" y="f42"/>
                      <a:pt x="f43" y="f39"/>
                    </a:cubicBezTo>
                    <a:cubicBezTo>
                      <a:pt x="f43" y="f38"/>
                      <a:pt x="f36" y="f43"/>
                      <a:pt x="f36" y="f36"/>
                    </a:cubicBezTo>
                    <a:cubicBezTo>
                      <a:pt x="f44" y="f45"/>
                      <a:pt x="f44" y="f12"/>
                      <a:pt x="f44" y="f41"/>
                    </a:cubicBezTo>
                    <a:cubicBezTo>
                      <a:pt x="f44" y="f46"/>
                      <a:pt x="f43" y="f47"/>
                      <a:pt x="f43" y="f34"/>
                    </a:cubicBezTo>
                    <a:cubicBezTo>
                      <a:pt x="f43" y="f48"/>
                      <a:pt x="f36" y="f10"/>
                      <a:pt x="f43" y="f49"/>
                    </a:cubicBezTo>
                    <a:cubicBezTo>
                      <a:pt x="f38" y="f16"/>
                      <a:pt x="f44" y="f8"/>
                      <a:pt x="f38" y="f50"/>
                    </a:cubicBezTo>
                    <a:cubicBezTo>
                      <a:pt x="f42" y="f35"/>
                      <a:pt x="f42" y="f15"/>
                      <a:pt x="f51" y="f38"/>
                    </a:cubicBezTo>
                    <a:cubicBezTo>
                      <a:pt x="f39" y="f45"/>
                      <a:pt x="f42" y="f41"/>
                      <a:pt x="f42" y="f52"/>
                    </a:cubicBezTo>
                    <a:cubicBezTo>
                      <a:pt x="f42" y="f46"/>
                      <a:pt x="f39" y="f53"/>
                      <a:pt x="f51" y="f53"/>
                    </a:cubicBezTo>
                    <a:cubicBezTo>
                      <a:pt x="f54" y="f53"/>
                      <a:pt x="f55" y="f46"/>
                      <a:pt x="f55" y="f46"/>
                    </a:cubicBezTo>
                    <a:cubicBezTo>
                      <a:pt x="f55" y="f52"/>
                      <a:pt x="f55" y="f52"/>
                      <a:pt x="f55" y="f56"/>
                    </a:cubicBezTo>
                    <a:cubicBezTo>
                      <a:pt x="f55" y="f13"/>
                      <a:pt x="f57" y="f45"/>
                      <a:pt x="f58" y="f44"/>
                    </a:cubicBezTo>
                    <a:cubicBezTo>
                      <a:pt x="f59" y="f38"/>
                      <a:pt x="f60" y="f42"/>
                      <a:pt x="f61" y="f39"/>
                    </a:cubicBezTo>
                    <a:cubicBezTo>
                      <a:pt x="f62" y="f39"/>
                      <a:pt x="f63" y="f42"/>
                      <a:pt x="f5" y="f51"/>
                    </a:cubicBezTo>
                    <a:cubicBezTo>
                      <a:pt x="f63" y="f55"/>
                      <a:pt x="f62" y="f55"/>
                      <a:pt x="f61" y="f55"/>
                    </a:cubicBezTo>
                    <a:cubicBezTo>
                      <a:pt x="f40" y="f64"/>
                      <a:pt x="f65" y="f66"/>
                      <a:pt x="f56" y="f67"/>
                    </a:cubicBezTo>
                    <a:cubicBezTo>
                      <a:pt x="f68" y="f69"/>
                      <a:pt x="f35" y="f62"/>
                      <a:pt x="f32" y="f63"/>
                    </a:cubicBezTo>
                    <a:cubicBezTo>
                      <a:pt x="f11" y="f5"/>
                      <a:pt x="f26" y="f5"/>
                      <a:pt x="f30" y="f62"/>
                    </a:cubicBezTo>
                    <a:cubicBezTo>
                      <a:pt x="f31" y="f62"/>
                      <a:pt x="f7" y="f61"/>
                      <a:pt x="f25" y="f69"/>
                    </a:cubicBezTo>
                    <a:cubicBezTo>
                      <a:pt x="f25" y="f69"/>
                      <a:pt x="f27" y="f69"/>
                      <a:pt x="f25" y="f60"/>
                    </a:cubicBezTo>
                    <a:cubicBezTo>
                      <a:pt x="f31" y="f59"/>
                      <a:pt x="f7" y="f58"/>
                      <a:pt x="f27" y="f70"/>
                    </a:cubicBezTo>
                    <a:cubicBezTo>
                      <a:pt x="f29" y="f57"/>
                      <a:pt x="f71" y="f57"/>
                      <a:pt x="f72" y="f64"/>
                    </a:cubicBezTo>
                    <a:cubicBezTo>
                      <a:pt x="f73" y="f64"/>
                      <a:pt x="f74" y="f40"/>
                      <a:pt x="f75" y="f55"/>
                    </a:cubicBezTo>
                    <a:cubicBezTo>
                      <a:pt x="f75" y="f39"/>
                      <a:pt x="f76" y="f42"/>
                      <a:pt x="f77" y="f42"/>
                    </a:cubicBezTo>
                    <a:cubicBezTo>
                      <a:pt x="f78" y="f38"/>
                      <a:pt x="f78" y="f38"/>
                      <a:pt x="f78" y="f44"/>
                    </a:cubicBezTo>
                    <a:cubicBezTo>
                      <a:pt x="f79" y="f44"/>
                      <a:pt x="f79" y="f36"/>
                      <a:pt x="f80" y="f36"/>
                    </a:cubicBezTo>
                    <a:cubicBezTo>
                      <a:pt x="f80" y="f36"/>
                      <a:pt x="f81" y="f36"/>
                      <a:pt x="f81" y="f36"/>
                    </a:cubicBezTo>
                    <a:cubicBezTo>
                      <a:pt x="f82" y="f65"/>
                      <a:pt x="f83" y="f36"/>
                      <a:pt x="f84" y="f65"/>
                    </a:cubicBezTo>
                    <a:cubicBezTo>
                      <a:pt x="f85" y="f65"/>
                      <a:pt x="f86" y="f65"/>
                      <a:pt x="f87" y="f45"/>
                    </a:cubicBezTo>
                    <a:cubicBezTo>
                      <a:pt x="f88" y="f9"/>
                      <a:pt x="f88" y="f12"/>
                      <a:pt x="f87" y="f13"/>
                    </a:cubicBezTo>
                    <a:cubicBezTo>
                      <a:pt x="f87" y="f13"/>
                      <a:pt x="f86" y="f41"/>
                      <a:pt x="f86" y="f41"/>
                    </a:cubicBezTo>
                    <a:cubicBezTo>
                      <a:pt x="f85" y="f89"/>
                      <a:pt x="f84" y="f90"/>
                      <a:pt x="f85" y="f15"/>
                    </a:cubicBezTo>
                    <a:cubicBezTo>
                      <a:pt x="f85" y="f56"/>
                      <a:pt x="f86" y="f52"/>
                      <a:pt x="f87" y="f52"/>
                    </a:cubicBezTo>
                    <a:cubicBezTo>
                      <a:pt x="f88" y="f52"/>
                      <a:pt x="f91" y="f52"/>
                      <a:pt x="f92" y="f52"/>
                    </a:cubicBezTo>
                    <a:cubicBezTo>
                      <a:pt x="f93" y="f52"/>
                      <a:pt x="f94" y="f53"/>
                      <a:pt x="f95" y="f47"/>
                    </a:cubicBezTo>
                    <a:cubicBezTo>
                      <a:pt x="f93" y="f96"/>
                      <a:pt x="f93" y="f96"/>
                      <a:pt x="f97" y="f96"/>
                    </a:cubicBezTo>
                    <a:cubicBezTo>
                      <a:pt x="f98" y="f96"/>
                      <a:pt x="f99" y="f35"/>
                      <a:pt x="f100" y="f34"/>
                    </a:cubicBezTo>
                    <a:cubicBezTo>
                      <a:pt x="f100" y="f21"/>
                      <a:pt x="f101" y="f102"/>
                      <a:pt x="f103" y="f32"/>
                    </a:cubicBezTo>
                    <a:cubicBezTo>
                      <a:pt x="f101" y="f104"/>
                      <a:pt x="f99" y="f105"/>
                      <a:pt x="f98" y="f105"/>
                    </a:cubicBezTo>
                    <a:cubicBezTo>
                      <a:pt x="f106" y="f48"/>
                      <a:pt x="f106" y="f48"/>
                      <a:pt x="f106" y="f48"/>
                    </a:cubicBezTo>
                    <a:cubicBezTo>
                      <a:pt x="f97" y="f107"/>
                      <a:pt x="f98" y="f10"/>
                      <a:pt x="f101" y="f24"/>
                    </a:cubicBezTo>
                    <a:cubicBezTo>
                      <a:pt x="f103" y="f24"/>
                      <a:pt x="f108" y="f14"/>
                      <a:pt x="f109" y="f14"/>
                    </a:cubicBezTo>
                    <a:cubicBezTo>
                      <a:pt x="f110" y="f14"/>
                      <a:pt x="f6" y="f16"/>
                      <a:pt x="f6" y="f26"/>
                    </a:cubicBezTo>
                    <a:cubicBezTo>
                      <a:pt x="f110" y="f49"/>
                      <a:pt x="f111" y="f49"/>
                      <a:pt x="f109" y="f49"/>
                    </a:cubicBezTo>
                    <a:cubicBezTo>
                      <a:pt x="f101" y="f49"/>
                      <a:pt x="f99" y="f18"/>
                      <a:pt x="f97" y="f18"/>
                    </a:cubicBezTo>
                    <a:cubicBezTo>
                      <a:pt x="f97" y="f18"/>
                      <a:pt x="f97" y="f18"/>
                      <a:pt x="f94" y="f18"/>
                    </a:cubicBezTo>
                    <a:cubicBezTo>
                      <a:pt x="f91" y="f49"/>
                      <a:pt x="f88" y="f24"/>
                      <a:pt x="f86" y="f23"/>
                    </a:cubicBezTo>
                    <a:cubicBezTo>
                      <a:pt x="f112" y="f102"/>
                      <a:pt x="f113" y="f19"/>
                      <a:pt x="f80" y="f46"/>
                    </a:cubicBezTo>
                    <a:cubicBezTo>
                      <a:pt x="f79" y="f46"/>
                      <a:pt x="f79" y="f52"/>
                      <a:pt x="f78" y="f56"/>
                    </a:cubicBezTo>
                    <a:cubicBezTo>
                      <a:pt x="f78" y="f56"/>
                      <a:pt x="f78" y="f15"/>
                      <a:pt x="f78" y="f90"/>
                    </a:cubicBezTo>
                    <a:cubicBezTo>
                      <a:pt x="f114" y="f89"/>
                      <a:pt x="f76" y="f12"/>
                      <a:pt x="f75" y="f45"/>
                    </a:cubicBezTo>
                    <a:cubicBezTo>
                      <a:pt x="f73" y="f43"/>
                      <a:pt x="f29" y="f42"/>
                      <a:pt x="f7" y="f54"/>
                    </a:cubicBezTo>
                    <a:cubicBezTo>
                      <a:pt x="f22" y="f40"/>
                      <a:pt x="f28" y="f70"/>
                      <a:pt x="f26" y="f58"/>
                    </a:cubicBezTo>
                    <a:cubicBezTo>
                      <a:pt x="f115" y="f57"/>
                      <a:pt x="f7" y="f54"/>
                      <a:pt x="f71" y="f38"/>
                    </a:cubicBezTo>
                    <a:cubicBezTo>
                      <a:pt x="f72" y="f44"/>
                      <a:pt x="f73" y="f43"/>
                      <a:pt x="f73" y="f36"/>
                    </a:cubicBezTo>
                    <a:cubicBezTo>
                      <a:pt x="f29" y="f43"/>
                      <a:pt x="f25" y="f38"/>
                      <a:pt x="f31" y="f42"/>
                    </a:cubicBezTo>
                    <a:cubicBezTo>
                      <a:pt x="f49" y="f54"/>
                      <a:pt x="f24" y="f57"/>
                      <a:pt x="f104" y="f40"/>
                    </a:cubicBezTo>
                    <a:cubicBezTo>
                      <a:pt x="f48" y="f40"/>
                      <a:pt x="f48" y="f40"/>
                      <a:pt x="f105" y="f64"/>
                    </a:cubicBezTo>
                    <a:cubicBezTo>
                      <a:pt x="f105" y="f64"/>
                      <a:pt x="f105" y="f57"/>
                      <a:pt x="f32" y="f57"/>
                    </a:cubicBezTo>
                    <a:cubicBezTo>
                      <a:pt x="f104" y="f55"/>
                      <a:pt x="f107" y="f42"/>
                      <a:pt x="f10" y="f36"/>
                    </a:cubicBezTo>
                    <a:cubicBezTo>
                      <a:pt x="f10" y="f65"/>
                      <a:pt x="f8" y="f45"/>
                      <a:pt x="f8" y="f9"/>
                    </a:cubicBezTo>
                    <a:close/>
                  </a:path>
                </a:pathLst>
              </a:custGeom>
              <a:solidFill>
                <a:srgbClr val="D6DC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67" name="Freeform 30">
                <a:extLst>
                  <a:ext uri="{FF2B5EF4-FFF2-40B4-BE49-F238E27FC236}">
                    <a16:creationId xmlns:a16="http://schemas.microsoft.com/office/drawing/2014/main" id="{0EE7CD7A-A0A8-2217-CA88-94304820898A}"/>
                  </a:ext>
                </a:extLst>
              </p:cNvPr>
              <p:cNvSpPr/>
              <p:nvPr/>
            </p:nvSpPr>
            <p:spPr>
              <a:xfrm>
                <a:off x="7913683" y="6942143"/>
                <a:ext cx="819146" cy="8524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0"/>
                  <a:gd name="f7" fmla="val 73"/>
                  <a:gd name="f8" fmla="val 49"/>
                  <a:gd name="f9" fmla="val 1"/>
                  <a:gd name="f10" fmla="val 50"/>
                  <a:gd name="f11" fmla="val 2"/>
                  <a:gd name="f12" fmla="val 51"/>
                  <a:gd name="f13" fmla="val 52"/>
                  <a:gd name="f14" fmla="val 55"/>
                  <a:gd name="f15" fmla="val 57"/>
                  <a:gd name="f16" fmla="val 3"/>
                  <a:gd name="f17" fmla="val 58"/>
                  <a:gd name="f18" fmla="val 6"/>
                  <a:gd name="f19" fmla="val 59"/>
                  <a:gd name="f20" fmla="val 7"/>
                  <a:gd name="f21" fmla="val 63"/>
                  <a:gd name="f22" fmla="val 10"/>
                  <a:gd name="f23" fmla="val 14"/>
                  <a:gd name="f24" fmla="val 17"/>
                  <a:gd name="f25" fmla="val 64"/>
                  <a:gd name="f26" fmla="val 18"/>
                  <a:gd name="f27" fmla="val 20"/>
                  <a:gd name="f28" fmla="val 65"/>
                  <a:gd name="f29" fmla="val 66"/>
                  <a:gd name="f30" fmla="val 19"/>
                  <a:gd name="f31" fmla="val 68"/>
                  <a:gd name="f32" fmla="val 67"/>
                  <a:gd name="f33" fmla="val 21"/>
                  <a:gd name="f34" fmla="val 22"/>
                  <a:gd name="f35" fmla="val 23"/>
                  <a:gd name="f36" fmla="val 25"/>
                  <a:gd name="f37" fmla="val 26"/>
                  <a:gd name="f38" fmla="val 29"/>
                  <a:gd name="f39" fmla="val 32"/>
                  <a:gd name="f40" fmla="val 34"/>
                  <a:gd name="f41" fmla="val 37"/>
                  <a:gd name="f42" fmla="val 39"/>
                  <a:gd name="f43" fmla="val 42"/>
                  <a:gd name="f44" fmla="val 45"/>
                  <a:gd name="f45" fmla="val 69"/>
                  <a:gd name="f46" fmla="val 48"/>
                  <a:gd name="f47" fmla="val 54"/>
                  <a:gd name="f48" fmla="val 60"/>
                  <a:gd name="f49" fmla="val 61"/>
                  <a:gd name="f50" fmla="val 62"/>
                  <a:gd name="f51" fmla="val 72"/>
                  <a:gd name="f52" fmla="val 71"/>
                  <a:gd name="f53" fmla="val 46"/>
                  <a:gd name="f54" fmla="val 35"/>
                  <a:gd name="f55" fmla="val 8"/>
                  <a:gd name="f56" fmla="val 43"/>
                  <a:gd name="f57" fmla="val 4"/>
                  <a:gd name="f58" fmla="val 41"/>
                  <a:gd name="f59" fmla="val 38"/>
                  <a:gd name="f60" fmla="val 31"/>
                  <a:gd name="f61" fmla="val 28"/>
                  <a:gd name="f62" fmla="val 40"/>
                  <a:gd name="f63" fmla="val 24"/>
                  <a:gd name="f64" fmla="val 56"/>
                  <a:gd name="f65" fmla="val 53"/>
                  <a:gd name="f66" fmla="val 47"/>
                  <a:gd name="f67" fmla="val 36"/>
                  <a:gd name="f68" fmla="val 33"/>
                  <a:gd name="f69" fmla="val 30"/>
                  <a:gd name="f70" fmla="val 16"/>
                  <a:gd name="f71" fmla="val 13"/>
                  <a:gd name="f72" fmla="val 12"/>
                  <a:gd name="f73" fmla="val 11"/>
                  <a:gd name="f74" fmla="val 9"/>
                  <a:gd name="f75" fmla="val 15"/>
                  <a:gd name="f76" fmla="val 5"/>
                  <a:gd name="f77" fmla="+- 0 0 -90"/>
                  <a:gd name="f78" fmla="*/ f3 1 70"/>
                  <a:gd name="f79" fmla="*/ f4 1 73"/>
                  <a:gd name="f80" fmla="val f5"/>
                  <a:gd name="f81" fmla="val f6"/>
                  <a:gd name="f82" fmla="val f7"/>
                  <a:gd name="f83" fmla="*/ f77 f0 1"/>
                  <a:gd name="f84" fmla="+- f82 0 f80"/>
                  <a:gd name="f85" fmla="+- f81 0 f80"/>
                  <a:gd name="f86" fmla="*/ f83 1 f2"/>
                  <a:gd name="f87" fmla="*/ f85 1 70"/>
                  <a:gd name="f88" fmla="*/ f84 1 73"/>
                  <a:gd name="f89" fmla="*/ 49 f85 1"/>
                  <a:gd name="f90" fmla="*/ 1 f84 1"/>
                  <a:gd name="f91" fmla="*/ 52 f85 1"/>
                  <a:gd name="f92" fmla="*/ 58 f85 1"/>
                  <a:gd name="f93" fmla="*/ 6 f84 1"/>
                  <a:gd name="f94" fmla="*/ 59 f85 1"/>
                  <a:gd name="f95" fmla="*/ 7 f84 1"/>
                  <a:gd name="f96" fmla="*/ 63 f85 1"/>
                  <a:gd name="f97" fmla="*/ 17 f84 1"/>
                  <a:gd name="f98" fmla="*/ 65 f85 1"/>
                  <a:gd name="f99" fmla="*/ 20 f84 1"/>
                  <a:gd name="f100" fmla="*/ 66 f85 1"/>
                  <a:gd name="f101" fmla="*/ 18 f84 1"/>
                  <a:gd name="f102" fmla="*/ 67 f85 1"/>
                  <a:gd name="f103" fmla="*/ 21 f84 1"/>
                  <a:gd name="f104" fmla="*/ 23 f84 1"/>
                  <a:gd name="f105" fmla="*/ 68 f85 1"/>
                  <a:gd name="f106" fmla="*/ 26 f84 1"/>
                  <a:gd name="f107" fmla="*/ 34 f84 1"/>
                  <a:gd name="f108" fmla="*/ 42 f84 1"/>
                  <a:gd name="f109" fmla="*/ 51 f84 1"/>
                  <a:gd name="f110" fmla="*/ 69 f85 1"/>
                  <a:gd name="f111" fmla="*/ 60 f84 1"/>
                  <a:gd name="f112" fmla="*/ 63 f84 1"/>
                  <a:gd name="f113" fmla="*/ 73 f84 1"/>
                  <a:gd name="f114" fmla="*/ 70 f84 1"/>
                  <a:gd name="f115" fmla="*/ 46 f84 1"/>
                  <a:gd name="f116" fmla="*/ 61 f85 1"/>
                  <a:gd name="f117" fmla="*/ 14 f84 1"/>
                  <a:gd name="f118" fmla="*/ 48 f85 1"/>
                  <a:gd name="f119" fmla="*/ 3 f84 1"/>
                  <a:gd name="f120" fmla="*/ 38 f85 1"/>
                  <a:gd name="f121" fmla="*/ 10 f84 1"/>
                  <a:gd name="f122" fmla="*/ 26 f85 1"/>
                  <a:gd name="f123" fmla="*/ 40 f84 1"/>
                  <a:gd name="f124" fmla="*/ 24 f85 1"/>
                  <a:gd name="f125" fmla="*/ 56 f84 1"/>
                  <a:gd name="f126" fmla="*/ 23 f85 1"/>
                  <a:gd name="f127" fmla="*/ 52 f84 1"/>
                  <a:gd name="f128" fmla="*/ 22 f85 1"/>
                  <a:gd name="f129" fmla="*/ 36 f84 1"/>
                  <a:gd name="f130" fmla="*/ 20 f85 1"/>
                  <a:gd name="f131" fmla="*/ 32 f84 1"/>
                  <a:gd name="f132" fmla="*/ 29 f84 1"/>
                  <a:gd name="f133" fmla="*/ 16 f84 1"/>
                  <a:gd name="f134" fmla="*/ 17 f85 1"/>
                  <a:gd name="f135" fmla="*/ 16 f85 1"/>
                  <a:gd name="f136" fmla="*/ 50 f84 1"/>
                  <a:gd name="f137" fmla="*/ 11 f85 1"/>
                  <a:gd name="f138" fmla="*/ 28 f84 1"/>
                  <a:gd name="f139" fmla="*/ 1 f85 1"/>
                  <a:gd name="f140" fmla="*/ 11 f84 1"/>
                  <a:gd name="f141" fmla="*/ 4 f85 1"/>
                  <a:gd name="f142" fmla="*/ 6 f85 1"/>
                  <a:gd name="f143" fmla="*/ 47 f85 1"/>
                  <a:gd name="f144" fmla="+- f86 0 f1"/>
                  <a:gd name="f145" fmla="*/ f89 1 70"/>
                  <a:gd name="f146" fmla="*/ f90 1 73"/>
                  <a:gd name="f147" fmla="*/ f91 1 70"/>
                  <a:gd name="f148" fmla="*/ f92 1 70"/>
                  <a:gd name="f149" fmla="*/ f93 1 73"/>
                  <a:gd name="f150" fmla="*/ f94 1 70"/>
                  <a:gd name="f151" fmla="*/ f95 1 73"/>
                  <a:gd name="f152" fmla="*/ f96 1 70"/>
                  <a:gd name="f153" fmla="*/ f97 1 73"/>
                  <a:gd name="f154" fmla="*/ f98 1 70"/>
                  <a:gd name="f155" fmla="*/ f99 1 73"/>
                  <a:gd name="f156" fmla="*/ f100 1 70"/>
                  <a:gd name="f157" fmla="*/ f101 1 73"/>
                  <a:gd name="f158" fmla="*/ f102 1 70"/>
                  <a:gd name="f159" fmla="*/ f103 1 73"/>
                  <a:gd name="f160" fmla="*/ f104 1 73"/>
                  <a:gd name="f161" fmla="*/ f105 1 70"/>
                  <a:gd name="f162" fmla="*/ f106 1 73"/>
                  <a:gd name="f163" fmla="*/ f107 1 73"/>
                  <a:gd name="f164" fmla="*/ f108 1 73"/>
                  <a:gd name="f165" fmla="*/ f109 1 73"/>
                  <a:gd name="f166" fmla="*/ f110 1 70"/>
                  <a:gd name="f167" fmla="*/ f111 1 73"/>
                  <a:gd name="f168" fmla="*/ f112 1 73"/>
                  <a:gd name="f169" fmla="*/ f113 1 73"/>
                  <a:gd name="f170" fmla="*/ f114 1 73"/>
                  <a:gd name="f171" fmla="*/ f115 1 73"/>
                  <a:gd name="f172" fmla="*/ f116 1 70"/>
                  <a:gd name="f173" fmla="*/ f117 1 73"/>
                  <a:gd name="f174" fmla="*/ f118 1 70"/>
                  <a:gd name="f175" fmla="*/ f119 1 73"/>
                  <a:gd name="f176" fmla="*/ f120 1 70"/>
                  <a:gd name="f177" fmla="*/ f121 1 73"/>
                  <a:gd name="f178" fmla="*/ f122 1 70"/>
                  <a:gd name="f179" fmla="*/ f123 1 73"/>
                  <a:gd name="f180" fmla="*/ f124 1 70"/>
                  <a:gd name="f181" fmla="*/ f125 1 73"/>
                  <a:gd name="f182" fmla="*/ f126 1 70"/>
                  <a:gd name="f183" fmla="*/ f127 1 73"/>
                  <a:gd name="f184" fmla="*/ f128 1 70"/>
                  <a:gd name="f185" fmla="*/ f129 1 73"/>
                  <a:gd name="f186" fmla="*/ f130 1 70"/>
                  <a:gd name="f187" fmla="*/ f131 1 73"/>
                  <a:gd name="f188" fmla="*/ f132 1 73"/>
                  <a:gd name="f189" fmla="*/ f133 1 73"/>
                  <a:gd name="f190" fmla="*/ f134 1 70"/>
                  <a:gd name="f191" fmla="*/ f135 1 70"/>
                  <a:gd name="f192" fmla="*/ f136 1 73"/>
                  <a:gd name="f193" fmla="*/ f137 1 70"/>
                  <a:gd name="f194" fmla="*/ f138 1 73"/>
                  <a:gd name="f195" fmla="*/ f139 1 70"/>
                  <a:gd name="f196" fmla="*/ f140 1 73"/>
                  <a:gd name="f197" fmla="*/ f141 1 70"/>
                  <a:gd name="f198" fmla="*/ f142 1 70"/>
                  <a:gd name="f199" fmla="*/ f143 1 70"/>
                  <a:gd name="f200" fmla="*/ 0 1 f87"/>
                  <a:gd name="f201" fmla="*/ f81 1 f87"/>
                  <a:gd name="f202" fmla="*/ 0 1 f88"/>
                  <a:gd name="f203" fmla="*/ f82 1 f88"/>
                  <a:gd name="f204" fmla="*/ f145 1 f87"/>
                  <a:gd name="f205" fmla="*/ f146 1 f88"/>
                  <a:gd name="f206" fmla="*/ f147 1 f87"/>
                  <a:gd name="f207" fmla="*/ f148 1 f87"/>
                  <a:gd name="f208" fmla="*/ f149 1 f88"/>
                  <a:gd name="f209" fmla="*/ f150 1 f87"/>
                  <a:gd name="f210" fmla="*/ f151 1 f88"/>
                  <a:gd name="f211" fmla="*/ f152 1 f87"/>
                  <a:gd name="f212" fmla="*/ f153 1 f88"/>
                  <a:gd name="f213" fmla="*/ f154 1 f87"/>
                  <a:gd name="f214" fmla="*/ f155 1 f88"/>
                  <a:gd name="f215" fmla="*/ f156 1 f87"/>
                  <a:gd name="f216" fmla="*/ f157 1 f88"/>
                  <a:gd name="f217" fmla="*/ f158 1 f87"/>
                  <a:gd name="f218" fmla="*/ f159 1 f88"/>
                  <a:gd name="f219" fmla="*/ f160 1 f88"/>
                  <a:gd name="f220" fmla="*/ f161 1 f87"/>
                  <a:gd name="f221" fmla="*/ f162 1 f88"/>
                  <a:gd name="f222" fmla="*/ f163 1 f88"/>
                  <a:gd name="f223" fmla="*/ f164 1 f88"/>
                  <a:gd name="f224" fmla="*/ f165 1 f88"/>
                  <a:gd name="f225" fmla="*/ f166 1 f87"/>
                  <a:gd name="f226" fmla="*/ f167 1 f88"/>
                  <a:gd name="f227" fmla="*/ f168 1 f88"/>
                  <a:gd name="f228" fmla="*/ f169 1 f88"/>
                  <a:gd name="f229" fmla="*/ f170 1 f88"/>
                  <a:gd name="f230" fmla="*/ f171 1 f88"/>
                  <a:gd name="f231" fmla="*/ f172 1 f87"/>
                  <a:gd name="f232" fmla="*/ f173 1 f88"/>
                  <a:gd name="f233" fmla="*/ f174 1 f87"/>
                  <a:gd name="f234" fmla="*/ f175 1 f88"/>
                  <a:gd name="f235" fmla="*/ f176 1 f87"/>
                  <a:gd name="f236" fmla="*/ f177 1 f88"/>
                  <a:gd name="f237" fmla="*/ f178 1 f87"/>
                  <a:gd name="f238" fmla="*/ f179 1 f88"/>
                  <a:gd name="f239" fmla="*/ f180 1 f87"/>
                  <a:gd name="f240" fmla="*/ f181 1 f88"/>
                  <a:gd name="f241" fmla="*/ f182 1 f87"/>
                  <a:gd name="f242" fmla="*/ f183 1 f88"/>
                  <a:gd name="f243" fmla="*/ f184 1 f87"/>
                  <a:gd name="f244" fmla="*/ f185 1 f88"/>
                  <a:gd name="f245" fmla="*/ f186 1 f87"/>
                  <a:gd name="f246" fmla="*/ f187 1 f88"/>
                  <a:gd name="f247" fmla="*/ f188 1 f88"/>
                  <a:gd name="f248" fmla="*/ f189 1 f88"/>
                  <a:gd name="f249" fmla="*/ f190 1 f87"/>
                  <a:gd name="f250" fmla="*/ f191 1 f87"/>
                  <a:gd name="f251" fmla="*/ f192 1 f88"/>
                  <a:gd name="f252" fmla="*/ f193 1 f87"/>
                  <a:gd name="f253" fmla="*/ f194 1 f88"/>
                  <a:gd name="f254" fmla="*/ f195 1 f87"/>
                  <a:gd name="f255" fmla="*/ f196 1 f88"/>
                  <a:gd name="f256" fmla="*/ f197 1 f87"/>
                  <a:gd name="f257" fmla="*/ f198 1 f87"/>
                  <a:gd name="f258" fmla="*/ f199 1 f87"/>
                  <a:gd name="f259" fmla="*/ f200 f78 1"/>
                  <a:gd name="f260" fmla="*/ f201 f78 1"/>
                  <a:gd name="f261" fmla="*/ f203 f79 1"/>
                  <a:gd name="f262" fmla="*/ f202 f79 1"/>
                  <a:gd name="f263" fmla="*/ f204 f78 1"/>
                  <a:gd name="f264" fmla="*/ f205 f79 1"/>
                  <a:gd name="f265" fmla="*/ f206 f78 1"/>
                  <a:gd name="f266" fmla="*/ f207 f78 1"/>
                  <a:gd name="f267" fmla="*/ f208 f79 1"/>
                  <a:gd name="f268" fmla="*/ f209 f78 1"/>
                  <a:gd name="f269" fmla="*/ f210 f79 1"/>
                  <a:gd name="f270" fmla="*/ f211 f78 1"/>
                  <a:gd name="f271" fmla="*/ f212 f79 1"/>
                  <a:gd name="f272" fmla="*/ f213 f78 1"/>
                  <a:gd name="f273" fmla="*/ f214 f79 1"/>
                  <a:gd name="f274" fmla="*/ f215 f78 1"/>
                  <a:gd name="f275" fmla="*/ f216 f79 1"/>
                  <a:gd name="f276" fmla="*/ f217 f78 1"/>
                  <a:gd name="f277" fmla="*/ f218 f79 1"/>
                  <a:gd name="f278" fmla="*/ f219 f79 1"/>
                  <a:gd name="f279" fmla="*/ f220 f78 1"/>
                  <a:gd name="f280" fmla="*/ f221 f79 1"/>
                  <a:gd name="f281" fmla="*/ f222 f79 1"/>
                  <a:gd name="f282" fmla="*/ f223 f79 1"/>
                  <a:gd name="f283" fmla="*/ f224 f79 1"/>
                  <a:gd name="f284" fmla="*/ f225 f78 1"/>
                  <a:gd name="f285" fmla="*/ f226 f79 1"/>
                  <a:gd name="f286" fmla="*/ f227 f79 1"/>
                  <a:gd name="f287" fmla="*/ f228 f79 1"/>
                  <a:gd name="f288" fmla="*/ f229 f79 1"/>
                  <a:gd name="f289" fmla="*/ f230 f79 1"/>
                  <a:gd name="f290" fmla="*/ f231 f78 1"/>
                  <a:gd name="f291" fmla="*/ f232 f79 1"/>
                  <a:gd name="f292" fmla="*/ f233 f78 1"/>
                  <a:gd name="f293" fmla="*/ f234 f79 1"/>
                  <a:gd name="f294" fmla="*/ f235 f78 1"/>
                  <a:gd name="f295" fmla="*/ f236 f79 1"/>
                  <a:gd name="f296" fmla="*/ f237 f78 1"/>
                  <a:gd name="f297" fmla="*/ f238 f79 1"/>
                  <a:gd name="f298" fmla="*/ f239 f78 1"/>
                  <a:gd name="f299" fmla="*/ f240 f79 1"/>
                  <a:gd name="f300" fmla="*/ f241 f78 1"/>
                  <a:gd name="f301" fmla="*/ f242 f79 1"/>
                  <a:gd name="f302" fmla="*/ f243 f78 1"/>
                  <a:gd name="f303" fmla="*/ f244 f79 1"/>
                  <a:gd name="f304" fmla="*/ f245 f78 1"/>
                  <a:gd name="f305" fmla="*/ f246 f79 1"/>
                  <a:gd name="f306" fmla="*/ f247 f79 1"/>
                  <a:gd name="f307" fmla="*/ f248 f79 1"/>
                  <a:gd name="f308" fmla="*/ f249 f78 1"/>
                  <a:gd name="f309" fmla="*/ f250 f78 1"/>
                  <a:gd name="f310" fmla="*/ f251 f79 1"/>
                  <a:gd name="f311" fmla="*/ f252 f78 1"/>
                  <a:gd name="f312" fmla="*/ f253 f79 1"/>
                  <a:gd name="f313" fmla="*/ f254 f78 1"/>
                  <a:gd name="f314" fmla="*/ f255 f79 1"/>
                  <a:gd name="f315" fmla="*/ f256 f78 1"/>
                  <a:gd name="f316" fmla="*/ f257 f78 1"/>
                  <a:gd name="f317" fmla="*/ f258 f7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4">
                    <a:pos x="f263" y="f264"/>
                  </a:cxn>
                  <a:cxn ang="f144">
                    <a:pos x="f265" y="f264"/>
                  </a:cxn>
                  <a:cxn ang="f144">
                    <a:pos x="f266" y="f267"/>
                  </a:cxn>
                  <a:cxn ang="f144">
                    <a:pos x="f268" y="f269"/>
                  </a:cxn>
                  <a:cxn ang="f144">
                    <a:pos x="f270" y="f271"/>
                  </a:cxn>
                  <a:cxn ang="f144">
                    <a:pos x="f272" y="f273"/>
                  </a:cxn>
                  <a:cxn ang="f144">
                    <a:pos x="f274" y="f275"/>
                  </a:cxn>
                  <a:cxn ang="f144">
                    <a:pos x="f276" y="f277"/>
                  </a:cxn>
                  <a:cxn ang="f144">
                    <a:pos x="f276" y="f278"/>
                  </a:cxn>
                  <a:cxn ang="f144">
                    <a:pos x="f279" y="f280"/>
                  </a:cxn>
                  <a:cxn ang="f144">
                    <a:pos x="f279" y="f281"/>
                  </a:cxn>
                  <a:cxn ang="f144">
                    <a:pos x="f279" y="f282"/>
                  </a:cxn>
                  <a:cxn ang="f144">
                    <a:pos x="f279" y="f283"/>
                  </a:cxn>
                  <a:cxn ang="f144">
                    <a:pos x="f284" y="f285"/>
                  </a:cxn>
                  <a:cxn ang="f144">
                    <a:pos x="f284" y="f285"/>
                  </a:cxn>
                  <a:cxn ang="f144">
                    <a:pos x="f284" y="f286"/>
                  </a:cxn>
                  <a:cxn ang="f144">
                    <a:pos x="f274" y="f287"/>
                  </a:cxn>
                  <a:cxn ang="f144">
                    <a:pos x="f274" y="f288"/>
                  </a:cxn>
                  <a:cxn ang="f144">
                    <a:pos x="f274" y="f289"/>
                  </a:cxn>
                  <a:cxn ang="f144">
                    <a:pos x="f290" y="f291"/>
                  </a:cxn>
                  <a:cxn ang="f144">
                    <a:pos x="f292" y="f293"/>
                  </a:cxn>
                  <a:cxn ang="f144">
                    <a:pos x="f294" y="f295"/>
                  </a:cxn>
                  <a:cxn ang="f144">
                    <a:pos x="f296" y="f297"/>
                  </a:cxn>
                  <a:cxn ang="f144">
                    <a:pos x="f298" y="f299"/>
                  </a:cxn>
                  <a:cxn ang="f144">
                    <a:pos x="f300" y="f301"/>
                  </a:cxn>
                  <a:cxn ang="f144">
                    <a:pos x="f302" y="f303"/>
                  </a:cxn>
                  <a:cxn ang="f144">
                    <a:pos x="f304" y="f305"/>
                  </a:cxn>
                  <a:cxn ang="f144">
                    <a:pos x="f304" y="f306"/>
                  </a:cxn>
                  <a:cxn ang="f144">
                    <a:pos x="f300" y="f307"/>
                  </a:cxn>
                  <a:cxn ang="f144">
                    <a:pos x="f308" y="f289"/>
                  </a:cxn>
                  <a:cxn ang="f144">
                    <a:pos x="f309" y="f310"/>
                  </a:cxn>
                  <a:cxn ang="f144">
                    <a:pos x="f311" y="f312"/>
                  </a:cxn>
                  <a:cxn ang="f144">
                    <a:pos x="f313" y="f314"/>
                  </a:cxn>
                  <a:cxn ang="f144">
                    <a:pos x="f315" y="f269"/>
                  </a:cxn>
                  <a:cxn ang="f144">
                    <a:pos x="f316" y="f269"/>
                  </a:cxn>
                  <a:cxn ang="f144">
                    <a:pos x="f317" y="f264"/>
                  </a:cxn>
                  <a:cxn ang="f144">
                    <a:pos x="f263" y="f264"/>
                  </a:cxn>
                </a:cxnLst>
                <a:rect l="f259" t="f262" r="f260" b="f261"/>
                <a:pathLst>
                  <a:path w="70" h="73">
                    <a:moveTo>
                      <a:pt x="f8" y="f9"/>
                    </a:moveTo>
                    <a:cubicBezTo>
                      <a:pt x="f10" y="f11"/>
                      <a:pt x="f12" y="f9"/>
                      <a:pt x="f13" y="f9"/>
                    </a:cubicBezTo>
                    <a:cubicBezTo>
                      <a:pt x="f14" y="f11"/>
                      <a:pt x="f15" y="f16"/>
                      <a:pt x="f17" y="f18"/>
                    </a:cubicBezTo>
                    <a:cubicBezTo>
                      <a:pt x="f17" y="f18"/>
                      <a:pt x="f19" y="f20"/>
                      <a:pt x="f19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6"/>
                      <a:pt x="f25" y="f27"/>
                      <a:pt x="f28" y="f27"/>
                    </a:cubicBezTo>
                    <a:cubicBezTo>
                      <a:pt x="f29" y="f27"/>
                      <a:pt x="f29" y="f30"/>
                      <a:pt x="f29" y="f26"/>
                    </a:cubicBezTo>
                    <a:cubicBezTo>
                      <a:pt x="f31" y="f30"/>
                      <a:pt x="f32" y="f27"/>
                      <a:pt x="f32" y="f33"/>
                    </a:cubicBezTo>
                    <a:cubicBezTo>
                      <a:pt x="f32" y="f34"/>
                      <a:pt x="f32" y="f35"/>
                      <a:pt x="f32" y="f35"/>
                    </a:cubicBezTo>
                    <a:cubicBezTo>
                      <a:pt x="f29" y="f36"/>
                      <a:pt x="f32" y="f37"/>
                      <a:pt x="f31" y="f37"/>
                    </a:cubicBezTo>
                    <a:cubicBezTo>
                      <a:pt x="f31" y="f38"/>
                      <a:pt x="f31" y="f39"/>
                      <a:pt x="f31" y="f40"/>
                    </a:cubicBezTo>
                    <a:cubicBezTo>
                      <a:pt x="f31" y="f41"/>
                      <a:pt x="f31" y="f42"/>
                      <a:pt x="f31" y="f43"/>
                    </a:cubicBezTo>
                    <a:cubicBezTo>
                      <a:pt x="f31" y="f44"/>
                      <a:pt x="f45" y="f46"/>
                      <a:pt x="f31" y="f12"/>
                    </a:cubicBezTo>
                    <a:cubicBezTo>
                      <a:pt x="f32" y="f47"/>
                      <a:pt x="f32" y="f15"/>
                      <a:pt x="f45" y="f48"/>
                    </a:cubicBezTo>
                    <a:cubicBezTo>
                      <a:pt x="f45" y="f48"/>
                      <a:pt x="f45" y="f48"/>
                      <a:pt x="f45" y="f48"/>
                    </a:cubicBezTo>
                    <a:cubicBezTo>
                      <a:pt x="f45" y="f49"/>
                      <a:pt x="f6" y="f50"/>
                      <a:pt x="f45" y="f21"/>
                    </a:cubicBezTo>
                    <a:cubicBezTo>
                      <a:pt x="f31" y="f29"/>
                      <a:pt x="f31" y="f6"/>
                      <a:pt x="f29" y="f7"/>
                    </a:cubicBezTo>
                    <a:cubicBezTo>
                      <a:pt x="f28" y="f51"/>
                      <a:pt x="f29" y="f52"/>
                      <a:pt x="f29" y="f6"/>
                    </a:cubicBezTo>
                    <a:cubicBezTo>
                      <a:pt x="f29" y="f50"/>
                      <a:pt x="f29" y="f47"/>
                      <a:pt x="f29" y="f53"/>
                    </a:cubicBezTo>
                    <a:cubicBezTo>
                      <a:pt x="f28" y="f54"/>
                      <a:pt x="f25" y="f36"/>
                      <a:pt x="f49" y="f23"/>
                    </a:cubicBezTo>
                    <a:cubicBezTo>
                      <a:pt x="f19" y="f55"/>
                      <a:pt x="f14" y="f16"/>
                      <a:pt x="f46" y="f16"/>
                    </a:cubicBezTo>
                    <a:cubicBezTo>
                      <a:pt x="f56" y="f57"/>
                      <a:pt x="f58" y="f20"/>
                      <a:pt x="f59" y="f22"/>
                    </a:cubicBezTo>
                    <a:cubicBezTo>
                      <a:pt x="f60" y="f30"/>
                      <a:pt x="f61" y="f38"/>
                      <a:pt x="f37" y="f62"/>
                    </a:cubicBezTo>
                    <a:cubicBezTo>
                      <a:pt x="f36" y="f44"/>
                      <a:pt x="f36" y="f10"/>
                      <a:pt x="f63" y="f64"/>
                    </a:cubicBezTo>
                    <a:cubicBezTo>
                      <a:pt x="f35" y="f14"/>
                      <a:pt x="f35" y="f65"/>
                      <a:pt x="f35" y="f13"/>
                    </a:cubicBezTo>
                    <a:cubicBezTo>
                      <a:pt x="f35" y="f66"/>
                      <a:pt x="f35" y="f58"/>
                      <a:pt x="f34" y="f67"/>
                    </a:cubicBezTo>
                    <a:cubicBezTo>
                      <a:pt x="f34" y="f40"/>
                      <a:pt x="f33" y="f68"/>
                      <a:pt x="f27" y="f39"/>
                    </a:cubicBezTo>
                    <a:cubicBezTo>
                      <a:pt x="f27" y="f60"/>
                      <a:pt x="f27" y="f69"/>
                      <a:pt x="f27" y="f38"/>
                    </a:cubicBezTo>
                    <a:cubicBezTo>
                      <a:pt x="f33" y="f63"/>
                      <a:pt x="f34" y="f30"/>
                      <a:pt x="f35" y="f70"/>
                    </a:cubicBezTo>
                    <a:cubicBezTo>
                      <a:pt x="f33" y="f36"/>
                      <a:pt x="f30" y="f67"/>
                      <a:pt x="f24" y="f53"/>
                    </a:cubicBezTo>
                    <a:cubicBezTo>
                      <a:pt x="f24" y="f46"/>
                      <a:pt x="f26" y="f8"/>
                      <a:pt x="f70" y="f10"/>
                    </a:cubicBezTo>
                    <a:cubicBezTo>
                      <a:pt x="f71" y="f56"/>
                      <a:pt x="f72" y="f54"/>
                      <a:pt x="f73" y="f61"/>
                    </a:cubicBezTo>
                    <a:cubicBezTo>
                      <a:pt x="f74" y="f33"/>
                      <a:pt x="f18" y="f75"/>
                      <a:pt x="f9" y="f73"/>
                    </a:cubicBezTo>
                    <a:cubicBezTo>
                      <a:pt x="f5" y="f20"/>
                      <a:pt x="f5" y="f20"/>
                      <a:pt x="f57" y="f20"/>
                    </a:cubicBezTo>
                    <a:cubicBezTo>
                      <a:pt x="f76" y="f20"/>
                      <a:pt x="f76" y="f20"/>
                      <a:pt x="f18" y="f20"/>
                    </a:cubicBezTo>
                    <a:cubicBezTo>
                      <a:pt x="f27" y="f76"/>
                      <a:pt x="f68" y="f57"/>
                      <a:pt x="f66" y="f9"/>
                    </a:cubicBezTo>
                    <a:cubicBezTo>
                      <a:pt x="f46" y="f5"/>
                      <a:pt x="f8" y="f5"/>
                      <a:pt x="f8" y="f9"/>
                    </a:cubicBezTo>
                    <a:close/>
                  </a:path>
                </a:pathLst>
              </a:custGeom>
              <a:solidFill>
                <a:srgbClr val="D5DBF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Freeform 31">
                <a:extLst>
                  <a:ext uri="{FF2B5EF4-FFF2-40B4-BE49-F238E27FC236}">
                    <a16:creationId xmlns:a16="http://schemas.microsoft.com/office/drawing/2014/main" id="{DD95974B-9B8F-1F4E-FA60-E98317C665F9}"/>
                  </a:ext>
                </a:extLst>
              </p:cNvPr>
              <p:cNvSpPr/>
              <p:nvPr/>
            </p:nvSpPr>
            <p:spPr>
              <a:xfrm>
                <a:off x="9459916" y="7853360"/>
                <a:ext cx="503240" cy="33972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3"/>
                  <a:gd name="f7" fmla="val 28"/>
                  <a:gd name="f8" fmla="val 41"/>
                  <a:gd name="f9" fmla="val 20"/>
                  <a:gd name="f10" fmla="val 21"/>
                  <a:gd name="f11" fmla="val 33"/>
                  <a:gd name="f12" fmla="val 24"/>
                  <a:gd name="f13" fmla="val 26"/>
                  <a:gd name="f14" fmla="val 18"/>
                  <a:gd name="f15" fmla="val 14"/>
                  <a:gd name="f16" fmla="val 29"/>
                  <a:gd name="f17" fmla="val 12"/>
                  <a:gd name="f18" fmla="val 27"/>
                  <a:gd name="f19" fmla="val 11"/>
                  <a:gd name="f20" fmla="val 23"/>
                  <a:gd name="f21" fmla="val 10"/>
                  <a:gd name="f22" fmla="val 8"/>
                  <a:gd name="f23" fmla="val 22"/>
                  <a:gd name="f24" fmla="val 5"/>
                  <a:gd name="f25" fmla="val 19"/>
                  <a:gd name="f26" fmla="val 4"/>
                  <a:gd name="f27" fmla="val 17"/>
                  <a:gd name="f28" fmla="val 15"/>
                  <a:gd name="f29" fmla="val 6"/>
                  <a:gd name="f30" fmla="val 13"/>
                  <a:gd name="f31" fmla="val 9"/>
                  <a:gd name="f32" fmla="val 25"/>
                  <a:gd name="f33" fmla="val 7"/>
                  <a:gd name="f34" fmla="val 32"/>
                  <a:gd name="f35" fmla="val 2"/>
                  <a:gd name="f36" fmla="val 3"/>
                  <a:gd name="f37" fmla="val 1"/>
                  <a:gd name="f38" fmla="val 16"/>
                  <a:gd name="f39" fmla="val 31"/>
                  <a:gd name="f40" fmla="val 34"/>
                  <a:gd name="f41" fmla="val 35"/>
                  <a:gd name="f42" fmla="val 36"/>
                  <a:gd name="f43" fmla="val 37"/>
                  <a:gd name="f44" fmla="val 38"/>
                  <a:gd name="f45" fmla="val 39"/>
                  <a:gd name="f46" fmla="val 30"/>
                  <a:gd name="f47" fmla="val 40"/>
                  <a:gd name="f48" fmla="val 42"/>
                  <a:gd name="f49" fmla="+- 0 0 -90"/>
                  <a:gd name="f50" fmla="*/ f3 1 43"/>
                  <a:gd name="f51" fmla="*/ f4 1 28"/>
                  <a:gd name="f52" fmla="val f5"/>
                  <a:gd name="f53" fmla="val f6"/>
                  <a:gd name="f54" fmla="val f7"/>
                  <a:gd name="f55" fmla="*/ f49 f0 1"/>
                  <a:gd name="f56" fmla="+- f54 0 f52"/>
                  <a:gd name="f57" fmla="+- f53 0 f52"/>
                  <a:gd name="f58" fmla="*/ f55 1 f2"/>
                  <a:gd name="f59" fmla="*/ f57 1 43"/>
                  <a:gd name="f60" fmla="*/ f56 1 28"/>
                  <a:gd name="f61" fmla="*/ 41 f57 1"/>
                  <a:gd name="f62" fmla="*/ 20 f56 1"/>
                  <a:gd name="f63" fmla="*/ 21 f56 1"/>
                  <a:gd name="f64" fmla="*/ 18 f57 1"/>
                  <a:gd name="f65" fmla="*/ 28 f56 1"/>
                  <a:gd name="f66" fmla="*/ 11 f57 1"/>
                  <a:gd name="f67" fmla="*/ 23 f56 1"/>
                  <a:gd name="f68" fmla="*/ 10 f57 1"/>
                  <a:gd name="f69" fmla="*/ 5 f57 1"/>
                  <a:gd name="f70" fmla="*/ 19 f56 1"/>
                  <a:gd name="f71" fmla="*/ 6 f57 1"/>
                  <a:gd name="f72" fmla="*/ 13 f56 1"/>
                  <a:gd name="f73" fmla="*/ 21 f57 1"/>
                  <a:gd name="f74" fmla="*/ 8 f56 1"/>
                  <a:gd name="f75" fmla="*/ 32 f57 1"/>
                  <a:gd name="f76" fmla="*/ 2 f56 1"/>
                  <a:gd name="f77" fmla="*/ 9 f57 1"/>
                  <a:gd name="f78" fmla="*/ 4 f56 1"/>
                  <a:gd name="f79" fmla="*/ 4 f57 1"/>
                  <a:gd name="f80" fmla="*/ 5 f56 1"/>
                  <a:gd name="f81" fmla="*/ 0 f57 1"/>
                  <a:gd name="f82" fmla="*/ 1 f57 1"/>
                  <a:gd name="f83" fmla="*/ 25 f57 1"/>
                  <a:gd name="f84" fmla="*/ 1 f56 1"/>
                  <a:gd name="f85" fmla="*/ 34 f57 1"/>
                  <a:gd name="f86" fmla="*/ 0 f56 1"/>
                  <a:gd name="f87" fmla="*/ 36 f57 1"/>
                  <a:gd name="f88" fmla="*/ 38 f57 1"/>
                  <a:gd name="f89" fmla="*/ 37 f57 1"/>
                  <a:gd name="f90" fmla="*/ 3 f56 1"/>
                  <a:gd name="f91" fmla="*/ 6 f56 1"/>
                  <a:gd name="f92" fmla="*/ 19 f57 1"/>
                  <a:gd name="f93" fmla="*/ 10 f56 1"/>
                  <a:gd name="f94" fmla="*/ 8 f57 1"/>
                  <a:gd name="f95" fmla="*/ 15 f56 1"/>
                  <a:gd name="f96" fmla="*/ 7 f57 1"/>
                  <a:gd name="f97" fmla="*/ 18 f56 1"/>
                  <a:gd name="f98" fmla="*/ 39 f57 1"/>
                  <a:gd name="f99" fmla="*/ 11 f56 1"/>
                  <a:gd name="f100" fmla="*/ 40 f57 1"/>
                  <a:gd name="f101" fmla="*/ 42 f57 1"/>
                  <a:gd name="f102" fmla="*/ 16 f56 1"/>
                  <a:gd name="f103" fmla="*/ 17 f57 1"/>
                  <a:gd name="f104" fmla="*/ 22 f56 1"/>
                  <a:gd name="f105" fmla="*/ 15 f57 1"/>
                  <a:gd name="f106" fmla="*/ 14 f57 1"/>
                  <a:gd name="f107" fmla="*/ 25 f56 1"/>
                  <a:gd name="f108" fmla="*/ 26 f56 1"/>
                  <a:gd name="f109" fmla="+- f58 0 f1"/>
                  <a:gd name="f110" fmla="*/ f61 1 43"/>
                  <a:gd name="f111" fmla="*/ f62 1 29"/>
                  <a:gd name="f112" fmla="*/ f63 1 29"/>
                  <a:gd name="f113" fmla="*/ f64 1 43"/>
                  <a:gd name="f114" fmla="*/ f65 1 29"/>
                  <a:gd name="f115" fmla="*/ f66 1 43"/>
                  <a:gd name="f116" fmla="*/ f67 1 29"/>
                  <a:gd name="f117" fmla="*/ f68 1 43"/>
                  <a:gd name="f118" fmla="*/ f69 1 43"/>
                  <a:gd name="f119" fmla="*/ f70 1 29"/>
                  <a:gd name="f120" fmla="*/ f71 1 43"/>
                  <a:gd name="f121" fmla="*/ f72 1 29"/>
                  <a:gd name="f122" fmla="*/ f73 1 43"/>
                  <a:gd name="f123" fmla="*/ f74 1 29"/>
                  <a:gd name="f124" fmla="*/ f75 1 43"/>
                  <a:gd name="f125" fmla="*/ f76 1 29"/>
                  <a:gd name="f126" fmla="*/ f77 1 43"/>
                  <a:gd name="f127" fmla="*/ f78 1 29"/>
                  <a:gd name="f128" fmla="*/ f79 1 43"/>
                  <a:gd name="f129" fmla="*/ f80 1 29"/>
                  <a:gd name="f130" fmla="*/ f81 1 43"/>
                  <a:gd name="f131" fmla="*/ f82 1 43"/>
                  <a:gd name="f132" fmla="*/ f83 1 43"/>
                  <a:gd name="f133" fmla="*/ f84 1 29"/>
                  <a:gd name="f134" fmla="*/ f85 1 43"/>
                  <a:gd name="f135" fmla="*/ f86 1 29"/>
                  <a:gd name="f136" fmla="*/ f87 1 43"/>
                  <a:gd name="f137" fmla="*/ f88 1 43"/>
                  <a:gd name="f138" fmla="*/ f89 1 43"/>
                  <a:gd name="f139" fmla="*/ f90 1 29"/>
                  <a:gd name="f140" fmla="*/ f91 1 29"/>
                  <a:gd name="f141" fmla="*/ f92 1 43"/>
                  <a:gd name="f142" fmla="*/ f93 1 29"/>
                  <a:gd name="f143" fmla="*/ f94 1 43"/>
                  <a:gd name="f144" fmla="*/ f95 1 29"/>
                  <a:gd name="f145" fmla="*/ f96 1 43"/>
                  <a:gd name="f146" fmla="*/ f97 1 29"/>
                  <a:gd name="f147" fmla="*/ f98 1 43"/>
                  <a:gd name="f148" fmla="*/ f99 1 29"/>
                  <a:gd name="f149" fmla="*/ f100 1 43"/>
                  <a:gd name="f150" fmla="*/ f101 1 43"/>
                  <a:gd name="f151" fmla="*/ f102 1 29"/>
                  <a:gd name="f152" fmla="*/ f103 1 43"/>
                  <a:gd name="f153" fmla="*/ f104 1 29"/>
                  <a:gd name="f154" fmla="*/ f105 1 43"/>
                  <a:gd name="f155" fmla="*/ f106 1 43"/>
                  <a:gd name="f156" fmla="*/ f107 1 29"/>
                  <a:gd name="f157" fmla="*/ f108 1 29"/>
                  <a:gd name="f158" fmla="*/ 0 1 f59"/>
                  <a:gd name="f159" fmla="*/ f53 1 f59"/>
                  <a:gd name="f160" fmla="*/ 0 1 f60"/>
                  <a:gd name="f161" fmla="*/ f54 1 f60"/>
                  <a:gd name="f162" fmla="*/ f110 1 f59"/>
                  <a:gd name="f163" fmla="*/ f111 1 f60"/>
                  <a:gd name="f164" fmla="*/ f112 1 f60"/>
                  <a:gd name="f165" fmla="*/ f113 1 f59"/>
                  <a:gd name="f166" fmla="*/ f114 1 f60"/>
                  <a:gd name="f167" fmla="*/ f115 1 f59"/>
                  <a:gd name="f168" fmla="*/ f116 1 f60"/>
                  <a:gd name="f169" fmla="*/ f117 1 f59"/>
                  <a:gd name="f170" fmla="*/ f118 1 f59"/>
                  <a:gd name="f171" fmla="*/ f119 1 f60"/>
                  <a:gd name="f172" fmla="*/ f120 1 f59"/>
                  <a:gd name="f173" fmla="*/ f121 1 f60"/>
                  <a:gd name="f174" fmla="*/ f122 1 f59"/>
                  <a:gd name="f175" fmla="*/ f123 1 f60"/>
                  <a:gd name="f176" fmla="*/ f124 1 f59"/>
                  <a:gd name="f177" fmla="*/ f125 1 f60"/>
                  <a:gd name="f178" fmla="*/ f126 1 f59"/>
                  <a:gd name="f179" fmla="*/ f127 1 f60"/>
                  <a:gd name="f180" fmla="*/ f128 1 f59"/>
                  <a:gd name="f181" fmla="*/ f129 1 f60"/>
                  <a:gd name="f182" fmla="*/ f130 1 f59"/>
                  <a:gd name="f183" fmla="*/ f131 1 f59"/>
                  <a:gd name="f184" fmla="*/ f132 1 f59"/>
                  <a:gd name="f185" fmla="*/ f133 1 f60"/>
                  <a:gd name="f186" fmla="*/ f134 1 f59"/>
                  <a:gd name="f187" fmla="*/ f135 1 f60"/>
                  <a:gd name="f188" fmla="*/ f136 1 f59"/>
                  <a:gd name="f189" fmla="*/ f137 1 f59"/>
                  <a:gd name="f190" fmla="*/ f138 1 f59"/>
                  <a:gd name="f191" fmla="*/ f139 1 f60"/>
                  <a:gd name="f192" fmla="*/ f140 1 f60"/>
                  <a:gd name="f193" fmla="*/ f141 1 f59"/>
                  <a:gd name="f194" fmla="*/ f142 1 f60"/>
                  <a:gd name="f195" fmla="*/ f143 1 f59"/>
                  <a:gd name="f196" fmla="*/ f144 1 f60"/>
                  <a:gd name="f197" fmla="*/ f145 1 f59"/>
                  <a:gd name="f198" fmla="*/ f146 1 f60"/>
                  <a:gd name="f199" fmla="*/ f147 1 f59"/>
                  <a:gd name="f200" fmla="*/ f148 1 f60"/>
                  <a:gd name="f201" fmla="*/ f149 1 f59"/>
                  <a:gd name="f202" fmla="*/ f150 1 f59"/>
                  <a:gd name="f203" fmla="*/ f151 1 f60"/>
                  <a:gd name="f204" fmla="*/ f152 1 f59"/>
                  <a:gd name="f205" fmla="*/ f153 1 f60"/>
                  <a:gd name="f206" fmla="*/ f154 1 f59"/>
                  <a:gd name="f207" fmla="*/ f155 1 f59"/>
                  <a:gd name="f208" fmla="*/ f156 1 f60"/>
                  <a:gd name="f209" fmla="*/ f157 1 f60"/>
                  <a:gd name="f210" fmla="*/ f158 f50 1"/>
                  <a:gd name="f211" fmla="*/ f159 f50 1"/>
                  <a:gd name="f212" fmla="*/ f161 f51 1"/>
                  <a:gd name="f213" fmla="*/ f160 f51 1"/>
                  <a:gd name="f214" fmla="*/ f162 f50 1"/>
                  <a:gd name="f215" fmla="*/ f163 f51 1"/>
                  <a:gd name="f216" fmla="*/ f164 f51 1"/>
                  <a:gd name="f217" fmla="*/ f165 f50 1"/>
                  <a:gd name="f218" fmla="*/ f166 f51 1"/>
                  <a:gd name="f219" fmla="*/ f167 f50 1"/>
                  <a:gd name="f220" fmla="*/ f168 f51 1"/>
                  <a:gd name="f221" fmla="*/ f169 f50 1"/>
                  <a:gd name="f222" fmla="*/ f170 f50 1"/>
                  <a:gd name="f223" fmla="*/ f171 f51 1"/>
                  <a:gd name="f224" fmla="*/ f172 f50 1"/>
                  <a:gd name="f225" fmla="*/ f173 f51 1"/>
                  <a:gd name="f226" fmla="*/ f174 f50 1"/>
                  <a:gd name="f227" fmla="*/ f175 f51 1"/>
                  <a:gd name="f228" fmla="*/ f176 f50 1"/>
                  <a:gd name="f229" fmla="*/ f177 f51 1"/>
                  <a:gd name="f230" fmla="*/ f178 f50 1"/>
                  <a:gd name="f231" fmla="*/ f179 f51 1"/>
                  <a:gd name="f232" fmla="*/ f180 f50 1"/>
                  <a:gd name="f233" fmla="*/ f181 f51 1"/>
                  <a:gd name="f234" fmla="*/ f182 f50 1"/>
                  <a:gd name="f235" fmla="*/ f183 f50 1"/>
                  <a:gd name="f236" fmla="*/ f184 f50 1"/>
                  <a:gd name="f237" fmla="*/ f185 f51 1"/>
                  <a:gd name="f238" fmla="*/ f186 f50 1"/>
                  <a:gd name="f239" fmla="*/ f187 f51 1"/>
                  <a:gd name="f240" fmla="*/ f188 f50 1"/>
                  <a:gd name="f241" fmla="*/ f189 f50 1"/>
                  <a:gd name="f242" fmla="*/ f190 f50 1"/>
                  <a:gd name="f243" fmla="*/ f191 f51 1"/>
                  <a:gd name="f244" fmla="*/ f192 f51 1"/>
                  <a:gd name="f245" fmla="*/ f193 f50 1"/>
                  <a:gd name="f246" fmla="*/ f194 f51 1"/>
                  <a:gd name="f247" fmla="*/ f195 f50 1"/>
                  <a:gd name="f248" fmla="*/ f196 f51 1"/>
                  <a:gd name="f249" fmla="*/ f197 f50 1"/>
                  <a:gd name="f250" fmla="*/ f198 f51 1"/>
                  <a:gd name="f251" fmla="*/ f199 f50 1"/>
                  <a:gd name="f252" fmla="*/ f200 f51 1"/>
                  <a:gd name="f253" fmla="*/ f201 f50 1"/>
                  <a:gd name="f254" fmla="*/ f202 f50 1"/>
                  <a:gd name="f255" fmla="*/ f203 f51 1"/>
                  <a:gd name="f256" fmla="*/ f204 f50 1"/>
                  <a:gd name="f257" fmla="*/ f205 f51 1"/>
                  <a:gd name="f258" fmla="*/ f206 f50 1"/>
                  <a:gd name="f259" fmla="*/ f207 f50 1"/>
                  <a:gd name="f260" fmla="*/ f208 f51 1"/>
                  <a:gd name="f261" fmla="*/ f209 f5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9">
                    <a:pos x="f214" y="f215"/>
                  </a:cxn>
                  <a:cxn ang="f109">
                    <a:pos x="f214" y="f216"/>
                  </a:cxn>
                  <a:cxn ang="f109">
                    <a:pos x="f217" y="f218"/>
                  </a:cxn>
                  <a:cxn ang="f109">
                    <a:pos x="f219" y="f220"/>
                  </a:cxn>
                  <a:cxn ang="f109">
                    <a:pos x="f221" y="f216"/>
                  </a:cxn>
                  <a:cxn ang="f109">
                    <a:pos x="f222" y="f223"/>
                  </a:cxn>
                  <a:cxn ang="f109">
                    <a:pos x="f224" y="f225"/>
                  </a:cxn>
                  <a:cxn ang="f109">
                    <a:pos x="f226" y="f227"/>
                  </a:cxn>
                  <a:cxn ang="f109">
                    <a:pos x="f228" y="f229"/>
                  </a:cxn>
                  <a:cxn ang="f109">
                    <a:pos x="f230" y="f231"/>
                  </a:cxn>
                  <a:cxn ang="f109">
                    <a:pos x="f232" y="f233"/>
                  </a:cxn>
                  <a:cxn ang="f109">
                    <a:pos x="f234" y="f229"/>
                  </a:cxn>
                  <a:cxn ang="f109">
                    <a:pos x="f235" y="f229"/>
                  </a:cxn>
                  <a:cxn ang="f109">
                    <a:pos x="f219" y="f229"/>
                  </a:cxn>
                  <a:cxn ang="f109">
                    <a:pos x="f236" y="f237"/>
                  </a:cxn>
                  <a:cxn ang="f109">
                    <a:pos x="f238" y="f239"/>
                  </a:cxn>
                  <a:cxn ang="f109">
                    <a:pos x="f240" y="f239"/>
                  </a:cxn>
                  <a:cxn ang="f109">
                    <a:pos x="f241" y="f229"/>
                  </a:cxn>
                  <a:cxn ang="f109">
                    <a:pos x="f242" y="f243"/>
                  </a:cxn>
                  <a:cxn ang="f109">
                    <a:pos x="f228" y="f244"/>
                  </a:cxn>
                  <a:cxn ang="f109">
                    <a:pos x="f245" y="f246"/>
                  </a:cxn>
                  <a:cxn ang="f109">
                    <a:pos x="f247" y="f248"/>
                  </a:cxn>
                  <a:cxn ang="f109">
                    <a:pos x="f249" y="f250"/>
                  </a:cxn>
                  <a:cxn ang="f109">
                    <a:pos x="f221" y="f223"/>
                  </a:cxn>
                  <a:cxn ang="f109">
                    <a:pos x="f251" y="f252"/>
                  </a:cxn>
                  <a:cxn ang="f109">
                    <a:pos x="f253" y="f246"/>
                  </a:cxn>
                  <a:cxn ang="f109">
                    <a:pos x="f254" y="f246"/>
                  </a:cxn>
                  <a:cxn ang="f109">
                    <a:pos x="f254" y="f225"/>
                  </a:cxn>
                  <a:cxn ang="f109">
                    <a:pos x="f242" y="f255"/>
                  </a:cxn>
                  <a:cxn ang="f109">
                    <a:pos x="f256" y="f257"/>
                  </a:cxn>
                  <a:cxn ang="f109">
                    <a:pos x="f258" y="f257"/>
                  </a:cxn>
                  <a:cxn ang="f109">
                    <a:pos x="f259" y="f220"/>
                  </a:cxn>
                  <a:cxn ang="f109">
                    <a:pos x="f258" y="f260"/>
                  </a:cxn>
                  <a:cxn ang="f109">
                    <a:pos x="f245" y="f261"/>
                  </a:cxn>
                  <a:cxn ang="f109">
                    <a:pos x="f242" y="f215"/>
                  </a:cxn>
                  <a:cxn ang="f109">
                    <a:pos x="f214" y="f215"/>
                  </a:cxn>
                </a:cxnLst>
                <a:rect l="f210" t="f213" r="f211" b="f212"/>
                <a:pathLst>
                  <a:path w="43" h="28">
                    <a:moveTo>
                      <a:pt x="f8" y="f9"/>
                    </a:moveTo>
                    <a:cubicBezTo>
                      <a:pt x="f8" y="f9"/>
                      <a:pt x="f8" y="f9"/>
                      <a:pt x="f8" y="f10"/>
                    </a:cubicBezTo>
                    <a:cubicBezTo>
                      <a:pt x="f11" y="f12"/>
                      <a:pt x="f13" y="f13"/>
                      <a:pt x="f14" y="f7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19" y="f10"/>
                      <a:pt x="f19" y="f10"/>
                      <a:pt x="f21" y="f10"/>
                    </a:cubicBezTo>
                    <a:cubicBezTo>
                      <a:pt x="f22" y="f23"/>
                      <a:pt x="f24" y="f23"/>
                      <a:pt x="f24" y="f25"/>
                    </a:cubicBezTo>
                    <a:cubicBezTo>
                      <a:pt x="f26" y="f27"/>
                      <a:pt x="f24" y="f28"/>
                      <a:pt x="f29" y="f30"/>
                    </a:cubicBezTo>
                    <a:cubicBezTo>
                      <a:pt x="f21" y="f31"/>
                      <a:pt x="f28" y="f22"/>
                      <a:pt x="f10" y="f22"/>
                    </a:cubicBezTo>
                    <a:cubicBezTo>
                      <a:pt x="f32" y="f33"/>
                      <a:pt x="f16" y="f29"/>
                      <a:pt x="f34" y="f35"/>
                    </a:cubicBezTo>
                    <a:cubicBezTo>
                      <a:pt x="f12" y="f36"/>
                      <a:pt x="f27" y="f35"/>
                      <a:pt x="f31" y="f26"/>
                    </a:cubicBezTo>
                    <a:cubicBezTo>
                      <a:pt x="f33" y="f24"/>
                      <a:pt x="f24" y="f29"/>
                      <a:pt x="f26" y="f24"/>
                    </a:cubicBezTo>
                    <a:cubicBezTo>
                      <a:pt x="f35" y="f24"/>
                      <a:pt x="f37" y="f26"/>
                      <a:pt x="f5" y="f35"/>
                    </a:cubicBezTo>
                    <a:cubicBezTo>
                      <a:pt x="f5" y="f35"/>
                      <a:pt x="f5" y="f35"/>
                      <a:pt x="f37" y="f35"/>
                    </a:cubicBezTo>
                    <a:cubicBezTo>
                      <a:pt x="f26" y="f26"/>
                      <a:pt x="f22" y="f36"/>
                      <a:pt x="f19" y="f35"/>
                    </a:cubicBezTo>
                    <a:cubicBezTo>
                      <a:pt x="f38" y="f37"/>
                      <a:pt x="f9" y="f37"/>
                      <a:pt x="f32" y="f37"/>
                    </a:cubicBezTo>
                    <a:cubicBezTo>
                      <a:pt x="f7" y="f37"/>
                      <a:pt x="f39" y="f37"/>
                      <a:pt x="f40" y="f5"/>
                    </a:cubicBezTo>
                    <a:cubicBezTo>
                      <a:pt x="f41" y="f5"/>
                      <a:pt x="f42" y="f5"/>
                      <a:pt x="f42" y="f5"/>
                    </a:cubicBezTo>
                    <a:cubicBezTo>
                      <a:pt x="f43" y="f5"/>
                      <a:pt x="f44" y="f5"/>
                      <a:pt x="f44" y="f35"/>
                    </a:cubicBezTo>
                    <a:cubicBezTo>
                      <a:pt x="f45" y="f36"/>
                      <a:pt x="f43" y="f36"/>
                      <a:pt x="f43" y="f36"/>
                    </a:cubicBezTo>
                    <a:cubicBezTo>
                      <a:pt x="f41" y="f26"/>
                      <a:pt x="f11" y="f24"/>
                      <a:pt x="f34" y="f29"/>
                    </a:cubicBezTo>
                    <a:cubicBezTo>
                      <a:pt x="f7" y="f22"/>
                      <a:pt x="f12" y="f21"/>
                      <a:pt x="f25" y="f21"/>
                    </a:cubicBezTo>
                    <a:cubicBezTo>
                      <a:pt x="f28" y="f21"/>
                      <a:pt x="f19" y="f19"/>
                      <a:pt x="f22" y="f28"/>
                    </a:cubicBezTo>
                    <a:cubicBezTo>
                      <a:pt x="f33" y="f38"/>
                      <a:pt x="f29" y="f27"/>
                      <a:pt x="f33" y="f14"/>
                    </a:cubicBezTo>
                    <a:cubicBezTo>
                      <a:pt x="f33" y="f9"/>
                      <a:pt x="f31" y="f25"/>
                      <a:pt x="f21" y="f25"/>
                    </a:cubicBezTo>
                    <a:cubicBezTo>
                      <a:pt x="f9" y="f25"/>
                      <a:pt x="f46" y="f27"/>
                      <a:pt x="f45" y="f19"/>
                    </a:cubicBezTo>
                    <a:cubicBezTo>
                      <a:pt x="f47" y="f19"/>
                      <a:pt x="f47" y="f19"/>
                      <a:pt x="f47" y="f21"/>
                    </a:cubicBezTo>
                    <a:cubicBezTo>
                      <a:pt x="f8" y="f21"/>
                      <a:pt x="f48" y="f21"/>
                      <a:pt x="f48" y="f21"/>
                    </a:cubicBezTo>
                    <a:cubicBezTo>
                      <a:pt x="f6" y="f19"/>
                      <a:pt x="f48" y="f17"/>
                      <a:pt x="f48" y="f30"/>
                    </a:cubicBezTo>
                    <a:cubicBezTo>
                      <a:pt x="f8" y="f15"/>
                      <a:pt x="f45" y="f28"/>
                      <a:pt x="f43" y="f38"/>
                    </a:cubicBezTo>
                    <a:cubicBezTo>
                      <a:pt x="f39" y="f9"/>
                      <a:pt x="f12" y="f10"/>
                      <a:pt x="f27" y="f23"/>
                    </a:cubicBezTo>
                    <a:cubicBezTo>
                      <a:pt x="f38" y="f23"/>
                      <a:pt x="f38" y="f23"/>
                      <a:pt x="f28" y="f23"/>
                    </a:cubicBezTo>
                    <a:cubicBezTo>
                      <a:pt x="f15" y="f23"/>
                      <a:pt x="f15" y="f20"/>
                      <a:pt x="f15" y="f20"/>
                    </a:cubicBezTo>
                    <a:cubicBezTo>
                      <a:pt x="f30" y="f12"/>
                      <a:pt x="f15" y="f32"/>
                      <a:pt x="f28" y="f32"/>
                    </a:cubicBezTo>
                    <a:cubicBezTo>
                      <a:pt x="f38" y="f13"/>
                      <a:pt x="f27" y="f13"/>
                      <a:pt x="f25" y="f13"/>
                    </a:cubicBezTo>
                    <a:cubicBezTo>
                      <a:pt x="f32" y="f12"/>
                      <a:pt x="f39" y="f23"/>
                      <a:pt x="f43" y="f9"/>
                    </a:cubicBezTo>
                    <a:cubicBezTo>
                      <a:pt x="f44" y="f9"/>
                      <a:pt x="f45" y="f25"/>
                      <a:pt x="f8" y="f9"/>
                    </a:cubicBezTo>
                    <a:close/>
                  </a:path>
                </a:pathLst>
              </a:custGeom>
              <a:solidFill>
                <a:srgbClr val="85655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Freeform 32">
                <a:extLst>
                  <a:ext uri="{FF2B5EF4-FFF2-40B4-BE49-F238E27FC236}">
                    <a16:creationId xmlns:a16="http://schemas.microsoft.com/office/drawing/2014/main" id="{BF7D863E-36EC-0886-9A04-CBCDCFB53FBC}"/>
                  </a:ext>
                </a:extLst>
              </p:cNvPr>
              <p:cNvSpPr/>
              <p:nvPr/>
            </p:nvSpPr>
            <p:spPr>
              <a:xfrm>
                <a:off x="9447215" y="7351711"/>
                <a:ext cx="492120" cy="52545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2"/>
                  <a:gd name="f7" fmla="val 45"/>
                  <a:gd name="f8" fmla="val 15"/>
                  <a:gd name="f9" fmla="val 2"/>
                  <a:gd name="f10" fmla="val 3"/>
                  <a:gd name="f11" fmla="val 17"/>
                  <a:gd name="f12" fmla="val 9"/>
                  <a:gd name="f13" fmla="val 21"/>
                  <a:gd name="f14" fmla="val 12"/>
                  <a:gd name="f15" fmla="val 27"/>
                  <a:gd name="f16" fmla="val 30"/>
                  <a:gd name="f17" fmla="val 33"/>
                  <a:gd name="f18" fmla="val 13"/>
                  <a:gd name="f19" fmla="val 35"/>
                  <a:gd name="f20" fmla="val 36"/>
                  <a:gd name="f21" fmla="val 37"/>
                  <a:gd name="f22" fmla="val 11"/>
                  <a:gd name="f23" fmla="val 10"/>
                  <a:gd name="f24" fmla="val 34"/>
                  <a:gd name="f25" fmla="val 29"/>
                  <a:gd name="f26" fmla="val 6"/>
                  <a:gd name="f27" fmla="val 26"/>
                  <a:gd name="f28" fmla="val 1"/>
                  <a:gd name="f29" fmla="val 28"/>
                  <a:gd name="f30" fmla="val 5"/>
                  <a:gd name="f31" fmla="val 31"/>
                  <a:gd name="f32" fmla="val 8"/>
                  <a:gd name="f33" fmla="val 39"/>
                  <a:gd name="f34" fmla="val 41"/>
                  <a:gd name="f35" fmla="val 14"/>
                  <a:gd name="f36" fmla="val 40"/>
                  <a:gd name="f37" fmla="val 38"/>
                  <a:gd name="f38" fmla="val 16"/>
                  <a:gd name="f39" fmla="val 25"/>
                  <a:gd name="f40" fmla="val 19"/>
                  <a:gd name="f41" fmla="val 20"/>
                  <a:gd name="f42" fmla="val 22"/>
                  <a:gd name="f43" fmla="val 18"/>
                  <a:gd name="f44" fmla="val 24"/>
                  <a:gd name="f45" fmla="val 32"/>
                  <a:gd name="f46" fmla="val 44"/>
                  <a:gd name="f47" fmla="val 43"/>
                  <a:gd name="f48" fmla="val 4"/>
                  <a:gd name="f49" fmla="val 23"/>
                  <a:gd name="f50" fmla="val 7"/>
                  <a:gd name="f51" fmla="+- 0 0 -90"/>
                  <a:gd name="f52" fmla="*/ f3 1 42"/>
                  <a:gd name="f53" fmla="*/ f4 1 45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42"/>
                  <a:gd name="f62" fmla="*/ f58 1 45"/>
                  <a:gd name="f63" fmla="*/ 15 f59 1"/>
                  <a:gd name="f64" fmla="*/ 2 f58 1"/>
                  <a:gd name="f65" fmla="*/ 3 f58 1"/>
                  <a:gd name="f66" fmla="*/ 27 f59 1"/>
                  <a:gd name="f67" fmla="*/ 12 f58 1"/>
                  <a:gd name="f68" fmla="*/ 35 f59 1"/>
                  <a:gd name="f69" fmla="*/ 13 f58 1"/>
                  <a:gd name="f70" fmla="*/ 37 f59 1"/>
                  <a:gd name="f71" fmla="*/ 36 f59 1"/>
                  <a:gd name="f72" fmla="*/ 11 f58 1"/>
                  <a:gd name="f73" fmla="*/ 33 f59 1"/>
                  <a:gd name="f74" fmla="*/ 10 f58 1"/>
                  <a:gd name="f75" fmla="*/ 28 f59 1"/>
                  <a:gd name="f76" fmla="*/ 0 f58 1"/>
                  <a:gd name="f77" fmla="*/ 8 f58 1"/>
                  <a:gd name="f78" fmla="*/ 41 f59 1"/>
                  <a:gd name="f79" fmla="*/ 40 f59 1"/>
                  <a:gd name="f80" fmla="*/ 15 f58 1"/>
                  <a:gd name="f81" fmla="*/ 21 f59 1"/>
                  <a:gd name="f82" fmla="*/ 14 f59 1"/>
                  <a:gd name="f83" fmla="*/ 11 f59 1"/>
                  <a:gd name="f84" fmla="*/ 12 f59 1"/>
                  <a:gd name="f85" fmla="*/ 20 f58 1"/>
                  <a:gd name="f86" fmla="*/ 22 f58 1"/>
                  <a:gd name="f87" fmla="*/ 26 f58 1"/>
                  <a:gd name="f88" fmla="*/ 28 f58 1"/>
                  <a:gd name="f89" fmla="*/ 30 f58 1"/>
                  <a:gd name="f90" fmla="*/ 19 f59 1"/>
                  <a:gd name="f91" fmla="*/ 35 f58 1"/>
                  <a:gd name="f92" fmla="*/ 10 f59 1"/>
                  <a:gd name="f93" fmla="*/ 37 f58 1"/>
                  <a:gd name="f94" fmla="*/ 2 f59 1"/>
                  <a:gd name="f95" fmla="*/ 44 f58 1"/>
                  <a:gd name="f96" fmla="*/ 1 f59 1"/>
                  <a:gd name="f97" fmla="*/ 45 f58 1"/>
                  <a:gd name="f98" fmla="*/ 39 f58 1"/>
                  <a:gd name="f99" fmla="*/ 9 f59 1"/>
                  <a:gd name="f100" fmla="*/ 31 f59 1"/>
                  <a:gd name="f101" fmla="*/ 29 f58 1"/>
                  <a:gd name="f102" fmla="*/ 34 f59 1"/>
                  <a:gd name="f103" fmla="*/ 24 f59 1"/>
                  <a:gd name="f104" fmla="*/ 25 f58 1"/>
                  <a:gd name="f105" fmla="*/ 16 f59 1"/>
                  <a:gd name="f106" fmla="*/ 23 f58 1"/>
                  <a:gd name="f107" fmla="*/ 21 f58 1"/>
                  <a:gd name="f108" fmla="*/ 14 f58 1"/>
                  <a:gd name="f109" fmla="*/ 7 f58 1"/>
                  <a:gd name="f110" fmla="+- f60 0 f1"/>
                  <a:gd name="f111" fmla="*/ f63 1 42"/>
                  <a:gd name="f112" fmla="*/ f64 1 45"/>
                  <a:gd name="f113" fmla="*/ f65 1 45"/>
                  <a:gd name="f114" fmla="*/ f66 1 42"/>
                  <a:gd name="f115" fmla="*/ f67 1 45"/>
                  <a:gd name="f116" fmla="*/ f68 1 42"/>
                  <a:gd name="f117" fmla="*/ f69 1 45"/>
                  <a:gd name="f118" fmla="*/ f70 1 42"/>
                  <a:gd name="f119" fmla="*/ f71 1 42"/>
                  <a:gd name="f120" fmla="*/ f72 1 45"/>
                  <a:gd name="f121" fmla="*/ f73 1 42"/>
                  <a:gd name="f122" fmla="*/ f74 1 45"/>
                  <a:gd name="f123" fmla="*/ f75 1 42"/>
                  <a:gd name="f124" fmla="*/ f76 1 45"/>
                  <a:gd name="f125" fmla="*/ f77 1 45"/>
                  <a:gd name="f126" fmla="*/ f78 1 42"/>
                  <a:gd name="f127" fmla="*/ f79 1 42"/>
                  <a:gd name="f128" fmla="*/ f80 1 45"/>
                  <a:gd name="f129" fmla="*/ f81 1 42"/>
                  <a:gd name="f130" fmla="*/ f82 1 42"/>
                  <a:gd name="f131" fmla="*/ f83 1 42"/>
                  <a:gd name="f132" fmla="*/ f84 1 42"/>
                  <a:gd name="f133" fmla="*/ f85 1 45"/>
                  <a:gd name="f134" fmla="*/ f86 1 45"/>
                  <a:gd name="f135" fmla="*/ f87 1 45"/>
                  <a:gd name="f136" fmla="*/ f88 1 45"/>
                  <a:gd name="f137" fmla="*/ f89 1 45"/>
                  <a:gd name="f138" fmla="*/ f90 1 42"/>
                  <a:gd name="f139" fmla="*/ f91 1 45"/>
                  <a:gd name="f140" fmla="*/ f92 1 42"/>
                  <a:gd name="f141" fmla="*/ f93 1 45"/>
                  <a:gd name="f142" fmla="*/ f94 1 42"/>
                  <a:gd name="f143" fmla="*/ f95 1 45"/>
                  <a:gd name="f144" fmla="*/ f96 1 42"/>
                  <a:gd name="f145" fmla="*/ f97 1 45"/>
                  <a:gd name="f146" fmla="*/ f98 1 45"/>
                  <a:gd name="f147" fmla="*/ f99 1 42"/>
                  <a:gd name="f148" fmla="*/ f100 1 42"/>
                  <a:gd name="f149" fmla="*/ f101 1 45"/>
                  <a:gd name="f150" fmla="*/ f102 1 42"/>
                  <a:gd name="f151" fmla="*/ f103 1 42"/>
                  <a:gd name="f152" fmla="*/ f104 1 45"/>
                  <a:gd name="f153" fmla="*/ f105 1 42"/>
                  <a:gd name="f154" fmla="*/ f106 1 45"/>
                  <a:gd name="f155" fmla="*/ f107 1 45"/>
                  <a:gd name="f156" fmla="*/ f108 1 45"/>
                  <a:gd name="f157" fmla="*/ f109 1 45"/>
                  <a:gd name="f158" fmla="*/ 0 1 f61"/>
                  <a:gd name="f159" fmla="*/ f55 1 f61"/>
                  <a:gd name="f160" fmla="*/ 0 1 f62"/>
                  <a:gd name="f161" fmla="*/ f56 1 f62"/>
                  <a:gd name="f162" fmla="*/ f111 1 f61"/>
                  <a:gd name="f163" fmla="*/ f112 1 f62"/>
                  <a:gd name="f164" fmla="*/ f113 1 f62"/>
                  <a:gd name="f165" fmla="*/ f114 1 f61"/>
                  <a:gd name="f166" fmla="*/ f115 1 f62"/>
                  <a:gd name="f167" fmla="*/ f116 1 f61"/>
                  <a:gd name="f168" fmla="*/ f117 1 f62"/>
                  <a:gd name="f169" fmla="*/ f118 1 f61"/>
                  <a:gd name="f170" fmla="*/ f119 1 f61"/>
                  <a:gd name="f171" fmla="*/ f120 1 f62"/>
                  <a:gd name="f172" fmla="*/ f121 1 f61"/>
                  <a:gd name="f173" fmla="*/ f122 1 f62"/>
                  <a:gd name="f174" fmla="*/ f123 1 f61"/>
                  <a:gd name="f175" fmla="*/ f124 1 f62"/>
                  <a:gd name="f176" fmla="*/ f125 1 f62"/>
                  <a:gd name="f177" fmla="*/ f126 1 f61"/>
                  <a:gd name="f178" fmla="*/ f127 1 f61"/>
                  <a:gd name="f179" fmla="*/ f128 1 f62"/>
                  <a:gd name="f180" fmla="*/ f129 1 f61"/>
                  <a:gd name="f181" fmla="*/ f130 1 f61"/>
                  <a:gd name="f182" fmla="*/ f131 1 f61"/>
                  <a:gd name="f183" fmla="*/ f132 1 f61"/>
                  <a:gd name="f184" fmla="*/ f133 1 f62"/>
                  <a:gd name="f185" fmla="*/ f134 1 f62"/>
                  <a:gd name="f186" fmla="*/ f135 1 f62"/>
                  <a:gd name="f187" fmla="*/ f136 1 f62"/>
                  <a:gd name="f188" fmla="*/ f137 1 f62"/>
                  <a:gd name="f189" fmla="*/ f138 1 f61"/>
                  <a:gd name="f190" fmla="*/ f139 1 f62"/>
                  <a:gd name="f191" fmla="*/ f140 1 f61"/>
                  <a:gd name="f192" fmla="*/ f141 1 f62"/>
                  <a:gd name="f193" fmla="*/ f142 1 f61"/>
                  <a:gd name="f194" fmla="*/ f143 1 f62"/>
                  <a:gd name="f195" fmla="*/ f144 1 f61"/>
                  <a:gd name="f196" fmla="*/ f145 1 f62"/>
                  <a:gd name="f197" fmla="*/ f146 1 f62"/>
                  <a:gd name="f198" fmla="*/ f147 1 f61"/>
                  <a:gd name="f199" fmla="*/ f148 1 f61"/>
                  <a:gd name="f200" fmla="*/ f149 1 f62"/>
                  <a:gd name="f201" fmla="*/ f150 1 f61"/>
                  <a:gd name="f202" fmla="*/ f151 1 f61"/>
                  <a:gd name="f203" fmla="*/ f152 1 f62"/>
                  <a:gd name="f204" fmla="*/ f153 1 f61"/>
                  <a:gd name="f205" fmla="*/ f154 1 f62"/>
                  <a:gd name="f206" fmla="*/ f155 1 f62"/>
                  <a:gd name="f207" fmla="*/ f156 1 f62"/>
                  <a:gd name="f208" fmla="*/ f157 1 f62"/>
                  <a:gd name="f209" fmla="*/ f158 f52 1"/>
                  <a:gd name="f210" fmla="*/ f159 f52 1"/>
                  <a:gd name="f211" fmla="*/ f161 f53 1"/>
                  <a:gd name="f212" fmla="*/ f160 f53 1"/>
                  <a:gd name="f213" fmla="*/ f162 f52 1"/>
                  <a:gd name="f214" fmla="*/ f163 f53 1"/>
                  <a:gd name="f215" fmla="*/ f164 f53 1"/>
                  <a:gd name="f216" fmla="*/ f165 f52 1"/>
                  <a:gd name="f217" fmla="*/ f166 f53 1"/>
                  <a:gd name="f218" fmla="*/ f167 f52 1"/>
                  <a:gd name="f219" fmla="*/ f168 f53 1"/>
                  <a:gd name="f220" fmla="*/ f169 f52 1"/>
                  <a:gd name="f221" fmla="*/ f170 f52 1"/>
                  <a:gd name="f222" fmla="*/ f171 f53 1"/>
                  <a:gd name="f223" fmla="*/ f172 f52 1"/>
                  <a:gd name="f224" fmla="*/ f173 f53 1"/>
                  <a:gd name="f225" fmla="*/ f174 f52 1"/>
                  <a:gd name="f226" fmla="*/ f175 f53 1"/>
                  <a:gd name="f227" fmla="*/ f176 f53 1"/>
                  <a:gd name="f228" fmla="*/ f177 f52 1"/>
                  <a:gd name="f229" fmla="*/ f178 f52 1"/>
                  <a:gd name="f230" fmla="*/ f179 f53 1"/>
                  <a:gd name="f231" fmla="*/ f180 f52 1"/>
                  <a:gd name="f232" fmla="*/ f181 f52 1"/>
                  <a:gd name="f233" fmla="*/ f182 f52 1"/>
                  <a:gd name="f234" fmla="*/ f183 f52 1"/>
                  <a:gd name="f235" fmla="*/ f184 f53 1"/>
                  <a:gd name="f236" fmla="*/ f185 f53 1"/>
                  <a:gd name="f237" fmla="*/ f186 f53 1"/>
                  <a:gd name="f238" fmla="*/ f187 f53 1"/>
                  <a:gd name="f239" fmla="*/ f188 f53 1"/>
                  <a:gd name="f240" fmla="*/ f189 f52 1"/>
                  <a:gd name="f241" fmla="*/ f190 f53 1"/>
                  <a:gd name="f242" fmla="*/ f191 f52 1"/>
                  <a:gd name="f243" fmla="*/ f192 f53 1"/>
                  <a:gd name="f244" fmla="*/ f193 f52 1"/>
                  <a:gd name="f245" fmla="*/ f194 f53 1"/>
                  <a:gd name="f246" fmla="*/ f195 f52 1"/>
                  <a:gd name="f247" fmla="*/ f196 f53 1"/>
                  <a:gd name="f248" fmla="*/ f197 f53 1"/>
                  <a:gd name="f249" fmla="*/ f198 f52 1"/>
                  <a:gd name="f250" fmla="*/ f199 f52 1"/>
                  <a:gd name="f251" fmla="*/ f200 f53 1"/>
                  <a:gd name="f252" fmla="*/ f201 f52 1"/>
                  <a:gd name="f253" fmla="*/ f202 f52 1"/>
                  <a:gd name="f254" fmla="*/ f203 f53 1"/>
                  <a:gd name="f255" fmla="*/ f204 f52 1"/>
                  <a:gd name="f256" fmla="*/ f205 f53 1"/>
                  <a:gd name="f257" fmla="*/ f206 f53 1"/>
                  <a:gd name="f258" fmla="*/ f207 f53 1"/>
                  <a:gd name="f259" fmla="*/ f208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0">
                    <a:pos x="f213" y="f214"/>
                  </a:cxn>
                  <a:cxn ang="f110">
                    <a:pos x="f213" y="f215"/>
                  </a:cxn>
                  <a:cxn ang="f110">
                    <a:pos x="f216" y="f217"/>
                  </a:cxn>
                  <a:cxn ang="f110">
                    <a:pos x="f218" y="f219"/>
                  </a:cxn>
                  <a:cxn ang="f110">
                    <a:pos x="f220" y="f217"/>
                  </a:cxn>
                  <a:cxn ang="f110">
                    <a:pos x="f221" y="f222"/>
                  </a:cxn>
                  <a:cxn ang="f110">
                    <a:pos x="f223" y="f224"/>
                  </a:cxn>
                  <a:cxn ang="f110">
                    <a:pos x="f216" y="f215"/>
                  </a:cxn>
                  <a:cxn ang="f110">
                    <a:pos x="f225" y="f226"/>
                  </a:cxn>
                  <a:cxn ang="f110">
                    <a:pos x="f225" y="f214"/>
                  </a:cxn>
                  <a:cxn ang="f110">
                    <a:pos x="f218" y="f227"/>
                  </a:cxn>
                  <a:cxn ang="f110">
                    <a:pos x="f228" y="f222"/>
                  </a:cxn>
                  <a:cxn ang="f110">
                    <a:pos x="f229" y="f230"/>
                  </a:cxn>
                  <a:cxn ang="f110">
                    <a:pos x="f223" y="f230"/>
                  </a:cxn>
                  <a:cxn ang="f110">
                    <a:pos x="f231" y="f219"/>
                  </a:cxn>
                  <a:cxn ang="f110">
                    <a:pos x="f232" y="f219"/>
                  </a:cxn>
                  <a:cxn ang="f110">
                    <a:pos x="f233" y="f230"/>
                  </a:cxn>
                  <a:cxn ang="f110">
                    <a:pos x="f234" y="f235"/>
                  </a:cxn>
                  <a:cxn ang="f110">
                    <a:pos x="f231" y="f236"/>
                  </a:cxn>
                  <a:cxn ang="f110">
                    <a:pos x="f218" y="f237"/>
                  </a:cxn>
                  <a:cxn ang="f110">
                    <a:pos x="f220" y="f238"/>
                  </a:cxn>
                  <a:cxn ang="f110">
                    <a:pos x="f218" y="f239"/>
                  </a:cxn>
                  <a:cxn ang="f110">
                    <a:pos x="f240" y="f241"/>
                  </a:cxn>
                  <a:cxn ang="f110">
                    <a:pos x="f242" y="f243"/>
                  </a:cxn>
                  <a:cxn ang="f110">
                    <a:pos x="f244" y="f245"/>
                  </a:cxn>
                  <a:cxn ang="f110">
                    <a:pos x="f246" y="f247"/>
                  </a:cxn>
                  <a:cxn ang="f110">
                    <a:pos x="f246" y="f247"/>
                  </a:cxn>
                  <a:cxn ang="f110">
                    <a:pos x="f244" y="f248"/>
                  </a:cxn>
                  <a:cxn ang="f110">
                    <a:pos x="f249" y="f241"/>
                  </a:cxn>
                  <a:cxn ang="f110">
                    <a:pos x="f250" y="f251"/>
                  </a:cxn>
                  <a:cxn ang="f110">
                    <a:pos x="f252" y="f238"/>
                  </a:cxn>
                  <a:cxn ang="f110">
                    <a:pos x="f253" y="f254"/>
                  </a:cxn>
                  <a:cxn ang="f110">
                    <a:pos x="f255" y="f256"/>
                  </a:cxn>
                  <a:cxn ang="f110">
                    <a:pos x="f233" y="f257"/>
                  </a:cxn>
                  <a:cxn ang="f110">
                    <a:pos x="f249" y="f258"/>
                  </a:cxn>
                  <a:cxn ang="f110">
                    <a:pos x="f213" y="f222"/>
                  </a:cxn>
                  <a:cxn ang="f110">
                    <a:pos x="f255" y="f259"/>
                  </a:cxn>
                  <a:cxn ang="f110">
                    <a:pos x="f232" y="f215"/>
                  </a:cxn>
                  <a:cxn ang="f110">
                    <a:pos x="f213" y="f214"/>
                  </a:cxn>
                </a:cxnLst>
                <a:rect l="f209" t="f212" r="f210" b="f211"/>
                <a:pathLst>
                  <a:path w="42" h="45">
                    <a:moveTo>
                      <a:pt x="f8" y="f9"/>
                    </a:moveTo>
                    <a:cubicBezTo>
                      <a:pt x="f8" y="f10"/>
                      <a:pt x="f8" y="f10"/>
                      <a:pt x="f8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9" y="f18"/>
                    </a:cubicBezTo>
                    <a:cubicBezTo>
                      <a:pt x="f20" y="f18"/>
                      <a:pt x="f21" y="f18"/>
                      <a:pt x="f21" y="f14"/>
                    </a:cubicBezTo>
                    <a:cubicBezTo>
                      <a:pt x="f21" y="f22"/>
                      <a:pt x="f21" y="f22"/>
                      <a:pt x="f20" y="f22"/>
                    </a:cubicBezTo>
                    <a:cubicBezTo>
                      <a:pt x="f19" y="f23"/>
                      <a:pt x="f24" y="f23"/>
                      <a:pt x="f17" y="f23"/>
                    </a:cubicBezTo>
                    <a:cubicBezTo>
                      <a:pt x="f25" y="f12"/>
                      <a:pt x="f15" y="f26"/>
                      <a:pt x="f15" y="f10"/>
                    </a:cubicBezTo>
                    <a:cubicBezTo>
                      <a:pt x="f27" y="f28"/>
                      <a:pt x="f27" y="f5"/>
                      <a:pt x="f29" y="f5"/>
                    </a:cubicBezTo>
                    <a:cubicBezTo>
                      <a:pt x="f29" y="f5"/>
                      <a:pt x="f29" y="f28"/>
                      <a:pt x="f29" y="f9"/>
                    </a:cubicBezTo>
                    <a:cubicBezTo>
                      <a:pt x="f25" y="f30"/>
                      <a:pt x="f31" y="f32"/>
                      <a:pt x="f19" y="f32"/>
                    </a:cubicBezTo>
                    <a:cubicBezTo>
                      <a:pt x="f21" y="f12"/>
                      <a:pt x="f33" y="f12"/>
                      <a:pt x="f34" y="f22"/>
                    </a:cubicBezTo>
                    <a:cubicBezTo>
                      <a:pt x="f6" y="f18"/>
                      <a:pt x="f6" y="f35"/>
                      <a:pt x="f36" y="f8"/>
                    </a:cubicBezTo>
                    <a:cubicBezTo>
                      <a:pt x="f37" y="f38"/>
                      <a:pt x="f19" y="f8"/>
                      <a:pt x="f17" y="f8"/>
                    </a:cubicBezTo>
                    <a:cubicBezTo>
                      <a:pt x="f25" y="f8"/>
                      <a:pt x="f39" y="f35"/>
                      <a:pt x="f13" y="f18"/>
                    </a:cubicBezTo>
                    <a:cubicBezTo>
                      <a:pt x="f40" y="f18"/>
                      <a:pt x="f38" y="f18"/>
                      <a:pt x="f35" y="f18"/>
                    </a:cubicBezTo>
                    <a:cubicBezTo>
                      <a:pt x="f18" y="f18"/>
                      <a:pt x="f22" y="f35"/>
                      <a:pt x="f22" y="f8"/>
                    </a:cubicBezTo>
                    <a:cubicBezTo>
                      <a:pt x="f23" y="f11"/>
                      <a:pt x="f22" y="f40"/>
                      <a:pt x="f14" y="f41"/>
                    </a:cubicBezTo>
                    <a:cubicBezTo>
                      <a:pt x="f8" y="f42"/>
                      <a:pt x="f43" y="f42"/>
                      <a:pt x="f13" y="f42"/>
                    </a:cubicBezTo>
                    <a:cubicBezTo>
                      <a:pt x="f27" y="f42"/>
                      <a:pt x="f31" y="f44"/>
                      <a:pt x="f19" y="f27"/>
                    </a:cubicBezTo>
                    <a:cubicBezTo>
                      <a:pt x="f20" y="f27"/>
                      <a:pt x="f21" y="f15"/>
                      <a:pt x="f21" y="f29"/>
                    </a:cubicBezTo>
                    <a:cubicBezTo>
                      <a:pt x="f21" y="f25"/>
                      <a:pt x="f20" y="f16"/>
                      <a:pt x="f19" y="f16"/>
                    </a:cubicBezTo>
                    <a:cubicBezTo>
                      <a:pt x="f16" y="f45"/>
                      <a:pt x="f39" y="f17"/>
                      <a:pt x="f40" y="f19"/>
                    </a:cubicBezTo>
                    <a:cubicBezTo>
                      <a:pt x="f38" y="f20"/>
                      <a:pt x="f18" y="f20"/>
                      <a:pt x="f23" y="f21"/>
                    </a:cubicBezTo>
                    <a:cubicBezTo>
                      <a:pt x="f26" y="f37"/>
                      <a:pt x="f10" y="f36"/>
                      <a:pt x="f9" y="f46"/>
                    </a:cubicBezTo>
                    <a:cubicBezTo>
                      <a:pt x="f9" y="f7"/>
                      <a:pt x="f9" y="f7"/>
                      <a:pt x="f28" y="f7"/>
                    </a:cubicBezTo>
                    <a:cubicBezTo>
                      <a:pt x="f28" y="f7"/>
                      <a:pt x="f28" y="f7"/>
                      <a:pt x="f28" y="f7"/>
                    </a:cubicBezTo>
                    <a:cubicBezTo>
                      <a:pt x="f5" y="f47"/>
                      <a:pt x="f28" y="f34"/>
                      <a:pt x="f9" y="f33"/>
                    </a:cubicBezTo>
                    <a:cubicBezTo>
                      <a:pt x="f48" y="f21"/>
                      <a:pt x="f26" y="f20"/>
                      <a:pt x="f12" y="f19"/>
                    </a:cubicBezTo>
                    <a:cubicBezTo>
                      <a:pt x="f38" y="f17"/>
                      <a:pt x="f44" y="f45"/>
                      <a:pt x="f31" y="f25"/>
                    </a:cubicBezTo>
                    <a:cubicBezTo>
                      <a:pt x="f45" y="f25"/>
                      <a:pt x="f17" y="f25"/>
                      <a:pt x="f24" y="f29"/>
                    </a:cubicBezTo>
                    <a:cubicBezTo>
                      <a:pt x="f31" y="f27"/>
                      <a:pt x="f29" y="f39"/>
                      <a:pt x="f44" y="f39"/>
                    </a:cubicBezTo>
                    <a:cubicBezTo>
                      <a:pt x="f13" y="f44"/>
                      <a:pt x="f40" y="f44"/>
                      <a:pt x="f38" y="f49"/>
                    </a:cubicBezTo>
                    <a:cubicBezTo>
                      <a:pt x="f35" y="f49"/>
                      <a:pt x="f14" y="f42"/>
                      <a:pt x="f22" y="f13"/>
                    </a:cubicBezTo>
                    <a:cubicBezTo>
                      <a:pt x="f12" y="f40"/>
                      <a:pt x="f32" y="f11"/>
                      <a:pt x="f12" y="f35"/>
                    </a:cubicBezTo>
                    <a:cubicBezTo>
                      <a:pt x="f23" y="f14"/>
                      <a:pt x="f14" y="f22"/>
                      <a:pt x="f8" y="f22"/>
                    </a:cubicBezTo>
                    <a:cubicBezTo>
                      <a:pt x="f43" y="f23"/>
                      <a:pt x="f43" y="f23"/>
                      <a:pt x="f38" y="f50"/>
                    </a:cubicBezTo>
                    <a:cubicBezTo>
                      <a:pt x="f38" y="f26"/>
                      <a:pt x="f8" y="f48"/>
                      <a:pt x="f35" y="f10"/>
                    </a:cubicBezTo>
                    <a:cubicBezTo>
                      <a:pt x="f8" y="f9"/>
                      <a:pt x="f8" y="f9"/>
                      <a:pt x="f8" y="f9"/>
                    </a:cubicBezTo>
                    <a:close/>
                  </a:path>
                </a:pathLst>
              </a:custGeom>
              <a:solidFill>
                <a:srgbClr val="85655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9419DF76-9611-7FC8-5E59-8AD941FD9696}"/>
                  </a:ext>
                </a:extLst>
              </p:cNvPr>
              <p:cNvSpPr/>
              <p:nvPr/>
            </p:nvSpPr>
            <p:spPr>
              <a:xfrm>
                <a:off x="8721720" y="6942143"/>
                <a:ext cx="163513" cy="7715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"/>
                  <a:gd name="f7" fmla="val 66"/>
                  <a:gd name="f8" fmla="val 2"/>
                  <a:gd name="f9" fmla="val 7"/>
                  <a:gd name="f10" fmla="val 1"/>
                  <a:gd name="f11" fmla="val 5"/>
                  <a:gd name="f12" fmla="val 3"/>
                  <a:gd name="f13" fmla="val 6"/>
                  <a:gd name="f14" fmla="val 16"/>
                  <a:gd name="f15" fmla="val 9"/>
                  <a:gd name="f16" fmla="val 28"/>
                  <a:gd name="f17" fmla="val 11"/>
                  <a:gd name="f18" fmla="val 40"/>
                  <a:gd name="f19" fmla="val 12"/>
                  <a:gd name="f20" fmla="val 47"/>
                  <a:gd name="f21" fmla="val 13"/>
                  <a:gd name="f22" fmla="val 54"/>
                  <a:gd name="f23" fmla="val 61"/>
                  <a:gd name="f24" fmla="val 62"/>
                  <a:gd name="f25" fmla="val 64"/>
                  <a:gd name="f26" fmla="val 58"/>
                  <a:gd name="f27" fmla="val 51"/>
                  <a:gd name="f28" fmla="val 10"/>
                  <a:gd name="f29" fmla="val 44"/>
                  <a:gd name="f30" fmla="val 8"/>
                  <a:gd name="f31" fmla="val 31"/>
                  <a:gd name="f32" fmla="val 19"/>
                  <a:gd name="f33" fmla="+- 0 0 -90"/>
                  <a:gd name="f34" fmla="*/ f3 1 14"/>
                  <a:gd name="f35" fmla="*/ f4 1 66"/>
                  <a:gd name="f36" fmla="val f5"/>
                  <a:gd name="f37" fmla="val f6"/>
                  <a:gd name="f38" fmla="val f7"/>
                  <a:gd name="f39" fmla="*/ f33 f0 1"/>
                  <a:gd name="f40" fmla="+- f38 0 f36"/>
                  <a:gd name="f41" fmla="+- f37 0 f36"/>
                  <a:gd name="f42" fmla="*/ f39 1 f2"/>
                  <a:gd name="f43" fmla="*/ f41 1 14"/>
                  <a:gd name="f44" fmla="*/ f40 1 66"/>
                  <a:gd name="f45" fmla="*/ 2 f41 1"/>
                  <a:gd name="f46" fmla="*/ 7 f40 1"/>
                  <a:gd name="f47" fmla="*/ 0 f41 1"/>
                  <a:gd name="f48" fmla="*/ 0 f40 1"/>
                  <a:gd name="f49" fmla="*/ 3 f40 1"/>
                  <a:gd name="f50" fmla="*/ 11 f41 1"/>
                  <a:gd name="f51" fmla="*/ 40 f40 1"/>
                  <a:gd name="f52" fmla="*/ 14 f41 1"/>
                  <a:gd name="f53" fmla="*/ 61 f40 1"/>
                  <a:gd name="f54" fmla="*/ 66 f40 1"/>
                  <a:gd name="f55" fmla="*/ 10 f41 1"/>
                  <a:gd name="f56" fmla="*/ 44 f40 1"/>
                  <a:gd name="f57" fmla="+- f42 0 f1"/>
                  <a:gd name="f58" fmla="*/ f45 1 14"/>
                  <a:gd name="f59" fmla="*/ f46 1 66"/>
                  <a:gd name="f60" fmla="*/ f47 1 14"/>
                  <a:gd name="f61" fmla="*/ f48 1 66"/>
                  <a:gd name="f62" fmla="*/ f49 1 66"/>
                  <a:gd name="f63" fmla="*/ f50 1 14"/>
                  <a:gd name="f64" fmla="*/ f51 1 66"/>
                  <a:gd name="f65" fmla="*/ f52 1 14"/>
                  <a:gd name="f66" fmla="*/ f53 1 66"/>
                  <a:gd name="f67" fmla="*/ f54 1 66"/>
                  <a:gd name="f68" fmla="*/ f55 1 14"/>
                  <a:gd name="f69" fmla="*/ f56 1 66"/>
                  <a:gd name="f70" fmla="*/ 0 1 f43"/>
                  <a:gd name="f71" fmla="*/ f37 1 f43"/>
                  <a:gd name="f72" fmla="*/ 0 1 f44"/>
                  <a:gd name="f73" fmla="*/ f38 1 f44"/>
                  <a:gd name="f74" fmla="*/ f58 1 f43"/>
                  <a:gd name="f75" fmla="*/ f59 1 f44"/>
                  <a:gd name="f76" fmla="*/ f60 1 f43"/>
                  <a:gd name="f77" fmla="*/ f61 1 f44"/>
                  <a:gd name="f78" fmla="*/ f62 1 f44"/>
                  <a:gd name="f79" fmla="*/ f63 1 f43"/>
                  <a:gd name="f80" fmla="*/ f64 1 f44"/>
                  <a:gd name="f81" fmla="*/ f65 1 f43"/>
                  <a:gd name="f82" fmla="*/ f66 1 f44"/>
                  <a:gd name="f83" fmla="*/ f67 1 f44"/>
                  <a:gd name="f84" fmla="*/ f68 1 f43"/>
                  <a:gd name="f85" fmla="*/ f69 1 f44"/>
                  <a:gd name="f86" fmla="*/ f70 f34 1"/>
                  <a:gd name="f87" fmla="*/ f71 f34 1"/>
                  <a:gd name="f88" fmla="*/ f73 f35 1"/>
                  <a:gd name="f89" fmla="*/ f72 f35 1"/>
                  <a:gd name="f90" fmla="*/ f74 f34 1"/>
                  <a:gd name="f91" fmla="*/ f75 f35 1"/>
                  <a:gd name="f92" fmla="*/ f76 f34 1"/>
                  <a:gd name="f93" fmla="*/ f77 f35 1"/>
                  <a:gd name="f94" fmla="*/ f78 f35 1"/>
                  <a:gd name="f95" fmla="*/ f79 f34 1"/>
                  <a:gd name="f96" fmla="*/ f80 f35 1"/>
                  <a:gd name="f97" fmla="*/ f81 f34 1"/>
                  <a:gd name="f98" fmla="*/ f82 f35 1"/>
                  <a:gd name="f99" fmla="*/ f83 f35 1"/>
                  <a:gd name="f100" fmla="*/ f84 f34 1"/>
                  <a:gd name="f101" fmla="*/ f8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7">
                    <a:pos x="f90" y="f91"/>
                  </a:cxn>
                  <a:cxn ang="f57">
                    <a:pos x="f92" y="f93"/>
                  </a:cxn>
                  <a:cxn ang="f57">
                    <a:pos x="f90" y="f94"/>
                  </a:cxn>
                  <a:cxn ang="f57">
                    <a:pos x="f95" y="f96"/>
                  </a:cxn>
                  <a:cxn ang="f57">
                    <a:pos x="f97" y="f98"/>
                  </a:cxn>
                  <a:cxn ang="f57">
                    <a:pos x="f97" y="f99"/>
                  </a:cxn>
                  <a:cxn ang="f57">
                    <a:pos x="f100" y="f101"/>
                  </a:cxn>
                  <a:cxn ang="f57">
                    <a:pos x="f90" y="f91"/>
                  </a:cxn>
                </a:cxnLst>
                <a:rect l="f86" t="f89" r="f87" b="f88"/>
                <a:pathLst>
                  <a:path w="14" h="66">
                    <a:moveTo>
                      <a:pt x="f8" y="f9"/>
                    </a:moveTo>
                    <a:cubicBezTo>
                      <a:pt x="f10" y="f11"/>
                      <a:pt x="f10" y="f12"/>
                      <a:pt x="f5" y="f5"/>
                    </a:cubicBezTo>
                    <a:cubicBezTo>
                      <a:pt x="f8" y="f10"/>
                      <a:pt x="f10" y="f12"/>
                      <a:pt x="f8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6" y="f23"/>
                    </a:cubicBezTo>
                    <a:cubicBezTo>
                      <a:pt x="f6" y="f24"/>
                      <a:pt x="f6" y="f25"/>
                      <a:pt x="f6" y="f7"/>
                    </a:cubicBezTo>
                    <a:cubicBezTo>
                      <a:pt x="f21" y="f26"/>
                      <a:pt x="f19" y="f27"/>
                      <a:pt x="f28" y="f29"/>
                    </a:cubicBezTo>
                    <a:cubicBezTo>
                      <a:pt x="f30" y="f31"/>
                      <a:pt x="f13" y="f32"/>
                      <a:pt x="f8" y="f9"/>
                    </a:cubicBezTo>
                    <a:close/>
                  </a:path>
                </a:pathLst>
              </a:custGeom>
              <a:solidFill>
                <a:srgbClr val="726B83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id="{32DFC950-0BFE-D512-86BC-8CFFAA5D7DA0}"/>
                  </a:ext>
                </a:extLst>
              </p:cNvPr>
              <p:cNvSpPr/>
              <p:nvPr/>
            </p:nvSpPr>
            <p:spPr>
              <a:xfrm>
                <a:off x="8662989" y="6953253"/>
                <a:ext cx="69851" cy="7254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"/>
                  <a:gd name="f7" fmla="val 62"/>
                  <a:gd name="f8" fmla="val 3"/>
                  <a:gd name="f9" fmla="val 21"/>
                  <a:gd name="f10" fmla="val 20"/>
                  <a:gd name="f11" fmla="val 18"/>
                  <a:gd name="f12" fmla="val 2"/>
                  <a:gd name="f13" fmla="val 17"/>
                  <a:gd name="f14" fmla="val 11"/>
                  <a:gd name="f15" fmla="val 1"/>
                  <a:gd name="f16" fmla="val 4"/>
                  <a:gd name="f17" fmla="val 8"/>
                  <a:gd name="f18" fmla="val 15"/>
                  <a:gd name="f19" fmla="val 19"/>
                  <a:gd name="f20" fmla="val 23"/>
                  <a:gd name="f21" fmla="val 27"/>
                  <a:gd name="f22" fmla="val 5"/>
                  <a:gd name="f23" fmla="val 31"/>
                  <a:gd name="f24" fmla="val 35"/>
                  <a:gd name="f25" fmla="val 39"/>
                  <a:gd name="f26" fmla="val 43"/>
                  <a:gd name="f27" fmla="val 48"/>
                  <a:gd name="f28" fmla="val 51"/>
                  <a:gd name="f29" fmla="val 55"/>
                  <a:gd name="f30" fmla="val 58"/>
                  <a:gd name="f31" fmla="val 60"/>
                  <a:gd name="f32" fmla="val 61"/>
                  <a:gd name="f33" fmla="val 59"/>
                  <a:gd name="f34" fmla="val 56"/>
                  <a:gd name="f35" fmla="val 54"/>
                  <a:gd name="f36" fmla="val 53"/>
                  <a:gd name="f37" fmla="val 49"/>
                  <a:gd name="f38" fmla="val 46"/>
                  <a:gd name="f39" fmla="val 37"/>
                  <a:gd name="f40" fmla="val 34"/>
                  <a:gd name="f41" fmla="val 28"/>
                  <a:gd name="f42" fmla="val 25"/>
                  <a:gd name="f43" fmla="val 24"/>
                  <a:gd name="f44" fmla="val 22"/>
                  <a:gd name="f45" fmla="+- 0 0 -90"/>
                  <a:gd name="f46" fmla="*/ f3 1 6"/>
                  <a:gd name="f47" fmla="*/ f4 1 62"/>
                  <a:gd name="f48" fmla="val f5"/>
                  <a:gd name="f49" fmla="val f6"/>
                  <a:gd name="f50" fmla="val f7"/>
                  <a:gd name="f51" fmla="*/ f45 f0 1"/>
                  <a:gd name="f52" fmla="+- f50 0 f48"/>
                  <a:gd name="f53" fmla="+- f49 0 f48"/>
                  <a:gd name="f54" fmla="*/ f51 1 f2"/>
                  <a:gd name="f55" fmla="*/ f53 1 6"/>
                  <a:gd name="f56" fmla="*/ f52 1 62"/>
                  <a:gd name="f57" fmla="*/ 3 f53 1"/>
                  <a:gd name="f58" fmla="*/ 21 f52 1"/>
                  <a:gd name="f59" fmla="*/ 2 f53 1"/>
                  <a:gd name="f60" fmla="*/ 17 f52 1"/>
                  <a:gd name="f61" fmla="*/ 0 f53 1"/>
                  <a:gd name="f62" fmla="*/ 0 f52 1"/>
                  <a:gd name="f63" fmla="*/ 11 f52 1"/>
                  <a:gd name="f64" fmla="*/ 4 f53 1"/>
                  <a:gd name="f65" fmla="*/ 23 f52 1"/>
                  <a:gd name="f66" fmla="*/ 5 f53 1"/>
                  <a:gd name="f67" fmla="*/ 35 f52 1"/>
                  <a:gd name="f68" fmla="*/ 6 f53 1"/>
                  <a:gd name="f69" fmla="*/ 48 f52 1"/>
                  <a:gd name="f70" fmla="*/ 58 f52 1"/>
                  <a:gd name="f71" fmla="*/ 62 f52 1"/>
                  <a:gd name="f72" fmla="*/ 59 f52 1"/>
                  <a:gd name="f73" fmla="*/ 54 f52 1"/>
                  <a:gd name="f74" fmla="*/ 49 f52 1"/>
                  <a:gd name="f75" fmla="*/ 39 f52 1"/>
                  <a:gd name="f76" fmla="*/ 34 f52 1"/>
                  <a:gd name="f77" fmla="*/ 25 f52 1"/>
                  <a:gd name="f78" fmla="+- f54 0 f1"/>
                  <a:gd name="f79" fmla="*/ f57 1 6"/>
                  <a:gd name="f80" fmla="*/ f58 1 62"/>
                  <a:gd name="f81" fmla="*/ f59 1 6"/>
                  <a:gd name="f82" fmla="*/ f60 1 62"/>
                  <a:gd name="f83" fmla="*/ f61 1 6"/>
                  <a:gd name="f84" fmla="*/ f62 1 62"/>
                  <a:gd name="f85" fmla="*/ f63 1 62"/>
                  <a:gd name="f86" fmla="*/ f64 1 6"/>
                  <a:gd name="f87" fmla="*/ f65 1 62"/>
                  <a:gd name="f88" fmla="*/ f66 1 6"/>
                  <a:gd name="f89" fmla="*/ f67 1 62"/>
                  <a:gd name="f90" fmla="*/ f68 1 6"/>
                  <a:gd name="f91" fmla="*/ f69 1 62"/>
                  <a:gd name="f92" fmla="*/ f70 1 62"/>
                  <a:gd name="f93" fmla="*/ f71 1 62"/>
                  <a:gd name="f94" fmla="*/ f72 1 62"/>
                  <a:gd name="f95" fmla="*/ f73 1 62"/>
                  <a:gd name="f96" fmla="*/ f74 1 62"/>
                  <a:gd name="f97" fmla="*/ f75 1 62"/>
                  <a:gd name="f98" fmla="*/ f76 1 62"/>
                  <a:gd name="f99" fmla="*/ f77 1 62"/>
                  <a:gd name="f100" fmla="*/ 0 1 f55"/>
                  <a:gd name="f101" fmla="*/ f49 1 f55"/>
                  <a:gd name="f102" fmla="*/ 0 1 f56"/>
                  <a:gd name="f103" fmla="*/ f50 1 f56"/>
                  <a:gd name="f104" fmla="*/ f79 1 f55"/>
                  <a:gd name="f105" fmla="*/ f80 1 f56"/>
                  <a:gd name="f106" fmla="*/ f81 1 f55"/>
                  <a:gd name="f107" fmla="*/ f82 1 f56"/>
                  <a:gd name="f108" fmla="*/ f83 1 f55"/>
                  <a:gd name="f109" fmla="*/ f84 1 f56"/>
                  <a:gd name="f110" fmla="*/ f85 1 f56"/>
                  <a:gd name="f111" fmla="*/ f86 1 f55"/>
                  <a:gd name="f112" fmla="*/ f87 1 f56"/>
                  <a:gd name="f113" fmla="*/ f88 1 f55"/>
                  <a:gd name="f114" fmla="*/ f89 1 f56"/>
                  <a:gd name="f115" fmla="*/ f90 1 f55"/>
                  <a:gd name="f116" fmla="*/ f91 1 f56"/>
                  <a:gd name="f117" fmla="*/ f92 1 f56"/>
                  <a:gd name="f118" fmla="*/ f93 1 f56"/>
                  <a:gd name="f119" fmla="*/ f94 1 f56"/>
                  <a:gd name="f120" fmla="*/ f95 1 f56"/>
                  <a:gd name="f121" fmla="*/ f96 1 f56"/>
                  <a:gd name="f122" fmla="*/ f97 1 f56"/>
                  <a:gd name="f123" fmla="*/ f98 1 f56"/>
                  <a:gd name="f124" fmla="*/ f99 1 f56"/>
                  <a:gd name="f125" fmla="*/ f100 f46 1"/>
                  <a:gd name="f126" fmla="*/ f101 f46 1"/>
                  <a:gd name="f127" fmla="*/ f103 f47 1"/>
                  <a:gd name="f128" fmla="*/ f102 f47 1"/>
                  <a:gd name="f129" fmla="*/ f104 f46 1"/>
                  <a:gd name="f130" fmla="*/ f105 f47 1"/>
                  <a:gd name="f131" fmla="*/ f106 f46 1"/>
                  <a:gd name="f132" fmla="*/ f107 f47 1"/>
                  <a:gd name="f133" fmla="*/ f108 f46 1"/>
                  <a:gd name="f134" fmla="*/ f109 f47 1"/>
                  <a:gd name="f135" fmla="*/ f110 f47 1"/>
                  <a:gd name="f136" fmla="*/ f111 f46 1"/>
                  <a:gd name="f137" fmla="*/ f112 f47 1"/>
                  <a:gd name="f138" fmla="*/ f113 f46 1"/>
                  <a:gd name="f139" fmla="*/ f114 f47 1"/>
                  <a:gd name="f140" fmla="*/ f115 f46 1"/>
                  <a:gd name="f141" fmla="*/ f116 f47 1"/>
                  <a:gd name="f142" fmla="*/ f117 f47 1"/>
                  <a:gd name="f143" fmla="*/ f118 f47 1"/>
                  <a:gd name="f144" fmla="*/ f119 f47 1"/>
                  <a:gd name="f145" fmla="*/ f120 f47 1"/>
                  <a:gd name="f146" fmla="*/ f121 f47 1"/>
                  <a:gd name="f147" fmla="*/ f122 f47 1"/>
                  <a:gd name="f148" fmla="*/ f123 f47 1"/>
                  <a:gd name="f149" fmla="*/ f124 f4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8">
                    <a:pos x="f129" y="f130"/>
                  </a:cxn>
                  <a:cxn ang="f78">
                    <a:pos x="f131" y="f132"/>
                  </a:cxn>
                  <a:cxn ang="f78">
                    <a:pos x="f133" y="f134"/>
                  </a:cxn>
                  <a:cxn ang="f78">
                    <a:pos x="f129" y="f135"/>
                  </a:cxn>
                  <a:cxn ang="f78">
                    <a:pos x="f136" y="f137"/>
                  </a:cxn>
                  <a:cxn ang="f78">
                    <a:pos x="f138" y="f139"/>
                  </a:cxn>
                  <a:cxn ang="f78">
                    <a:pos x="f140" y="f141"/>
                  </a:cxn>
                  <a:cxn ang="f78">
                    <a:pos x="f140" y="f142"/>
                  </a:cxn>
                  <a:cxn ang="f78">
                    <a:pos x="f138" y="f143"/>
                  </a:cxn>
                  <a:cxn ang="f78">
                    <a:pos x="f138" y="f144"/>
                  </a:cxn>
                  <a:cxn ang="f78">
                    <a:pos x="f136" y="f145"/>
                  </a:cxn>
                  <a:cxn ang="f78">
                    <a:pos x="f136" y="f146"/>
                  </a:cxn>
                  <a:cxn ang="f78">
                    <a:pos x="f136" y="f147"/>
                  </a:cxn>
                  <a:cxn ang="f78">
                    <a:pos x="f136" y="f148"/>
                  </a:cxn>
                  <a:cxn ang="f78">
                    <a:pos x="f129" y="f149"/>
                  </a:cxn>
                  <a:cxn ang="f78">
                    <a:pos x="f129" y="f130"/>
                  </a:cxn>
                </a:cxnLst>
                <a:rect l="f125" t="f128" r="f126" b="f127"/>
                <a:pathLst>
                  <a:path w="6" h="62">
                    <a:moveTo>
                      <a:pt x="f8" y="f9"/>
                    </a:moveTo>
                    <a:cubicBezTo>
                      <a:pt x="f8" y="f10"/>
                      <a:pt x="f8" y="f11"/>
                      <a:pt x="f12" y="f13"/>
                    </a:cubicBezTo>
                    <a:cubicBezTo>
                      <a:pt x="f12" y="f14"/>
                      <a:pt x="f15" y="f6"/>
                      <a:pt x="f5" y="f5"/>
                    </a:cubicBezTo>
                    <a:cubicBezTo>
                      <a:pt x="f12" y="f16"/>
                      <a:pt x="f12" y="f17"/>
                      <a:pt x="f8" y="f14"/>
                    </a:cubicBezTo>
                    <a:cubicBezTo>
                      <a:pt x="f8" y="f18"/>
                      <a:pt x="f16" y="f19"/>
                      <a:pt x="f16" y="f20"/>
                    </a:cubicBezTo>
                    <a:cubicBezTo>
                      <a:pt x="f16" y="f21"/>
                      <a:pt x="f22" y="f23"/>
                      <a:pt x="f22" y="f24"/>
                    </a:cubicBezTo>
                    <a:cubicBezTo>
                      <a:pt x="f22" y="f25"/>
                      <a:pt x="f6" y="f26"/>
                      <a:pt x="f6" y="f27"/>
                    </a:cubicBezTo>
                    <a:cubicBezTo>
                      <a:pt x="f6" y="f28"/>
                      <a:pt x="f6" y="f29"/>
                      <a:pt x="f6" y="f30"/>
                    </a:cubicBezTo>
                    <a:cubicBezTo>
                      <a:pt x="f6" y="f31"/>
                      <a:pt x="f6" y="f32"/>
                      <a:pt x="f22" y="f7"/>
                    </a:cubicBezTo>
                    <a:cubicBezTo>
                      <a:pt x="f22" y="f32"/>
                      <a:pt x="f22" y="f31"/>
                      <a:pt x="f22" y="f33"/>
                    </a:cubicBezTo>
                    <a:cubicBezTo>
                      <a:pt x="f16" y="f30"/>
                      <a:pt x="f16" y="f34"/>
                      <a:pt x="f16" y="f35"/>
                    </a:cubicBezTo>
                    <a:cubicBezTo>
                      <a:pt x="f16" y="f36"/>
                      <a:pt x="f16" y="f28"/>
                      <a:pt x="f16" y="f37"/>
                    </a:cubicBezTo>
                    <a:cubicBezTo>
                      <a:pt x="f16" y="f38"/>
                      <a:pt x="f16" y="f26"/>
                      <a:pt x="f16" y="f25"/>
                    </a:cubicBezTo>
                    <a:cubicBezTo>
                      <a:pt x="f8" y="f39"/>
                      <a:pt x="f8" y="f24"/>
                      <a:pt x="f16" y="f40"/>
                    </a:cubicBezTo>
                    <a:cubicBezTo>
                      <a:pt x="f8" y="f23"/>
                      <a:pt x="f16" y="f41"/>
                      <a:pt x="f8" y="f42"/>
                    </a:cubicBezTo>
                    <a:cubicBezTo>
                      <a:pt x="f15" y="f43"/>
                      <a:pt x="f8" y="f44"/>
                      <a:pt x="f8" y="f9"/>
                    </a:cubicBezTo>
                    <a:close/>
                  </a:path>
                </a:pathLst>
              </a:custGeom>
              <a:solidFill>
                <a:srgbClr val="7A6F7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id="{86B840E7-B0D3-8125-6089-63E932ED246B}"/>
                  </a:ext>
                </a:extLst>
              </p:cNvPr>
              <p:cNvSpPr/>
              <p:nvPr/>
            </p:nvSpPr>
            <p:spPr>
              <a:xfrm>
                <a:off x="9037636" y="6859591"/>
                <a:ext cx="363538" cy="67786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"/>
                  <a:gd name="f7" fmla="val 57"/>
                  <a:gd name="f8" fmla="val 11"/>
                  <a:gd name="f9" fmla="val 17"/>
                  <a:gd name="f10" fmla="val 7"/>
                  <a:gd name="f11" fmla="val 4"/>
                  <a:gd name="f12" fmla="val 6"/>
                  <a:gd name="f13" fmla="val 3"/>
                  <a:gd name="f14" fmla="val 2"/>
                  <a:gd name="f15" fmla="val 5"/>
                  <a:gd name="f16" fmla="val 10"/>
                  <a:gd name="f17" fmla="val 14"/>
                  <a:gd name="f18" fmla="val 16"/>
                  <a:gd name="f19" fmla="val 23"/>
                  <a:gd name="f20" fmla="val 21"/>
                  <a:gd name="f21" fmla="val 33"/>
                  <a:gd name="f22" fmla="val 25"/>
                  <a:gd name="f23" fmla="val 40"/>
                  <a:gd name="f24" fmla="val 28"/>
                  <a:gd name="f25" fmla="val 47"/>
                  <a:gd name="f26" fmla="val 55"/>
                  <a:gd name="f27" fmla="val 56"/>
                  <a:gd name="f28" fmla="val 58"/>
                  <a:gd name="f29" fmla="val 29"/>
                  <a:gd name="f30" fmla="val 52"/>
                  <a:gd name="f31" fmla="val 27"/>
                  <a:gd name="f32" fmla="val 24"/>
                  <a:gd name="f33" fmla="val 42"/>
                  <a:gd name="f34" fmla="val 20"/>
                  <a:gd name="f35" fmla="+- 0 0 -90"/>
                  <a:gd name="f36" fmla="*/ f3 1 31"/>
                  <a:gd name="f37" fmla="*/ f4 1 57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31"/>
                  <a:gd name="f46" fmla="*/ f42 1 57"/>
                  <a:gd name="f47" fmla="*/ 11 f43 1"/>
                  <a:gd name="f48" fmla="*/ 17 f42 1"/>
                  <a:gd name="f49" fmla="*/ 0 f43 1"/>
                  <a:gd name="f50" fmla="*/ 0 f42 1"/>
                  <a:gd name="f51" fmla="*/ 5 f43 1"/>
                  <a:gd name="f52" fmla="*/ 5 f42 1"/>
                  <a:gd name="f53" fmla="*/ 21 f43 1"/>
                  <a:gd name="f54" fmla="*/ 33 f42 1"/>
                  <a:gd name="f55" fmla="*/ 31 f43 1"/>
                  <a:gd name="f56" fmla="*/ 55 f42 1"/>
                  <a:gd name="f57" fmla="*/ 58 f42 1"/>
                  <a:gd name="f58" fmla="*/ 24 f43 1"/>
                  <a:gd name="f59" fmla="*/ 42 f42 1"/>
                  <a:gd name="f60" fmla="+- f44 0 f1"/>
                  <a:gd name="f61" fmla="*/ f47 1 31"/>
                  <a:gd name="f62" fmla="*/ f48 1 58"/>
                  <a:gd name="f63" fmla="*/ f49 1 31"/>
                  <a:gd name="f64" fmla="*/ f50 1 58"/>
                  <a:gd name="f65" fmla="*/ f51 1 31"/>
                  <a:gd name="f66" fmla="*/ f52 1 58"/>
                  <a:gd name="f67" fmla="*/ f53 1 31"/>
                  <a:gd name="f68" fmla="*/ f54 1 58"/>
                  <a:gd name="f69" fmla="*/ f55 1 31"/>
                  <a:gd name="f70" fmla="*/ f56 1 58"/>
                  <a:gd name="f71" fmla="*/ f57 1 58"/>
                  <a:gd name="f72" fmla="*/ f58 1 31"/>
                  <a:gd name="f73" fmla="*/ f59 1 58"/>
                  <a:gd name="f74" fmla="*/ 0 1 f45"/>
                  <a:gd name="f75" fmla="*/ f39 1 f45"/>
                  <a:gd name="f76" fmla="*/ 0 1 f46"/>
                  <a:gd name="f77" fmla="*/ f40 1 f46"/>
                  <a:gd name="f78" fmla="*/ f61 1 f45"/>
                  <a:gd name="f79" fmla="*/ f62 1 f46"/>
                  <a:gd name="f80" fmla="*/ f63 1 f45"/>
                  <a:gd name="f81" fmla="*/ f64 1 f46"/>
                  <a:gd name="f82" fmla="*/ f65 1 f45"/>
                  <a:gd name="f83" fmla="*/ f66 1 f46"/>
                  <a:gd name="f84" fmla="*/ f67 1 f45"/>
                  <a:gd name="f85" fmla="*/ f68 1 f46"/>
                  <a:gd name="f86" fmla="*/ f69 1 f45"/>
                  <a:gd name="f87" fmla="*/ f70 1 f46"/>
                  <a:gd name="f88" fmla="*/ f71 1 f46"/>
                  <a:gd name="f89" fmla="*/ f72 1 f45"/>
                  <a:gd name="f90" fmla="*/ f73 1 f46"/>
                  <a:gd name="f91" fmla="*/ f74 f36 1"/>
                  <a:gd name="f92" fmla="*/ f75 f36 1"/>
                  <a:gd name="f93" fmla="*/ f77 f37 1"/>
                  <a:gd name="f94" fmla="*/ f76 f37 1"/>
                  <a:gd name="f95" fmla="*/ f78 f36 1"/>
                  <a:gd name="f96" fmla="*/ f79 f37 1"/>
                  <a:gd name="f97" fmla="*/ f80 f36 1"/>
                  <a:gd name="f98" fmla="*/ f81 f37 1"/>
                  <a:gd name="f99" fmla="*/ f82 f36 1"/>
                  <a:gd name="f100" fmla="*/ f83 f37 1"/>
                  <a:gd name="f101" fmla="*/ f84 f36 1"/>
                  <a:gd name="f102" fmla="*/ f85 f37 1"/>
                  <a:gd name="f103" fmla="*/ f86 f36 1"/>
                  <a:gd name="f104" fmla="*/ f87 f37 1"/>
                  <a:gd name="f105" fmla="*/ f88 f37 1"/>
                  <a:gd name="f106" fmla="*/ f89 f36 1"/>
                  <a:gd name="f107" fmla="*/ f90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95" y="f96"/>
                  </a:cxn>
                  <a:cxn ang="f60">
                    <a:pos x="f97" y="f98"/>
                  </a:cxn>
                  <a:cxn ang="f60">
                    <a:pos x="f99" y="f100"/>
                  </a:cxn>
                  <a:cxn ang="f60">
                    <a:pos x="f101" y="f102"/>
                  </a:cxn>
                  <a:cxn ang="f60">
                    <a:pos x="f103" y="f104"/>
                  </a:cxn>
                  <a:cxn ang="f60">
                    <a:pos x="f103" y="f105"/>
                  </a:cxn>
                  <a:cxn ang="f60">
                    <a:pos x="f106" y="f107"/>
                  </a:cxn>
                  <a:cxn ang="f60">
                    <a:pos x="f95" y="f96"/>
                  </a:cxn>
                </a:cxnLst>
                <a:rect l="f91" t="f94" r="f92" b="f93"/>
                <a:pathLst>
                  <a:path w="31" h="57">
                    <a:moveTo>
                      <a:pt x="f8" y="f9"/>
                    </a:moveTo>
                    <a:cubicBezTo>
                      <a:pt x="f10" y="f8"/>
                      <a:pt x="f11" y="f12"/>
                      <a:pt x="f5" y="f5"/>
                    </a:cubicBezTo>
                    <a:cubicBezTo>
                      <a:pt x="f13" y="f14"/>
                      <a:pt x="f13" y="f11"/>
                      <a:pt x="f15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6" y="f26"/>
                    </a:cubicBezTo>
                    <a:cubicBezTo>
                      <a:pt x="f6" y="f27"/>
                      <a:pt x="f6" y="f27"/>
                      <a:pt x="f6" y="f28"/>
                    </a:cubicBezTo>
                    <a:cubicBezTo>
                      <a:pt x="f29" y="f30"/>
                      <a:pt x="f31" y="f25"/>
                      <a:pt x="f32" y="f33"/>
                    </a:cubicBezTo>
                    <a:cubicBezTo>
                      <a:pt x="f34" y="f21"/>
                      <a:pt x="f18" y="f22"/>
                      <a:pt x="f8" y="f9"/>
                    </a:cubicBezTo>
                    <a:close/>
                  </a:path>
                </a:pathLst>
              </a:custGeom>
              <a:solidFill>
                <a:srgbClr val="6A647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id="{21594B18-717C-1670-C024-AD3C96C76621}"/>
                  </a:ext>
                </a:extLst>
              </p:cNvPr>
              <p:cNvSpPr/>
              <p:nvPr/>
            </p:nvSpPr>
            <p:spPr>
              <a:xfrm>
                <a:off x="7807320" y="7515224"/>
                <a:ext cx="117472" cy="5143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"/>
                  <a:gd name="f7" fmla="val 44"/>
                  <a:gd name="f8" fmla="val 5"/>
                  <a:gd name="f9" fmla="val 14"/>
                  <a:gd name="f10" fmla="val 3"/>
                  <a:gd name="f11" fmla="val 29"/>
                  <a:gd name="f12" fmla="val 2"/>
                  <a:gd name="f13" fmla="val 37"/>
                  <a:gd name="f14" fmla="val 6"/>
                  <a:gd name="f15" fmla="val 7"/>
                  <a:gd name="f16" fmla="+- 0 0 -90"/>
                  <a:gd name="f17" fmla="*/ f3 1 10"/>
                  <a:gd name="f18" fmla="*/ f4 1 44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10"/>
                  <a:gd name="f27" fmla="*/ f23 1 44"/>
                  <a:gd name="f28" fmla="*/ 10 f24 1"/>
                  <a:gd name="f29" fmla="*/ 0 f23 1"/>
                  <a:gd name="f30" fmla="*/ 2 f24 1"/>
                  <a:gd name="f31" fmla="*/ 44 f23 1"/>
                  <a:gd name="f32" fmla="+- f25 0 f1"/>
                  <a:gd name="f33" fmla="*/ f28 1 10"/>
                  <a:gd name="f34" fmla="*/ f29 1 44"/>
                  <a:gd name="f35" fmla="*/ f30 1 10"/>
                  <a:gd name="f36" fmla="*/ f31 1 44"/>
                  <a:gd name="f37" fmla="*/ 0 1 f26"/>
                  <a:gd name="f38" fmla="*/ f20 1 f26"/>
                  <a:gd name="f39" fmla="*/ 0 1 f27"/>
                  <a:gd name="f40" fmla="*/ f21 1 f27"/>
                  <a:gd name="f41" fmla="*/ f33 1 f26"/>
                  <a:gd name="f42" fmla="*/ f34 1 f27"/>
                  <a:gd name="f43" fmla="*/ f35 1 f26"/>
                  <a:gd name="f44" fmla="*/ f36 1 f27"/>
                  <a:gd name="f45" fmla="*/ f37 f17 1"/>
                  <a:gd name="f46" fmla="*/ f38 f17 1"/>
                  <a:gd name="f47" fmla="*/ f40 f18 1"/>
                  <a:gd name="f48" fmla="*/ f39 f18 1"/>
                  <a:gd name="f49" fmla="*/ f41 f17 1"/>
                  <a:gd name="f50" fmla="*/ f42 f18 1"/>
                  <a:gd name="f51" fmla="*/ f43 f17 1"/>
                  <a:gd name="f52" fmla="*/ f44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9" y="f50"/>
                  </a:cxn>
                  <a:cxn ang="f32">
                    <a:pos x="f51" y="f52"/>
                  </a:cxn>
                  <a:cxn ang="f32">
                    <a:pos x="f49" y="f50"/>
                  </a:cxn>
                </a:cxnLst>
                <a:rect l="f45" t="f48" r="f46" b="f47"/>
                <a:pathLst>
                  <a:path w="10" h="44">
                    <a:moveTo>
                      <a:pt x="f6" y="f5"/>
                    </a:moveTo>
                    <a:cubicBezTo>
                      <a:pt x="f8" y="f9"/>
                      <a:pt x="f10" y="f11"/>
                      <a:pt x="f12" y="f7"/>
                    </a:cubicBezTo>
                    <a:cubicBezTo>
                      <a:pt x="f5" y="f13"/>
                      <a:pt x="f14" y="f15"/>
                      <a:pt x="f6" y="f5"/>
                    </a:cubicBezTo>
                    <a:close/>
                  </a:path>
                </a:pathLst>
              </a:custGeom>
              <a:solidFill>
                <a:srgbClr val="70687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74" name="Freeform 37">
                <a:extLst>
                  <a:ext uri="{FF2B5EF4-FFF2-40B4-BE49-F238E27FC236}">
                    <a16:creationId xmlns:a16="http://schemas.microsoft.com/office/drawing/2014/main" id="{23D505D2-42F5-21D8-DF7A-B13307085FAC}"/>
                  </a:ext>
                </a:extLst>
              </p:cNvPr>
              <p:cNvSpPr/>
              <p:nvPr/>
            </p:nvSpPr>
            <p:spPr>
              <a:xfrm>
                <a:off x="8101007" y="7059616"/>
                <a:ext cx="104771" cy="4667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"/>
                  <a:gd name="f7" fmla="val 40"/>
                  <a:gd name="f8" fmla="val 2"/>
                  <a:gd name="f9" fmla="val 28"/>
                  <a:gd name="f10" fmla="val 4"/>
                  <a:gd name="f11" fmla="val 16"/>
                  <a:gd name="f12" fmla="val 7"/>
                  <a:gd name="f13" fmla="val 5"/>
                  <a:gd name="f14" fmla="val 3"/>
                  <a:gd name="f15" fmla="val 8"/>
                  <a:gd name="f16" fmla="val 15"/>
                  <a:gd name="f17" fmla="val 22"/>
                  <a:gd name="f18" fmla="val 27"/>
                  <a:gd name="f19" fmla="val 32"/>
                  <a:gd name="f20" fmla="val 38"/>
                  <a:gd name="f21" fmla="val 1"/>
                  <a:gd name="f22" fmla="val 39"/>
                  <a:gd name="f23" fmla="+- 0 0 -90"/>
                  <a:gd name="f24" fmla="*/ f3 1 9"/>
                  <a:gd name="f25" fmla="*/ f4 1 40"/>
                  <a:gd name="f26" fmla="val f5"/>
                  <a:gd name="f27" fmla="val f6"/>
                  <a:gd name="f28" fmla="val f7"/>
                  <a:gd name="f29" fmla="*/ f23 f0 1"/>
                  <a:gd name="f30" fmla="+- f28 0 f26"/>
                  <a:gd name="f31" fmla="+- f27 0 f26"/>
                  <a:gd name="f32" fmla="*/ f29 1 f2"/>
                  <a:gd name="f33" fmla="*/ f31 1 9"/>
                  <a:gd name="f34" fmla="*/ f30 1 40"/>
                  <a:gd name="f35" fmla="*/ 0 f31 1"/>
                  <a:gd name="f36" fmla="*/ 40 f30 1"/>
                  <a:gd name="f37" fmla="*/ 7 f31 1"/>
                  <a:gd name="f38" fmla="*/ 5 f30 1"/>
                  <a:gd name="f39" fmla="*/ 9 f31 1"/>
                  <a:gd name="f40" fmla="*/ 0 f30 1"/>
                  <a:gd name="f41" fmla="*/ 4 f31 1"/>
                  <a:gd name="f42" fmla="*/ 22 f30 1"/>
                  <a:gd name="f43" fmla="*/ 2 f31 1"/>
                  <a:gd name="f44" fmla="*/ 38 f30 1"/>
                  <a:gd name="f45" fmla="*/ 1 f31 1"/>
                  <a:gd name="f46" fmla="+- f32 0 f1"/>
                  <a:gd name="f47" fmla="*/ f35 1 9"/>
                  <a:gd name="f48" fmla="*/ f36 1 40"/>
                  <a:gd name="f49" fmla="*/ f37 1 9"/>
                  <a:gd name="f50" fmla="*/ f38 1 40"/>
                  <a:gd name="f51" fmla="*/ f39 1 9"/>
                  <a:gd name="f52" fmla="*/ f40 1 40"/>
                  <a:gd name="f53" fmla="*/ f41 1 9"/>
                  <a:gd name="f54" fmla="*/ f42 1 40"/>
                  <a:gd name="f55" fmla="*/ f43 1 9"/>
                  <a:gd name="f56" fmla="*/ f44 1 40"/>
                  <a:gd name="f57" fmla="*/ f45 1 9"/>
                  <a:gd name="f58" fmla="*/ 0 1 f33"/>
                  <a:gd name="f59" fmla="*/ f27 1 f33"/>
                  <a:gd name="f60" fmla="*/ 0 1 f34"/>
                  <a:gd name="f61" fmla="*/ f28 1 f34"/>
                  <a:gd name="f62" fmla="*/ f47 1 f33"/>
                  <a:gd name="f63" fmla="*/ f48 1 f34"/>
                  <a:gd name="f64" fmla="*/ f49 1 f33"/>
                  <a:gd name="f65" fmla="*/ f50 1 f34"/>
                  <a:gd name="f66" fmla="*/ f51 1 f33"/>
                  <a:gd name="f67" fmla="*/ f52 1 f34"/>
                  <a:gd name="f68" fmla="*/ f53 1 f33"/>
                  <a:gd name="f69" fmla="*/ f54 1 f34"/>
                  <a:gd name="f70" fmla="*/ f55 1 f33"/>
                  <a:gd name="f71" fmla="*/ f56 1 f34"/>
                  <a:gd name="f72" fmla="*/ f57 1 f33"/>
                  <a:gd name="f73" fmla="*/ f58 f24 1"/>
                  <a:gd name="f74" fmla="*/ f59 f24 1"/>
                  <a:gd name="f75" fmla="*/ f61 f25 1"/>
                  <a:gd name="f76" fmla="*/ f60 f25 1"/>
                  <a:gd name="f77" fmla="*/ f62 f24 1"/>
                  <a:gd name="f78" fmla="*/ f63 f25 1"/>
                  <a:gd name="f79" fmla="*/ f64 f24 1"/>
                  <a:gd name="f80" fmla="*/ f65 f25 1"/>
                  <a:gd name="f81" fmla="*/ f66 f24 1"/>
                  <a:gd name="f82" fmla="*/ f67 f25 1"/>
                  <a:gd name="f83" fmla="*/ f68 f24 1"/>
                  <a:gd name="f84" fmla="*/ f69 f25 1"/>
                  <a:gd name="f85" fmla="*/ f70 f24 1"/>
                  <a:gd name="f86" fmla="*/ f71 f25 1"/>
                  <a:gd name="f87" fmla="*/ f7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6">
                    <a:pos x="f77" y="f78"/>
                  </a:cxn>
                  <a:cxn ang="f46">
                    <a:pos x="f79" y="f80"/>
                  </a:cxn>
                  <a:cxn ang="f46">
                    <a:pos x="f81" y="f82"/>
                  </a:cxn>
                  <a:cxn ang="f46">
                    <a:pos x="f83" y="f84"/>
                  </a:cxn>
                  <a:cxn ang="f46">
                    <a:pos x="f85" y="f86"/>
                  </a:cxn>
                  <a:cxn ang="f46">
                    <a:pos x="f87" y="f78"/>
                  </a:cxn>
                  <a:cxn ang="f46">
                    <a:pos x="f77" y="f78"/>
                  </a:cxn>
                </a:cxnLst>
                <a:rect l="f73" t="f76" r="f74" b="f75"/>
                <a:pathLst>
                  <a:path w="9" h="40">
                    <a:moveTo>
                      <a:pt x="f5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2" y="f14"/>
                      <a:pt x="f12" y="f8"/>
                      <a:pt x="f6" y="f5"/>
                    </a:cubicBezTo>
                    <a:cubicBezTo>
                      <a:pt x="f12" y="f15"/>
                      <a:pt x="f13" y="f16"/>
                      <a:pt x="f10" y="f17"/>
                    </a:cubicBezTo>
                    <a:cubicBezTo>
                      <a:pt x="f14" y="f18"/>
                      <a:pt x="f14" y="f19"/>
                      <a:pt x="f8" y="f20"/>
                    </a:cubicBezTo>
                    <a:cubicBezTo>
                      <a:pt x="f21" y="f22"/>
                      <a:pt x="f8" y="f22"/>
                      <a:pt x="f21" y="f7"/>
                    </a:cubicBezTo>
                    <a:cubicBezTo>
                      <a:pt x="f21" y="f7"/>
                      <a:pt x="f5" y="f7"/>
                      <a:pt x="f5" y="f7"/>
                    </a:cubicBezTo>
                    <a:close/>
                  </a:path>
                </a:pathLst>
              </a:custGeom>
              <a:solidFill>
                <a:srgbClr val="746D8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75" name="Freeform 38">
                <a:extLst>
                  <a:ext uri="{FF2B5EF4-FFF2-40B4-BE49-F238E27FC236}">
                    <a16:creationId xmlns:a16="http://schemas.microsoft.com/office/drawing/2014/main" id="{63DB51C7-E63B-9CCD-CB2E-26E95CF21669}"/>
                  </a:ext>
                </a:extLst>
              </p:cNvPr>
              <p:cNvSpPr/>
              <p:nvPr/>
            </p:nvSpPr>
            <p:spPr>
              <a:xfrm>
                <a:off x="8066086" y="7666036"/>
                <a:ext cx="34920" cy="37464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"/>
                  <a:gd name="f7" fmla="val 32"/>
                  <a:gd name="f8" fmla="val 2"/>
                  <a:gd name="f9" fmla="val 11"/>
                  <a:gd name="f10" fmla="val 21"/>
                  <a:gd name="f11" fmla="val 1"/>
                  <a:gd name="f12" fmla="val 24"/>
                  <a:gd name="f13" fmla="val 16"/>
                  <a:gd name="f14" fmla="val 8"/>
                  <a:gd name="f15" fmla="val 5"/>
                  <a:gd name="f16" fmla="+- 0 0 -90"/>
                  <a:gd name="f17" fmla="*/ f3 1 3"/>
                  <a:gd name="f18" fmla="*/ f4 1 32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3"/>
                  <a:gd name="f27" fmla="*/ f23 1 32"/>
                  <a:gd name="f28" fmla="*/ 2 f24 1"/>
                  <a:gd name="f29" fmla="*/ 0 f23 1"/>
                  <a:gd name="f30" fmla="*/ 3 f24 1"/>
                  <a:gd name="f31" fmla="*/ 1 f24 1"/>
                  <a:gd name="f32" fmla="*/ 32 f23 1"/>
                  <a:gd name="f33" fmla="*/ 8 f23 1"/>
                  <a:gd name="f34" fmla="+- f25 0 f1"/>
                  <a:gd name="f35" fmla="*/ f28 1 3"/>
                  <a:gd name="f36" fmla="*/ f29 1 32"/>
                  <a:gd name="f37" fmla="*/ f30 1 3"/>
                  <a:gd name="f38" fmla="*/ f31 1 3"/>
                  <a:gd name="f39" fmla="*/ f32 1 32"/>
                  <a:gd name="f40" fmla="*/ f33 1 32"/>
                  <a:gd name="f41" fmla="*/ 0 1 f26"/>
                  <a:gd name="f42" fmla="*/ f20 1 f26"/>
                  <a:gd name="f43" fmla="*/ 0 1 f27"/>
                  <a:gd name="f44" fmla="*/ f21 1 f27"/>
                  <a:gd name="f45" fmla="*/ f35 1 f26"/>
                  <a:gd name="f46" fmla="*/ f36 1 f27"/>
                  <a:gd name="f47" fmla="*/ f37 1 f26"/>
                  <a:gd name="f48" fmla="*/ f38 1 f26"/>
                  <a:gd name="f49" fmla="*/ f39 1 f27"/>
                  <a:gd name="f50" fmla="*/ f40 1 f27"/>
                  <a:gd name="f51" fmla="*/ f41 f17 1"/>
                  <a:gd name="f52" fmla="*/ f42 f17 1"/>
                  <a:gd name="f53" fmla="*/ f44 f18 1"/>
                  <a:gd name="f54" fmla="*/ f43 f18 1"/>
                  <a:gd name="f55" fmla="*/ f45 f17 1"/>
                  <a:gd name="f56" fmla="*/ f46 f18 1"/>
                  <a:gd name="f57" fmla="*/ f47 f17 1"/>
                  <a:gd name="f58" fmla="*/ f48 f17 1"/>
                  <a:gd name="f59" fmla="*/ f49 f18 1"/>
                  <a:gd name="f60" fmla="*/ f50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5" y="f56"/>
                  </a:cxn>
                  <a:cxn ang="f34">
                    <a:pos x="f57" y="f56"/>
                  </a:cxn>
                  <a:cxn ang="f34">
                    <a:pos x="f58" y="f59"/>
                  </a:cxn>
                  <a:cxn ang="f34">
                    <a:pos x="f58" y="f60"/>
                  </a:cxn>
                  <a:cxn ang="f34">
                    <a:pos x="f55" y="f56"/>
                  </a:cxn>
                </a:cxnLst>
                <a:rect l="f51" t="f54" r="f52" b="f53"/>
                <a:pathLst>
                  <a:path w="3" h="32">
                    <a:moveTo>
                      <a:pt x="f8" y="f5"/>
                    </a:moveTo>
                    <a:cubicBezTo>
                      <a:pt x="f8" y="f5"/>
                      <a:pt x="f6" y="f5"/>
                      <a:pt x="f6" y="f5"/>
                    </a:cubicBezTo>
                    <a:cubicBezTo>
                      <a:pt x="f8" y="f9"/>
                      <a:pt x="f8" y="f10"/>
                      <a:pt x="f11" y="f7"/>
                    </a:cubicBezTo>
                    <a:cubicBezTo>
                      <a:pt x="f5" y="f12"/>
                      <a:pt x="f11" y="f13"/>
                      <a:pt x="f11" y="f14"/>
                    </a:cubicBezTo>
                    <a:cubicBezTo>
                      <a:pt x="f8" y="f15"/>
                      <a:pt x="f11" y="f6"/>
                      <a:pt x="f8" y="f5"/>
                    </a:cubicBezTo>
                    <a:close/>
                  </a:path>
                </a:pathLst>
              </a:custGeom>
              <a:solidFill>
                <a:srgbClr val="6F667A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76" name="Freeform 39">
                <a:extLst>
                  <a:ext uri="{FF2B5EF4-FFF2-40B4-BE49-F238E27FC236}">
                    <a16:creationId xmlns:a16="http://schemas.microsoft.com/office/drawing/2014/main" id="{D5CC8510-E37D-02E5-F750-A7239CA35586}"/>
                  </a:ext>
                </a:extLst>
              </p:cNvPr>
              <p:cNvSpPr/>
              <p:nvPr/>
            </p:nvSpPr>
            <p:spPr>
              <a:xfrm>
                <a:off x="9177339" y="6837361"/>
                <a:ext cx="246065" cy="20955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"/>
                  <a:gd name="f7" fmla="val 18"/>
                  <a:gd name="f8" fmla="val 16"/>
                  <a:gd name="f9" fmla="val 13"/>
                  <a:gd name="f10" fmla="val 10"/>
                  <a:gd name="f11" fmla="val 6"/>
                  <a:gd name="f12" fmla="val 5"/>
                  <a:gd name="f13" fmla="val 8"/>
                  <a:gd name="f14" fmla="val 4"/>
                  <a:gd name="f15" fmla="val 15"/>
                  <a:gd name="f16" fmla="val 20"/>
                  <a:gd name="f17" fmla="val 19"/>
                  <a:gd name="f18" fmla="val 17"/>
                  <a:gd name="f19" fmla="+- 0 0 -90"/>
                  <a:gd name="f20" fmla="*/ f3 1 21"/>
                  <a:gd name="f21" fmla="*/ f4 1 18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1"/>
                  <a:gd name="f30" fmla="*/ f26 1 18"/>
                  <a:gd name="f31" fmla="*/ 18 f27 1"/>
                  <a:gd name="f32" fmla="*/ 16 f26 1"/>
                  <a:gd name="f33" fmla="*/ 0 f27 1"/>
                  <a:gd name="f34" fmla="*/ 0 f26 1"/>
                  <a:gd name="f35" fmla="*/ 21 f27 1"/>
                  <a:gd name="f36" fmla="*/ 18 f26 1"/>
                  <a:gd name="f37" fmla="*/ 20 f27 1"/>
                  <a:gd name="f38" fmla="+- f28 0 f1"/>
                  <a:gd name="f39" fmla="*/ f31 1 21"/>
                  <a:gd name="f40" fmla="*/ f32 1 18"/>
                  <a:gd name="f41" fmla="*/ f33 1 21"/>
                  <a:gd name="f42" fmla="*/ f34 1 18"/>
                  <a:gd name="f43" fmla="*/ f35 1 21"/>
                  <a:gd name="f44" fmla="*/ f36 1 18"/>
                  <a:gd name="f45" fmla="*/ f37 1 21"/>
                  <a:gd name="f46" fmla="*/ 0 1 f29"/>
                  <a:gd name="f47" fmla="*/ f23 1 f29"/>
                  <a:gd name="f48" fmla="*/ 0 1 f30"/>
                  <a:gd name="f49" fmla="*/ f24 1 f30"/>
                  <a:gd name="f50" fmla="*/ f39 1 f29"/>
                  <a:gd name="f51" fmla="*/ f40 1 f30"/>
                  <a:gd name="f52" fmla="*/ f41 1 f29"/>
                  <a:gd name="f53" fmla="*/ f42 1 f30"/>
                  <a:gd name="f54" fmla="*/ f43 1 f29"/>
                  <a:gd name="f55" fmla="*/ f44 1 f30"/>
                  <a:gd name="f56" fmla="*/ f45 1 f29"/>
                  <a:gd name="f57" fmla="*/ f46 f20 1"/>
                  <a:gd name="f58" fmla="*/ f47 f20 1"/>
                  <a:gd name="f59" fmla="*/ f49 f21 1"/>
                  <a:gd name="f60" fmla="*/ f48 f21 1"/>
                  <a:gd name="f61" fmla="*/ f50 f20 1"/>
                  <a:gd name="f62" fmla="*/ f51 f21 1"/>
                  <a:gd name="f63" fmla="*/ f52 f20 1"/>
                  <a:gd name="f64" fmla="*/ f53 f21 1"/>
                  <a:gd name="f65" fmla="*/ f54 f20 1"/>
                  <a:gd name="f66" fmla="*/ f55 f21 1"/>
                  <a:gd name="f67" fmla="*/ f56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61" y="f62"/>
                  </a:cxn>
                  <a:cxn ang="f38">
                    <a:pos x="f63" y="f64"/>
                  </a:cxn>
                  <a:cxn ang="f38">
                    <a:pos x="f65" y="f66"/>
                  </a:cxn>
                  <a:cxn ang="f38">
                    <a:pos x="f67" y="f66"/>
                  </a:cxn>
                  <a:cxn ang="f38">
                    <a:pos x="f61" y="f62"/>
                  </a:cxn>
                </a:cxnLst>
                <a:rect l="f57" t="f60" r="f58" b="f59"/>
                <a:pathLst>
                  <a:path w="21" h="18">
                    <a:moveTo>
                      <a:pt x="f7" y="f8"/>
                    </a:moveTo>
                    <a:cubicBezTo>
                      <a:pt x="f9" y="f10"/>
                      <a:pt x="f11" y="f12"/>
                      <a:pt x="f5" y="f5"/>
                    </a:cubicBezTo>
                    <a:cubicBezTo>
                      <a:pt x="f13" y="f14"/>
                      <a:pt x="f15" y="f10"/>
                      <a:pt x="f6" y="f7"/>
                    </a:cubicBezTo>
                    <a:cubicBezTo>
                      <a:pt x="f16" y="f7"/>
                      <a:pt x="f16" y="f7"/>
                      <a:pt x="f16" y="f7"/>
                    </a:cubicBezTo>
                    <a:cubicBezTo>
                      <a:pt x="f17" y="f18"/>
                      <a:pt x="f17" y="f8"/>
                      <a:pt x="f7" y="f8"/>
                    </a:cubicBezTo>
                    <a:close/>
                  </a:path>
                </a:pathLst>
              </a:custGeom>
              <a:solidFill>
                <a:srgbClr val="6F667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Freeform 40">
                <a:extLst>
                  <a:ext uri="{FF2B5EF4-FFF2-40B4-BE49-F238E27FC236}">
                    <a16:creationId xmlns:a16="http://schemas.microsoft.com/office/drawing/2014/main" id="{4531E6C1-8F78-3212-DEC1-BECD3D49E7F7}"/>
                  </a:ext>
                </a:extLst>
              </p:cNvPr>
              <p:cNvSpPr/>
              <p:nvPr/>
            </p:nvSpPr>
            <p:spPr>
              <a:xfrm>
                <a:off x="9482135" y="7140577"/>
                <a:ext cx="141283" cy="2460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"/>
                  <a:gd name="f7" fmla="val 21"/>
                  <a:gd name="f8" fmla="val 20"/>
                  <a:gd name="f9" fmla="val 11"/>
                  <a:gd name="f10" fmla="val 8"/>
                  <a:gd name="f11" fmla="val 14"/>
                  <a:gd name="f12" fmla="val 4"/>
                  <a:gd name="f13" fmla="val 7"/>
                  <a:gd name="f14" fmla="val 2"/>
                  <a:gd name="f15" fmla="val 1"/>
                  <a:gd name="f16" fmla="val 6"/>
                  <a:gd name="f17" fmla="val 9"/>
                  <a:gd name="f18" fmla="+- 0 0 -90"/>
                  <a:gd name="f19" fmla="*/ f3 1 12"/>
                  <a:gd name="f20" fmla="*/ f4 1 21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2"/>
                  <a:gd name="f29" fmla="*/ f25 1 21"/>
                  <a:gd name="f30" fmla="*/ 12 f26 1"/>
                  <a:gd name="f31" fmla="*/ 20 f25 1"/>
                  <a:gd name="f32" fmla="*/ 11 f26 1"/>
                  <a:gd name="f33" fmla="*/ 21 f25 1"/>
                  <a:gd name="f34" fmla="*/ 0 f26 1"/>
                  <a:gd name="f35" fmla="*/ 0 f25 1"/>
                  <a:gd name="f36" fmla="*/ 2 f26 1"/>
                  <a:gd name="f37" fmla="*/ 2 f25 1"/>
                  <a:gd name="f38" fmla="+- f27 0 f1"/>
                  <a:gd name="f39" fmla="*/ f30 1 12"/>
                  <a:gd name="f40" fmla="*/ f31 1 21"/>
                  <a:gd name="f41" fmla="*/ f32 1 12"/>
                  <a:gd name="f42" fmla="*/ f33 1 21"/>
                  <a:gd name="f43" fmla="*/ f34 1 12"/>
                  <a:gd name="f44" fmla="*/ f35 1 21"/>
                  <a:gd name="f45" fmla="*/ f36 1 12"/>
                  <a:gd name="f46" fmla="*/ f37 1 21"/>
                  <a:gd name="f47" fmla="*/ 0 1 f28"/>
                  <a:gd name="f48" fmla="*/ f22 1 f28"/>
                  <a:gd name="f49" fmla="*/ 0 1 f29"/>
                  <a:gd name="f50" fmla="*/ f23 1 f29"/>
                  <a:gd name="f51" fmla="*/ f39 1 f28"/>
                  <a:gd name="f52" fmla="*/ f40 1 f29"/>
                  <a:gd name="f53" fmla="*/ f41 1 f28"/>
                  <a:gd name="f54" fmla="*/ f42 1 f29"/>
                  <a:gd name="f55" fmla="*/ f43 1 f28"/>
                  <a:gd name="f56" fmla="*/ f44 1 f29"/>
                  <a:gd name="f57" fmla="*/ f45 1 f28"/>
                  <a:gd name="f58" fmla="*/ f46 1 f29"/>
                  <a:gd name="f59" fmla="*/ f47 f19 1"/>
                  <a:gd name="f60" fmla="*/ f48 f19 1"/>
                  <a:gd name="f61" fmla="*/ f50 f20 1"/>
                  <a:gd name="f62" fmla="*/ f49 f20 1"/>
                  <a:gd name="f63" fmla="*/ f51 f19 1"/>
                  <a:gd name="f64" fmla="*/ f52 f20 1"/>
                  <a:gd name="f65" fmla="*/ f53 f19 1"/>
                  <a:gd name="f66" fmla="*/ f54 f20 1"/>
                  <a:gd name="f67" fmla="*/ f55 f19 1"/>
                  <a:gd name="f68" fmla="*/ f56 f20 1"/>
                  <a:gd name="f69" fmla="*/ f57 f19 1"/>
                  <a:gd name="f70" fmla="*/ f5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63" y="f64"/>
                  </a:cxn>
                  <a:cxn ang="f38">
                    <a:pos x="f65" y="f66"/>
                  </a:cxn>
                  <a:cxn ang="f38">
                    <a:pos x="f67" y="f68"/>
                  </a:cxn>
                  <a:cxn ang="f38">
                    <a:pos x="f69" y="f70"/>
                  </a:cxn>
                  <a:cxn ang="f38">
                    <a:pos x="f63" y="f64"/>
                  </a:cxn>
                </a:cxnLst>
                <a:rect l="f59" t="f62" r="f60" b="f61"/>
                <a:pathLst>
                  <a:path w="12" h="21">
                    <a:moveTo>
                      <a:pt x="f6" y="f8"/>
                    </a:moveTo>
                    <a:cubicBezTo>
                      <a:pt x="f6" y="f7"/>
                      <a:pt x="f6" y="f7"/>
                      <a:pt x="f9" y="f7"/>
                    </a:cubicBezTo>
                    <a:cubicBezTo>
                      <a:pt x="f10" y="f11"/>
                      <a:pt x="f12" y="f13"/>
                      <a:pt x="f5" y="f5"/>
                    </a:cubicBezTo>
                    <a:cubicBezTo>
                      <a:pt x="f14" y="f5"/>
                      <a:pt x="f14" y="f15"/>
                      <a:pt x="f14" y="f14"/>
                    </a:cubicBezTo>
                    <a:cubicBezTo>
                      <a:pt x="f16" y="f10"/>
                      <a:pt x="f17" y="f11"/>
                      <a:pt x="f6" y="f8"/>
                    </a:cubicBezTo>
                    <a:close/>
                  </a:path>
                </a:pathLst>
              </a:custGeom>
              <a:solidFill>
                <a:srgbClr val="67607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78" name="Freeform 41">
                <a:extLst>
                  <a:ext uri="{FF2B5EF4-FFF2-40B4-BE49-F238E27FC236}">
                    <a16:creationId xmlns:a16="http://schemas.microsoft.com/office/drawing/2014/main" id="{7BFB37DB-35EC-CC8C-E88B-D0B1E68775A3}"/>
                  </a:ext>
                </a:extLst>
              </p:cNvPr>
              <p:cNvSpPr/>
              <p:nvPr/>
            </p:nvSpPr>
            <p:spPr>
              <a:xfrm>
                <a:off x="9412284" y="7046915"/>
                <a:ext cx="69851" cy="825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"/>
                  <a:gd name="f7" fmla="val 7"/>
                  <a:gd name="f8" fmla="val 1"/>
                  <a:gd name="f9" fmla="val 2"/>
                  <a:gd name="f10" fmla="val 4"/>
                  <a:gd name="f11" fmla="val 5"/>
                  <a:gd name="f12" fmla="val 3"/>
                  <a:gd name="f13" fmla="+- 0 0 -90"/>
                  <a:gd name="f14" fmla="*/ f3 1 6"/>
                  <a:gd name="f15" fmla="*/ f4 1 7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6"/>
                  <a:gd name="f24" fmla="*/ f20 1 7"/>
                  <a:gd name="f25" fmla="*/ 0 f21 1"/>
                  <a:gd name="f26" fmla="*/ 0 f20 1"/>
                  <a:gd name="f27" fmla="*/ 1 f21 1"/>
                  <a:gd name="f28" fmla="*/ 6 f21 1"/>
                  <a:gd name="f29" fmla="*/ 6 f20 1"/>
                  <a:gd name="f30" fmla="*/ 4 f21 1"/>
                  <a:gd name="f31" fmla="*/ 5 f20 1"/>
                  <a:gd name="f32" fmla="+- f22 0 f1"/>
                  <a:gd name="f33" fmla="*/ f25 1 6"/>
                  <a:gd name="f34" fmla="*/ f26 1 7"/>
                  <a:gd name="f35" fmla="*/ f27 1 6"/>
                  <a:gd name="f36" fmla="*/ f28 1 6"/>
                  <a:gd name="f37" fmla="*/ f29 1 7"/>
                  <a:gd name="f38" fmla="*/ f30 1 6"/>
                  <a:gd name="f39" fmla="*/ f31 1 7"/>
                  <a:gd name="f40" fmla="*/ 0 1 f23"/>
                  <a:gd name="f41" fmla="*/ f17 1 f23"/>
                  <a:gd name="f42" fmla="*/ 0 1 f24"/>
                  <a:gd name="f43" fmla="*/ f18 1 f24"/>
                  <a:gd name="f44" fmla="*/ f33 1 f23"/>
                  <a:gd name="f45" fmla="*/ f34 1 f24"/>
                  <a:gd name="f46" fmla="*/ f35 1 f23"/>
                  <a:gd name="f47" fmla="*/ f36 1 f23"/>
                  <a:gd name="f48" fmla="*/ f37 1 f24"/>
                  <a:gd name="f49" fmla="*/ f38 1 f23"/>
                  <a:gd name="f50" fmla="*/ f39 1 f24"/>
                  <a:gd name="f51" fmla="*/ f40 f14 1"/>
                  <a:gd name="f52" fmla="*/ f41 f14 1"/>
                  <a:gd name="f53" fmla="*/ f43 f15 1"/>
                  <a:gd name="f54" fmla="*/ f42 f15 1"/>
                  <a:gd name="f55" fmla="*/ f44 f14 1"/>
                  <a:gd name="f56" fmla="*/ f45 f15 1"/>
                  <a:gd name="f57" fmla="*/ f46 f14 1"/>
                  <a:gd name="f58" fmla="*/ f47 f14 1"/>
                  <a:gd name="f59" fmla="*/ f48 f15 1"/>
                  <a:gd name="f60" fmla="*/ f49 f14 1"/>
                  <a:gd name="f61" fmla="*/ f50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6"/>
                  </a:cxn>
                  <a:cxn ang="f32">
                    <a:pos x="f58" y="f59"/>
                  </a:cxn>
                  <a:cxn ang="f32">
                    <a:pos x="f60" y="f61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6" h="7">
                    <a:moveTo>
                      <a:pt x="f5" y="f5"/>
                    </a:moveTo>
                    <a:cubicBezTo>
                      <a:pt x="f5" y="f5"/>
                      <a:pt x="f5" y="f5"/>
                      <a:pt x="f8" y="f5"/>
                    </a:cubicBezTo>
                    <a:cubicBezTo>
                      <a:pt x="f9" y="f9"/>
                      <a:pt x="f10" y="f10"/>
                      <a:pt x="f6" y="f6"/>
                    </a:cubicBezTo>
                    <a:cubicBezTo>
                      <a:pt x="f11" y="f7"/>
                      <a:pt x="f11" y="f6"/>
                      <a:pt x="f10" y="f11"/>
                    </a:cubicBezTo>
                    <a:cubicBezTo>
                      <a:pt x="f12" y="f10"/>
                      <a:pt x="f8" y="f9"/>
                      <a:pt x="f5" y="f5"/>
                    </a:cubicBezTo>
                    <a:close/>
                  </a:path>
                </a:pathLst>
              </a:custGeom>
              <a:solidFill>
                <a:srgbClr val="6B6173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79" name="Freeform 42">
                <a:extLst>
                  <a:ext uri="{FF2B5EF4-FFF2-40B4-BE49-F238E27FC236}">
                    <a16:creationId xmlns:a16="http://schemas.microsoft.com/office/drawing/2014/main" id="{2454F425-3632-71B8-4BA2-4E2F694A88D8}"/>
                  </a:ext>
                </a:extLst>
              </p:cNvPr>
              <p:cNvSpPr/>
              <p:nvPr/>
            </p:nvSpPr>
            <p:spPr>
              <a:xfrm>
                <a:off x="7702548" y="3902073"/>
                <a:ext cx="1370008" cy="135731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7"/>
                  <a:gd name="f7" fmla="val 115"/>
                  <a:gd name="f8" fmla="val 19"/>
                  <a:gd name="f9" fmla="val 70"/>
                  <a:gd name="f10" fmla="val 15"/>
                  <a:gd name="f11" fmla="val 72"/>
                  <a:gd name="f12" fmla="val 12"/>
                  <a:gd name="f13" fmla="val 71"/>
                  <a:gd name="f14" fmla="val 10"/>
                  <a:gd name="f15" fmla="val 68"/>
                  <a:gd name="f16" fmla="val 4"/>
                  <a:gd name="f17" fmla="val 61"/>
                  <a:gd name="f18" fmla="val 1"/>
                  <a:gd name="f19" fmla="val 53"/>
                  <a:gd name="f20" fmla="val 43"/>
                  <a:gd name="f21" fmla="val 41"/>
                  <a:gd name="f22" fmla="val 38"/>
                  <a:gd name="f23" fmla="val 6"/>
                  <a:gd name="f24" fmla="val 37"/>
                  <a:gd name="f25" fmla="val 8"/>
                  <a:gd name="f26" fmla="val 40"/>
                  <a:gd name="f27" fmla="val 42"/>
                  <a:gd name="f28" fmla="val 14"/>
                  <a:gd name="f29" fmla="val 45"/>
                  <a:gd name="f30" fmla="val 16"/>
                  <a:gd name="f31" fmla="val 48"/>
                  <a:gd name="f32" fmla="val 49"/>
                  <a:gd name="f33" fmla="val 20"/>
                  <a:gd name="f34" fmla="val 26"/>
                  <a:gd name="f35" fmla="val 36"/>
                  <a:gd name="f36" fmla="val 31"/>
                  <a:gd name="f37" fmla="val 34"/>
                  <a:gd name="f38" fmla="val 27"/>
                  <a:gd name="f39" fmla="val 23"/>
                  <a:gd name="f40" fmla="val 44"/>
                  <a:gd name="f41" fmla="val 11"/>
                  <a:gd name="f42" fmla="val 51"/>
                  <a:gd name="f43" fmla="val 7"/>
                  <a:gd name="f44" fmla="val 54"/>
                  <a:gd name="f45" fmla="val 57"/>
                  <a:gd name="f46" fmla="val 2"/>
                  <a:gd name="f47" fmla="val 65"/>
                  <a:gd name="f48" fmla="val 74"/>
                  <a:gd name="f49" fmla="val 3"/>
                  <a:gd name="f50" fmla="val 78"/>
                  <a:gd name="f51" fmla="val 82"/>
                  <a:gd name="f52" fmla="val 88"/>
                  <a:gd name="f53" fmla="val 93"/>
                  <a:gd name="f54" fmla="val 98"/>
                  <a:gd name="f55" fmla="val 103"/>
                  <a:gd name="f56" fmla="val 106"/>
                  <a:gd name="f57" fmla="val 108"/>
                  <a:gd name="f58" fmla="val 18"/>
                  <a:gd name="f59" fmla="val 110"/>
                  <a:gd name="f60" fmla="val 112"/>
                  <a:gd name="f61" fmla="val 22"/>
                  <a:gd name="f62" fmla="val 113"/>
                  <a:gd name="f63" fmla="val 24"/>
                  <a:gd name="f64" fmla="val 114"/>
                  <a:gd name="f65" fmla="val 28"/>
                  <a:gd name="f66" fmla="val 29"/>
                  <a:gd name="f67" fmla="val 30"/>
                  <a:gd name="f68" fmla="val 111"/>
                  <a:gd name="f69" fmla="val 109"/>
                  <a:gd name="f70" fmla="val 107"/>
                  <a:gd name="f71" fmla="val 105"/>
                  <a:gd name="f72" fmla="val 102"/>
                  <a:gd name="f73" fmla="val 116"/>
                  <a:gd name="f74" fmla="val 35"/>
                  <a:gd name="f75" fmla="val 58"/>
                  <a:gd name="f76" fmla="val 56"/>
                  <a:gd name="f77" fmla="val 52"/>
                  <a:gd name="f78" fmla="val 46"/>
                  <a:gd name="f79" fmla="val 39"/>
                  <a:gd name="f80" fmla="val 99"/>
                  <a:gd name="f81" fmla="val 97"/>
                  <a:gd name="f82" fmla="val 96"/>
                  <a:gd name="f83" fmla="val 47"/>
                  <a:gd name="f84" fmla="val 94"/>
                  <a:gd name="f85" fmla="val 50"/>
                  <a:gd name="f86" fmla="val 92"/>
                  <a:gd name="f87" fmla="val 59"/>
                  <a:gd name="f88" fmla="val 95"/>
                  <a:gd name="f89" fmla="val 62"/>
                  <a:gd name="f90" fmla="val 101"/>
                  <a:gd name="f91" fmla="val 63"/>
                  <a:gd name="f92" fmla="val 104"/>
                  <a:gd name="f93" fmla="val 73"/>
                  <a:gd name="f94" fmla="val 81"/>
                  <a:gd name="f95" fmla="val 89"/>
                  <a:gd name="f96" fmla="val 91"/>
                  <a:gd name="f97" fmla="val 84"/>
                  <a:gd name="f98" fmla="val 77"/>
                  <a:gd name="f99" fmla="val 66"/>
                  <a:gd name="f100" fmla="val 33"/>
                  <a:gd name="f101" fmla="val 90"/>
                  <a:gd name="f102" fmla="+- 0 0 -90"/>
                  <a:gd name="f103" fmla="*/ f3 1 117"/>
                  <a:gd name="f104" fmla="*/ f4 1 115"/>
                  <a:gd name="f105" fmla="val f5"/>
                  <a:gd name="f106" fmla="val f6"/>
                  <a:gd name="f107" fmla="val f7"/>
                  <a:gd name="f108" fmla="*/ f102 f0 1"/>
                  <a:gd name="f109" fmla="+- f107 0 f105"/>
                  <a:gd name="f110" fmla="+- f106 0 f105"/>
                  <a:gd name="f111" fmla="*/ f108 1 f2"/>
                  <a:gd name="f112" fmla="*/ f110 1 117"/>
                  <a:gd name="f113" fmla="*/ f109 1 115"/>
                  <a:gd name="f114" fmla="*/ 19 f110 1"/>
                  <a:gd name="f115" fmla="*/ 70 f109 1"/>
                  <a:gd name="f116" fmla="*/ 10 f110 1"/>
                  <a:gd name="f117" fmla="*/ 68 f109 1"/>
                  <a:gd name="f118" fmla="*/ 0 f110 1"/>
                  <a:gd name="f119" fmla="*/ 43 f109 1"/>
                  <a:gd name="f120" fmla="*/ 4 f110 1"/>
                  <a:gd name="f121" fmla="*/ 38 f109 1"/>
                  <a:gd name="f122" fmla="*/ 40 f109 1"/>
                  <a:gd name="f123" fmla="*/ 16 f110 1"/>
                  <a:gd name="f124" fmla="*/ 48 f109 1"/>
                  <a:gd name="f125" fmla="*/ 31 f110 1"/>
                  <a:gd name="f126" fmla="*/ 31 f109 1"/>
                  <a:gd name="f127" fmla="*/ 41 f110 1"/>
                  <a:gd name="f128" fmla="*/ 19 f109 1"/>
                  <a:gd name="f129" fmla="*/ 51 f110 1"/>
                  <a:gd name="f130" fmla="*/ 7 f109 1"/>
                  <a:gd name="f131" fmla="*/ 61 f110 1"/>
                  <a:gd name="f132" fmla="*/ 1 f109 1"/>
                  <a:gd name="f133" fmla="*/ 74 f110 1"/>
                  <a:gd name="f134" fmla="*/ 3 f109 1"/>
                  <a:gd name="f135" fmla="*/ 88 f110 1"/>
                  <a:gd name="f136" fmla="*/ 8 f109 1"/>
                  <a:gd name="f137" fmla="*/ 103 f110 1"/>
                  <a:gd name="f138" fmla="*/ 15 f109 1"/>
                  <a:gd name="f139" fmla="*/ 110 f110 1"/>
                  <a:gd name="f140" fmla="*/ 20 f109 1"/>
                  <a:gd name="f141" fmla="*/ 113 f110 1"/>
                  <a:gd name="f142" fmla="*/ 27 f109 1"/>
                  <a:gd name="f143" fmla="*/ 112 f110 1"/>
                  <a:gd name="f144" fmla="*/ 30 f109 1"/>
                  <a:gd name="f145" fmla="*/ 109 f110 1"/>
                  <a:gd name="f146" fmla="*/ 29 f109 1"/>
                  <a:gd name="f147" fmla="*/ 102 f110 1"/>
                  <a:gd name="f148" fmla="*/ 115 f110 1"/>
                  <a:gd name="f149" fmla="*/ 34 f109 1"/>
                  <a:gd name="f150" fmla="*/ 117 f110 1"/>
                  <a:gd name="f151" fmla="*/ 57 f109 1"/>
                  <a:gd name="f152" fmla="*/ 108 f110 1"/>
                  <a:gd name="f153" fmla="*/ 106 f110 1"/>
                  <a:gd name="f154" fmla="*/ 52 f109 1"/>
                  <a:gd name="f155" fmla="*/ 96 f110 1"/>
                  <a:gd name="f156" fmla="*/ 47 f109 1"/>
                  <a:gd name="f157" fmla="*/ 93 f110 1"/>
                  <a:gd name="f158" fmla="*/ 59 f109 1"/>
                  <a:gd name="f159" fmla="*/ 101 f110 1"/>
                  <a:gd name="f160" fmla="*/ 62 f109 1"/>
                  <a:gd name="f161" fmla="*/ 65 f109 1"/>
                  <a:gd name="f162" fmla="*/ 89 f109 1"/>
                  <a:gd name="f163" fmla="*/ 101 f109 1"/>
                  <a:gd name="f164" fmla="*/ 97 f110 1"/>
                  <a:gd name="f165" fmla="*/ 102 f109 1"/>
                  <a:gd name="f166" fmla="*/ 77 f110 1"/>
                  <a:gd name="f167" fmla="*/ 114 f109 1"/>
                  <a:gd name="f168" fmla="*/ 113 f109 1"/>
                  <a:gd name="f169" fmla="*/ 50 f110 1"/>
                  <a:gd name="f170" fmla="*/ 107 f109 1"/>
                  <a:gd name="f171" fmla="*/ 35 f110 1"/>
                  <a:gd name="f172" fmla="*/ 93 f109 1"/>
                  <a:gd name="f173" fmla="*/ 88 f109 1"/>
                  <a:gd name="f174" fmla="*/ 20 f110 1"/>
                  <a:gd name="f175" fmla="*/ 71 f109 1"/>
                  <a:gd name="f176" fmla="+- f111 0 f1"/>
                  <a:gd name="f177" fmla="*/ f114 1 117"/>
                  <a:gd name="f178" fmla="*/ f115 1 116"/>
                  <a:gd name="f179" fmla="*/ f116 1 117"/>
                  <a:gd name="f180" fmla="*/ f117 1 116"/>
                  <a:gd name="f181" fmla="*/ f118 1 117"/>
                  <a:gd name="f182" fmla="*/ f119 1 116"/>
                  <a:gd name="f183" fmla="*/ f120 1 117"/>
                  <a:gd name="f184" fmla="*/ f121 1 116"/>
                  <a:gd name="f185" fmla="*/ f122 1 116"/>
                  <a:gd name="f186" fmla="*/ f123 1 117"/>
                  <a:gd name="f187" fmla="*/ f124 1 116"/>
                  <a:gd name="f188" fmla="*/ f125 1 117"/>
                  <a:gd name="f189" fmla="*/ f126 1 116"/>
                  <a:gd name="f190" fmla="*/ f127 1 117"/>
                  <a:gd name="f191" fmla="*/ f128 1 116"/>
                  <a:gd name="f192" fmla="*/ f129 1 117"/>
                  <a:gd name="f193" fmla="*/ f130 1 116"/>
                  <a:gd name="f194" fmla="*/ f131 1 117"/>
                  <a:gd name="f195" fmla="*/ f132 1 116"/>
                  <a:gd name="f196" fmla="*/ f133 1 117"/>
                  <a:gd name="f197" fmla="*/ f134 1 116"/>
                  <a:gd name="f198" fmla="*/ f135 1 117"/>
                  <a:gd name="f199" fmla="*/ f136 1 116"/>
                  <a:gd name="f200" fmla="*/ f137 1 117"/>
                  <a:gd name="f201" fmla="*/ f138 1 116"/>
                  <a:gd name="f202" fmla="*/ f139 1 117"/>
                  <a:gd name="f203" fmla="*/ f140 1 116"/>
                  <a:gd name="f204" fmla="*/ f141 1 117"/>
                  <a:gd name="f205" fmla="*/ f142 1 116"/>
                  <a:gd name="f206" fmla="*/ f143 1 117"/>
                  <a:gd name="f207" fmla="*/ f144 1 116"/>
                  <a:gd name="f208" fmla="*/ f145 1 117"/>
                  <a:gd name="f209" fmla="*/ f146 1 116"/>
                  <a:gd name="f210" fmla="*/ f147 1 117"/>
                  <a:gd name="f211" fmla="*/ f148 1 117"/>
                  <a:gd name="f212" fmla="*/ f149 1 116"/>
                  <a:gd name="f213" fmla="*/ f150 1 117"/>
                  <a:gd name="f214" fmla="*/ f151 1 116"/>
                  <a:gd name="f215" fmla="*/ f152 1 117"/>
                  <a:gd name="f216" fmla="*/ f153 1 117"/>
                  <a:gd name="f217" fmla="*/ f154 1 116"/>
                  <a:gd name="f218" fmla="*/ f155 1 117"/>
                  <a:gd name="f219" fmla="*/ f156 1 116"/>
                  <a:gd name="f220" fmla="*/ f157 1 117"/>
                  <a:gd name="f221" fmla="*/ f158 1 116"/>
                  <a:gd name="f222" fmla="*/ f159 1 117"/>
                  <a:gd name="f223" fmla="*/ f160 1 116"/>
                  <a:gd name="f224" fmla="*/ f161 1 116"/>
                  <a:gd name="f225" fmla="*/ f162 1 116"/>
                  <a:gd name="f226" fmla="*/ f163 1 116"/>
                  <a:gd name="f227" fmla="*/ f164 1 117"/>
                  <a:gd name="f228" fmla="*/ f165 1 116"/>
                  <a:gd name="f229" fmla="*/ f166 1 117"/>
                  <a:gd name="f230" fmla="*/ f167 1 116"/>
                  <a:gd name="f231" fmla="*/ f168 1 116"/>
                  <a:gd name="f232" fmla="*/ f169 1 117"/>
                  <a:gd name="f233" fmla="*/ f170 1 116"/>
                  <a:gd name="f234" fmla="*/ f171 1 117"/>
                  <a:gd name="f235" fmla="*/ f172 1 116"/>
                  <a:gd name="f236" fmla="*/ f173 1 116"/>
                  <a:gd name="f237" fmla="*/ f174 1 117"/>
                  <a:gd name="f238" fmla="*/ f175 1 116"/>
                  <a:gd name="f239" fmla="*/ 0 1 f112"/>
                  <a:gd name="f240" fmla="*/ f106 1 f112"/>
                  <a:gd name="f241" fmla="*/ 0 1 f113"/>
                  <a:gd name="f242" fmla="*/ f107 1 f113"/>
                  <a:gd name="f243" fmla="*/ f177 1 f112"/>
                  <a:gd name="f244" fmla="*/ f178 1 f113"/>
                  <a:gd name="f245" fmla="*/ f179 1 f112"/>
                  <a:gd name="f246" fmla="*/ f180 1 f113"/>
                  <a:gd name="f247" fmla="*/ f181 1 f112"/>
                  <a:gd name="f248" fmla="*/ f182 1 f113"/>
                  <a:gd name="f249" fmla="*/ f183 1 f112"/>
                  <a:gd name="f250" fmla="*/ f184 1 f113"/>
                  <a:gd name="f251" fmla="*/ f185 1 f113"/>
                  <a:gd name="f252" fmla="*/ f186 1 f112"/>
                  <a:gd name="f253" fmla="*/ f187 1 f113"/>
                  <a:gd name="f254" fmla="*/ f188 1 f112"/>
                  <a:gd name="f255" fmla="*/ f189 1 f113"/>
                  <a:gd name="f256" fmla="*/ f190 1 f112"/>
                  <a:gd name="f257" fmla="*/ f191 1 f113"/>
                  <a:gd name="f258" fmla="*/ f192 1 f112"/>
                  <a:gd name="f259" fmla="*/ f193 1 f113"/>
                  <a:gd name="f260" fmla="*/ f194 1 f112"/>
                  <a:gd name="f261" fmla="*/ f195 1 f113"/>
                  <a:gd name="f262" fmla="*/ f196 1 f112"/>
                  <a:gd name="f263" fmla="*/ f197 1 f113"/>
                  <a:gd name="f264" fmla="*/ f198 1 f112"/>
                  <a:gd name="f265" fmla="*/ f199 1 f113"/>
                  <a:gd name="f266" fmla="*/ f200 1 f112"/>
                  <a:gd name="f267" fmla="*/ f201 1 f113"/>
                  <a:gd name="f268" fmla="*/ f202 1 f112"/>
                  <a:gd name="f269" fmla="*/ f203 1 f113"/>
                  <a:gd name="f270" fmla="*/ f204 1 f112"/>
                  <a:gd name="f271" fmla="*/ f205 1 f113"/>
                  <a:gd name="f272" fmla="*/ f206 1 f112"/>
                  <a:gd name="f273" fmla="*/ f207 1 f113"/>
                  <a:gd name="f274" fmla="*/ f208 1 f112"/>
                  <a:gd name="f275" fmla="*/ f209 1 f113"/>
                  <a:gd name="f276" fmla="*/ f210 1 f112"/>
                  <a:gd name="f277" fmla="*/ f211 1 f112"/>
                  <a:gd name="f278" fmla="*/ f212 1 f113"/>
                  <a:gd name="f279" fmla="*/ f213 1 f112"/>
                  <a:gd name="f280" fmla="*/ f214 1 f113"/>
                  <a:gd name="f281" fmla="*/ f215 1 f112"/>
                  <a:gd name="f282" fmla="*/ f216 1 f112"/>
                  <a:gd name="f283" fmla="*/ f217 1 f113"/>
                  <a:gd name="f284" fmla="*/ f218 1 f112"/>
                  <a:gd name="f285" fmla="*/ f219 1 f113"/>
                  <a:gd name="f286" fmla="*/ f220 1 f112"/>
                  <a:gd name="f287" fmla="*/ f221 1 f113"/>
                  <a:gd name="f288" fmla="*/ f222 1 f112"/>
                  <a:gd name="f289" fmla="*/ f223 1 f113"/>
                  <a:gd name="f290" fmla="*/ f224 1 f113"/>
                  <a:gd name="f291" fmla="*/ f225 1 f113"/>
                  <a:gd name="f292" fmla="*/ f226 1 f113"/>
                  <a:gd name="f293" fmla="*/ f227 1 f112"/>
                  <a:gd name="f294" fmla="*/ f228 1 f113"/>
                  <a:gd name="f295" fmla="*/ f229 1 f112"/>
                  <a:gd name="f296" fmla="*/ f230 1 f113"/>
                  <a:gd name="f297" fmla="*/ f231 1 f113"/>
                  <a:gd name="f298" fmla="*/ f232 1 f112"/>
                  <a:gd name="f299" fmla="*/ f233 1 f113"/>
                  <a:gd name="f300" fmla="*/ f234 1 f112"/>
                  <a:gd name="f301" fmla="*/ f235 1 f113"/>
                  <a:gd name="f302" fmla="*/ f236 1 f113"/>
                  <a:gd name="f303" fmla="*/ f237 1 f112"/>
                  <a:gd name="f304" fmla="*/ f238 1 f113"/>
                  <a:gd name="f305" fmla="*/ f239 f103 1"/>
                  <a:gd name="f306" fmla="*/ f240 f103 1"/>
                  <a:gd name="f307" fmla="*/ f242 f104 1"/>
                  <a:gd name="f308" fmla="*/ f241 f104 1"/>
                  <a:gd name="f309" fmla="*/ f243 f103 1"/>
                  <a:gd name="f310" fmla="*/ f244 f104 1"/>
                  <a:gd name="f311" fmla="*/ f245 f103 1"/>
                  <a:gd name="f312" fmla="*/ f246 f104 1"/>
                  <a:gd name="f313" fmla="*/ f247 f103 1"/>
                  <a:gd name="f314" fmla="*/ f248 f104 1"/>
                  <a:gd name="f315" fmla="*/ f249 f103 1"/>
                  <a:gd name="f316" fmla="*/ f250 f104 1"/>
                  <a:gd name="f317" fmla="*/ f251 f104 1"/>
                  <a:gd name="f318" fmla="*/ f252 f103 1"/>
                  <a:gd name="f319" fmla="*/ f253 f104 1"/>
                  <a:gd name="f320" fmla="*/ f254 f103 1"/>
                  <a:gd name="f321" fmla="*/ f255 f104 1"/>
                  <a:gd name="f322" fmla="*/ f256 f103 1"/>
                  <a:gd name="f323" fmla="*/ f257 f104 1"/>
                  <a:gd name="f324" fmla="*/ f258 f103 1"/>
                  <a:gd name="f325" fmla="*/ f259 f104 1"/>
                  <a:gd name="f326" fmla="*/ f260 f103 1"/>
                  <a:gd name="f327" fmla="*/ f261 f104 1"/>
                  <a:gd name="f328" fmla="*/ f262 f103 1"/>
                  <a:gd name="f329" fmla="*/ f263 f104 1"/>
                  <a:gd name="f330" fmla="*/ f264 f103 1"/>
                  <a:gd name="f331" fmla="*/ f265 f104 1"/>
                  <a:gd name="f332" fmla="*/ f266 f103 1"/>
                  <a:gd name="f333" fmla="*/ f267 f104 1"/>
                  <a:gd name="f334" fmla="*/ f268 f103 1"/>
                  <a:gd name="f335" fmla="*/ f269 f104 1"/>
                  <a:gd name="f336" fmla="*/ f270 f103 1"/>
                  <a:gd name="f337" fmla="*/ f271 f104 1"/>
                  <a:gd name="f338" fmla="*/ f272 f103 1"/>
                  <a:gd name="f339" fmla="*/ f273 f104 1"/>
                  <a:gd name="f340" fmla="*/ f274 f103 1"/>
                  <a:gd name="f341" fmla="*/ f275 f104 1"/>
                  <a:gd name="f342" fmla="*/ f276 f103 1"/>
                  <a:gd name="f343" fmla="*/ f277 f103 1"/>
                  <a:gd name="f344" fmla="*/ f278 f104 1"/>
                  <a:gd name="f345" fmla="*/ f279 f103 1"/>
                  <a:gd name="f346" fmla="*/ f280 f104 1"/>
                  <a:gd name="f347" fmla="*/ f281 f103 1"/>
                  <a:gd name="f348" fmla="*/ f282 f103 1"/>
                  <a:gd name="f349" fmla="*/ f283 f104 1"/>
                  <a:gd name="f350" fmla="*/ f284 f103 1"/>
                  <a:gd name="f351" fmla="*/ f285 f104 1"/>
                  <a:gd name="f352" fmla="*/ f286 f103 1"/>
                  <a:gd name="f353" fmla="*/ f287 f104 1"/>
                  <a:gd name="f354" fmla="*/ f288 f103 1"/>
                  <a:gd name="f355" fmla="*/ f289 f104 1"/>
                  <a:gd name="f356" fmla="*/ f290 f104 1"/>
                  <a:gd name="f357" fmla="*/ f291 f104 1"/>
                  <a:gd name="f358" fmla="*/ f292 f104 1"/>
                  <a:gd name="f359" fmla="*/ f293 f103 1"/>
                  <a:gd name="f360" fmla="*/ f294 f104 1"/>
                  <a:gd name="f361" fmla="*/ f295 f103 1"/>
                  <a:gd name="f362" fmla="*/ f296 f104 1"/>
                  <a:gd name="f363" fmla="*/ f297 f104 1"/>
                  <a:gd name="f364" fmla="*/ f298 f103 1"/>
                  <a:gd name="f365" fmla="*/ f299 f104 1"/>
                  <a:gd name="f366" fmla="*/ f300 f103 1"/>
                  <a:gd name="f367" fmla="*/ f301 f104 1"/>
                  <a:gd name="f368" fmla="*/ f302 f104 1"/>
                  <a:gd name="f369" fmla="*/ f303 f103 1"/>
                  <a:gd name="f370" fmla="*/ f304 f10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6">
                    <a:pos x="f309" y="f310"/>
                  </a:cxn>
                  <a:cxn ang="f176">
                    <a:pos x="f311" y="f312"/>
                  </a:cxn>
                  <a:cxn ang="f176">
                    <a:pos x="f313" y="f314"/>
                  </a:cxn>
                  <a:cxn ang="f176">
                    <a:pos x="f315" y="f316"/>
                  </a:cxn>
                  <a:cxn ang="f176">
                    <a:pos x="f311" y="f317"/>
                  </a:cxn>
                  <a:cxn ang="f176">
                    <a:pos x="f318" y="f319"/>
                  </a:cxn>
                  <a:cxn ang="f176">
                    <a:pos x="f318" y="f319"/>
                  </a:cxn>
                  <a:cxn ang="f176">
                    <a:pos x="f320" y="f321"/>
                  </a:cxn>
                  <a:cxn ang="f176">
                    <a:pos x="f322" y="f323"/>
                  </a:cxn>
                  <a:cxn ang="f176">
                    <a:pos x="f324" y="f325"/>
                  </a:cxn>
                  <a:cxn ang="f176">
                    <a:pos x="f326" y="f327"/>
                  </a:cxn>
                  <a:cxn ang="f176">
                    <a:pos x="f328" y="f329"/>
                  </a:cxn>
                  <a:cxn ang="f176">
                    <a:pos x="f330" y="f331"/>
                  </a:cxn>
                  <a:cxn ang="f176">
                    <a:pos x="f332" y="f333"/>
                  </a:cxn>
                  <a:cxn ang="f176">
                    <a:pos x="f334" y="f335"/>
                  </a:cxn>
                  <a:cxn ang="f176">
                    <a:pos x="f336" y="f337"/>
                  </a:cxn>
                  <a:cxn ang="f176">
                    <a:pos x="f338" y="f339"/>
                  </a:cxn>
                  <a:cxn ang="f176">
                    <a:pos x="f340" y="f341"/>
                  </a:cxn>
                  <a:cxn ang="f176">
                    <a:pos x="f342" y="f337"/>
                  </a:cxn>
                  <a:cxn ang="f176">
                    <a:pos x="f343" y="f344"/>
                  </a:cxn>
                  <a:cxn ang="f176">
                    <a:pos x="f345" y="f316"/>
                  </a:cxn>
                  <a:cxn ang="f176">
                    <a:pos x="f334" y="f346"/>
                  </a:cxn>
                  <a:cxn ang="f176">
                    <a:pos x="f347" y="f346"/>
                  </a:cxn>
                  <a:cxn ang="f176">
                    <a:pos x="f348" y="f349"/>
                  </a:cxn>
                  <a:cxn ang="f176">
                    <a:pos x="f348" y="f314"/>
                  </a:cxn>
                  <a:cxn ang="f176">
                    <a:pos x="f342" y="f317"/>
                  </a:cxn>
                  <a:cxn ang="f176">
                    <a:pos x="f350" y="f351"/>
                  </a:cxn>
                  <a:cxn ang="f176">
                    <a:pos x="f352" y="f353"/>
                  </a:cxn>
                  <a:cxn ang="f176">
                    <a:pos x="f354" y="f355"/>
                  </a:cxn>
                  <a:cxn ang="f176">
                    <a:pos x="f348" y="f355"/>
                  </a:cxn>
                  <a:cxn ang="f176">
                    <a:pos x="f334" y="f356"/>
                  </a:cxn>
                  <a:cxn ang="f176">
                    <a:pos x="f340" y="f357"/>
                  </a:cxn>
                  <a:cxn ang="f176">
                    <a:pos x="f354" y="f358"/>
                  </a:cxn>
                  <a:cxn ang="f176">
                    <a:pos x="f359" y="f360"/>
                  </a:cxn>
                  <a:cxn ang="f176">
                    <a:pos x="f361" y="f362"/>
                  </a:cxn>
                  <a:cxn ang="f176">
                    <a:pos x="f326" y="f363"/>
                  </a:cxn>
                  <a:cxn ang="f176">
                    <a:pos x="f364" y="f365"/>
                  </a:cxn>
                  <a:cxn ang="f176">
                    <a:pos x="f366" y="f367"/>
                  </a:cxn>
                  <a:cxn ang="f176">
                    <a:pos x="f320" y="f368"/>
                  </a:cxn>
                  <a:cxn ang="f176">
                    <a:pos x="f369" y="f370"/>
                  </a:cxn>
                  <a:cxn ang="f176">
                    <a:pos x="f309" y="f310"/>
                  </a:cxn>
                </a:cxnLst>
                <a:rect l="f305" t="f308" r="f306" b="f307"/>
                <a:pathLst>
                  <a:path w="117" h="11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5" y="f20"/>
                    </a:cubicBezTo>
                    <a:cubicBezTo>
                      <a:pt x="f5" y="f21"/>
                      <a:pt x="f18" y="f22"/>
                      <a:pt x="f16" y="f22"/>
                    </a:cubicBezTo>
                    <a:cubicBezTo>
                      <a:pt x="f23" y="f24"/>
                      <a:pt x="f25" y="f22"/>
                      <a:pt x="f14" y="f26"/>
                    </a:cubicBezTo>
                    <a:cubicBezTo>
                      <a:pt x="f12" y="f27"/>
                      <a:pt x="f28" y="f29"/>
                      <a:pt x="f30" y="f31"/>
                    </a:cubicBezTo>
                    <a:cubicBezTo>
                      <a:pt x="f30" y="f31"/>
                      <a:pt x="f30" y="f32"/>
                      <a:pt x="f30" y="f31"/>
                    </a:cubicBezTo>
                    <a:cubicBezTo>
                      <a:pt x="f33" y="f27"/>
                      <a:pt x="f34" y="f35"/>
                      <a:pt x="f36" y="f36"/>
                    </a:cubicBezTo>
                    <a:cubicBezTo>
                      <a:pt x="f37" y="f38"/>
                      <a:pt x="f24" y="f39"/>
                      <a:pt x="f21" y="f8"/>
                    </a:cubicBezTo>
                    <a:cubicBezTo>
                      <a:pt x="f40" y="f10"/>
                      <a:pt x="f31" y="f41"/>
                      <a:pt x="f42" y="f43"/>
                    </a:cubicBezTo>
                    <a:cubicBezTo>
                      <a:pt x="f44" y="f16"/>
                      <a:pt x="f45" y="f46"/>
                      <a:pt x="f17" y="f18"/>
                    </a:cubicBezTo>
                    <a:cubicBezTo>
                      <a:pt x="f47" y="f5"/>
                      <a:pt x="f9" y="f18"/>
                      <a:pt x="f48" y="f49"/>
                    </a:cubicBezTo>
                    <a:cubicBezTo>
                      <a:pt x="f50" y="f23"/>
                      <a:pt x="f51" y="f43"/>
                      <a:pt x="f52" y="f25"/>
                    </a:cubicBezTo>
                    <a:cubicBezTo>
                      <a:pt x="f53" y="f25"/>
                      <a:pt x="f54" y="f12"/>
                      <a:pt x="f55" y="f10"/>
                    </a:cubicBezTo>
                    <a:cubicBezTo>
                      <a:pt x="f56" y="f30"/>
                      <a:pt x="f57" y="f58"/>
                      <a:pt x="f59" y="f33"/>
                    </a:cubicBezTo>
                    <a:cubicBezTo>
                      <a:pt x="f60" y="f61"/>
                      <a:pt x="f62" y="f63"/>
                      <a:pt x="f62" y="f38"/>
                    </a:cubicBezTo>
                    <a:cubicBezTo>
                      <a:pt x="f64" y="f65"/>
                      <a:pt x="f62" y="f66"/>
                      <a:pt x="f60" y="f67"/>
                    </a:cubicBezTo>
                    <a:cubicBezTo>
                      <a:pt x="f68" y="f67"/>
                      <a:pt x="f59" y="f66"/>
                      <a:pt x="f69" y="f66"/>
                    </a:cubicBezTo>
                    <a:cubicBezTo>
                      <a:pt x="f70" y="f38"/>
                      <a:pt x="f71" y="f38"/>
                      <a:pt x="f72" y="f38"/>
                    </a:cubicBezTo>
                    <a:cubicBezTo>
                      <a:pt x="f70" y="f65"/>
                      <a:pt x="f60" y="f67"/>
                      <a:pt x="f7" y="f37"/>
                    </a:cubicBezTo>
                    <a:cubicBezTo>
                      <a:pt x="f73" y="f74"/>
                      <a:pt x="f6" y="f35"/>
                      <a:pt x="f6" y="f22"/>
                    </a:cubicBezTo>
                    <a:cubicBezTo>
                      <a:pt x="f73" y="f40"/>
                      <a:pt x="f64" y="f42"/>
                      <a:pt x="f59" y="f45"/>
                    </a:cubicBezTo>
                    <a:cubicBezTo>
                      <a:pt x="f69" y="f45"/>
                      <a:pt x="f69" y="f75"/>
                      <a:pt x="f57" y="f45"/>
                    </a:cubicBezTo>
                    <a:cubicBezTo>
                      <a:pt x="f56" y="f76"/>
                      <a:pt x="f56" y="f44"/>
                      <a:pt x="f56" y="f77"/>
                    </a:cubicBezTo>
                    <a:cubicBezTo>
                      <a:pt x="f56" y="f32"/>
                      <a:pt x="f56" y="f78"/>
                      <a:pt x="f56" y="f20"/>
                    </a:cubicBezTo>
                    <a:cubicBezTo>
                      <a:pt x="f56" y="f26"/>
                      <a:pt x="f71" y="f79"/>
                      <a:pt x="f72" y="f26"/>
                    </a:cubicBezTo>
                    <a:cubicBezTo>
                      <a:pt x="f80" y="f27"/>
                      <a:pt x="f81" y="f40"/>
                      <a:pt x="f82" y="f83"/>
                    </a:cubicBezTo>
                    <a:cubicBezTo>
                      <a:pt x="f84" y="f85"/>
                      <a:pt x="f86" y="f44"/>
                      <a:pt x="f53" y="f87"/>
                    </a:cubicBezTo>
                    <a:cubicBezTo>
                      <a:pt x="f88" y="f89"/>
                      <a:pt x="f54" y="f89"/>
                      <a:pt x="f90" y="f89"/>
                    </a:cubicBezTo>
                    <a:cubicBezTo>
                      <a:pt x="f55" y="f91"/>
                      <a:pt x="f92" y="f89"/>
                      <a:pt x="f56" y="f89"/>
                    </a:cubicBezTo>
                    <a:cubicBezTo>
                      <a:pt x="f57" y="f89"/>
                      <a:pt x="f59" y="f91"/>
                      <a:pt x="f59" y="f47"/>
                    </a:cubicBezTo>
                    <a:cubicBezTo>
                      <a:pt x="f59" y="f93"/>
                      <a:pt x="f60" y="f94"/>
                      <a:pt x="f69" y="f95"/>
                    </a:cubicBezTo>
                    <a:cubicBezTo>
                      <a:pt x="f70" y="f84"/>
                      <a:pt x="f92" y="f54"/>
                      <a:pt x="f90" y="f90"/>
                    </a:cubicBezTo>
                    <a:cubicBezTo>
                      <a:pt x="f80" y="f90"/>
                      <a:pt x="f54" y="f90"/>
                      <a:pt x="f81" y="f72"/>
                    </a:cubicBezTo>
                    <a:cubicBezTo>
                      <a:pt x="f96" y="f70"/>
                      <a:pt x="f97" y="f68"/>
                      <a:pt x="f98" y="f64"/>
                    </a:cubicBezTo>
                    <a:cubicBezTo>
                      <a:pt x="f11" y="f73"/>
                      <a:pt x="f99" y="f7"/>
                      <a:pt x="f17" y="f62"/>
                    </a:cubicBezTo>
                    <a:cubicBezTo>
                      <a:pt x="f45" y="f60"/>
                      <a:pt x="f44" y="f69"/>
                      <a:pt x="f85" y="f70"/>
                    </a:cubicBezTo>
                    <a:cubicBezTo>
                      <a:pt x="f29" y="f72"/>
                      <a:pt x="f26" y="f81"/>
                      <a:pt x="f74" y="f53"/>
                    </a:cubicBezTo>
                    <a:cubicBezTo>
                      <a:pt x="f37" y="f96"/>
                      <a:pt x="f100" y="f101"/>
                      <a:pt x="f36" y="f52"/>
                    </a:cubicBezTo>
                    <a:cubicBezTo>
                      <a:pt x="f65" y="f51"/>
                      <a:pt x="f39" y="f98"/>
                      <a:pt x="f33" y="f13"/>
                    </a:cubicBezTo>
                    <a:cubicBezTo>
                      <a:pt x="f33" y="f9"/>
                      <a:pt x="f8" y="f9"/>
                      <a:pt x="f8" y="f9"/>
                    </a:cubicBezTo>
                    <a:close/>
                  </a:path>
                </a:pathLst>
              </a:custGeom>
              <a:solidFill>
                <a:srgbClr val="FAC5A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80" name="Freeform 43">
                <a:extLst>
                  <a:ext uri="{FF2B5EF4-FFF2-40B4-BE49-F238E27FC236}">
                    <a16:creationId xmlns:a16="http://schemas.microsoft.com/office/drawing/2014/main" id="{9639DA0C-165A-FA93-ACAA-05F0CF36CE4F}"/>
                  </a:ext>
                </a:extLst>
              </p:cNvPr>
              <p:cNvSpPr/>
              <p:nvPr/>
            </p:nvSpPr>
            <p:spPr>
              <a:xfrm>
                <a:off x="7924803" y="4710110"/>
                <a:ext cx="960440" cy="7588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2"/>
                  <a:gd name="f7" fmla="val 65"/>
                  <a:gd name="f8" fmla="val 1"/>
                  <a:gd name="f9" fmla="val 2"/>
                  <a:gd name="f10" fmla="val 3"/>
                  <a:gd name="f11" fmla="val 4"/>
                  <a:gd name="f12" fmla="val 7"/>
                  <a:gd name="f13" fmla="val 9"/>
                  <a:gd name="f14" fmla="val 10"/>
                  <a:gd name="f15" fmla="val 14"/>
                  <a:gd name="f16" fmla="val 19"/>
                  <a:gd name="f17" fmla="val 15"/>
                  <a:gd name="f18" fmla="val 21"/>
                  <a:gd name="f19" fmla="val 16"/>
                  <a:gd name="f20" fmla="val 22"/>
                  <a:gd name="f21" fmla="val 17"/>
                  <a:gd name="f22" fmla="val 23"/>
                  <a:gd name="f23" fmla="val 28"/>
                  <a:gd name="f24" fmla="val 27"/>
                  <a:gd name="f25" fmla="val 33"/>
                  <a:gd name="f26" fmla="val 32"/>
                  <a:gd name="f27" fmla="val 37"/>
                  <a:gd name="f28" fmla="val 40"/>
                  <a:gd name="f29" fmla="val 41"/>
                  <a:gd name="f30" fmla="val 43"/>
                  <a:gd name="f31" fmla="val 46"/>
                  <a:gd name="f32" fmla="val 45"/>
                  <a:gd name="f33" fmla="val 52"/>
                  <a:gd name="f34" fmla="val 58"/>
                  <a:gd name="f35" fmla="val 44"/>
                  <a:gd name="f36" fmla="val 63"/>
                  <a:gd name="f37" fmla="val 42"/>
                  <a:gd name="f38" fmla="val 69"/>
                  <a:gd name="f39" fmla="val 39"/>
                  <a:gd name="f40" fmla="val 74"/>
                  <a:gd name="f41" fmla="val 35"/>
                  <a:gd name="f42" fmla="val 79"/>
                  <a:gd name="f43" fmla="val 31"/>
                  <a:gd name="f44" fmla="val 80"/>
                  <a:gd name="f45" fmla="val 30"/>
                  <a:gd name="f46" fmla="val 81"/>
                  <a:gd name="f47" fmla="val 34"/>
                  <a:gd name="f48" fmla="val 78"/>
                  <a:gd name="f49" fmla="val 36"/>
                  <a:gd name="f50" fmla="val 76"/>
                  <a:gd name="f51" fmla="val 75"/>
                  <a:gd name="f52" fmla="val 70"/>
                  <a:gd name="f53" fmla="val 61"/>
                  <a:gd name="f54" fmla="val 48"/>
                  <a:gd name="f55" fmla="val 56"/>
                  <a:gd name="f56" fmla="val 51"/>
                  <a:gd name="f57" fmla="val 47"/>
                  <a:gd name="f58" fmla="val 50"/>
                  <a:gd name="f59" fmla="val 54"/>
                  <a:gd name="f60" fmla="val 59"/>
                  <a:gd name="f61" fmla="val 62"/>
                  <a:gd name="f62" fmla="val 38"/>
                  <a:gd name="f63" fmla="val 20"/>
                  <a:gd name="f64" fmla="val 13"/>
                  <a:gd name="f65" fmla="val 12"/>
                  <a:gd name="f66" fmla="val 11"/>
                  <a:gd name="f67" fmla="val 8"/>
                  <a:gd name="f68" fmla="val 29"/>
                  <a:gd name="f69" fmla="val 26"/>
                  <a:gd name="f70" fmla="val 6"/>
                  <a:gd name="f71" fmla="val 18"/>
                  <a:gd name="f72" fmla="val 5"/>
                  <a:gd name="f73" fmla="+- 0 0 -90"/>
                  <a:gd name="f74" fmla="*/ f3 1 82"/>
                  <a:gd name="f75" fmla="*/ f4 1 65"/>
                  <a:gd name="f76" fmla="val f5"/>
                  <a:gd name="f77" fmla="val f6"/>
                  <a:gd name="f78" fmla="val f7"/>
                  <a:gd name="f79" fmla="*/ f73 f0 1"/>
                  <a:gd name="f80" fmla="+- f78 0 f76"/>
                  <a:gd name="f81" fmla="+- f77 0 f76"/>
                  <a:gd name="f82" fmla="*/ f79 1 f2"/>
                  <a:gd name="f83" fmla="*/ f81 1 82"/>
                  <a:gd name="f84" fmla="*/ f80 1 65"/>
                  <a:gd name="f85" fmla="*/ 0 f81 1"/>
                  <a:gd name="f86" fmla="*/ 1 f80 1"/>
                  <a:gd name="f87" fmla="*/ 2 f81 1"/>
                  <a:gd name="f88" fmla="*/ 0 f80 1"/>
                  <a:gd name="f89" fmla="*/ 3 f81 1"/>
                  <a:gd name="f90" fmla="*/ 4 f80 1"/>
                  <a:gd name="f91" fmla="*/ 14 f81 1"/>
                  <a:gd name="f92" fmla="*/ 19 f80 1"/>
                  <a:gd name="f93" fmla="*/ 17 f81 1"/>
                  <a:gd name="f94" fmla="*/ 23 f80 1"/>
                  <a:gd name="f95" fmla="*/ 32 f81 1"/>
                  <a:gd name="f96" fmla="*/ 37 f80 1"/>
                  <a:gd name="f97" fmla="*/ 46 f81 1"/>
                  <a:gd name="f98" fmla="*/ 45 f80 1"/>
                  <a:gd name="f99" fmla="*/ 63 f81 1"/>
                  <a:gd name="f100" fmla="*/ 42 f80 1"/>
                  <a:gd name="f101" fmla="*/ 79 f81 1"/>
                  <a:gd name="f102" fmla="*/ 31 f80 1"/>
                  <a:gd name="f103" fmla="*/ 81 f81 1"/>
                  <a:gd name="f104" fmla="*/ 32 f80 1"/>
                  <a:gd name="f105" fmla="*/ 80 f81 1"/>
                  <a:gd name="f106" fmla="*/ 34 f80 1"/>
                  <a:gd name="f107" fmla="*/ 75 f81 1"/>
                  <a:gd name="f108" fmla="*/ 39 f80 1"/>
                  <a:gd name="f109" fmla="*/ 61 f81 1"/>
                  <a:gd name="f110" fmla="*/ 48 f80 1"/>
                  <a:gd name="f111" fmla="*/ 47 f81 1"/>
                  <a:gd name="f112" fmla="*/ 50 f80 1"/>
                  <a:gd name="f113" fmla="*/ 31 f81 1"/>
                  <a:gd name="f114" fmla="*/ 44 f80 1"/>
                  <a:gd name="f115" fmla="*/ 30 f81 1"/>
                  <a:gd name="f116" fmla="*/ 51 f80 1"/>
                  <a:gd name="f117" fmla="*/ 58 f80 1"/>
                  <a:gd name="f118" fmla="*/ 48 f81 1"/>
                  <a:gd name="f119" fmla="*/ 62 f80 1"/>
                  <a:gd name="f120" fmla="*/ 38 f81 1"/>
                  <a:gd name="f121" fmla="*/ 63 f80 1"/>
                  <a:gd name="f122" fmla="*/ 23 f81 1"/>
                  <a:gd name="f123" fmla="*/ 13 f81 1"/>
                  <a:gd name="f124" fmla="*/ 38 f80 1"/>
                  <a:gd name="f125" fmla="*/ 11 f81 1"/>
                  <a:gd name="f126" fmla="*/ 8 f81 1"/>
                  <a:gd name="f127" fmla="*/ 29 f80 1"/>
                  <a:gd name="f128" fmla="*/ 6 f81 1"/>
                  <a:gd name="f129" fmla="*/ 18 f80 1"/>
                  <a:gd name="f130" fmla="+- f82 0 f1"/>
                  <a:gd name="f131" fmla="*/ f85 1 82"/>
                  <a:gd name="f132" fmla="*/ f86 1 65"/>
                  <a:gd name="f133" fmla="*/ f87 1 82"/>
                  <a:gd name="f134" fmla="*/ f88 1 65"/>
                  <a:gd name="f135" fmla="*/ f89 1 82"/>
                  <a:gd name="f136" fmla="*/ f90 1 65"/>
                  <a:gd name="f137" fmla="*/ f91 1 82"/>
                  <a:gd name="f138" fmla="*/ f92 1 65"/>
                  <a:gd name="f139" fmla="*/ f93 1 82"/>
                  <a:gd name="f140" fmla="*/ f94 1 65"/>
                  <a:gd name="f141" fmla="*/ f95 1 82"/>
                  <a:gd name="f142" fmla="*/ f96 1 65"/>
                  <a:gd name="f143" fmla="*/ f97 1 82"/>
                  <a:gd name="f144" fmla="*/ f98 1 65"/>
                  <a:gd name="f145" fmla="*/ f99 1 82"/>
                  <a:gd name="f146" fmla="*/ f100 1 65"/>
                  <a:gd name="f147" fmla="*/ f101 1 82"/>
                  <a:gd name="f148" fmla="*/ f102 1 65"/>
                  <a:gd name="f149" fmla="*/ f103 1 82"/>
                  <a:gd name="f150" fmla="*/ f104 1 65"/>
                  <a:gd name="f151" fmla="*/ f105 1 82"/>
                  <a:gd name="f152" fmla="*/ f106 1 65"/>
                  <a:gd name="f153" fmla="*/ f107 1 82"/>
                  <a:gd name="f154" fmla="*/ f108 1 65"/>
                  <a:gd name="f155" fmla="*/ f109 1 82"/>
                  <a:gd name="f156" fmla="*/ f110 1 65"/>
                  <a:gd name="f157" fmla="*/ f111 1 82"/>
                  <a:gd name="f158" fmla="*/ f112 1 65"/>
                  <a:gd name="f159" fmla="*/ f113 1 82"/>
                  <a:gd name="f160" fmla="*/ f114 1 65"/>
                  <a:gd name="f161" fmla="*/ f115 1 82"/>
                  <a:gd name="f162" fmla="*/ f116 1 65"/>
                  <a:gd name="f163" fmla="*/ f117 1 65"/>
                  <a:gd name="f164" fmla="*/ f118 1 82"/>
                  <a:gd name="f165" fmla="*/ f119 1 65"/>
                  <a:gd name="f166" fmla="*/ f120 1 82"/>
                  <a:gd name="f167" fmla="*/ f121 1 65"/>
                  <a:gd name="f168" fmla="*/ f122 1 82"/>
                  <a:gd name="f169" fmla="*/ f123 1 82"/>
                  <a:gd name="f170" fmla="*/ f124 1 65"/>
                  <a:gd name="f171" fmla="*/ f125 1 82"/>
                  <a:gd name="f172" fmla="*/ f126 1 82"/>
                  <a:gd name="f173" fmla="*/ f127 1 65"/>
                  <a:gd name="f174" fmla="*/ f128 1 82"/>
                  <a:gd name="f175" fmla="*/ f129 1 65"/>
                  <a:gd name="f176" fmla="*/ 0 1 f83"/>
                  <a:gd name="f177" fmla="*/ f77 1 f83"/>
                  <a:gd name="f178" fmla="*/ 0 1 f84"/>
                  <a:gd name="f179" fmla="*/ f78 1 f84"/>
                  <a:gd name="f180" fmla="*/ f131 1 f83"/>
                  <a:gd name="f181" fmla="*/ f132 1 f84"/>
                  <a:gd name="f182" fmla="*/ f133 1 f83"/>
                  <a:gd name="f183" fmla="*/ f134 1 f84"/>
                  <a:gd name="f184" fmla="*/ f135 1 f83"/>
                  <a:gd name="f185" fmla="*/ f136 1 f84"/>
                  <a:gd name="f186" fmla="*/ f137 1 f83"/>
                  <a:gd name="f187" fmla="*/ f138 1 f84"/>
                  <a:gd name="f188" fmla="*/ f139 1 f83"/>
                  <a:gd name="f189" fmla="*/ f140 1 f84"/>
                  <a:gd name="f190" fmla="*/ f141 1 f83"/>
                  <a:gd name="f191" fmla="*/ f142 1 f84"/>
                  <a:gd name="f192" fmla="*/ f143 1 f83"/>
                  <a:gd name="f193" fmla="*/ f144 1 f84"/>
                  <a:gd name="f194" fmla="*/ f145 1 f83"/>
                  <a:gd name="f195" fmla="*/ f146 1 f84"/>
                  <a:gd name="f196" fmla="*/ f147 1 f83"/>
                  <a:gd name="f197" fmla="*/ f148 1 f84"/>
                  <a:gd name="f198" fmla="*/ f149 1 f83"/>
                  <a:gd name="f199" fmla="*/ f150 1 f84"/>
                  <a:gd name="f200" fmla="*/ f151 1 f83"/>
                  <a:gd name="f201" fmla="*/ f152 1 f84"/>
                  <a:gd name="f202" fmla="*/ f153 1 f83"/>
                  <a:gd name="f203" fmla="*/ f154 1 f84"/>
                  <a:gd name="f204" fmla="*/ f155 1 f83"/>
                  <a:gd name="f205" fmla="*/ f156 1 f84"/>
                  <a:gd name="f206" fmla="*/ f157 1 f83"/>
                  <a:gd name="f207" fmla="*/ f158 1 f84"/>
                  <a:gd name="f208" fmla="*/ f159 1 f83"/>
                  <a:gd name="f209" fmla="*/ f160 1 f84"/>
                  <a:gd name="f210" fmla="*/ f161 1 f83"/>
                  <a:gd name="f211" fmla="*/ f162 1 f84"/>
                  <a:gd name="f212" fmla="*/ f163 1 f84"/>
                  <a:gd name="f213" fmla="*/ f164 1 f83"/>
                  <a:gd name="f214" fmla="*/ f165 1 f84"/>
                  <a:gd name="f215" fmla="*/ f166 1 f83"/>
                  <a:gd name="f216" fmla="*/ f167 1 f84"/>
                  <a:gd name="f217" fmla="*/ f168 1 f83"/>
                  <a:gd name="f218" fmla="*/ f169 1 f83"/>
                  <a:gd name="f219" fmla="*/ f170 1 f84"/>
                  <a:gd name="f220" fmla="*/ f171 1 f83"/>
                  <a:gd name="f221" fmla="*/ f172 1 f83"/>
                  <a:gd name="f222" fmla="*/ f173 1 f84"/>
                  <a:gd name="f223" fmla="*/ f174 1 f83"/>
                  <a:gd name="f224" fmla="*/ f175 1 f84"/>
                  <a:gd name="f225" fmla="*/ f176 f74 1"/>
                  <a:gd name="f226" fmla="*/ f177 f74 1"/>
                  <a:gd name="f227" fmla="*/ f179 f75 1"/>
                  <a:gd name="f228" fmla="*/ f178 f75 1"/>
                  <a:gd name="f229" fmla="*/ f180 f74 1"/>
                  <a:gd name="f230" fmla="*/ f181 f75 1"/>
                  <a:gd name="f231" fmla="*/ f182 f74 1"/>
                  <a:gd name="f232" fmla="*/ f183 f75 1"/>
                  <a:gd name="f233" fmla="*/ f184 f74 1"/>
                  <a:gd name="f234" fmla="*/ f185 f75 1"/>
                  <a:gd name="f235" fmla="*/ f186 f74 1"/>
                  <a:gd name="f236" fmla="*/ f187 f75 1"/>
                  <a:gd name="f237" fmla="*/ f188 f74 1"/>
                  <a:gd name="f238" fmla="*/ f189 f75 1"/>
                  <a:gd name="f239" fmla="*/ f190 f74 1"/>
                  <a:gd name="f240" fmla="*/ f191 f75 1"/>
                  <a:gd name="f241" fmla="*/ f192 f74 1"/>
                  <a:gd name="f242" fmla="*/ f193 f75 1"/>
                  <a:gd name="f243" fmla="*/ f194 f74 1"/>
                  <a:gd name="f244" fmla="*/ f195 f75 1"/>
                  <a:gd name="f245" fmla="*/ f196 f74 1"/>
                  <a:gd name="f246" fmla="*/ f197 f75 1"/>
                  <a:gd name="f247" fmla="*/ f198 f74 1"/>
                  <a:gd name="f248" fmla="*/ f199 f75 1"/>
                  <a:gd name="f249" fmla="*/ f200 f74 1"/>
                  <a:gd name="f250" fmla="*/ f201 f75 1"/>
                  <a:gd name="f251" fmla="*/ f202 f74 1"/>
                  <a:gd name="f252" fmla="*/ f203 f75 1"/>
                  <a:gd name="f253" fmla="*/ f204 f74 1"/>
                  <a:gd name="f254" fmla="*/ f205 f75 1"/>
                  <a:gd name="f255" fmla="*/ f206 f74 1"/>
                  <a:gd name="f256" fmla="*/ f207 f75 1"/>
                  <a:gd name="f257" fmla="*/ f208 f74 1"/>
                  <a:gd name="f258" fmla="*/ f209 f75 1"/>
                  <a:gd name="f259" fmla="*/ f210 f74 1"/>
                  <a:gd name="f260" fmla="*/ f211 f75 1"/>
                  <a:gd name="f261" fmla="*/ f212 f75 1"/>
                  <a:gd name="f262" fmla="*/ f213 f74 1"/>
                  <a:gd name="f263" fmla="*/ f214 f75 1"/>
                  <a:gd name="f264" fmla="*/ f215 f74 1"/>
                  <a:gd name="f265" fmla="*/ f216 f75 1"/>
                  <a:gd name="f266" fmla="*/ f217 f74 1"/>
                  <a:gd name="f267" fmla="*/ f218 f74 1"/>
                  <a:gd name="f268" fmla="*/ f219 f75 1"/>
                  <a:gd name="f269" fmla="*/ f220 f74 1"/>
                  <a:gd name="f270" fmla="*/ f221 f74 1"/>
                  <a:gd name="f271" fmla="*/ f222 f75 1"/>
                  <a:gd name="f272" fmla="*/ f223 f74 1"/>
                  <a:gd name="f273" fmla="*/ f224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0">
                    <a:pos x="f229" y="f230"/>
                  </a:cxn>
                  <a:cxn ang="f130">
                    <a:pos x="f231" y="f232"/>
                  </a:cxn>
                  <a:cxn ang="f130">
                    <a:pos x="f233" y="f234"/>
                  </a:cxn>
                  <a:cxn ang="f130">
                    <a:pos x="f235" y="f236"/>
                  </a:cxn>
                  <a:cxn ang="f130">
                    <a:pos x="f237" y="f238"/>
                  </a:cxn>
                  <a:cxn ang="f130">
                    <a:pos x="f239" y="f240"/>
                  </a:cxn>
                  <a:cxn ang="f130">
                    <a:pos x="f241" y="f242"/>
                  </a:cxn>
                  <a:cxn ang="f130">
                    <a:pos x="f243" y="f244"/>
                  </a:cxn>
                  <a:cxn ang="f130">
                    <a:pos x="f245" y="f246"/>
                  </a:cxn>
                  <a:cxn ang="f130">
                    <a:pos x="f247" y="f248"/>
                  </a:cxn>
                  <a:cxn ang="f130">
                    <a:pos x="f249" y="f250"/>
                  </a:cxn>
                  <a:cxn ang="f130">
                    <a:pos x="f251" y="f252"/>
                  </a:cxn>
                  <a:cxn ang="f130">
                    <a:pos x="f253" y="f254"/>
                  </a:cxn>
                  <a:cxn ang="f130">
                    <a:pos x="f255" y="f256"/>
                  </a:cxn>
                  <a:cxn ang="f130">
                    <a:pos x="f257" y="f258"/>
                  </a:cxn>
                  <a:cxn ang="f130">
                    <a:pos x="f259" y="f258"/>
                  </a:cxn>
                  <a:cxn ang="f130">
                    <a:pos x="f259" y="f258"/>
                  </a:cxn>
                  <a:cxn ang="f130">
                    <a:pos x="f255" y="f256"/>
                  </a:cxn>
                  <a:cxn ang="f130">
                    <a:pos x="f255" y="f260"/>
                  </a:cxn>
                  <a:cxn ang="f130">
                    <a:pos x="f255" y="f261"/>
                  </a:cxn>
                  <a:cxn ang="f130">
                    <a:pos x="f262" y="f263"/>
                  </a:cxn>
                  <a:cxn ang="f130">
                    <a:pos x="f264" y="f265"/>
                  </a:cxn>
                  <a:cxn ang="f130">
                    <a:pos x="f266" y="f260"/>
                  </a:cxn>
                  <a:cxn ang="f130">
                    <a:pos x="f267" y="f268"/>
                  </a:cxn>
                  <a:cxn ang="f130">
                    <a:pos x="f269" y="f250"/>
                  </a:cxn>
                  <a:cxn ang="f130">
                    <a:pos x="f270" y="f271"/>
                  </a:cxn>
                  <a:cxn ang="f130">
                    <a:pos x="f272" y="f273"/>
                  </a:cxn>
                  <a:cxn ang="f130">
                    <a:pos x="f270" y="f236"/>
                  </a:cxn>
                  <a:cxn ang="f130">
                    <a:pos x="f229" y="f230"/>
                  </a:cxn>
                </a:cxnLst>
                <a:rect l="f225" t="f228" r="f226" b="f227"/>
                <a:pathLst>
                  <a:path w="82" h="65">
                    <a:moveTo>
                      <a:pt x="f5" y="f8"/>
                    </a:moveTo>
                    <a:cubicBezTo>
                      <a:pt x="f5" y="f8"/>
                      <a:pt x="f8" y="f5"/>
                      <a:pt x="f9" y="f5"/>
                    </a:cubicBezTo>
                    <a:cubicBezTo>
                      <a:pt x="f8" y="f9"/>
                      <a:pt x="f9" y="f10"/>
                      <a:pt x="f10" y="f11"/>
                    </a:cubicBezTo>
                    <a:cubicBezTo>
                      <a:pt x="f12" y="f13"/>
                      <a:pt x="f14" y="f15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0" y="f23"/>
                      <a:pt x="f24" y="f25"/>
                      <a:pt x="f26" y="f27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1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45"/>
                      <a:pt x="f44" y="f43"/>
                      <a:pt x="f46" y="f26"/>
                    </a:cubicBezTo>
                    <a:cubicBezTo>
                      <a:pt x="f6" y="f25"/>
                      <a:pt x="f44" y="f47"/>
                      <a:pt x="f44" y="f47"/>
                    </a:cubicBezTo>
                    <a:cubicBezTo>
                      <a:pt x="f48" y="f49"/>
                      <a:pt x="f50" y="f27"/>
                      <a:pt x="f51" y="f39"/>
                    </a:cubicBezTo>
                    <a:cubicBezTo>
                      <a:pt x="f52" y="f37"/>
                      <a:pt x="f7" y="f32"/>
                      <a:pt x="f53" y="f54"/>
                    </a:cubicBezTo>
                    <a:cubicBezTo>
                      <a:pt x="f55" y="f56"/>
                      <a:pt x="f33" y="f33"/>
                      <a:pt x="f57" y="f58"/>
                    </a:cubicBezTo>
                    <a:cubicBezTo>
                      <a:pt x="f29" y="f54"/>
                      <a:pt x="f41" y="f57"/>
                      <a:pt x="f43" y="f35"/>
                    </a:cubicBezTo>
                    <a:cubicBezTo>
                      <a:pt x="f45" y="f30"/>
                      <a:pt x="f45" y="f35"/>
                      <a:pt x="f45" y="f35"/>
                    </a:cubicBezTo>
                    <a:cubicBezTo>
                      <a:pt x="f45" y="f30"/>
                      <a:pt x="f45" y="f30"/>
                      <a:pt x="f45" y="f35"/>
                    </a:cubicBezTo>
                    <a:cubicBezTo>
                      <a:pt x="f49" y="f57"/>
                      <a:pt x="f29" y="f54"/>
                      <a:pt x="f57" y="f58"/>
                    </a:cubicBezTo>
                    <a:cubicBezTo>
                      <a:pt x="f57" y="f58"/>
                      <a:pt x="f57" y="f56"/>
                      <a:pt x="f57" y="f56"/>
                    </a:cubicBezTo>
                    <a:cubicBezTo>
                      <a:pt x="f57" y="f59"/>
                      <a:pt x="f57" y="f55"/>
                      <a:pt x="f57" y="f34"/>
                    </a:cubicBezTo>
                    <a:cubicBezTo>
                      <a:pt x="f54" y="f60"/>
                      <a:pt x="f54" y="f53"/>
                      <a:pt x="f54" y="f61"/>
                    </a:cubicBezTo>
                    <a:cubicBezTo>
                      <a:pt x="f32" y="f7"/>
                      <a:pt x="f29" y="f7"/>
                      <a:pt x="f62" y="f36"/>
                    </a:cubicBezTo>
                    <a:cubicBezTo>
                      <a:pt x="f26" y="f53"/>
                      <a:pt x="f24" y="f55"/>
                      <a:pt x="f22" y="f56"/>
                    </a:cubicBezTo>
                    <a:cubicBezTo>
                      <a:pt x="f63" y="f57"/>
                      <a:pt x="f21" y="f30"/>
                      <a:pt x="f64" y="f62"/>
                    </a:cubicBezTo>
                    <a:cubicBezTo>
                      <a:pt x="f65" y="f27"/>
                      <a:pt x="f65" y="f49"/>
                      <a:pt x="f66" y="f47"/>
                    </a:cubicBezTo>
                    <a:cubicBezTo>
                      <a:pt x="f14" y="f25"/>
                      <a:pt x="f14" y="f45"/>
                      <a:pt x="f67" y="f68"/>
                    </a:cubicBezTo>
                    <a:cubicBezTo>
                      <a:pt x="f12" y="f69"/>
                      <a:pt x="f12" y="f20"/>
                      <a:pt x="f70" y="f71"/>
                    </a:cubicBezTo>
                    <a:cubicBezTo>
                      <a:pt x="f12" y="f71"/>
                      <a:pt x="f12" y="f16"/>
                      <a:pt x="f67" y="f16"/>
                    </a:cubicBezTo>
                    <a:cubicBezTo>
                      <a:pt x="f72" y="f64"/>
                      <a:pt x="f10" y="f12"/>
                      <a:pt x="f5" y="f8"/>
                    </a:cubicBezTo>
                    <a:close/>
                  </a:path>
                </a:pathLst>
              </a:custGeom>
              <a:solidFill>
                <a:srgbClr val="F8BB8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81" name="Freeform 44">
                <a:extLst>
                  <a:ext uri="{FF2B5EF4-FFF2-40B4-BE49-F238E27FC236}">
                    <a16:creationId xmlns:a16="http://schemas.microsoft.com/office/drawing/2014/main" id="{0A3FF186-AC9D-5072-8CFE-9B1DB86B9965}"/>
                  </a:ext>
                </a:extLst>
              </p:cNvPr>
              <p:cNvSpPr/>
              <p:nvPr/>
            </p:nvSpPr>
            <p:spPr>
              <a:xfrm>
                <a:off x="8018465" y="5024435"/>
                <a:ext cx="515941" cy="66675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4"/>
                  <a:gd name="f7" fmla="val 57"/>
                  <a:gd name="f8" fmla="val 2"/>
                  <a:gd name="f9" fmla="val 1"/>
                  <a:gd name="f10" fmla="val 3"/>
                  <a:gd name="f11" fmla="val 6"/>
                  <a:gd name="f12" fmla="val 5"/>
                  <a:gd name="f13" fmla="val 9"/>
                  <a:gd name="f14" fmla="val 8"/>
                  <a:gd name="f15" fmla="val 13"/>
                  <a:gd name="f16" fmla="val 11"/>
                  <a:gd name="f17" fmla="val 17"/>
                  <a:gd name="f18" fmla="val 14"/>
                  <a:gd name="f19" fmla="val 21"/>
                  <a:gd name="f20" fmla="val 15"/>
                  <a:gd name="f21" fmla="val 23"/>
                  <a:gd name="f22" fmla="val 25"/>
                  <a:gd name="f23" fmla="val 19"/>
                  <a:gd name="f24" fmla="val 27"/>
                  <a:gd name="f25" fmla="val 30"/>
                  <a:gd name="f26" fmla="val 24"/>
                  <a:gd name="f27" fmla="val 32"/>
                  <a:gd name="f28" fmla="val 34"/>
                  <a:gd name="f29" fmla="val 37"/>
                  <a:gd name="f30" fmla="val 35"/>
                  <a:gd name="f31" fmla="val 39"/>
                  <a:gd name="f32" fmla="val 40"/>
                  <a:gd name="f33" fmla="val 36"/>
                  <a:gd name="f34" fmla="val 41"/>
                  <a:gd name="f35" fmla="val 38"/>
                  <a:gd name="f36" fmla="val 43"/>
                  <a:gd name="f37" fmla="val 46"/>
                  <a:gd name="f38" fmla="val 49"/>
                  <a:gd name="f39" fmla="val 52"/>
                  <a:gd name="f40" fmla="val 53"/>
                  <a:gd name="f41" fmla="val 55"/>
                  <a:gd name="f42" fmla="val 56"/>
                  <a:gd name="f43" fmla="val 26"/>
                  <a:gd name="f44" fmla="val 54"/>
                  <a:gd name="f45" fmla="val 51"/>
                  <a:gd name="f46" fmla="val 47"/>
                  <a:gd name="f47" fmla="val 10"/>
                  <a:gd name="f48" fmla="val 33"/>
                  <a:gd name="f49" fmla="val 29"/>
                  <a:gd name="f50" fmla="val 18"/>
                  <a:gd name="f51" fmla="val 12"/>
                  <a:gd name="f52" fmla="+- 0 0 -90"/>
                  <a:gd name="f53" fmla="*/ f3 1 44"/>
                  <a:gd name="f54" fmla="*/ f4 1 57"/>
                  <a:gd name="f55" fmla="val f5"/>
                  <a:gd name="f56" fmla="val f6"/>
                  <a:gd name="f57" fmla="val f7"/>
                  <a:gd name="f58" fmla="*/ f52 f0 1"/>
                  <a:gd name="f59" fmla="+- f57 0 f55"/>
                  <a:gd name="f60" fmla="+- f56 0 f55"/>
                  <a:gd name="f61" fmla="*/ f58 1 f2"/>
                  <a:gd name="f62" fmla="*/ f60 1 44"/>
                  <a:gd name="f63" fmla="*/ f59 1 57"/>
                  <a:gd name="f64" fmla="*/ 0 f60 1"/>
                  <a:gd name="f65" fmla="*/ 2 f59 1"/>
                  <a:gd name="f66" fmla="*/ 0 f59 1"/>
                  <a:gd name="f67" fmla="*/ 5 f60 1"/>
                  <a:gd name="f68" fmla="*/ 9 f59 1"/>
                  <a:gd name="f69" fmla="*/ 14 f60 1"/>
                  <a:gd name="f70" fmla="*/ 21 f59 1"/>
                  <a:gd name="f71" fmla="*/ 19 f60 1"/>
                  <a:gd name="f72" fmla="*/ 27 f59 1"/>
                  <a:gd name="f73" fmla="*/ 27 f60 1"/>
                  <a:gd name="f74" fmla="*/ 34 f59 1"/>
                  <a:gd name="f75" fmla="*/ 39 f60 1"/>
                  <a:gd name="f76" fmla="*/ 35 f59 1"/>
                  <a:gd name="f77" fmla="*/ 40 f60 1"/>
                  <a:gd name="f78" fmla="*/ 37 f59 1"/>
                  <a:gd name="f79" fmla="*/ 41 f60 1"/>
                  <a:gd name="f80" fmla="*/ 40 f59 1"/>
                  <a:gd name="f81" fmla="*/ 43 f60 1"/>
                  <a:gd name="f82" fmla="*/ 49 f59 1"/>
                  <a:gd name="f83" fmla="*/ 55 f59 1"/>
                  <a:gd name="f84" fmla="*/ 26 f60 1"/>
                  <a:gd name="f85" fmla="*/ 54 f59 1"/>
                  <a:gd name="f86" fmla="*/ 13 f60 1"/>
                  <a:gd name="f87" fmla="*/ 43 f59 1"/>
                  <a:gd name="f88" fmla="*/ 29 f59 1"/>
                  <a:gd name="f89" fmla="*/ 12 f59 1"/>
                  <a:gd name="f90" fmla="+- f61 0 f1"/>
                  <a:gd name="f91" fmla="*/ f64 1 44"/>
                  <a:gd name="f92" fmla="*/ f65 1 57"/>
                  <a:gd name="f93" fmla="*/ f66 1 57"/>
                  <a:gd name="f94" fmla="*/ f67 1 44"/>
                  <a:gd name="f95" fmla="*/ f68 1 57"/>
                  <a:gd name="f96" fmla="*/ f69 1 44"/>
                  <a:gd name="f97" fmla="*/ f70 1 57"/>
                  <a:gd name="f98" fmla="*/ f71 1 44"/>
                  <a:gd name="f99" fmla="*/ f72 1 57"/>
                  <a:gd name="f100" fmla="*/ f73 1 44"/>
                  <a:gd name="f101" fmla="*/ f74 1 57"/>
                  <a:gd name="f102" fmla="*/ f75 1 44"/>
                  <a:gd name="f103" fmla="*/ f76 1 57"/>
                  <a:gd name="f104" fmla="*/ f77 1 44"/>
                  <a:gd name="f105" fmla="*/ f78 1 57"/>
                  <a:gd name="f106" fmla="*/ f79 1 44"/>
                  <a:gd name="f107" fmla="*/ f80 1 57"/>
                  <a:gd name="f108" fmla="*/ f81 1 44"/>
                  <a:gd name="f109" fmla="*/ f82 1 57"/>
                  <a:gd name="f110" fmla="*/ f83 1 57"/>
                  <a:gd name="f111" fmla="*/ f84 1 44"/>
                  <a:gd name="f112" fmla="*/ f85 1 57"/>
                  <a:gd name="f113" fmla="*/ f86 1 44"/>
                  <a:gd name="f114" fmla="*/ f87 1 57"/>
                  <a:gd name="f115" fmla="*/ f88 1 57"/>
                  <a:gd name="f116" fmla="*/ f89 1 57"/>
                  <a:gd name="f117" fmla="*/ 0 1 f62"/>
                  <a:gd name="f118" fmla="*/ f56 1 f62"/>
                  <a:gd name="f119" fmla="*/ 0 1 f63"/>
                  <a:gd name="f120" fmla="*/ f57 1 f63"/>
                  <a:gd name="f121" fmla="*/ f91 1 f62"/>
                  <a:gd name="f122" fmla="*/ f92 1 f63"/>
                  <a:gd name="f123" fmla="*/ f93 1 f63"/>
                  <a:gd name="f124" fmla="*/ f94 1 f62"/>
                  <a:gd name="f125" fmla="*/ f95 1 f63"/>
                  <a:gd name="f126" fmla="*/ f96 1 f62"/>
                  <a:gd name="f127" fmla="*/ f97 1 f63"/>
                  <a:gd name="f128" fmla="*/ f98 1 f62"/>
                  <a:gd name="f129" fmla="*/ f99 1 f63"/>
                  <a:gd name="f130" fmla="*/ f100 1 f62"/>
                  <a:gd name="f131" fmla="*/ f101 1 f63"/>
                  <a:gd name="f132" fmla="*/ f102 1 f62"/>
                  <a:gd name="f133" fmla="*/ f103 1 f63"/>
                  <a:gd name="f134" fmla="*/ f104 1 f62"/>
                  <a:gd name="f135" fmla="*/ f105 1 f63"/>
                  <a:gd name="f136" fmla="*/ f106 1 f62"/>
                  <a:gd name="f137" fmla="*/ f107 1 f63"/>
                  <a:gd name="f138" fmla="*/ f108 1 f62"/>
                  <a:gd name="f139" fmla="*/ f109 1 f63"/>
                  <a:gd name="f140" fmla="*/ f110 1 f63"/>
                  <a:gd name="f141" fmla="*/ f111 1 f62"/>
                  <a:gd name="f142" fmla="*/ f112 1 f63"/>
                  <a:gd name="f143" fmla="*/ f113 1 f62"/>
                  <a:gd name="f144" fmla="*/ f114 1 f63"/>
                  <a:gd name="f145" fmla="*/ f115 1 f63"/>
                  <a:gd name="f146" fmla="*/ f116 1 f63"/>
                  <a:gd name="f147" fmla="*/ f117 f53 1"/>
                  <a:gd name="f148" fmla="*/ f118 f53 1"/>
                  <a:gd name="f149" fmla="*/ f120 f54 1"/>
                  <a:gd name="f150" fmla="*/ f119 f54 1"/>
                  <a:gd name="f151" fmla="*/ f121 f53 1"/>
                  <a:gd name="f152" fmla="*/ f122 f54 1"/>
                  <a:gd name="f153" fmla="*/ f123 f54 1"/>
                  <a:gd name="f154" fmla="*/ f124 f53 1"/>
                  <a:gd name="f155" fmla="*/ f125 f54 1"/>
                  <a:gd name="f156" fmla="*/ f126 f53 1"/>
                  <a:gd name="f157" fmla="*/ f127 f54 1"/>
                  <a:gd name="f158" fmla="*/ f128 f53 1"/>
                  <a:gd name="f159" fmla="*/ f129 f54 1"/>
                  <a:gd name="f160" fmla="*/ f130 f53 1"/>
                  <a:gd name="f161" fmla="*/ f131 f54 1"/>
                  <a:gd name="f162" fmla="*/ f132 f53 1"/>
                  <a:gd name="f163" fmla="*/ f133 f54 1"/>
                  <a:gd name="f164" fmla="*/ f134 f53 1"/>
                  <a:gd name="f165" fmla="*/ f135 f54 1"/>
                  <a:gd name="f166" fmla="*/ f136 f53 1"/>
                  <a:gd name="f167" fmla="*/ f137 f54 1"/>
                  <a:gd name="f168" fmla="*/ f138 f53 1"/>
                  <a:gd name="f169" fmla="*/ f139 f54 1"/>
                  <a:gd name="f170" fmla="*/ f140 f54 1"/>
                  <a:gd name="f171" fmla="*/ f141 f53 1"/>
                  <a:gd name="f172" fmla="*/ f142 f54 1"/>
                  <a:gd name="f173" fmla="*/ f143 f53 1"/>
                  <a:gd name="f174" fmla="*/ f144 f54 1"/>
                  <a:gd name="f175" fmla="*/ f145 f54 1"/>
                  <a:gd name="f176" fmla="*/ f146 f5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0">
                    <a:pos x="f151" y="f152"/>
                  </a:cxn>
                  <a:cxn ang="f90">
                    <a:pos x="f151" y="f153"/>
                  </a:cxn>
                  <a:cxn ang="f90">
                    <a:pos x="f154" y="f155"/>
                  </a:cxn>
                  <a:cxn ang="f90">
                    <a:pos x="f156" y="f157"/>
                  </a:cxn>
                  <a:cxn ang="f90">
                    <a:pos x="f158" y="f159"/>
                  </a:cxn>
                  <a:cxn ang="f90">
                    <a:pos x="f160" y="f161"/>
                  </a:cxn>
                  <a:cxn ang="f90">
                    <a:pos x="f162" y="f163"/>
                  </a:cxn>
                  <a:cxn ang="f90">
                    <a:pos x="f164" y="f165"/>
                  </a:cxn>
                  <a:cxn ang="f90">
                    <a:pos x="f166" y="f167"/>
                  </a:cxn>
                  <a:cxn ang="f90">
                    <a:pos x="f168" y="f169"/>
                  </a:cxn>
                  <a:cxn ang="f90">
                    <a:pos x="f162" y="f170"/>
                  </a:cxn>
                  <a:cxn ang="f90">
                    <a:pos x="f171" y="f172"/>
                  </a:cxn>
                  <a:cxn ang="f90">
                    <a:pos x="f173" y="f174"/>
                  </a:cxn>
                  <a:cxn ang="f90">
                    <a:pos x="f154" y="f165"/>
                  </a:cxn>
                  <a:cxn ang="f90">
                    <a:pos x="f151" y="f175"/>
                  </a:cxn>
                  <a:cxn ang="f90">
                    <a:pos x="f151" y="f176"/>
                  </a:cxn>
                  <a:cxn ang="f90">
                    <a:pos x="f151" y="f152"/>
                  </a:cxn>
                </a:cxnLst>
                <a:rect l="f147" t="f150" r="f148" b="f149"/>
                <a:pathLst>
                  <a:path w="44" h="57">
                    <a:moveTo>
                      <a:pt x="f5" y="f8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8" y="f10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7" y="f22"/>
                      <a:pt x="f23" y="f24"/>
                    </a:cubicBezTo>
                    <a:cubicBezTo>
                      <a:pt x="f19" y="f25"/>
                      <a:pt x="f26" y="f27"/>
                      <a:pt x="f24" y="f28"/>
                    </a:cubicBezTo>
                    <a:cubicBezTo>
                      <a:pt x="f25" y="f29"/>
                      <a:pt x="f30" y="f29"/>
                      <a:pt x="f31" y="f30"/>
                    </a:cubicBezTo>
                    <a:cubicBezTo>
                      <a:pt x="f32" y="f33"/>
                      <a:pt x="f32" y="f33"/>
                      <a:pt x="f32" y="f29"/>
                    </a:cubicBezTo>
                    <a:cubicBezTo>
                      <a:pt x="f34" y="f35"/>
                      <a:pt x="f34" y="f31"/>
                      <a:pt x="f34" y="f32"/>
                    </a:cubicBezTo>
                    <a:cubicBezTo>
                      <a:pt x="f34" y="f36"/>
                      <a:pt x="f36" y="f37"/>
                      <a:pt x="f36" y="f38"/>
                    </a:cubicBezTo>
                    <a:cubicBezTo>
                      <a:pt x="f6" y="f39"/>
                      <a:pt x="f36" y="f40"/>
                      <a:pt x="f31" y="f41"/>
                    </a:cubicBezTo>
                    <a:cubicBezTo>
                      <a:pt x="f30" y="f7"/>
                      <a:pt x="f25" y="f42"/>
                      <a:pt x="f43" y="f44"/>
                    </a:cubicBezTo>
                    <a:cubicBezTo>
                      <a:pt x="f19" y="f45"/>
                      <a:pt x="f17" y="f46"/>
                      <a:pt x="f15" y="f36"/>
                    </a:cubicBezTo>
                    <a:cubicBezTo>
                      <a:pt x="f47" y="f34"/>
                      <a:pt x="f14" y="f31"/>
                      <a:pt x="f12" y="f29"/>
                    </a:cubicBezTo>
                    <a:cubicBezTo>
                      <a:pt x="f9" y="f30"/>
                      <a:pt x="f5" y="f48"/>
                      <a:pt x="f5" y="f49"/>
                    </a:cubicBezTo>
                    <a:cubicBezTo>
                      <a:pt x="f9" y="f21"/>
                      <a:pt x="f9" y="f50"/>
                      <a:pt x="f5" y="f51"/>
                    </a:cubicBezTo>
                    <a:cubicBezTo>
                      <a:pt x="f5" y="f13"/>
                      <a:pt x="f5" y="f11"/>
                      <a:pt x="f5" y="f8"/>
                    </a:cubicBezTo>
                    <a:close/>
                  </a:path>
                </a:pathLst>
              </a:custGeom>
              <a:solidFill>
                <a:srgbClr val="FAC5A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82" name="Freeform 45">
                <a:extLst>
                  <a:ext uri="{FF2B5EF4-FFF2-40B4-BE49-F238E27FC236}">
                    <a16:creationId xmlns:a16="http://schemas.microsoft.com/office/drawing/2014/main" id="{409C0B93-C722-64FA-B60F-3C4CF31D2B6D}"/>
                  </a:ext>
                </a:extLst>
              </p:cNvPr>
              <p:cNvSpPr/>
              <p:nvPr/>
            </p:nvSpPr>
            <p:spPr>
              <a:xfrm>
                <a:off x="7889872" y="3810003"/>
                <a:ext cx="1193804" cy="67786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2"/>
                  <a:gd name="f7" fmla="val 57"/>
                  <a:gd name="f8" fmla="val 96"/>
                  <a:gd name="f9" fmla="val 37"/>
                  <a:gd name="f10" fmla="val 97"/>
                  <a:gd name="f11" fmla="val 34"/>
                  <a:gd name="f12" fmla="val 95"/>
                  <a:gd name="f13" fmla="val 31"/>
                  <a:gd name="f14" fmla="val 93"/>
                  <a:gd name="f15" fmla="val 29"/>
                  <a:gd name="f16" fmla="val 89"/>
                  <a:gd name="f17" fmla="val 25"/>
                  <a:gd name="f18" fmla="val 84"/>
                  <a:gd name="f19" fmla="val 22"/>
                  <a:gd name="f20" fmla="val 79"/>
                  <a:gd name="f21" fmla="val 19"/>
                  <a:gd name="f22" fmla="val 75"/>
                  <a:gd name="f23" fmla="val 17"/>
                  <a:gd name="f24" fmla="val 71"/>
                  <a:gd name="f25" fmla="val 16"/>
                  <a:gd name="f26" fmla="val 67"/>
                  <a:gd name="f27" fmla="val 63"/>
                  <a:gd name="f28" fmla="val 61"/>
                  <a:gd name="f29" fmla="val 14"/>
                  <a:gd name="f30" fmla="val 58"/>
                  <a:gd name="f31" fmla="val 13"/>
                  <a:gd name="f32" fmla="val 53"/>
                  <a:gd name="f33" fmla="val 9"/>
                  <a:gd name="f34" fmla="val 48"/>
                  <a:gd name="f35" fmla="val 8"/>
                  <a:gd name="f36" fmla="val 42"/>
                  <a:gd name="f37" fmla="val 11"/>
                  <a:gd name="f38" fmla="val 38"/>
                  <a:gd name="f39" fmla="val 35"/>
                  <a:gd name="f40" fmla="val 32"/>
                  <a:gd name="f41" fmla="val 20"/>
                  <a:gd name="f42" fmla="val 26"/>
                  <a:gd name="f43" fmla="val 21"/>
                  <a:gd name="f44" fmla="val 33"/>
                  <a:gd name="f45" fmla="val 39"/>
                  <a:gd name="f46" fmla="val 45"/>
                  <a:gd name="f47" fmla="val 6"/>
                  <a:gd name="f48" fmla="val 51"/>
                  <a:gd name="f49" fmla="val 1"/>
                  <a:gd name="f50" fmla="val 56"/>
                  <a:gd name="f51" fmla="val 3"/>
                  <a:gd name="f52" fmla="val 44"/>
                  <a:gd name="f53" fmla="val 10"/>
                  <a:gd name="f54" fmla="val 18"/>
                  <a:gd name="f55" fmla="val 24"/>
                  <a:gd name="f56" fmla="val 15"/>
                  <a:gd name="f57" fmla="val 27"/>
                  <a:gd name="f58" fmla="val 28"/>
                  <a:gd name="f59" fmla="val 7"/>
                  <a:gd name="f60" fmla="val 36"/>
                  <a:gd name="f61" fmla="val 5"/>
                  <a:gd name="f62" fmla="val 41"/>
                  <a:gd name="f63" fmla="val 4"/>
                  <a:gd name="f64" fmla="val 46"/>
                  <a:gd name="f65" fmla="val 55"/>
                  <a:gd name="f66" fmla="val 2"/>
                  <a:gd name="f67" fmla="val 59"/>
                  <a:gd name="f68" fmla="val 65"/>
                  <a:gd name="f69" fmla="val 66"/>
                  <a:gd name="f70" fmla="val 70"/>
                  <a:gd name="f71" fmla="val 73"/>
                  <a:gd name="f72" fmla="val 77"/>
                  <a:gd name="f73" fmla="val 80"/>
                  <a:gd name="f74" fmla="val 82"/>
                  <a:gd name="f75" fmla="val 85"/>
                  <a:gd name="f76" fmla="val 87"/>
                  <a:gd name="f77" fmla="val 91"/>
                  <a:gd name="f78" fmla="val 90"/>
                  <a:gd name="f79" fmla="val 92"/>
                  <a:gd name="f80" fmla="val 98"/>
                  <a:gd name="f81" fmla="val 30"/>
                  <a:gd name="f82" fmla="val 100"/>
                  <a:gd name="f83" fmla="val 101"/>
                  <a:gd name="f84" fmla="val 40"/>
                  <a:gd name="f85" fmla="val 43"/>
                  <a:gd name="f86" fmla="+- 0 0 -90"/>
                  <a:gd name="f87" fmla="*/ f3 1 102"/>
                  <a:gd name="f88" fmla="*/ f4 1 57"/>
                  <a:gd name="f89" fmla="val f5"/>
                  <a:gd name="f90" fmla="val f6"/>
                  <a:gd name="f91" fmla="val f7"/>
                  <a:gd name="f92" fmla="*/ f86 f0 1"/>
                  <a:gd name="f93" fmla="+- f91 0 f89"/>
                  <a:gd name="f94" fmla="+- f90 0 f89"/>
                  <a:gd name="f95" fmla="*/ f92 1 f2"/>
                  <a:gd name="f96" fmla="*/ f94 1 102"/>
                  <a:gd name="f97" fmla="*/ f93 1 57"/>
                  <a:gd name="f98" fmla="*/ 96 f94 1"/>
                  <a:gd name="f99" fmla="*/ 37 f93 1"/>
                  <a:gd name="f100" fmla="*/ 93 f94 1"/>
                  <a:gd name="f101" fmla="*/ 29 f93 1"/>
                  <a:gd name="f102" fmla="*/ 79 f94 1"/>
                  <a:gd name="f103" fmla="*/ 19 f93 1"/>
                  <a:gd name="f104" fmla="*/ 67 f94 1"/>
                  <a:gd name="f105" fmla="*/ 16 f93 1"/>
                  <a:gd name="f106" fmla="*/ 58 f94 1"/>
                  <a:gd name="f107" fmla="*/ 13 f93 1"/>
                  <a:gd name="f108" fmla="*/ 42 f94 1"/>
                  <a:gd name="f109" fmla="*/ 11 f93 1"/>
                  <a:gd name="f110" fmla="*/ 32 f94 1"/>
                  <a:gd name="f111" fmla="*/ 20 f93 1"/>
                  <a:gd name="f112" fmla="*/ 16 f94 1"/>
                  <a:gd name="f113" fmla="*/ 39 f93 1"/>
                  <a:gd name="f114" fmla="*/ 1 f94 1"/>
                  <a:gd name="f115" fmla="*/ 56 f93 1"/>
                  <a:gd name="f116" fmla="*/ 0 f94 1"/>
                  <a:gd name="f117" fmla="*/ 18 f94 1"/>
                  <a:gd name="f118" fmla="*/ 24 f93 1"/>
                  <a:gd name="f119" fmla="*/ 27 f94 1"/>
                  <a:gd name="f120" fmla="*/ 10 f93 1"/>
                  <a:gd name="f121" fmla="*/ 31 f94 1"/>
                  <a:gd name="f122" fmla="*/ 7 f93 1"/>
                  <a:gd name="f123" fmla="*/ 46 f94 1"/>
                  <a:gd name="f124" fmla="*/ 1 f93 1"/>
                  <a:gd name="f125" fmla="*/ 56 f94 1"/>
                  <a:gd name="f126" fmla="*/ 2 f93 1"/>
                  <a:gd name="f127" fmla="*/ 65 f94 1"/>
                  <a:gd name="f128" fmla="*/ 8 f93 1"/>
                  <a:gd name="f129" fmla="*/ 77 f94 1"/>
                  <a:gd name="f130" fmla="*/ 14 f93 1"/>
                  <a:gd name="f131" fmla="*/ 85 f94 1"/>
                  <a:gd name="f132" fmla="*/ 18 f93 1"/>
                  <a:gd name="f133" fmla="*/ 91 f94 1"/>
                  <a:gd name="f134" fmla="*/ 95 f94 1"/>
                  <a:gd name="f135" fmla="*/ 26 f93 1"/>
                  <a:gd name="f136" fmla="*/ 98 f94 1"/>
                  <a:gd name="f137" fmla="*/ 30 f93 1"/>
                  <a:gd name="f138" fmla="*/ 101 f94 1"/>
                  <a:gd name="f139" fmla="*/ 40 f93 1"/>
                  <a:gd name="f140" fmla="*/ 42 f93 1"/>
                  <a:gd name="f141" fmla="*/ 100 f94 1"/>
                  <a:gd name="f142" fmla="*/ 43 f93 1"/>
                  <a:gd name="f143" fmla="+- f95 0 f1"/>
                  <a:gd name="f144" fmla="*/ f98 1 102"/>
                  <a:gd name="f145" fmla="*/ f99 1 58"/>
                  <a:gd name="f146" fmla="*/ f100 1 102"/>
                  <a:gd name="f147" fmla="*/ f101 1 58"/>
                  <a:gd name="f148" fmla="*/ f102 1 102"/>
                  <a:gd name="f149" fmla="*/ f103 1 58"/>
                  <a:gd name="f150" fmla="*/ f104 1 102"/>
                  <a:gd name="f151" fmla="*/ f105 1 58"/>
                  <a:gd name="f152" fmla="*/ f106 1 102"/>
                  <a:gd name="f153" fmla="*/ f107 1 58"/>
                  <a:gd name="f154" fmla="*/ f108 1 102"/>
                  <a:gd name="f155" fmla="*/ f109 1 58"/>
                  <a:gd name="f156" fmla="*/ f110 1 102"/>
                  <a:gd name="f157" fmla="*/ f111 1 58"/>
                  <a:gd name="f158" fmla="*/ f112 1 102"/>
                  <a:gd name="f159" fmla="*/ f113 1 58"/>
                  <a:gd name="f160" fmla="*/ f114 1 102"/>
                  <a:gd name="f161" fmla="*/ f115 1 58"/>
                  <a:gd name="f162" fmla="*/ f116 1 102"/>
                  <a:gd name="f163" fmla="*/ f117 1 102"/>
                  <a:gd name="f164" fmla="*/ f118 1 58"/>
                  <a:gd name="f165" fmla="*/ f119 1 102"/>
                  <a:gd name="f166" fmla="*/ f120 1 58"/>
                  <a:gd name="f167" fmla="*/ f121 1 102"/>
                  <a:gd name="f168" fmla="*/ f122 1 58"/>
                  <a:gd name="f169" fmla="*/ f123 1 102"/>
                  <a:gd name="f170" fmla="*/ f124 1 58"/>
                  <a:gd name="f171" fmla="*/ f125 1 102"/>
                  <a:gd name="f172" fmla="*/ f126 1 58"/>
                  <a:gd name="f173" fmla="*/ f127 1 102"/>
                  <a:gd name="f174" fmla="*/ f128 1 58"/>
                  <a:gd name="f175" fmla="*/ f129 1 102"/>
                  <a:gd name="f176" fmla="*/ f130 1 58"/>
                  <a:gd name="f177" fmla="*/ f131 1 102"/>
                  <a:gd name="f178" fmla="*/ f132 1 58"/>
                  <a:gd name="f179" fmla="*/ f133 1 102"/>
                  <a:gd name="f180" fmla="*/ f134 1 102"/>
                  <a:gd name="f181" fmla="*/ f135 1 58"/>
                  <a:gd name="f182" fmla="*/ f136 1 102"/>
                  <a:gd name="f183" fmla="*/ f137 1 58"/>
                  <a:gd name="f184" fmla="*/ f138 1 102"/>
                  <a:gd name="f185" fmla="*/ f139 1 58"/>
                  <a:gd name="f186" fmla="*/ f140 1 58"/>
                  <a:gd name="f187" fmla="*/ f141 1 102"/>
                  <a:gd name="f188" fmla="*/ f142 1 58"/>
                  <a:gd name="f189" fmla="*/ 0 1 f96"/>
                  <a:gd name="f190" fmla="*/ f90 1 f96"/>
                  <a:gd name="f191" fmla="*/ 0 1 f97"/>
                  <a:gd name="f192" fmla="*/ f91 1 f97"/>
                  <a:gd name="f193" fmla="*/ f144 1 f96"/>
                  <a:gd name="f194" fmla="*/ f145 1 f97"/>
                  <a:gd name="f195" fmla="*/ f146 1 f96"/>
                  <a:gd name="f196" fmla="*/ f147 1 f97"/>
                  <a:gd name="f197" fmla="*/ f148 1 f96"/>
                  <a:gd name="f198" fmla="*/ f149 1 f97"/>
                  <a:gd name="f199" fmla="*/ f150 1 f96"/>
                  <a:gd name="f200" fmla="*/ f151 1 f97"/>
                  <a:gd name="f201" fmla="*/ f152 1 f96"/>
                  <a:gd name="f202" fmla="*/ f153 1 f97"/>
                  <a:gd name="f203" fmla="*/ f154 1 f96"/>
                  <a:gd name="f204" fmla="*/ f155 1 f97"/>
                  <a:gd name="f205" fmla="*/ f156 1 f96"/>
                  <a:gd name="f206" fmla="*/ f157 1 f97"/>
                  <a:gd name="f207" fmla="*/ f158 1 f96"/>
                  <a:gd name="f208" fmla="*/ f159 1 f97"/>
                  <a:gd name="f209" fmla="*/ f160 1 f96"/>
                  <a:gd name="f210" fmla="*/ f161 1 f97"/>
                  <a:gd name="f211" fmla="*/ f162 1 f96"/>
                  <a:gd name="f212" fmla="*/ f163 1 f96"/>
                  <a:gd name="f213" fmla="*/ f164 1 f97"/>
                  <a:gd name="f214" fmla="*/ f165 1 f96"/>
                  <a:gd name="f215" fmla="*/ f166 1 f97"/>
                  <a:gd name="f216" fmla="*/ f167 1 f96"/>
                  <a:gd name="f217" fmla="*/ f168 1 f97"/>
                  <a:gd name="f218" fmla="*/ f169 1 f96"/>
                  <a:gd name="f219" fmla="*/ f170 1 f97"/>
                  <a:gd name="f220" fmla="*/ f171 1 f96"/>
                  <a:gd name="f221" fmla="*/ f172 1 f97"/>
                  <a:gd name="f222" fmla="*/ f173 1 f96"/>
                  <a:gd name="f223" fmla="*/ f174 1 f97"/>
                  <a:gd name="f224" fmla="*/ f175 1 f96"/>
                  <a:gd name="f225" fmla="*/ f176 1 f97"/>
                  <a:gd name="f226" fmla="*/ f177 1 f96"/>
                  <a:gd name="f227" fmla="*/ f178 1 f97"/>
                  <a:gd name="f228" fmla="*/ f179 1 f96"/>
                  <a:gd name="f229" fmla="*/ f180 1 f96"/>
                  <a:gd name="f230" fmla="*/ f181 1 f97"/>
                  <a:gd name="f231" fmla="*/ f182 1 f96"/>
                  <a:gd name="f232" fmla="*/ f183 1 f97"/>
                  <a:gd name="f233" fmla="*/ f184 1 f96"/>
                  <a:gd name="f234" fmla="*/ f185 1 f97"/>
                  <a:gd name="f235" fmla="*/ f186 1 f97"/>
                  <a:gd name="f236" fmla="*/ f187 1 f96"/>
                  <a:gd name="f237" fmla="*/ f188 1 f97"/>
                  <a:gd name="f238" fmla="*/ f189 f87 1"/>
                  <a:gd name="f239" fmla="*/ f190 f87 1"/>
                  <a:gd name="f240" fmla="*/ f192 f88 1"/>
                  <a:gd name="f241" fmla="*/ f191 f88 1"/>
                  <a:gd name="f242" fmla="*/ f193 f87 1"/>
                  <a:gd name="f243" fmla="*/ f194 f88 1"/>
                  <a:gd name="f244" fmla="*/ f195 f87 1"/>
                  <a:gd name="f245" fmla="*/ f196 f88 1"/>
                  <a:gd name="f246" fmla="*/ f197 f87 1"/>
                  <a:gd name="f247" fmla="*/ f198 f88 1"/>
                  <a:gd name="f248" fmla="*/ f199 f87 1"/>
                  <a:gd name="f249" fmla="*/ f200 f88 1"/>
                  <a:gd name="f250" fmla="*/ f201 f87 1"/>
                  <a:gd name="f251" fmla="*/ f202 f88 1"/>
                  <a:gd name="f252" fmla="*/ f203 f87 1"/>
                  <a:gd name="f253" fmla="*/ f204 f88 1"/>
                  <a:gd name="f254" fmla="*/ f205 f87 1"/>
                  <a:gd name="f255" fmla="*/ f206 f88 1"/>
                  <a:gd name="f256" fmla="*/ f207 f87 1"/>
                  <a:gd name="f257" fmla="*/ f208 f88 1"/>
                  <a:gd name="f258" fmla="*/ f209 f87 1"/>
                  <a:gd name="f259" fmla="*/ f210 f88 1"/>
                  <a:gd name="f260" fmla="*/ f211 f87 1"/>
                  <a:gd name="f261" fmla="*/ f212 f87 1"/>
                  <a:gd name="f262" fmla="*/ f213 f88 1"/>
                  <a:gd name="f263" fmla="*/ f214 f87 1"/>
                  <a:gd name="f264" fmla="*/ f215 f88 1"/>
                  <a:gd name="f265" fmla="*/ f216 f87 1"/>
                  <a:gd name="f266" fmla="*/ f217 f88 1"/>
                  <a:gd name="f267" fmla="*/ f218 f87 1"/>
                  <a:gd name="f268" fmla="*/ f219 f88 1"/>
                  <a:gd name="f269" fmla="*/ f220 f87 1"/>
                  <a:gd name="f270" fmla="*/ f221 f88 1"/>
                  <a:gd name="f271" fmla="*/ f222 f87 1"/>
                  <a:gd name="f272" fmla="*/ f223 f88 1"/>
                  <a:gd name="f273" fmla="*/ f224 f87 1"/>
                  <a:gd name="f274" fmla="*/ f225 f88 1"/>
                  <a:gd name="f275" fmla="*/ f226 f87 1"/>
                  <a:gd name="f276" fmla="*/ f227 f88 1"/>
                  <a:gd name="f277" fmla="*/ f228 f87 1"/>
                  <a:gd name="f278" fmla="*/ f229 f87 1"/>
                  <a:gd name="f279" fmla="*/ f230 f88 1"/>
                  <a:gd name="f280" fmla="*/ f231 f87 1"/>
                  <a:gd name="f281" fmla="*/ f232 f88 1"/>
                  <a:gd name="f282" fmla="*/ f233 f87 1"/>
                  <a:gd name="f283" fmla="*/ f234 f88 1"/>
                  <a:gd name="f284" fmla="*/ f235 f88 1"/>
                  <a:gd name="f285" fmla="*/ f236 f87 1"/>
                  <a:gd name="f286" fmla="*/ f237 f8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3">
                    <a:pos x="f242" y="f243"/>
                  </a:cxn>
                  <a:cxn ang="f143">
                    <a:pos x="f244" y="f245"/>
                  </a:cxn>
                  <a:cxn ang="f143">
                    <a:pos x="f246" y="f247"/>
                  </a:cxn>
                  <a:cxn ang="f143">
                    <a:pos x="f248" y="f249"/>
                  </a:cxn>
                  <a:cxn ang="f143">
                    <a:pos x="f250" y="f251"/>
                  </a:cxn>
                  <a:cxn ang="f143">
                    <a:pos x="f252" y="f253"/>
                  </a:cxn>
                  <a:cxn ang="f143">
                    <a:pos x="f254" y="f255"/>
                  </a:cxn>
                  <a:cxn ang="f143">
                    <a:pos x="f256" y="f257"/>
                  </a:cxn>
                  <a:cxn ang="f143">
                    <a:pos x="f258" y="f259"/>
                  </a:cxn>
                  <a:cxn ang="f143">
                    <a:pos x="f260" y="f259"/>
                  </a:cxn>
                  <a:cxn ang="f143">
                    <a:pos x="f261" y="f262"/>
                  </a:cxn>
                  <a:cxn ang="f143">
                    <a:pos x="f263" y="f264"/>
                  </a:cxn>
                  <a:cxn ang="f143">
                    <a:pos x="f265" y="f266"/>
                  </a:cxn>
                  <a:cxn ang="f143">
                    <a:pos x="f267" y="f268"/>
                  </a:cxn>
                  <a:cxn ang="f143">
                    <a:pos x="f269" y="f270"/>
                  </a:cxn>
                  <a:cxn ang="f143">
                    <a:pos x="f271" y="f266"/>
                  </a:cxn>
                  <a:cxn ang="f143">
                    <a:pos x="f248" y="f272"/>
                  </a:cxn>
                  <a:cxn ang="f143">
                    <a:pos x="f273" y="f274"/>
                  </a:cxn>
                  <a:cxn ang="f143">
                    <a:pos x="f275" y="f276"/>
                  </a:cxn>
                  <a:cxn ang="f143">
                    <a:pos x="f277" y="f255"/>
                  </a:cxn>
                  <a:cxn ang="f143">
                    <a:pos x="f278" y="f279"/>
                  </a:cxn>
                  <a:cxn ang="f143">
                    <a:pos x="f280" y="f281"/>
                  </a:cxn>
                  <a:cxn ang="f143">
                    <a:pos x="f282" y="f283"/>
                  </a:cxn>
                  <a:cxn ang="f143">
                    <a:pos x="f282" y="f284"/>
                  </a:cxn>
                  <a:cxn ang="f143">
                    <a:pos x="f285" y="f286"/>
                  </a:cxn>
                  <a:cxn ang="f143">
                    <a:pos x="f242" y="f243"/>
                  </a:cxn>
                </a:cxnLst>
                <a:rect l="f238" t="f241" r="f239" b="f240"/>
                <a:pathLst>
                  <a:path w="102" h="5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5"/>
                    </a:cubicBezTo>
                    <a:cubicBezTo>
                      <a:pt x="f27" y="f25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cubicBezTo>
                      <a:pt x="f38" y="f31"/>
                      <a:pt x="f39" y="f23"/>
                      <a:pt x="f40" y="f41"/>
                    </a:cubicBezTo>
                    <a:cubicBezTo>
                      <a:pt x="f42" y="f42"/>
                      <a:pt x="f43" y="f44"/>
                      <a:pt x="f25" y="f45"/>
                    </a:cubicBezTo>
                    <a:cubicBezTo>
                      <a:pt x="f37" y="f46"/>
                      <a:pt x="f47" y="f48"/>
                      <a:pt x="f49" y="f50"/>
                    </a:cubicBezTo>
                    <a:cubicBezTo>
                      <a:pt x="f49" y="f7"/>
                      <a:pt x="f5" y="f30"/>
                      <a:pt x="f5" y="f50"/>
                    </a:cubicBezTo>
                    <a:cubicBezTo>
                      <a:pt x="f51" y="f52"/>
                      <a:pt x="f53" y="f11"/>
                      <a:pt x="f54" y="f55"/>
                    </a:cubicBezTo>
                    <a:cubicBezTo>
                      <a:pt x="f19" y="f41"/>
                      <a:pt x="f17" y="f56"/>
                      <a:pt x="f57" y="f53"/>
                    </a:cubicBezTo>
                    <a:cubicBezTo>
                      <a:pt x="f58" y="f35"/>
                      <a:pt x="f15" y="f35"/>
                      <a:pt x="f13" y="f59"/>
                    </a:cubicBezTo>
                    <a:cubicBezTo>
                      <a:pt x="f60" y="f61"/>
                      <a:pt x="f62" y="f63"/>
                      <a:pt x="f64" y="f49"/>
                    </a:cubicBezTo>
                    <a:cubicBezTo>
                      <a:pt x="f34" y="f5"/>
                      <a:pt x="f65" y="f49"/>
                      <a:pt x="f50" y="f66"/>
                    </a:cubicBezTo>
                    <a:cubicBezTo>
                      <a:pt x="f67" y="f61"/>
                      <a:pt x="f28" y="f59"/>
                      <a:pt x="f68" y="f59"/>
                    </a:cubicBezTo>
                    <a:cubicBezTo>
                      <a:pt x="f69" y="f59"/>
                      <a:pt x="f26" y="f59"/>
                      <a:pt x="f26" y="f35"/>
                    </a:cubicBezTo>
                    <a:cubicBezTo>
                      <a:pt x="f70" y="f37"/>
                      <a:pt x="f71" y="f31"/>
                      <a:pt x="f72" y="f29"/>
                    </a:cubicBezTo>
                    <a:cubicBezTo>
                      <a:pt x="f73" y="f29"/>
                      <a:pt x="f74" y="f23"/>
                      <a:pt x="f75" y="f54"/>
                    </a:cubicBezTo>
                    <a:cubicBezTo>
                      <a:pt x="f76" y="f54"/>
                      <a:pt x="f16" y="f21"/>
                      <a:pt x="f77" y="f41"/>
                    </a:cubicBezTo>
                    <a:cubicBezTo>
                      <a:pt x="f78" y="f19"/>
                      <a:pt x="f79" y="f42"/>
                      <a:pt x="f12" y="f42"/>
                    </a:cubicBezTo>
                    <a:cubicBezTo>
                      <a:pt x="f10" y="f57"/>
                      <a:pt x="f80" y="f58"/>
                      <a:pt x="f80" y="f81"/>
                    </a:cubicBezTo>
                    <a:cubicBezTo>
                      <a:pt x="f82" y="f44"/>
                      <a:pt x="f82" y="f9"/>
                      <a:pt x="f83" y="f84"/>
                    </a:cubicBezTo>
                    <a:cubicBezTo>
                      <a:pt x="f6" y="f84"/>
                      <a:pt x="f6" y="f62"/>
                      <a:pt x="f83" y="f36"/>
                    </a:cubicBezTo>
                    <a:cubicBezTo>
                      <a:pt x="f83" y="f85"/>
                      <a:pt x="f82" y="f85"/>
                      <a:pt x="f82" y="f85"/>
                    </a:cubicBezTo>
                    <a:cubicBezTo>
                      <a:pt x="f80" y="f62"/>
                      <a:pt x="f8" y="f84"/>
                      <a:pt x="f8" y="f9"/>
                    </a:cubicBezTo>
                    <a:close/>
                  </a:path>
                </a:pathLst>
              </a:custGeom>
              <a:solidFill>
                <a:srgbClr val="F8BB8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83" name="Freeform 46">
                <a:extLst>
                  <a:ext uri="{FF2B5EF4-FFF2-40B4-BE49-F238E27FC236}">
                    <a16:creationId xmlns:a16="http://schemas.microsoft.com/office/drawing/2014/main" id="{1B916910-B328-D7E6-1507-C0456CC289BF}"/>
                  </a:ext>
                </a:extLst>
              </p:cNvPr>
              <p:cNvSpPr/>
              <p:nvPr/>
            </p:nvSpPr>
            <p:spPr>
              <a:xfrm>
                <a:off x="8932865" y="4043367"/>
                <a:ext cx="163513" cy="257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"/>
                  <a:gd name="f7" fmla="val 22"/>
                  <a:gd name="f8" fmla="val 12"/>
                  <a:gd name="f9" fmla="val 11"/>
                  <a:gd name="f10" fmla="val 19"/>
                  <a:gd name="f11" fmla="val 10"/>
                  <a:gd name="f12" fmla="val 16"/>
                  <a:gd name="f13" fmla="val 9"/>
                  <a:gd name="f14" fmla="val 8"/>
                  <a:gd name="f15" fmla="val 7"/>
                  <a:gd name="f16" fmla="val 6"/>
                  <a:gd name="f17" fmla="val 4"/>
                  <a:gd name="f18" fmla="val 3"/>
                  <a:gd name="f19" fmla="val 2"/>
                  <a:gd name="f20" fmla="val 1"/>
                  <a:gd name="f21" fmla="val 5"/>
                  <a:gd name="f22" fmla="val 13"/>
                  <a:gd name="f23" fmla="val 17"/>
                  <a:gd name="f24" fmla="val 20"/>
                  <a:gd name="f25" fmla="+- 0 0 -90"/>
                  <a:gd name="f26" fmla="*/ f3 1 14"/>
                  <a:gd name="f27" fmla="*/ f4 1 22"/>
                  <a:gd name="f28" fmla="val f5"/>
                  <a:gd name="f29" fmla="val f6"/>
                  <a:gd name="f30" fmla="val f7"/>
                  <a:gd name="f31" fmla="*/ f25 f0 1"/>
                  <a:gd name="f32" fmla="+- f30 0 f28"/>
                  <a:gd name="f33" fmla="+- f29 0 f28"/>
                  <a:gd name="f34" fmla="*/ f31 1 f2"/>
                  <a:gd name="f35" fmla="*/ f33 1 14"/>
                  <a:gd name="f36" fmla="*/ f32 1 22"/>
                  <a:gd name="f37" fmla="*/ 12 f33 1"/>
                  <a:gd name="f38" fmla="*/ 22 f32 1"/>
                  <a:gd name="f39" fmla="*/ 9 f33 1"/>
                  <a:gd name="f40" fmla="*/ 12 f32 1"/>
                  <a:gd name="f41" fmla="*/ 8 f33 1"/>
                  <a:gd name="f42" fmla="*/ 10 f32 1"/>
                  <a:gd name="f43" fmla="*/ 6 f33 1"/>
                  <a:gd name="f44" fmla="*/ 7 f32 1"/>
                  <a:gd name="f45" fmla="*/ 3 f33 1"/>
                  <a:gd name="f46" fmla="*/ 6 f32 1"/>
                  <a:gd name="f47" fmla="*/ 0 f33 1"/>
                  <a:gd name="f48" fmla="*/ 3 f32 1"/>
                  <a:gd name="f49" fmla="*/ 1 f32 1"/>
                  <a:gd name="f50" fmla="*/ 2 f33 1"/>
                  <a:gd name="f51" fmla="*/ 0 f32 1"/>
                  <a:gd name="f52" fmla="*/ 11 f33 1"/>
                  <a:gd name="f53" fmla="*/ 2 f32 1"/>
                  <a:gd name="f54" fmla="*/ 13 f33 1"/>
                  <a:gd name="f55" fmla="*/ 14 f32 1"/>
                  <a:gd name="f56" fmla="+- f34 0 f1"/>
                  <a:gd name="f57" fmla="*/ f37 1 14"/>
                  <a:gd name="f58" fmla="*/ f38 1 22"/>
                  <a:gd name="f59" fmla="*/ f39 1 14"/>
                  <a:gd name="f60" fmla="*/ f40 1 22"/>
                  <a:gd name="f61" fmla="*/ f41 1 14"/>
                  <a:gd name="f62" fmla="*/ f42 1 22"/>
                  <a:gd name="f63" fmla="*/ f43 1 14"/>
                  <a:gd name="f64" fmla="*/ f44 1 22"/>
                  <a:gd name="f65" fmla="*/ f45 1 14"/>
                  <a:gd name="f66" fmla="*/ f46 1 22"/>
                  <a:gd name="f67" fmla="*/ f47 1 14"/>
                  <a:gd name="f68" fmla="*/ f48 1 22"/>
                  <a:gd name="f69" fmla="*/ f49 1 22"/>
                  <a:gd name="f70" fmla="*/ f50 1 14"/>
                  <a:gd name="f71" fmla="*/ f51 1 22"/>
                  <a:gd name="f72" fmla="*/ f52 1 14"/>
                  <a:gd name="f73" fmla="*/ f53 1 22"/>
                  <a:gd name="f74" fmla="*/ f54 1 14"/>
                  <a:gd name="f75" fmla="*/ f55 1 22"/>
                  <a:gd name="f76" fmla="*/ 0 1 f35"/>
                  <a:gd name="f77" fmla="*/ f29 1 f35"/>
                  <a:gd name="f78" fmla="*/ 0 1 f36"/>
                  <a:gd name="f79" fmla="*/ f30 1 f36"/>
                  <a:gd name="f80" fmla="*/ f57 1 f35"/>
                  <a:gd name="f81" fmla="*/ f58 1 f36"/>
                  <a:gd name="f82" fmla="*/ f59 1 f35"/>
                  <a:gd name="f83" fmla="*/ f60 1 f36"/>
                  <a:gd name="f84" fmla="*/ f61 1 f35"/>
                  <a:gd name="f85" fmla="*/ f62 1 f36"/>
                  <a:gd name="f86" fmla="*/ f63 1 f35"/>
                  <a:gd name="f87" fmla="*/ f64 1 f36"/>
                  <a:gd name="f88" fmla="*/ f65 1 f35"/>
                  <a:gd name="f89" fmla="*/ f66 1 f36"/>
                  <a:gd name="f90" fmla="*/ f67 1 f35"/>
                  <a:gd name="f91" fmla="*/ f68 1 f36"/>
                  <a:gd name="f92" fmla="*/ f69 1 f36"/>
                  <a:gd name="f93" fmla="*/ f70 1 f35"/>
                  <a:gd name="f94" fmla="*/ f71 1 f36"/>
                  <a:gd name="f95" fmla="*/ f72 1 f35"/>
                  <a:gd name="f96" fmla="*/ f73 1 f36"/>
                  <a:gd name="f97" fmla="*/ f74 1 f35"/>
                  <a:gd name="f98" fmla="*/ f75 1 f36"/>
                  <a:gd name="f99" fmla="*/ f76 f26 1"/>
                  <a:gd name="f100" fmla="*/ f77 f26 1"/>
                  <a:gd name="f101" fmla="*/ f79 f27 1"/>
                  <a:gd name="f102" fmla="*/ f78 f27 1"/>
                  <a:gd name="f103" fmla="*/ f80 f26 1"/>
                  <a:gd name="f104" fmla="*/ f81 f27 1"/>
                  <a:gd name="f105" fmla="*/ f82 f26 1"/>
                  <a:gd name="f106" fmla="*/ f83 f27 1"/>
                  <a:gd name="f107" fmla="*/ f84 f26 1"/>
                  <a:gd name="f108" fmla="*/ f85 f27 1"/>
                  <a:gd name="f109" fmla="*/ f86 f26 1"/>
                  <a:gd name="f110" fmla="*/ f87 f27 1"/>
                  <a:gd name="f111" fmla="*/ f88 f26 1"/>
                  <a:gd name="f112" fmla="*/ f89 f27 1"/>
                  <a:gd name="f113" fmla="*/ f90 f26 1"/>
                  <a:gd name="f114" fmla="*/ f91 f27 1"/>
                  <a:gd name="f115" fmla="*/ f92 f27 1"/>
                  <a:gd name="f116" fmla="*/ f93 f26 1"/>
                  <a:gd name="f117" fmla="*/ f94 f27 1"/>
                  <a:gd name="f118" fmla="*/ f95 f26 1"/>
                  <a:gd name="f119" fmla="*/ f96 f27 1"/>
                  <a:gd name="f120" fmla="*/ f97 f26 1"/>
                  <a:gd name="f121" fmla="*/ f98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103" y="f104"/>
                  </a:cxn>
                  <a:cxn ang="f56">
                    <a:pos x="f105" y="f106"/>
                  </a:cxn>
                  <a:cxn ang="f56">
                    <a:pos x="f107" y="f108"/>
                  </a:cxn>
                  <a:cxn ang="f56">
                    <a:pos x="f109" y="f110"/>
                  </a:cxn>
                  <a:cxn ang="f56">
                    <a:pos x="f111" y="f112"/>
                  </a:cxn>
                  <a:cxn ang="f56">
                    <a:pos x="f113" y="f114"/>
                  </a:cxn>
                  <a:cxn ang="f56">
                    <a:pos x="f113" y="f115"/>
                  </a:cxn>
                  <a:cxn ang="f56">
                    <a:pos x="f116" y="f117"/>
                  </a:cxn>
                  <a:cxn ang="f56">
                    <a:pos x="f118" y="f117"/>
                  </a:cxn>
                  <a:cxn ang="f56">
                    <a:pos x="f103" y="f119"/>
                  </a:cxn>
                  <a:cxn ang="f56">
                    <a:pos x="f120" y="f121"/>
                  </a:cxn>
                  <a:cxn ang="f56">
                    <a:pos x="f103" y="f104"/>
                  </a:cxn>
                </a:cxnLst>
                <a:rect l="f99" t="f102" r="f100" b="f101"/>
                <a:pathLst>
                  <a:path w="14" h="22">
                    <a:moveTo>
                      <a:pt x="f8" y="f7"/>
                    </a:moveTo>
                    <a:cubicBezTo>
                      <a:pt x="f9" y="f10"/>
                      <a:pt x="f11" y="f12"/>
                      <a:pt x="f13" y="f8"/>
                    </a:cubicBezTo>
                    <a:cubicBezTo>
                      <a:pt x="f13" y="f8"/>
                      <a:pt x="f14" y="f9"/>
                      <a:pt x="f14" y="f11"/>
                    </a:cubicBezTo>
                    <a:cubicBezTo>
                      <a:pt x="f14" y="f14"/>
                      <a:pt x="f15" y="f15"/>
                      <a:pt x="f16" y="f15"/>
                    </a:cubicBezTo>
                    <a:cubicBezTo>
                      <a:pt x="f17" y="f14"/>
                      <a:pt x="f18" y="f15"/>
                      <a:pt x="f18" y="f16"/>
                    </a:cubicBezTo>
                    <a:cubicBezTo>
                      <a:pt x="f19" y="f17"/>
                      <a:pt x="f19" y="f18"/>
                      <a:pt x="f5" y="f18"/>
                    </a:cubicBezTo>
                    <a:cubicBezTo>
                      <a:pt x="f5" y="f18"/>
                      <a:pt x="f5" y="f19"/>
                      <a:pt x="f5" y="f20"/>
                    </a:cubicBezTo>
                    <a:cubicBezTo>
                      <a:pt x="f5" y="f5"/>
                      <a:pt x="f20" y="f20"/>
                      <a:pt x="f19" y="f5"/>
                    </a:cubicBezTo>
                    <a:cubicBezTo>
                      <a:pt x="f21" y="f5"/>
                      <a:pt x="f14" y="f19"/>
                      <a:pt x="f9" y="f5"/>
                    </a:cubicBezTo>
                    <a:cubicBezTo>
                      <a:pt x="f8" y="f5"/>
                      <a:pt x="f8" y="f20"/>
                      <a:pt x="f8" y="f19"/>
                    </a:cubicBezTo>
                    <a:cubicBezTo>
                      <a:pt x="f22" y="f16"/>
                      <a:pt x="f22" y="f11"/>
                      <a:pt x="f22" y="f6"/>
                    </a:cubicBezTo>
                    <a:cubicBezTo>
                      <a:pt x="f6" y="f23"/>
                      <a:pt x="f6" y="f24"/>
                      <a:pt x="f8" y="f7"/>
                    </a:cubicBezTo>
                    <a:close/>
                  </a:path>
                </a:pathLst>
              </a:custGeom>
              <a:solidFill>
                <a:srgbClr val="F8BB8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84" name="Freeform 47">
                <a:extLst>
                  <a:ext uri="{FF2B5EF4-FFF2-40B4-BE49-F238E27FC236}">
                    <a16:creationId xmlns:a16="http://schemas.microsoft.com/office/drawing/2014/main" id="{0C4C1A45-34EE-05E0-B8BC-E094A4A30C09}"/>
                  </a:ext>
                </a:extLst>
              </p:cNvPr>
              <p:cNvSpPr/>
              <p:nvPr/>
            </p:nvSpPr>
            <p:spPr>
              <a:xfrm>
                <a:off x="9026527" y="4008436"/>
                <a:ext cx="1228725" cy="12969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5"/>
                  <a:gd name="f7" fmla="val 110"/>
                  <a:gd name="f8" fmla="val 22"/>
                  <a:gd name="f9" fmla="val 35"/>
                  <a:gd name="f10" fmla="val 27"/>
                  <a:gd name="f11" fmla="val 32"/>
                  <a:gd name="f12" fmla="val 29"/>
                  <a:gd name="f13" fmla="val 38"/>
                  <a:gd name="f14" fmla="val 28"/>
                  <a:gd name="f15" fmla="val 40"/>
                  <a:gd name="f16" fmla="val 41"/>
                  <a:gd name="f17" fmla="val 42"/>
                  <a:gd name="f18" fmla="val 48"/>
                  <a:gd name="f19" fmla="val 34"/>
                  <a:gd name="f20" fmla="val 57"/>
                  <a:gd name="f21" fmla="val 65"/>
                  <a:gd name="f22" fmla="val 61"/>
                  <a:gd name="f23" fmla="val 30"/>
                  <a:gd name="f24" fmla="val 58"/>
                  <a:gd name="f25" fmla="val 25"/>
                  <a:gd name="f26" fmla="val 19"/>
                  <a:gd name="f27" fmla="val 13"/>
                  <a:gd name="f28" fmla="val 60"/>
                  <a:gd name="f29" fmla="val 8"/>
                  <a:gd name="f30" fmla="val 64"/>
                  <a:gd name="f31" fmla="val 3"/>
                  <a:gd name="f32" fmla="val 66"/>
                  <a:gd name="f33" fmla="val 1"/>
                  <a:gd name="f34" fmla="val 69"/>
                  <a:gd name="f35" fmla="val 72"/>
                  <a:gd name="f36" fmla="val 2"/>
                  <a:gd name="f37" fmla="val 75"/>
                  <a:gd name="f38" fmla="val 4"/>
                  <a:gd name="f39" fmla="val 79"/>
                  <a:gd name="f40" fmla="val 6"/>
                  <a:gd name="f41" fmla="val 83"/>
                  <a:gd name="f42" fmla="val 89"/>
                  <a:gd name="f43" fmla="val 11"/>
                  <a:gd name="f44" fmla="val 93"/>
                  <a:gd name="f45" fmla="val 16"/>
                  <a:gd name="f46" fmla="val 96"/>
                  <a:gd name="f47" fmla="val 97"/>
                  <a:gd name="f48" fmla="val 31"/>
                  <a:gd name="f49" fmla="val 33"/>
                  <a:gd name="f50" fmla="val 100"/>
                  <a:gd name="f51" fmla="val 101"/>
                  <a:gd name="f52" fmla="val 102"/>
                  <a:gd name="f53" fmla="val 104"/>
                  <a:gd name="f54" fmla="val 51"/>
                  <a:gd name="f55" fmla="val 74"/>
                  <a:gd name="f56" fmla="val 87"/>
                  <a:gd name="f57" fmla="val 94"/>
                  <a:gd name="f58" fmla="val 99"/>
                  <a:gd name="f59" fmla="val 92"/>
                  <a:gd name="f60" fmla="val 91"/>
                  <a:gd name="f61" fmla="val 88"/>
                  <a:gd name="f62" fmla="val 106"/>
                  <a:gd name="f63" fmla="val 108"/>
                  <a:gd name="f64" fmla="val 111"/>
                  <a:gd name="f65" fmla="val 109"/>
                  <a:gd name="f66" fmla="val 49"/>
                  <a:gd name="f67" fmla="val 90"/>
                  <a:gd name="f68" fmla="val 86"/>
                  <a:gd name="f69" fmla="val 85"/>
                  <a:gd name="f70" fmla="val 23"/>
                  <a:gd name="f71" fmla="val 82"/>
                  <a:gd name="f72" fmla="val 21"/>
                  <a:gd name="f73" fmla="val 76"/>
                  <a:gd name="f74" fmla="val 18"/>
                  <a:gd name="f75" fmla="val 15"/>
                  <a:gd name="f76" fmla="val 9"/>
                  <a:gd name="f77" fmla="val 70"/>
                  <a:gd name="f78" fmla="val 63"/>
                  <a:gd name="f79" fmla="val 59"/>
                  <a:gd name="f80" fmla="val 56"/>
                  <a:gd name="f81" fmla="val 50"/>
                  <a:gd name="f82" fmla="val 46"/>
                  <a:gd name="f83" fmla="val 45"/>
                  <a:gd name="f84" fmla="val 7"/>
                  <a:gd name="f85" fmla="val 47"/>
                  <a:gd name="f86" fmla="val 12"/>
                  <a:gd name="f87" fmla="val 52"/>
                  <a:gd name="f88" fmla="val 14"/>
                  <a:gd name="f89" fmla="val 62"/>
                  <a:gd name="f90" fmla="val 54"/>
                  <a:gd name="f91" fmla="val 44"/>
                  <a:gd name="f92" fmla="val 43"/>
                  <a:gd name="f93" fmla="val 17"/>
                  <a:gd name="f94" fmla="val 20"/>
                  <a:gd name="f95" fmla="val 24"/>
                  <a:gd name="f96" fmla="val 55"/>
                  <a:gd name="f97" fmla="val 36"/>
                  <a:gd name="f98" fmla="val 39"/>
                  <a:gd name="f99" fmla="val 53"/>
                  <a:gd name="f100" fmla="val 37"/>
                  <a:gd name="f101" fmla="+- 0 0 -90"/>
                  <a:gd name="f102" fmla="*/ f3 1 105"/>
                  <a:gd name="f103" fmla="*/ f4 1 110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105"/>
                  <a:gd name="f112" fmla="*/ f108 1 110"/>
                  <a:gd name="f113" fmla="*/ 22 f109 1"/>
                  <a:gd name="f114" fmla="*/ 35 f108 1"/>
                  <a:gd name="f115" fmla="*/ 38 f109 1"/>
                  <a:gd name="f116" fmla="*/ 28 f108 1"/>
                  <a:gd name="f117" fmla="*/ 42 f109 1"/>
                  <a:gd name="f118" fmla="*/ 65 f109 1"/>
                  <a:gd name="f119" fmla="*/ 34 f108 1"/>
                  <a:gd name="f120" fmla="*/ 57 f109 1"/>
                  <a:gd name="f121" fmla="*/ 19 f108 1"/>
                  <a:gd name="f122" fmla="*/ 64 f109 1"/>
                  <a:gd name="f123" fmla="*/ 3 f108 1"/>
                  <a:gd name="f124" fmla="*/ 72 f109 1"/>
                  <a:gd name="f125" fmla="*/ 2 f108 1"/>
                  <a:gd name="f126" fmla="*/ 83 f109 1"/>
                  <a:gd name="f127" fmla="*/ 8 f108 1"/>
                  <a:gd name="f128" fmla="*/ 96 f109 1"/>
                  <a:gd name="f129" fmla="*/ 22 f108 1"/>
                  <a:gd name="f130" fmla="*/ 97 f109 1"/>
                  <a:gd name="f131" fmla="*/ 31 f108 1"/>
                  <a:gd name="f132" fmla="*/ 100 f109 1"/>
                  <a:gd name="f133" fmla="*/ 33 f108 1"/>
                  <a:gd name="f134" fmla="*/ 101 f109 1"/>
                  <a:gd name="f135" fmla="*/ 104 f109 1"/>
                  <a:gd name="f136" fmla="*/ 60 f108 1"/>
                  <a:gd name="f137" fmla="*/ 94 f109 1"/>
                  <a:gd name="f138" fmla="*/ 99 f108 1"/>
                  <a:gd name="f139" fmla="*/ 91 f109 1"/>
                  <a:gd name="f140" fmla="*/ 100 f108 1"/>
                  <a:gd name="f141" fmla="*/ 79 f109 1"/>
                  <a:gd name="f142" fmla="*/ 108 f108 1"/>
                  <a:gd name="f143" fmla="*/ 58 f109 1"/>
                  <a:gd name="f144" fmla="*/ 109 f108 1"/>
                  <a:gd name="f145" fmla="*/ 33 f109 1"/>
                  <a:gd name="f146" fmla="*/ 94 f108 1"/>
                  <a:gd name="f147" fmla="*/ 28 f109 1"/>
                  <a:gd name="f148" fmla="*/ 86 f108 1"/>
                  <a:gd name="f149" fmla="*/ 27 f109 1"/>
                  <a:gd name="f150" fmla="*/ 88 f108 1"/>
                  <a:gd name="f151" fmla="*/ 25 f109 1"/>
                  <a:gd name="f152" fmla="*/ 85 f108 1"/>
                  <a:gd name="f153" fmla="*/ 21 f109 1"/>
                  <a:gd name="f154" fmla="*/ 76 f108 1"/>
                  <a:gd name="f155" fmla="*/ 13 f109 1"/>
                  <a:gd name="f156" fmla="*/ 72 f108 1"/>
                  <a:gd name="f157" fmla="*/ 4 f109 1"/>
                  <a:gd name="f158" fmla="*/ 63 f108 1"/>
                  <a:gd name="f159" fmla="*/ 0 f109 1"/>
                  <a:gd name="f160" fmla="*/ 51 f108 1"/>
                  <a:gd name="f161" fmla="*/ 49 f108 1"/>
                  <a:gd name="f162" fmla="*/ 7 f109 1"/>
                  <a:gd name="f163" fmla="*/ 46 f108 1"/>
                  <a:gd name="f164" fmla="*/ 9 f109 1"/>
                  <a:gd name="f165" fmla="*/ 48 f108 1"/>
                  <a:gd name="f166" fmla="*/ 15 f109 1"/>
                  <a:gd name="f167" fmla="*/ 14 f109 1"/>
                  <a:gd name="f168" fmla="*/ 61 f108 1"/>
                  <a:gd name="f169" fmla="*/ 6 f109 1"/>
                  <a:gd name="f170" fmla="*/ 54 f108 1"/>
                  <a:gd name="f171" fmla="*/ 16 f109 1"/>
                  <a:gd name="f172" fmla="*/ 64 f108 1"/>
                  <a:gd name="f173" fmla="*/ 56 f108 1"/>
                  <a:gd name="f174" fmla="*/ 44 f108 1"/>
                  <a:gd name="f175" fmla="*/ 42 f108 1"/>
                  <a:gd name="f176" fmla="*/ 17 f109 1"/>
                  <a:gd name="f177" fmla="*/ 43 f108 1"/>
                  <a:gd name="f178" fmla="*/ 47 f108 1"/>
                  <a:gd name="f179" fmla="*/ 24 f109 1"/>
                  <a:gd name="f180" fmla="*/ 30 f109 1"/>
                  <a:gd name="f181" fmla="*/ 39 f109 1"/>
                  <a:gd name="f182" fmla="*/ 53 f108 1"/>
                  <a:gd name="f183" fmla="*/ 41 f109 1"/>
                  <a:gd name="f184" fmla="*/ 52 f108 1"/>
                  <a:gd name="f185" fmla="*/ 44 f109 1"/>
                  <a:gd name="f186" fmla="*/ 50 f108 1"/>
                  <a:gd name="f187" fmla="*/ 43 f109 1"/>
                  <a:gd name="f188" fmla="*/ 23 f109 1"/>
                  <a:gd name="f189" fmla="*/ 19 f109 1"/>
                  <a:gd name="f190" fmla="*/ 38 f108 1"/>
                  <a:gd name="f191" fmla="+- f110 0 f1"/>
                  <a:gd name="f192" fmla="*/ f113 1 105"/>
                  <a:gd name="f193" fmla="*/ f114 1 111"/>
                  <a:gd name="f194" fmla="*/ f115 1 105"/>
                  <a:gd name="f195" fmla="*/ f116 1 111"/>
                  <a:gd name="f196" fmla="*/ f117 1 105"/>
                  <a:gd name="f197" fmla="*/ f118 1 105"/>
                  <a:gd name="f198" fmla="*/ f119 1 111"/>
                  <a:gd name="f199" fmla="*/ f120 1 105"/>
                  <a:gd name="f200" fmla="*/ f121 1 111"/>
                  <a:gd name="f201" fmla="*/ f122 1 105"/>
                  <a:gd name="f202" fmla="*/ f123 1 111"/>
                  <a:gd name="f203" fmla="*/ f124 1 105"/>
                  <a:gd name="f204" fmla="*/ f125 1 111"/>
                  <a:gd name="f205" fmla="*/ f126 1 105"/>
                  <a:gd name="f206" fmla="*/ f127 1 111"/>
                  <a:gd name="f207" fmla="*/ f128 1 105"/>
                  <a:gd name="f208" fmla="*/ f129 1 111"/>
                  <a:gd name="f209" fmla="*/ f130 1 105"/>
                  <a:gd name="f210" fmla="*/ f131 1 111"/>
                  <a:gd name="f211" fmla="*/ f132 1 105"/>
                  <a:gd name="f212" fmla="*/ f133 1 111"/>
                  <a:gd name="f213" fmla="*/ f134 1 105"/>
                  <a:gd name="f214" fmla="*/ f135 1 105"/>
                  <a:gd name="f215" fmla="*/ f136 1 111"/>
                  <a:gd name="f216" fmla="*/ f137 1 105"/>
                  <a:gd name="f217" fmla="*/ f138 1 111"/>
                  <a:gd name="f218" fmla="*/ f139 1 105"/>
                  <a:gd name="f219" fmla="*/ f140 1 111"/>
                  <a:gd name="f220" fmla="*/ f141 1 105"/>
                  <a:gd name="f221" fmla="*/ f142 1 111"/>
                  <a:gd name="f222" fmla="*/ f143 1 105"/>
                  <a:gd name="f223" fmla="*/ f144 1 111"/>
                  <a:gd name="f224" fmla="*/ f145 1 105"/>
                  <a:gd name="f225" fmla="*/ f146 1 111"/>
                  <a:gd name="f226" fmla="*/ f147 1 105"/>
                  <a:gd name="f227" fmla="*/ f148 1 111"/>
                  <a:gd name="f228" fmla="*/ f149 1 105"/>
                  <a:gd name="f229" fmla="*/ f150 1 111"/>
                  <a:gd name="f230" fmla="*/ f151 1 105"/>
                  <a:gd name="f231" fmla="*/ f152 1 111"/>
                  <a:gd name="f232" fmla="*/ f153 1 105"/>
                  <a:gd name="f233" fmla="*/ f154 1 111"/>
                  <a:gd name="f234" fmla="*/ f155 1 105"/>
                  <a:gd name="f235" fmla="*/ f156 1 111"/>
                  <a:gd name="f236" fmla="*/ f157 1 105"/>
                  <a:gd name="f237" fmla="*/ f158 1 111"/>
                  <a:gd name="f238" fmla="*/ f159 1 105"/>
                  <a:gd name="f239" fmla="*/ f160 1 111"/>
                  <a:gd name="f240" fmla="*/ f161 1 111"/>
                  <a:gd name="f241" fmla="*/ f162 1 105"/>
                  <a:gd name="f242" fmla="*/ f163 1 111"/>
                  <a:gd name="f243" fmla="*/ f164 1 105"/>
                  <a:gd name="f244" fmla="*/ f165 1 111"/>
                  <a:gd name="f245" fmla="*/ f166 1 105"/>
                  <a:gd name="f246" fmla="*/ f167 1 105"/>
                  <a:gd name="f247" fmla="*/ f168 1 111"/>
                  <a:gd name="f248" fmla="*/ f169 1 105"/>
                  <a:gd name="f249" fmla="*/ f170 1 111"/>
                  <a:gd name="f250" fmla="*/ f171 1 105"/>
                  <a:gd name="f251" fmla="*/ f172 1 111"/>
                  <a:gd name="f252" fmla="*/ f173 1 111"/>
                  <a:gd name="f253" fmla="*/ f174 1 111"/>
                  <a:gd name="f254" fmla="*/ f175 1 111"/>
                  <a:gd name="f255" fmla="*/ f176 1 105"/>
                  <a:gd name="f256" fmla="*/ f177 1 111"/>
                  <a:gd name="f257" fmla="*/ f178 1 111"/>
                  <a:gd name="f258" fmla="*/ f179 1 105"/>
                  <a:gd name="f259" fmla="*/ f180 1 105"/>
                  <a:gd name="f260" fmla="*/ f181 1 105"/>
                  <a:gd name="f261" fmla="*/ f182 1 111"/>
                  <a:gd name="f262" fmla="*/ f183 1 105"/>
                  <a:gd name="f263" fmla="*/ f184 1 111"/>
                  <a:gd name="f264" fmla="*/ f185 1 105"/>
                  <a:gd name="f265" fmla="*/ f186 1 111"/>
                  <a:gd name="f266" fmla="*/ f187 1 105"/>
                  <a:gd name="f267" fmla="*/ f188 1 105"/>
                  <a:gd name="f268" fmla="*/ f189 1 105"/>
                  <a:gd name="f269" fmla="*/ f190 1 111"/>
                  <a:gd name="f270" fmla="*/ 0 1 f111"/>
                  <a:gd name="f271" fmla="*/ f105 1 f111"/>
                  <a:gd name="f272" fmla="*/ 0 1 f112"/>
                  <a:gd name="f273" fmla="*/ f106 1 f112"/>
                  <a:gd name="f274" fmla="*/ f192 1 f111"/>
                  <a:gd name="f275" fmla="*/ f193 1 f112"/>
                  <a:gd name="f276" fmla="*/ f194 1 f111"/>
                  <a:gd name="f277" fmla="*/ f195 1 f112"/>
                  <a:gd name="f278" fmla="*/ f196 1 f111"/>
                  <a:gd name="f279" fmla="*/ f197 1 f111"/>
                  <a:gd name="f280" fmla="*/ f198 1 f112"/>
                  <a:gd name="f281" fmla="*/ f199 1 f111"/>
                  <a:gd name="f282" fmla="*/ f200 1 f112"/>
                  <a:gd name="f283" fmla="*/ f201 1 f111"/>
                  <a:gd name="f284" fmla="*/ f202 1 f112"/>
                  <a:gd name="f285" fmla="*/ f203 1 f111"/>
                  <a:gd name="f286" fmla="*/ f204 1 f112"/>
                  <a:gd name="f287" fmla="*/ f205 1 f111"/>
                  <a:gd name="f288" fmla="*/ f206 1 f112"/>
                  <a:gd name="f289" fmla="*/ f207 1 f111"/>
                  <a:gd name="f290" fmla="*/ f208 1 f112"/>
                  <a:gd name="f291" fmla="*/ f209 1 f111"/>
                  <a:gd name="f292" fmla="*/ f210 1 f112"/>
                  <a:gd name="f293" fmla="*/ f211 1 f111"/>
                  <a:gd name="f294" fmla="*/ f212 1 f112"/>
                  <a:gd name="f295" fmla="*/ f213 1 f111"/>
                  <a:gd name="f296" fmla="*/ f214 1 f111"/>
                  <a:gd name="f297" fmla="*/ f215 1 f112"/>
                  <a:gd name="f298" fmla="*/ f216 1 f111"/>
                  <a:gd name="f299" fmla="*/ f217 1 f112"/>
                  <a:gd name="f300" fmla="*/ f218 1 f111"/>
                  <a:gd name="f301" fmla="*/ f219 1 f112"/>
                  <a:gd name="f302" fmla="*/ f220 1 f111"/>
                  <a:gd name="f303" fmla="*/ f221 1 f112"/>
                  <a:gd name="f304" fmla="*/ f222 1 f111"/>
                  <a:gd name="f305" fmla="*/ f223 1 f112"/>
                  <a:gd name="f306" fmla="*/ f224 1 f111"/>
                  <a:gd name="f307" fmla="*/ f225 1 f112"/>
                  <a:gd name="f308" fmla="*/ f226 1 f111"/>
                  <a:gd name="f309" fmla="*/ f227 1 f112"/>
                  <a:gd name="f310" fmla="*/ f228 1 f111"/>
                  <a:gd name="f311" fmla="*/ f229 1 f112"/>
                  <a:gd name="f312" fmla="*/ f230 1 f111"/>
                  <a:gd name="f313" fmla="*/ f231 1 f112"/>
                  <a:gd name="f314" fmla="*/ f232 1 f111"/>
                  <a:gd name="f315" fmla="*/ f233 1 f112"/>
                  <a:gd name="f316" fmla="*/ f234 1 f111"/>
                  <a:gd name="f317" fmla="*/ f235 1 f112"/>
                  <a:gd name="f318" fmla="*/ f236 1 f111"/>
                  <a:gd name="f319" fmla="*/ f237 1 f112"/>
                  <a:gd name="f320" fmla="*/ f238 1 f111"/>
                  <a:gd name="f321" fmla="*/ f239 1 f112"/>
                  <a:gd name="f322" fmla="*/ f240 1 f112"/>
                  <a:gd name="f323" fmla="*/ f241 1 f111"/>
                  <a:gd name="f324" fmla="*/ f242 1 f112"/>
                  <a:gd name="f325" fmla="*/ f243 1 f111"/>
                  <a:gd name="f326" fmla="*/ f244 1 f112"/>
                  <a:gd name="f327" fmla="*/ f245 1 f111"/>
                  <a:gd name="f328" fmla="*/ f246 1 f111"/>
                  <a:gd name="f329" fmla="*/ f247 1 f112"/>
                  <a:gd name="f330" fmla="*/ f248 1 f111"/>
                  <a:gd name="f331" fmla="*/ f249 1 f112"/>
                  <a:gd name="f332" fmla="*/ f250 1 f111"/>
                  <a:gd name="f333" fmla="*/ f251 1 f112"/>
                  <a:gd name="f334" fmla="*/ f252 1 f112"/>
                  <a:gd name="f335" fmla="*/ f253 1 f112"/>
                  <a:gd name="f336" fmla="*/ f254 1 f112"/>
                  <a:gd name="f337" fmla="*/ f255 1 f111"/>
                  <a:gd name="f338" fmla="*/ f256 1 f112"/>
                  <a:gd name="f339" fmla="*/ f257 1 f112"/>
                  <a:gd name="f340" fmla="*/ f258 1 f111"/>
                  <a:gd name="f341" fmla="*/ f259 1 f111"/>
                  <a:gd name="f342" fmla="*/ f260 1 f111"/>
                  <a:gd name="f343" fmla="*/ f261 1 f112"/>
                  <a:gd name="f344" fmla="*/ f262 1 f111"/>
                  <a:gd name="f345" fmla="*/ f263 1 f112"/>
                  <a:gd name="f346" fmla="*/ f264 1 f111"/>
                  <a:gd name="f347" fmla="*/ f265 1 f112"/>
                  <a:gd name="f348" fmla="*/ f266 1 f111"/>
                  <a:gd name="f349" fmla="*/ f267 1 f111"/>
                  <a:gd name="f350" fmla="*/ f268 1 f111"/>
                  <a:gd name="f351" fmla="*/ f269 1 f112"/>
                  <a:gd name="f352" fmla="*/ f270 f102 1"/>
                  <a:gd name="f353" fmla="*/ f271 f102 1"/>
                  <a:gd name="f354" fmla="*/ f273 f103 1"/>
                  <a:gd name="f355" fmla="*/ f272 f103 1"/>
                  <a:gd name="f356" fmla="*/ f274 f102 1"/>
                  <a:gd name="f357" fmla="*/ f275 f103 1"/>
                  <a:gd name="f358" fmla="*/ f276 f102 1"/>
                  <a:gd name="f359" fmla="*/ f277 f103 1"/>
                  <a:gd name="f360" fmla="*/ f278 f102 1"/>
                  <a:gd name="f361" fmla="*/ f279 f102 1"/>
                  <a:gd name="f362" fmla="*/ f280 f103 1"/>
                  <a:gd name="f363" fmla="*/ f281 f102 1"/>
                  <a:gd name="f364" fmla="*/ f282 f103 1"/>
                  <a:gd name="f365" fmla="*/ f283 f102 1"/>
                  <a:gd name="f366" fmla="*/ f284 f103 1"/>
                  <a:gd name="f367" fmla="*/ f285 f102 1"/>
                  <a:gd name="f368" fmla="*/ f286 f103 1"/>
                  <a:gd name="f369" fmla="*/ f287 f102 1"/>
                  <a:gd name="f370" fmla="*/ f288 f103 1"/>
                  <a:gd name="f371" fmla="*/ f289 f102 1"/>
                  <a:gd name="f372" fmla="*/ f290 f103 1"/>
                  <a:gd name="f373" fmla="*/ f291 f102 1"/>
                  <a:gd name="f374" fmla="*/ f292 f103 1"/>
                  <a:gd name="f375" fmla="*/ f293 f102 1"/>
                  <a:gd name="f376" fmla="*/ f294 f103 1"/>
                  <a:gd name="f377" fmla="*/ f295 f102 1"/>
                  <a:gd name="f378" fmla="*/ f296 f102 1"/>
                  <a:gd name="f379" fmla="*/ f297 f103 1"/>
                  <a:gd name="f380" fmla="*/ f298 f102 1"/>
                  <a:gd name="f381" fmla="*/ f299 f103 1"/>
                  <a:gd name="f382" fmla="*/ f300 f102 1"/>
                  <a:gd name="f383" fmla="*/ f301 f103 1"/>
                  <a:gd name="f384" fmla="*/ f302 f102 1"/>
                  <a:gd name="f385" fmla="*/ f303 f103 1"/>
                  <a:gd name="f386" fmla="*/ f304 f102 1"/>
                  <a:gd name="f387" fmla="*/ f305 f103 1"/>
                  <a:gd name="f388" fmla="*/ f306 f102 1"/>
                  <a:gd name="f389" fmla="*/ f307 f103 1"/>
                  <a:gd name="f390" fmla="*/ f308 f102 1"/>
                  <a:gd name="f391" fmla="*/ f309 f103 1"/>
                  <a:gd name="f392" fmla="*/ f310 f102 1"/>
                  <a:gd name="f393" fmla="*/ f311 f103 1"/>
                  <a:gd name="f394" fmla="*/ f312 f102 1"/>
                  <a:gd name="f395" fmla="*/ f313 f103 1"/>
                  <a:gd name="f396" fmla="*/ f314 f102 1"/>
                  <a:gd name="f397" fmla="*/ f315 f103 1"/>
                  <a:gd name="f398" fmla="*/ f316 f102 1"/>
                  <a:gd name="f399" fmla="*/ f317 f103 1"/>
                  <a:gd name="f400" fmla="*/ f318 f102 1"/>
                  <a:gd name="f401" fmla="*/ f319 f103 1"/>
                  <a:gd name="f402" fmla="*/ f320 f102 1"/>
                  <a:gd name="f403" fmla="*/ f321 f103 1"/>
                  <a:gd name="f404" fmla="*/ f322 f103 1"/>
                  <a:gd name="f405" fmla="*/ f323 f102 1"/>
                  <a:gd name="f406" fmla="*/ f324 f103 1"/>
                  <a:gd name="f407" fmla="*/ f325 f102 1"/>
                  <a:gd name="f408" fmla="*/ f326 f103 1"/>
                  <a:gd name="f409" fmla="*/ f327 f102 1"/>
                  <a:gd name="f410" fmla="*/ f328 f102 1"/>
                  <a:gd name="f411" fmla="*/ f329 f103 1"/>
                  <a:gd name="f412" fmla="*/ f330 f102 1"/>
                  <a:gd name="f413" fmla="*/ f331 f103 1"/>
                  <a:gd name="f414" fmla="*/ f332 f102 1"/>
                  <a:gd name="f415" fmla="*/ f333 f103 1"/>
                  <a:gd name="f416" fmla="*/ f334 f103 1"/>
                  <a:gd name="f417" fmla="*/ f335 f103 1"/>
                  <a:gd name="f418" fmla="*/ f336 f103 1"/>
                  <a:gd name="f419" fmla="*/ f337 f102 1"/>
                  <a:gd name="f420" fmla="*/ f338 f103 1"/>
                  <a:gd name="f421" fmla="*/ f339 f103 1"/>
                  <a:gd name="f422" fmla="*/ f340 f102 1"/>
                  <a:gd name="f423" fmla="*/ f341 f102 1"/>
                  <a:gd name="f424" fmla="*/ f342 f102 1"/>
                  <a:gd name="f425" fmla="*/ f343 f103 1"/>
                  <a:gd name="f426" fmla="*/ f344 f102 1"/>
                  <a:gd name="f427" fmla="*/ f345 f103 1"/>
                  <a:gd name="f428" fmla="*/ f346 f102 1"/>
                  <a:gd name="f429" fmla="*/ f347 f103 1"/>
                  <a:gd name="f430" fmla="*/ f348 f102 1"/>
                  <a:gd name="f431" fmla="*/ f349 f102 1"/>
                  <a:gd name="f432" fmla="*/ f350 f102 1"/>
                  <a:gd name="f433" fmla="*/ f351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91">
                    <a:pos x="f356" y="f357"/>
                  </a:cxn>
                  <a:cxn ang="f191">
                    <a:pos x="f358" y="f359"/>
                  </a:cxn>
                  <a:cxn ang="f191">
                    <a:pos x="f360" y="f359"/>
                  </a:cxn>
                  <a:cxn ang="f191">
                    <a:pos x="f361" y="f362"/>
                  </a:cxn>
                  <a:cxn ang="f191">
                    <a:pos x="f363" y="f364"/>
                  </a:cxn>
                  <a:cxn ang="f191">
                    <a:pos x="f365" y="f366"/>
                  </a:cxn>
                  <a:cxn ang="f191">
                    <a:pos x="f367" y="f368"/>
                  </a:cxn>
                  <a:cxn ang="f191">
                    <a:pos x="f369" y="f370"/>
                  </a:cxn>
                  <a:cxn ang="f191">
                    <a:pos x="f371" y="f372"/>
                  </a:cxn>
                  <a:cxn ang="f191">
                    <a:pos x="f373" y="f374"/>
                  </a:cxn>
                  <a:cxn ang="f191">
                    <a:pos x="f375" y="f376"/>
                  </a:cxn>
                  <a:cxn ang="f191">
                    <a:pos x="f377" y="f376"/>
                  </a:cxn>
                  <a:cxn ang="f191">
                    <a:pos x="f378" y="f379"/>
                  </a:cxn>
                  <a:cxn ang="f191">
                    <a:pos x="f380" y="f381"/>
                  </a:cxn>
                  <a:cxn ang="f191">
                    <a:pos x="f382" y="f383"/>
                  </a:cxn>
                  <a:cxn ang="f191">
                    <a:pos x="f384" y="f385"/>
                  </a:cxn>
                  <a:cxn ang="f191">
                    <a:pos x="f386" y="f387"/>
                  </a:cxn>
                  <a:cxn ang="f191">
                    <a:pos x="f388" y="f389"/>
                  </a:cxn>
                  <a:cxn ang="f191">
                    <a:pos x="f390" y="f391"/>
                  </a:cxn>
                  <a:cxn ang="f191">
                    <a:pos x="f392" y="f393"/>
                  </a:cxn>
                  <a:cxn ang="f191">
                    <a:pos x="f394" y="f395"/>
                  </a:cxn>
                  <a:cxn ang="f191">
                    <a:pos x="f396" y="f397"/>
                  </a:cxn>
                  <a:cxn ang="f191">
                    <a:pos x="f398" y="f399"/>
                  </a:cxn>
                  <a:cxn ang="f191">
                    <a:pos x="f400" y="f401"/>
                  </a:cxn>
                  <a:cxn ang="f191">
                    <a:pos x="f402" y="f403"/>
                  </a:cxn>
                  <a:cxn ang="f191">
                    <a:pos x="f402" y="f404"/>
                  </a:cxn>
                  <a:cxn ang="f191">
                    <a:pos x="f405" y="f406"/>
                  </a:cxn>
                  <a:cxn ang="f191">
                    <a:pos x="f407" y="f408"/>
                  </a:cxn>
                  <a:cxn ang="f191">
                    <a:pos x="f409" y="f379"/>
                  </a:cxn>
                  <a:cxn ang="f191">
                    <a:pos x="f409" y="f401"/>
                  </a:cxn>
                  <a:cxn ang="f191">
                    <a:pos x="f410" y="f411"/>
                  </a:cxn>
                  <a:cxn ang="f191">
                    <a:pos x="f412" y="f413"/>
                  </a:cxn>
                  <a:cxn ang="f191">
                    <a:pos x="f414" y="f415"/>
                  </a:cxn>
                  <a:cxn ang="f191">
                    <a:pos x="f409" y="f416"/>
                  </a:cxn>
                  <a:cxn ang="f191">
                    <a:pos x="f410" y="f417"/>
                  </a:cxn>
                  <a:cxn ang="f191">
                    <a:pos x="f409" y="f418"/>
                  </a:cxn>
                  <a:cxn ang="f191">
                    <a:pos x="f419" y="f420"/>
                  </a:cxn>
                  <a:cxn ang="f191">
                    <a:pos x="f396" y="f421"/>
                  </a:cxn>
                  <a:cxn ang="f191">
                    <a:pos x="f422" y="f403"/>
                  </a:cxn>
                  <a:cxn ang="f191">
                    <a:pos x="f423" y="f416"/>
                  </a:cxn>
                  <a:cxn ang="f191">
                    <a:pos x="f424" y="f425"/>
                  </a:cxn>
                  <a:cxn ang="f191">
                    <a:pos x="f426" y="f427"/>
                  </a:cxn>
                  <a:cxn ang="f191">
                    <a:pos x="f428" y="f429"/>
                  </a:cxn>
                  <a:cxn ang="f191">
                    <a:pos x="f430" y="f404"/>
                  </a:cxn>
                  <a:cxn ang="f191">
                    <a:pos x="f394" y="f421"/>
                  </a:cxn>
                  <a:cxn ang="f191">
                    <a:pos x="f431" y="f421"/>
                  </a:cxn>
                  <a:cxn ang="f191">
                    <a:pos x="f432" y="f433"/>
                  </a:cxn>
                  <a:cxn ang="f191">
                    <a:pos x="f356" y="f357"/>
                  </a:cxn>
                </a:cxnLst>
                <a:rect l="f352" t="f355" r="f353" b="f354"/>
                <a:pathLst>
                  <a:path w="105" h="110">
                    <a:moveTo>
                      <a:pt x="f8" y="f9"/>
                    </a:moveTo>
                    <a:cubicBezTo>
                      <a:pt x="f10" y="f11"/>
                      <a:pt x="f11" y="f12"/>
                      <a:pt x="f13" y="f14"/>
                    </a:cubicBezTo>
                    <a:cubicBezTo>
                      <a:pt x="f15" y="f10"/>
                      <a:pt x="f16" y="f10"/>
                      <a:pt x="f17" y="f14"/>
                    </a:cubicBezTo>
                    <a:cubicBezTo>
                      <a:pt x="f18" y="f19"/>
                      <a:pt x="f20" y="f9"/>
                      <a:pt x="f21" y="f19"/>
                    </a:cubicBezTo>
                    <a:cubicBezTo>
                      <a:pt x="f22" y="f23"/>
                      <a:pt x="f24" y="f25"/>
                      <a:pt x="f20" y="f26"/>
                    </a:cubicBezTo>
                    <a:cubicBezTo>
                      <a:pt x="f20" y="f27"/>
                      <a:pt x="f28" y="f29"/>
                      <a:pt x="f30" y="f31"/>
                    </a:cubicBezTo>
                    <a:cubicBezTo>
                      <a:pt x="f32" y="f33"/>
                      <a:pt x="f34" y="f5"/>
                      <a:pt x="f35" y="f36"/>
                    </a:cubicBezTo>
                    <a:cubicBezTo>
                      <a:pt x="f37" y="f38"/>
                      <a:pt x="f39" y="f40"/>
                      <a:pt x="f41" y="f29"/>
                    </a:cubicBezTo>
                    <a:cubicBezTo>
                      <a:pt x="f42" y="f43"/>
                      <a:pt x="f44" y="f45"/>
                      <a:pt x="f46" y="f8"/>
                    </a:cubicBezTo>
                    <a:cubicBezTo>
                      <a:pt x="f47" y="f25"/>
                      <a:pt x="f47" y="f14"/>
                      <a:pt x="f47" y="f48"/>
                    </a:cubicBezTo>
                    <a:cubicBezTo>
                      <a:pt x="f47" y="f49"/>
                      <a:pt x="f47" y="f19"/>
                      <a:pt x="f50" y="f49"/>
                    </a:cubicBezTo>
                    <a:cubicBezTo>
                      <a:pt x="f50" y="f11"/>
                      <a:pt x="f51" y="f11"/>
                      <a:pt x="f51" y="f49"/>
                    </a:cubicBezTo>
                    <a:cubicBezTo>
                      <a:pt x="f52" y="f17"/>
                      <a:pt x="f53" y="f54"/>
                      <a:pt x="f53" y="f28"/>
                    </a:cubicBezTo>
                    <a:cubicBezTo>
                      <a:pt x="f6" y="f55"/>
                      <a:pt x="f52" y="f56"/>
                      <a:pt x="f57" y="f58"/>
                    </a:cubicBezTo>
                    <a:cubicBezTo>
                      <a:pt x="f44" y="f58"/>
                      <a:pt x="f59" y="f58"/>
                      <a:pt x="f60" y="f50"/>
                    </a:cubicBezTo>
                    <a:cubicBezTo>
                      <a:pt x="f61" y="f53"/>
                      <a:pt x="f41" y="f62"/>
                      <a:pt x="f39" y="f63"/>
                    </a:cubicBezTo>
                    <a:cubicBezTo>
                      <a:pt x="f35" y="f64"/>
                      <a:pt x="f21" y="f64"/>
                      <a:pt x="f24" y="f65"/>
                    </a:cubicBezTo>
                    <a:cubicBezTo>
                      <a:pt x="f66" y="f6"/>
                      <a:pt x="f16" y="f51"/>
                      <a:pt x="f49" y="f57"/>
                    </a:cubicBezTo>
                    <a:cubicBezTo>
                      <a:pt x="f48" y="f60"/>
                      <a:pt x="f14" y="f67"/>
                      <a:pt x="f14" y="f68"/>
                    </a:cubicBezTo>
                    <a:cubicBezTo>
                      <a:pt x="f14" y="f56"/>
                      <a:pt x="f14" y="f61"/>
                      <a:pt x="f10" y="f61"/>
                    </a:cubicBezTo>
                    <a:cubicBezTo>
                      <a:pt x="f25" y="f61"/>
                      <a:pt x="f25" y="f56"/>
                      <a:pt x="f25" y="f69"/>
                    </a:cubicBezTo>
                    <a:cubicBezTo>
                      <a:pt x="f70" y="f71"/>
                      <a:pt x="f70" y="f39"/>
                      <a:pt x="f72" y="f73"/>
                    </a:cubicBezTo>
                    <a:cubicBezTo>
                      <a:pt x="f74" y="f37"/>
                      <a:pt x="f75" y="f55"/>
                      <a:pt x="f27" y="f35"/>
                    </a:cubicBezTo>
                    <a:cubicBezTo>
                      <a:pt x="f76" y="f77"/>
                      <a:pt x="f40" y="f32"/>
                      <a:pt x="f38" y="f78"/>
                    </a:cubicBezTo>
                    <a:cubicBezTo>
                      <a:pt x="f36" y="f79"/>
                      <a:pt x="f5" y="f80"/>
                      <a:pt x="f5" y="f54"/>
                    </a:cubicBezTo>
                    <a:cubicBezTo>
                      <a:pt x="f5" y="f54"/>
                      <a:pt x="f5" y="f81"/>
                      <a:pt x="f5" y="f66"/>
                    </a:cubicBezTo>
                    <a:cubicBezTo>
                      <a:pt x="f33" y="f82"/>
                      <a:pt x="f38" y="f83"/>
                      <a:pt x="f84" y="f82"/>
                    </a:cubicBezTo>
                    <a:cubicBezTo>
                      <a:pt x="f29" y="f85"/>
                      <a:pt x="f76" y="f85"/>
                      <a:pt x="f76" y="f18"/>
                    </a:cubicBezTo>
                    <a:cubicBezTo>
                      <a:pt x="f86" y="f87"/>
                      <a:pt x="f88" y="f80"/>
                      <a:pt x="f75" y="f28"/>
                    </a:cubicBezTo>
                    <a:cubicBezTo>
                      <a:pt x="f45" y="f22"/>
                      <a:pt x="f45" y="f89"/>
                      <a:pt x="f75" y="f78"/>
                    </a:cubicBezTo>
                    <a:cubicBezTo>
                      <a:pt x="f88" y="f78"/>
                      <a:pt x="f88" y="f89"/>
                      <a:pt x="f88" y="f22"/>
                    </a:cubicBezTo>
                    <a:cubicBezTo>
                      <a:pt x="f43" y="f79"/>
                      <a:pt x="f29" y="f80"/>
                      <a:pt x="f40" y="f90"/>
                    </a:cubicBezTo>
                    <a:cubicBezTo>
                      <a:pt x="f76" y="f20"/>
                      <a:pt x="f27" y="f22"/>
                      <a:pt x="f45" y="f30"/>
                    </a:cubicBezTo>
                    <a:cubicBezTo>
                      <a:pt x="f75" y="f89"/>
                      <a:pt x="f45" y="f79"/>
                      <a:pt x="f75" y="f80"/>
                    </a:cubicBezTo>
                    <a:cubicBezTo>
                      <a:pt x="f75" y="f87"/>
                      <a:pt x="f88" y="f18"/>
                      <a:pt x="f88" y="f91"/>
                    </a:cubicBezTo>
                    <a:cubicBezTo>
                      <a:pt x="f88" y="f91"/>
                      <a:pt x="f88" y="f92"/>
                      <a:pt x="f75" y="f17"/>
                    </a:cubicBezTo>
                    <a:cubicBezTo>
                      <a:pt x="f45" y="f17"/>
                      <a:pt x="f45" y="f17"/>
                      <a:pt x="f93" y="f92"/>
                    </a:cubicBezTo>
                    <a:cubicBezTo>
                      <a:pt x="f74" y="f91"/>
                      <a:pt x="f94" y="f82"/>
                      <a:pt x="f72" y="f85"/>
                    </a:cubicBezTo>
                    <a:cubicBezTo>
                      <a:pt x="f70" y="f18"/>
                      <a:pt x="f95" y="f81"/>
                      <a:pt x="f95" y="f54"/>
                    </a:cubicBezTo>
                    <a:cubicBezTo>
                      <a:pt x="f25" y="f90"/>
                      <a:pt x="f10" y="f80"/>
                      <a:pt x="f23" y="f80"/>
                    </a:cubicBezTo>
                    <a:cubicBezTo>
                      <a:pt x="f49" y="f96"/>
                      <a:pt x="f97" y="f96"/>
                      <a:pt x="f98" y="f99"/>
                    </a:cubicBezTo>
                    <a:cubicBezTo>
                      <a:pt x="f15" y="f99"/>
                      <a:pt x="f15" y="f99"/>
                      <a:pt x="f16" y="f87"/>
                    </a:cubicBezTo>
                    <a:cubicBezTo>
                      <a:pt x="f17" y="f87"/>
                      <a:pt x="f92" y="f54"/>
                      <a:pt x="f91" y="f81"/>
                    </a:cubicBezTo>
                    <a:cubicBezTo>
                      <a:pt x="f91" y="f66"/>
                      <a:pt x="f92" y="f66"/>
                      <a:pt x="f92" y="f66"/>
                    </a:cubicBezTo>
                    <a:cubicBezTo>
                      <a:pt x="f100" y="f82"/>
                      <a:pt x="f11" y="f91"/>
                      <a:pt x="f25" y="f85"/>
                    </a:cubicBezTo>
                    <a:cubicBezTo>
                      <a:pt x="f25" y="f85"/>
                      <a:pt x="f95" y="f85"/>
                      <a:pt x="f70" y="f85"/>
                    </a:cubicBezTo>
                    <a:cubicBezTo>
                      <a:pt x="f72" y="f91"/>
                      <a:pt x="f94" y="f16"/>
                      <a:pt x="f26" y="f13"/>
                    </a:cubicBezTo>
                    <a:cubicBezTo>
                      <a:pt x="f26" y="f97"/>
                      <a:pt x="f94" y="f9"/>
                      <a:pt x="f8" y="f9"/>
                    </a:cubicBezTo>
                    <a:close/>
                  </a:path>
                </a:pathLst>
              </a:custGeom>
              <a:solidFill>
                <a:srgbClr val="FAC5A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85" name="Freeform 48">
                <a:extLst>
                  <a:ext uri="{FF2B5EF4-FFF2-40B4-BE49-F238E27FC236}">
                    <a16:creationId xmlns:a16="http://schemas.microsoft.com/office/drawing/2014/main" id="{D47EAD20-B7BE-77EE-B8EE-EAF340DB1E44}"/>
                  </a:ext>
                </a:extLst>
              </p:cNvPr>
              <p:cNvSpPr/>
              <p:nvPr/>
            </p:nvSpPr>
            <p:spPr>
              <a:xfrm>
                <a:off x="8861422" y="3973516"/>
                <a:ext cx="481010" cy="8175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1"/>
                  <a:gd name="f7" fmla="val 70"/>
                  <a:gd name="f8" fmla="val 36"/>
                  <a:gd name="f9" fmla="val 38"/>
                  <a:gd name="f10" fmla="val 34"/>
                  <a:gd name="f11" fmla="val 39"/>
                  <a:gd name="f12" fmla="val 40"/>
                  <a:gd name="f13" fmla="val 42"/>
                  <a:gd name="f14" fmla="val 35"/>
                  <a:gd name="f15" fmla="val 44"/>
                  <a:gd name="f16" fmla="val 47"/>
                  <a:gd name="f17" fmla="val 37"/>
                  <a:gd name="f18" fmla="val 49"/>
                  <a:gd name="f19" fmla="val 52"/>
                  <a:gd name="f20" fmla="val 51"/>
                  <a:gd name="f21" fmla="val 50"/>
                  <a:gd name="f22" fmla="val 32"/>
                  <a:gd name="f23" fmla="val 31"/>
                  <a:gd name="f24" fmla="val 29"/>
                  <a:gd name="f25" fmla="val 45"/>
                  <a:gd name="f26" fmla="val 30"/>
                  <a:gd name="f27" fmla="val 54"/>
                  <a:gd name="f28" fmla="val 58"/>
                  <a:gd name="f29" fmla="val 62"/>
                  <a:gd name="f30" fmla="val 66"/>
                  <a:gd name="f31" fmla="val 27"/>
                  <a:gd name="f32" fmla="val 65"/>
                  <a:gd name="f33" fmla="val 22"/>
                  <a:gd name="f34" fmla="val 59"/>
                  <a:gd name="f35" fmla="val 17"/>
                  <a:gd name="f36" fmla="val 57"/>
                  <a:gd name="f37" fmla="val 25"/>
                  <a:gd name="f38" fmla="val 61"/>
                  <a:gd name="f39" fmla="val 60"/>
                  <a:gd name="f40" fmla="val 56"/>
                  <a:gd name="f41" fmla="val 21"/>
                  <a:gd name="f42" fmla="val 19"/>
                  <a:gd name="f43" fmla="val 16"/>
                  <a:gd name="f44" fmla="val 15"/>
                  <a:gd name="f45" fmla="val 53"/>
                  <a:gd name="f46" fmla="val 14"/>
                  <a:gd name="f47" fmla="val 13"/>
                  <a:gd name="f48" fmla="val 48"/>
                  <a:gd name="f49" fmla="val 18"/>
                  <a:gd name="f50" fmla="val 46"/>
                  <a:gd name="f51" fmla="val 12"/>
                  <a:gd name="f52" fmla="val 11"/>
                  <a:gd name="f53" fmla="val 7"/>
                  <a:gd name="f54" fmla="val 23"/>
                  <a:gd name="f55" fmla="val 2"/>
                  <a:gd name="f56" fmla="val 1"/>
                  <a:gd name="f57" fmla="val 3"/>
                  <a:gd name="f58" fmla="val 26"/>
                  <a:gd name="f59" fmla="val 28"/>
                  <a:gd name="f60" fmla="val 20"/>
                  <a:gd name="f61" fmla="val 4"/>
                  <a:gd name="f62" fmla="val 33"/>
                  <a:gd name="f63" fmla="val 9"/>
                  <a:gd name="f64" fmla="val 10"/>
                  <a:gd name="f65" fmla="val 5"/>
                  <a:gd name="f66" fmla="val 6"/>
                  <a:gd name="f67" fmla="+- 0 0 -90"/>
                  <a:gd name="f68" fmla="*/ f3 1 41"/>
                  <a:gd name="f69" fmla="*/ f4 1 70"/>
                  <a:gd name="f70" fmla="val f5"/>
                  <a:gd name="f71" fmla="val f6"/>
                  <a:gd name="f72" fmla="val f7"/>
                  <a:gd name="f73" fmla="*/ f67 f0 1"/>
                  <a:gd name="f74" fmla="+- f72 0 f70"/>
                  <a:gd name="f75" fmla="+- f71 0 f70"/>
                  <a:gd name="f76" fmla="*/ f73 1 f2"/>
                  <a:gd name="f77" fmla="*/ f75 1 41"/>
                  <a:gd name="f78" fmla="*/ f74 1 70"/>
                  <a:gd name="f79" fmla="*/ 36 f75 1"/>
                  <a:gd name="f80" fmla="*/ 38 f74 1"/>
                  <a:gd name="f81" fmla="*/ 34 f75 1"/>
                  <a:gd name="f82" fmla="*/ 42 f74 1"/>
                  <a:gd name="f83" fmla="*/ 37 f75 1"/>
                  <a:gd name="f84" fmla="*/ 49 f74 1"/>
                  <a:gd name="f85" fmla="*/ 35 f75 1"/>
                  <a:gd name="f86" fmla="*/ 50 f74 1"/>
                  <a:gd name="f87" fmla="*/ 29 f75 1"/>
                  <a:gd name="f88" fmla="*/ 45 f74 1"/>
                  <a:gd name="f89" fmla="*/ 30 f75 1"/>
                  <a:gd name="f90" fmla="*/ 58 f74 1"/>
                  <a:gd name="f91" fmla="*/ 32 f75 1"/>
                  <a:gd name="f92" fmla="*/ 70 f74 1"/>
                  <a:gd name="f93" fmla="*/ 17 f75 1"/>
                  <a:gd name="f94" fmla="*/ 54 f74 1"/>
                  <a:gd name="f95" fmla="*/ 66 f74 1"/>
                  <a:gd name="f96" fmla="*/ 22 f75 1"/>
                  <a:gd name="f97" fmla="*/ 51 f74 1"/>
                  <a:gd name="f98" fmla="*/ 15 f75 1"/>
                  <a:gd name="f99" fmla="*/ 53 f74 1"/>
                  <a:gd name="f100" fmla="*/ 13 f75 1"/>
                  <a:gd name="f101" fmla="*/ 18 f75 1"/>
                  <a:gd name="f102" fmla="*/ 47 f74 1"/>
                  <a:gd name="f103" fmla="*/ 46 f74 1"/>
                  <a:gd name="f104" fmla="*/ 12 f75 1"/>
                  <a:gd name="f105" fmla="*/ 52 f74 1"/>
                  <a:gd name="f106" fmla="*/ 11 f75 1"/>
                  <a:gd name="f107" fmla="*/ 32 f74 1"/>
                  <a:gd name="f108" fmla="*/ 16 f75 1"/>
                  <a:gd name="f109" fmla="*/ 29 f74 1"/>
                  <a:gd name="f110" fmla="*/ 2 f75 1"/>
                  <a:gd name="f111" fmla="*/ 22 f74 1"/>
                  <a:gd name="f112" fmla="*/ 0 f75 1"/>
                  <a:gd name="f113" fmla="*/ 23 f74 1"/>
                  <a:gd name="f114" fmla="*/ 28 f74 1"/>
                  <a:gd name="f115" fmla="*/ 19 f75 1"/>
                  <a:gd name="f116" fmla="*/ 20 f74 1"/>
                  <a:gd name="f117" fmla="*/ 20 f75 1"/>
                  <a:gd name="f118" fmla="*/ 14 f74 1"/>
                  <a:gd name="f119" fmla="*/ 18 f74 1"/>
                  <a:gd name="f120" fmla="*/ 33 f75 1"/>
                  <a:gd name="f121" fmla="*/ 0 f74 1"/>
                  <a:gd name="f122" fmla="*/ 25 f75 1"/>
                  <a:gd name="f123" fmla="*/ 30 f74 1"/>
                  <a:gd name="f124" fmla="*/ 26 f75 1"/>
                  <a:gd name="f125" fmla="*/ 5 f74 1"/>
                  <a:gd name="f126" fmla="*/ 4 f74 1"/>
                  <a:gd name="f127" fmla="*/ 6 f74 1"/>
                  <a:gd name="f128" fmla="*/ 40 f75 1"/>
                  <a:gd name="f129" fmla="*/ 9 f74 1"/>
                  <a:gd name="f130" fmla="*/ 41 f75 1"/>
                  <a:gd name="f131" fmla="*/ 12 f74 1"/>
                  <a:gd name="f132" fmla="*/ 34 f74 1"/>
                  <a:gd name="f133" fmla="+- f76 0 f1"/>
                  <a:gd name="f134" fmla="*/ f79 1 41"/>
                  <a:gd name="f135" fmla="*/ f80 1 70"/>
                  <a:gd name="f136" fmla="*/ f81 1 41"/>
                  <a:gd name="f137" fmla="*/ f82 1 70"/>
                  <a:gd name="f138" fmla="*/ f83 1 41"/>
                  <a:gd name="f139" fmla="*/ f84 1 70"/>
                  <a:gd name="f140" fmla="*/ f85 1 41"/>
                  <a:gd name="f141" fmla="*/ f86 1 70"/>
                  <a:gd name="f142" fmla="*/ f87 1 41"/>
                  <a:gd name="f143" fmla="*/ f88 1 70"/>
                  <a:gd name="f144" fmla="*/ f89 1 41"/>
                  <a:gd name="f145" fmla="*/ f90 1 70"/>
                  <a:gd name="f146" fmla="*/ f91 1 41"/>
                  <a:gd name="f147" fmla="*/ f92 1 70"/>
                  <a:gd name="f148" fmla="*/ f93 1 41"/>
                  <a:gd name="f149" fmla="*/ f94 1 70"/>
                  <a:gd name="f150" fmla="*/ f95 1 70"/>
                  <a:gd name="f151" fmla="*/ f96 1 41"/>
                  <a:gd name="f152" fmla="*/ f97 1 70"/>
                  <a:gd name="f153" fmla="*/ f98 1 41"/>
                  <a:gd name="f154" fmla="*/ f99 1 70"/>
                  <a:gd name="f155" fmla="*/ f100 1 41"/>
                  <a:gd name="f156" fmla="*/ f101 1 41"/>
                  <a:gd name="f157" fmla="*/ f102 1 70"/>
                  <a:gd name="f158" fmla="*/ f103 1 70"/>
                  <a:gd name="f159" fmla="*/ f104 1 41"/>
                  <a:gd name="f160" fmla="*/ f105 1 70"/>
                  <a:gd name="f161" fmla="*/ f106 1 41"/>
                  <a:gd name="f162" fmla="*/ f107 1 70"/>
                  <a:gd name="f163" fmla="*/ f108 1 41"/>
                  <a:gd name="f164" fmla="*/ f109 1 70"/>
                  <a:gd name="f165" fmla="*/ f110 1 41"/>
                  <a:gd name="f166" fmla="*/ f111 1 70"/>
                  <a:gd name="f167" fmla="*/ f112 1 41"/>
                  <a:gd name="f168" fmla="*/ f113 1 70"/>
                  <a:gd name="f169" fmla="*/ f114 1 70"/>
                  <a:gd name="f170" fmla="*/ f115 1 41"/>
                  <a:gd name="f171" fmla="*/ f116 1 70"/>
                  <a:gd name="f172" fmla="*/ f117 1 41"/>
                  <a:gd name="f173" fmla="*/ f118 1 70"/>
                  <a:gd name="f174" fmla="*/ f119 1 70"/>
                  <a:gd name="f175" fmla="*/ f120 1 41"/>
                  <a:gd name="f176" fmla="*/ f121 1 70"/>
                  <a:gd name="f177" fmla="*/ f122 1 41"/>
                  <a:gd name="f178" fmla="*/ f123 1 70"/>
                  <a:gd name="f179" fmla="*/ f124 1 41"/>
                  <a:gd name="f180" fmla="*/ f125 1 70"/>
                  <a:gd name="f181" fmla="*/ f126 1 70"/>
                  <a:gd name="f182" fmla="*/ f127 1 70"/>
                  <a:gd name="f183" fmla="*/ f128 1 41"/>
                  <a:gd name="f184" fmla="*/ f129 1 70"/>
                  <a:gd name="f185" fmla="*/ f130 1 41"/>
                  <a:gd name="f186" fmla="*/ f131 1 70"/>
                  <a:gd name="f187" fmla="*/ f132 1 70"/>
                  <a:gd name="f188" fmla="*/ 0 1 f77"/>
                  <a:gd name="f189" fmla="*/ f71 1 f77"/>
                  <a:gd name="f190" fmla="*/ 0 1 f78"/>
                  <a:gd name="f191" fmla="*/ f72 1 f78"/>
                  <a:gd name="f192" fmla="*/ f134 1 f77"/>
                  <a:gd name="f193" fmla="*/ f135 1 f78"/>
                  <a:gd name="f194" fmla="*/ f136 1 f77"/>
                  <a:gd name="f195" fmla="*/ f137 1 f78"/>
                  <a:gd name="f196" fmla="*/ f138 1 f77"/>
                  <a:gd name="f197" fmla="*/ f139 1 f78"/>
                  <a:gd name="f198" fmla="*/ f140 1 f77"/>
                  <a:gd name="f199" fmla="*/ f141 1 f78"/>
                  <a:gd name="f200" fmla="*/ f142 1 f77"/>
                  <a:gd name="f201" fmla="*/ f143 1 f78"/>
                  <a:gd name="f202" fmla="*/ f144 1 f77"/>
                  <a:gd name="f203" fmla="*/ f145 1 f78"/>
                  <a:gd name="f204" fmla="*/ f146 1 f77"/>
                  <a:gd name="f205" fmla="*/ f147 1 f78"/>
                  <a:gd name="f206" fmla="*/ f148 1 f77"/>
                  <a:gd name="f207" fmla="*/ f149 1 f78"/>
                  <a:gd name="f208" fmla="*/ f150 1 f78"/>
                  <a:gd name="f209" fmla="*/ f151 1 f77"/>
                  <a:gd name="f210" fmla="*/ f152 1 f78"/>
                  <a:gd name="f211" fmla="*/ f153 1 f77"/>
                  <a:gd name="f212" fmla="*/ f154 1 f78"/>
                  <a:gd name="f213" fmla="*/ f155 1 f77"/>
                  <a:gd name="f214" fmla="*/ f156 1 f77"/>
                  <a:gd name="f215" fmla="*/ f157 1 f78"/>
                  <a:gd name="f216" fmla="*/ f158 1 f78"/>
                  <a:gd name="f217" fmla="*/ f159 1 f77"/>
                  <a:gd name="f218" fmla="*/ f160 1 f78"/>
                  <a:gd name="f219" fmla="*/ f161 1 f77"/>
                  <a:gd name="f220" fmla="*/ f162 1 f78"/>
                  <a:gd name="f221" fmla="*/ f163 1 f77"/>
                  <a:gd name="f222" fmla="*/ f164 1 f78"/>
                  <a:gd name="f223" fmla="*/ f165 1 f77"/>
                  <a:gd name="f224" fmla="*/ f166 1 f78"/>
                  <a:gd name="f225" fmla="*/ f167 1 f77"/>
                  <a:gd name="f226" fmla="*/ f168 1 f78"/>
                  <a:gd name="f227" fmla="*/ f169 1 f78"/>
                  <a:gd name="f228" fmla="*/ f170 1 f77"/>
                  <a:gd name="f229" fmla="*/ f171 1 f78"/>
                  <a:gd name="f230" fmla="*/ f172 1 f77"/>
                  <a:gd name="f231" fmla="*/ f173 1 f78"/>
                  <a:gd name="f232" fmla="*/ f174 1 f78"/>
                  <a:gd name="f233" fmla="*/ f175 1 f77"/>
                  <a:gd name="f234" fmla="*/ f176 1 f78"/>
                  <a:gd name="f235" fmla="*/ f177 1 f77"/>
                  <a:gd name="f236" fmla="*/ f178 1 f78"/>
                  <a:gd name="f237" fmla="*/ f179 1 f77"/>
                  <a:gd name="f238" fmla="*/ f180 1 f78"/>
                  <a:gd name="f239" fmla="*/ f181 1 f78"/>
                  <a:gd name="f240" fmla="*/ f182 1 f78"/>
                  <a:gd name="f241" fmla="*/ f183 1 f77"/>
                  <a:gd name="f242" fmla="*/ f184 1 f78"/>
                  <a:gd name="f243" fmla="*/ f185 1 f77"/>
                  <a:gd name="f244" fmla="*/ f186 1 f78"/>
                  <a:gd name="f245" fmla="*/ f187 1 f78"/>
                  <a:gd name="f246" fmla="*/ f188 f68 1"/>
                  <a:gd name="f247" fmla="*/ f189 f68 1"/>
                  <a:gd name="f248" fmla="*/ f191 f69 1"/>
                  <a:gd name="f249" fmla="*/ f190 f69 1"/>
                  <a:gd name="f250" fmla="*/ f192 f68 1"/>
                  <a:gd name="f251" fmla="*/ f193 f69 1"/>
                  <a:gd name="f252" fmla="*/ f194 f68 1"/>
                  <a:gd name="f253" fmla="*/ f195 f69 1"/>
                  <a:gd name="f254" fmla="*/ f196 f68 1"/>
                  <a:gd name="f255" fmla="*/ f197 f69 1"/>
                  <a:gd name="f256" fmla="*/ f198 f68 1"/>
                  <a:gd name="f257" fmla="*/ f199 f69 1"/>
                  <a:gd name="f258" fmla="*/ f200 f68 1"/>
                  <a:gd name="f259" fmla="*/ f201 f69 1"/>
                  <a:gd name="f260" fmla="*/ f202 f68 1"/>
                  <a:gd name="f261" fmla="*/ f203 f69 1"/>
                  <a:gd name="f262" fmla="*/ f204 f68 1"/>
                  <a:gd name="f263" fmla="*/ f205 f69 1"/>
                  <a:gd name="f264" fmla="*/ f206 f68 1"/>
                  <a:gd name="f265" fmla="*/ f207 f69 1"/>
                  <a:gd name="f266" fmla="*/ f208 f69 1"/>
                  <a:gd name="f267" fmla="*/ f209 f68 1"/>
                  <a:gd name="f268" fmla="*/ f210 f69 1"/>
                  <a:gd name="f269" fmla="*/ f211 f68 1"/>
                  <a:gd name="f270" fmla="*/ f212 f69 1"/>
                  <a:gd name="f271" fmla="*/ f213 f68 1"/>
                  <a:gd name="f272" fmla="*/ f214 f68 1"/>
                  <a:gd name="f273" fmla="*/ f215 f69 1"/>
                  <a:gd name="f274" fmla="*/ f216 f69 1"/>
                  <a:gd name="f275" fmla="*/ f217 f68 1"/>
                  <a:gd name="f276" fmla="*/ f218 f69 1"/>
                  <a:gd name="f277" fmla="*/ f219 f68 1"/>
                  <a:gd name="f278" fmla="*/ f220 f69 1"/>
                  <a:gd name="f279" fmla="*/ f221 f68 1"/>
                  <a:gd name="f280" fmla="*/ f222 f69 1"/>
                  <a:gd name="f281" fmla="*/ f223 f68 1"/>
                  <a:gd name="f282" fmla="*/ f224 f69 1"/>
                  <a:gd name="f283" fmla="*/ f225 f68 1"/>
                  <a:gd name="f284" fmla="*/ f226 f69 1"/>
                  <a:gd name="f285" fmla="*/ f227 f69 1"/>
                  <a:gd name="f286" fmla="*/ f228 f68 1"/>
                  <a:gd name="f287" fmla="*/ f229 f69 1"/>
                  <a:gd name="f288" fmla="*/ f230 f68 1"/>
                  <a:gd name="f289" fmla="*/ f231 f69 1"/>
                  <a:gd name="f290" fmla="*/ f232 f69 1"/>
                  <a:gd name="f291" fmla="*/ f233 f68 1"/>
                  <a:gd name="f292" fmla="*/ f234 f69 1"/>
                  <a:gd name="f293" fmla="*/ f235 f68 1"/>
                  <a:gd name="f294" fmla="*/ f236 f69 1"/>
                  <a:gd name="f295" fmla="*/ f237 f68 1"/>
                  <a:gd name="f296" fmla="*/ f238 f69 1"/>
                  <a:gd name="f297" fmla="*/ f239 f69 1"/>
                  <a:gd name="f298" fmla="*/ f240 f69 1"/>
                  <a:gd name="f299" fmla="*/ f241 f68 1"/>
                  <a:gd name="f300" fmla="*/ f242 f69 1"/>
                  <a:gd name="f301" fmla="*/ f243 f68 1"/>
                  <a:gd name="f302" fmla="*/ f244 f69 1"/>
                  <a:gd name="f303" fmla="*/ f245 f6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3">
                    <a:pos x="f250" y="f251"/>
                  </a:cxn>
                  <a:cxn ang="f133">
                    <a:pos x="f252" y="f253"/>
                  </a:cxn>
                  <a:cxn ang="f133">
                    <a:pos x="f254" y="f255"/>
                  </a:cxn>
                  <a:cxn ang="f133">
                    <a:pos x="f256" y="f257"/>
                  </a:cxn>
                  <a:cxn ang="f133">
                    <a:pos x="f258" y="f259"/>
                  </a:cxn>
                  <a:cxn ang="f133">
                    <a:pos x="f260" y="f261"/>
                  </a:cxn>
                  <a:cxn ang="f133">
                    <a:pos x="f262" y="f263"/>
                  </a:cxn>
                  <a:cxn ang="f133">
                    <a:pos x="f264" y="f265"/>
                  </a:cxn>
                  <a:cxn ang="f133">
                    <a:pos x="f258" y="f266"/>
                  </a:cxn>
                  <a:cxn ang="f133">
                    <a:pos x="f267" y="f268"/>
                  </a:cxn>
                  <a:cxn ang="f133">
                    <a:pos x="f264" y="f255"/>
                  </a:cxn>
                  <a:cxn ang="f133">
                    <a:pos x="f269" y="f270"/>
                  </a:cxn>
                  <a:cxn ang="f133">
                    <a:pos x="f271" y="f270"/>
                  </a:cxn>
                  <a:cxn ang="f133">
                    <a:pos x="f272" y="f273"/>
                  </a:cxn>
                  <a:cxn ang="f133">
                    <a:pos x="f264" y="f274"/>
                  </a:cxn>
                  <a:cxn ang="f133">
                    <a:pos x="f269" y="f274"/>
                  </a:cxn>
                  <a:cxn ang="f133">
                    <a:pos x="f275" y="f276"/>
                  </a:cxn>
                  <a:cxn ang="f133">
                    <a:pos x="f277" y="f268"/>
                  </a:cxn>
                  <a:cxn ang="f133">
                    <a:pos x="f264" y="f278"/>
                  </a:cxn>
                  <a:cxn ang="f133">
                    <a:pos x="f279" y="f280"/>
                  </a:cxn>
                  <a:cxn ang="f133">
                    <a:pos x="f281" y="f282"/>
                  </a:cxn>
                  <a:cxn ang="f133">
                    <a:pos x="f283" y="f282"/>
                  </a:cxn>
                  <a:cxn ang="f133">
                    <a:pos x="f283" y="f282"/>
                  </a:cxn>
                  <a:cxn ang="f133">
                    <a:pos x="f271" y="f284"/>
                  </a:cxn>
                  <a:cxn ang="f133">
                    <a:pos x="f279" y="f285"/>
                  </a:cxn>
                  <a:cxn ang="f133">
                    <a:pos x="f272" y="f285"/>
                  </a:cxn>
                  <a:cxn ang="f133">
                    <a:pos x="f286" y="f287"/>
                  </a:cxn>
                  <a:cxn ang="f133">
                    <a:pos x="f288" y="f289"/>
                  </a:cxn>
                  <a:cxn ang="f133">
                    <a:pos x="f288" y="f290"/>
                  </a:cxn>
                  <a:cxn ang="f133">
                    <a:pos x="f291" y="f292"/>
                  </a:cxn>
                  <a:cxn ang="f133">
                    <a:pos x="f293" y="f294"/>
                  </a:cxn>
                  <a:cxn ang="f133">
                    <a:pos x="f295" y="f282"/>
                  </a:cxn>
                  <a:cxn ang="f133">
                    <a:pos x="f256" y="f296"/>
                  </a:cxn>
                  <a:cxn ang="f133">
                    <a:pos x="f250" y="f297"/>
                  </a:cxn>
                  <a:cxn ang="f133">
                    <a:pos x="f250" y="f298"/>
                  </a:cxn>
                  <a:cxn ang="f133">
                    <a:pos x="f260" y="f287"/>
                  </a:cxn>
                  <a:cxn ang="f133">
                    <a:pos x="f291" y="f290"/>
                  </a:cxn>
                  <a:cxn ang="f133">
                    <a:pos x="f299" y="f300"/>
                  </a:cxn>
                  <a:cxn ang="f133">
                    <a:pos x="f301" y="f300"/>
                  </a:cxn>
                  <a:cxn ang="f133">
                    <a:pos x="f299" y="f302"/>
                  </a:cxn>
                  <a:cxn ang="f133">
                    <a:pos x="f252" y="f280"/>
                  </a:cxn>
                  <a:cxn ang="f133">
                    <a:pos x="f252" y="f303"/>
                  </a:cxn>
                  <a:cxn ang="f133">
                    <a:pos x="f250" y="f251"/>
                  </a:cxn>
                </a:cxnLst>
                <a:rect l="f246" t="f249" r="f247" b="f248"/>
                <a:pathLst>
                  <a:path w="41" h="70">
                    <a:moveTo>
                      <a:pt x="f8" y="f9"/>
                    </a:moveTo>
                    <a:cubicBezTo>
                      <a:pt x="f10" y="f11"/>
                      <a:pt x="f10" y="f12"/>
                      <a:pt x="f10" y="f13"/>
                    </a:cubicBezTo>
                    <a:cubicBezTo>
                      <a:pt x="f14" y="f15"/>
                      <a:pt x="f8" y="f16"/>
                      <a:pt x="f17" y="f18"/>
                    </a:cubicBezTo>
                    <a:cubicBezTo>
                      <a:pt x="f17" y="f19"/>
                      <a:pt x="f8" y="f20"/>
                      <a:pt x="f14" y="f21"/>
                    </a:cubicBezTo>
                    <a:cubicBezTo>
                      <a:pt x="f22" y="f18"/>
                      <a:pt x="f23" y="f16"/>
                      <a:pt x="f24" y="f25"/>
                    </a:cubicBezTo>
                    <a:cubicBezTo>
                      <a:pt x="f24" y="f21"/>
                      <a:pt x="f26" y="f27"/>
                      <a:pt x="f26" y="f28"/>
                    </a:cubicBezTo>
                    <a:cubicBezTo>
                      <a:pt x="f23" y="f29"/>
                      <a:pt x="f26" y="f30"/>
                      <a:pt x="f22" y="f7"/>
                    </a:cubicBezTo>
                    <a:cubicBezTo>
                      <a:pt x="f31" y="f32"/>
                      <a:pt x="f33" y="f34"/>
                      <a:pt x="f35" y="f27"/>
                    </a:cubicBezTo>
                    <a:cubicBezTo>
                      <a:pt x="f33" y="f36"/>
                      <a:pt x="f37" y="f38"/>
                      <a:pt x="f24" y="f30"/>
                    </a:cubicBezTo>
                    <a:cubicBezTo>
                      <a:pt x="f31" y="f39"/>
                      <a:pt x="f37" y="f40"/>
                      <a:pt x="f33" y="f20"/>
                    </a:cubicBezTo>
                    <a:cubicBezTo>
                      <a:pt x="f41" y="f21"/>
                      <a:pt x="f42" y="f18"/>
                      <a:pt x="f35" y="f18"/>
                    </a:cubicBezTo>
                    <a:cubicBezTo>
                      <a:pt x="f43" y="f21"/>
                      <a:pt x="f44" y="f20"/>
                      <a:pt x="f44" y="f45"/>
                    </a:cubicBezTo>
                    <a:cubicBezTo>
                      <a:pt x="f46" y="f45"/>
                      <a:pt x="f47" y="f45"/>
                      <a:pt x="f47" y="f45"/>
                    </a:cubicBezTo>
                    <a:cubicBezTo>
                      <a:pt x="f47" y="f21"/>
                      <a:pt x="f44" y="f48"/>
                      <a:pt x="f49" y="f16"/>
                    </a:cubicBezTo>
                    <a:cubicBezTo>
                      <a:pt x="f49" y="f16"/>
                      <a:pt x="f35" y="f50"/>
                      <a:pt x="f35" y="f50"/>
                    </a:cubicBezTo>
                    <a:cubicBezTo>
                      <a:pt x="f43" y="f25"/>
                      <a:pt x="f44" y="f25"/>
                      <a:pt x="f44" y="f50"/>
                    </a:cubicBezTo>
                    <a:cubicBezTo>
                      <a:pt x="f46" y="f48"/>
                      <a:pt x="f46" y="f21"/>
                      <a:pt x="f51" y="f19"/>
                    </a:cubicBezTo>
                    <a:cubicBezTo>
                      <a:pt x="f52" y="f19"/>
                      <a:pt x="f52" y="f20"/>
                      <a:pt x="f52" y="f20"/>
                    </a:cubicBezTo>
                    <a:cubicBezTo>
                      <a:pt x="f46" y="f25"/>
                      <a:pt x="f44" y="f9"/>
                      <a:pt x="f35" y="f22"/>
                    </a:cubicBezTo>
                    <a:cubicBezTo>
                      <a:pt x="f35" y="f23"/>
                      <a:pt x="f35" y="f26"/>
                      <a:pt x="f43" y="f24"/>
                    </a:cubicBezTo>
                    <a:cubicBezTo>
                      <a:pt x="f51" y="f37"/>
                      <a:pt x="f53" y="f54"/>
                      <a:pt x="f55" y="f33"/>
                    </a:cubicBezTo>
                    <a:cubicBezTo>
                      <a:pt x="f56" y="f33"/>
                      <a:pt x="f56" y="f33"/>
                      <a:pt x="f5" y="f33"/>
                    </a:cubicBezTo>
                    <a:cubicBezTo>
                      <a:pt x="f5" y="f33"/>
                      <a:pt x="f5" y="f33"/>
                      <a:pt x="f5" y="f33"/>
                    </a:cubicBezTo>
                    <a:cubicBezTo>
                      <a:pt x="f57" y="f42"/>
                      <a:pt x="f53" y="f42"/>
                      <a:pt x="f47" y="f54"/>
                    </a:cubicBezTo>
                    <a:cubicBezTo>
                      <a:pt x="f46" y="f37"/>
                      <a:pt x="f44" y="f58"/>
                      <a:pt x="f43" y="f59"/>
                    </a:cubicBezTo>
                    <a:cubicBezTo>
                      <a:pt x="f35" y="f24"/>
                      <a:pt x="f35" y="f24"/>
                      <a:pt x="f49" y="f59"/>
                    </a:cubicBezTo>
                    <a:cubicBezTo>
                      <a:pt x="f42" y="f58"/>
                      <a:pt x="f49" y="f54"/>
                      <a:pt x="f42" y="f60"/>
                    </a:cubicBezTo>
                    <a:cubicBezTo>
                      <a:pt x="f60" y="f42"/>
                      <a:pt x="f42" y="f35"/>
                      <a:pt x="f60" y="f46"/>
                    </a:cubicBezTo>
                    <a:cubicBezTo>
                      <a:pt x="f60" y="f43"/>
                      <a:pt x="f60" y="f35"/>
                      <a:pt x="f60" y="f49"/>
                    </a:cubicBezTo>
                    <a:cubicBezTo>
                      <a:pt x="f54" y="f52"/>
                      <a:pt x="f58" y="f61"/>
                      <a:pt x="f62" y="f5"/>
                    </a:cubicBezTo>
                    <a:cubicBezTo>
                      <a:pt x="f59" y="f63"/>
                      <a:pt x="f33" y="f49"/>
                      <a:pt x="f37" y="f26"/>
                    </a:cubicBezTo>
                    <a:cubicBezTo>
                      <a:pt x="f58" y="f31"/>
                      <a:pt x="f37" y="f37"/>
                      <a:pt x="f58" y="f33"/>
                    </a:cubicBezTo>
                    <a:cubicBezTo>
                      <a:pt x="f31" y="f43"/>
                      <a:pt x="f24" y="f64"/>
                      <a:pt x="f14" y="f65"/>
                    </a:cubicBezTo>
                    <a:cubicBezTo>
                      <a:pt x="f14" y="f61"/>
                      <a:pt x="f8" y="f61"/>
                      <a:pt x="f8" y="f61"/>
                    </a:cubicBezTo>
                    <a:cubicBezTo>
                      <a:pt x="f17" y="f65"/>
                      <a:pt x="f8" y="f65"/>
                      <a:pt x="f8" y="f66"/>
                    </a:cubicBezTo>
                    <a:cubicBezTo>
                      <a:pt x="f62" y="f64"/>
                      <a:pt x="f22" y="f44"/>
                      <a:pt x="f26" y="f60"/>
                    </a:cubicBezTo>
                    <a:cubicBezTo>
                      <a:pt x="f22" y="f60"/>
                      <a:pt x="f22" y="f42"/>
                      <a:pt x="f62" y="f49"/>
                    </a:cubicBezTo>
                    <a:cubicBezTo>
                      <a:pt x="f14" y="f44"/>
                      <a:pt x="f17" y="f52"/>
                      <a:pt x="f12" y="f63"/>
                    </a:cubicBezTo>
                    <a:cubicBezTo>
                      <a:pt x="f12" y="f63"/>
                      <a:pt x="f12" y="f63"/>
                      <a:pt x="f6" y="f63"/>
                    </a:cubicBezTo>
                    <a:cubicBezTo>
                      <a:pt x="f6" y="f64"/>
                      <a:pt x="f6" y="f52"/>
                      <a:pt x="f12" y="f51"/>
                    </a:cubicBezTo>
                    <a:cubicBezTo>
                      <a:pt x="f8" y="f35"/>
                      <a:pt x="f14" y="f54"/>
                      <a:pt x="f10" y="f24"/>
                    </a:cubicBezTo>
                    <a:cubicBezTo>
                      <a:pt x="f10" y="f23"/>
                      <a:pt x="f62" y="f22"/>
                      <a:pt x="f10" y="f10"/>
                    </a:cubicBezTo>
                    <a:cubicBezTo>
                      <a:pt x="f62" y="f8"/>
                      <a:pt x="f62" y="f17"/>
                      <a:pt x="f8" y="f9"/>
                    </a:cubicBezTo>
                    <a:close/>
                  </a:path>
                </a:pathLst>
              </a:custGeom>
              <a:solidFill>
                <a:srgbClr val="84533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86" name="Freeform 49">
                <a:extLst>
                  <a:ext uri="{FF2B5EF4-FFF2-40B4-BE49-F238E27FC236}">
                    <a16:creationId xmlns:a16="http://schemas.microsoft.com/office/drawing/2014/main" id="{0E6B8A53-39E5-BFB2-0AF4-2CEFA3292DBA}"/>
                  </a:ext>
                </a:extLst>
              </p:cNvPr>
              <p:cNvSpPr/>
              <p:nvPr/>
            </p:nvSpPr>
            <p:spPr>
              <a:xfrm>
                <a:off x="9329732" y="5002216"/>
                <a:ext cx="796927" cy="3857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8"/>
                  <a:gd name="f7" fmla="val 33"/>
                  <a:gd name="f8" fmla="val 1"/>
                  <a:gd name="f9" fmla="val 3"/>
                  <a:gd name="f10" fmla="val 2"/>
                  <a:gd name="f11" fmla="val 4"/>
                  <a:gd name="f12" fmla="val 6"/>
                  <a:gd name="f13" fmla="val 8"/>
                  <a:gd name="f14" fmla="val 7"/>
                  <a:gd name="f15" fmla="val 11"/>
                  <a:gd name="f16" fmla="val 10"/>
                  <a:gd name="f17" fmla="val 17"/>
                  <a:gd name="f18" fmla="val 16"/>
                  <a:gd name="f19" fmla="val 25"/>
                  <a:gd name="f20" fmla="val 20"/>
                  <a:gd name="f21" fmla="val 23"/>
                  <a:gd name="f22" fmla="val 37"/>
                  <a:gd name="f23" fmla="val 24"/>
                  <a:gd name="f24" fmla="val 41"/>
                  <a:gd name="f25" fmla="val 46"/>
                  <a:gd name="f26" fmla="val 52"/>
                  <a:gd name="f27" fmla="val 56"/>
                  <a:gd name="f28" fmla="val 61"/>
                  <a:gd name="f29" fmla="val 18"/>
                  <a:gd name="f30" fmla="val 62"/>
                  <a:gd name="f31" fmla="val 63"/>
                  <a:gd name="f32" fmla="val 15"/>
                  <a:gd name="f33" fmla="val 65"/>
                  <a:gd name="f34" fmla="val 14"/>
                  <a:gd name="f35" fmla="val 66"/>
                  <a:gd name="f36" fmla="val 12"/>
                  <a:gd name="f37" fmla="val 67"/>
                  <a:gd name="f38" fmla="val 27"/>
                  <a:gd name="f39" fmla="val 57"/>
                  <a:gd name="f40" fmla="val 29"/>
                  <a:gd name="f41" fmla="val 53"/>
                  <a:gd name="f42" fmla="val 30"/>
                  <a:gd name="f43" fmla="val 48"/>
                  <a:gd name="f44" fmla="val 42"/>
                  <a:gd name="f45" fmla="val 32"/>
                  <a:gd name="f46" fmla="val 28"/>
                  <a:gd name="f47" fmla="val 26"/>
                  <a:gd name="f48" fmla="val 22"/>
                  <a:gd name="f49" fmla="val 19"/>
                  <a:gd name="f50" fmla="val 5"/>
                  <a:gd name="f51" fmla="+- 0 0 -90"/>
                  <a:gd name="f52" fmla="*/ f3 1 68"/>
                  <a:gd name="f53" fmla="*/ f4 1 33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68"/>
                  <a:gd name="f62" fmla="*/ f58 1 33"/>
                  <a:gd name="f63" fmla="*/ 1 f59 1"/>
                  <a:gd name="f64" fmla="*/ 3 f58 1"/>
                  <a:gd name="f65" fmla="*/ 0 f58 1"/>
                  <a:gd name="f66" fmla="*/ 3 f59 1"/>
                  <a:gd name="f67" fmla="*/ 1 f58 1"/>
                  <a:gd name="f68" fmla="*/ 11 f59 1"/>
                  <a:gd name="f69" fmla="*/ 10 f58 1"/>
                  <a:gd name="f70" fmla="*/ 33 f59 1"/>
                  <a:gd name="f71" fmla="*/ 23 f58 1"/>
                  <a:gd name="f72" fmla="*/ 46 f59 1"/>
                  <a:gd name="f73" fmla="*/ 24 f58 1"/>
                  <a:gd name="f74" fmla="*/ 61 f59 1"/>
                  <a:gd name="f75" fmla="*/ 18 f58 1"/>
                  <a:gd name="f76" fmla="*/ 63 f59 1"/>
                  <a:gd name="f77" fmla="*/ 15 f58 1"/>
                  <a:gd name="f78" fmla="*/ 68 f59 1"/>
                  <a:gd name="f79" fmla="*/ 14 f58 1"/>
                  <a:gd name="f80" fmla="*/ 53 f59 1"/>
                  <a:gd name="f81" fmla="*/ 30 f58 1"/>
                  <a:gd name="f82" fmla="*/ 37 f59 1"/>
                  <a:gd name="f83" fmla="*/ 17 f59 1"/>
                  <a:gd name="f84" fmla="*/ 22 f58 1"/>
                  <a:gd name="f85" fmla="*/ 2 f59 1"/>
                  <a:gd name="f86" fmla="*/ 8 f58 1"/>
                  <a:gd name="f87" fmla="+- f60 0 f1"/>
                  <a:gd name="f88" fmla="*/ f63 1 68"/>
                  <a:gd name="f89" fmla="*/ f64 1 33"/>
                  <a:gd name="f90" fmla="*/ f65 1 33"/>
                  <a:gd name="f91" fmla="*/ f66 1 68"/>
                  <a:gd name="f92" fmla="*/ f67 1 33"/>
                  <a:gd name="f93" fmla="*/ f68 1 68"/>
                  <a:gd name="f94" fmla="*/ f69 1 33"/>
                  <a:gd name="f95" fmla="*/ f70 1 68"/>
                  <a:gd name="f96" fmla="*/ f71 1 33"/>
                  <a:gd name="f97" fmla="*/ f72 1 68"/>
                  <a:gd name="f98" fmla="*/ f73 1 33"/>
                  <a:gd name="f99" fmla="*/ f74 1 68"/>
                  <a:gd name="f100" fmla="*/ f75 1 33"/>
                  <a:gd name="f101" fmla="*/ f76 1 68"/>
                  <a:gd name="f102" fmla="*/ f77 1 33"/>
                  <a:gd name="f103" fmla="*/ f78 1 68"/>
                  <a:gd name="f104" fmla="*/ f79 1 33"/>
                  <a:gd name="f105" fmla="*/ f80 1 68"/>
                  <a:gd name="f106" fmla="*/ f81 1 33"/>
                  <a:gd name="f107" fmla="*/ f82 1 68"/>
                  <a:gd name="f108" fmla="*/ f83 1 68"/>
                  <a:gd name="f109" fmla="*/ f84 1 33"/>
                  <a:gd name="f110" fmla="*/ f85 1 68"/>
                  <a:gd name="f111" fmla="*/ f86 1 33"/>
                  <a:gd name="f112" fmla="*/ 0 1 f61"/>
                  <a:gd name="f113" fmla="*/ f55 1 f61"/>
                  <a:gd name="f114" fmla="*/ 0 1 f62"/>
                  <a:gd name="f115" fmla="*/ f56 1 f62"/>
                  <a:gd name="f116" fmla="*/ f88 1 f61"/>
                  <a:gd name="f117" fmla="*/ f89 1 f62"/>
                  <a:gd name="f118" fmla="*/ f90 1 f62"/>
                  <a:gd name="f119" fmla="*/ f91 1 f61"/>
                  <a:gd name="f120" fmla="*/ f92 1 f62"/>
                  <a:gd name="f121" fmla="*/ f93 1 f61"/>
                  <a:gd name="f122" fmla="*/ f94 1 f62"/>
                  <a:gd name="f123" fmla="*/ f95 1 f61"/>
                  <a:gd name="f124" fmla="*/ f96 1 f62"/>
                  <a:gd name="f125" fmla="*/ f97 1 f61"/>
                  <a:gd name="f126" fmla="*/ f98 1 f62"/>
                  <a:gd name="f127" fmla="*/ f99 1 f61"/>
                  <a:gd name="f128" fmla="*/ f100 1 f62"/>
                  <a:gd name="f129" fmla="*/ f101 1 f61"/>
                  <a:gd name="f130" fmla="*/ f102 1 f62"/>
                  <a:gd name="f131" fmla="*/ f103 1 f61"/>
                  <a:gd name="f132" fmla="*/ f104 1 f62"/>
                  <a:gd name="f133" fmla="*/ f105 1 f61"/>
                  <a:gd name="f134" fmla="*/ f106 1 f62"/>
                  <a:gd name="f135" fmla="*/ f107 1 f61"/>
                  <a:gd name="f136" fmla="*/ f108 1 f61"/>
                  <a:gd name="f137" fmla="*/ f109 1 f62"/>
                  <a:gd name="f138" fmla="*/ f110 1 f61"/>
                  <a:gd name="f139" fmla="*/ f111 1 f62"/>
                  <a:gd name="f140" fmla="*/ f112 f52 1"/>
                  <a:gd name="f141" fmla="*/ f113 f52 1"/>
                  <a:gd name="f142" fmla="*/ f115 f53 1"/>
                  <a:gd name="f143" fmla="*/ f114 f53 1"/>
                  <a:gd name="f144" fmla="*/ f116 f52 1"/>
                  <a:gd name="f145" fmla="*/ f117 f53 1"/>
                  <a:gd name="f146" fmla="*/ f118 f53 1"/>
                  <a:gd name="f147" fmla="*/ f119 f52 1"/>
                  <a:gd name="f148" fmla="*/ f120 f53 1"/>
                  <a:gd name="f149" fmla="*/ f121 f52 1"/>
                  <a:gd name="f150" fmla="*/ f122 f53 1"/>
                  <a:gd name="f151" fmla="*/ f123 f52 1"/>
                  <a:gd name="f152" fmla="*/ f124 f53 1"/>
                  <a:gd name="f153" fmla="*/ f125 f52 1"/>
                  <a:gd name="f154" fmla="*/ f126 f53 1"/>
                  <a:gd name="f155" fmla="*/ f127 f52 1"/>
                  <a:gd name="f156" fmla="*/ f128 f53 1"/>
                  <a:gd name="f157" fmla="*/ f129 f52 1"/>
                  <a:gd name="f158" fmla="*/ f130 f53 1"/>
                  <a:gd name="f159" fmla="*/ f131 f52 1"/>
                  <a:gd name="f160" fmla="*/ f132 f53 1"/>
                  <a:gd name="f161" fmla="*/ f133 f52 1"/>
                  <a:gd name="f162" fmla="*/ f134 f53 1"/>
                  <a:gd name="f163" fmla="*/ f135 f52 1"/>
                  <a:gd name="f164" fmla="*/ f136 f52 1"/>
                  <a:gd name="f165" fmla="*/ f137 f53 1"/>
                  <a:gd name="f166" fmla="*/ f138 f52 1"/>
                  <a:gd name="f167" fmla="*/ f139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44" y="f145"/>
                  </a:cxn>
                  <a:cxn ang="f87">
                    <a:pos x="f144" y="f146"/>
                  </a:cxn>
                  <a:cxn ang="f87">
                    <a:pos x="f147" y="f148"/>
                  </a:cxn>
                  <a:cxn ang="f87">
                    <a:pos x="f149" y="f150"/>
                  </a:cxn>
                  <a:cxn ang="f87">
                    <a:pos x="f151" y="f152"/>
                  </a:cxn>
                  <a:cxn ang="f87">
                    <a:pos x="f153" y="f154"/>
                  </a:cxn>
                  <a:cxn ang="f87">
                    <a:pos x="f155" y="f156"/>
                  </a:cxn>
                  <a:cxn ang="f87">
                    <a:pos x="f157" y="f158"/>
                  </a:cxn>
                  <a:cxn ang="f87">
                    <a:pos x="f159" y="f160"/>
                  </a:cxn>
                  <a:cxn ang="f87">
                    <a:pos x="f159" y="f160"/>
                  </a:cxn>
                  <a:cxn ang="f87">
                    <a:pos x="f157" y="f152"/>
                  </a:cxn>
                  <a:cxn ang="f87">
                    <a:pos x="f161" y="f162"/>
                  </a:cxn>
                  <a:cxn ang="f87">
                    <a:pos x="f163" y="f162"/>
                  </a:cxn>
                  <a:cxn ang="f87">
                    <a:pos x="f164" y="f165"/>
                  </a:cxn>
                  <a:cxn ang="f87">
                    <a:pos x="f166" y="f167"/>
                  </a:cxn>
                  <a:cxn ang="f87">
                    <a:pos x="f144" y="f145"/>
                  </a:cxn>
                </a:cxnLst>
                <a:rect l="f140" t="f143" r="f141" b="f142"/>
                <a:pathLst>
                  <a:path w="68" h="33">
                    <a:moveTo>
                      <a:pt x="f8" y="f9"/>
                    </a:moveTo>
                    <a:cubicBezTo>
                      <a:pt x="f10" y="f10"/>
                      <a:pt x="f5" y="f8"/>
                      <a:pt x="f8" y="f5"/>
                    </a:cubicBezTo>
                    <a:cubicBezTo>
                      <a:pt x="f10" y="f5"/>
                      <a:pt x="f9" y="f5"/>
                      <a:pt x="f9" y="f8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7" y="f21"/>
                    </a:cubicBezTo>
                    <a:cubicBezTo>
                      <a:pt x="f22" y="f23"/>
                      <a:pt x="f24" y="f23"/>
                      <a:pt x="f25" y="f23"/>
                    </a:cubicBezTo>
                    <a:cubicBezTo>
                      <a:pt x="f26" y="f23"/>
                      <a:pt x="f27" y="f20"/>
                      <a:pt x="f28" y="f29"/>
                    </a:cubicBezTo>
                    <a:cubicBezTo>
                      <a:pt x="f30" y="f17"/>
                      <a:pt x="f31" y="f18"/>
                      <a:pt x="f31" y="f32"/>
                    </a:cubicBezTo>
                    <a:cubicBezTo>
                      <a:pt x="f33" y="f34"/>
                      <a:pt x="f35" y="f36"/>
                      <a:pt x="f6" y="f34"/>
                    </a:cubicBezTo>
                    <a:cubicBezTo>
                      <a:pt x="f6" y="f34"/>
                      <a:pt x="f6" y="f34"/>
                      <a:pt x="f6" y="f34"/>
                    </a:cubicBezTo>
                    <a:cubicBezTo>
                      <a:pt x="f37" y="f17"/>
                      <a:pt x="f33" y="f20"/>
                      <a:pt x="f31" y="f21"/>
                    </a:cubicBezTo>
                    <a:cubicBezTo>
                      <a:pt x="f28" y="f38"/>
                      <a:pt x="f39" y="f40"/>
                      <a:pt x="f41" y="f42"/>
                    </a:cubicBezTo>
                    <a:cubicBezTo>
                      <a:pt x="f43" y="f7"/>
                      <a:pt x="f44" y="f45"/>
                      <a:pt x="f22" y="f42"/>
                    </a:cubicBezTo>
                    <a:cubicBezTo>
                      <a:pt x="f42" y="f46"/>
                      <a:pt x="f21" y="f47"/>
                      <a:pt x="f17" y="f48"/>
                    </a:cubicBezTo>
                    <a:cubicBezTo>
                      <a:pt x="f16" y="f49"/>
                      <a:pt x="f50" y="f34"/>
                      <a:pt x="f10" y="f13"/>
                    </a:cubicBezTo>
                    <a:cubicBezTo>
                      <a:pt x="f10" y="f12"/>
                      <a:pt x="f5" y="f50"/>
                      <a:pt x="f8" y="f9"/>
                    </a:cubicBezTo>
                    <a:close/>
                  </a:path>
                </a:pathLst>
              </a:custGeom>
              <a:solidFill>
                <a:srgbClr val="F8BC8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87" name="Freeform 50">
                <a:extLst>
                  <a:ext uri="{FF2B5EF4-FFF2-40B4-BE49-F238E27FC236}">
                    <a16:creationId xmlns:a16="http://schemas.microsoft.com/office/drawing/2014/main" id="{3E5EBFF3-0C01-764D-951F-003CEE143D5D}"/>
                  </a:ext>
                </a:extLst>
              </p:cNvPr>
              <p:cNvSpPr/>
              <p:nvPr/>
            </p:nvSpPr>
            <p:spPr>
              <a:xfrm>
                <a:off x="9669459" y="3902073"/>
                <a:ext cx="481010" cy="36353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1"/>
                  <a:gd name="f7" fmla="val 31"/>
                  <a:gd name="f8" fmla="val 39"/>
                  <a:gd name="f9" fmla="val 29"/>
                  <a:gd name="f10" fmla="val 37"/>
                  <a:gd name="f11" fmla="val 26"/>
                  <a:gd name="f12" fmla="val 36"/>
                  <a:gd name="f13" fmla="val 24"/>
                  <a:gd name="f14" fmla="val 33"/>
                  <a:gd name="f15" fmla="val 20"/>
                  <a:gd name="f16" fmla="val 28"/>
                  <a:gd name="f17" fmla="val 18"/>
                  <a:gd name="f18" fmla="val 16"/>
                  <a:gd name="f19" fmla="val 21"/>
                  <a:gd name="f20" fmla="val 15"/>
                  <a:gd name="f21" fmla="val 19"/>
                  <a:gd name="f22" fmla="val 14"/>
                  <a:gd name="f23" fmla="val 12"/>
                  <a:gd name="f24" fmla="val 13"/>
                  <a:gd name="f25" fmla="val 10"/>
                  <a:gd name="f26" fmla="val 11"/>
                  <a:gd name="f27" fmla="val 9"/>
                  <a:gd name="f28" fmla="val 5"/>
                  <a:gd name="f29" fmla="val 4"/>
                  <a:gd name="f30" fmla="val 23"/>
                  <a:gd name="f31" fmla="val 2"/>
                  <a:gd name="f32" fmla="val 17"/>
                  <a:gd name="f33" fmla="val 3"/>
                  <a:gd name="f34" fmla="val 8"/>
                  <a:gd name="f35" fmla="val 1"/>
                  <a:gd name="f36" fmla="val 7"/>
                  <a:gd name="f37" fmla="val 22"/>
                  <a:gd name="f38" fmla="val 34"/>
                  <a:gd name="f39" fmla="+- 0 0 -90"/>
                  <a:gd name="f40" fmla="*/ f3 1 41"/>
                  <a:gd name="f41" fmla="*/ f4 1 31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41"/>
                  <a:gd name="f50" fmla="*/ f46 1 31"/>
                  <a:gd name="f51" fmla="*/ 41 f47 1"/>
                  <a:gd name="f52" fmla="*/ 31 f46 1"/>
                  <a:gd name="f53" fmla="*/ 36 f47 1"/>
                  <a:gd name="f54" fmla="*/ 24 f46 1"/>
                  <a:gd name="f55" fmla="*/ 24 f47 1"/>
                  <a:gd name="f56" fmla="*/ 16 f46 1"/>
                  <a:gd name="f57" fmla="*/ 16 f47 1"/>
                  <a:gd name="f58" fmla="*/ 12 f46 1"/>
                  <a:gd name="f59" fmla="*/ 9 f47 1"/>
                  <a:gd name="f60" fmla="*/ 13 f46 1"/>
                  <a:gd name="f61" fmla="*/ 2 f47 1"/>
                  <a:gd name="f62" fmla="*/ 28 f46 1"/>
                  <a:gd name="f63" fmla="*/ 10 f47 1"/>
                  <a:gd name="f64" fmla="*/ 1 f46 1"/>
                  <a:gd name="f65" fmla="*/ 13 f47 1"/>
                  <a:gd name="f66" fmla="*/ 20 f47 1"/>
                  <a:gd name="f67" fmla="*/ 7 f46 1"/>
                  <a:gd name="f68" fmla="*/ 10 f46 1"/>
                  <a:gd name="f69" fmla="+- f48 0 f1"/>
                  <a:gd name="f70" fmla="*/ f51 1 41"/>
                  <a:gd name="f71" fmla="*/ f52 1 31"/>
                  <a:gd name="f72" fmla="*/ f53 1 41"/>
                  <a:gd name="f73" fmla="*/ f54 1 31"/>
                  <a:gd name="f74" fmla="*/ f55 1 41"/>
                  <a:gd name="f75" fmla="*/ f56 1 31"/>
                  <a:gd name="f76" fmla="*/ f57 1 41"/>
                  <a:gd name="f77" fmla="*/ f58 1 31"/>
                  <a:gd name="f78" fmla="*/ f59 1 41"/>
                  <a:gd name="f79" fmla="*/ f60 1 31"/>
                  <a:gd name="f80" fmla="*/ f61 1 41"/>
                  <a:gd name="f81" fmla="*/ f62 1 31"/>
                  <a:gd name="f82" fmla="*/ f63 1 41"/>
                  <a:gd name="f83" fmla="*/ f64 1 31"/>
                  <a:gd name="f84" fmla="*/ f65 1 41"/>
                  <a:gd name="f85" fmla="*/ f66 1 41"/>
                  <a:gd name="f86" fmla="*/ f67 1 31"/>
                  <a:gd name="f87" fmla="*/ f68 1 31"/>
                  <a:gd name="f88" fmla="*/ 0 1 f49"/>
                  <a:gd name="f89" fmla="*/ f43 1 f49"/>
                  <a:gd name="f90" fmla="*/ 0 1 f50"/>
                  <a:gd name="f91" fmla="*/ f44 1 f50"/>
                  <a:gd name="f92" fmla="*/ f70 1 f49"/>
                  <a:gd name="f93" fmla="*/ f71 1 f50"/>
                  <a:gd name="f94" fmla="*/ f72 1 f49"/>
                  <a:gd name="f95" fmla="*/ f73 1 f50"/>
                  <a:gd name="f96" fmla="*/ f74 1 f49"/>
                  <a:gd name="f97" fmla="*/ f75 1 f50"/>
                  <a:gd name="f98" fmla="*/ f76 1 f49"/>
                  <a:gd name="f99" fmla="*/ f77 1 f50"/>
                  <a:gd name="f100" fmla="*/ f78 1 f49"/>
                  <a:gd name="f101" fmla="*/ f79 1 f50"/>
                  <a:gd name="f102" fmla="*/ f80 1 f49"/>
                  <a:gd name="f103" fmla="*/ f81 1 f50"/>
                  <a:gd name="f104" fmla="*/ f82 1 f49"/>
                  <a:gd name="f105" fmla="*/ f83 1 f50"/>
                  <a:gd name="f106" fmla="*/ f84 1 f49"/>
                  <a:gd name="f107" fmla="*/ f85 1 f49"/>
                  <a:gd name="f108" fmla="*/ f86 1 f50"/>
                  <a:gd name="f109" fmla="*/ f87 1 f50"/>
                  <a:gd name="f110" fmla="*/ f88 f40 1"/>
                  <a:gd name="f111" fmla="*/ f89 f40 1"/>
                  <a:gd name="f112" fmla="*/ f91 f41 1"/>
                  <a:gd name="f113" fmla="*/ f90 f41 1"/>
                  <a:gd name="f114" fmla="*/ f92 f40 1"/>
                  <a:gd name="f115" fmla="*/ f93 f41 1"/>
                  <a:gd name="f116" fmla="*/ f94 f40 1"/>
                  <a:gd name="f117" fmla="*/ f95 f41 1"/>
                  <a:gd name="f118" fmla="*/ f96 f40 1"/>
                  <a:gd name="f119" fmla="*/ f97 f41 1"/>
                  <a:gd name="f120" fmla="*/ f98 f40 1"/>
                  <a:gd name="f121" fmla="*/ f99 f41 1"/>
                  <a:gd name="f122" fmla="*/ f100 f40 1"/>
                  <a:gd name="f123" fmla="*/ f101 f41 1"/>
                  <a:gd name="f124" fmla="*/ f102 f40 1"/>
                  <a:gd name="f125" fmla="*/ f103 f41 1"/>
                  <a:gd name="f126" fmla="*/ f104 f40 1"/>
                  <a:gd name="f127" fmla="*/ f105 f41 1"/>
                  <a:gd name="f128" fmla="*/ f106 f40 1"/>
                  <a:gd name="f129" fmla="*/ f107 f40 1"/>
                  <a:gd name="f130" fmla="*/ f108 f41 1"/>
                  <a:gd name="f131" fmla="*/ f109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4" y="f115"/>
                  </a:cxn>
                  <a:cxn ang="f69">
                    <a:pos x="f116" y="f117"/>
                  </a:cxn>
                  <a:cxn ang="f69">
                    <a:pos x="f118" y="f119"/>
                  </a:cxn>
                  <a:cxn ang="f69">
                    <a:pos x="f120" y="f121"/>
                  </a:cxn>
                  <a:cxn ang="f69">
                    <a:pos x="f122" y="f123"/>
                  </a:cxn>
                  <a:cxn ang="f69">
                    <a:pos x="f124" y="f125"/>
                  </a:cxn>
                  <a:cxn ang="f69">
                    <a:pos x="f126" y="f127"/>
                  </a:cxn>
                  <a:cxn ang="f69">
                    <a:pos x="f128" y="f127"/>
                  </a:cxn>
                  <a:cxn ang="f69">
                    <a:pos x="f129" y="f130"/>
                  </a:cxn>
                  <a:cxn ang="f69">
                    <a:pos x="f118" y="f131"/>
                  </a:cxn>
                  <a:cxn ang="f69">
                    <a:pos x="f114" y="f115"/>
                  </a:cxn>
                </a:cxnLst>
                <a:rect l="f110" t="f113" r="f111" b="f112"/>
                <a:pathLst>
                  <a:path w="41" h="31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3" y="f18"/>
                    </a:cubicBezTo>
                    <a:cubicBezTo>
                      <a:pt x="f19" y="f20"/>
                      <a:pt x="f21" y="f22"/>
                      <a:pt x="f18" y="f23"/>
                    </a:cubicBezTo>
                    <a:cubicBezTo>
                      <a:pt x="f24" y="f25"/>
                      <a:pt x="f26" y="f26"/>
                      <a:pt x="f27" y="f24"/>
                    </a:cubicBezTo>
                    <a:cubicBezTo>
                      <a:pt x="f28" y="f17"/>
                      <a:pt x="f29" y="f30"/>
                      <a:pt x="f31" y="f16"/>
                    </a:cubicBezTo>
                    <a:cubicBezTo>
                      <a:pt x="f5" y="f32"/>
                      <a:pt x="f33" y="f34"/>
                      <a:pt x="f25" y="f35"/>
                    </a:cubicBezTo>
                    <a:cubicBezTo>
                      <a:pt x="f26" y="f5"/>
                      <a:pt x="f23" y="f5"/>
                      <a:pt x="f24" y="f35"/>
                    </a:cubicBezTo>
                    <a:cubicBezTo>
                      <a:pt x="f18" y="f31"/>
                      <a:pt x="f17" y="f29"/>
                      <a:pt x="f15" y="f36"/>
                    </a:cubicBezTo>
                    <a:cubicBezTo>
                      <a:pt x="f19" y="f34"/>
                      <a:pt x="f37" y="f27"/>
                      <a:pt x="f13" y="f25"/>
                    </a:cubicBezTo>
                    <a:cubicBezTo>
                      <a:pt x="f38" y="f23"/>
                      <a:pt x="f6" y="f19"/>
                      <a:pt x="f6" y="f7"/>
                    </a:cubicBezTo>
                    <a:close/>
                  </a:path>
                </a:pathLst>
              </a:custGeom>
              <a:solidFill>
                <a:srgbClr val="F8BB9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88" name="Freeform 51">
                <a:extLst>
                  <a:ext uri="{FF2B5EF4-FFF2-40B4-BE49-F238E27FC236}">
                    <a16:creationId xmlns:a16="http://schemas.microsoft.com/office/drawing/2014/main" id="{6C879C99-273A-EBEF-025D-A9C1ED83984F}"/>
                  </a:ext>
                </a:extLst>
              </p:cNvPr>
              <p:cNvSpPr/>
              <p:nvPr/>
            </p:nvSpPr>
            <p:spPr>
              <a:xfrm>
                <a:off x="9236070" y="4043367"/>
                <a:ext cx="187323" cy="32702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"/>
                  <a:gd name="f7" fmla="val 28"/>
                  <a:gd name="f8" fmla="val 2"/>
                  <a:gd name="f9" fmla="val 27"/>
                  <a:gd name="f10" fmla="val 1"/>
                  <a:gd name="f11" fmla="val 26"/>
                  <a:gd name="f12" fmla="val 25"/>
                  <a:gd name="f13" fmla="val 17"/>
                  <a:gd name="f14" fmla="val 4"/>
                  <a:gd name="f15" fmla="val 9"/>
                  <a:gd name="f16" fmla="val 3"/>
                  <a:gd name="f17" fmla="val 10"/>
                  <a:gd name="f18" fmla="val 12"/>
                  <a:gd name="f19" fmla="val 5"/>
                  <a:gd name="f20" fmla="val 13"/>
                  <a:gd name="f21" fmla="val 14"/>
                  <a:gd name="f22" fmla="val 18"/>
                  <a:gd name="f23" fmla="val 15"/>
                  <a:gd name="f24" fmla="val 19"/>
                  <a:gd name="f25" fmla="val 21"/>
                  <a:gd name="f26" fmla="val 24"/>
                  <a:gd name="f27" fmla="+- 0 0 -90"/>
                  <a:gd name="f28" fmla="*/ f3 1 16"/>
                  <a:gd name="f29" fmla="*/ f4 1 28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16"/>
                  <a:gd name="f38" fmla="*/ f34 1 28"/>
                  <a:gd name="f39" fmla="*/ 2 f35 1"/>
                  <a:gd name="f40" fmla="*/ 28 f34 1"/>
                  <a:gd name="f41" fmla="*/ 1 f35 1"/>
                  <a:gd name="f42" fmla="*/ 25 f34 1"/>
                  <a:gd name="f43" fmla="*/ 9 f35 1"/>
                  <a:gd name="f44" fmla="*/ 3 f34 1"/>
                  <a:gd name="f45" fmla="*/ 12 f35 1"/>
                  <a:gd name="f46" fmla="*/ 0 f34 1"/>
                  <a:gd name="f47" fmla="*/ 5 f34 1"/>
                  <a:gd name="f48" fmla="*/ 16 f35 1"/>
                  <a:gd name="f49" fmla="*/ 16 f34 1"/>
                  <a:gd name="f50" fmla="*/ 15 f35 1"/>
                  <a:gd name="f51" fmla="*/ 19 f34 1"/>
                  <a:gd name="f52" fmla="+- f36 0 f1"/>
                  <a:gd name="f53" fmla="*/ f39 1 16"/>
                  <a:gd name="f54" fmla="*/ f40 1 28"/>
                  <a:gd name="f55" fmla="*/ f41 1 16"/>
                  <a:gd name="f56" fmla="*/ f42 1 28"/>
                  <a:gd name="f57" fmla="*/ f43 1 16"/>
                  <a:gd name="f58" fmla="*/ f44 1 28"/>
                  <a:gd name="f59" fmla="*/ f45 1 16"/>
                  <a:gd name="f60" fmla="*/ f46 1 28"/>
                  <a:gd name="f61" fmla="*/ f47 1 28"/>
                  <a:gd name="f62" fmla="*/ f48 1 16"/>
                  <a:gd name="f63" fmla="*/ f49 1 28"/>
                  <a:gd name="f64" fmla="*/ f50 1 16"/>
                  <a:gd name="f65" fmla="*/ f51 1 28"/>
                  <a:gd name="f66" fmla="*/ 0 1 f37"/>
                  <a:gd name="f67" fmla="*/ f31 1 f37"/>
                  <a:gd name="f68" fmla="*/ 0 1 f38"/>
                  <a:gd name="f69" fmla="*/ f32 1 f38"/>
                  <a:gd name="f70" fmla="*/ f53 1 f37"/>
                  <a:gd name="f71" fmla="*/ f54 1 f38"/>
                  <a:gd name="f72" fmla="*/ f55 1 f37"/>
                  <a:gd name="f73" fmla="*/ f56 1 f38"/>
                  <a:gd name="f74" fmla="*/ f57 1 f37"/>
                  <a:gd name="f75" fmla="*/ f58 1 f38"/>
                  <a:gd name="f76" fmla="*/ f59 1 f37"/>
                  <a:gd name="f77" fmla="*/ f60 1 f38"/>
                  <a:gd name="f78" fmla="*/ f61 1 f38"/>
                  <a:gd name="f79" fmla="*/ f62 1 f37"/>
                  <a:gd name="f80" fmla="*/ f63 1 f38"/>
                  <a:gd name="f81" fmla="*/ f64 1 f37"/>
                  <a:gd name="f82" fmla="*/ f65 1 f38"/>
                  <a:gd name="f83" fmla="*/ f66 f28 1"/>
                  <a:gd name="f84" fmla="*/ f67 f28 1"/>
                  <a:gd name="f85" fmla="*/ f69 f29 1"/>
                  <a:gd name="f86" fmla="*/ f68 f29 1"/>
                  <a:gd name="f87" fmla="*/ f70 f28 1"/>
                  <a:gd name="f88" fmla="*/ f71 f29 1"/>
                  <a:gd name="f89" fmla="*/ f72 f28 1"/>
                  <a:gd name="f90" fmla="*/ f73 f29 1"/>
                  <a:gd name="f91" fmla="*/ f74 f28 1"/>
                  <a:gd name="f92" fmla="*/ f75 f29 1"/>
                  <a:gd name="f93" fmla="*/ f76 f28 1"/>
                  <a:gd name="f94" fmla="*/ f77 f29 1"/>
                  <a:gd name="f95" fmla="*/ f78 f29 1"/>
                  <a:gd name="f96" fmla="*/ f79 f28 1"/>
                  <a:gd name="f97" fmla="*/ f80 f29 1"/>
                  <a:gd name="f98" fmla="*/ f81 f28 1"/>
                  <a:gd name="f99" fmla="*/ f82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2">
                    <a:pos x="f87" y="f88"/>
                  </a:cxn>
                  <a:cxn ang="f52">
                    <a:pos x="f89" y="f90"/>
                  </a:cxn>
                  <a:cxn ang="f52">
                    <a:pos x="f91" y="f92"/>
                  </a:cxn>
                  <a:cxn ang="f52">
                    <a:pos x="f93" y="f94"/>
                  </a:cxn>
                  <a:cxn ang="f52">
                    <a:pos x="f93" y="f95"/>
                  </a:cxn>
                  <a:cxn ang="f52">
                    <a:pos x="f96" y="f97"/>
                  </a:cxn>
                  <a:cxn ang="f52">
                    <a:pos x="f98" y="f99"/>
                  </a:cxn>
                  <a:cxn ang="f52">
                    <a:pos x="f87" y="f88"/>
                  </a:cxn>
                </a:cxnLst>
                <a:rect l="f83" t="f86" r="f84" b="f85"/>
                <a:pathLst>
                  <a:path w="16" h="28">
                    <a:moveTo>
                      <a:pt x="f8" y="f7"/>
                    </a:moveTo>
                    <a:cubicBezTo>
                      <a:pt x="f5" y="f9"/>
                      <a:pt x="f10" y="f11"/>
                      <a:pt x="f10" y="f12"/>
                    </a:cubicBezTo>
                    <a:cubicBezTo>
                      <a:pt x="f10" y="f13"/>
                      <a:pt x="f14" y="f15"/>
                      <a:pt x="f15" y="f16"/>
                    </a:cubicBezTo>
                    <a:cubicBezTo>
                      <a:pt x="f17" y="f8"/>
                      <a:pt x="f17" y="f10"/>
                      <a:pt x="f18" y="f5"/>
                    </a:cubicBezTo>
                    <a:cubicBezTo>
                      <a:pt x="f18" y="f8"/>
                      <a:pt x="f18" y="f14"/>
                      <a:pt x="f18" y="f19"/>
                    </a:cubicBezTo>
                    <a:cubicBezTo>
                      <a:pt x="f20" y="f15"/>
                      <a:pt x="f21" y="f18"/>
                      <a:pt x="f6" y="f6"/>
                    </a:cubicBezTo>
                    <a:cubicBezTo>
                      <a:pt x="f6" y="f13"/>
                      <a:pt x="f6" y="f22"/>
                      <a:pt x="f23" y="f24"/>
                    </a:cubicBezTo>
                    <a:cubicBezTo>
                      <a:pt x="f17" y="f25"/>
                      <a:pt x="f19" y="f26"/>
                      <a:pt x="f8" y="f7"/>
                    </a:cubicBezTo>
                    <a:close/>
                  </a:path>
                </a:pathLst>
              </a:custGeom>
              <a:solidFill>
                <a:srgbClr val="F9C59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89" name="Freeform 52">
                <a:extLst>
                  <a:ext uri="{FF2B5EF4-FFF2-40B4-BE49-F238E27FC236}">
                    <a16:creationId xmlns:a16="http://schemas.microsoft.com/office/drawing/2014/main" id="{5E79C4F5-0202-42DB-B493-13A1F1FD6D80}"/>
                  </a:ext>
                </a:extLst>
              </p:cNvPr>
              <p:cNvSpPr/>
              <p:nvPr/>
            </p:nvSpPr>
            <p:spPr>
              <a:xfrm>
                <a:off x="10220321" y="4335463"/>
                <a:ext cx="104771" cy="3381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"/>
                  <a:gd name="f7" fmla="val 28"/>
                  <a:gd name="f8" fmla="val 4"/>
                  <a:gd name="f9" fmla="val 6"/>
                  <a:gd name="f10" fmla="val 23"/>
                  <a:gd name="f11" fmla="val 3"/>
                  <a:gd name="f12" fmla="val 29"/>
                  <a:gd name="f13" fmla="val 25"/>
                  <a:gd name="f14" fmla="val 2"/>
                  <a:gd name="f15" fmla="val 21"/>
                  <a:gd name="f16" fmla="val 17"/>
                  <a:gd name="f17" fmla="val 1"/>
                  <a:gd name="f18" fmla="val 13"/>
                  <a:gd name="f19" fmla="val 5"/>
                  <a:gd name="f20" fmla="+- 0 0 -90"/>
                  <a:gd name="f21" fmla="*/ f3 1 9"/>
                  <a:gd name="f22" fmla="*/ f4 1 2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9"/>
                  <a:gd name="f31" fmla="*/ f27 1 28"/>
                  <a:gd name="f32" fmla="*/ 4 f28 1"/>
                  <a:gd name="f33" fmla="*/ 0 f27 1"/>
                  <a:gd name="f34" fmla="*/ 3 f28 1"/>
                  <a:gd name="f35" fmla="*/ 29 f27 1"/>
                  <a:gd name="f36" fmla="*/ 2 f28 1"/>
                  <a:gd name="f37" fmla="*/ 17 f27 1"/>
                  <a:gd name="f38" fmla="*/ 0 f28 1"/>
                  <a:gd name="f39" fmla="*/ 5 f27 1"/>
                  <a:gd name="f40" fmla="*/ 2 f27 1"/>
                  <a:gd name="f41" fmla="+- f29 0 f1"/>
                  <a:gd name="f42" fmla="*/ f32 1 9"/>
                  <a:gd name="f43" fmla="*/ f33 1 29"/>
                  <a:gd name="f44" fmla="*/ f34 1 9"/>
                  <a:gd name="f45" fmla="*/ f35 1 29"/>
                  <a:gd name="f46" fmla="*/ f36 1 9"/>
                  <a:gd name="f47" fmla="*/ f37 1 29"/>
                  <a:gd name="f48" fmla="*/ f38 1 9"/>
                  <a:gd name="f49" fmla="*/ f39 1 29"/>
                  <a:gd name="f50" fmla="*/ f40 1 29"/>
                  <a:gd name="f51" fmla="*/ 0 1 f30"/>
                  <a:gd name="f52" fmla="*/ f24 1 f30"/>
                  <a:gd name="f53" fmla="*/ 0 1 f31"/>
                  <a:gd name="f54" fmla="*/ f25 1 f31"/>
                  <a:gd name="f55" fmla="*/ f42 1 f30"/>
                  <a:gd name="f56" fmla="*/ f43 1 f31"/>
                  <a:gd name="f57" fmla="*/ f44 1 f30"/>
                  <a:gd name="f58" fmla="*/ f45 1 f31"/>
                  <a:gd name="f59" fmla="*/ f46 1 f30"/>
                  <a:gd name="f60" fmla="*/ f47 1 f31"/>
                  <a:gd name="f61" fmla="*/ f48 1 f30"/>
                  <a:gd name="f62" fmla="*/ f49 1 f31"/>
                  <a:gd name="f63" fmla="*/ f50 1 f31"/>
                  <a:gd name="f64" fmla="*/ f51 f21 1"/>
                  <a:gd name="f65" fmla="*/ f52 f21 1"/>
                  <a:gd name="f66" fmla="*/ f54 f22 1"/>
                  <a:gd name="f67" fmla="*/ f53 f22 1"/>
                  <a:gd name="f68" fmla="*/ f55 f21 1"/>
                  <a:gd name="f69" fmla="*/ f56 f22 1"/>
                  <a:gd name="f70" fmla="*/ f57 f21 1"/>
                  <a:gd name="f71" fmla="*/ f58 f22 1"/>
                  <a:gd name="f72" fmla="*/ f59 f21 1"/>
                  <a:gd name="f73" fmla="*/ f60 f22 1"/>
                  <a:gd name="f74" fmla="*/ f61 f21 1"/>
                  <a:gd name="f75" fmla="*/ f62 f22 1"/>
                  <a:gd name="f76" fmla="*/ f63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68" y="f69"/>
                  </a:cxn>
                  <a:cxn ang="f41">
                    <a:pos x="f70" y="f71"/>
                  </a:cxn>
                  <a:cxn ang="f41">
                    <a:pos x="f72" y="f73"/>
                  </a:cxn>
                  <a:cxn ang="f41">
                    <a:pos x="f74" y="f75"/>
                  </a:cxn>
                  <a:cxn ang="f41">
                    <a:pos x="f72" y="f76"/>
                  </a:cxn>
                  <a:cxn ang="f41">
                    <a:pos x="f68" y="f69"/>
                  </a:cxn>
                </a:cxnLst>
                <a:rect l="f64" t="f67" r="f65" b="f66"/>
                <a:pathLst>
                  <a:path w="9" h="28">
                    <a:moveTo>
                      <a:pt x="f8" y="f5"/>
                    </a:moveTo>
                    <a:cubicBezTo>
                      <a:pt x="f6" y="f9"/>
                      <a:pt x="f6" y="f10"/>
                      <a:pt x="f11" y="f12"/>
                    </a:cubicBezTo>
                    <a:cubicBezTo>
                      <a:pt x="f11" y="f13"/>
                      <a:pt x="f14" y="f15"/>
                      <a:pt x="f14" y="f16"/>
                    </a:cubicBezTo>
                    <a:cubicBezTo>
                      <a:pt x="f17" y="f18"/>
                      <a:pt x="f17" y="f6"/>
                      <a:pt x="f5" y="f19"/>
                    </a:cubicBezTo>
                    <a:cubicBezTo>
                      <a:pt x="f5" y="f11"/>
                      <a:pt x="f17" y="f14"/>
                      <a:pt x="f14" y="f14"/>
                    </a:cubicBezTo>
                    <a:cubicBezTo>
                      <a:pt x="f11" y="f17"/>
                      <a:pt x="f8" y="f5"/>
                      <a:pt x="f8" y="f5"/>
                    </a:cubicBezTo>
                    <a:close/>
                  </a:path>
                </a:pathLst>
              </a:custGeom>
              <a:solidFill>
                <a:srgbClr val="F9C39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90" name="Freeform 53">
                <a:extLst>
                  <a:ext uri="{FF2B5EF4-FFF2-40B4-BE49-F238E27FC236}">
                    <a16:creationId xmlns:a16="http://schemas.microsoft.com/office/drawing/2014/main" id="{D49EE9FA-EABB-8BD2-31B8-5DF2C8CDBAD8}"/>
                  </a:ext>
                </a:extLst>
              </p:cNvPr>
              <p:cNvSpPr/>
              <p:nvPr/>
            </p:nvSpPr>
            <p:spPr>
              <a:xfrm>
                <a:off x="9845673" y="5165729"/>
                <a:ext cx="292095" cy="4206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"/>
                  <a:gd name="f7" fmla="val 36"/>
                  <a:gd name="f8" fmla="val 9"/>
                  <a:gd name="f9" fmla="val 15"/>
                  <a:gd name="f10" fmla="val 13"/>
                  <a:gd name="f11" fmla="val 18"/>
                  <a:gd name="f12" fmla="val 21"/>
                  <a:gd name="f13" fmla="val 4"/>
                  <a:gd name="f14" fmla="val 22"/>
                  <a:gd name="f15" fmla="val 2"/>
                  <a:gd name="f16" fmla="val 23"/>
                  <a:gd name="f17" fmla="val 1"/>
                  <a:gd name="f18" fmla="val 24"/>
                  <a:gd name="f19" fmla="val 3"/>
                  <a:gd name="f20" fmla="val 7"/>
                  <a:gd name="f21" fmla="val 19"/>
                  <a:gd name="f22" fmla="val 14"/>
                  <a:gd name="f23" fmla="val 12"/>
                  <a:gd name="f24" fmla="val 16"/>
                  <a:gd name="f25" fmla="val 11"/>
                  <a:gd name="f26" fmla="val 17"/>
                  <a:gd name="f27" fmla="val 28"/>
                  <a:gd name="f28" fmla="val 5"/>
                  <a:gd name="f29" fmla="val 33"/>
                  <a:gd name="f30" fmla="val 34"/>
                  <a:gd name="f31" fmla="val 35"/>
                  <a:gd name="f32" fmla="val 6"/>
                  <a:gd name="f33" fmla="val 8"/>
                  <a:gd name="f34" fmla="+- 0 0 -90"/>
                  <a:gd name="f35" fmla="*/ f3 1 25"/>
                  <a:gd name="f36" fmla="*/ f4 1 36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25"/>
                  <a:gd name="f45" fmla="*/ f41 1 36"/>
                  <a:gd name="f46" fmla="*/ 9 f42 1"/>
                  <a:gd name="f47" fmla="*/ 15 f41 1"/>
                  <a:gd name="f48" fmla="*/ 21 f42 1"/>
                  <a:gd name="f49" fmla="*/ 4 f41 1"/>
                  <a:gd name="f50" fmla="*/ 24 f42 1"/>
                  <a:gd name="f51" fmla="*/ 0 f41 1"/>
                  <a:gd name="f52" fmla="*/ 25 f42 1"/>
                  <a:gd name="f53" fmla="*/ 1 f41 1"/>
                  <a:gd name="f54" fmla="*/ 3 f41 1"/>
                  <a:gd name="f55" fmla="*/ 14 f42 1"/>
                  <a:gd name="f56" fmla="*/ 11 f42 1"/>
                  <a:gd name="f57" fmla="*/ 19 f41 1"/>
                  <a:gd name="f58" fmla="*/ 5 f42 1"/>
                  <a:gd name="f59" fmla="*/ 33 f41 1"/>
                  <a:gd name="f60" fmla="*/ 2 f42 1"/>
                  <a:gd name="f61" fmla="*/ 36 f41 1"/>
                  <a:gd name="f62" fmla="*/ 1 f42 1"/>
                  <a:gd name="f63" fmla="*/ 35 f41 1"/>
                  <a:gd name="f64" fmla="*/ 8 f42 1"/>
                  <a:gd name="f65" fmla="*/ 17 f41 1"/>
                  <a:gd name="f66" fmla="+- f43 0 f1"/>
                  <a:gd name="f67" fmla="*/ f46 1 25"/>
                  <a:gd name="f68" fmla="*/ f47 1 36"/>
                  <a:gd name="f69" fmla="*/ f48 1 25"/>
                  <a:gd name="f70" fmla="*/ f49 1 36"/>
                  <a:gd name="f71" fmla="*/ f50 1 25"/>
                  <a:gd name="f72" fmla="*/ f51 1 36"/>
                  <a:gd name="f73" fmla="*/ f52 1 25"/>
                  <a:gd name="f74" fmla="*/ f53 1 36"/>
                  <a:gd name="f75" fmla="*/ f54 1 36"/>
                  <a:gd name="f76" fmla="*/ f55 1 25"/>
                  <a:gd name="f77" fmla="*/ f56 1 25"/>
                  <a:gd name="f78" fmla="*/ f57 1 36"/>
                  <a:gd name="f79" fmla="*/ f58 1 25"/>
                  <a:gd name="f80" fmla="*/ f59 1 36"/>
                  <a:gd name="f81" fmla="*/ f60 1 25"/>
                  <a:gd name="f82" fmla="*/ f61 1 36"/>
                  <a:gd name="f83" fmla="*/ f62 1 25"/>
                  <a:gd name="f84" fmla="*/ f63 1 36"/>
                  <a:gd name="f85" fmla="*/ f64 1 25"/>
                  <a:gd name="f86" fmla="*/ f65 1 36"/>
                  <a:gd name="f87" fmla="*/ 0 1 f44"/>
                  <a:gd name="f88" fmla="*/ f38 1 f44"/>
                  <a:gd name="f89" fmla="*/ 0 1 f45"/>
                  <a:gd name="f90" fmla="*/ f39 1 f45"/>
                  <a:gd name="f91" fmla="*/ f67 1 f44"/>
                  <a:gd name="f92" fmla="*/ f68 1 f45"/>
                  <a:gd name="f93" fmla="*/ f69 1 f44"/>
                  <a:gd name="f94" fmla="*/ f70 1 f45"/>
                  <a:gd name="f95" fmla="*/ f71 1 f44"/>
                  <a:gd name="f96" fmla="*/ f72 1 f45"/>
                  <a:gd name="f97" fmla="*/ f73 1 f44"/>
                  <a:gd name="f98" fmla="*/ f74 1 f45"/>
                  <a:gd name="f99" fmla="*/ f75 1 f45"/>
                  <a:gd name="f100" fmla="*/ f76 1 f44"/>
                  <a:gd name="f101" fmla="*/ f77 1 f44"/>
                  <a:gd name="f102" fmla="*/ f78 1 f45"/>
                  <a:gd name="f103" fmla="*/ f79 1 f44"/>
                  <a:gd name="f104" fmla="*/ f80 1 f45"/>
                  <a:gd name="f105" fmla="*/ f81 1 f44"/>
                  <a:gd name="f106" fmla="*/ f82 1 f45"/>
                  <a:gd name="f107" fmla="*/ f83 1 f44"/>
                  <a:gd name="f108" fmla="*/ f84 1 f45"/>
                  <a:gd name="f109" fmla="*/ f85 1 f44"/>
                  <a:gd name="f110" fmla="*/ f86 1 f45"/>
                  <a:gd name="f111" fmla="*/ f87 f35 1"/>
                  <a:gd name="f112" fmla="*/ f88 f35 1"/>
                  <a:gd name="f113" fmla="*/ f90 f36 1"/>
                  <a:gd name="f114" fmla="*/ f89 f36 1"/>
                  <a:gd name="f115" fmla="*/ f91 f35 1"/>
                  <a:gd name="f116" fmla="*/ f92 f36 1"/>
                  <a:gd name="f117" fmla="*/ f93 f35 1"/>
                  <a:gd name="f118" fmla="*/ f94 f36 1"/>
                  <a:gd name="f119" fmla="*/ f95 f35 1"/>
                  <a:gd name="f120" fmla="*/ f96 f36 1"/>
                  <a:gd name="f121" fmla="*/ f97 f35 1"/>
                  <a:gd name="f122" fmla="*/ f98 f36 1"/>
                  <a:gd name="f123" fmla="*/ f99 f36 1"/>
                  <a:gd name="f124" fmla="*/ f100 f35 1"/>
                  <a:gd name="f125" fmla="*/ f101 f35 1"/>
                  <a:gd name="f126" fmla="*/ f102 f36 1"/>
                  <a:gd name="f127" fmla="*/ f103 f35 1"/>
                  <a:gd name="f128" fmla="*/ f104 f36 1"/>
                  <a:gd name="f129" fmla="*/ f105 f35 1"/>
                  <a:gd name="f130" fmla="*/ f106 f36 1"/>
                  <a:gd name="f131" fmla="*/ f107 f35 1"/>
                  <a:gd name="f132" fmla="*/ f108 f36 1"/>
                  <a:gd name="f133" fmla="*/ f109 f35 1"/>
                  <a:gd name="f134" fmla="*/ f110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6">
                    <a:pos x="f115" y="f116"/>
                  </a:cxn>
                  <a:cxn ang="f66">
                    <a:pos x="f117" y="f118"/>
                  </a:cxn>
                  <a:cxn ang="f66">
                    <a:pos x="f119" y="f120"/>
                  </a:cxn>
                  <a:cxn ang="f66">
                    <a:pos x="f121" y="f120"/>
                  </a:cxn>
                  <a:cxn ang="f66">
                    <a:pos x="f121" y="f122"/>
                  </a:cxn>
                  <a:cxn ang="f66">
                    <a:pos x="f121" y="f123"/>
                  </a:cxn>
                  <a:cxn ang="f66">
                    <a:pos x="f124" y="f116"/>
                  </a:cxn>
                  <a:cxn ang="f66">
                    <a:pos x="f125" y="f126"/>
                  </a:cxn>
                  <a:cxn ang="f66">
                    <a:pos x="f127" y="f128"/>
                  </a:cxn>
                  <a:cxn ang="f66">
                    <a:pos x="f129" y="f130"/>
                  </a:cxn>
                  <a:cxn ang="f66">
                    <a:pos x="f131" y="f132"/>
                  </a:cxn>
                  <a:cxn ang="f66">
                    <a:pos x="f131" y="f128"/>
                  </a:cxn>
                  <a:cxn ang="f66">
                    <a:pos x="f133" y="f134"/>
                  </a:cxn>
                  <a:cxn ang="f66">
                    <a:pos x="f115" y="f116"/>
                  </a:cxn>
                </a:cxnLst>
                <a:rect l="f111" t="f114" r="f112" b="f113"/>
                <a:pathLst>
                  <a:path w="25" h="36">
                    <a:moveTo>
                      <a:pt x="f8" y="f9"/>
                    </a:moveTo>
                    <a:cubicBezTo>
                      <a:pt x="f9" y="f10"/>
                      <a:pt x="f11" y="f8"/>
                      <a:pt x="f12" y="f13"/>
                    </a:cubicBezTo>
                    <a:cubicBezTo>
                      <a:pt x="f14" y="f15"/>
                      <a:pt x="f16" y="f17"/>
                      <a:pt x="f18" y="f5"/>
                    </a:cubicBezTo>
                    <a:cubicBezTo>
                      <a:pt x="f18" y="f5"/>
                      <a:pt x="f18" y="f5"/>
                      <a:pt x="f6" y="f5"/>
                    </a:cubicBezTo>
                    <a:cubicBezTo>
                      <a:pt x="f6" y="f5"/>
                      <a:pt x="f6" y="f17"/>
                      <a:pt x="f6" y="f17"/>
                    </a:cubicBezTo>
                    <a:cubicBezTo>
                      <a:pt x="f6" y="f17"/>
                      <a:pt x="f6" y="f15"/>
                      <a:pt x="f6" y="f19"/>
                    </a:cubicBezTo>
                    <a:cubicBezTo>
                      <a:pt x="f14" y="f20"/>
                      <a:pt x="f21" y="f10"/>
                      <a:pt x="f22" y="f9"/>
                    </a:cubicBezTo>
                    <a:cubicBezTo>
                      <a:pt x="f23" y="f24"/>
                      <a:pt x="f25" y="f26"/>
                      <a:pt x="f25" y="f21"/>
                    </a:cubicBezTo>
                    <a:cubicBezTo>
                      <a:pt x="f8" y="f16"/>
                      <a:pt x="f20" y="f27"/>
                      <a:pt x="f28" y="f29"/>
                    </a:cubicBezTo>
                    <a:cubicBezTo>
                      <a:pt x="f13" y="f30"/>
                      <a:pt x="f13" y="f31"/>
                      <a:pt x="f15" y="f7"/>
                    </a:cubicBezTo>
                    <a:cubicBezTo>
                      <a:pt x="f15" y="f7"/>
                      <a:pt x="f17" y="f7"/>
                      <a:pt x="f17" y="f31"/>
                    </a:cubicBezTo>
                    <a:cubicBezTo>
                      <a:pt x="f5" y="f30"/>
                      <a:pt x="f5" y="f30"/>
                      <a:pt x="f17" y="f29"/>
                    </a:cubicBezTo>
                    <a:cubicBezTo>
                      <a:pt x="f13" y="f27"/>
                      <a:pt x="f32" y="f14"/>
                      <a:pt x="f33" y="f26"/>
                    </a:cubicBezTo>
                    <a:cubicBezTo>
                      <a:pt x="f8" y="f24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6C565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91" name="Freeform 54">
                <a:extLst>
                  <a:ext uri="{FF2B5EF4-FFF2-40B4-BE49-F238E27FC236}">
                    <a16:creationId xmlns:a16="http://schemas.microsoft.com/office/drawing/2014/main" id="{0B22667A-4792-3E9C-3ACB-CF9C6414F82A}"/>
                  </a:ext>
                </a:extLst>
              </p:cNvPr>
              <p:cNvSpPr/>
              <p:nvPr/>
            </p:nvSpPr>
            <p:spPr>
              <a:xfrm>
                <a:off x="6448421" y="6580186"/>
                <a:ext cx="1687516" cy="13319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4"/>
                  <a:gd name="f7" fmla="val 114"/>
                  <a:gd name="f8" fmla="val 11"/>
                  <a:gd name="f9" fmla="val 15"/>
                  <a:gd name="f10" fmla="val 4"/>
                  <a:gd name="f11" fmla="val 32"/>
                  <a:gd name="f12" fmla="val 49"/>
                  <a:gd name="f13" fmla="val 8"/>
                  <a:gd name="f14" fmla="val 68"/>
                  <a:gd name="f15" fmla="val 16"/>
                  <a:gd name="f16" fmla="val 88"/>
                  <a:gd name="f17" fmla="val 24"/>
                  <a:gd name="f18" fmla="val 107"/>
                  <a:gd name="f19" fmla="val 112"/>
                  <a:gd name="f20" fmla="val 34"/>
                  <a:gd name="f21" fmla="val 117"/>
                  <a:gd name="f22" fmla="val 37"/>
                  <a:gd name="f23" fmla="val 122"/>
                  <a:gd name="f24" fmla="val 40"/>
                  <a:gd name="f25" fmla="val 130"/>
                  <a:gd name="f26" fmla="val 45"/>
                  <a:gd name="f27" fmla="val 134"/>
                  <a:gd name="f28" fmla="val 53"/>
                  <a:gd name="f29" fmla="val 136"/>
                  <a:gd name="f30" fmla="val 63"/>
                  <a:gd name="f31" fmla="val 65"/>
                  <a:gd name="f32" fmla="val 137"/>
                  <a:gd name="f33" fmla="val 71"/>
                  <a:gd name="f34" fmla="val 138"/>
                  <a:gd name="f35" fmla="val 76"/>
                  <a:gd name="f36" fmla="val 140"/>
                  <a:gd name="f37" fmla="val 81"/>
                  <a:gd name="f38" fmla="val 143"/>
                  <a:gd name="f39" fmla="val 86"/>
                  <a:gd name="f40" fmla="val 87"/>
                  <a:gd name="f41" fmla="val 90"/>
                  <a:gd name="f42" fmla="val 142"/>
                  <a:gd name="f43" fmla="val 91"/>
                  <a:gd name="f44" fmla="val 135"/>
                  <a:gd name="f45" fmla="val 133"/>
                  <a:gd name="f46" fmla="val 84"/>
                  <a:gd name="f47" fmla="val 131"/>
                  <a:gd name="f48" fmla="val 77"/>
                  <a:gd name="f49" fmla="val 74"/>
                  <a:gd name="f50" fmla="val 129"/>
                  <a:gd name="f51" fmla="val 128"/>
                  <a:gd name="f52" fmla="val 126"/>
                  <a:gd name="f53" fmla="val 125"/>
                  <a:gd name="f54" fmla="val 67"/>
                  <a:gd name="f55" fmla="val 69"/>
                  <a:gd name="f56" fmla="val 123"/>
                  <a:gd name="f57" fmla="val 118"/>
                  <a:gd name="f58" fmla="val 89"/>
                  <a:gd name="f59" fmla="val 96"/>
                  <a:gd name="f60" fmla="val 109"/>
                  <a:gd name="f61" fmla="val 99"/>
                  <a:gd name="f62" fmla="val 102"/>
                  <a:gd name="f63" fmla="val 108"/>
                  <a:gd name="f64" fmla="val 105"/>
                  <a:gd name="f65" fmla="val 110"/>
                  <a:gd name="f66" fmla="val 106"/>
                  <a:gd name="f67" fmla="val 103"/>
                  <a:gd name="f68" fmla="val 113"/>
                  <a:gd name="f69" fmla="val 100"/>
                  <a:gd name="f70" fmla="val 101"/>
                  <a:gd name="f71" fmla="val 104"/>
                  <a:gd name="f72" fmla="val 95"/>
                  <a:gd name="f73" fmla="val 82"/>
                  <a:gd name="f74" fmla="val 111"/>
                  <a:gd name="f75" fmla="val 80"/>
                  <a:gd name="f76" fmla="val 61"/>
                  <a:gd name="f77" fmla="val 54"/>
                  <a:gd name="f78" fmla="val 97"/>
                  <a:gd name="f79" fmla="val 44"/>
                  <a:gd name="f80" fmla="val 42"/>
                  <a:gd name="f81" fmla="val 41"/>
                  <a:gd name="f82" fmla="val 57"/>
                  <a:gd name="f83" fmla="val 46"/>
                  <a:gd name="f84" fmla="val 39"/>
                  <a:gd name="f85" fmla="val 36"/>
                  <a:gd name="f86" fmla="val 33"/>
                  <a:gd name="f87" fmla="val 35"/>
                  <a:gd name="f88" fmla="val 30"/>
                  <a:gd name="f89" fmla="val 27"/>
                  <a:gd name="f90" fmla="val 19"/>
                  <a:gd name="f91" fmla="val 29"/>
                  <a:gd name="f92" fmla="val 10"/>
                  <a:gd name="f93" fmla="val 26"/>
                  <a:gd name="f94" fmla="val 2"/>
                  <a:gd name="f95" fmla="val 20"/>
                  <a:gd name="f96" fmla="val 1"/>
                  <a:gd name="f97" fmla="val 17"/>
                  <a:gd name="f98" fmla="val 14"/>
                  <a:gd name="f99" fmla="val 13"/>
                  <a:gd name="f100" fmla="val 12"/>
                  <a:gd name="f101" fmla="+- 0 0 -90"/>
                  <a:gd name="f102" fmla="*/ f3 1 144"/>
                  <a:gd name="f103" fmla="*/ f4 1 114"/>
                  <a:gd name="f104" fmla="val f5"/>
                  <a:gd name="f105" fmla="val f6"/>
                  <a:gd name="f106" fmla="val f7"/>
                  <a:gd name="f107" fmla="*/ f101 f0 1"/>
                  <a:gd name="f108" fmla="+- f106 0 f104"/>
                  <a:gd name="f109" fmla="+- f105 0 f104"/>
                  <a:gd name="f110" fmla="*/ f107 1 f2"/>
                  <a:gd name="f111" fmla="*/ f109 1 144"/>
                  <a:gd name="f112" fmla="*/ f108 1 114"/>
                  <a:gd name="f113" fmla="*/ 0 f109 1"/>
                  <a:gd name="f114" fmla="*/ 11 f108 1"/>
                  <a:gd name="f115" fmla="*/ 49 f109 1"/>
                  <a:gd name="f116" fmla="*/ 8 f108 1"/>
                  <a:gd name="f117" fmla="*/ 107 f109 1"/>
                  <a:gd name="f118" fmla="*/ 32 f108 1"/>
                  <a:gd name="f119" fmla="*/ 122 f109 1"/>
                  <a:gd name="f120" fmla="*/ 40 f108 1"/>
                  <a:gd name="f121" fmla="*/ 136 f109 1"/>
                  <a:gd name="f122" fmla="*/ 63 f108 1"/>
                  <a:gd name="f123" fmla="*/ 137 f109 1"/>
                  <a:gd name="f124" fmla="*/ 71 f108 1"/>
                  <a:gd name="f125" fmla="*/ 143 f109 1"/>
                  <a:gd name="f126" fmla="*/ 86 f108 1"/>
                  <a:gd name="f127" fmla="*/ 90 f108 1"/>
                  <a:gd name="f128" fmla="*/ 138 f109 1"/>
                  <a:gd name="f129" fmla="*/ 91 f108 1"/>
                  <a:gd name="f130" fmla="*/ 133 f109 1"/>
                  <a:gd name="f131" fmla="*/ 84 f108 1"/>
                  <a:gd name="f132" fmla="*/ 130 f109 1"/>
                  <a:gd name="f133" fmla="*/ 74 f108 1"/>
                  <a:gd name="f134" fmla="*/ 126 f109 1"/>
                  <a:gd name="f135" fmla="*/ 65 f108 1"/>
                  <a:gd name="f136" fmla="*/ 125 f109 1"/>
                  <a:gd name="f137" fmla="*/ 112 f109 1"/>
                  <a:gd name="f138" fmla="*/ 96 f108 1"/>
                  <a:gd name="f139" fmla="*/ 108 f109 1"/>
                  <a:gd name="f140" fmla="*/ 105 f108 1"/>
                  <a:gd name="f141" fmla="*/ 106 f109 1"/>
                  <a:gd name="f142" fmla="*/ 112 f108 1"/>
                  <a:gd name="f143" fmla="*/ 103 f109 1"/>
                  <a:gd name="f144" fmla="*/ 113 f108 1"/>
                  <a:gd name="f145" fmla="*/ 102 f109 1"/>
                  <a:gd name="f146" fmla="*/ 101 f108 1"/>
                  <a:gd name="f147" fmla="*/ 109 f109 1"/>
                  <a:gd name="f148" fmla="*/ 111 f109 1"/>
                  <a:gd name="f149" fmla="*/ 77 f108 1"/>
                  <a:gd name="f150" fmla="*/ 54 f108 1"/>
                  <a:gd name="f151" fmla="*/ 97 f109 1"/>
                  <a:gd name="f152" fmla="*/ 44 f108 1"/>
                  <a:gd name="f153" fmla="*/ 68 f109 1"/>
                  <a:gd name="f154" fmla="*/ 41 f108 1"/>
                  <a:gd name="f155" fmla="*/ 36 f109 1"/>
                  <a:gd name="f156" fmla="*/ 36 f108 1"/>
                  <a:gd name="f157" fmla="*/ 27 f109 1"/>
                  <a:gd name="f158" fmla="*/ 33 f108 1"/>
                  <a:gd name="f159" fmla="*/ 2 f109 1"/>
                  <a:gd name="f160" fmla="*/ 20 f108 1"/>
                  <a:gd name="f161" fmla="*/ 1 f109 1"/>
                  <a:gd name="f162" fmla="*/ 14 f108 1"/>
                  <a:gd name="f163" fmla="+- f110 0 f1"/>
                  <a:gd name="f164" fmla="*/ f113 1 144"/>
                  <a:gd name="f165" fmla="*/ f114 1 114"/>
                  <a:gd name="f166" fmla="*/ f115 1 144"/>
                  <a:gd name="f167" fmla="*/ f116 1 114"/>
                  <a:gd name="f168" fmla="*/ f117 1 144"/>
                  <a:gd name="f169" fmla="*/ f118 1 114"/>
                  <a:gd name="f170" fmla="*/ f119 1 144"/>
                  <a:gd name="f171" fmla="*/ f120 1 114"/>
                  <a:gd name="f172" fmla="*/ f121 1 144"/>
                  <a:gd name="f173" fmla="*/ f122 1 114"/>
                  <a:gd name="f174" fmla="*/ f123 1 144"/>
                  <a:gd name="f175" fmla="*/ f124 1 114"/>
                  <a:gd name="f176" fmla="*/ f125 1 144"/>
                  <a:gd name="f177" fmla="*/ f126 1 114"/>
                  <a:gd name="f178" fmla="*/ f127 1 114"/>
                  <a:gd name="f179" fmla="*/ f128 1 144"/>
                  <a:gd name="f180" fmla="*/ f129 1 114"/>
                  <a:gd name="f181" fmla="*/ f130 1 144"/>
                  <a:gd name="f182" fmla="*/ f131 1 114"/>
                  <a:gd name="f183" fmla="*/ f132 1 144"/>
                  <a:gd name="f184" fmla="*/ f133 1 114"/>
                  <a:gd name="f185" fmla="*/ f134 1 144"/>
                  <a:gd name="f186" fmla="*/ f135 1 114"/>
                  <a:gd name="f187" fmla="*/ f136 1 144"/>
                  <a:gd name="f188" fmla="*/ f137 1 144"/>
                  <a:gd name="f189" fmla="*/ f138 1 114"/>
                  <a:gd name="f190" fmla="*/ f139 1 144"/>
                  <a:gd name="f191" fmla="*/ f140 1 114"/>
                  <a:gd name="f192" fmla="*/ f141 1 144"/>
                  <a:gd name="f193" fmla="*/ f142 1 114"/>
                  <a:gd name="f194" fmla="*/ f143 1 144"/>
                  <a:gd name="f195" fmla="*/ f144 1 114"/>
                  <a:gd name="f196" fmla="*/ f145 1 144"/>
                  <a:gd name="f197" fmla="*/ f146 1 114"/>
                  <a:gd name="f198" fmla="*/ f147 1 144"/>
                  <a:gd name="f199" fmla="*/ f148 1 144"/>
                  <a:gd name="f200" fmla="*/ f149 1 114"/>
                  <a:gd name="f201" fmla="*/ f150 1 114"/>
                  <a:gd name="f202" fmla="*/ f151 1 144"/>
                  <a:gd name="f203" fmla="*/ f152 1 114"/>
                  <a:gd name="f204" fmla="*/ f153 1 144"/>
                  <a:gd name="f205" fmla="*/ f154 1 114"/>
                  <a:gd name="f206" fmla="*/ f155 1 144"/>
                  <a:gd name="f207" fmla="*/ f156 1 114"/>
                  <a:gd name="f208" fmla="*/ f157 1 144"/>
                  <a:gd name="f209" fmla="*/ f158 1 114"/>
                  <a:gd name="f210" fmla="*/ f159 1 144"/>
                  <a:gd name="f211" fmla="*/ f160 1 114"/>
                  <a:gd name="f212" fmla="*/ f161 1 144"/>
                  <a:gd name="f213" fmla="*/ f162 1 114"/>
                  <a:gd name="f214" fmla="*/ 0 1 f111"/>
                  <a:gd name="f215" fmla="*/ f105 1 f111"/>
                  <a:gd name="f216" fmla="*/ 0 1 f112"/>
                  <a:gd name="f217" fmla="*/ f106 1 f112"/>
                  <a:gd name="f218" fmla="*/ f164 1 f111"/>
                  <a:gd name="f219" fmla="*/ f165 1 f112"/>
                  <a:gd name="f220" fmla="*/ f166 1 f111"/>
                  <a:gd name="f221" fmla="*/ f167 1 f112"/>
                  <a:gd name="f222" fmla="*/ f168 1 f111"/>
                  <a:gd name="f223" fmla="*/ f169 1 f112"/>
                  <a:gd name="f224" fmla="*/ f170 1 f111"/>
                  <a:gd name="f225" fmla="*/ f171 1 f112"/>
                  <a:gd name="f226" fmla="*/ f172 1 f111"/>
                  <a:gd name="f227" fmla="*/ f173 1 f112"/>
                  <a:gd name="f228" fmla="*/ f174 1 f111"/>
                  <a:gd name="f229" fmla="*/ f175 1 f112"/>
                  <a:gd name="f230" fmla="*/ f176 1 f111"/>
                  <a:gd name="f231" fmla="*/ f177 1 f112"/>
                  <a:gd name="f232" fmla="*/ f178 1 f112"/>
                  <a:gd name="f233" fmla="*/ f179 1 f111"/>
                  <a:gd name="f234" fmla="*/ f180 1 f112"/>
                  <a:gd name="f235" fmla="*/ f181 1 f111"/>
                  <a:gd name="f236" fmla="*/ f182 1 f112"/>
                  <a:gd name="f237" fmla="*/ f183 1 f111"/>
                  <a:gd name="f238" fmla="*/ f184 1 f112"/>
                  <a:gd name="f239" fmla="*/ f185 1 f111"/>
                  <a:gd name="f240" fmla="*/ f186 1 f112"/>
                  <a:gd name="f241" fmla="*/ f187 1 f111"/>
                  <a:gd name="f242" fmla="*/ f188 1 f111"/>
                  <a:gd name="f243" fmla="*/ f189 1 f112"/>
                  <a:gd name="f244" fmla="*/ f190 1 f111"/>
                  <a:gd name="f245" fmla="*/ f191 1 f112"/>
                  <a:gd name="f246" fmla="*/ f192 1 f111"/>
                  <a:gd name="f247" fmla="*/ f193 1 f112"/>
                  <a:gd name="f248" fmla="*/ f194 1 f111"/>
                  <a:gd name="f249" fmla="*/ f195 1 f112"/>
                  <a:gd name="f250" fmla="*/ f196 1 f111"/>
                  <a:gd name="f251" fmla="*/ f197 1 f112"/>
                  <a:gd name="f252" fmla="*/ f198 1 f111"/>
                  <a:gd name="f253" fmla="*/ f199 1 f111"/>
                  <a:gd name="f254" fmla="*/ f200 1 f112"/>
                  <a:gd name="f255" fmla="*/ f201 1 f112"/>
                  <a:gd name="f256" fmla="*/ f202 1 f111"/>
                  <a:gd name="f257" fmla="*/ f203 1 f112"/>
                  <a:gd name="f258" fmla="*/ f204 1 f111"/>
                  <a:gd name="f259" fmla="*/ f205 1 f112"/>
                  <a:gd name="f260" fmla="*/ f206 1 f111"/>
                  <a:gd name="f261" fmla="*/ f207 1 f112"/>
                  <a:gd name="f262" fmla="*/ f208 1 f111"/>
                  <a:gd name="f263" fmla="*/ f209 1 f112"/>
                  <a:gd name="f264" fmla="*/ f210 1 f111"/>
                  <a:gd name="f265" fmla="*/ f211 1 f112"/>
                  <a:gd name="f266" fmla="*/ f212 1 f111"/>
                  <a:gd name="f267" fmla="*/ f213 1 f112"/>
                  <a:gd name="f268" fmla="*/ f214 f102 1"/>
                  <a:gd name="f269" fmla="*/ f215 f102 1"/>
                  <a:gd name="f270" fmla="*/ f217 f103 1"/>
                  <a:gd name="f271" fmla="*/ f216 f103 1"/>
                  <a:gd name="f272" fmla="*/ f218 f102 1"/>
                  <a:gd name="f273" fmla="*/ f219 f103 1"/>
                  <a:gd name="f274" fmla="*/ f220 f102 1"/>
                  <a:gd name="f275" fmla="*/ f221 f103 1"/>
                  <a:gd name="f276" fmla="*/ f222 f102 1"/>
                  <a:gd name="f277" fmla="*/ f223 f103 1"/>
                  <a:gd name="f278" fmla="*/ f224 f102 1"/>
                  <a:gd name="f279" fmla="*/ f225 f103 1"/>
                  <a:gd name="f280" fmla="*/ f226 f102 1"/>
                  <a:gd name="f281" fmla="*/ f227 f103 1"/>
                  <a:gd name="f282" fmla="*/ f228 f102 1"/>
                  <a:gd name="f283" fmla="*/ f229 f103 1"/>
                  <a:gd name="f284" fmla="*/ f230 f102 1"/>
                  <a:gd name="f285" fmla="*/ f231 f103 1"/>
                  <a:gd name="f286" fmla="*/ f232 f103 1"/>
                  <a:gd name="f287" fmla="*/ f233 f102 1"/>
                  <a:gd name="f288" fmla="*/ f234 f103 1"/>
                  <a:gd name="f289" fmla="*/ f235 f102 1"/>
                  <a:gd name="f290" fmla="*/ f236 f103 1"/>
                  <a:gd name="f291" fmla="*/ f237 f102 1"/>
                  <a:gd name="f292" fmla="*/ f238 f103 1"/>
                  <a:gd name="f293" fmla="*/ f239 f102 1"/>
                  <a:gd name="f294" fmla="*/ f240 f103 1"/>
                  <a:gd name="f295" fmla="*/ f241 f102 1"/>
                  <a:gd name="f296" fmla="*/ f242 f102 1"/>
                  <a:gd name="f297" fmla="*/ f243 f103 1"/>
                  <a:gd name="f298" fmla="*/ f244 f102 1"/>
                  <a:gd name="f299" fmla="*/ f245 f103 1"/>
                  <a:gd name="f300" fmla="*/ f246 f102 1"/>
                  <a:gd name="f301" fmla="*/ f247 f103 1"/>
                  <a:gd name="f302" fmla="*/ f248 f102 1"/>
                  <a:gd name="f303" fmla="*/ f249 f103 1"/>
                  <a:gd name="f304" fmla="*/ f250 f102 1"/>
                  <a:gd name="f305" fmla="*/ f251 f103 1"/>
                  <a:gd name="f306" fmla="*/ f252 f102 1"/>
                  <a:gd name="f307" fmla="*/ f253 f102 1"/>
                  <a:gd name="f308" fmla="*/ f254 f103 1"/>
                  <a:gd name="f309" fmla="*/ f255 f103 1"/>
                  <a:gd name="f310" fmla="*/ f256 f102 1"/>
                  <a:gd name="f311" fmla="*/ f257 f103 1"/>
                  <a:gd name="f312" fmla="*/ f258 f102 1"/>
                  <a:gd name="f313" fmla="*/ f259 f103 1"/>
                  <a:gd name="f314" fmla="*/ f260 f102 1"/>
                  <a:gd name="f315" fmla="*/ f261 f103 1"/>
                  <a:gd name="f316" fmla="*/ f262 f102 1"/>
                  <a:gd name="f317" fmla="*/ f263 f103 1"/>
                  <a:gd name="f318" fmla="*/ f264 f102 1"/>
                  <a:gd name="f319" fmla="*/ f265 f103 1"/>
                  <a:gd name="f320" fmla="*/ f266 f102 1"/>
                  <a:gd name="f321" fmla="*/ f267 f10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63">
                    <a:pos x="f272" y="f273"/>
                  </a:cxn>
                  <a:cxn ang="f163">
                    <a:pos x="f274" y="f275"/>
                  </a:cxn>
                  <a:cxn ang="f163">
                    <a:pos x="f276" y="f277"/>
                  </a:cxn>
                  <a:cxn ang="f163">
                    <a:pos x="f278" y="f279"/>
                  </a:cxn>
                  <a:cxn ang="f163">
                    <a:pos x="f280" y="f281"/>
                  </a:cxn>
                  <a:cxn ang="f163">
                    <a:pos x="f282" y="f283"/>
                  </a:cxn>
                  <a:cxn ang="f163">
                    <a:pos x="f284" y="f285"/>
                  </a:cxn>
                  <a:cxn ang="f163">
                    <a:pos x="f284" y="f286"/>
                  </a:cxn>
                  <a:cxn ang="f163">
                    <a:pos x="f287" y="f288"/>
                  </a:cxn>
                  <a:cxn ang="f163">
                    <a:pos x="f289" y="f290"/>
                  </a:cxn>
                  <a:cxn ang="f163">
                    <a:pos x="f291" y="f292"/>
                  </a:cxn>
                  <a:cxn ang="f163">
                    <a:pos x="f293" y="f294"/>
                  </a:cxn>
                  <a:cxn ang="f163">
                    <a:pos x="f295" y="f283"/>
                  </a:cxn>
                  <a:cxn ang="f163">
                    <a:pos x="f296" y="f297"/>
                  </a:cxn>
                  <a:cxn ang="f163">
                    <a:pos x="f298" y="f299"/>
                  </a:cxn>
                  <a:cxn ang="f163">
                    <a:pos x="f300" y="f301"/>
                  </a:cxn>
                  <a:cxn ang="f163">
                    <a:pos x="f302" y="f303"/>
                  </a:cxn>
                  <a:cxn ang="f163">
                    <a:pos x="f304" y="f305"/>
                  </a:cxn>
                  <a:cxn ang="f163">
                    <a:pos x="f306" y="f290"/>
                  </a:cxn>
                  <a:cxn ang="f163">
                    <a:pos x="f307" y="f308"/>
                  </a:cxn>
                  <a:cxn ang="f163">
                    <a:pos x="f306" y="f309"/>
                  </a:cxn>
                  <a:cxn ang="f163">
                    <a:pos x="f310" y="f311"/>
                  </a:cxn>
                  <a:cxn ang="f163">
                    <a:pos x="f312" y="f313"/>
                  </a:cxn>
                  <a:cxn ang="f163">
                    <a:pos x="f314" y="f315"/>
                  </a:cxn>
                  <a:cxn ang="f163">
                    <a:pos x="f316" y="f317"/>
                  </a:cxn>
                  <a:cxn ang="f163">
                    <a:pos x="f318" y="f319"/>
                  </a:cxn>
                  <a:cxn ang="f163">
                    <a:pos x="f320" y="f321"/>
                  </a:cxn>
                  <a:cxn ang="f163">
                    <a:pos x="f272" y="f273"/>
                  </a:cxn>
                </a:cxnLst>
                <a:rect l="f268" t="f271" r="f269" b="f270"/>
                <a:pathLst>
                  <a:path w="144" h="114">
                    <a:moveTo>
                      <a:pt x="f5" y="f8"/>
                    </a:moveTo>
                    <a:cubicBezTo>
                      <a:pt x="f9" y="f10"/>
                      <a:pt x="f11" y="f5"/>
                      <a:pt x="f12" y="f13"/>
                    </a:cubicBezTo>
                    <a:cubicBezTo>
                      <a:pt x="f14" y="f15"/>
                      <a:pt x="f16" y="f17"/>
                      <a:pt x="f18" y="f11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29" y="f31"/>
                      <a:pt x="f29" y="f14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6" y="f40"/>
                      <a:pt x="f6" y="f16"/>
                      <a:pt x="f38" y="f41"/>
                    </a:cubicBezTo>
                    <a:cubicBezTo>
                      <a:pt x="f42" y="f43"/>
                      <a:pt x="f36" y="f43"/>
                      <a:pt x="f34" y="f43"/>
                    </a:cubicBezTo>
                    <a:cubicBezTo>
                      <a:pt x="f44" y="f41"/>
                      <a:pt x="f27" y="f40"/>
                      <a:pt x="f45" y="f46"/>
                    </a:cubicBezTo>
                    <a:cubicBezTo>
                      <a:pt x="f47" y="f37"/>
                      <a:pt x="f47" y="f48"/>
                      <a:pt x="f25" y="f49"/>
                    </a:cubicBezTo>
                    <a:cubicBezTo>
                      <a:pt x="f50" y="f33"/>
                      <a:pt x="f51" y="f14"/>
                      <a:pt x="f52" y="f31"/>
                    </a:cubicBezTo>
                    <a:cubicBezTo>
                      <a:pt x="f53" y="f54"/>
                      <a:pt x="f53" y="f55"/>
                      <a:pt x="f53" y="f33"/>
                    </a:cubicBezTo>
                    <a:cubicBezTo>
                      <a:pt x="f56" y="f37"/>
                      <a:pt x="f57" y="f58"/>
                      <a:pt x="f19" y="f59"/>
                    </a:cubicBezTo>
                    <a:cubicBezTo>
                      <a:pt x="f60" y="f61"/>
                      <a:pt x="f18" y="f62"/>
                      <a:pt x="f63" y="f64"/>
                    </a:cubicBezTo>
                    <a:cubicBezTo>
                      <a:pt x="f63" y="f63"/>
                      <a:pt x="f18" y="f65"/>
                      <a:pt x="f66" y="f19"/>
                    </a:cubicBezTo>
                    <a:cubicBezTo>
                      <a:pt x="f66" y="f7"/>
                      <a:pt x="f64" y="f7"/>
                      <a:pt x="f67" y="f68"/>
                    </a:cubicBezTo>
                    <a:cubicBezTo>
                      <a:pt x="f69" y="f60"/>
                      <a:pt x="f69" y="f64"/>
                      <a:pt x="f62" y="f70"/>
                    </a:cubicBezTo>
                    <a:cubicBezTo>
                      <a:pt x="f71" y="f72"/>
                      <a:pt x="f63" y="f41"/>
                      <a:pt x="f60" y="f46"/>
                    </a:cubicBezTo>
                    <a:cubicBezTo>
                      <a:pt x="f65" y="f73"/>
                      <a:pt x="f74" y="f75"/>
                      <a:pt x="f74" y="f48"/>
                    </a:cubicBezTo>
                    <a:cubicBezTo>
                      <a:pt x="f7" y="f55"/>
                      <a:pt x="f68" y="f76"/>
                      <a:pt x="f60" y="f77"/>
                    </a:cubicBezTo>
                    <a:cubicBezTo>
                      <a:pt x="f18" y="f12"/>
                      <a:pt x="f67" y="f26"/>
                      <a:pt x="f78" y="f79"/>
                    </a:cubicBezTo>
                    <a:cubicBezTo>
                      <a:pt x="f40" y="f80"/>
                      <a:pt x="f48" y="f81"/>
                      <a:pt x="f14" y="f81"/>
                    </a:cubicBezTo>
                    <a:cubicBezTo>
                      <a:pt x="f82" y="f24"/>
                      <a:pt x="f83" y="f84"/>
                      <a:pt x="f85" y="f85"/>
                    </a:cubicBezTo>
                    <a:cubicBezTo>
                      <a:pt x="f86" y="f87"/>
                      <a:pt x="f88" y="f87"/>
                      <a:pt x="f89" y="f86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0"/>
                      <a:pt x="f5" y="f97"/>
                      <a:pt x="f96" y="f98"/>
                    </a:cubicBezTo>
                    <a:cubicBezTo>
                      <a:pt x="f96" y="f99"/>
                      <a:pt x="f96" y="f100"/>
                      <a:pt x="f5" y="f8"/>
                    </a:cubicBezTo>
                    <a:close/>
                  </a:path>
                </a:pathLst>
              </a:custGeom>
              <a:solidFill>
                <a:srgbClr val="FAC5A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92" name="Freeform 55">
                <a:extLst>
                  <a:ext uri="{FF2B5EF4-FFF2-40B4-BE49-F238E27FC236}">
                    <a16:creationId xmlns:a16="http://schemas.microsoft.com/office/drawing/2014/main" id="{B007FC30-1471-49E3-1639-69A85DB61A2C}"/>
                  </a:ext>
                </a:extLst>
              </p:cNvPr>
              <p:cNvSpPr/>
              <p:nvPr/>
            </p:nvSpPr>
            <p:spPr>
              <a:xfrm>
                <a:off x="7713658" y="7480304"/>
                <a:ext cx="23810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"/>
                  <a:gd name="f7" fmla="val 6"/>
                  <a:gd name="f8" fmla="val 3"/>
                  <a:gd name="f9" fmla="val 1"/>
                  <a:gd name="f10" fmla="val 5"/>
                  <a:gd name="f11" fmla="val 4"/>
                  <a:gd name="f12" fmla="+- 0 0 -90"/>
                  <a:gd name="f13" fmla="*/ f3 1 2"/>
                  <a:gd name="f14" fmla="*/ f4 1 6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19 1 6"/>
                  <a:gd name="f23" fmla="*/ f20 1 2"/>
                  <a:gd name="f24" fmla="*/ 2 f20 1"/>
                  <a:gd name="f25" fmla="*/ 2 f19 1"/>
                  <a:gd name="f26" fmla="*/ 1 f20 1"/>
                  <a:gd name="f27" fmla="*/ 6 f19 1"/>
                  <a:gd name="f28" fmla="*/ 0 f19 1"/>
                  <a:gd name="f29" fmla="+- f21 0 f1"/>
                  <a:gd name="f30" fmla="*/ f24 1 2"/>
                  <a:gd name="f31" fmla="*/ f25 1 6"/>
                  <a:gd name="f32" fmla="*/ f26 1 2"/>
                  <a:gd name="f33" fmla="*/ f27 1 6"/>
                  <a:gd name="f34" fmla="*/ f28 1 6"/>
                  <a:gd name="f35" fmla="*/ 0 1 f23"/>
                  <a:gd name="f36" fmla="*/ f16 1 f23"/>
                  <a:gd name="f37" fmla="*/ 0 1 f22"/>
                  <a:gd name="f38" fmla="*/ f17 1 f22"/>
                  <a:gd name="f39" fmla="*/ f30 1 f23"/>
                  <a:gd name="f40" fmla="*/ f31 1 f22"/>
                  <a:gd name="f41" fmla="*/ f32 1 f23"/>
                  <a:gd name="f42" fmla="*/ f33 1 f22"/>
                  <a:gd name="f43" fmla="*/ f34 1 f22"/>
                  <a:gd name="f44" fmla="*/ f35 f13 1"/>
                  <a:gd name="f45" fmla="*/ f36 f13 1"/>
                  <a:gd name="f46" fmla="*/ f38 f14 1"/>
                  <a:gd name="f47" fmla="*/ f37 f14 1"/>
                  <a:gd name="f48" fmla="*/ f39 f13 1"/>
                  <a:gd name="f49" fmla="*/ f40 f14 1"/>
                  <a:gd name="f50" fmla="*/ f41 f13 1"/>
                  <a:gd name="f51" fmla="*/ f42 f14 1"/>
                  <a:gd name="f52" fmla="*/ f43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50" y="f51"/>
                  </a:cxn>
                  <a:cxn ang="f29">
                    <a:pos x="f50" y="f52"/>
                  </a:cxn>
                  <a:cxn ang="f29">
                    <a:pos x="f48" y="f49"/>
                  </a:cxn>
                </a:cxnLst>
                <a:rect l="f44" t="f47" r="f45" b="f46"/>
                <a:pathLst>
                  <a:path w="2" h="6">
                    <a:moveTo>
                      <a:pt x="f6" y="f6"/>
                    </a:moveTo>
                    <a:cubicBezTo>
                      <a:pt x="f6" y="f8"/>
                      <a:pt x="f9" y="f10"/>
                      <a:pt x="f9" y="f7"/>
                    </a:cubicBezTo>
                    <a:cubicBezTo>
                      <a:pt x="f5" y="f11"/>
                      <a:pt x="f5" y="f6"/>
                      <a:pt x="f9" y="f5"/>
                    </a:cubicBezTo>
                    <a:cubicBezTo>
                      <a:pt x="f6" y="f5"/>
                      <a:pt x="f6" y="f9"/>
                      <a:pt x="f6" y="f6"/>
                    </a:cubicBezTo>
                    <a:close/>
                  </a:path>
                </a:pathLst>
              </a:custGeom>
              <a:solidFill>
                <a:srgbClr val="FAC5A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93" name="Freeform 56">
                <a:extLst>
                  <a:ext uri="{FF2B5EF4-FFF2-40B4-BE49-F238E27FC236}">
                    <a16:creationId xmlns:a16="http://schemas.microsoft.com/office/drawing/2014/main" id="{020A7C48-EC4B-359D-EE23-16DC48F3B10D}"/>
                  </a:ext>
                </a:extLst>
              </p:cNvPr>
              <p:cNvSpPr/>
              <p:nvPr/>
            </p:nvSpPr>
            <p:spPr>
              <a:xfrm>
                <a:off x="6167435" y="6007105"/>
                <a:ext cx="2482852" cy="8762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1"/>
                  <a:gd name="f7" fmla="val 75"/>
                  <a:gd name="f8" fmla="val 71"/>
                  <a:gd name="f9" fmla="val 34"/>
                  <a:gd name="f10" fmla="val 70"/>
                  <a:gd name="f11" fmla="val 68"/>
                  <a:gd name="f12" fmla="val 69"/>
                  <a:gd name="f13" fmla="val 36"/>
                  <a:gd name="f14" fmla="val 72"/>
                  <a:gd name="f15" fmla="val 39"/>
                  <a:gd name="f16" fmla="val 43"/>
                  <a:gd name="f17" fmla="val 74"/>
                  <a:gd name="f18" fmla="val 46"/>
                  <a:gd name="f19" fmla="val 47"/>
                  <a:gd name="f20" fmla="val 73"/>
                  <a:gd name="f21" fmla="val 49"/>
                  <a:gd name="f22" fmla="val 48"/>
                  <a:gd name="f23" fmla="val 67"/>
                  <a:gd name="f24" fmla="val 44"/>
                  <a:gd name="f25" fmla="val 66"/>
                  <a:gd name="f26" fmla="val 63"/>
                  <a:gd name="f27" fmla="val 42"/>
                  <a:gd name="f28" fmla="val 45"/>
                  <a:gd name="f29" fmla="val 65"/>
                  <a:gd name="f30" fmla="val 51"/>
                  <a:gd name="f31" fmla="val 52"/>
                  <a:gd name="f32" fmla="val 64"/>
                  <a:gd name="f33" fmla="val 62"/>
                  <a:gd name="f34" fmla="val 59"/>
                  <a:gd name="f35" fmla="val 57"/>
                  <a:gd name="f36" fmla="val 58"/>
                  <a:gd name="f37" fmla="val 50"/>
                  <a:gd name="f38" fmla="val 55"/>
                  <a:gd name="f39" fmla="val 37"/>
                  <a:gd name="f40" fmla="val 32"/>
                  <a:gd name="f41" fmla="val 31"/>
                  <a:gd name="f42" fmla="val 30"/>
                  <a:gd name="f43" fmla="val 29"/>
                  <a:gd name="f44" fmla="val 54"/>
                  <a:gd name="f45" fmla="val 28"/>
                  <a:gd name="f46" fmla="val 25"/>
                  <a:gd name="f47" fmla="val 21"/>
                  <a:gd name="f48" fmla="val 18"/>
                  <a:gd name="f49" fmla="val 60"/>
                  <a:gd name="f50" fmla="val 16"/>
                  <a:gd name="f51" fmla="val 61"/>
                  <a:gd name="f52" fmla="val 14"/>
                  <a:gd name="f53" fmla="val 12"/>
                  <a:gd name="f54" fmla="val 11"/>
                  <a:gd name="f55" fmla="val 8"/>
                  <a:gd name="f56" fmla="val 6"/>
                  <a:gd name="f57" fmla="val 3"/>
                  <a:gd name="f58" fmla="val 4"/>
                  <a:gd name="f59" fmla="val 53"/>
                  <a:gd name="f60" fmla="val 5"/>
                  <a:gd name="f61" fmla="val 7"/>
                  <a:gd name="f62" fmla="val 9"/>
                  <a:gd name="f63" fmla="val 10"/>
                  <a:gd name="f64" fmla="val 15"/>
                  <a:gd name="f65" fmla="val 20"/>
                  <a:gd name="f66" fmla="val 27"/>
                  <a:gd name="f67" fmla="val 33"/>
                  <a:gd name="f68" fmla="val 38"/>
                  <a:gd name="f69" fmla="val 41"/>
                  <a:gd name="f70" fmla="val 26"/>
                  <a:gd name="f71" fmla="val 35"/>
                  <a:gd name="f72" fmla="val 40"/>
                  <a:gd name="f73" fmla="val 24"/>
                  <a:gd name="f74" fmla="val 56"/>
                  <a:gd name="f75" fmla="val 19"/>
                  <a:gd name="f76" fmla="val 79"/>
                  <a:gd name="f77" fmla="val 83"/>
                  <a:gd name="f78" fmla="val 87"/>
                  <a:gd name="f79" fmla="val 92"/>
                  <a:gd name="f80" fmla="val 96"/>
                  <a:gd name="f81" fmla="val 97"/>
                  <a:gd name="f82" fmla="val 102"/>
                  <a:gd name="f83" fmla="val 107"/>
                  <a:gd name="f84" fmla="val 112"/>
                  <a:gd name="f85" fmla="val 118"/>
                  <a:gd name="f86" fmla="val 123"/>
                  <a:gd name="f87" fmla="val 129"/>
                  <a:gd name="f88" fmla="val 2"/>
                  <a:gd name="f89" fmla="val 133"/>
                  <a:gd name="f90" fmla="val 1"/>
                  <a:gd name="f91" fmla="val 137"/>
                  <a:gd name="f92" fmla="val 141"/>
                  <a:gd name="f93" fmla="val 145"/>
                  <a:gd name="f94" fmla="val 143"/>
                  <a:gd name="f95" fmla="val 140"/>
                  <a:gd name="f96" fmla="val 144"/>
                  <a:gd name="f97" fmla="val 148"/>
                  <a:gd name="f98" fmla="val 151"/>
                  <a:gd name="f99" fmla="val 152"/>
                  <a:gd name="f100" fmla="val 153"/>
                  <a:gd name="f101" fmla="val 162"/>
                  <a:gd name="f102" fmla="val 172"/>
                  <a:gd name="f103" fmla="val 182"/>
                  <a:gd name="f104" fmla="val 188"/>
                  <a:gd name="f105" fmla="val 193"/>
                  <a:gd name="f106" fmla="val 198"/>
                  <a:gd name="f107" fmla="val 201"/>
                  <a:gd name="f108" fmla="val 204"/>
                  <a:gd name="f109" fmla="val 206"/>
                  <a:gd name="f110" fmla="val 210"/>
                  <a:gd name="f111" fmla="val 212"/>
                  <a:gd name="f112" fmla="val 209"/>
                  <a:gd name="f113" fmla="val 208"/>
                  <a:gd name="f114" fmla="val 189"/>
                  <a:gd name="f115" fmla="val 179"/>
                  <a:gd name="f116" fmla="val 181"/>
                  <a:gd name="f117" fmla="val 183"/>
                  <a:gd name="f118" fmla="val 184"/>
                  <a:gd name="f119" fmla="val 178"/>
                  <a:gd name="f120" fmla="val 175"/>
                  <a:gd name="f121" fmla="val 170"/>
                  <a:gd name="f122" fmla="val 169"/>
                  <a:gd name="f123" fmla="val 168"/>
                  <a:gd name="f124" fmla="val 165"/>
                  <a:gd name="f125" fmla="val 163"/>
                  <a:gd name="f126" fmla="val 166"/>
                  <a:gd name="f127" fmla="val 176"/>
                  <a:gd name="f128" fmla="val 177"/>
                  <a:gd name="f129" fmla="val 186"/>
                  <a:gd name="f130" fmla="val 192"/>
                  <a:gd name="f131" fmla="val 194"/>
                  <a:gd name="f132" fmla="val 195"/>
                  <a:gd name="f133" fmla="val 196"/>
                  <a:gd name="f134" fmla="val 200"/>
                  <a:gd name="f135" fmla="val 203"/>
                  <a:gd name="f136" fmla="val 202"/>
                  <a:gd name="f137" fmla="val 199"/>
                  <a:gd name="f138" fmla="val 191"/>
                  <a:gd name="f139" fmla="val 190"/>
                  <a:gd name="f140" fmla="val 187"/>
                  <a:gd name="f141" fmla="val 185"/>
                  <a:gd name="f142" fmla="val 174"/>
                  <a:gd name="f143" fmla="val 173"/>
                  <a:gd name="f144" fmla="val 171"/>
                  <a:gd name="f145" fmla="val 167"/>
                  <a:gd name="f146" fmla="val 160"/>
                  <a:gd name="f147" fmla="val 156"/>
                  <a:gd name="f148" fmla="val 155"/>
                  <a:gd name="f149" fmla="val 154"/>
                  <a:gd name="f150" fmla="val 150"/>
                  <a:gd name="f151" fmla="val 147"/>
                  <a:gd name="f152" fmla="val 146"/>
                  <a:gd name="f153" fmla="val 149"/>
                  <a:gd name="f154" fmla="val 142"/>
                  <a:gd name="f155" fmla="val 139"/>
                  <a:gd name="f156" fmla="val 136"/>
                  <a:gd name="f157" fmla="val 134"/>
                  <a:gd name="f158" fmla="val 135"/>
                  <a:gd name="f159" fmla="val 138"/>
                  <a:gd name="f160" fmla="val 158"/>
                  <a:gd name="f161" fmla="val 159"/>
                  <a:gd name="f162" fmla="val 157"/>
                  <a:gd name="f163" fmla="val 131"/>
                  <a:gd name="f164" fmla="val 128"/>
                  <a:gd name="f165" fmla="val 127"/>
                  <a:gd name="f166" fmla="val 125"/>
                  <a:gd name="f167" fmla="val 122"/>
                  <a:gd name="f168" fmla="val 119"/>
                  <a:gd name="f169" fmla="val 117"/>
                  <a:gd name="f170" fmla="val 23"/>
                  <a:gd name="f171" fmla="val 22"/>
                  <a:gd name="f172" fmla="val 17"/>
                  <a:gd name="f173" fmla="val 132"/>
                  <a:gd name="f174" fmla="val 130"/>
                  <a:gd name="f175" fmla="val 114"/>
                  <a:gd name="f176" fmla="val 110"/>
                  <a:gd name="f177" fmla="val 105"/>
                  <a:gd name="f178" fmla="val 101"/>
                  <a:gd name="f179" fmla="val 100"/>
                  <a:gd name="f180" fmla="val 90"/>
                  <a:gd name="f181" fmla="val 86"/>
                  <a:gd name="f182" fmla="val 85"/>
                  <a:gd name="f183" fmla="val 84"/>
                  <a:gd name="f184" fmla="val 81"/>
                  <a:gd name="f185" fmla="val 80"/>
                  <a:gd name="f186" fmla="val 78"/>
                  <a:gd name="f187" fmla="val 76"/>
                  <a:gd name="f188" fmla="+- 0 0 -90"/>
                  <a:gd name="f189" fmla="*/ f3 1 211"/>
                  <a:gd name="f190" fmla="*/ f4 1 75"/>
                  <a:gd name="f191" fmla="val f5"/>
                  <a:gd name="f192" fmla="val f6"/>
                  <a:gd name="f193" fmla="val f7"/>
                  <a:gd name="f194" fmla="*/ f188 f0 1"/>
                  <a:gd name="f195" fmla="+- f193 0 f191"/>
                  <a:gd name="f196" fmla="+- f192 0 f191"/>
                  <a:gd name="f197" fmla="*/ f194 1 f2"/>
                  <a:gd name="f198" fmla="*/ f196 1 211"/>
                  <a:gd name="f199" fmla="*/ f195 1 75"/>
                  <a:gd name="f200" fmla="*/ 69 f196 1"/>
                  <a:gd name="f201" fmla="*/ 36 f195 1"/>
                  <a:gd name="f202" fmla="*/ 70 f196 1"/>
                  <a:gd name="f203" fmla="*/ 48 f195 1"/>
                  <a:gd name="f204" fmla="*/ 63 f196 1"/>
                  <a:gd name="f205" fmla="*/ 42 f195 1"/>
                  <a:gd name="f206" fmla="*/ 67 f196 1"/>
                  <a:gd name="f207" fmla="*/ 51 f195 1"/>
                  <a:gd name="f208" fmla="*/ 59 f196 1"/>
                  <a:gd name="f209" fmla="*/ 48 f196 1"/>
                  <a:gd name="f210" fmla="*/ 50 f195 1"/>
                  <a:gd name="f211" fmla="*/ 28 f196 1"/>
                  <a:gd name="f212" fmla="*/ 55 f195 1"/>
                  <a:gd name="f213" fmla="*/ 6 f196 1"/>
                  <a:gd name="f214" fmla="*/ 65 f195 1"/>
                  <a:gd name="f215" fmla="*/ 7 f196 1"/>
                  <a:gd name="f216" fmla="*/ 49 f195 1"/>
                  <a:gd name="f217" fmla="*/ 31 f196 1"/>
                  <a:gd name="f218" fmla="*/ 36 f196 1"/>
                  <a:gd name="f219" fmla="*/ 38 f195 1"/>
                  <a:gd name="f220" fmla="*/ 42 f196 1"/>
                  <a:gd name="f221" fmla="*/ 37 f195 1"/>
                  <a:gd name="f222" fmla="*/ 52 f196 1"/>
                  <a:gd name="f223" fmla="*/ 26 f195 1"/>
                  <a:gd name="f224" fmla="*/ 56 f196 1"/>
                  <a:gd name="f225" fmla="*/ 25 f195 1"/>
                  <a:gd name="f226" fmla="*/ 96 f196 1"/>
                  <a:gd name="f227" fmla="*/ 11 f195 1"/>
                  <a:gd name="f228" fmla="*/ 129 f196 1"/>
                  <a:gd name="f229" fmla="*/ 2 f195 1"/>
                  <a:gd name="f230" fmla="*/ 144 f196 1"/>
                  <a:gd name="f231" fmla="*/ 24 f195 1"/>
                  <a:gd name="f232" fmla="*/ 182 f196 1"/>
                  <a:gd name="f233" fmla="*/ 31 f195 1"/>
                  <a:gd name="f234" fmla="*/ 210 f196 1"/>
                  <a:gd name="f235" fmla="*/ 33 f195 1"/>
                  <a:gd name="f236" fmla="*/ 184 f196 1"/>
                  <a:gd name="f237" fmla="*/ 56 f195 1"/>
                  <a:gd name="f238" fmla="*/ 178 f196 1"/>
                  <a:gd name="f239" fmla="*/ 60 f195 1"/>
                  <a:gd name="f240" fmla="*/ 162 f196 1"/>
                  <a:gd name="f241" fmla="*/ 69 f195 1"/>
                  <a:gd name="f242" fmla="*/ 192 f196 1"/>
                  <a:gd name="f243" fmla="*/ 58 f195 1"/>
                  <a:gd name="f244" fmla="*/ 196 f196 1"/>
                  <a:gd name="f245" fmla="*/ 52 f195 1"/>
                  <a:gd name="f246" fmla="*/ 201 f196 1"/>
                  <a:gd name="f247" fmla="*/ 59 f195 1"/>
                  <a:gd name="f248" fmla="*/ 189 f196 1"/>
                  <a:gd name="f249" fmla="*/ 67 f195 1"/>
                  <a:gd name="f250" fmla="*/ 170 f196 1"/>
                  <a:gd name="f251" fmla="*/ 71 f195 1"/>
                  <a:gd name="f252" fmla="*/ 154 f196 1"/>
                  <a:gd name="f253" fmla="*/ 74 f195 1"/>
                  <a:gd name="f254" fmla="*/ 66 f195 1"/>
                  <a:gd name="f255" fmla="*/ 148 f196 1"/>
                  <a:gd name="f256" fmla="*/ 139 f196 1"/>
                  <a:gd name="f257" fmla="*/ 138 f196 1"/>
                  <a:gd name="f258" fmla="*/ 158 f196 1"/>
                  <a:gd name="f259" fmla="*/ 44 f195 1"/>
                  <a:gd name="f260" fmla="*/ 41 f195 1"/>
                  <a:gd name="f261" fmla="*/ 135 f196 1"/>
                  <a:gd name="f262" fmla="*/ 125 f196 1"/>
                  <a:gd name="f263" fmla="*/ 35 f195 1"/>
                  <a:gd name="f264" fmla="*/ 118 f196 1"/>
                  <a:gd name="f265" fmla="*/ 21 f195 1"/>
                  <a:gd name="f266" fmla="*/ 131 f196 1"/>
                  <a:gd name="f267" fmla="*/ 16 f195 1"/>
                  <a:gd name="f268" fmla="*/ 127 f196 1"/>
                  <a:gd name="f269" fmla="*/ 14 f195 1"/>
                  <a:gd name="f270" fmla="*/ 100 f196 1"/>
                  <a:gd name="f271" fmla="*/ 29 f195 1"/>
                  <a:gd name="f272" fmla="*/ 83 f196 1"/>
                  <a:gd name="f273" fmla="*/ 74 f196 1"/>
                  <a:gd name="f274" fmla="*/ 39 f195 1"/>
                  <a:gd name="f275" fmla="+- f197 0 f1"/>
                  <a:gd name="f276" fmla="*/ f200 1 212"/>
                  <a:gd name="f277" fmla="*/ f201 1 75"/>
                  <a:gd name="f278" fmla="*/ f202 1 212"/>
                  <a:gd name="f279" fmla="*/ f203 1 75"/>
                  <a:gd name="f280" fmla="*/ f204 1 212"/>
                  <a:gd name="f281" fmla="*/ f205 1 75"/>
                  <a:gd name="f282" fmla="*/ f206 1 212"/>
                  <a:gd name="f283" fmla="*/ f207 1 75"/>
                  <a:gd name="f284" fmla="*/ f208 1 212"/>
                  <a:gd name="f285" fmla="*/ f209 1 212"/>
                  <a:gd name="f286" fmla="*/ f210 1 75"/>
                  <a:gd name="f287" fmla="*/ f211 1 212"/>
                  <a:gd name="f288" fmla="*/ f212 1 75"/>
                  <a:gd name="f289" fmla="*/ f213 1 212"/>
                  <a:gd name="f290" fmla="*/ f214 1 75"/>
                  <a:gd name="f291" fmla="*/ f215 1 212"/>
                  <a:gd name="f292" fmla="*/ f216 1 75"/>
                  <a:gd name="f293" fmla="*/ f217 1 212"/>
                  <a:gd name="f294" fmla="*/ f218 1 212"/>
                  <a:gd name="f295" fmla="*/ f219 1 75"/>
                  <a:gd name="f296" fmla="*/ f220 1 212"/>
                  <a:gd name="f297" fmla="*/ f221 1 75"/>
                  <a:gd name="f298" fmla="*/ f222 1 212"/>
                  <a:gd name="f299" fmla="*/ f223 1 75"/>
                  <a:gd name="f300" fmla="*/ f224 1 212"/>
                  <a:gd name="f301" fmla="*/ f225 1 75"/>
                  <a:gd name="f302" fmla="*/ f226 1 212"/>
                  <a:gd name="f303" fmla="*/ f227 1 75"/>
                  <a:gd name="f304" fmla="*/ f228 1 212"/>
                  <a:gd name="f305" fmla="*/ f229 1 75"/>
                  <a:gd name="f306" fmla="*/ f230 1 212"/>
                  <a:gd name="f307" fmla="*/ f231 1 75"/>
                  <a:gd name="f308" fmla="*/ f232 1 212"/>
                  <a:gd name="f309" fmla="*/ f233 1 75"/>
                  <a:gd name="f310" fmla="*/ f234 1 212"/>
                  <a:gd name="f311" fmla="*/ f235 1 75"/>
                  <a:gd name="f312" fmla="*/ f236 1 212"/>
                  <a:gd name="f313" fmla="*/ f237 1 75"/>
                  <a:gd name="f314" fmla="*/ f238 1 212"/>
                  <a:gd name="f315" fmla="*/ f239 1 75"/>
                  <a:gd name="f316" fmla="*/ f240 1 212"/>
                  <a:gd name="f317" fmla="*/ f241 1 75"/>
                  <a:gd name="f318" fmla="*/ f242 1 212"/>
                  <a:gd name="f319" fmla="*/ f243 1 75"/>
                  <a:gd name="f320" fmla="*/ f244 1 212"/>
                  <a:gd name="f321" fmla="*/ f245 1 75"/>
                  <a:gd name="f322" fmla="*/ f246 1 212"/>
                  <a:gd name="f323" fmla="*/ f247 1 75"/>
                  <a:gd name="f324" fmla="*/ f248 1 212"/>
                  <a:gd name="f325" fmla="*/ f249 1 75"/>
                  <a:gd name="f326" fmla="*/ f250 1 212"/>
                  <a:gd name="f327" fmla="*/ f251 1 75"/>
                  <a:gd name="f328" fmla="*/ f252 1 212"/>
                  <a:gd name="f329" fmla="*/ f253 1 75"/>
                  <a:gd name="f330" fmla="*/ f254 1 75"/>
                  <a:gd name="f331" fmla="*/ f255 1 212"/>
                  <a:gd name="f332" fmla="*/ f256 1 212"/>
                  <a:gd name="f333" fmla="*/ f257 1 212"/>
                  <a:gd name="f334" fmla="*/ f258 1 212"/>
                  <a:gd name="f335" fmla="*/ f259 1 75"/>
                  <a:gd name="f336" fmla="*/ f260 1 75"/>
                  <a:gd name="f337" fmla="*/ f261 1 212"/>
                  <a:gd name="f338" fmla="*/ f262 1 212"/>
                  <a:gd name="f339" fmla="*/ f263 1 75"/>
                  <a:gd name="f340" fmla="*/ f264 1 212"/>
                  <a:gd name="f341" fmla="*/ f265 1 75"/>
                  <a:gd name="f342" fmla="*/ f266 1 212"/>
                  <a:gd name="f343" fmla="*/ f267 1 75"/>
                  <a:gd name="f344" fmla="*/ f268 1 212"/>
                  <a:gd name="f345" fmla="*/ f269 1 75"/>
                  <a:gd name="f346" fmla="*/ f270 1 212"/>
                  <a:gd name="f347" fmla="*/ f271 1 75"/>
                  <a:gd name="f348" fmla="*/ f272 1 212"/>
                  <a:gd name="f349" fmla="*/ f273 1 212"/>
                  <a:gd name="f350" fmla="*/ f274 1 75"/>
                  <a:gd name="f351" fmla="*/ 0 1 f198"/>
                  <a:gd name="f352" fmla="*/ f192 1 f198"/>
                  <a:gd name="f353" fmla="*/ 0 1 f199"/>
                  <a:gd name="f354" fmla="*/ f193 1 f199"/>
                  <a:gd name="f355" fmla="*/ f276 1 f198"/>
                  <a:gd name="f356" fmla="*/ f277 1 f199"/>
                  <a:gd name="f357" fmla="*/ f278 1 f198"/>
                  <a:gd name="f358" fmla="*/ f279 1 f199"/>
                  <a:gd name="f359" fmla="*/ f280 1 f198"/>
                  <a:gd name="f360" fmla="*/ f281 1 f199"/>
                  <a:gd name="f361" fmla="*/ f282 1 f198"/>
                  <a:gd name="f362" fmla="*/ f283 1 f199"/>
                  <a:gd name="f363" fmla="*/ f284 1 f198"/>
                  <a:gd name="f364" fmla="*/ f285 1 f198"/>
                  <a:gd name="f365" fmla="*/ f286 1 f199"/>
                  <a:gd name="f366" fmla="*/ f287 1 f198"/>
                  <a:gd name="f367" fmla="*/ f288 1 f199"/>
                  <a:gd name="f368" fmla="*/ f289 1 f198"/>
                  <a:gd name="f369" fmla="*/ f290 1 f199"/>
                  <a:gd name="f370" fmla="*/ f291 1 f198"/>
                  <a:gd name="f371" fmla="*/ f292 1 f199"/>
                  <a:gd name="f372" fmla="*/ f293 1 f198"/>
                  <a:gd name="f373" fmla="*/ f294 1 f198"/>
                  <a:gd name="f374" fmla="*/ f295 1 f199"/>
                  <a:gd name="f375" fmla="*/ f296 1 f198"/>
                  <a:gd name="f376" fmla="*/ f297 1 f199"/>
                  <a:gd name="f377" fmla="*/ f298 1 f198"/>
                  <a:gd name="f378" fmla="*/ f299 1 f199"/>
                  <a:gd name="f379" fmla="*/ f300 1 f198"/>
                  <a:gd name="f380" fmla="*/ f301 1 f199"/>
                  <a:gd name="f381" fmla="*/ f302 1 f198"/>
                  <a:gd name="f382" fmla="*/ f303 1 f199"/>
                  <a:gd name="f383" fmla="*/ f304 1 f198"/>
                  <a:gd name="f384" fmla="*/ f305 1 f199"/>
                  <a:gd name="f385" fmla="*/ f306 1 f198"/>
                  <a:gd name="f386" fmla="*/ f307 1 f199"/>
                  <a:gd name="f387" fmla="*/ f308 1 f198"/>
                  <a:gd name="f388" fmla="*/ f309 1 f199"/>
                  <a:gd name="f389" fmla="*/ f310 1 f198"/>
                  <a:gd name="f390" fmla="*/ f311 1 f199"/>
                  <a:gd name="f391" fmla="*/ f312 1 f198"/>
                  <a:gd name="f392" fmla="*/ f313 1 f199"/>
                  <a:gd name="f393" fmla="*/ f314 1 f198"/>
                  <a:gd name="f394" fmla="*/ f315 1 f199"/>
                  <a:gd name="f395" fmla="*/ f316 1 f198"/>
                  <a:gd name="f396" fmla="*/ f317 1 f199"/>
                  <a:gd name="f397" fmla="*/ f318 1 f198"/>
                  <a:gd name="f398" fmla="*/ f319 1 f199"/>
                  <a:gd name="f399" fmla="*/ f320 1 f198"/>
                  <a:gd name="f400" fmla="*/ f321 1 f199"/>
                  <a:gd name="f401" fmla="*/ f322 1 f198"/>
                  <a:gd name="f402" fmla="*/ f323 1 f199"/>
                  <a:gd name="f403" fmla="*/ f324 1 f198"/>
                  <a:gd name="f404" fmla="*/ f325 1 f199"/>
                  <a:gd name="f405" fmla="*/ f326 1 f198"/>
                  <a:gd name="f406" fmla="*/ f327 1 f199"/>
                  <a:gd name="f407" fmla="*/ f328 1 f198"/>
                  <a:gd name="f408" fmla="*/ f329 1 f199"/>
                  <a:gd name="f409" fmla="*/ f330 1 f199"/>
                  <a:gd name="f410" fmla="*/ f331 1 f198"/>
                  <a:gd name="f411" fmla="*/ f332 1 f198"/>
                  <a:gd name="f412" fmla="*/ f333 1 f198"/>
                  <a:gd name="f413" fmla="*/ f334 1 f198"/>
                  <a:gd name="f414" fmla="*/ f335 1 f199"/>
                  <a:gd name="f415" fmla="*/ f336 1 f199"/>
                  <a:gd name="f416" fmla="*/ f337 1 f198"/>
                  <a:gd name="f417" fmla="*/ f338 1 f198"/>
                  <a:gd name="f418" fmla="*/ f339 1 f199"/>
                  <a:gd name="f419" fmla="*/ f340 1 f198"/>
                  <a:gd name="f420" fmla="*/ f341 1 f199"/>
                  <a:gd name="f421" fmla="*/ f342 1 f198"/>
                  <a:gd name="f422" fmla="*/ f343 1 f199"/>
                  <a:gd name="f423" fmla="*/ f344 1 f198"/>
                  <a:gd name="f424" fmla="*/ f345 1 f199"/>
                  <a:gd name="f425" fmla="*/ f346 1 f198"/>
                  <a:gd name="f426" fmla="*/ f347 1 f199"/>
                  <a:gd name="f427" fmla="*/ f348 1 f198"/>
                  <a:gd name="f428" fmla="*/ f349 1 f198"/>
                  <a:gd name="f429" fmla="*/ f350 1 f199"/>
                  <a:gd name="f430" fmla="*/ f351 f189 1"/>
                  <a:gd name="f431" fmla="*/ f352 f189 1"/>
                  <a:gd name="f432" fmla="*/ f354 f190 1"/>
                  <a:gd name="f433" fmla="*/ f353 f190 1"/>
                  <a:gd name="f434" fmla="*/ f355 f189 1"/>
                  <a:gd name="f435" fmla="*/ f356 f190 1"/>
                  <a:gd name="f436" fmla="*/ f357 f189 1"/>
                  <a:gd name="f437" fmla="*/ f358 f190 1"/>
                  <a:gd name="f438" fmla="*/ f359 f189 1"/>
                  <a:gd name="f439" fmla="*/ f360 f190 1"/>
                  <a:gd name="f440" fmla="*/ f361 f189 1"/>
                  <a:gd name="f441" fmla="*/ f362 f190 1"/>
                  <a:gd name="f442" fmla="*/ f363 f189 1"/>
                  <a:gd name="f443" fmla="*/ f364 f189 1"/>
                  <a:gd name="f444" fmla="*/ f365 f190 1"/>
                  <a:gd name="f445" fmla="*/ f366 f189 1"/>
                  <a:gd name="f446" fmla="*/ f367 f190 1"/>
                  <a:gd name="f447" fmla="*/ f368 f189 1"/>
                  <a:gd name="f448" fmla="*/ f369 f190 1"/>
                  <a:gd name="f449" fmla="*/ f370 f189 1"/>
                  <a:gd name="f450" fmla="*/ f371 f190 1"/>
                  <a:gd name="f451" fmla="*/ f372 f189 1"/>
                  <a:gd name="f452" fmla="*/ f373 f189 1"/>
                  <a:gd name="f453" fmla="*/ f374 f190 1"/>
                  <a:gd name="f454" fmla="*/ f375 f189 1"/>
                  <a:gd name="f455" fmla="*/ f376 f190 1"/>
                  <a:gd name="f456" fmla="*/ f377 f189 1"/>
                  <a:gd name="f457" fmla="*/ f378 f190 1"/>
                  <a:gd name="f458" fmla="*/ f379 f189 1"/>
                  <a:gd name="f459" fmla="*/ f380 f190 1"/>
                  <a:gd name="f460" fmla="*/ f381 f189 1"/>
                  <a:gd name="f461" fmla="*/ f382 f190 1"/>
                  <a:gd name="f462" fmla="*/ f383 f189 1"/>
                  <a:gd name="f463" fmla="*/ f384 f190 1"/>
                  <a:gd name="f464" fmla="*/ f385 f189 1"/>
                  <a:gd name="f465" fmla="*/ f386 f190 1"/>
                  <a:gd name="f466" fmla="*/ f387 f189 1"/>
                  <a:gd name="f467" fmla="*/ f388 f190 1"/>
                  <a:gd name="f468" fmla="*/ f389 f189 1"/>
                  <a:gd name="f469" fmla="*/ f390 f190 1"/>
                  <a:gd name="f470" fmla="*/ f391 f189 1"/>
                  <a:gd name="f471" fmla="*/ f392 f190 1"/>
                  <a:gd name="f472" fmla="*/ f393 f189 1"/>
                  <a:gd name="f473" fmla="*/ f394 f190 1"/>
                  <a:gd name="f474" fmla="*/ f395 f189 1"/>
                  <a:gd name="f475" fmla="*/ f396 f190 1"/>
                  <a:gd name="f476" fmla="*/ f397 f189 1"/>
                  <a:gd name="f477" fmla="*/ f398 f190 1"/>
                  <a:gd name="f478" fmla="*/ f399 f189 1"/>
                  <a:gd name="f479" fmla="*/ f400 f190 1"/>
                  <a:gd name="f480" fmla="*/ f401 f189 1"/>
                  <a:gd name="f481" fmla="*/ f402 f190 1"/>
                  <a:gd name="f482" fmla="*/ f403 f189 1"/>
                  <a:gd name="f483" fmla="*/ f404 f190 1"/>
                  <a:gd name="f484" fmla="*/ f405 f189 1"/>
                  <a:gd name="f485" fmla="*/ f406 f190 1"/>
                  <a:gd name="f486" fmla="*/ f407 f189 1"/>
                  <a:gd name="f487" fmla="*/ f408 f190 1"/>
                  <a:gd name="f488" fmla="*/ f409 f190 1"/>
                  <a:gd name="f489" fmla="*/ f410 f189 1"/>
                  <a:gd name="f490" fmla="*/ f411 f189 1"/>
                  <a:gd name="f491" fmla="*/ f412 f189 1"/>
                  <a:gd name="f492" fmla="*/ f413 f189 1"/>
                  <a:gd name="f493" fmla="*/ f414 f190 1"/>
                  <a:gd name="f494" fmla="*/ f415 f190 1"/>
                  <a:gd name="f495" fmla="*/ f416 f189 1"/>
                  <a:gd name="f496" fmla="*/ f417 f189 1"/>
                  <a:gd name="f497" fmla="*/ f418 f190 1"/>
                  <a:gd name="f498" fmla="*/ f419 f189 1"/>
                  <a:gd name="f499" fmla="*/ f420 f190 1"/>
                  <a:gd name="f500" fmla="*/ f421 f189 1"/>
                  <a:gd name="f501" fmla="*/ f422 f190 1"/>
                  <a:gd name="f502" fmla="*/ f423 f189 1"/>
                  <a:gd name="f503" fmla="*/ f424 f190 1"/>
                  <a:gd name="f504" fmla="*/ f425 f189 1"/>
                  <a:gd name="f505" fmla="*/ f426 f190 1"/>
                  <a:gd name="f506" fmla="*/ f427 f189 1"/>
                  <a:gd name="f507" fmla="*/ f428 f189 1"/>
                  <a:gd name="f508" fmla="*/ f429 f19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5">
                    <a:pos x="f434" y="f435"/>
                  </a:cxn>
                  <a:cxn ang="f275">
                    <a:pos x="f436" y="f437"/>
                  </a:cxn>
                  <a:cxn ang="f275">
                    <a:pos x="f438" y="f439"/>
                  </a:cxn>
                  <a:cxn ang="f275">
                    <a:pos x="f440" y="f441"/>
                  </a:cxn>
                  <a:cxn ang="f275">
                    <a:pos x="f442" y="f441"/>
                  </a:cxn>
                  <a:cxn ang="f275">
                    <a:pos x="f443" y="f444"/>
                  </a:cxn>
                  <a:cxn ang="f275">
                    <a:pos x="f445" y="f446"/>
                  </a:cxn>
                  <a:cxn ang="f275">
                    <a:pos x="f447" y="f448"/>
                  </a:cxn>
                  <a:cxn ang="f275">
                    <a:pos x="f449" y="f450"/>
                  </a:cxn>
                  <a:cxn ang="f275">
                    <a:pos x="f451" y="f444"/>
                  </a:cxn>
                  <a:cxn ang="f275">
                    <a:pos x="f452" y="f439"/>
                  </a:cxn>
                  <a:cxn ang="f275">
                    <a:pos x="f445" y="f453"/>
                  </a:cxn>
                  <a:cxn ang="f275">
                    <a:pos x="f454" y="f455"/>
                  </a:cxn>
                  <a:cxn ang="f275">
                    <a:pos x="f456" y="f453"/>
                  </a:cxn>
                  <a:cxn ang="f275">
                    <a:pos x="f451" y="f457"/>
                  </a:cxn>
                  <a:cxn ang="f275">
                    <a:pos x="f458" y="f459"/>
                  </a:cxn>
                  <a:cxn ang="f275">
                    <a:pos x="f460" y="f461"/>
                  </a:cxn>
                  <a:cxn ang="f275">
                    <a:pos x="f462" y="f463"/>
                  </a:cxn>
                  <a:cxn ang="f275">
                    <a:pos x="f464" y="f465"/>
                  </a:cxn>
                  <a:cxn ang="f275">
                    <a:pos x="f466" y="f467"/>
                  </a:cxn>
                  <a:cxn ang="f275">
                    <a:pos x="f468" y="f469"/>
                  </a:cxn>
                  <a:cxn ang="f275">
                    <a:pos x="f470" y="f471"/>
                  </a:cxn>
                  <a:cxn ang="f275">
                    <a:pos x="f472" y="f473"/>
                  </a:cxn>
                  <a:cxn ang="f275">
                    <a:pos x="f474" y="f475"/>
                  </a:cxn>
                  <a:cxn ang="f275">
                    <a:pos x="f476" y="f477"/>
                  </a:cxn>
                  <a:cxn ang="f275">
                    <a:pos x="f478" y="f479"/>
                  </a:cxn>
                  <a:cxn ang="f275">
                    <a:pos x="f480" y="f481"/>
                  </a:cxn>
                  <a:cxn ang="f275">
                    <a:pos x="f482" y="f483"/>
                  </a:cxn>
                  <a:cxn ang="f275">
                    <a:pos x="f484" y="f485"/>
                  </a:cxn>
                  <a:cxn ang="f275">
                    <a:pos x="f486" y="f487"/>
                  </a:cxn>
                  <a:cxn ang="f275">
                    <a:pos x="f486" y="f488"/>
                  </a:cxn>
                  <a:cxn ang="f275">
                    <a:pos x="f489" y="f481"/>
                  </a:cxn>
                  <a:cxn ang="f275">
                    <a:pos x="f490" y="f441"/>
                  </a:cxn>
                  <a:cxn ang="f275">
                    <a:pos x="f491" y="f439"/>
                  </a:cxn>
                  <a:cxn ang="f275">
                    <a:pos x="f492" y="f450"/>
                  </a:cxn>
                  <a:cxn ang="f275">
                    <a:pos x="f492" y="f493"/>
                  </a:cxn>
                  <a:cxn ang="f275">
                    <a:pos x="f464" y="f494"/>
                  </a:cxn>
                  <a:cxn ang="f275">
                    <a:pos x="f495" y="f494"/>
                  </a:cxn>
                  <a:cxn ang="f275">
                    <a:pos x="f496" y="f497"/>
                  </a:cxn>
                  <a:cxn ang="f275">
                    <a:pos x="f498" y="f499"/>
                  </a:cxn>
                  <a:cxn ang="f275">
                    <a:pos x="f500" y="f501"/>
                  </a:cxn>
                  <a:cxn ang="f275">
                    <a:pos x="f502" y="f503"/>
                  </a:cxn>
                  <a:cxn ang="f275">
                    <a:pos x="f504" y="f505"/>
                  </a:cxn>
                  <a:cxn ang="f275">
                    <a:pos x="f506" y="f453"/>
                  </a:cxn>
                  <a:cxn ang="f275">
                    <a:pos x="f507" y="f508"/>
                  </a:cxn>
                </a:cxnLst>
                <a:rect l="f430" t="f433" r="f431" b="f432"/>
                <a:pathLst>
                  <a:path w="211" h="75">
                    <a:moveTo>
                      <a:pt x="f8" y="f9"/>
                    </a:moveTo>
                    <a:cubicBezTo>
                      <a:pt x="f8" y="f9"/>
                      <a:pt x="f10" y="f9"/>
                      <a:pt x="f10" y="f9"/>
                    </a:cubicBezTo>
                    <a:cubicBezTo>
                      <a:pt x="f11" y="f9"/>
                      <a:pt x="f12" y="f13"/>
                      <a:pt x="f12" y="f13"/>
                    </a:cubicBezTo>
                    <a:cubicBezTo>
                      <a:pt x="f14" y="f15"/>
                      <a:pt x="f14" y="f16"/>
                      <a:pt x="f17" y="f18"/>
                    </a:cubicBezTo>
                    <a:cubicBezTo>
                      <a:pt x="f17" y="f18"/>
                      <a:pt x="f17" y="f19"/>
                      <a:pt x="f17" y="f19"/>
                    </a:cubicBezTo>
                    <a:cubicBezTo>
                      <a:pt x="f20" y="f21"/>
                      <a:pt x="f14" y="f22"/>
                      <a:pt x="f10" y="f22"/>
                    </a:cubicBezTo>
                    <a:cubicBezTo>
                      <a:pt x="f12" y="f22"/>
                      <a:pt x="f12" y="f22"/>
                      <a:pt x="f12" y="f19"/>
                    </a:cubicBezTo>
                    <a:cubicBezTo>
                      <a:pt x="f12" y="f19"/>
                      <a:pt x="f12" y="f18"/>
                      <a:pt x="f12" y="f18"/>
                    </a:cubicBezTo>
                    <a:cubicBezTo>
                      <a:pt x="f23" y="f24"/>
                      <a:pt x="f25" y="f16"/>
                      <a:pt x="f26" y="f27"/>
                    </a:cubicBezTo>
                    <a:cubicBezTo>
                      <a:pt x="f26" y="f27"/>
                      <a:pt x="f26" y="f27"/>
                      <a:pt x="f26" y="f16"/>
                    </a:cubicBezTo>
                    <a:cubicBezTo>
                      <a:pt x="f26" y="f28"/>
                      <a:pt x="f29" y="f18"/>
                      <a:pt x="f25" y="f22"/>
                    </a:cubicBezTo>
                    <a:cubicBezTo>
                      <a:pt x="f23" y="f21"/>
                      <a:pt x="f11" y="f21"/>
                      <a:pt x="f23" y="f30"/>
                    </a:cubicBezTo>
                    <a:cubicBezTo>
                      <a:pt x="f23" y="f31"/>
                      <a:pt x="f29" y="f31"/>
                      <a:pt x="f32" y="f31"/>
                    </a:cubicBezTo>
                    <a:cubicBezTo>
                      <a:pt x="f33" y="f30"/>
                      <a:pt x="f34" y="f30"/>
                      <a:pt x="f35" y="f21"/>
                    </a:cubicBezTo>
                    <a:cubicBezTo>
                      <a:pt x="f36" y="f37"/>
                      <a:pt x="f34" y="f21"/>
                      <a:pt x="f34" y="f30"/>
                    </a:cubicBezTo>
                    <a:cubicBezTo>
                      <a:pt x="f36" y="f30"/>
                      <a:pt x="f36" y="f30"/>
                      <a:pt x="f35" y="f30"/>
                    </a:cubicBezTo>
                    <a:cubicBezTo>
                      <a:pt x="f38" y="f21"/>
                      <a:pt x="f31" y="f21"/>
                      <a:pt x="f37" y="f37"/>
                    </a:cubicBezTo>
                    <a:cubicBezTo>
                      <a:pt x="f21" y="f37"/>
                      <a:pt x="f21" y="f37"/>
                      <a:pt x="f22" y="f37"/>
                    </a:cubicBezTo>
                    <a:cubicBezTo>
                      <a:pt x="f27" y="f21"/>
                      <a:pt x="f39" y="f31"/>
                      <a:pt x="f40" y="f38"/>
                    </a:cubicBezTo>
                    <a:cubicBezTo>
                      <a:pt x="f41" y="f38"/>
                      <a:pt x="f41" y="f38"/>
                      <a:pt x="f42" y="f38"/>
                    </a:cubicBezTo>
                    <a:cubicBezTo>
                      <a:pt x="f43" y="f44"/>
                      <a:pt x="f45" y="f44"/>
                      <a:pt x="f45" y="f38"/>
                    </a:cubicBezTo>
                    <a:cubicBezTo>
                      <a:pt x="f46" y="f36"/>
                      <a:pt x="f47" y="f36"/>
                      <a:pt x="f48" y="f49"/>
                    </a:cubicBezTo>
                    <a:cubicBezTo>
                      <a:pt x="f50" y="f51"/>
                      <a:pt x="f52" y="f51"/>
                      <a:pt x="f53" y="f26"/>
                    </a:cubicBezTo>
                    <a:cubicBezTo>
                      <a:pt x="f54" y="f29"/>
                      <a:pt x="f55" y="f25"/>
                      <a:pt x="f56" y="f29"/>
                    </a:cubicBezTo>
                    <a:cubicBezTo>
                      <a:pt x="f57" y="f26"/>
                      <a:pt x="f5" y="f34"/>
                      <a:pt x="f5" y="f35"/>
                    </a:cubicBezTo>
                    <a:cubicBezTo>
                      <a:pt x="f5" y="f35"/>
                      <a:pt x="f58" y="f59"/>
                      <a:pt x="f58" y="f31"/>
                    </a:cubicBezTo>
                    <a:cubicBezTo>
                      <a:pt x="f57" y="f37"/>
                      <a:pt x="f60" y="f37"/>
                      <a:pt x="f61" y="f21"/>
                    </a:cubicBezTo>
                    <a:cubicBezTo>
                      <a:pt x="f61" y="f22"/>
                      <a:pt x="f62" y="f22"/>
                      <a:pt x="f63" y="f21"/>
                    </a:cubicBezTo>
                    <a:cubicBezTo>
                      <a:pt x="f64" y="f37"/>
                      <a:pt x="f65" y="f37"/>
                      <a:pt x="f46" y="f30"/>
                    </a:cubicBezTo>
                    <a:cubicBezTo>
                      <a:pt x="f66" y="f30"/>
                      <a:pt x="f43" y="f30"/>
                      <a:pt x="f41" y="f37"/>
                    </a:cubicBezTo>
                    <a:cubicBezTo>
                      <a:pt x="f40" y="f37"/>
                      <a:pt x="f67" y="f21"/>
                      <a:pt x="f9" y="f21"/>
                    </a:cubicBezTo>
                    <a:cubicBezTo>
                      <a:pt x="f39" y="f21"/>
                      <a:pt x="f68" y="f19"/>
                      <a:pt x="f39" y="f24"/>
                    </a:cubicBezTo>
                    <a:cubicBezTo>
                      <a:pt x="f13" y="f16"/>
                      <a:pt x="f13" y="f27"/>
                      <a:pt x="f13" y="f27"/>
                    </a:cubicBezTo>
                    <a:cubicBezTo>
                      <a:pt x="f13" y="f69"/>
                      <a:pt x="f9" y="f27"/>
                      <a:pt x="f9" y="f69"/>
                    </a:cubicBezTo>
                    <a:cubicBezTo>
                      <a:pt x="f67" y="f15"/>
                      <a:pt x="f67" y="f15"/>
                      <a:pt x="f41" y="f15"/>
                    </a:cubicBezTo>
                    <a:cubicBezTo>
                      <a:pt x="f42" y="f15"/>
                      <a:pt x="f43" y="f15"/>
                      <a:pt x="f45" y="f68"/>
                    </a:cubicBezTo>
                    <a:cubicBezTo>
                      <a:pt x="f45" y="f68"/>
                      <a:pt x="f70" y="f39"/>
                      <a:pt x="f70" y="f13"/>
                    </a:cubicBezTo>
                    <a:cubicBezTo>
                      <a:pt x="f66" y="f71"/>
                      <a:pt x="f45" y="f71"/>
                      <a:pt x="f43" y="f71"/>
                    </a:cubicBezTo>
                    <a:cubicBezTo>
                      <a:pt x="f9" y="f71"/>
                      <a:pt x="f68" y="f71"/>
                      <a:pt x="f27" y="f39"/>
                    </a:cubicBezTo>
                    <a:cubicBezTo>
                      <a:pt x="f28" y="f68"/>
                      <a:pt x="f22" y="f15"/>
                      <a:pt x="f37" y="f69"/>
                    </a:cubicBezTo>
                    <a:cubicBezTo>
                      <a:pt x="f30" y="f69"/>
                      <a:pt x="f31" y="f27"/>
                      <a:pt x="f31" y="f72"/>
                    </a:cubicBezTo>
                    <a:cubicBezTo>
                      <a:pt x="f31" y="f72"/>
                      <a:pt x="f31" y="f15"/>
                      <a:pt x="f31" y="f68"/>
                    </a:cubicBezTo>
                    <a:cubicBezTo>
                      <a:pt x="f37" y="f9"/>
                      <a:pt x="f19" y="f67"/>
                      <a:pt x="f16" y="f40"/>
                    </a:cubicBezTo>
                    <a:cubicBezTo>
                      <a:pt x="f72" y="f41"/>
                      <a:pt x="f39" y="f43"/>
                      <a:pt x="f67" y="f43"/>
                    </a:cubicBezTo>
                    <a:cubicBezTo>
                      <a:pt x="f40" y="f43"/>
                      <a:pt x="f41" y="f45"/>
                      <a:pt x="f41" y="f70"/>
                    </a:cubicBezTo>
                    <a:cubicBezTo>
                      <a:pt x="f41" y="f46"/>
                      <a:pt x="f40" y="f73"/>
                      <a:pt x="f9" y="f73"/>
                    </a:cubicBezTo>
                    <a:cubicBezTo>
                      <a:pt x="f71" y="f73"/>
                      <a:pt x="f39" y="f73"/>
                      <a:pt x="f68" y="f73"/>
                    </a:cubicBezTo>
                    <a:cubicBezTo>
                      <a:pt x="f24" y="f66"/>
                      <a:pt x="f37" y="f70"/>
                      <a:pt x="f74" y="f46"/>
                    </a:cubicBezTo>
                    <a:cubicBezTo>
                      <a:pt x="f51" y="f73"/>
                      <a:pt x="f29" y="f47"/>
                      <a:pt x="f8" y="f65"/>
                    </a:cubicBezTo>
                    <a:cubicBezTo>
                      <a:pt x="f7" y="f75"/>
                      <a:pt x="f76" y="f50"/>
                      <a:pt x="f77" y="f64"/>
                    </a:cubicBezTo>
                    <a:cubicBezTo>
                      <a:pt x="f78" y="f52"/>
                      <a:pt x="f79" y="f53"/>
                      <a:pt x="f80" y="f54"/>
                    </a:cubicBezTo>
                    <a:cubicBezTo>
                      <a:pt x="f81" y="f54"/>
                      <a:pt x="f81" y="f54"/>
                      <a:pt x="f81" y="f54"/>
                    </a:cubicBezTo>
                    <a:cubicBezTo>
                      <a:pt x="f82" y="f55"/>
                      <a:pt x="f83" y="f55"/>
                      <a:pt x="f84" y="f56"/>
                    </a:cubicBezTo>
                    <a:cubicBezTo>
                      <a:pt x="f85" y="f58"/>
                      <a:pt x="f86" y="f57"/>
                      <a:pt x="f87" y="f88"/>
                    </a:cubicBezTo>
                    <a:cubicBezTo>
                      <a:pt x="f89" y="f90"/>
                      <a:pt x="f91" y="f5"/>
                      <a:pt x="f92" y="f5"/>
                    </a:cubicBezTo>
                    <a:cubicBezTo>
                      <a:pt x="f93" y="f5"/>
                      <a:pt x="f93" y="f90"/>
                      <a:pt x="f94" y="f58"/>
                    </a:cubicBezTo>
                    <a:cubicBezTo>
                      <a:pt x="f95" y="f54"/>
                      <a:pt x="f95" y="f48"/>
                      <a:pt x="f96" y="f73"/>
                    </a:cubicBezTo>
                    <a:cubicBezTo>
                      <a:pt x="f93" y="f66"/>
                      <a:pt x="f97" y="f45"/>
                      <a:pt x="f98" y="f43"/>
                    </a:cubicBezTo>
                    <a:cubicBezTo>
                      <a:pt x="f98" y="f43"/>
                      <a:pt x="f99" y="f43"/>
                      <a:pt x="f100" y="f43"/>
                    </a:cubicBezTo>
                    <a:cubicBezTo>
                      <a:pt x="f101" y="f9"/>
                      <a:pt x="f102" y="f67"/>
                      <a:pt x="f103" y="f41"/>
                    </a:cubicBezTo>
                    <a:cubicBezTo>
                      <a:pt x="f104" y="f42"/>
                      <a:pt x="f105" y="f43"/>
                      <a:pt x="f106" y="f45"/>
                    </a:cubicBezTo>
                    <a:cubicBezTo>
                      <a:pt x="f107" y="f66"/>
                      <a:pt x="f108" y="f70"/>
                      <a:pt x="f109" y="f66"/>
                    </a:cubicBezTo>
                    <a:cubicBezTo>
                      <a:pt x="f110" y="f66"/>
                      <a:pt x="f111" y="f42"/>
                      <a:pt x="f110" y="f67"/>
                    </a:cubicBezTo>
                    <a:cubicBezTo>
                      <a:pt x="f112" y="f71"/>
                      <a:pt x="f113" y="f13"/>
                      <a:pt x="f109" y="f39"/>
                    </a:cubicBezTo>
                    <a:cubicBezTo>
                      <a:pt x="f106" y="f24"/>
                      <a:pt x="f114" y="f21"/>
                      <a:pt x="f115" y="f44"/>
                    </a:cubicBezTo>
                    <a:cubicBezTo>
                      <a:pt x="f116" y="f44"/>
                      <a:pt x="f117" y="f44"/>
                      <a:pt x="f118" y="f74"/>
                    </a:cubicBezTo>
                    <a:cubicBezTo>
                      <a:pt x="f118" y="f35"/>
                      <a:pt x="f117" y="f35"/>
                      <a:pt x="f117" y="f36"/>
                    </a:cubicBezTo>
                    <a:cubicBezTo>
                      <a:pt x="f116" y="f34"/>
                      <a:pt x="f2" y="f34"/>
                      <a:pt x="f115" y="f49"/>
                    </a:cubicBezTo>
                    <a:cubicBezTo>
                      <a:pt x="f115" y="f49"/>
                      <a:pt x="f119" y="f49"/>
                      <a:pt x="f119" y="f49"/>
                    </a:cubicBezTo>
                    <a:cubicBezTo>
                      <a:pt x="f120" y="f51"/>
                      <a:pt x="f102" y="f33"/>
                      <a:pt x="f121" y="f32"/>
                    </a:cubicBezTo>
                    <a:cubicBezTo>
                      <a:pt x="f122" y="f32"/>
                      <a:pt x="f122" y="f29"/>
                      <a:pt x="f123" y="f29"/>
                    </a:cubicBezTo>
                    <a:cubicBezTo>
                      <a:pt x="f124" y="f29"/>
                      <a:pt x="f125" y="f23"/>
                      <a:pt x="f101" y="f12"/>
                    </a:cubicBezTo>
                    <a:cubicBezTo>
                      <a:pt x="f126" y="f29"/>
                      <a:pt x="f121" y="f29"/>
                      <a:pt x="f120" y="f25"/>
                    </a:cubicBezTo>
                    <a:cubicBezTo>
                      <a:pt x="f127" y="f25"/>
                      <a:pt x="f127" y="f29"/>
                      <a:pt x="f128" y="f32"/>
                    </a:cubicBezTo>
                    <a:cubicBezTo>
                      <a:pt x="f2" y="f36"/>
                      <a:pt x="f129" y="f36"/>
                      <a:pt x="f130" y="f36"/>
                    </a:cubicBezTo>
                    <a:cubicBezTo>
                      <a:pt x="f130" y="f36"/>
                      <a:pt x="f105" y="f36"/>
                      <a:pt x="f131" y="f36"/>
                    </a:cubicBezTo>
                    <a:cubicBezTo>
                      <a:pt x="f132" y="f36"/>
                      <a:pt x="f133" y="f36"/>
                      <a:pt x="f133" y="f74"/>
                    </a:cubicBezTo>
                    <a:cubicBezTo>
                      <a:pt x="f132" y="f38"/>
                      <a:pt x="f132" y="f59"/>
                      <a:pt x="f133" y="f31"/>
                    </a:cubicBezTo>
                    <a:cubicBezTo>
                      <a:pt x="f106" y="f30"/>
                      <a:pt x="f134" y="f30"/>
                      <a:pt x="f107" y="f30"/>
                    </a:cubicBezTo>
                    <a:cubicBezTo>
                      <a:pt x="f135" y="f31"/>
                      <a:pt x="f135" y="f59"/>
                      <a:pt x="f136" y="f44"/>
                    </a:cubicBezTo>
                    <a:cubicBezTo>
                      <a:pt x="f136" y="f74"/>
                      <a:pt x="f136" y="f36"/>
                      <a:pt x="f107" y="f34"/>
                    </a:cubicBezTo>
                    <a:cubicBezTo>
                      <a:pt x="f107" y="f33"/>
                      <a:pt x="f137" y="f32"/>
                      <a:pt x="f133" y="f26"/>
                    </a:cubicBezTo>
                    <a:cubicBezTo>
                      <a:pt x="f131" y="f26"/>
                      <a:pt x="f130" y="f26"/>
                      <a:pt x="f130" y="f29"/>
                    </a:cubicBezTo>
                    <a:cubicBezTo>
                      <a:pt x="f138" y="f25"/>
                      <a:pt x="f139" y="f23"/>
                      <a:pt x="f114" y="f23"/>
                    </a:cubicBezTo>
                    <a:cubicBezTo>
                      <a:pt x="f140" y="f11"/>
                      <a:pt x="f141" y="f12"/>
                      <a:pt x="f117" y="f12"/>
                    </a:cubicBezTo>
                    <a:cubicBezTo>
                      <a:pt x="f2" y="f10"/>
                      <a:pt x="f128" y="f8"/>
                      <a:pt x="f142" y="f10"/>
                    </a:cubicBezTo>
                    <a:cubicBezTo>
                      <a:pt x="f143" y="f10"/>
                      <a:pt x="f144" y="f10"/>
                      <a:pt x="f121" y="f8"/>
                    </a:cubicBezTo>
                    <a:cubicBezTo>
                      <a:pt x="f122" y="f14"/>
                      <a:pt x="f145" y="f20"/>
                      <a:pt x="f126" y="f17"/>
                    </a:cubicBezTo>
                    <a:cubicBezTo>
                      <a:pt x="f125" y="f17"/>
                      <a:pt x="f146" y="f7"/>
                      <a:pt x="f147" y="f20"/>
                    </a:cubicBezTo>
                    <a:cubicBezTo>
                      <a:pt x="f147" y="f20"/>
                      <a:pt x="f148" y="f17"/>
                      <a:pt x="f149" y="f17"/>
                    </a:cubicBezTo>
                    <a:cubicBezTo>
                      <a:pt x="f99" y="f20"/>
                      <a:pt x="f98" y="f20"/>
                      <a:pt x="f98" y="f14"/>
                    </a:cubicBezTo>
                    <a:cubicBezTo>
                      <a:pt x="f150" y="f10"/>
                      <a:pt x="f98" y="f10"/>
                      <a:pt x="f99" y="f12"/>
                    </a:cubicBezTo>
                    <a:cubicBezTo>
                      <a:pt x="f100" y="f11"/>
                      <a:pt x="f149" y="f23"/>
                      <a:pt x="f149" y="f25"/>
                    </a:cubicBezTo>
                    <a:cubicBezTo>
                      <a:pt x="f99" y="f25"/>
                      <a:pt x="f150" y="f29"/>
                      <a:pt x="f97" y="f29"/>
                    </a:cubicBezTo>
                    <a:cubicBezTo>
                      <a:pt x="f151" y="f32"/>
                      <a:pt x="f152" y="f32"/>
                      <a:pt x="f152" y="f33"/>
                    </a:cubicBezTo>
                    <a:cubicBezTo>
                      <a:pt x="f152" y="f49"/>
                      <a:pt x="f151" y="f34"/>
                      <a:pt x="f97" y="f34"/>
                    </a:cubicBezTo>
                    <a:cubicBezTo>
                      <a:pt x="f153" y="f36"/>
                      <a:pt x="f150" y="f36"/>
                      <a:pt x="f98" y="f36"/>
                    </a:cubicBezTo>
                    <a:cubicBezTo>
                      <a:pt x="f150" y="f36"/>
                      <a:pt x="f97" y="f36"/>
                      <a:pt x="f151" y="f36"/>
                    </a:cubicBezTo>
                    <a:cubicBezTo>
                      <a:pt x="f154" y="f36"/>
                      <a:pt x="f95" y="f74"/>
                      <a:pt x="f155" y="f30"/>
                    </a:cubicBezTo>
                    <a:cubicBezTo>
                      <a:pt x="f155" y="f21"/>
                      <a:pt x="f155" y="f19"/>
                      <a:pt x="f156" y="f18"/>
                    </a:cubicBezTo>
                    <a:cubicBezTo>
                      <a:pt x="f157" y="f18"/>
                      <a:pt x="f157" y="f24"/>
                      <a:pt x="f158" y="f16"/>
                    </a:cubicBezTo>
                    <a:cubicBezTo>
                      <a:pt x="f158" y="f69"/>
                      <a:pt x="f91" y="f69"/>
                      <a:pt x="f159" y="f27"/>
                    </a:cubicBezTo>
                    <a:cubicBezTo>
                      <a:pt x="f92" y="f24"/>
                      <a:pt x="f93" y="f18"/>
                      <a:pt x="f153" y="f18"/>
                    </a:cubicBezTo>
                    <a:cubicBezTo>
                      <a:pt x="f153" y="f18"/>
                      <a:pt x="f150" y="f19"/>
                      <a:pt x="f150" y="f19"/>
                    </a:cubicBezTo>
                    <a:cubicBezTo>
                      <a:pt x="f99" y="f37"/>
                      <a:pt x="f148" y="f21"/>
                      <a:pt x="f160" y="f21"/>
                    </a:cubicBezTo>
                    <a:cubicBezTo>
                      <a:pt x="f161" y="f21"/>
                      <a:pt x="f146" y="f22"/>
                      <a:pt x="f146" y="f19"/>
                    </a:cubicBezTo>
                    <a:cubicBezTo>
                      <a:pt x="f146" y="f18"/>
                      <a:pt x="f146" y="f28"/>
                      <a:pt x="f161" y="f28"/>
                    </a:cubicBezTo>
                    <a:cubicBezTo>
                      <a:pt x="f161" y="f28"/>
                      <a:pt x="f161" y="f28"/>
                      <a:pt x="f160" y="f24"/>
                    </a:cubicBezTo>
                    <a:cubicBezTo>
                      <a:pt x="f160" y="f24"/>
                      <a:pt x="f162" y="f24"/>
                      <a:pt x="f162" y="f16"/>
                    </a:cubicBezTo>
                    <a:cubicBezTo>
                      <a:pt x="f98" y="f16"/>
                      <a:pt x="f151" y="f15"/>
                      <a:pt x="f92" y="f68"/>
                    </a:cubicBezTo>
                    <a:cubicBezTo>
                      <a:pt x="f154" y="f15"/>
                      <a:pt x="f96" y="f72"/>
                      <a:pt x="f96" y="f69"/>
                    </a:cubicBezTo>
                    <a:cubicBezTo>
                      <a:pt x="f96" y="f27"/>
                      <a:pt x="f96" y="f27"/>
                      <a:pt x="f96" y="f27"/>
                    </a:cubicBezTo>
                    <a:cubicBezTo>
                      <a:pt x="f154" y="f16"/>
                      <a:pt x="f95" y="f27"/>
                      <a:pt x="f155" y="f72"/>
                    </a:cubicBezTo>
                    <a:cubicBezTo>
                      <a:pt x="f91" y="f72"/>
                      <a:pt x="f156" y="f15"/>
                      <a:pt x="f158" y="f69"/>
                    </a:cubicBezTo>
                    <a:cubicBezTo>
                      <a:pt x="f157" y="f27"/>
                      <a:pt x="f89" y="f27"/>
                      <a:pt x="f163" y="f27"/>
                    </a:cubicBezTo>
                    <a:cubicBezTo>
                      <a:pt x="f164" y="f69"/>
                      <a:pt x="f165" y="f68"/>
                      <a:pt x="f166" y="f13"/>
                    </a:cubicBezTo>
                    <a:cubicBezTo>
                      <a:pt x="f166" y="f13"/>
                      <a:pt x="f166" y="f13"/>
                      <a:pt x="f166" y="f71"/>
                    </a:cubicBezTo>
                    <a:cubicBezTo>
                      <a:pt x="f167" y="f41"/>
                      <a:pt x="f168" y="f45"/>
                      <a:pt x="f169" y="f73"/>
                    </a:cubicBezTo>
                    <a:cubicBezTo>
                      <a:pt x="f169" y="f73"/>
                      <a:pt x="f169" y="f73"/>
                      <a:pt x="f169" y="f170"/>
                    </a:cubicBezTo>
                    <a:cubicBezTo>
                      <a:pt x="f169" y="f171"/>
                      <a:pt x="f169" y="f47"/>
                      <a:pt x="f85" y="f47"/>
                    </a:cubicBezTo>
                    <a:cubicBezTo>
                      <a:pt x="f86" y="f75"/>
                      <a:pt x="f165" y="f172"/>
                      <a:pt x="f163" y="f50"/>
                    </a:cubicBezTo>
                    <a:cubicBezTo>
                      <a:pt x="f173" y="f50"/>
                      <a:pt x="f163" y="f50"/>
                      <a:pt x="f163" y="f50"/>
                    </a:cubicBezTo>
                    <a:cubicBezTo>
                      <a:pt x="f163" y="f50"/>
                      <a:pt x="f163" y="f50"/>
                      <a:pt x="f163" y="f50"/>
                    </a:cubicBezTo>
                    <a:cubicBezTo>
                      <a:pt x="f163" y="f50"/>
                      <a:pt x="f163" y="f64"/>
                      <a:pt x="f163" y="f50"/>
                    </a:cubicBezTo>
                    <a:cubicBezTo>
                      <a:pt x="f174" y="f50"/>
                      <a:pt x="f87" y="f50"/>
                      <a:pt x="f87" y="f50"/>
                    </a:cubicBezTo>
                    <a:cubicBezTo>
                      <a:pt x="f165" y="f50"/>
                      <a:pt x="f165" y="f64"/>
                      <a:pt x="f165" y="f52"/>
                    </a:cubicBezTo>
                    <a:cubicBezTo>
                      <a:pt x="f86" y="f172"/>
                      <a:pt x="f85" y="f65"/>
                      <a:pt x="f175" y="f170"/>
                    </a:cubicBezTo>
                    <a:cubicBezTo>
                      <a:pt x="f176" y="f70"/>
                      <a:pt x="f177" y="f45"/>
                      <a:pt x="f178" y="f43"/>
                    </a:cubicBezTo>
                    <a:cubicBezTo>
                      <a:pt x="f179" y="f43"/>
                      <a:pt x="f179" y="f45"/>
                      <a:pt x="f179" y="f43"/>
                    </a:cubicBezTo>
                    <a:cubicBezTo>
                      <a:pt x="f80" y="f40"/>
                      <a:pt x="f180" y="f40"/>
                      <a:pt x="f181" y="f13"/>
                    </a:cubicBezTo>
                    <a:cubicBezTo>
                      <a:pt x="f181" y="f13"/>
                      <a:pt x="f181" y="f39"/>
                      <a:pt x="f182" y="f39"/>
                    </a:cubicBezTo>
                    <a:cubicBezTo>
                      <a:pt x="f183" y="f68"/>
                      <a:pt x="f183" y="f68"/>
                      <a:pt x="f77" y="f68"/>
                    </a:cubicBezTo>
                    <a:cubicBezTo>
                      <a:pt x="f184" y="f39"/>
                      <a:pt x="f185" y="f68"/>
                      <a:pt x="f76" y="f72"/>
                    </a:cubicBezTo>
                    <a:cubicBezTo>
                      <a:pt x="f186" y="f69"/>
                      <a:pt x="f187" y="f69"/>
                      <a:pt x="f7" y="f27"/>
                    </a:cubicBezTo>
                    <a:cubicBezTo>
                      <a:pt x="f17" y="f69"/>
                      <a:pt x="f17" y="f72"/>
                      <a:pt x="f17" y="f15"/>
                    </a:cubicBezTo>
                    <a:cubicBezTo>
                      <a:pt x="f17" y="f68"/>
                      <a:pt x="f17" y="f13"/>
                      <a:pt x="f17" y="f71"/>
                    </a:cubicBezTo>
                    <a:cubicBezTo>
                      <a:pt x="f20" y="f9"/>
                      <a:pt x="f14" y="f9"/>
                      <a:pt x="f8" y="f9"/>
                    </a:cubicBezTo>
                    <a:close/>
                  </a:path>
                </a:pathLst>
              </a:custGeom>
              <a:solidFill>
                <a:srgbClr val="C5CFE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94" name="Freeform 57">
                <a:extLst>
                  <a:ext uri="{FF2B5EF4-FFF2-40B4-BE49-F238E27FC236}">
                    <a16:creationId xmlns:a16="http://schemas.microsoft.com/office/drawing/2014/main" id="{4687919A-5DD3-F35C-5626-16228119595F}"/>
                  </a:ext>
                </a:extLst>
              </p:cNvPr>
              <p:cNvSpPr/>
              <p:nvPr/>
            </p:nvSpPr>
            <p:spPr>
              <a:xfrm>
                <a:off x="6402391" y="6427793"/>
                <a:ext cx="187323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"/>
                  <a:gd name="f7" fmla="val 6"/>
                  <a:gd name="f8" fmla="val 14"/>
                  <a:gd name="f9" fmla="val 5"/>
                  <a:gd name="f10" fmla="val 15"/>
                  <a:gd name="f11" fmla="val 13"/>
                  <a:gd name="f12" fmla="val 11"/>
                  <a:gd name="f13" fmla="val 4"/>
                  <a:gd name="f14" fmla="val 8"/>
                  <a:gd name="f15" fmla="val 3"/>
                  <a:gd name="f16" fmla="val 2"/>
                  <a:gd name="f17" fmla="val 1"/>
                  <a:gd name="f18" fmla="val 7"/>
                  <a:gd name="f19" fmla="val 10"/>
                  <a:gd name="f20" fmla="+- 0 0 -90"/>
                  <a:gd name="f21" fmla="*/ f3 1 16"/>
                  <a:gd name="f22" fmla="*/ f4 1 6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7 1 6"/>
                  <a:gd name="f31" fmla="*/ f28 1 16"/>
                  <a:gd name="f32" fmla="*/ 14 f28 1"/>
                  <a:gd name="f33" fmla="*/ 5 f27 1"/>
                  <a:gd name="f34" fmla="*/ 16 f28 1"/>
                  <a:gd name="f35" fmla="*/ 6 f27 1"/>
                  <a:gd name="f36" fmla="*/ 11 f28 1"/>
                  <a:gd name="f37" fmla="*/ 4 f27 1"/>
                  <a:gd name="f38" fmla="*/ 0 f28 1"/>
                  <a:gd name="f39" fmla="*/ 2 f27 1"/>
                  <a:gd name="f40" fmla="*/ 1 f28 1"/>
                  <a:gd name="f41" fmla="*/ 5 f28 1"/>
                  <a:gd name="f42" fmla="*/ 1 f27 1"/>
                  <a:gd name="f43" fmla="*/ 13 f28 1"/>
                  <a:gd name="f44" fmla="*/ 3 f27 1"/>
                  <a:gd name="f45" fmla="+- f29 0 f1"/>
                  <a:gd name="f46" fmla="*/ f32 1 16"/>
                  <a:gd name="f47" fmla="*/ f33 1 6"/>
                  <a:gd name="f48" fmla="*/ f34 1 16"/>
                  <a:gd name="f49" fmla="*/ f35 1 6"/>
                  <a:gd name="f50" fmla="*/ f36 1 16"/>
                  <a:gd name="f51" fmla="*/ f37 1 6"/>
                  <a:gd name="f52" fmla="*/ f38 1 16"/>
                  <a:gd name="f53" fmla="*/ f39 1 6"/>
                  <a:gd name="f54" fmla="*/ f40 1 16"/>
                  <a:gd name="f55" fmla="*/ f41 1 16"/>
                  <a:gd name="f56" fmla="*/ f42 1 6"/>
                  <a:gd name="f57" fmla="*/ f43 1 16"/>
                  <a:gd name="f58" fmla="*/ f44 1 6"/>
                  <a:gd name="f59" fmla="*/ 0 1 f31"/>
                  <a:gd name="f60" fmla="*/ f24 1 f31"/>
                  <a:gd name="f61" fmla="*/ 0 1 f30"/>
                  <a:gd name="f62" fmla="*/ f25 1 f30"/>
                  <a:gd name="f63" fmla="*/ f46 1 f31"/>
                  <a:gd name="f64" fmla="*/ f47 1 f30"/>
                  <a:gd name="f65" fmla="*/ f48 1 f31"/>
                  <a:gd name="f66" fmla="*/ f49 1 f30"/>
                  <a:gd name="f67" fmla="*/ f50 1 f31"/>
                  <a:gd name="f68" fmla="*/ f51 1 f30"/>
                  <a:gd name="f69" fmla="*/ f52 1 f31"/>
                  <a:gd name="f70" fmla="*/ f53 1 f30"/>
                  <a:gd name="f71" fmla="*/ f54 1 f31"/>
                  <a:gd name="f72" fmla="*/ f55 1 f31"/>
                  <a:gd name="f73" fmla="*/ f56 1 f30"/>
                  <a:gd name="f74" fmla="*/ f57 1 f31"/>
                  <a:gd name="f75" fmla="*/ f58 1 f30"/>
                  <a:gd name="f76" fmla="*/ f59 f21 1"/>
                  <a:gd name="f77" fmla="*/ f60 f21 1"/>
                  <a:gd name="f78" fmla="*/ f62 f22 1"/>
                  <a:gd name="f79" fmla="*/ f61 f22 1"/>
                  <a:gd name="f80" fmla="*/ f63 f21 1"/>
                  <a:gd name="f81" fmla="*/ f64 f22 1"/>
                  <a:gd name="f82" fmla="*/ f65 f21 1"/>
                  <a:gd name="f83" fmla="*/ f66 f22 1"/>
                  <a:gd name="f84" fmla="*/ f67 f21 1"/>
                  <a:gd name="f85" fmla="*/ f68 f22 1"/>
                  <a:gd name="f86" fmla="*/ f69 f21 1"/>
                  <a:gd name="f87" fmla="*/ f70 f22 1"/>
                  <a:gd name="f88" fmla="*/ f71 f21 1"/>
                  <a:gd name="f89" fmla="*/ f72 f21 1"/>
                  <a:gd name="f90" fmla="*/ f73 f22 1"/>
                  <a:gd name="f91" fmla="*/ f74 f21 1"/>
                  <a:gd name="f92" fmla="*/ f75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80" y="f81"/>
                  </a:cxn>
                  <a:cxn ang="f45">
                    <a:pos x="f82" y="f83"/>
                  </a:cxn>
                  <a:cxn ang="f45">
                    <a:pos x="f84" y="f85"/>
                  </a:cxn>
                  <a:cxn ang="f45">
                    <a:pos x="f86" y="f87"/>
                  </a:cxn>
                  <a:cxn ang="f45">
                    <a:pos x="f88" y="f87"/>
                  </a:cxn>
                  <a:cxn ang="f45">
                    <a:pos x="f89" y="f90"/>
                  </a:cxn>
                  <a:cxn ang="f45">
                    <a:pos x="f91" y="f92"/>
                  </a:cxn>
                  <a:cxn ang="f45">
                    <a:pos x="f80" y="f81"/>
                  </a:cxn>
                </a:cxnLst>
                <a:rect l="f76" t="f79" r="f77" b="f78"/>
                <a:pathLst>
                  <a:path w="16" h="6">
                    <a:moveTo>
                      <a:pt x="f8" y="f9"/>
                    </a:moveTo>
                    <a:cubicBezTo>
                      <a:pt x="f10" y="f9"/>
                      <a:pt x="f6" y="f9"/>
                      <a:pt x="f6" y="f7"/>
                    </a:cubicBezTo>
                    <a:cubicBezTo>
                      <a:pt x="f8" y="f7"/>
                      <a:pt x="f11" y="f9"/>
                      <a:pt x="f12" y="f13"/>
                    </a:cubicBezTo>
                    <a:cubicBezTo>
                      <a:pt x="f14" y="f15"/>
                      <a:pt x="f13" y="f15"/>
                      <a:pt x="f5" y="f16"/>
                    </a:cubicBezTo>
                    <a:cubicBezTo>
                      <a:pt x="f17" y="f16"/>
                      <a:pt x="f17" y="f16"/>
                      <a:pt x="f17" y="f16"/>
                    </a:cubicBezTo>
                    <a:cubicBezTo>
                      <a:pt x="f16" y="f5"/>
                      <a:pt x="f15" y="f17"/>
                      <a:pt x="f9" y="f17"/>
                    </a:cubicBezTo>
                    <a:cubicBezTo>
                      <a:pt x="f18" y="f17"/>
                      <a:pt x="f19" y="f15"/>
                      <a:pt x="f11" y="f15"/>
                    </a:cubicBezTo>
                    <a:cubicBezTo>
                      <a:pt x="f11" y="f15"/>
                      <a:pt x="f8" y="f13"/>
                      <a:pt x="f8" y="f9"/>
                    </a:cubicBezTo>
                    <a:close/>
                  </a:path>
                </a:pathLst>
              </a:custGeom>
              <a:solidFill>
                <a:srgbClr val="726C8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95" name="Freeform 58">
                <a:extLst>
                  <a:ext uri="{FF2B5EF4-FFF2-40B4-BE49-F238E27FC236}">
                    <a16:creationId xmlns:a16="http://schemas.microsoft.com/office/drawing/2014/main" id="{8CA2708C-3E1D-4D84-881F-D98DD5E3A3A9}"/>
                  </a:ext>
                </a:extLst>
              </p:cNvPr>
              <p:cNvSpPr/>
              <p:nvPr/>
            </p:nvSpPr>
            <p:spPr>
              <a:xfrm>
                <a:off x="7632697" y="6416673"/>
                <a:ext cx="350836" cy="6540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56"/>
                  <a:gd name="f8" fmla="val 23"/>
                  <a:gd name="f9" fmla="val 55"/>
                  <a:gd name="f10" fmla="val 26"/>
                  <a:gd name="f11" fmla="val 44"/>
                  <a:gd name="f12" fmla="val 35"/>
                  <a:gd name="f13" fmla="val 17"/>
                  <a:gd name="f14" fmla="val 25"/>
                  <a:gd name="f15" fmla="val 13"/>
                  <a:gd name="f16" fmla="val 7"/>
                  <a:gd name="f17" fmla="val 10"/>
                  <a:gd name="f18" fmla="val 1"/>
                  <a:gd name="f19" fmla="val 2"/>
                  <a:gd name="f20" fmla="val 3"/>
                  <a:gd name="f21" fmla="val 4"/>
                  <a:gd name="f22" fmla="val 5"/>
                  <a:gd name="f23" fmla="val 6"/>
                  <a:gd name="f24" fmla="val 9"/>
                  <a:gd name="f25" fmla="val 12"/>
                  <a:gd name="f26" fmla="val 14"/>
                  <a:gd name="f27" fmla="val 16"/>
                  <a:gd name="f28" fmla="val 15"/>
                  <a:gd name="f29" fmla="val 19"/>
                  <a:gd name="f30" fmla="val 21"/>
                  <a:gd name="f31" fmla="val 18"/>
                  <a:gd name="f32" fmla="val 28"/>
                  <a:gd name="f33" fmla="val 24"/>
                  <a:gd name="f34" fmla="val 34"/>
                  <a:gd name="f35" fmla="val 40"/>
                  <a:gd name="f36" fmla="val 41"/>
                  <a:gd name="f37" fmla="val 43"/>
                  <a:gd name="f38" fmla="val 45"/>
                  <a:gd name="f39" fmla="val 47"/>
                  <a:gd name="f40" fmla="val 50"/>
                  <a:gd name="f41" fmla="val 27"/>
                  <a:gd name="f42" fmla="val 51"/>
                  <a:gd name="f43" fmla="val 52"/>
                  <a:gd name="f44" fmla="val 29"/>
                  <a:gd name="f45" fmla="val 53"/>
                  <a:gd name="f46" fmla="+- 0 0 -90"/>
                  <a:gd name="f47" fmla="*/ f3 1 30"/>
                  <a:gd name="f48" fmla="*/ f4 1 56"/>
                  <a:gd name="f49" fmla="val f5"/>
                  <a:gd name="f50" fmla="val f6"/>
                  <a:gd name="f51" fmla="val f7"/>
                  <a:gd name="f52" fmla="*/ f46 f0 1"/>
                  <a:gd name="f53" fmla="+- f51 0 f49"/>
                  <a:gd name="f54" fmla="+- f50 0 f49"/>
                  <a:gd name="f55" fmla="*/ f52 1 f2"/>
                  <a:gd name="f56" fmla="*/ f54 1 30"/>
                  <a:gd name="f57" fmla="*/ f53 1 56"/>
                  <a:gd name="f58" fmla="*/ 23 f54 1"/>
                  <a:gd name="f59" fmla="*/ 55 f53 1"/>
                  <a:gd name="f60" fmla="*/ 17 f54 1"/>
                  <a:gd name="f61" fmla="*/ 25 f53 1"/>
                  <a:gd name="f62" fmla="*/ 1 f54 1"/>
                  <a:gd name="f63" fmla="*/ 2 f53 1"/>
                  <a:gd name="f64" fmla="*/ 0 f54 1"/>
                  <a:gd name="f65" fmla="*/ 0 f53 1"/>
                  <a:gd name="f66" fmla="*/ 6 f54 1"/>
                  <a:gd name="f67" fmla="*/ 7 f53 1"/>
                  <a:gd name="f68" fmla="*/ 14 f54 1"/>
                  <a:gd name="f69" fmla="*/ 16 f53 1"/>
                  <a:gd name="f70" fmla="*/ 18 f54 1"/>
                  <a:gd name="f71" fmla="*/ 23 f53 1"/>
                  <a:gd name="f72" fmla="*/ 26 f54 1"/>
                  <a:gd name="f73" fmla="*/ 40 f53 1"/>
                  <a:gd name="f74" fmla="*/ 41 f53 1"/>
                  <a:gd name="f75" fmla="*/ 47 f53 1"/>
                  <a:gd name="f76" fmla="*/ 30 f54 1"/>
                  <a:gd name="f77" fmla="*/ 51 f53 1"/>
                  <a:gd name="f78" fmla="*/ 52 f53 1"/>
                  <a:gd name="f79" fmla="*/ 28 f54 1"/>
                  <a:gd name="f80" fmla="*/ 25 f54 1"/>
                  <a:gd name="f81" fmla="*/ 56 f53 1"/>
                  <a:gd name="f82" fmla="+- f55 0 f1"/>
                  <a:gd name="f83" fmla="*/ f58 1 30"/>
                  <a:gd name="f84" fmla="*/ f59 1 56"/>
                  <a:gd name="f85" fmla="*/ f60 1 30"/>
                  <a:gd name="f86" fmla="*/ f61 1 56"/>
                  <a:gd name="f87" fmla="*/ f62 1 30"/>
                  <a:gd name="f88" fmla="*/ f63 1 56"/>
                  <a:gd name="f89" fmla="*/ f64 1 30"/>
                  <a:gd name="f90" fmla="*/ f65 1 56"/>
                  <a:gd name="f91" fmla="*/ f66 1 30"/>
                  <a:gd name="f92" fmla="*/ f67 1 56"/>
                  <a:gd name="f93" fmla="*/ f68 1 30"/>
                  <a:gd name="f94" fmla="*/ f69 1 56"/>
                  <a:gd name="f95" fmla="*/ f70 1 30"/>
                  <a:gd name="f96" fmla="*/ f71 1 56"/>
                  <a:gd name="f97" fmla="*/ f72 1 30"/>
                  <a:gd name="f98" fmla="*/ f73 1 56"/>
                  <a:gd name="f99" fmla="*/ f74 1 56"/>
                  <a:gd name="f100" fmla="*/ f75 1 56"/>
                  <a:gd name="f101" fmla="*/ f76 1 30"/>
                  <a:gd name="f102" fmla="*/ f77 1 56"/>
                  <a:gd name="f103" fmla="*/ f78 1 56"/>
                  <a:gd name="f104" fmla="*/ f79 1 30"/>
                  <a:gd name="f105" fmla="*/ f80 1 30"/>
                  <a:gd name="f106" fmla="*/ f81 1 56"/>
                  <a:gd name="f107" fmla="*/ 0 1 f56"/>
                  <a:gd name="f108" fmla="*/ f50 1 f56"/>
                  <a:gd name="f109" fmla="*/ 0 1 f57"/>
                  <a:gd name="f110" fmla="*/ f51 1 f57"/>
                  <a:gd name="f111" fmla="*/ f83 1 f56"/>
                  <a:gd name="f112" fmla="*/ f84 1 f57"/>
                  <a:gd name="f113" fmla="*/ f85 1 f56"/>
                  <a:gd name="f114" fmla="*/ f86 1 f57"/>
                  <a:gd name="f115" fmla="*/ f87 1 f56"/>
                  <a:gd name="f116" fmla="*/ f88 1 f57"/>
                  <a:gd name="f117" fmla="*/ f89 1 f56"/>
                  <a:gd name="f118" fmla="*/ f90 1 f57"/>
                  <a:gd name="f119" fmla="*/ f91 1 f56"/>
                  <a:gd name="f120" fmla="*/ f92 1 f57"/>
                  <a:gd name="f121" fmla="*/ f93 1 f56"/>
                  <a:gd name="f122" fmla="*/ f94 1 f57"/>
                  <a:gd name="f123" fmla="*/ f95 1 f56"/>
                  <a:gd name="f124" fmla="*/ f96 1 f57"/>
                  <a:gd name="f125" fmla="*/ f97 1 f56"/>
                  <a:gd name="f126" fmla="*/ f98 1 f57"/>
                  <a:gd name="f127" fmla="*/ f99 1 f57"/>
                  <a:gd name="f128" fmla="*/ f100 1 f57"/>
                  <a:gd name="f129" fmla="*/ f101 1 f56"/>
                  <a:gd name="f130" fmla="*/ f102 1 f57"/>
                  <a:gd name="f131" fmla="*/ f103 1 f57"/>
                  <a:gd name="f132" fmla="*/ f104 1 f56"/>
                  <a:gd name="f133" fmla="*/ f105 1 f56"/>
                  <a:gd name="f134" fmla="*/ f106 1 f57"/>
                  <a:gd name="f135" fmla="*/ f107 f47 1"/>
                  <a:gd name="f136" fmla="*/ f108 f47 1"/>
                  <a:gd name="f137" fmla="*/ f110 f48 1"/>
                  <a:gd name="f138" fmla="*/ f109 f48 1"/>
                  <a:gd name="f139" fmla="*/ f111 f47 1"/>
                  <a:gd name="f140" fmla="*/ f112 f48 1"/>
                  <a:gd name="f141" fmla="*/ f113 f47 1"/>
                  <a:gd name="f142" fmla="*/ f114 f48 1"/>
                  <a:gd name="f143" fmla="*/ f115 f47 1"/>
                  <a:gd name="f144" fmla="*/ f116 f48 1"/>
                  <a:gd name="f145" fmla="*/ f117 f47 1"/>
                  <a:gd name="f146" fmla="*/ f118 f48 1"/>
                  <a:gd name="f147" fmla="*/ f119 f47 1"/>
                  <a:gd name="f148" fmla="*/ f120 f48 1"/>
                  <a:gd name="f149" fmla="*/ f121 f47 1"/>
                  <a:gd name="f150" fmla="*/ f122 f48 1"/>
                  <a:gd name="f151" fmla="*/ f123 f47 1"/>
                  <a:gd name="f152" fmla="*/ f124 f48 1"/>
                  <a:gd name="f153" fmla="*/ f125 f47 1"/>
                  <a:gd name="f154" fmla="*/ f126 f48 1"/>
                  <a:gd name="f155" fmla="*/ f127 f48 1"/>
                  <a:gd name="f156" fmla="*/ f128 f48 1"/>
                  <a:gd name="f157" fmla="*/ f129 f47 1"/>
                  <a:gd name="f158" fmla="*/ f130 f48 1"/>
                  <a:gd name="f159" fmla="*/ f131 f48 1"/>
                  <a:gd name="f160" fmla="*/ f132 f47 1"/>
                  <a:gd name="f161" fmla="*/ f133 f47 1"/>
                  <a:gd name="f162" fmla="*/ f134 f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2">
                    <a:pos x="f139" y="f140"/>
                  </a:cxn>
                  <a:cxn ang="f82">
                    <a:pos x="f141" y="f142"/>
                  </a:cxn>
                  <a:cxn ang="f82">
                    <a:pos x="f143" y="f144"/>
                  </a:cxn>
                  <a:cxn ang="f82">
                    <a:pos x="f145" y="f146"/>
                  </a:cxn>
                  <a:cxn ang="f82">
                    <a:pos x="f147" y="f148"/>
                  </a:cxn>
                  <a:cxn ang="f82">
                    <a:pos x="f149" y="f150"/>
                  </a:cxn>
                  <a:cxn ang="f82">
                    <a:pos x="f151" y="f152"/>
                  </a:cxn>
                  <a:cxn ang="f82">
                    <a:pos x="f153" y="f154"/>
                  </a:cxn>
                  <a:cxn ang="f82">
                    <a:pos x="f153" y="f155"/>
                  </a:cxn>
                  <a:cxn ang="f82">
                    <a:pos x="f153" y="f156"/>
                  </a:cxn>
                  <a:cxn ang="f82">
                    <a:pos x="f157" y="f158"/>
                  </a:cxn>
                  <a:cxn ang="f82">
                    <a:pos x="f157" y="f159"/>
                  </a:cxn>
                  <a:cxn ang="f82">
                    <a:pos x="f160" y="f159"/>
                  </a:cxn>
                  <a:cxn ang="f82">
                    <a:pos x="f161" y="f162"/>
                  </a:cxn>
                  <a:cxn ang="f82">
                    <a:pos x="f139" y="f140"/>
                  </a:cxn>
                </a:cxnLst>
                <a:rect l="f135" t="f138" r="f136" b="f137"/>
                <a:pathLst>
                  <a:path w="30" h="56">
                    <a:moveTo>
                      <a:pt x="f8" y="f9"/>
                    </a:moveTo>
                    <a:cubicBezTo>
                      <a:pt x="f10" y="f11"/>
                      <a:pt x="f8" y="f12"/>
                      <a:pt x="f13" y="f14"/>
                    </a:cubicBezTo>
                    <a:cubicBezTo>
                      <a:pt x="f15" y="f13"/>
                      <a:pt x="f16" y="f17"/>
                      <a:pt x="f18" y="f19"/>
                    </a:cubicBezTo>
                    <a:cubicBezTo>
                      <a:pt x="f18" y="f19"/>
                      <a:pt x="f5" y="f18"/>
                      <a:pt x="f5" y="f5"/>
                    </a:cubicBezTo>
                    <a:cubicBezTo>
                      <a:pt x="f20" y="f19"/>
                      <a:pt x="f21" y="f22"/>
                      <a:pt x="f23" y="f16"/>
                    </a:cubicBezTo>
                    <a:cubicBezTo>
                      <a:pt x="f17" y="f24"/>
                      <a:pt x="f25" y="f15"/>
                      <a:pt x="f26" y="f27"/>
                    </a:cubicBezTo>
                    <a:cubicBezTo>
                      <a:pt x="f28" y="f29"/>
                      <a:pt x="f13" y="f30"/>
                      <a:pt x="f31" y="f8"/>
                    </a:cubicBezTo>
                    <a:cubicBezTo>
                      <a:pt x="f30" y="f32"/>
                      <a:pt x="f33" y="f34"/>
                      <a:pt x="f10" y="f35"/>
                    </a:cubicBezTo>
                    <a:cubicBezTo>
                      <a:pt x="f10" y="f35"/>
                      <a:pt x="f10" y="f36"/>
                      <a:pt x="f10" y="f36"/>
                    </a:cubicBezTo>
                    <a:cubicBezTo>
                      <a:pt x="f10" y="f37"/>
                      <a:pt x="f10" y="f38"/>
                      <a:pt x="f10" y="f39"/>
                    </a:cubicBezTo>
                    <a:cubicBezTo>
                      <a:pt x="f10" y="f40"/>
                      <a:pt x="f41" y="f42"/>
                      <a:pt x="f6" y="f42"/>
                    </a:cubicBezTo>
                    <a:cubicBezTo>
                      <a:pt x="f6" y="f42"/>
                      <a:pt x="f6" y="f43"/>
                      <a:pt x="f6" y="f43"/>
                    </a:cubicBezTo>
                    <a:cubicBezTo>
                      <a:pt x="f6" y="f43"/>
                      <a:pt x="f44" y="f43"/>
                      <a:pt x="f32" y="f43"/>
                    </a:cubicBezTo>
                    <a:cubicBezTo>
                      <a:pt x="f14" y="f43"/>
                      <a:pt x="f33" y="f45"/>
                      <a:pt x="f14" y="f7"/>
                    </a:cubicBezTo>
                    <a:cubicBezTo>
                      <a:pt x="f33" y="f9"/>
                      <a:pt x="f33" y="f9"/>
                      <a:pt x="f8" y="f9"/>
                    </a:cubicBezTo>
                    <a:close/>
                  </a:path>
                </a:pathLst>
              </a:custGeom>
              <a:solidFill>
                <a:srgbClr val="86606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96" name="Freeform 59">
                <a:extLst>
                  <a:ext uri="{FF2B5EF4-FFF2-40B4-BE49-F238E27FC236}">
                    <a16:creationId xmlns:a16="http://schemas.microsoft.com/office/drawing/2014/main" id="{525A75C3-F3EC-7E01-E043-A8D804E2F01A}"/>
                  </a:ext>
                </a:extLst>
              </p:cNvPr>
              <p:cNvSpPr/>
              <p:nvPr/>
            </p:nvSpPr>
            <p:spPr>
              <a:xfrm>
                <a:off x="9166229" y="5457825"/>
                <a:ext cx="1476371" cy="16716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"/>
                  <a:gd name="f7" fmla="val 143"/>
                  <a:gd name="f8" fmla="val 85"/>
                  <a:gd name="f9" fmla="val 2"/>
                  <a:gd name="f10" fmla="val 87"/>
                  <a:gd name="f11" fmla="val 89"/>
                  <a:gd name="f12" fmla="val 92"/>
                  <a:gd name="f13" fmla="val 97"/>
                  <a:gd name="f14" fmla="val 5"/>
                  <a:gd name="f15" fmla="val 101"/>
                  <a:gd name="f16" fmla="val 9"/>
                  <a:gd name="f17" fmla="val 105"/>
                  <a:gd name="f18" fmla="val 14"/>
                  <a:gd name="f19" fmla="val 18"/>
                  <a:gd name="f20" fmla="val 107"/>
                  <a:gd name="f21" fmla="val 20"/>
                  <a:gd name="f22" fmla="val 111"/>
                  <a:gd name="f23" fmla="val 22"/>
                  <a:gd name="f24" fmla="val 114"/>
                  <a:gd name="f25" fmla="val 23"/>
                  <a:gd name="f26" fmla="val 116"/>
                  <a:gd name="f27" fmla="val 27"/>
                  <a:gd name="f28" fmla="val 118"/>
                  <a:gd name="f29" fmla="val 30"/>
                  <a:gd name="f30" fmla="val 126"/>
                  <a:gd name="f31" fmla="val 39"/>
                  <a:gd name="f32" fmla="val 51"/>
                  <a:gd name="f33" fmla="val 124"/>
                  <a:gd name="f34" fmla="val 62"/>
                  <a:gd name="f35" fmla="val 66"/>
                  <a:gd name="f36" fmla="val 70"/>
                  <a:gd name="f37" fmla="val 74"/>
                  <a:gd name="f38" fmla="val 123"/>
                  <a:gd name="f39" fmla="val 81"/>
                  <a:gd name="f40" fmla="val 122"/>
                  <a:gd name="f41" fmla="val 94"/>
                  <a:gd name="f42" fmla="val 95"/>
                  <a:gd name="f43" fmla="val 119"/>
                  <a:gd name="f44" fmla="val 99"/>
                  <a:gd name="f45" fmla="val 117"/>
                  <a:gd name="f46" fmla="val 115"/>
                  <a:gd name="f47" fmla="val 103"/>
                  <a:gd name="f48" fmla="val 106"/>
                  <a:gd name="f49" fmla="val 112"/>
                  <a:gd name="f50" fmla="val 109"/>
                  <a:gd name="f51" fmla="val 102"/>
                  <a:gd name="f52" fmla="val 100"/>
                  <a:gd name="f53" fmla="val 120"/>
                  <a:gd name="f54" fmla="val 98"/>
                  <a:gd name="f55" fmla="val 96"/>
                  <a:gd name="f56" fmla="val 121"/>
                  <a:gd name="f57" fmla="val 86"/>
                  <a:gd name="f58" fmla="val 84"/>
                  <a:gd name="f59" fmla="val 90"/>
                  <a:gd name="f60" fmla="val 78"/>
                  <a:gd name="f61" fmla="val 71"/>
                  <a:gd name="f62" fmla="val 108"/>
                  <a:gd name="f63" fmla="val 69"/>
                  <a:gd name="f64" fmla="val 65"/>
                  <a:gd name="f65" fmla="val 64"/>
                  <a:gd name="f66" fmla="val 61"/>
                  <a:gd name="f67" fmla="val 104"/>
                  <a:gd name="f68" fmla="val 57"/>
                  <a:gd name="f69" fmla="val 54"/>
                  <a:gd name="f70" fmla="val 56"/>
                  <a:gd name="f71" fmla="val 60"/>
                  <a:gd name="f72" fmla="val 67"/>
                  <a:gd name="f73" fmla="val 93"/>
                  <a:gd name="f74" fmla="val 80"/>
                  <a:gd name="f75" fmla="val 88"/>
                  <a:gd name="f76" fmla="val 79"/>
                  <a:gd name="f77" fmla="val 77"/>
                  <a:gd name="f78" fmla="val 75"/>
                  <a:gd name="f79" fmla="val 73"/>
                  <a:gd name="f80" fmla="val 72"/>
                  <a:gd name="f81" fmla="val 127"/>
                  <a:gd name="f82" fmla="val 128"/>
                  <a:gd name="f83" fmla="val 129"/>
                  <a:gd name="f84" fmla="val 131"/>
                  <a:gd name="f85" fmla="val 133"/>
                  <a:gd name="f86" fmla="val 136"/>
                  <a:gd name="f87" fmla="val 138"/>
                  <a:gd name="f88" fmla="val 63"/>
                  <a:gd name="f89" fmla="val 141"/>
                  <a:gd name="f90" fmla="val 142"/>
                  <a:gd name="f91" fmla="val 59"/>
                  <a:gd name="f92" fmla="val 58"/>
                  <a:gd name="f93" fmla="val 140"/>
                  <a:gd name="f94" fmla="val 139"/>
                  <a:gd name="f95" fmla="val 134"/>
                  <a:gd name="f96" fmla="val 52"/>
                  <a:gd name="f97" fmla="val 132"/>
                  <a:gd name="f98" fmla="val 130"/>
                  <a:gd name="f99" fmla="val 53"/>
                  <a:gd name="f100" fmla="val 49"/>
                  <a:gd name="f101" fmla="val 48"/>
                  <a:gd name="f102" fmla="val 47"/>
                  <a:gd name="f103" fmla="val 45"/>
                  <a:gd name="f104" fmla="val 42"/>
                  <a:gd name="f105" fmla="val 41"/>
                  <a:gd name="f106" fmla="val 38"/>
                  <a:gd name="f107" fmla="val 35"/>
                  <a:gd name="f108" fmla="val 32"/>
                  <a:gd name="f109" fmla="val 29"/>
                  <a:gd name="f110" fmla="val 24"/>
                  <a:gd name="f111" fmla="val 21"/>
                  <a:gd name="f112" fmla="val 17"/>
                  <a:gd name="f113" fmla="val 11"/>
                  <a:gd name="f114" fmla="val 10"/>
                  <a:gd name="f115" fmla="val 4"/>
                  <a:gd name="f116" fmla="val 1"/>
                  <a:gd name="f117" fmla="val 3"/>
                  <a:gd name="f118" fmla="val 91"/>
                  <a:gd name="f119" fmla="val 6"/>
                  <a:gd name="f120" fmla="val 8"/>
                  <a:gd name="f121" fmla="val 19"/>
                  <a:gd name="f122" fmla="val 28"/>
                  <a:gd name="f123" fmla="val 16"/>
                  <a:gd name="f124" fmla="val 7"/>
                  <a:gd name="f125" fmla="val 110"/>
                  <a:gd name="f126" fmla="val 12"/>
                  <a:gd name="f127" fmla="val 15"/>
                  <a:gd name="f128" fmla="val 33"/>
                  <a:gd name="f129" fmla="val 40"/>
                  <a:gd name="f130" fmla="val 50"/>
                  <a:gd name="f131" fmla="val 55"/>
                  <a:gd name="f132" fmla="val 83"/>
                  <a:gd name="f133" fmla="val 46"/>
                  <a:gd name="f134" fmla="val 113"/>
                  <a:gd name="f135" fmla="val 68"/>
                  <a:gd name="f136" fmla="val 82"/>
                  <a:gd name="f137" fmla="val 44"/>
                  <a:gd name="f138" fmla="val 43"/>
                  <a:gd name="f139" fmla="val 37"/>
                  <a:gd name="f140" fmla="val 25"/>
                  <a:gd name="f141" fmla="val 36"/>
                  <a:gd name="f142" fmla="val 34"/>
                  <a:gd name="f143" fmla="val 31"/>
                  <a:gd name="f144" fmla="val 13"/>
                  <a:gd name="f145" fmla="val 76"/>
                  <a:gd name="f146" fmla="+- 0 0 -90"/>
                  <a:gd name="f147" fmla="*/ f3 1 125"/>
                  <a:gd name="f148" fmla="*/ f4 1 143"/>
                  <a:gd name="f149" fmla="val f5"/>
                  <a:gd name="f150" fmla="val f6"/>
                  <a:gd name="f151" fmla="val f7"/>
                  <a:gd name="f152" fmla="*/ f146 f0 1"/>
                  <a:gd name="f153" fmla="+- f151 0 f149"/>
                  <a:gd name="f154" fmla="+- f150 0 f149"/>
                  <a:gd name="f155" fmla="*/ f152 1 f2"/>
                  <a:gd name="f156" fmla="*/ f154 1 125"/>
                  <a:gd name="f157" fmla="*/ f153 1 143"/>
                  <a:gd name="f158" fmla="*/ 92 f154 1"/>
                  <a:gd name="f159" fmla="*/ 2 f153 1"/>
                  <a:gd name="f160" fmla="*/ 111 f154 1"/>
                  <a:gd name="f161" fmla="*/ 22 f153 1"/>
                  <a:gd name="f162" fmla="*/ 124 f154 1"/>
                  <a:gd name="f163" fmla="*/ 62 f153 1"/>
                  <a:gd name="f164" fmla="*/ 122 f154 1"/>
                  <a:gd name="f165" fmla="*/ 94 f153 1"/>
                  <a:gd name="f166" fmla="*/ 117 f154 1"/>
                  <a:gd name="f167" fmla="*/ 101 f153 1"/>
                  <a:gd name="f168" fmla="*/ 102 f154 1"/>
                  <a:gd name="f169" fmla="*/ 117 f153 1"/>
                  <a:gd name="f170" fmla="*/ 98 f154 1"/>
                  <a:gd name="f171" fmla="*/ 120 f153 1"/>
                  <a:gd name="f172" fmla="*/ 94 f154 1"/>
                  <a:gd name="f173" fmla="*/ 121 f153 1"/>
                  <a:gd name="f174" fmla="*/ 84 f154 1"/>
                  <a:gd name="f175" fmla="*/ 125 f153 1"/>
                  <a:gd name="f176" fmla="*/ 89 f154 1"/>
                  <a:gd name="f177" fmla="*/ 114 f153 1"/>
                  <a:gd name="f178" fmla="*/ 107 f154 1"/>
                  <a:gd name="f179" fmla="*/ 71 f153 1"/>
                  <a:gd name="f180" fmla="*/ 105 f154 1"/>
                  <a:gd name="f181" fmla="*/ 64 f153 1"/>
                  <a:gd name="f182" fmla="*/ 101 f154 1"/>
                  <a:gd name="f183" fmla="*/ 60 f153 1"/>
                  <a:gd name="f184" fmla="*/ 92 f153 1"/>
                  <a:gd name="f185" fmla="*/ 73 f154 1"/>
                  <a:gd name="f186" fmla="*/ 116 f153 1"/>
                  <a:gd name="f187" fmla="*/ 69 f154 1"/>
                  <a:gd name="f188" fmla="*/ 127 f153 1"/>
                  <a:gd name="f189" fmla="*/ 67 f154 1"/>
                  <a:gd name="f190" fmla="*/ 133 f153 1"/>
                  <a:gd name="f191" fmla="*/ 59 f154 1"/>
                  <a:gd name="f192" fmla="*/ 143 f153 1"/>
                  <a:gd name="f193" fmla="*/ 56 f154 1"/>
                  <a:gd name="f194" fmla="*/ 139 f153 1"/>
                  <a:gd name="f195" fmla="*/ 52 f154 1"/>
                  <a:gd name="f196" fmla="*/ 128 f153 1"/>
                  <a:gd name="f197" fmla="*/ 47 f154 1"/>
                  <a:gd name="f198" fmla="*/ 119 f153 1"/>
                  <a:gd name="f199" fmla="*/ 38 f154 1"/>
                  <a:gd name="f200" fmla="*/ 118 f153 1"/>
                  <a:gd name="f201" fmla="*/ 21 f154 1"/>
                  <a:gd name="f202" fmla="*/ 9 f154 1"/>
                  <a:gd name="f203" fmla="*/ 2 f154 1"/>
                  <a:gd name="f204" fmla="*/ 3 f154 1"/>
                  <a:gd name="f205" fmla="*/ 6 f154 1"/>
                  <a:gd name="f206" fmla="*/ 90 f153 1"/>
                  <a:gd name="f207" fmla="*/ 23 f154 1"/>
                  <a:gd name="f208" fmla="*/ 79 f153 1"/>
                  <a:gd name="f209" fmla="*/ 10 f154 1"/>
                  <a:gd name="f210" fmla="*/ 100 f153 1"/>
                  <a:gd name="f211" fmla="*/ 8 f154 1"/>
                  <a:gd name="f212" fmla="*/ 106 f153 1"/>
                  <a:gd name="f213" fmla="*/ 17 f154 1"/>
                  <a:gd name="f214" fmla="*/ 110 f153 1"/>
                  <a:gd name="f215" fmla="*/ 108 f153 1"/>
                  <a:gd name="f216" fmla="*/ 18 f154 1"/>
                  <a:gd name="f217" fmla="*/ 105 f153 1"/>
                  <a:gd name="f218" fmla="*/ 40 f154 1"/>
                  <a:gd name="f219" fmla="*/ 96 f153 1"/>
                  <a:gd name="f220" fmla="*/ 83 f153 1"/>
                  <a:gd name="f221" fmla="*/ 60 f154 1"/>
                  <a:gd name="f222" fmla="*/ 81 f153 1"/>
                  <a:gd name="f223" fmla="*/ 61 f154 1"/>
                  <a:gd name="f224" fmla="*/ 88 f153 1"/>
                  <a:gd name="f225" fmla="*/ 49 f154 1"/>
                  <a:gd name="f226" fmla="*/ 50 f154 1"/>
                  <a:gd name="f227" fmla="*/ 51 f154 1"/>
                  <a:gd name="f228" fmla="*/ 72 f154 1"/>
                  <a:gd name="f229" fmla="*/ 84 f153 1"/>
                  <a:gd name="f230" fmla="*/ 79 f154 1"/>
                  <a:gd name="f231" fmla="*/ 65 f153 1"/>
                  <a:gd name="f232" fmla="*/ 85 f154 1"/>
                  <a:gd name="f233" fmla="*/ 42 f153 1"/>
                  <a:gd name="f234" fmla="*/ 87 f154 1"/>
                  <a:gd name="f235" fmla="*/ 43 f153 1"/>
                  <a:gd name="f236" fmla="*/ 77 f154 1"/>
                  <a:gd name="f237" fmla="*/ 40 f153 1"/>
                  <a:gd name="f238" fmla="*/ 27 f153 1"/>
                  <a:gd name="f239" fmla="*/ 88 f154 1"/>
                  <a:gd name="f240" fmla="*/ 18 f153 1"/>
                  <a:gd name="f241" fmla="*/ 28 f154 1"/>
                  <a:gd name="f242" fmla="*/ 52 f153 1"/>
                  <a:gd name="f243" fmla="*/ 34 f153 1"/>
                  <a:gd name="f244" fmla="*/ 28 f153 1"/>
                  <a:gd name="f245" fmla="*/ 11 f154 1"/>
                  <a:gd name="f246" fmla="*/ 33 f153 1"/>
                  <a:gd name="f247" fmla="*/ 19 f154 1"/>
                  <a:gd name="f248" fmla="*/ 37 f153 1"/>
                  <a:gd name="f249" fmla="*/ 32 f154 1"/>
                  <a:gd name="f250" fmla="*/ 35 f154 1"/>
                  <a:gd name="f251" fmla="*/ 44 f153 1"/>
                  <a:gd name="f252" fmla="*/ 36 f154 1"/>
                  <a:gd name="f253" fmla="*/ 39 f153 1"/>
                  <a:gd name="f254" fmla="*/ 71 f154 1"/>
                  <a:gd name="f255" fmla="*/ 25 f153 1"/>
                  <a:gd name="f256" fmla="*/ 5 f153 1"/>
                  <a:gd name="f257" fmla="+- f155 0 f1"/>
                  <a:gd name="f258" fmla="*/ f158 1 126"/>
                  <a:gd name="f259" fmla="*/ f159 1 143"/>
                  <a:gd name="f260" fmla="*/ f160 1 126"/>
                  <a:gd name="f261" fmla="*/ f161 1 143"/>
                  <a:gd name="f262" fmla="*/ f162 1 126"/>
                  <a:gd name="f263" fmla="*/ f163 1 143"/>
                  <a:gd name="f264" fmla="*/ f164 1 126"/>
                  <a:gd name="f265" fmla="*/ f165 1 143"/>
                  <a:gd name="f266" fmla="*/ f166 1 126"/>
                  <a:gd name="f267" fmla="*/ f167 1 143"/>
                  <a:gd name="f268" fmla="*/ f168 1 126"/>
                  <a:gd name="f269" fmla="*/ f169 1 143"/>
                  <a:gd name="f270" fmla="*/ f170 1 126"/>
                  <a:gd name="f271" fmla="*/ f171 1 143"/>
                  <a:gd name="f272" fmla="*/ f172 1 126"/>
                  <a:gd name="f273" fmla="*/ f173 1 143"/>
                  <a:gd name="f274" fmla="*/ f174 1 126"/>
                  <a:gd name="f275" fmla="*/ f175 1 143"/>
                  <a:gd name="f276" fmla="*/ f176 1 126"/>
                  <a:gd name="f277" fmla="*/ f177 1 143"/>
                  <a:gd name="f278" fmla="*/ f178 1 126"/>
                  <a:gd name="f279" fmla="*/ f179 1 143"/>
                  <a:gd name="f280" fmla="*/ f180 1 126"/>
                  <a:gd name="f281" fmla="*/ f181 1 143"/>
                  <a:gd name="f282" fmla="*/ f182 1 126"/>
                  <a:gd name="f283" fmla="*/ f183 1 143"/>
                  <a:gd name="f284" fmla="*/ f184 1 143"/>
                  <a:gd name="f285" fmla="*/ f185 1 126"/>
                  <a:gd name="f286" fmla="*/ f186 1 143"/>
                  <a:gd name="f287" fmla="*/ f187 1 126"/>
                  <a:gd name="f288" fmla="*/ f188 1 143"/>
                  <a:gd name="f289" fmla="*/ f189 1 126"/>
                  <a:gd name="f290" fmla="*/ f190 1 143"/>
                  <a:gd name="f291" fmla="*/ f191 1 126"/>
                  <a:gd name="f292" fmla="*/ f192 1 143"/>
                  <a:gd name="f293" fmla="*/ f193 1 126"/>
                  <a:gd name="f294" fmla="*/ f194 1 143"/>
                  <a:gd name="f295" fmla="*/ f195 1 126"/>
                  <a:gd name="f296" fmla="*/ f196 1 143"/>
                  <a:gd name="f297" fmla="*/ f197 1 126"/>
                  <a:gd name="f298" fmla="*/ f198 1 143"/>
                  <a:gd name="f299" fmla="*/ f199 1 126"/>
                  <a:gd name="f300" fmla="*/ f200 1 143"/>
                  <a:gd name="f301" fmla="*/ f201 1 126"/>
                  <a:gd name="f302" fmla="*/ f202 1 126"/>
                  <a:gd name="f303" fmla="*/ f203 1 126"/>
                  <a:gd name="f304" fmla="*/ f204 1 126"/>
                  <a:gd name="f305" fmla="*/ f205 1 126"/>
                  <a:gd name="f306" fmla="*/ f206 1 143"/>
                  <a:gd name="f307" fmla="*/ f207 1 126"/>
                  <a:gd name="f308" fmla="*/ f208 1 143"/>
                  <a:gd name="f309" fmla="*/ f209 1 126"/>
                  <a:gd name="f310" fmla="*/ f210 1 143"/>
                  <a:gd name="f311" fmla="*/ f211 1 126"/>
                  <a:gd name="f312" fmla="*/ f212 1 143"/>
                  <a:gd name="f313" fmla="*/ f213 1 126"/>
                  <a:gd name="f314" fmla="*/ f214 1 143"/>
                  <a:gd name="f315" fmla="*/ f215 1 143"/>
                  <a:gd name="f316" fmla="*/ f216 1 126"/>
                  <a:gd name="f317" fmla="*/ f217 1 143"/>
                  <a:gd name="f318" fmla="*/ f218 1 126"/>
                  <a:gd name="f319" fmla="*/ f219 1 143"/>
                  <a:gd name="f320" fmla="*/ f220 1 143"/>
                  <a:gd name="f321" fmla="*/ f221 1 126"/>
                  <a:gd name="f322" fmla="*/ f222 1 143"/>
                  <a:gd name="f323" fmla="*/ f223 1 126"/>
                  <a:gd name="f324" fmla="*/ f224 1 143"/>
                  <a:gd name="f325" fmla="*/ f225 1 126"/>
                  <a:gd name="f326" fmla="*/ f226 1 126"/>
                  <a:gd name="f327" fmla="*/ f227 1 126"/>
                  <a:gd name="f328" fmla="*/ f228 1 126"/>
                  <a:gd name="f329" fmla="*/ f229 1 143"/>
                  <a:gd name="f330" fmla="*/ f230 1 126"/>
                  <a:gd name="f331" fmla="*/ f231 1 143"/>
                  <a:gd name="f332" fmla="*/ f232 1 126"/>
                  <a:gd name="f333" fmla="*/ f233 1 143"/>
                  <a:gd name="f334" fmla="*/ f234 1 126"/>
                  <a:gd name="f335" fmla="*/ f235 1 143"/>
                  <a:gd name="f336" fmla="*/ f236 1 126"/>
                  <a:gd name="f337" fmla="*/ f237 1 143"/>
                  <a:gd name="f338" fmla="*/ f238 1 143"/>
                  <a:gd name="f339" fmla="*/ f239 1 126"/>
                  <a:gd name="f340" fmla="*/ f240 1 143"/>
                  <a:gd name="f341" fmla="*/ f241 1 126"/>
                  <a:gd name="f342" fmla="*/ f242 1 143"/>
                  <a:gd name="f343" fmla="*/ f243 1 143"/>
                  <a:gd name="f344" fmla="*/ f244 1 143"/>
                  <a:gd name="f345" fmla="*/ f245 1 126"/>
                  <a:gd name="f346" fmla="*/ f246 1 143"/>
                  <a:gd name="f347" fmla="*/ f247 1 126"/>
                  <a:gd name="f348" fmla="*/ f248 1 143"/>
                  <a:gd name="f349" fmla="*/ f249 1 126"/>
                  <a:gd name="f350" fmla="*/ f250 1 126"/>
                  <a:gd name="f351" fmla="*/ f251 1 143"/>
                  <a:gd name="f352" fmla="*/ f252 1 126"/>
                  <a:gd name="f353" fmla="*/ f253 1 143"/>
                  <a:gd name="f354" fmla="*/ f254 1 126"/>
                  <a:gd name="f355" fmla="*/ f255 1 143"/>
                  <a:gd name="f356" fmla="*/ f256 1 143"/>
                  <a:gd name="f357" fmla="*/ 0 1 f156"/>
                  <a:gd name="f358" fmla="*/ f150 1 f156"/>
                  <a:gd name="f359" fmla="*/ 0 1 f157"/>
                  <a:gd name="f360" fmla="*/ f151 1 f157"/>
                  <a:gd name="f361" fmla="*/ f258 1 f156"/>
                  <a:gd name="f362" fmla="*/ f259 1 f157"/>
                  <a:gd name="f363" fmla="*/ f260 1 f156"/>
                  <a:gd name="f364" fmla="*/ f261 1 f157"/>
                  <a:gd name="f365" fmla="*/ f262 1 f156"/>
                  <a:gd name="f366" fmla="*/ f263 1 f157"/>
                  <a:gd name="f367" fmla="*/ f264 1 f156"/>
                  <a:gd name="f368" fmla="*/ f265 1 f157"/>
                  <a:gd name="f369" fmla="*/ f266 1 f156"/>
                  <a:gd name="f370" fmla="*/ f267 1 f157"/>
                  <a:gd name="f371" fmla="*/ f268 1 f156"/>
                  <a:gd name="f372" fmla="*/ f269 1 f157"/>
                  <a:gd name="f373" fmla="*/ f270 1 f156"/>
                  <a:gd name="f374" fmla="*/ f271 1 f157"/>
                  <a:gd name="f375" fmla="*/ f272 1 f156"/>
                  <a:gd name="f376" fmla="*/ f273 1 f157"/>
                  <a:gd name="f377" fmla="*/ f274 1 f156"/>
                  <a:gd name="f378" fmla="*/ f275 1 f157"/>
                  <a:gd name="f379" fmla="*/ f276 1 f156"/>
                  <a:gd name="f380" fmla="*/ f277 1 f157"/>
                  <a:gd name="f381" fmla="*/ f278 1 f156"/>
                  <a:gd name="f382" fmla="*/ f279 1 f157"/>
                  <a:gd name="f383" fmla="*/ f280 1 f156"/>
                  <a:gd name="f384" fmla="*/ f281 1 f157"/>
                  <a:gd name="f385" fmla="*/ f282 1 f156"/>
                  <a:gd name="f386" fmla="*/ f283 1 f157"/>
                  <a:gd name="f387" fmla="*/ f284 1 f157"/>
                  <a:gd name="f388" fmla="*/ f285 1 f156"/>
                  <a:gd name="f389" fmla="*/ f286 1 f157"/>
                  <a:gd name="f390" fmla="*/ f287 1 f156"/>
                  <a:gd name="f391" fmla="*/ f288 1 f157"/>
                  <a:gd name="f392" fmla="*/ f289 1 f156"/>
                  <a:gd name="f393" fmla="*/ f290 1 f157"/>
                  <a:gd name="f394" fmla="*/ f291 1 f156"/>
                  <a:gd name="f395" fmla="*/ f292 1 f157"/>
                  <a:gd name="f396" fmla="*/ f293 1 f156"/>
                  <a:gd name="f397" fmla="*/ f294 1 f157"/>
                  <a:gd name="f398" fmla="*/ f295 1 f156"/>
                  <a:gd name="f399" fmla="*/ f296 1 f157"/>
                  <a:gd name="f400" fmla="*/ f297 1 f156"/>
                  <a:gd name="f401" fmla="*/ f298 1 f157"/>
                  <a:gd name="f402" fmla="*/ f299 1 f156"/>
                  <a:gd name="f403" fmla="*/ f300 1 f157"/>
                  <a:gd name="f404" fmla="*/ f301 1 f156"/>
                  <a:gd name="f405" fmla="*/ f302 1 f156"/>
                  <a:gd name="f406" fmla="*/ f303 1 f156"/>
                  <a:gd name="f407" fmla="*/ f304 1 f156"/>
                  <a:gd name="f408" fmla="*/ f305 1 f156"/>
                  <a:gd name="f409" fmla="*/ f306 1 f157"/>
                  <a:gd name="f410" fmla="*/ f307 1 f156"/>
                  <a:gd name="f411" fmla="*/ f308 1 f157"/>
                  <a:gd name="f412" fmla="*/ f309 1 f156"/>
                  <a:gd name="f413" fmla="*/ f310 1 f157"/>
                  <a:gd name="f414" fmla="*/ f311 1 f156"/>
                  <a:gd name="f415" fmla="*/ f312 1 f157"/>
                  <a:gd name="f416" fmla="*/ f313 1 f156"/>
                  <a:gd name="f417" fmla="*/ f314 1 f157"/>
                  <a:gd name="f418" fmla="*/ f315 1 f157"/>
                  <a:gd name="f419" fmla="*/ f316 1 f156"/>
                  <a:gd name="f420" fmla="*/ f317 1 f157"/>
                  <a:gd name="f421" fmla="*/ f318 1 f156"/>
                  <a:gd name="f422" fmla="*/ f319 1 f157"/>
                  <a:gd name="f423" fmla="*/ f320 1 f157"/>
                  <a:gd name="f424" fmla="*/ f321 1 f156"/>
                  <a:gd name="f425" fmla="*/ f322 1 f157"/>
                  <a:gd name="f426" fmla="*/ f323 1 f156"/>
                  <a:gd name="f427" fmla="*/ f324 1 f157"/>
                  <a:gd name="f428" fmla="*/ f325 1 f156"/>
                  <a:gd name="f429" fmla="*/ f326 1 f156"/>
                  <a:gd name="f430" fmla="*/ f327 1 f156"/>
                  <a:gd name="f431" fmla="*/ f328 1 f156"/>
                  <a:gd name="f432" fmla="*/ f329 1 f157"/>
                  <a:gd name="f433" fmla="*/ f330 1 f156"/>
                  <a:gd name="f434" fmla="*/ f331 1 f157"/>
                  <a:gd name="f435" fmla="*/ f332 1 f156"/>
                  <a:gd name="f436" fmla="*/ f333 1 f157"/>
                  <a:gd name="f437" fmla="*/ f334 1 f156"/>
                  <a:gd name="f438" fmla="*/ f335 1 f157"/>
                  <a:gd name="f439" fmla="*/ f336 1 f156"/>
                  <a:gd name="f440" fmla="*/ f337 1 f157"/>
                  <a:gd name="f441" fmla="*/ f338 1 f157"/>
                  <a:gd name="f442" fmla="*/ f339 1 f156"/>
                  <a:gd name="f443" fmla="*/ f340 1 f157"/>
                  <a:gd name="f444" fmla="*/ f341 1 f156"/>
                  <a:gd name="f445" fmla="*/ f342 1 f157"/>
                  <a:gd name="f446" fmla="*/ f343 1 f157"/>
                  <a:gd name="f447" fmla="*/ f344 1 f157"/>
                  <a:gd name="f448" fmla="*/ f345 1 f156"/>
                  <a:gd name="f449" fmla="*/ f346 1 f157"/>
                  <a:gd name="f450" fmla="*/ f347 1 f156"/>
                  <a:gd name="f451" fmla="*/ f348 1 f157"/>
                  <a:gd name="f452" fmla="*/ f349 1 f156"/>
                  <a:gd name="f453" fmla="*/ f350 1 f156"/>
                  <a:gd name="f454" fmla="*/ f351 1 f157"/>
                  <a:gd name="f455" fmla="*/ f352 1 f156"/>
                  <a:gd name="f456" fmla="*/ f353 1 f157"/>
                  <a:gd name="f457" fmla="*/ f354 1 f156"/>
                  <a:gd name="f458" fmla="*/ f355 1 f157"/>
                  <a:gd name="f459" fmla="*/ f356 1 f157"/>
                  <a:gd name="f460" fmla="*/ f357 f147 1"/>
                  <a:gd name="f461" fmla="*/ f358 f147 1"/>
                  <a:gd name="f462" fmla="*/ f360 f148 1"/>
                  <a:gd name="f463" fmla="*/ f359 f148 1"/>
                  <a:gd name="f464" fmla="*/ f361 f147 1"/>
                  <a:gd name="f465" fmla="*/ f362 f148 1"/>
                  <a:gd name="f466" fmla="*/ f363 f147 1"/>
                  <a:gd name="f467" fmla="*/ f364 f148 1"/>
                  <a:gd name="f468" fmla="*/ f365 f147 1"/>
                  <a:gd name="f469" fmla="*/ f366 f148 1"/>
                  <a:gd name="f470" fmla="*/ f367 f147 1"/>
                  <a:gd name="f471" fmla="*/ f368 f148 1"/>
                  <a:gd name="f472" fmla="*/ f369 f147 1"/>
                  <a:gd name="f473" fmla="*/ f370 f148 1"/>
                  <a:gd name="f474" fmla="*/ f371 f147 1"/>
                  <a:gd name="f475" fmla="*/ f372 f148 1"/>
                  <a:gd name="f476" fmla="*/ f373 f147 1"/>
                  <a:gd name="f477" fmla="*/ f374 f148 1"/>
                  <a:gd name="f478" fmla="*/ f375 f147 1"/>
                  <a:gd name="f479" fmla="*/ f376 f148 1"/>
                  <a:gd name="f480" fmla="*/ f377 f147 1"/>
                  <a:gd name="f481" fmla="*/ f378 f148 1"/>
                  <a:gd name="f482" fmla="*/ f379 f147 1"/>
                  <a:gd name="f483" fmla="*/ f380 f148 1"/>
                  <a:gd name="f484" fmla="*/ f381 f147 1"/>
                  <a:gd name="f485" fmla="*/ f382 f148 1"/>
                  <a:gd name="f486" fmla="*/ f383 f147 1"/>
                  <a:gd name="f487" fmla="*/ f384 f148 1"/>
                  <a:gd name="f488" fmla="*/ f385 f147 1"/>
                  <a:gd name="f489" fmla="*/ f386 f148 1"/>
                  <a:gd name="f490" fmla="*/ f387 f148 1"/>
                  <a:gd name="f491" fmla="*/ f388 f147 1"/>
                  <a:gd name="f492" fmla="*/ f389 f148 1"/>
                  <a:gd name="f493" fmla="*/ f390 f147 1"/>
                  <a:gd name="f494" fmla="*/ f391 f148 1"/>
                  <a:gd name="f495" fmla="*/ f392 f147 1"/>
                  <a:gd name="f496" fmla="*/ f393 f148 1"/>
                  <a:gd name="f497" fmla="*/ f394 f147 1"/>
                  <a:gd name="f498" fmla="*/ f395 f148 1"/>
                  <a:gd name="f499" fmla="*/ f396 f147 1"/>
                  <a:gd name="f500" fmla="*/ f397 f148 1"/>
                  <a:gd name="f501" fmla="*/ f398 f147 1"/>
                  <a:gd name="f502" fmla="*/ f399 f148 1"/>
                  <a:gd name="f503" fmla="*/ f400 f147 1"/>
                  <a:gd name="f504" fmla="*/ f401 f148 1"/>
                  <a:gd name="f505" fmla="*/ f402 f147 1"/>
                  <a:gd name="f506" fmla="*/ f403 f148 1"/>
                  <a:gd name="f507" fmla="*/ f404 f147 1"/>
                  <a:gd name="f508" fmla="*/ f405 f147 1"/>
                  <a:gd name="f509" fmla="*/ f406 f147 1"/>
                  <a:gd name="f510" fmla="*/ f407 f147 1"/>
                  <a:gd name="f511" fmla="*/ f408 f147 1"/>
                  <a:gd name="f512" fmla="*/ f409 f148 1"/>
                  <a:gd name="f513" fmla="*/ f410 f147 1"/>
                  <a:gd name="f514" fmla="*/ f411 f148 1"/>
                  <a:gd name="f515" fmla="*/ f412 f147 1"/>
                  <a:gd name="f516" fmla="*/ f413 f148 1"/>
                  <a:gd name="f517" fmla="*/ f414 f147 1"/>
                  <a:gd name="f518" fmla="*/ f415 f148 1"/>
                  <a:gd name="f519" fmla="*/ f416 f147 1"/>
                  <a:gd name="f520" fmla="*/ f417 f148 1"/>
                  <a:gd name="f521" fmla="*/ f418 f148 1"/>
                  <a:gd name="f522" fmla="*/ f419 f147 1"/>
                  <a:gd name="f523" fmla="*/ f420 f148 1"/>
                  <a:gd name="f524" fmla="*/ f421 f147 1"/>
                  <a:gd name="f525" fmla="*/ f422 f148 1"/>
                  <a:gd name="f526" fmla="*/ f423 f148 1"/>
                  <a:gd name="f527" fmla="*/ f424 f147 1"/>
                  <a:gd name="f528" fmla="*/ f425 f148 1"/>
                  <a:gd name="f529" fmla="*/ f426 f147 1"/>
                  <a:gd name="f530" fmla="*/ f427 f148 1"/>
                  <a:gd name="f531" fmla="*/ f428 f147 1"/>
                  <a:gd name="f532" fmla="*/ f429 f147 1"/>
                  <a:gd name="f533" fmla="*/ f430 f147 1"/>
                  <a:gd name="f534" fmla="*/ f431 f147 1"/>
                  <a:gd name="f535" fmla="*/ f432 f148 1"/>
                  <a:gd name="f536" fmla="*/ f433 f147 1"/>
                  <a:gd name="f537" fmla="*/ f434 f148 1"/>
                  <a:gd name="f538" fmla="*/ f435 f147 1"/>
                  <a:gd name="f539" fmla="*/ f436 f148 1"/>
                  <a:gd name="f540" fmla="*/ f437 f147 1"/>
                  <a:gd name="f541" fmla="*/ f438 f148 1"/>
                  <a:gd name="f542" fmla="*/ f439 f147 1"/>
                  <a:gd name="f543" fmla="*/ f440 f148 1"/>
                  <a:gd name="f544" fmla="*/ f441 f148 1"/>
                  <a:gd name="f545" fmla="*/ f442 f147 1"/>
                  <a:gd name="f546" fmla="*/ f443 f148 1"/>
                  <a:gd name="f547" fmla="*/ f444 f147 1"/>
                  <a:gd name="f548" fmla="*/ f445 f148 1"/>
                  <a:gd name="f549" fmla="*/ f446 f148 1"/>
                  <a:gd name="f550" fmla="*/ f447 f148 1"/>
                  <a:gd name="f551" fmla="*/ f448 f147 1"/>
                  <a:gd name="f552" fmla="*/ f449 f148 1"/>
                  <a:gd name="f553" fmla="*/ f450 f147 1"/>
                  <a:gd name="f554" fmla="*/ f451 f148 1"/>
                  <a:gd name="f555" fmla="*/ f452 f147 1"/>
                  <a:gd name="f556" fmla="*/ f453 f147 1"/>
                  <a:gd name="f557" fmla="*/ f454 f148 1"/>
                  <a:gd name="f558" fmla="*/ f455 f147 1"/>
                  <a:gd name="f559" fmla="*/ f456 f148 1"/>
                  <a:gd name="f560" fmla="*/ f457 f147 1"/>
                  <a:gd name="f561" fmla="*/ f458 f148 1"/>
                  <a:gd name="f562" fmla="*/ f459 f14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57">
                    <a:pos x="f464" y="f465"/>
                  </a:cxn>
                  <a:cxn ang="f257">
                    <a:pos x="f466" y="f467"/>
                  </a:cxn>
                  <a:cxn ang="f257">
                    <a:pos x="f468" y="f469"/>
                  </a:cxn>
                  <a:cxn ang="f257">
                    <a:pos x="f470" y="f471"/>
                  </a:cxn>
                  <a:cxn ang="f257">
                    <a:pos x="f472" y="f473"/>
                  </a:cxn>
                  <a:cxn ang="f257">
                    <a:pos x="f474" y="f475"/>
                  </a:cxn>
                  <a:cxn ang="f257">
                    <a:pos x="f476" y="f477"/>
                  </a:cxn>
                  <a:cxn ang="f257">
                    <a:pos x="f478" y="f479"/>
                  </a:cxn>
                  <a:cxn ang="f257">
                    <a:pos x="f480" y="f481"/>
                  </a:cxn>
                  <a:cxn ang="f257">
                    <a:pos x="f482" y="f483"/>
                  </a:cxn>
                  <a:cxn ang="f257">
                    <a:pos x="f484" y="f485"/>
                  </a:cxn>
                  <a:cxn ang="f257">
                    <a:pos x="f486" y="f487"/>
                  </a:cxn>
                  <a:cxn ang="f257">
                    <a:pos x="f488" y="f489"/>
                  </a:cxn>
                  <a:cxn ang="f257">
                    <a:pos x="f480" y="f490"/>
                  </a:cxn>
                  <a:cxn ang="f257">
                    <a:pos x="f491" y="f492"/>
                  </a:cxn>
                  <a:cxn ang="f257">
                    <a:pos x="f493" y="f494"/>
                  </a:cxn>
                  <a:cxn ang="f257">
                    <a:pos x="f495" y="f496"/>
                  </a:cxn>
                  <a:cxn ang="f257">
                    <a:pos x="f497" y="f498"/>
                  </a:cxn>
                  <a:cxn ang="f257">
                    <a:pos x="f499" y="f500"/>
                  </a:cxn>
                  <a:cxn ang="f257">
                    <a:pos x="f501" y="f502"/>
                  </a:cxn>
                  <a:cxn ang="f257">
                    <a:pos x="f503" y="f504"/>
                  </a:cxn>
                  <a:cxn ang="f257">
                    <a:pos x="f505" y="f506"/>
                  </a:cxn>
                  <a:cxn ang="f257">
                    <a:pos x="f507" y="f475"/>
                  </a:cxn>
                  <a:cxn ang="f257">
                    <a:pos x="f508" y="f483"/>
                  </a:cxn>
                  <a:cxn ang="f257">
                    <a:pos x="f509" y="f473"/>
                  </a:cxn>
                  <a:cxn ang="f257">
                    <a:pos x="f510" y="f471"/>
                  </a:cxn>
                  <a:cxn ang="f257">
                    <a:pos x="f511" y="f512"/>
                  </a:cxn>
                  <a:cxn ang="f257">
                    <a:pos x="f513" y="f514"/>
                  </a:cxn>
                  <a:cxn ang="f257">
                    <a:pos x="f515" y="f516"/>
                  </a:cxn>
                  <a:cxn ang="f257">
                    <a:pos x="f517" y="f518"/>
                  </a:cxn>
                  <a:cxn ang="f257">
                    <a:pos x="f519" y="f520"/>
                  </a:cxn>
                  <a:cxn ang="f257">
                    <a:pos x="f519" y="f521"/>
                  </a:cxn>
                  <a:cxn ang="f257">
                    <a:pos x="f522" y="f523"/>
                  </a:cxn>
                  <a:cxn ang="f257">
                    <a:pos x="f524" y="f525"/>
                  </a:cxn>
                  <a:cxn ang="f257">
                    <a:pos x="f499" y="f526"/>
                  </a:cxn>
                  <a:cxn ang="f257">
                    <a:pos x="f527" y="f528"/>
                  </a:cxn>
                  <a:cxn ang="f257">
                    <a:pos x="f529" y="f530"/>
                  </a:cxn>
                  <a:cxn ang="f257">
                    <a:pos x="f531" y="f523"/>
                  </a:cxn>
                  <a:cxn ang="f257">
                    <a:pos x="f532" y="f520"/>
                  </a:cxn>
                  <a:cxn ang="f257">
                    <a:pos x="f533" y="f504"/>
                  </a:cxn>
                  <a:cxn ang="f257">
                    <a:pos x="f534" y="f535"/>
                  </a:cxn>
                  <a:cxn ang="f257">
                    <a:pos x="f536" y="f537"/>
                  </a:cxn>
                  <a:cxn ang="f257">
                    <a:pos x="f538" y="f539"/>
                  </a:cxn>
                  <a:cxn ang="f257">
                    <a:pos x="f540" y="f541"/>
                  </a:cxn>
                  <a:cxn ang="f257">
                    <a:pos x="f542" y="f530"/>
                  </a:cxn>
                  <a:cxn ang="f257">
                    <a:pos x="f540" y="f543"/>
                  </a:cxn>
                  <a:cxn ang="f257">
                    <a:pos x="f482" y="f544"/>
                  </a:cxn>
                  <a:cxn ang="f257">
                    <a:pos x="f545" y="f546"/>
                  </a:cxn>
                  <a:cxn ang="f257">
                    <a:pos x="f495" y="f543"/>
                  </a:cxn>
                  <a:cxn ang="f257">
                    <a:pos x="f547" y="f548"/>
                  </a:cxn>
                  <a:cxn ang="f257">
                    <a:pos x="f509" y="f549"/>
                  </a:cxn>
                  <a:cxn ang="f257">
                    <a:pos x="f511" y="f550"/>
                  </a:cxn>
                  <a:cxn ang="f257">
                    <a:pos x="f551" y="f552"/>
                  </a:cxn>
                  <a:cxn ang="f257">
                    <a:pos x="f553" y="f554"/>
                  </a:cxn>
                  <a:cxn ang="f257">
                    <a:pos x="f555" y="f539"/>
                  </a:cxn>
                  <a:cxn ang="f257">
                    <a:pos x="f556" y="f557"/>
                  </a:cxn>
                  <a:cxn ang="f257">
                    <a:pos x="f558" y="f539"/>
                  </a:cxn>
                  <a:cxn ang="f257">
                    <a:pos x="f524" y="f559"/>
                  </a:cxn>
                  <a:cxn ang="f257">
                    <a:pos x="f499" y="f549"/>
                  </a:cxn>
                  <a:cxn ang="f257">
                    <a:pos x="f531" y="f559"/>
                  </a:cxn>
                  <a:cxn ang="f257">
                    <a:pos x="f560" y="f561"/>
                  </a:cxn>
                  <a:cxn ang="f257">
                    <a:pos x="f480" y="f562"/>
                  </a:cxn>
                </a:cxnLst>
                <a:rect l="f460" t="f463" r="f461" b="f462"/>
                <a:pathLst>
                  <a:path w="125" h="143">
                    <a:moveTo>
                      <a:pt x="f8" y="f9"/>
                    </a:moveTo>
                    <a:cubicBezTo>
                      <a:pt x="f10" y="f5"/>
                      <a:pt x="f11" y="f5"/>
                      <a:pt x="f12" y="f9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7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6" y="f32"/>
                      <a:pt x="f33" y="f34"/>
                    </a:cubicBezTo>
                    <a:cubicBezTo>
                      <a:pt x="f33" y="f35"/>
                      <a:pt x="f33" y="f36"/>
                      <a:pt x="f33" y="f37"/>
                    </a:cubicBezTo>
                    <a:cubicBezTo>
                      <a:pt x="f38" y="f39"/>
                      <a:pt x="f38" y="f10"/>
                      <a:pt x="f40" y="f41"/>
                    </a:cubicBezTo>
                    <a:cubicBezTo>
                      <a:pt x="f40" y="f41"/>
                      <a:pt x="f40" y="f42"/>
                      <a:pt x="f40" y="f42"/>
                    </a:cubicBezTo>
                    <a:cubicBezTo>
                      <a:pt x="f43" y="f13"/>
                      <a:pt x="f43" y="f44"/>
                      <a:pt x="f45" y="f15"/>
                    </a:cubicBezTo>
                    <a:cubicBezTo>
                      <a:pt x="f46" y="f47"/>
                      <a:pt x="f24" y="f48"/>
                      <a:pt x="f49" y="f50"/>
                    </a:cubicBezTo>
                    <a:cubicBezTo>
                      <a:pt x="f50" y="f49"/>
                      <a:pt x="f48" y="f46"/>
                      <a:pt x="f51" y="f45"/>
                    </a:cubicBezTo>
                    <a:cubicBezTo>
                      <a:pt x="f15" y="f28"/>
                      <a:pt x="f15" y="f43"/>
                      <a:pt x="f52" y="f43"/>
                    </a:cubicBezTo>
                    <a:cubicBezTo>
                      <a:pt x="f44" y="f53"/>
                      <a:pt x="f54" y="f53"/>
                      <a:pt x="f54" y="f53"/>
                    </a:cubicBezTo>
                    <a:cubicBezTo>
                      <a:pt x="f13" y="f53"/>
                      <a:pt x="f55" y="f43"/>
                      <a:pt x="f42" y="f43"/>
                    </a:cubicBezTo>
                    <a:cubicBezTo>
                      <a:pt x="f41" y="f53"/>
                      <a:pt x="f42" y="f53"/>
                      <a:pt x="f41" y="f56"/>
                    </a:cubicBezTo>
                    <a:cubicBezTo>
                      <a:pt x="f12" y="f38"/>
                      <a:pt x="f11" y="f33"/>
                      <a:pt x="f10" y="f6"/>
                    </a:cubicBezTo>
                    <a:cubicBezTo>
                      <a:pt x="f57" y="f6"/>
                      <a:pt x="f8" y="f6"/>
                      <a:pt x="f58" y="f6"/>
                    </a:cubicBezTo>
                    <a:cubicBezTo>
                      <a:pt x="f58" y="f33"/>
                      <a:pt x="f58" y="f38"/>
                      <a:pt x="f58" y="f40"/>
                    </a:cubicBezTo>
                    <a:cubicBezTo>
                      <a:pt x="f8" y="f43"/>
                      <a:pt x="f10" y="f26"/>
                      <a:pt x="f11" y="f24"/>
                    </a:cubicBezTo>
                    <a:cubicBezTo>
                      <a:pt x="f42" y="f20"/>
                      <a:pt x="f52" y="f44"/>
                      <a:pt x="f47" y="f59"/>
                    </a:cubicBezTo>
                    <a:cubicBezTo>
                      <a:pt x="f17" y="f58"/>
                      <a:pt x="f20" y="f60"/>
                      <a:pt x="f20" y="f61"/>
                    </a:cubicBezTo>
                    <a:cubicBezTo>
                      <a:pt x="f62" y="f63"/>
                      <a:pt x="f62" y="f35"/>
                      <a:pt x="f17" y="f64"/>
                    </a:cubicBezTo>
                    <a:cubicBezTo>
                      <a:pt x="f17" y="f64"/>
                      <a:pt x="f17" y="f65"/>
                      <a:pt x="f17" y="f65"/>
                    </a:cubicBezTo>
                    <a:cubicBezTo>
                      <a:pt x="f20" y="f66"/>
                      <a:pt x="f67" y="f68"/>
                      <a:pt x="f17" y="f69"/>
                    </a:cubicBezTo>
                    <a:cubicBezTo>
                      <a:pt x="f67" y="f70"/>
                      <a:pt x="f15" y="f68"/>
                      <a:pt x="f15" y="f71"/>
                    </a:cubicBezTo>
                    <a:cubicBezTo>
                      <a:pt x="f13" y="f72"/>
                      <a:pt x="f73" y="f37"/>
                      <a:pt x="f59" y="f74"/>
                    </a:cubicBezTo>
                    <a:cubicBezTo>
                      <a:pt x="f75" y="f58"/>
                      <a:pt x="f57" y="f75"/>
                      <a:pt x="f58" y="f12"/>
                    </a:cubicBezTo>
                    <a:cubicBezTo>
                      <a:pt x="f39" y="f13"/>
                      <a:pt x="f76" y="f47"/>
                      <a:pt x="f77" y="f62"/>
                    </a:cubicBezTo>
                    <a:cubicBezTo>
                      <a:pt x="f78" y="f22"/>
                      <a:pt x="f37" y="f24"/>
                      <a:pt x="f79" y="f26"/>
                    </a:cubicBezTo>
                    <a:cubicBezTo>
                      <a:pt x="f80" y="f43"/>
                      <a:pt x="f61" y="f56"/>
                      <a:pt x="f36" y="f33"/>
                    </a:cubicBezTo>
                    <a:cubicBezTo>
                      <a:pt x="f63" y="f6"/>
                      <a:pt x="f63" y="f30"/>
                      <a:pt x="f63" y="f81"/>
                    </a:cubicBezTo>
                    <a:cubicBezTo>
                      <a:pt x="f63" y="f81"/>
                      <a:pt x="f63" y="f81"/>
                      <a:pt x="f63" y="f82"/>
                    </a:cubicBezTo>
                    <a:cubicBezTo>
                      <a:pt x="f35" y="f83"/>
                      <a:pt x="f72" y="f84"/>
                      <a:pt x="f72" y="f85"/>
                    </a:cubicBezTo>
                    <a:cubicBezTo>
                      <a:pt x="f35" y="f86"/>
                      <a:pt x="f65" y="f87"/>
                      <a:pt x="f88" y="f89"/>
                    </a:cubicBezTo>
                    <a:cubicBezTo>
                      <a:pt x="f88" y="f90"/>
                      <a:pt x="f66" y="f7"/>
                      <a:pt x="f91" y="f7"/>
                    </a:cubicBezTo>
                    <a:cubicBezTo>
                      <a:pt x="f91" y="f7"/>
                      <a:pt x="f91" y="f7"/>
                      <a:pt x="f92" y="f90"/>
                    </a:cubicBezTo>
                    <a:cubicBezTo>
                      <a:pt x="f68" y="f90"/>
                      <a:pt x="f70" y="f93"/>
                      <a:pt x="f70" y="f94"/>
                    </a:cubicBezTo>
                    <a:cubicBezTo>
                      <a:pt x="f70" y="f86"/>
                      <a:pt x="f70" y="f95"/>
                      <a:pt x="f69" y="f85"/>
                    </a:cubicBezTo>
                    <a:cubicBezTo>
                      <a:pt x="f96" y="f97"/>
                      <a:pt x="f96" y="f98"/>
                      <a:pt x="f96" y="f82"/>
                    </a:cubicBezTo>
                    <a:cubicBezTo>
                      <a:pt x="f99" y="f30"/>
                      <a:pt x="f96" y="f33"/>
                      <a:pt x="f100" y="f38"/>
                    </a:cubicBezTo>
                    <a:cubicBezTo>
                      <a:pt x="f101" y="f40"/>
                      <a:pt x="f102" y="f56"/>
                      <a:pt x="f102" y="f43"/>
                    </a:cubicBezTo>
                    <a:cubicBezTo>
                      <a:pt x="f102" y="f26"/>
                      <a:pt x="f103" y="f46"/>
                      <a:pt x="f104" y="f26"/>
                    </a:cubicBezTo>
                    <a:cubicBezTo>
                      <a:pt x="f105" y="f26"/>
                      <a:pt x="f31" y="f45"/>
                      <a:pt x="f106" y="f28"/>
                    </a:cubicBezTo>
                    <a:cubicBezTo>
                      <a:pt x="f107" y="f43"/>
                      <a:pt x="f108" y="f43"/>
                      <a:pt x="f109" y="f28"/>
                    </a:cubicBezTo>
                    <a:cubicBezTo>
                      <a:pt x="f27" y="f45"/>
                      <a:pt x="f110" y="f26"/>
                      <a:pt x="f111" y="f45"/>
                    </a:cubicBezTo>
                    <a:cubicBezTo>
                      <a:pt x="f112" y="f45"/>
                      <a:pt x="f18" y="f46"/>
                      <a:pt x="f113" y="f24"/>
                    </a:cubicBezTo>
                    <a:cubicBezTo>
                      <a:pt x="f114" y="f24"/>
                      <a:pt x="f114" y="f24"/>
                      <a:pt x="f16" y="f24"/>
                    </a:cubicBezTo>
                    <a:cubicBezTo>
                      <a:pt x="f115" y="f49"/>
                      <a:pt x="f115" y="f49"/>
                      <a:pt x="f115" y="f20"/>
                    </a:cubicBezTo>
                    <a:cubicBezTo>
                      <a:pt x="f115" y="f17"/>
                      <a:pt x="f115" y="f47"/>
                      <a:pt x="f9" y="f15"/>
                    </a:cubicBezTo>
                    <a:cubicBezTo>
                      <a:pt x="f116" y="f52"/>
                      <a:pt x="f116" y="f44"/>
                      <a:pt x="f116" y="f54"/>
                    </a:cubicBezTo>
                    <a:cubicBezTo>
                      <a:pt x="f116" y="f55"/>
                      <a:pt x="f9" y="f42"/>
                      <a:pt x="f117" y="f41"/>
                    </a:cubicBezTo>
                    <a:cubicBezTo>
                      <a:pt x="f14" y="f41"/>
                      <a:pt x="f14" y="f12"/>
                      <a:pt x="f14" y="f118"/>
                    </a:cubicBezTo>
                    <a:cubicBezTo>
                      <a:pt x="f119" y="f118"/>
                      <a:pt x="f119" y="f59"/>
                      <a:pt x="f119" y="f59"/>
                    </a:cubicBezTo>
                    <a:cubicBezTo>
                      <a:pt x="f120" y="f10"/>
                      <a:pt x="f16" y="f58"/>
                      <a:pt x="f114" y="f74"/>
                    </a:cubicBezTo>
                    <a:cubicBezTo>
                      <a:pt x="f18" y="f60"/>
                      <a:pt x="f121" y="f60"/>
                      <a:pt x="f25" y="f76"/>
                    </a:cubicBezTo>
                    <a:cubicBezTo>
                      <a:pt x="f122" y="f76"/>
                      <a:pt x="f29" y="f58"/>
                      <a:pt x="f27" y="f75"/>
                    </a:cubicBezTo>
                    <a:cubicBezTo>
                      <a:pt x="f23" y="f73"/>
                      <a:pt x="f123" y="f13"/>
                      <a:pt x="f114" y="f52"/>
                    </a:cubicBezTo>
                    <a:cubicBezTo>
                      <a:pt x="f16" y="f52"/>
                      <a:pt x="f120" y="f52"/>
                      <a:pt x="f120" y="f51"/>
                    </a:cubicBezTo>
                    <a:cubicBezTo>
                      <a:pt x="f16" y="f47"/>
                      <a:pt x="f120" y="f17"/>
                      <a:pt x="f120" y="f48"/>
                    </a:cubicBezTo>
                    <a:cubicBezTo>
                      <a:pt x="f124" y="f125"/>
                      <a:pt x="f120" y="f22"/>
                      <a:pt x="f126" y="f22"/>
                    </a:cubicBezTo>
                    <a:cubicBezTo>
                      <a:pt x="f18" y="f22"/>
                      <a:pt x="f127" y="f125"/>
                      <a:pt x="f112" y="f125"/>
                    </a:cubicBezTo>
                    <a:cubicBezTo>
                      <a:pt x="f19" y="f50"/>
                      <a:pt x="f21" y="f50"/>
                      <a:pt x="f111" y="f62"/>
                    </a:cubicBezTo>
                    <a:cubicBezTo>
                      <a:pt x="f21" y="f50"/>
                      <a:pt x="f19" y="f50"/>
                      <a:pt x="f112" y="f62"/>
                    </a:cubicBezTo>
                    <a:cubicBezTo>
                      <a:pt x="f123" y="f62"/>
                      <a:pt x="f127" y="f20"/>
                      <a:pt x="f127" y="f48"/>
                    </a:cubicBezTo>
                    <a:cubicBezTo>
                      <a:pt x="f123" y="f67"/>
                      <a:pt x="f112" y="f67"/>
                      <a:pt x="f19" y="f17"/>
                    </a:cubicBezTo>
                    <a:cubicBezTo>
                      <a:pt x="f19" y="f17"/>
                      <a:pt x="f121" y="f17"/>
                      <a:pt x="f21" y="f17"/>
                    </a:cubicBezTo>
                    <a:cubicBezTo>
                      <a:pt x="f27" y="f47"/>
                      <a:pt x="f128" y="f52"/>
                      <a:pt x="f129" y="f55"/>
                    </a:cubicBezTo>
                    <a:cubicBezTo>
                      <a:pt x="f103" y="f73"/>
                      <a:pt x="f130" y="f75"/>
                      <a:pt x="f69" y="f58"/>
                    </a:cubicBezTo>
                    <a:cubicBezTo>
                      <a:pt x="f131" y="f58"/>
                      <a:pt x="f70" y="f132"/>
                      <a:pt x="f70" y="f132"/>
                    </a:cubicBezTo>
                    <a:cubicBezTo>
                      <a:pt x="f68" y="f58"/>
                      <a:pt x="f68" y="f58"/>
                      <a:pt x="f68" y="f8"/>
                    </a:cubicBezTo>
                    <a:cubicBezTo>
                      <a:pt x="f92" y="f58"/>
                      <a:pt x="f91" y="f132"/>
                      <a:pt x="f71" y="f39"/>
                    </a:cubicBezTo>
                    <a:cubicBezTo>
                      <a:pt x="f66" y="f39"/>
                      <a:pt x="f34" y="f74"/>
                      <a:pt x="f88" y="f74"/>
                    </a:cubicBezTo>
                    <a:cubicBezTo>
                      <a:pt x="f88" y="f132"/>
                      <a:pt x="f34" y="f57"/>
                      <a:pt x="f66" y="f75"/>
                    </a:cubicBezTo>
                    <a:cubicBezTo>
                      <a:pt x="f70" y="f55"/>
                      <a:pt x="f32" y="f47"/>
                      <a:pt x="f103" y="f125"/>
                    </a:cubicBezTo>
                    <a:cubicBezTo>
                      <a:pt x="f133" y="f62"/>
                      <a:pt x="f101" y="f20"/>
                      <a:pt x="f100" y="f17"/>
                    </a:cubicBezTo>
                    <a:cubicBezTo>
                      <a:pt x="f130" y="f67"/>
                      <a:pt x="f32" y="f47"/>
                      <a:pt x="f96" y="f67"/>
                    </a:cubicBezTo>
                    <a:cubicBezTo>
                      <a:pt x="f99" y="f48"/>
                      <a:pt x="f32" y="f62"/>
                      <a:pt x="f130" y="f125"/>
                    </a:cubicBezTo>
                    <a:cubicBezTo>
                      <a:pt x="f101" y="f22"/>
                      <a:pt x="f102" y="f49"/>
                      <a:pt x="f133" y="f134"/>
                    </a:cubicBezTo>
                    <a:cubicBezTo>
                      <a:pt x="f101" y="f24"/>
                      <a:pt x="f130" y="f26"/>
                      <a:pt x="f32" y="f43"/>
                    </a:cubicBezTo>
                    <a:cubicBezTo>
                      <a:pt x="f99" y="f26"/>
                      <a:pt x="f70" y="f24"/>
                      <a:pt x="f92" y="f22"/>
                    </a:cubicBezTo>
                    <a:cubicBezTo>
                      <a:pt x="f88" y="f51"/>
                      <a:pt x="f135" y="f41"/>
                      <a:pt x="f80" y="f58"/>
                    </a:cubicBezTo>
                    <a:cubicBezTo>
                      <a:pt x="f79" y="f136"/>
                      <a:pt x="f37" y="f39"/>
                      <a:pt x="f78" y="f76"/>
                    </a:cubicBezTo>
                    <a:cubicBezTo>
                      <a:pt x="f77" y="f37"/>
                      <a:pt x="f60" y="f36"/>
                      <a:pt x="f76" y="f64"/>
                    </a:cubicBezTo>
                    <a:cubicBezTo>
                      <a:pt x="f39" y="f71"/>
                      <a:pt x="f136" y="f69"/>
                      <a:pt x="f132" y="f100"/>
                    </a:cubicBezTo>
                    <a:cubicBezTo>
                      <a:pt x="f58" y="f102"/>
                      <a:pt x="f58" y="f137"/>
                      <a:pt x="f8" y="f104"/>
                    </a:cubicBezTo>
                    <a:cubicBezTo>
                      <a:pt x="f8" y="f105"/>
                      <a:pt x="f8" y="f129"/>
                      <a:pt x="f10" y="f129"/>
                    </a:cubicBezTo>
                    <a:cubicBezTo>
                      <a:pt x="f75" y="f105"/>
                      <a:pt x="f75" y="f104"/>
                      <a:pt x="f10" y="f138"/>
                    </a:cubicBezTo>
                    <a:cubicBezTo>
                      <a:pt x="f57" y="f130"/>
                      <a:pt x="f8" y="f70"/>
                      <a:pt x="f132" y="f34"/>
                    </a:cubicBezTo>
                    <a:cubicBezTo>
                      <a:pt x="f39" y="f80"/>
                      <a:pt x="f76" y="f39"/>
                      <a:pt x="f77" y="f75"/>
                    </a:cubicBezTo>
                    <a:cubicBezTo>
                      <a:pt x="f136" y="f61"/>
                      <a:pt x="f11" y="f129"/>
                      <a:pt x="f11" y="f128"/>
                    </a:cubicBezTo>
                    <a:cubicBezTo>
                      <a:pt x="f75" y="f107"/>
                      <a:pt x="f59" y="f106"/>
                      <a:pt x="f10" y="f129"/>
                    </a:cubicBezTo>
                    <a:cubicBezTo>
                      <a:pt x="f10" y="f129"/>
                      <a:pt x="f57" y="f129"/>
                      <a:pt x="f57" y="f129"/>
                    </a:cubicBezTo>
                    <a:cubicBezTo>
                      <a:pt x="f8" y="f139"/>
                      <a:pt x="f57" y="f109"/>
                      <a:pt x="f11" y="f27"/>
                    </a:cubicBezTo>
                    <a:cubicBezTo>
                      <a:pt x="f118" y="f140"/>
                      <a:pt x="f12" y="f21"/>
                      <a:pt x="f118" y="f19"/>
                    </a:cubicBezTo>
                    <a:cubicBezTo>
                      <a:pt x="f59" y="f112"/>
                      <a:pt x="f11" y="f112"/>
                      <a:pt x="f75" y="f19"/>
                    </a:cubicBezTo>
                    <a:cubicBezTo>
                      <a:pt x="f10" y="f121"/>
                      <a:pt x="f57" y="f21"/>
                      <a:pt x="f8" y="f23"/>
                    </a:cubicBezTo>
                    <a:cubicBezTo>
                      <a:pt x="f39" y="f109"/>
                      <a:pt x="f37" y="f107"/>
                      <a:pt x="f72" y="f129"/>
                    </a:cubicBezTo>
                    <a:cubicBezTo>
                      <a:pt x="f34" y="f138"/>
                      <a:pt x="f68" y="f133"/>
                      <a:pt x="f32" y="f101"/>
                    </a:cubicBezTo>
                    <a:cubicBezTo>
                      <a:pt x="f137" y="f96"/>
                      <a:pt x="f141" y="f99"/>
                      <a:pt x="f122" y="f96"/>
                    </a:cubicBezTo>
                    <a:cubicBezTo>
                      <a:pt x="f25" y="f96"/>
                      <a:pt x="f121" y="f130"/>
                      <a:pt x="f127" y="f102"/>
                    </a:cubicBezTo>
                    <a:cubicBezTo>
                      <a:pt x="f114" y="f137"/>
                      <a:pt x="f119" y="f31"/>
                      <a:pt x="f9" y="f142"/>
                    </a:cubicBezTo>
                    <a:cubicBezTo>
                      <a:pt x="f116" y="f128"/>
                      <a:pt x="f5" y="f108"/>
                      <a:pt x="f116" y="f143"/>
                    </a:cubicBezTo>
                    <a:cubicBezTo>
                      <a:pt x="f9" y="f109"/>
                      <a:pt x="f117" y="f27"/>
                      <a:pt x="f119" y="f122"/>
                    </a:cubicBezTo>
                    <a:cubicBezTo>
                      <a:pt x="f124" y="f122"/>
                      <a:pt x="f120" y="f109"/>
                      <a:pt x="f120" y="f29"/>
                    </a:cubicBezTo>
                    <a:cubicBezTo>
                      <a:pt x="f120" y="f108"/>
                      <a:pt x="f120" y="f128"/>
                      <a:pt x="f113" y="f128"/>
                    </a:cubicBezTo>
                    <a:cubicBezTo>
                      <a:pt x="f113" y="f128"/>
                      <a:pt x="f126" y="f142"/>
                      <a:pt x="f144" y="f107"/>
                    </a:cubicBezTo>
                    <a:cubicBezTo>
                      <a:pt x="f18" y="f139"/>
                      <a:pt x="f123" y="f106"/>
                      <a:pt x="f121" y="f139"/>
                    </a:cubicBezTo>
                    <a:cubicBezTo>
                      <a:pt x="f111" y="f106"/>
                      <a:pt x="f25" y="f31"/>
                      <a:pt x="f140" y="f129"/>
                    </a:cubicBezTo>
                    <a:cubicBezTo>
                      <a:pt x="f27" y="f104"/>
                      <a:pt x="f109" y="f104"/>
                      <a:pt x="f108" y="f104"/>
                    </a:cubicBezTo>
                    <a:cubicBezTo>
                      <a:pt x="f108" y="f104"/>
                      <a:pt x="f108" y="f104"/>
                      <a:pt x="f128" y="f104"/>
                    </a:cubicBezTo>
                    <a:cubicBezTo>
                      <a:pt x="f128" y="f104"/>
                      <a:pt x="f142" y="f138"/>
                      <a:pt x="f107" y="f137"/>
                    </a:cubicBezTo>
                    <a:cubicBezTo>
                      <a:pt x="f141" y="f137"/>
                      <a:pt x="f141" y="f137"/>
                      <a:pt x="f141" y="f138"/>
                    </a:cubicBezTo>
                    <a:cubicBezTo>
                      <a:pt x="f141" y="f138"/>
                      <a:pt x="f141" y="f104"/>
                      <a:pt x="f141" y="f104"/>
                    </a:cubicBezTo>
                    <a:cubicBezTo>
                      <a:pt x="f107" y="f105"/>
                      <a:pt x="f142" y="f105"/>
                      <a:pt x="f107" y="f31"/>
                    </a:cubicBezTo>
                    <a:cubicBezTo>
                      <a:pt x="f139" y="f106"/>
                      <a:pt x="f106" y="f106"/>
                      <a:pt x="f129" y="f31"/>
                    </a:cubicBezTo>
                    <a:cubicBezTo>
                      <a:pt x="f104" y="f31"/>
                      <a:pt x="f138" y="f106"/>
                      <a:pt x="f103" y="f139"/>
                    </a:cubicBezTo>
                    <a:cubicBezTo>
                      <a:pt x="f101" y="f107"/>
                      <a:pt x="f96" y="f128"/>
                      <a:pt x="f70" y="f142"/>
                    </a:cubicBezTo>
                    <a:cubicBezTo>
                      <a:pt x="f68" y="f107"/>
                      <a:pt x="f70" y="f107"/>
                      <a:pt x="f131" y="f141"/>
                    </a:cubicBezTo>
                    <a:cubicBezTo>
                      <a:pt x="f99" y="f139"/>
                      <a:pt x="f32" y="f106"/>
                      <a:pt x="f100" y="f31"/>
                    </a:cubicBezTo>
                    <a:cubicBezTo>
                      <a:pt x="f32" y="f106"/>
                      <a:pt x="f96" y="f139"/>
                      <a:pt x="f69" y="f141"/>
                    </a:cubicBezTo>
                    <a:cubicBezTo>
                      <a:pt x="f71" y="f128"/>
                      <a:pt x="f35" y="f109"/>
                      <a:pt x="f61" y="f140"/>
                    </a:cubicBezTo>
                    <a:cubicBezTo>
                      <a:pt x="f79" y="f25"/>
                      <a:pt x="f37" y="f21"/>
                      <a:pt x="f145" y="f19"/>
                    </a:cubicBezTo>
                    <a:cubicBezTo>
                      <a:pt x="f76" y="f18"/>
                      <a:pt x="f136" y="f114"/>
                      <a:pt x="f58" y="f14"/>
                    </a:cubicBezTo>
                    <a:cubicBezTo>
                      <a:pt x="f58" y="f115"/>
                      <a:pt x="f8" y="f117"/>
                      <a:pt x="f8" y="f9"/>
                    </a:cubicBezTo>
                    <a:close/>
                  </a:path>
                </a:pathLst>
              </a:custGeom>
              <a:solidFill>
                <a:srgbClr val="48719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97" name="Freeform 60">
                <a:extLst>
                  <a:ext uri="{FF2B5EF4-FFF2-40B4-BE49-F238E27FC236}">
                    <a16:creationId xmlns:a16="http://schemas.microsoft.com/office/drawing/2014/main" id="{A71157AE-9E90-6B02-767D-A52747F8DE36}"/>
                  </a:ext>
                </a:extLst>
              </p:cNvPr>
              <p:cNvSpPr/>
              <p:nvPr/>
            </p:nvSpPr>
            <p:spPr>
              <a:xfrm>
                <a:off x="10244132" y="6719889"/>
                <a:ext cx="409578" cy="23336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"/>
                  <a:gd name="f7" fmla="val 20"/>
                  <a:gd name="f8" fmla="val 2"/>
                  <a:gd name="f9" fmla="val 12"/>
                  <a:gd name="f10" fmla="val 1"/>
                  <a:gd name="f11" fmla="val 11"/>
                  <a:gd name="f12" fmla="val 10"/>
                  <a:gd name="f13" fmla="val 9"/>
                  <a:gd name="f14" fmla="val 3"/>
                  <a:gd name="f15" fmla="val 4"/>
                  <a:gd name="f16" fmla="val 5"/>
                  <a:gd name="f17" fmla="val 6"/>
                  <a:gd name="f18" fmla="val 13"/>
                  <a:gd name="f19" fmla="val 14"/>
                  <a:gd name="f20" fmla="val 15"/>
                  <a:gd name="f21" fmla="val 7"/>
                  <a:gd name="f22" fmla="val 8"/>
                  <a:gd name="f23" fmla="val 17"/>
                  <a:gd name="f24" fmla="val 19"/>
                  <a:gd name="f25" fmla="val 23"/>
                  <a:gd name="f26" fmla="val 25"/>
                  <a:gd name="f27" fmla="val 27"/>
                  <a:gd name="f28" fmla="val 28"/>
                  <a:gd name="f29" fmla="val 29"/>
                  <a:gd name="f30" fmla="val 31"/>
                  <a:gd name="f31" fmla="val 33"/>
                  <a:gd name="f32" fmla="val 32"/>
                  <a:gd name="f33" fmla="val 16"/>
                  <a:gd name="f34" fmla="val 18"/>
                  <a:gd name="f35" fmla="+- 0 0 -90"/>
                  <a:gd name="f36" fmla="*/ f3 1 35"/>
                  <a:gd name="f37" fmla="*/ f4 1 20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35"/>
                  <a:gd name="f46" fmla="*/ f42 1 20"/>
                  <a:gd name="f47" fmla="*/ 2 f43 1"/>
                  <a:gd name="f48" fmla="*/ 12 f42 1"/>
                  <a:gd name="f49" fmla="*/ 1 f43 1"/>
                  <a:gd name="f50" fmla="*/ 11 f42 1"/>
                  <a:gd name="f51" fmla="*/ 10 f42 1"/>
                  <a:gd name="f52" fmla="*/ 3 f43 1"/>
                  <a:gd name="f53" fmla="*/ 6 f43 1"/>
                  <a:gd name="f54" fmla="*/ 4 f43 1"/>
                  <a:gd name="f55" fmla="*/ 14 f42 1"/>
                  <a:gd name="f56" fmla="*/ 7 f43 1"/>
                  <a:gd name="f57" fmla="*/ 11 f43 1"/>
                  <a:gd name="f58" fmla="*/ 13 f43 1"/>
                  <a:gd name="f59" fmla="*/ 19 f43 1"/>
                  <a:gd name="f60" fmla="*/ 27 f43 1"/>
                  <a:gd name="f61" fmla="*/ 3 f42 1"/>
                  <a:gd name="f62" fmla="*/ 28 f43 1"/>
                  <a:gd name="f63" fmla="*/ 0 f42 1"/>
                  <a:gd name="f64" fmla="*/ 29 f43 1"/>
                  <a:gd name="f65" fmla="*/ 1 f42 1"/>
                  <a:gd name="f66" fmla="*/ 31 f43 1"/>
                  <a:gd name="f67" fmla="*/ 7 f42 1"/>
                  <a:gd name="f68" fmla="*/ 33 f43 1"/>
                  <a:gd name="f69" fmla="*/ 32 f43 1"/>
                  <a:gd name="f70" fmla="*/ 18 f42 1"/>
                  <a:gd name="f71" fmla="*/ 19 f42 1"/>
                  <a:gd name="f72" fmla="+- f44 0 f1"/>
                  <a:gd name="f73" fmla="*/ f47 1 35"/>
                  <a:gd name="f74" fmla="*/ f48 1 20"/>
                  <a:gd name="f75" fmla="*/ f49 1 35"/>
                  <a:gd name="f76" fmla="*/ f50 1 20"/>
                  <a:gd name="f77" fmla="*/ f51 1 20"/>
                  <a:gd name="f78" fmla="*/ f52 1 35"/>
                  <a:gd name="f79" fmla="*/ f53 1 35"/>
                  <a:gd name="f80" fmla="*/ f54 1 35"/>
                  <a:gd name="f81" fmla="*/ f55 1 20"/>
                  <a:gd name="f82" fmla="*/ f56 1 35"/>
                  <a:gd name="f83" fmla="*/ f57 1 35"/>
                  <a:gd name="f84" fmla="*/ f58 1 35"/>
                  <a:gd name="f85" fmla="*/ f59 1 35"/>
                  <a:gd name="f86" fmla="*/ f60 1 35"/>
                  <a:gd name="f87" fmla="*/ f61 1 20"/>
                  <a:gd name="f88" fmla="*/ f62 1 35"/>
                  <a:gd name="f89" fmla="*/ f63 1 20"/>
                  <a:gd name="f90" fmla="*/ f64 1 35"/>
                  <a:gd name="f91" fmla="*/ f65 1 20"/>
                  <a:gd name="f92" fmla="*/ f66 1 35"/>
                  <a:gd name="f93" fmla="*/ f67 1 20"/>
                  <a:gd name="f94" fmla="*/ f68 1 35"/>
                  <a:gd name="f95" fmla="*/ f69 1 35"/>
                  <a:gd name="f96" fmla="*/ f70 1 20"/>
                  <a:gd name="f97" fmla="*/ f71 1 20"/>
                  <a:gd name="f98" fmla="*/ 0 1 f45"/>
                  <a:gd name="f99" fmla="*/ f39 1 f45"/>
                  <a:gd name="f100" fmla="*/ 0 1 f46"/>
                  <a:gd name="f101" fmla="*/ f40 1 f46"/>
                  <a:gd name="f102" fmla="*/ f73 1 f45"/>
                  <a:gd name="f103" fmla="*/ f74 1 f46"/>
                  <a:gd name="f104" fmla="*/ f75 1 f45"/>
                  <a:gd name="f105" fmla="*/ f76 1 f46"/>
                  <a:gd name="f106" fmla="*/ f77 1 f46"/>
                  <a:gd name="f107" fmla="*/ f78 1 f45"/>
                  <a:gd name="f108" fmla="*/ f79 1 f45"/>
                  <a:gd name="f109" fmla="*/ f80 1 f45"/>
                  <a:gd name="f110" fmla="*/ f81 1 f46"/>
                  <a:gd name="f111" fmla="*/ f82 1 f45"/>
                  <a:gd name="f112" fmla="*/ f83 1 f45"/>
                  <a:gd name="f113" fmla="*/ f84 1 f45"/>
                  <a:gd name="f114" fmla="*/ f85 1 f45"/>
                  <a:gd name="f115" fmla="*/ f86 1 f45"/>
                  <a:gd name="f116" fmla="*/ f87 1 f46"/>
                  <a:gd name="f117" fmla="*/ f88 1 f45"/>
                  <a:gd name="f118" fmla="*/ f89 1 f46"/>
                  <a:gd name="f119" fmla="*/ f90 1 f45"/>
                  <a:gd name="f120" fmla="*/ f91 1 f46"/>
                  <a:gd name="f121" fmla="*/ f92 1 f45"/>
                  <a:gd name="f122" fmla="*/ f93 1 f46"/>
                  <a:gd name="f123" fmla="*/ f94 1 f45"/>
                  <a:gd name="f124" fmla="*/ f95 1 f45"/>
                  <a:gd name="f125" fmla="*/ f96 1 f46"/>
                  <a:gd name="f126" fmla="*/ f97 1 f46"/>
                  <a:gd name="f127" fmla="*/ f98 f36 1"/>
                  <a:gd name="f128" fmla="*/ f99 f36 1"/>
                  <a:gd name="f129" fmla="*/ f101 f37 1"/>
                  <a:gd name="f130" fmla="*/ f100 f37 1"/>
                  <a:gd name="f131" fmla="*/ f102 f36 1"/>
                  <a:gd name="f132" fmla="*/ f103 f37 1"/>
                  <a:gd name="f133" fmla="*/ f104 f36 1"/>
                  <a:gd name="f134" fmla="*/ f105 f37 1"/>
                  <a:gd name="f135" fmla="*/ f106 f37 1"/>
                  <a:gd name="f136" fmla="*/ f107 f36 1"/>
                  <a:gd name="f137" fmla="*/ f108 f36 1"/>
                  <a:gd name="f138" fmla="*/ f109 f36 1"/>
                  <a:gd name="f139" fmla="*/ f110 f37 1"/>
                  <a:gd name="f140" fmla="*/ f111 f36 1"/>
                  <a:gd name="f141" fmla="*/ f112 f36 1"/>
                  <a:gd name="f142" fmla="*/ f113 f36 1"/>
                  <a:gd name="f143" fmla="*/ f114 f36 1"/>
                  <a:gd name="f144" fmla="*/ f115 f36 1"/>
                  <a:gd name="f145" fmla="*/ f116 f37 1"/>
                  <a:gd name="f146" fmla="*/ f117 f36 1"/>
                  <a:gd name="f147" fmla="*/ f118 f37 1"/>
                  <a:gd name="f148" fmla="*/ f119 f36 1"/>
                  <a:gd name="f149" fmla="*/ f120 f37 1"/>
                  <a:gd name="f150" fmla="*/ f121 f36 1"/>
                  <a:gd name="f151" fmla="*/ f122 f37 1"/>
                  <a:gd name="f152" fmla="*/ f123 f36 1"/>
                  <a:gd name="f153" fmla="*/ f124 f36 1"/>
                  <a:gd name="f154" fmla="*/ f125 f37 1"/>
                  <a:gd name="f155" fmla="*/ f126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2">
                    <a:pos x="f131" y="f132"/>
                  </a:cxn>
                  <a:cxn ang="f72">
                    <a:pos x="f133" y="f134"/>
                  </a:cxn>
                  <a:cxn ang="f72">
                    <a:pos x="f133" y="f135"/>
                  </a:cxn>
                  <a:cxn ang="f72">
                    <a:pos x="f136" y="f135"/>
                  </a:cxn>
                  <a:cxn ang="f72">
                    <a:pos x="f137" y="f132"/>
                  </a:cxn>
                  <a:cxn ang="f72">
                    <a:pos x="f138" y="f139"/>
                  </a:cxn>
                  <a:cxn ang="f72">
                    <a:pos x="f140" y="f139"/>
                  </a:cxn>
                  <a:cxn ang="f72">
                    <a:pos x="f141" y="f134"/>
                  </a:cxn>
                  <a:cxn ang="f72">
                    <a:pos x="f142" y="f134"/>
                  </a:cxn>
                  <a:cxn ang="f72">
                    <a:pos x="f141" y="f139"/>
                  </a:cxn>
                  <a:cxn ang="f72">
                    <a:pos x="f143" y="f134"/>
                  </a:cxn>
                  <a:cxn ang="f72">
                    <a:pos x="f144" y="f145"/>
                  </a:cxn>
                  <a:cxn ang="f72">
                    <a:pos x="f146" y="f147"/>
                  </a:cxn>
                  <a:cxn ang="f72">
                    <a:pos x="f148" y="f147"/>
                  </a:cxn>
                  <a:cxn ang="f72">
                    <a:pos x="f148" y="f149"/>
                  </a:cxn>
                  <a:cxn ang="f72">
                    <a:pos x="f150" y="f151"/>
                  </a:cxn>
                  <a:cxn ang="f72">
                    <a:pos x="f152" y="f139"/>
                  </a:cxn>
                  <a:cxn ang="f72">
                    <a:pos x="f153" y="f154"/>
                  </a:cxn>
                  <a:cxn ang="f72">
                    <a:pos x="f144" y="f155"/>
                  </a:cxn>
                  <a:cxn ang="f72">
                    <a:pos x="f131" y="f154"/>
                  </a:cxn>
                  <a:cxn ang="f72">
                    <a:pos x="f133" y="f154"/>
                  </a:cxn>
                  <a:cxn ang="f72">
                    <a:pos x="f133" y="f154"/>
                  </a:cxn>
                  <a:cxn ang="f72">
                    <a:pos x="f131" y="f132"/>
                  </a:cxn>
                </a:cxnLst>
                <a:rect l="f127" t="f130" r="f128" b="f129"/>
                <a:pathLst>
                  <a:path w="35" h="20">
                    <a:moveTo>
                      <a:pt x="f8" y="f9"/>
                    </a:moveTo>
                    <a:cubicBezTo>
                      <a:pt x="f8" y="f9"/>
                      <a:pt x="f8" y="f9"/>
                      <a:pt x="f10" y="f11"/>
                    </a:cubicBezTo>
                    <a:cubicBezTo>
                      <a:pt x="f10" y="f11"/>
                      <a:pt x="f5" y="f12"/>
                      <a:pt x="f10" y="f12"/>
                    </a:cubicBezTo>
                    <a:cubicBezTo>
                      <a:pt x="f8" y="f13"/>
                      <a:pt x="f8" y="f13"/>
                      <a:pt x="f14" y="f12"/>
                    </a:cubicBezTo>
                    <a:cubicBezTo>
                      <a:pt x="f15" y="f12"/>
                      <a:pt x="f16" y="f11"/>
                      <a:pt x="f17" y="f9"/>
                    </a:cubicBezTo>
                    <a:cubicBezTo>
                      <a:pt x="f16" y="f18"/>
                      <a:pt x="f15" y="f18"/>
                      <a:pt x="f15" y="f19"/>
                    </a:cubicBezTo>
                    <a:cubicBezTo>
                      <a:pt x="f16" y="f20"/>
                      <a:pt x="f17" y="f19"/>
                      <a:pt x="f21" y="f19"/>
                    </a:cubicBezTo>
                    <a:cubicBezTo>
                      <a:pt x="f22" y="f18"/>
                      <a:pt x="f12" y="f9"/>
                      <a:pt x="f11" y="f11"/>
                    </a:cubicBezTo>
                    <a:cubicBezTo>
                      <a:pt x="f9" y="f12"/>
                      <a:pt x="f9" y="f12"/>
                      <a:pt x="f18" y="f11"/>
                    </a:cubicBezTo>
                    <a:cubicBezTo>
                      <a:pt x="f19" y="f18"/>
                      <a:pt x="f9" y="f18"/>
                      <a:pt x="f11" y="f19"/>
                    </a:cubicBezTo>
                    <a:cubicBezTo>
                      <a:pt x="f19" y="f18"/>
                      <a:pt x="f23" y="f18"/>
                      <a:pt x="f24" y="f11"/>
                    </a:cubicBezTo>
                    <a:cubicBezTo>
                      <a:pt x="f25" y="f13"/>
                      <a:pt x="f26" y="f17"/>
                      <a:pt x="f27" y="f14"/>
                    </a:cubicBezTo>
                    <a:cubicBezTo>
                      <a:pt x="f27" y="f8"/>
                      <a:pt x="f27" y="f10"/>
                      <a:pt x="f28" y="f5"/>
                    </a:cubicBezTo>
                    <a:cubicBezTo>
                      <a:pt x="f28" y="f5"/>
                      <a:pt x="f29" y="f5"/>
                      <a:pt x="f29" y="f5"/>
                    </a:cubicBezTo>
                    <a:cubicBezTo>
                      <a:pt x="f29" y="f10"/>
                      <a:pt x="f29" y="f10"/>
                      <a:pt x="f29" y="f10"/>
                    </a:cubicBezTo>
                    <a:cubicBezTo>
                      <a:pt x="f29" y="f15"/>
                      <a:pt x="f29" y="f16"/>
                      <a:pt x="f30" y="f21"/>
                    </a:cubicBezTo>
                    <a:cubicBezTo>
                      <a:pt x="f31" y="f22"/>
                      <a:pt x="f6" y="f11"/>
                      <a:pt x="f31" y="f19"/>
                    </a:cubicBezTo>
                    <a:cubicBezTo>
                      <a:pt x="f32" y="f20"/>
                      <a:pt x="f32" y="f33"/>
                      <a:pt x="f32" y="f34"/>
                    </a:cubicBezTo>
                    <a:cubicBezTo>
                      <a:pt x="f30" y="f7"/>
                      <a:pt x="f29" y="f24"/>
                      <a:pt x="f27" y="f24"/>
                    </a:cubicBezTo>
                    <a:cubicBezTo>
                      <a:pt x="f24" y="f20"/>
                      <a:pt x="f12" y="f33"/>
                      <a:pt x="f8" y="f34"/>
                    </a:cubicBezTo>
                    <a:cubicBezTo>
                      <a:pt x="f10" y="f24"/>
                      <a:pt x="f10" y="f24"/>
                      <a:pt x="f10" y="f34"/>
                    </a:cubicBezTo>
                    <a:cubicBezTo>
                      <a:pt x="f10" y="f34"/>
                      <a:pt x="f10" y="f34"/>
                      <a:pt x="f10" y="f34"/>
                    </a:cubicBezTo>
                    <a:cubicBezTo>
                      <a:pt x="f14" y="f33"/>
                      <a:pt x="f14" y="f19"/>
                      <a:pt x="f8" y="f9"/>
                    </a:cubicBezTo>
                    <a:close/>
                  </a:path>
                </a:pathLst>
              </a:custGeom>
              <a:solidFill>
                <a:srgbClr val="48719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98" name="Freeform 61">
                <a:extLst>
                  <a:ext uri="{FF2B5EF4-FFF2-40B4-BE49-F238E27FC236}">
                    <a16:creationId xmlns:a16="http://schemas.microsoft.com/office/drawing/2014/main" id="{9006E336-7B9B-E0DF-D13D-653E5FB7B1E6}"/>
                  </a:ext>
                </a:extLst>
              </p:cNvPr>
              <p:cNvSpPr/>
              <p:nvPr/>
            </p:nvSpPr>
            <p:spPr>
              <a:xfrm>
                <a:off x="10372725" y="6602416"/>
                <a:ext cx="222254" cy="2460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9"/>
                  <a:gd name="f7" fmla="val 21"/>
                  <a:gd name="f8" fmla="val 2"/>
                  <a:gd name="f9" fmla="val 1"/>
                  <a:gd name="f10" fmla="val 6"/>
                  <a:gd name="f11" fmla="val 17"/>
                  <a:gd name="f12" fmla="val 11"/>
                  <a:gd name="f13" fmla="val 13"/>
                  <a:gd name="f14" fmla="val 14"/>
                  <a:gd name="f15" fmla="val 7"/>
                  <a:gd name="f16" fmla="val 15"/>
                  <a:gd name="f17" fmla="val 5"/>
                  <a:gd name="f18" fmla="val 3"/>
                  <a:gd name="f19" fmla="val 18"/>
                  <a:gd name="f20" fmla="val 4"/>
                  <a:gd name="f21" fmla="val 10"/>
                  <a:gd name="f22" fmla="val 16"/>
                  <a:gd name="f23" fmla="val 9"/>
                  <a:gd name="f24" fmla="val 8"/>
                  <a:gd name="f25" fmla="val 20"/>
                  <a:gd name="f26" fmla="+- 0 0 -90"/>
                  <a:gd name="f27" fmla="*/ f3 1 19"/>
                  <a:gd name="f28" fmla="*/ f4 1 21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19"/>
                  <a:gd name="f37" fmla="*/ f33 1 21"/>
                  <a:gd name="f38" fmla="*/ 2 f34 1"/>
                  <a:gd name="f39" fmla="*/ 21 f33 1"/>
                  <a:gd name="f40" fmla="*/ 0 f34 1"/>
                  <a:gd name="f41" fmla="*/ 14 f34 1"/>
                  <a:gd name="f42" fmla="*/ 7 f33 1"/>
                  <a:gd name="f43" fmla="*/ 18 f34 1"/>
                  <a:gd name="f44" fmla="*/ 0 f33 1"/>
                  <a:gd name="f45" fmla="*/ 10 f33 1"/>
                  <a:gd name="f46" fmla="*/ 17 f34 1"/>
                  <a:gd name="f47" fmla="*/ 16 f34 1"/>
                  <a:gd name="f48" fmla="*/ 8 f33 1"/>
                  <a:gd name="f49" fmla="*/ 6 f34 1"/>
                  <a:gd name="f50" fmla="*/ 20 f33 1"/>
                  <a:gd name="f51" fmla="+- f35 0 f1"/>
                  <a:gd name="f52" fmla="*/ f38 1 19"/>
                  <a:gd name="f53" fmla="*/ f39 1 21"/>
                  <a:gd name="f54" fmla="*/ f40 1 19"/>
                  <a:gd name="f55" fmla="*/ f41 1 19"/>
                  <a:gd name="f56" fmla="*/ f42 1 21"/>
                  <a:gd name="f57" fmla="*/ f43 1 19"/>
                  <a:gd name="f58" fmla="*/ f44 1 21"/>
                  <a:gd name="f59" fmla="*/ f45 1 21"/>
                  <a:gd name="f60" fmla="*/ f46 1 19"/>
                  <a:gd name="f61" fmla="*/ f47 1 19"/>
                  <a:gd name="f62" fmla="*/ f48 1 21"/>
                  <a:gd name="f63" fmla="*/ f49 1 19"/>
                  <a:gd name="f64" fmla="*/ f50 1 21"/>
                  <a:gd name="f65" fmla="*/ 0 1 f36"/>
                  <a:gd name="f66" fmla="*/ f30 1 f36"/>
                  <a:gd name="f67" fmla="*/ 0 1 f37"/>
                  <a:gd name="f68" fmla="*/ f31 1 f37"/>
                  <a:gd name="f69" fmla="*/ f52 1 f36"/>
                  <a:gd name="f70" fmla="*/ f53 1 f37"/>
                  <a:gd name="f71" fmla="*/ f54 1 f36"/>
                  <a:gd name="f72" fmla="*/ f55 1 f36"/>
                  <a:gd name="f73" fmla="*/ f56 1 f37"/>
                  <a:gd name="f74" fmla="*/ f57 1 f36"/>
                  <a:gd name="f75" fmla="*/ f58 1 f37"/>
                  <a:gd name="f76" fmla="*/ f59 1 f37"/>
                  <a:gd name="f77" fmla="*/ f60 1 f36"/>
                  <a:gd name="f78" fmla="*/ f61 1 f36"/>
                  <a:gd name="f79" fmla="*/ f62 1 f37"/>
                  <a:gd name="f80" fmla="*/ f63 1 f36"/>
                  <a:gd name="f81" fmla="*/ f64 1 f37"/>
                  <a:gd name="f82" fmla="*/ f65 f27 1"/>
                  <a:gd name="f83" fmla="*/ f66 f27 1"/>
                  <a:gd name="f84" fmla="*/ f68 f28 1"/>
                  <a:gd name="f85" fmla="*/ f67 f28 1"/>
                  <a:gd name="f86" fmla="*/ f69 f27 1"/>
                  <a:gd name="f87" fmla="*/ f70 f28 1"/>
                  <a:gd name="f88" fmla="*/ f71 f27 1"/>
                  <a:gd name="f89" fmla="*/ f72 f27 1"/>
                  <a:gd name="f90" fmla="*/ f73 f28 1"/>
                  <a:gd name="f91" fmla="*/ f74 f27 1"/>
                  <a:gd name="f92" fmla="*/ f75 f28 1"/>
                  <a:gd name="f93" fmla="*/ f76 f28 1"/>
                  <a:gd name="f94" fmla="*/ f77 f27 1"/>
                  <a:gd name="f95" fmla="*/ f78 f27 1"/>
                  <a:gd name="f96" fmla="*/ f79 f28 1"/>
                  <a:gd name="f97" fmla="*/ f80 f27 1"/>
                  <a:gd name="f98" fmla="*/ f81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6" y="f87"/>
                  </a:cxn>
                  <a:cxn ang="f51">
                    <a:pos x="f88" y="f87"/>
                  </a:cxn>
                  <a:cxn ang="f51">
                    <a:pos x="f89" y="f90"/>
                  </a:cxn>
                  <a:cxn ang="f51">
                    <a:pos x="f91" y="f92"/>
                  </a:cxn>
                  <a:cxn ang="f51">
                    <a:pos x="f91" y="f93"/>
                  </a:cxn>
                  <a:cxn ang="f51">
                    <a:pos x="f94" y="f93"/>
                  </a:cxn>
                  <a:cxn ang="f51">
                    <a:pos x="f95" y="f96"/>
                  </a:cxn>
                  <a:cxn ang="f51">
                    <a:pos x="f97" y="f98"/>
                  </a:cxn>
                  <a:cxn ang="f51">
                    <a:pos x="f86" y="f87"/>
                  </a:cxn>
                </a:cxnLst>
                <a:rect l="f82" t="f85" r="f83" b="f84"/>
                <a:pathLst>
                  <a:path w="19" h="21">
                    <a:moveTo>
                      <a:pt x="f8" y="f7"/>
                    </a:moveTo>
                    <a:cubicBezTo>
                      <a:pt x="f8" y="f7"/>
                      <a:pt x="f9" y="f7"/>
                      <a:pt x="f5" y="f7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1" y="f18"/>
                      <a:pt x="f19" y="f5"/>
                    </a:cubicBezTo>
                    <a:cubicBezTo>
                      <a:pt x="f6" y="f20"/>
                      <a:pt x="f19" y="f15"/>
                      <a:pt x="f19" y="f21"/>
                    </a:cubicBezTo>
                    <a:cubicBezTo>
                      <a:pt x="f19" y="f21"/>
                      <a:pt x="f11" y="f21"/>
                      <a:pt x="f11" y="f21"/>
                    </a:cubicBezTo>
                    <a:cubicBezTo>
                      <a:pt x="f22" y="f21"/>
                      <a:pt x="f11" y="f23"/>
                      <a:pt x="f22" y="f24"/>
                    </a:cubicBezTo>
                    <a:cubicBezTo>
                      <a:pt x="f13" y="f13"/>
                      <a:pt x="f23" y="f22"/>
                      <a:pt x="f10" y="f25"/>
                    </a:cubicBezTo>
                    <a:cubicBezTo>
                      <a:pt x="f17" y="f7"/>
                      <a:pt x="f20" y="f7"/>
                      <a:pt x="f8" y="f7"/>
                    </a:cubicBezTo>
                    <a:close/>
                  </a:path>
                </a:pathLst>
              </a:custGeom>
              <a:solidFill>
                <a:srgbClr val="626A8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99" name="Freeform 62">
                <a:extLst>
                  <a:ext uri="{FF2B5EF4-FFF2-40B4-BE49-F238E27FC236}">
                    <a16:creationId xmlns:a16="http://schemas.microsoft.com/office/drawing/2014/main" id="{AC646B84-1200-4BE0-44C2-2D6B64FF1B9D}"/>
                  </a:ext>
                </a:extLst>
              </p:cNvPr>
              <p:cNvSpPr/>
              <p:nvPr/>
            </p:nvSpPr>
            <p:spPr>
              <a:xfrm>
                <a:off x="10337804" y="6626227"/>
                <a:ext cx="198433" cy="2222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"/>
                  <a:gd name="f7" fmla="val 19"/>
                  <a:gd name="f8" fmla="val 2"/>
                  <a:gd name="f9" fmla="val 16"/>
                  <a:gd name="f10" fmla="val 5"/>
                  <a:gd name="f11" fmla="val 15"/>
                  <a:gd name="f12" fmla="val 7"/>
                  <a:gd name="f13" fmla="val 12"/>
                  <a:gd name="f14" fmla="val 10"/>
                  <a:gd name="f15" fmla="val 14"/>
                  <a:gd name="f16" fmla="val 4"/>
                  <a:gd name="f17" fmla="val 3"/>
                  <a:gd name="f18" fmla="val 1"/>
                  <a:gd name="f19" fmla="val 13"/>
                  <a:gd name="f20" fmla="val 8"/>
                  <a:gd name="f21" fmla="val 9"/>
                  <a:gd name="f22" fmla="val 18"/>
                  <a:gd name="f23" fmla="+- 0 0 -90"/>
                  <a:gd name="f24" fmla="*/ f3 1 17"/>
                  <a:gd name="f25" fmla="*/ f4 1 19"/>
                  <a:gd name="f26" fmla="val f5"/>
                  <a:gd name="f27" fmla="val f6"/>
                  <a:gd name="f28" fmla="val f7"/>
                  <a:gd name="f29" fmla="*/ f23 f0 1"/>
                  <a:gd name="f30" fmla="+- f28 0 f26"/>
                  <a:gd name="f31" fmla="+- f27 0 f26"/>
                  <a:gd name="f32" fmla="*/ f29 1 f2"/>
                  <a:gd name="f33" fmla="*/ f31 1 17"/>
                  <a:gd name="f34" fmla="*/ f30 1 19"/>
                  <a:gd name="f35" fmla="*/ 0 f31 1"/>
                  <a:gd name="f36" fmla="*/ 19 f30 1"/>
                  <a:gd name="f37" fmla="*/ 7 f31 1"/>
                  <a:gd name="f38" fmla="*/ 12 f30 1"/>
                  <a:gd name="f39" fmla="*/ 14 f31 1"/>
                  <a:gd name="f40" fmla="*/ 5 f30 1"/>
                  <a:gd name="f41" fmla="*/ 15 f31 1"/>
                  <a:gd name="f42" fmla="*/ 3 f30 1"/>
                  <a:gd name="f43" fmla="*/ 17 f31 1"/>
                  <a:gd name="f44" fmla="*/ 1 f30 1"/>
                  <a:gd name="f45" fmla="*/ 2 f31 1"/>
                  <a:gd name="f46" fmla="*/ 18 f30 1"/>
                  <a:gd name="f47" fmla="+- f32 0 f1"/>
                  <a:gd name="f48" fmla="*/ f35 1 17"/>
                  <a:gd name="f49" fmla="*/ f36 1 19"/>
                  <a:gd name="f50" fmla="*/ f37 1 17"/>
                  <a:gd name="f51" fmla="*/ f38 1 19"/>
                  <a:gd name="f52" fmla="*/ f39 1 17"/>
                  <a:gd name="f53" fmla="*/ f40 1 19"/>
                  <a:gd name="f54" fmla="*/ f41 1 17"/>
                  <a:gd name="f55" fmla="*/ f42 1 19"/>
                  <a:gd name="f56" fmla="*/ f43 1 17"/>
                  <a:gd name="f57" fmla="*/ f44 1 19"/>
                  <a:gd name="f58" fmla="*/ f45 1 17"/>
                  <a:gd name="f59" fmla="*/ f46 1 19"/>
                  <a:gd name="f60" fmla="*/ 0 1 f33"/>
                  <a:gd name="f61" fmla="*/ f27 1 f33"/>
                  <a:gd name="f62" fmla="*/ 0 1 f34"/>
                  <a:gd name="f63" fmla="*/ f28 1 f34"/>
                  <a:gd name="f64" fmla="*/ f48 1 f33"/>
                  <a:gd name="f65" fmla="*/ f49 1 f34"/>
                  <a:gd name="f66" fmla="*/ f50 1 f33"/>
                  <a:gd name="f67" fmla="*/ f51 1 f34"/>
                  <a:gd name="f68" fmla="*/ f52 1 f33"/>
                  <a:gd name="f69" fmla="*/ f53 1 f34"/>
                  <a:gd name="f70" fmla="*/ f54 1 f33"/>
                  <a:gd name="f71" fmla="*/ f55 1 f34"/>
                  <a:gd name="f72" fmla="*/ f56 1 f33"/>
                  <a:gd name="f73" fmla="*/ f57 1 f34"/>
                  <a:gd name="f74" fmla="*/ f58 1 f33"/>
                  <a:gd name="f75" fmla="*/ f59 1 f34"/>
                  <a:gd name="f76" fmla="*/ f60 f24 1"/>
                  <a:gd name="f77" fmla="*/ f61 f24 1"/>
                  <a:gd name="f78" fmla="*/ f63 f25 1"/>
                  <a:gd name="f79" fmla="*/ f62 f25 1"/>
                  <a:gd name="f80" fmla="*/ f64 f24 1"/>
                  <a:gd name="f81" fmla="*/ f65 f25 1"/>
                  <a:gd name="f82" fmla="*/ f66 f24 1"/>
                  <a:gd name="f83" fmla="*/ f67 f25 1"/>
                  <a:gd name="f84" fmla="*/ f68 f24 1"/>
                  <a:gd name="f85" fmla="*/ f69 f25 1"/>
                  <a:gd name="f86" fmla="*/ f70 f24 1"/>
                  <a:gd name="f87" fmla="*/ f71 f25 1"/>
                  <a:gd name="f88" fmla="*/ f72 f24 1"/>
                  <a:gd name="f89" fmla="*/ f73 f25 1"/>
                  <a:gd name="f90" fmla="*/ f74 f24 1"/>
                  <a:gd name="f91" fmla="*/ f7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80" y="f81"/>
                  </a:cxn>
                  <a:cxn ang="f47">
                    <a:pos x="f82" y="f83"/>
                  </a:cxn>
                  <a:cxn ang="f47">
                    <a:pos x="f84" y="f85"/>
                  </a:cxn>
                  <a:cxn ang="f47">
                    <a:pos x="f86" y="f87"/>
                  </a:cxn>
                  <a:cxn ang="f47">
                    <a:pos x="f88" y="f89"/>
                  </a:cxn>
                  <a:cxn ang="f47">
                    <a:pos x="f90" y="f91"/>
                  </a:cxn>
                  <a:cxn ang="f47">
                    <a:pos x="f80" y="f81"/>
                  </a:cxn>
                </a:cxnLst>
                <a:rect l="f76" t="f79" r="f77" b="f78"/>
                <a:pathLst>
                  <a:path w="17" h="19">
                    <a:moveTo>
                      <a:pt x="f5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4"/>
                      <a:pt x="f13" y="f12"/>
                      <a:pt x="f15" y="f10"/>
                    </a:cubicBezTo>
                    <a:cubicBezTo>
                      <a:pt x="f11" y="f16"/>
                      <a:pt x="f11" y="f16"/>
                      <a:pt x="f11" y="f17"/>
                    </a:cubicBezTo>
                    <a:cubicBezTo>
                      <a:pt x="f15" y="f5"/>
                      <a:pt x="f9" y="f18"/>
                      <a:pt x="f6" y="f18"/>
                    </a:cubicBezTo>
                    <a:cubicBezTo>
                      <a:pt x="f19" y="f20"/>
                      <a:pt x="f21" y="f15"/>
                      <a:pt x="f8" y="f22"/>
                    </a:cubicBezTo>
                    <a:cubicBezTo>
                      <a:pt x="f18" y="f22"/>
                      <a:pt x="f18" y="f7"/>
                      <a:pt x="f5" y="f7"/>
                    </a:cubicBezTo>
                    <a:close/>
                  </a:path>
                </a:pathLst>
              </a:custGeom>
              <a:solidFill>
                <a:srgbClr val="626A8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00" name="Freeform 63">
                <a:extLst>
                  <a:ext uri="{FF2B5EF4-FFF2-40B4-BE49-F238E27FC236}">
                    <a16:creationId xmlns:a16="http://schemas.microsoft.com/office/drawing/2014/main" id="{49326DA5-516A-BC33-3D3E-5B51E883C3FE}"/>
                  </a:ext>
                </a:extLst>
              </p:cNvPr>
              <p:cNvSpPr/>
              <p:nvPr/>
            </p:nvSpPr>
            <p:spPr>
              <a:xfrm>
                <a:off x="6565904" y="5329242"/>
                <a:ext cx="2693986" cy="13446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0"/>
                  <a:gd name="f7" fmla="val 115"/>
                  <a:gd name="f8" fmla="val 150"/>
                  <a:gd name="f9" fmla="val 114"/>
                  <a:gd name="f10" fmla="val 148"/>
                  <a:gd name="f11" fmla="val 112"/>
                  <a:gd name="f12" fmla="val 147"/>
                  <a:gd name="f13" fmla="val 145"/>
                  <a:gd name="f14" fmla="val 144"/>
                  <a:gd name="f15" fmla="val 113"/>
                  <a:gd name="f16" fmla="val 143"/>
                  <a:gd name="f17" fmla="val 111"/>
                  <a:gd name="f18" fmla="val 152"/>
                  <a:gd name="f19" fmla="val 108"/>
                  <a:gd name="f20" fmla="val 159"/>
                  <a:gd name="f21" fmla="val 104"/>
                  <a:gd name="f22" fmla="val 166"/>
                  <a:gd name="f23" fmla="val 99"/>
                  <a:gd name="f24" fmla="val 169"/>
                  <a:gd name="f25" fmla="val 97"/>
                  <a:gd name="f26" fmla="val 173"/>
                  <a:gd name="f27" fmla="val 95"/>
                  <a:gd name="f28" fmla="val 175"/>
                  <a:gd name="f29" fmla="val 91"/>
                  <a:gd name="f30" fmla="val 176"/>
                  <a:gd name="f31" fmla="val 88"/>
                  <a:gd name="f32" fmla="val 86"/>
                  <a:gd name="f33" fmla="val 172"/>
                  <a:gd name="f34" fmla="val 167"/>
                  <a:gd name="f35" fmla="val 164"/>
                  <a:gd name="f36" fmla="val 87"/>
                  <a:gd name="f37" fmla="val 156"/>
                  <a:gd name="f38" fmla="val 89"/>
                  <a:gd name="f39" fmla="val 140"/>
                  <a:gd name="f40" fmla="val 92"/>
                  <a:gd name="f41" fmla="val 133"/>
                  <a:gd name="f42" fmla="val 93"/>
                  <a:gd name="f43" fmla="val 126"/>
                  <a:gd name="f44" fmla="val 120"/>
                  <a:gd name="f45" fmla="val 119"/>
                  <a:gd name="f46" fmla="val 118"/>
                  <a:gd name="f47" fmla="val 116"/>
                  <a:gd name="f48" fmla="val 106"/>
                  <a:gd name="f49" fmla="val 81"/>
                  <a:gd name="f50" fmla="val 70"/>
                  <a:gd name="f51" fmla="val 109"/>
                  <a:gd name="f52" fmla="val 62"/>
                  <a:gd name="f53" fmla="val 110"/>
                  <a:gd name="f54" fmla="val 61"/>
                  <a:gd name="f55" fmla="val 60"/>
                  <a:gd name="f56" fmla="val 59"/>
                  <a:gd name="f57" fmla="val 57"/>
                  <a:gd name="f58" fmla="val 107"/>
                  <a:gd name="f59" fmla="val 58"/>
                  <a:gd name="f60" fmla="val 98"/>
                  <a:gd name="f61" fmla="val 85"/>
                  <a:gd name="f62" fmla="val 79"/>
                  <a:gd name="f63" fmla="val 64"/>
                  <a:gd name="f64" fmla="val 73"/>
                  <a:gd name="f65" fmla="val 65"/>
                  <a:gd name="f66" fmla="val 66"/>
                  <a:gd name="f67" fmla="val 67"/>
                  <a:gd name="f68" fmla="val 71"/>
                  <a:gd name="f69" fmla="val 46"/>
                  <a:gd name="f70" fmla="val 74"/>
                  <a:gd name="f71" fmla="val 37"/>
                  <a:gd name="f72" fmla="val 78"/>
                  <a:gd name="f73" fmla="val 30"/>
                  <a:gd name="f74" fmla="val 80"/>
                  <a:gd name="f75" fmla="val 24"/>
                  <a:gd name="f76" fmla="val 83"/>
                  <a:gd name="f77" fmla="val 17"/>
                  <a:gd name="f78" fmla="val 84"/>
                  <a:gd name="f79" fmla="val 11"/>
                  <a:gd name="f80" fmla="val 6"/>
                  <a:gd name="f81" fmla="val 1"/>
                  <a:gd name="f82" fmla="val 76"/>
                  <a:gd name="f83" fmla="val 72"/>
                  <a:gd name="f84" fmla="val 18"/>
                  <a:gd name="f85" fmla="val 19"/>
                  <a:gd name="f86" fmla="val 20"/>
                  <a:gd name="f87" fmla="val 28"/>
                  <a:gd name="f88" fmla="val 32"/>
                  <a:gd name="f89" fmla="val 53"/>
                  <a:gd name="f90" fmla="val 43"/>
                  <a:gd name="f91" fmla="val 33"/>
                  <a:gd name="f92" fmla="val 23"/>
                  <a:gd name="f93" fmla="val 22"/>
                  <a:gd name="f94" fmla="val 75"/>
                  <a:gd name="f95" fmla="val 16"/>
                  <a:gd name="f96" fmla="val 13"/>
                  <a:gd name="f97" fmla="val 9"/>
                  <a:gd name="f98" fmla="val 7"/>
                  <a:gd name="f99" fmla="val 5"/>
                  <a:gd name="f100" fmla="val 3"/>
                  <a:gd name="f101" fmla="val 124"/>
                  <a:gd name="f102" fmla="val 131"/>
                  <a:gd name="f103" fmla="val 137"/>
                  <a:gd name="f104" fmla="val 153"/>
                  <a:gd name="f105" fmla="val 31"/>
                  <a:gd name="f106" fmla="val 163"/>
                  <a:gd name="f107" fmla="val 168"/>
                  <a:gd name="f108" fmla="val 27"/>
                  <a:gd name="f109" fmla="val 26"/>
                  <a:gd name="f110" fmla="val 25"/>
                  <a:gd name="f111" fmla="val 170"/>
                  <a:gd name="f112" fmla="val 171"/>
                  <a:gd name="f113" fmla="val 186"/>
                  <a:gd name="f114" fmla="val 36"/>
                  <a:gd name="f115" fmla="val 200"/>
                  <a:gd name="f116" fmla="val 44"/>
                  <a:gd name="f117" fmla="val 213"/>
                  <a:gd name="f118" fmla="val 219"/>
                  <a:gd name="f119" fmla="val 224"/>
                  <a:gd name="f120" fmla="val 227"/>
                  <a:gd name="f121" fmla="val 68"/>
                  <a:gd name="f122" fmla="val 228"/>
                  <a:gd name="f123" fmla="val 229"/>
                  <a:gd name="f124" fmla="val 226"/>
                  <a:gd name="f125" fmla="val 77"/>
                  <a:gd name="f126" fmla="val 215"/>
                  <a:gd name="f127" fmla="val 212"/>
                  <a:gd name="f128" fmla="val 90"/>
                  <a:gd name="f129" fmla="val 208"/>
                  <a:gd name="f130" fmla="val 202"/>
                  <a:gd name="f131" fmla="val 197"/>
                  <a:gd name="f132" fmla="val 94"/>
                  <a:gd name="f133" fmla="val 194"/>
                  <a:gd name="f134" fmla="val 191"/>
                  <a:gd name="f135" fmla="val 103"/>
                  <a:gd name="f136" fmla="val 187"/>
                  <a:gd name="f137" fmla="val 184"/>
                  <a:gd name="f138" fmla="val 183"/>
                  <a:gd name="f139" fmla="val 182"/>
                  <a:gd name="f140" fmla="val 179"/>
                  <a:gd name="f141" fmla="val 181"/>
                  <a:gd name="f142" fmla="val 185"/>
                  <a:gd name="f143" fmla="val 105"/>
                  <a:gd name="f144" fmla="val 102"/>
                  <a:gd name="f145" fmla="val 188"/>
                  <a:gd name="f146" fmla="val 100"/>
                  <a:gd name="f147" fmla="val 190"/>
                  <a:gd name="f148" fmla="val 96"/>
                  <a:gd name="f149" fmla="val 189"/>
                  <a:gd name="f150" fmla="val 101"/>
                  <a:gd name="f151" fmla="val 177"/>
                  <a:gd name="f152" fmla="val 174"/>
                  <a:gd name="f153" fmla="val 162"/>
                  <a:gd name="f154" fmla="val 157"/>
                  <a:gd name="f155" fmla="val 155"/>
                  <a:gd name="f156" fmla="val 151"/>
                  <a:gd name="f157" fmla="+- 0 0 -90"/>
                  <a:gd name="f158" fmla="*/ f3 1 230"/>
                  <a:gd name="f159" fmla="*/ f4 1 115"/>
                  <a:gd name="f160" fmla="val f5"/>
                  <a:gd name="f161" fmla="val f6"/>
                  <a:gd name="f162" fmla="val f7"/>
                  <a:gd name="f163" fmla="*/ f157 f0 1"/>
                  <a:gd name="f164" fmla="+- f162 0 f160"/>
                  <a:gd name="f165" fmla="+- f161 0 f160"/>
                  <a:gd name="f166" fmla="*/ f163 1 f2"/>
                  <a:gd name="f167" fmla="*/ f165 1 230"/>
                  <a:gd name="f168" fmla="*/ f164 1 115"/>
                  <a:gd name="f169" fmla="*/ 150 f165 1"/>
                  <a:gd name="f170" fmla="*/ 114 f164 1"/>
                  <a:gd name="f171" fmla="*/ 145 f165 1"/>
                  <a:gd name="f172" fmla="*/ 143 f165 1"/>
                  <a:gd name="f173" fmla="*/ 113 f164 1"/>
                  <a:gd name="f174" fmla="*/ 144 f165 1"/>
                  <a:gd name="f175" fmla="*/ 111 f164 1"/>
                  <a:gd name="f176" fmla="*/ 166 f165 1"/>
                  <a:gd name="f177" fmla="*/ 99 f164 1"/>
                  <a:gd name="f178" fmla="*/ 175 f165 1"/>
                  <a:gd name="f179" fmla="*/ 91 f164 1"/>
                  <a:gd name="f180" fmla="*/ 172 f165 1"/>
                  <a:gd name="f181" fmla="*/ 86 f164 1"/>
                  <a:gd name="f182" fmla="*/ 164 f165 1"/>
                  <a:gd name="f183" fmla="*/ 87 f164 1"/>
                  <a:gd name="f184" fmla="*/ 140 f165 1"/>
                  <a:gd name="f185" fmla="*/ 92 f164 1"/>
                  <a:gd name="f186" fmla="*/ 120 f165 1"/>
                  <a:gd name="f187" fmla="*/ 89 f164 1"/>
                  <a:gd name="f188" fmla="*/ 116 f165 1"/>
                  <a:gd name="f189" fmla="*/ 88 f164 1"/>
                  <a:gd name="f190" fmla="*/ 114 f165 1"/>
                  <a:gd name="f191" fmla="*/ 109 f165 1"/>
                  <a:gd name="f192" fmla="*/ 62 f164 1"/>
                  <a:gd name="f193" fmla="*/ 112 f165 1"/>
                  <a:gd name="f194" fmla="*/ 59 f164 1"/>
                  <a:gd name="f195" fmla="*/ 104 f165 1"/>
                  <a:gd name="f196" fmla="*/ 85 f165 1"/>
                  <a:gd name="f197" fmla="*/ 66 f165 1"/>
                  <a:gd name="f198" fmla="*/ 67 f164 1"/>
                  <a:gd name="f199" fmla="*/ 37 f165 1"/>
                  <a:gd name="f200" fmla="*/ 78 f164 1"/>
                  <a:gd name="f201" fmla="*/ 17 f165 1"/>
                  <a:gd name="f202" fmla="*/ 84 f164 1"/>
                  <a:gd name="f203" fmla="*/ 1 f165 1"/>
                  <a:gd name="f204" fmla="*/ 81 f164 1"/>
                  <a:gd name="f205" fmla="*/ 0 f165 1"/>
                  <a:gd name="f206" fmla="*/ 80 f164 1"/>
                  <a:gd name="f207" fmla="*/ 20 f165 1"/>
                  <a:gd name="f208" fmla="*/ 65 f164 1"/>
                  <a:gd name="f209" fmla="*/ 32 f165 1"/>
                  <a:gd name="f210" fmla="*/ 53 f164 1"/>
                  <a:gd name="f211" fmla="*/ 65 f165 1"/>
                  <a:gd name="f212" fmla="*/ 24 f164 1"/>
                  <a:gd name="f213" fmla="*/ 22 f164 1"/>
                  <a:gd name="f214" fmla="*/ 79 f165 1"/>
                  <a:gd name="f215" fmla="*/ 13 f164 1"/>
                  <a:gd name="f216" fmla="*/ 93 f165 1"/>
                  <a:gd name="f217" fmla="*/ 5 f164 1"/>
                  <a:gd name="f218" fmla="*/ 124 f165 1"/>
                  <a:gd name="f219" fmla="*/ 9 f164 1"/>
                  <a:gd name="f220" fmla="*/ 159 f165 1"/>
                  <a:gd name="f221" fmla="*/ 31 f164 1"/>
                  <a:gd name="f222" fmla="*/ 168 f165 1"/>
                  <a:gd name="f223" fmla="*/ 27 f164 1"/>
                  <a:gd name="f224" fmla="*/ 170 f165 1"/>
                  <a:gd name="f225" fmla="*/ 26 f164 1"/>
                  <a:gd name="f226" fmla="*/ 213 f165 1"/>
                  <a:gd name="f227" fmla="*/ 227 f165 1"/>
                  <a:gd name="f228" fmla="*/ 68 f164 1"/>
                  <a:gd name="f229" fmla="*/ 229 f165 1"/>
                  <a:gd name="f230" fmla="*/ 73 f164 1"/>
                  <a:gd name="f231" fmla="*/ 219 f165 1"/>
                  <a:gd name="f232" fmla="*/ 208 f165 1"/>
                  <a:gd name="f233" fmla="*/ 90 f164 1"/>
                  <a:gd name="f234" fmla="*/ 194 f165 1"/>
                  <a:gd name="f235" fmla="*/ 184 f165 1"/>
                  <a:gd name="f236" fmla="*/ 110 f164 1"/>
                  <a:gd name="f237" fmla="*/ 180 f165 1"/>
                  <a:gd name="f238" fmla="*/ 112 f164 1"/>
                  <a:gd name="f239" fmla="*/ 182 f165 1"/>
                  <a:gd name="f240" fmla="*/ 107 f164 1"/>
                  <a:gd name="f241" fmla="*/ 188 f165 1"/>
                  <a:gd name="f242" fmla="*/ 100 f164 1"/>
                  <a:gd name="f243" fmla="*/ 191 f165 1"/>
                  <a:gd name="f244" fmla="*/ 96 f164 1"/>
                  <a:gd name="f245" fmla="*/ 189 f165 1"/>
                  <a:gd name="f246" fmla="*/ 98 f164 1"/>
                  <a:gd name="f247" fmla="*/ 179 f165 1"/>
                  <a:gd name="f248" fmla="*/ 101 f164 1"/>
                  <a:gd name="f249" fmla="*/ 174 f165 1"/>
                  <a:gd name="f250" fmla="*/ 176 f165 1"/>
                  <a:gd name="f251" fmla="*/ 97 f164 1"/>
                  <a:gd name="f252" fmla="*/ 105 f164 1"/>
                  <a:gd name="f253" fmla="*/ 167 f165 1"/>
                  <a:gd name="f254" fmla="*/ 153 f165 1"/>
                  <a:gd name="f255" fmla="+- f166 0 f1"/>
                  <a:gd name="f256" fmla="*/ f169 1 230"/>
                  <a:gd name="f257" fmla="*/ f170 1 115"/>
                  <a:gd name="f258" fmla="*/ f171 1 230"/>
                  <a:gd name="f259" fmla="*/ f172 1 230"/>
                  <a:gd name="f260" fmla="*/ f173 1 115"/>
                  <a:gd name="f261" fmla="*/ f174 1 230"/>
                  <a:gd name="f262" fmla="*/ f175 1 115"/>
                  <a:gd name="f263" fmla="*/ f176 1 230"/>
                  <a:gd name="f264" fmla="*/ f177 1 115"/>
                  <a:gd name="f265" fmla="*/ f178 1 230"/>
                  <a:gd name="f266" fmla="*/ f179 1 115"/>
                  <a:gd name="f267" fmla="*/ f180 1 230"/>
                  <a:gd name="f268" fmla="*/ f181 1 115"/>
                  <a:gd name="f269" fmla="*/ f182 1 230"/>
                  <a:gd name="f270" fmla="*/ f183 1 115"/>
                  <a:gd name="f271" fmla="*/ f184 1 230"/>
                  <a:gd name="f272" fmla="*/ f185 1 115"/>
                  <a:gd name="f273" fmla="*/ f186 1 230"/>
                  <a:gd name="f274" fmla="*/ f187 1 115"/>
                  <a:gd name="f275" fmla="*/ f188 1 230"/>
                  <a:gd name="f276" fmla="*/ f189 1 115"/>
                  <a:gd name="f277" fmla="*/ f190 1 230"/>
                  <a:gd name="f278" fmla="*/ f191 1 230"/>
                  <a:gd name="f279" fmla="*/ f192 1 115"/>
                  <a:gd name="f280" fmla="*/ f193 1 230"/>
                  <a:gd name="f281" fmla="*/ f194 1 115"/>
                  <a:gd name="f282" fmla="*/ f195 1 230"/>
                  <a:gd name="f283" fmla="*/ f196 1 230"/>
                  <a:gd name="f284" fmla="*/ f197 1 230"/>
                  <a:gd name="f285" fmla="*/ f198 1 115"/>
                  <a:gd name="f286" fmla="*/ f199 1 230"/>
                  <a:gd name="f287" fmla="*/ f200 1 115"/>
                  <a:gd name="f288" fmla="*/ f201 1 230"/>
                  <a:gd name="f289" fmla="*/ f202 1 115"/>
                  <a:gd name="f290" fmla="*/ f203 1 230"/>
                  <a:gd name="f291" fmla="*/ f204 1 115"/>
                  <a:gd name="f292" fmla="*/ f205 1 230"/>
                  <a:gd name="f293" fmla="*/ f206 1 115"/>
                  <a:gd name="f294" fmla="*/ f207 1 230"/>
                  <a:gd name="f295" fmla="*/ f208 1 115"/>
                  <a:gd name="f296" fmla="*/ f209 1 230"/>
                  <a:gd name="f297" fmla="*/ f210 1 115"/>
                  <a:gd name="f298" fmla="*/ f211 1 230"/>
                  <a:gd name="f299" fmla="*/ f212 1 115"/>
                  <a:gd name="f300" fmla="*/ f213 1 115"/>
                  <a:gd name="f301" fmla="*/ f214 1 230"/>
                  <a:gd name="f302" fmla="*/ f215 1 115"/>
                  <a:gd name="f303" fmla="*/ f216 1 230"/>
                  <a:gd name="f304" fmla="*/ f217 1 115"/>
                  <a:gd name="f305" fmla="*/ f218 1 230"/>
                  <a:gd name="f306" fmla="*/ f219 1 115"/>
                  <a:gd name="f307" fmla="*/ f220 1 230"/>
                  <a:gd name="f308" fmla="*/ f221 1 115"/>
                  <a:gd name="f309" fmla="*/ f222 1 230"/>
                  <a:gd name="f310" fmla="*/ f223 1 115"/>
                  <a:gd name="f311" fmla="*/ f224 1 230"/>
                  <a:gd name="f312" fmla="*/ f225 1 115"/>
                  <a:gd name="f313" fmla="*/ f226 1 230"/>
                  <a:gd name="f314" fmla="*/ f227 1 230"/>
                  <a:gd name="f315" fmla="*/ f228 1 115"/>
                  <a:gd name="f316" fmla="*/ f229 1 230"/>
                  <a:gd name="f317" fmla="*/ f230 1 115"/>
                  <a:gd name="f318" fmla="*/ f231 1 230"/>
                  <a:gd name="f319" fmla="*/ f232 1 230"/>
                  <a:gd name="f320" fmla="*/ f233 1 115"/>
                  <a:gd name="f321" fmla="*/ f234 1 230"/>
                  <a:gd name="f322" fmla="*/ f235 1 230"/>
                  <a:gd name="f323" fmla="*/ f236 1 115"/>
                  <a:gd name="f324" fmla="*/ f237 1 230"/>
                  <a:gd name="f325" fmla="*/ f238 1 115"/>
                  <a:gd name="f326" fmla="*/ f239 1 230"/>
                  <a:gd name="f327" fmla="*/ f240 1 115"/>
                  <a:gd name="f328" fmla="*/ f241 1 230"/>
                  <a:gd name="f329" fmla="*/ f242 1 115"/>
                  <a:gd name="f330" fmla="*/ f243 1 230"/>
                  <a:gd name="f331" fmla="*/ f244 1 115"/>
                  <a:gd name="f332" fmla="*/ f245 1 230"/>
                  <a:gd name="f333" fmla="*/ f246 1 115"/>
                  <a:gd name="f334" fmla="*/ f247 1 230"/>
                  <a:gd name="f335" fmla="*/ f248 1 115"/>
                  <a:gd name="f336" fmla="*/ f249 1 230"/>
                  <a:gd name="f337" fmla="*/ f250 1 230"/>
                  <a:gd name="f338" fmla="*/ f251 1 115"/>
                  <a:gd name="f339" fmla="*/ f252 1 115"/>
                  <a:gd name="f340" fmla="*/ f253 1 230"/>
                  <a:gd name="f341" fmla="*/ f254 1 230"/>
                  <a:gd name="f342" fmla="*/ 0 1 f167"/>
                  <a:gd name="f343" fmla="*/ f161 1 f167"/>
                  <a:gd name="f344" fmla="*/ 0 1 f168"/>
                  <a:gd name="f345" fmla="*/ f162 1 f168"/>
                  <a:gd name="f346" fmla="*/ f256 1 f167"/>
                  <a:gd name="f347" fmla="*/ f257 1 f168"/>
                  <a:gd name="f348" fmla="*/ f258 1 f167"/>
                  <a:gd name="f349" fmla="*/ f259 1 f167"/>
                  <a:gd name="f350" fmla="*/ f260 1 f168"/>
                  <a:gd name="f351" fmla="*/ f261 1 f167"/>
                  <a:gd name="f352" fmla="*/ f262 1 f168"/>
                  <a:gd name="f353" fmla="*/ f263 1 f167"/>
                  <a:gd name="f354" fmla="*/ f264 1 f168"/>
                  <a:gd name="f355" fmla="*/ f265 1 f167"/>
                  <a:gd name="f356" fmla="*/ f266 1 f168"/>
                  <a:gd name="f357" fmla="*/ f267 1 f167"/>
                  <a:gd name="f358" fmla="*/ f268 1 f168"/>
                  <a:gd name="f359" fmla="*/ f269 1 f167"/>
                  <a:gd name="f360" fmla="*/ f270 1 f168"/>
                  <a:gd name="f361" fmla="*/ f271 1 f167"/>
                  <a:gd name="f362" fmla="*/ f272 1 f168"/>
                  <a:gd name="f363" fmla="*/ f273 1 f167"/>
                  <a:gd name="f364" fmla="*/ f274 1 f168"/>
                  <a:gd name="f365" fmla="*/ f275 1 f167"/>
                  <a:gd name="f366" fmla="*/ f276 1 f168"/>
                  <a:gd name="f367" fmla="*/ f277 1 f167"/>
                  <a:gd name="f368" fmla="*/ f278 1 f167"/>
                  <a:gd name="f369" fmla="*/ f279 1 f168"/>
                  <a:gd name="f370" fmla="*/ f280 1 f167"/>
                  <a:gd name="f371" fmla="*/ f281 1 f168"/>
                  <a:gd name="f372" fmla="*/ f282 1 f167"/>
                  <a:gd name="f373" fmla="*/ f283 1 f167"/>
                  <a:gd name="f374" fmla="*/ f284 1 f167"/>
                  <a:gd name="f375" fmla="*/ f285 1 f168"/>
                  <a:gd name="f376" fmla="*/ f286 1 f167"/>
                  <a:gd name="f377" fmla="*/ f287 1 f168"/>
                  <a:gd name="f378" fmla="*/ f288 1 f167"/>
                  <a:gd name="f379" fmla="*/ f289 1 f168"/>
                  <a:gd name="f380" fmla="*/ f290 1 f167"/>
                  <a:gd name="f381" fmla="*/ f291 1 f168"/>
                  <a:gd name="f382" fmla="*/ f292 1 f167"/>
                  <a:gd name="f383" fmla="*/ f293 1 f168"/>
                  <a:gd name="f384" fmla="*/ f294 1 f167"/>
                  <a:gd name="f385" fmla="*/ f295 1 f168"/>
                  <a:gd name="f386" fmla="*/ f296 1 f167"/>
                  <a:gd name="f387" fmla="*/ f297 1 f168"/>
                  <a:gd name="f388" fmla="*/ f298 1 f167"/>
                  <a:gd name="f389" fmla="*/ f299 1 f168"/>
                  <a:gd name="f390" fmla="*/ f300 1 f168"/>
                  <a:gd name="f391" fmla="*/ f301 1 f167"/>
                  <a:gd name="f392" fmla="*/ f302 1 f168"/>
                  <a:gd name="f393" fmla="*/ f303 1 f167"/>
                  <a:gd name="f394" fmla="*/ f304 1 f168"/>
                  <a:gd name="f395" fmla="*/ f305 1 f167"/>
                  <a:gd name="f396" fmla="*/ f306 1 f168"/>
                  <a:gd name="f397" fmla="*/ f307 1 f167"/>
                  <a:gd name="f398" fmla="*/ f308 1 f168"/>
                  <a:gd name="f399" fmla="*/ f309 1 f167"/>
                  <a:gd name="f400" fmla="*/ f310 1 f168"/>
                  <a:gd name="f401" fmla="*/ f311 1 f167"/>
                  <a:gd name="f402" fmla="*/ f312 1 f168"/>
                  <a:gd name="f403" fmla="*/ f313 1 f167"/>
                  <a:gd name="f404" fmla="*/ f314 1 f167"/>
                  <a:gd name="f405" fmla="*/ f315 1 f168"/>
                  <a:gd name="f406" fmla="*/ f316 1 f167"/>
                  <a:gd name="f407" fmla="*/ f317 1 f168"/>
                  <a:gd name="f408" fmla="*/ f318 1 f167"/>
                  <a:gd name="f409" fmla="*/ f319 1 f167"/>
                  <a:gd name="f410" fmla="*/ f320 1 f168"/>
                  <a:gd name="f411" fmla="*/ f321 1 f167"/>
                  <a:gd name="f412" fmla="*/ f322 1 f167"/>
                  <a:gd name="f413" fmla="*/ f323 1 f168"/>
                  <a:gd name="f414" fmla="*/ f324 1 f167"/>
                  <a:gd name="f415" fmla="*/ f325 1 f168"/>
                  <a:gd name="f416" fmla="*/ f326 1 f167"/>
                  <a:gd name="f417" fmla="*/ f327 1 f168"/>
                  <a:gd name="f418" fmla="*/ f328 1 f167"/>
                  <a:gd name="f419" fmla="*/ f329 1 f168"/>
                  <a:gd name="f420" fmla="*/ f330 1 f167"/>
                  <a:gd name="f421" fmla="*/ f331 1 f168"/>
                  <a:gd name="f422" fmla="*/ f332 1 f167"/>
                  <a:gd name="f423" fmla="*/ f333 1 f168"/>
                  <a:gd name="f424" fmla="*/ f334 1 f167"/>
                  <a:gd name="f425" fmla="*/ f335 1 f168"/>
                  <a:gd name="f426" fmla="*/ f336 1 f167"/>
                  <a:gd name="f427" fmla="*/ f337 1 f167"/>
                  <a:gd name="f428" fmla="*/ f338 1 f168"/>
                  <a:gd name="f429" fmla="*/ f339 1 f168"/>
                  <a:gd name="f430" fmla="*/ f340 1 f167"/>
                  <a:gd name="f431" fmla="*/ f341 1 f167"/>
                  <a:gd name="f432" fmla="*/ f342 f158 1"/>
                  <a:gd name="f433" fmla="*/ f343 f158 1"/>
                  <a:gd name="f434" fmla="*/ f345 f159 1"/>
                  <a:gd name="f435" fmla="*/ f344 f159 1"/>
                  <a:gd name="f436" fmla="*/ f346 f158 1"/>
                  <a:gd name="f437" fmla="*/ f347 f159 1"/>
                  <a:gd name="f438" fmla="*/ f348 f158 1"/>
                  <a:gd name="f439" fmla="*/ f349 f158 1"/>
                  <a:gd name="f440" fmla="*/ f350 f159 1"/>
                  <a:gd name="f441" fmla="*/ f351 f158 1"/>
                  <a:gd name="f442" fmla="*/ f352 f159 1"/>
                  <a:gd name="f443" fmla="*/ f353 f158 1"/>
                  <a:gd name="f444" fmla="*/ f354 f159 1"/>
                  <a:gd name="f445" fmla="*/ f355 f158 1"/>
                  <a:gd name="f446" fmla="*/ f356 f159 1"/>
                  <a:gd name="f447" fmla="*/ f357 f158 1"/>
                  <a:gd name="f448" fmla="*/ f358 f159 1"/>
                  <a:gd name="f449" fmla="*/ f359 f158 1"/>
                  <a:gd name="f450" fmla="*/ f360 f159 1"/>
                  <a:gd name="f451" fmla="*/ f361 f158 1"/>
                  <a:gd name="f452" fmla="*/ f362 f159 1"/>
                  <a:gd name="f453" fmla="*/ f363 f158 1"/>
                  <a:gd name="f454" fmla="*/ f364 f159 1"/>
                  <a:gd name="f455" fmla="*/ f365 f158 1"/>
                  <a:gd name="f456" fmla="*/ f366 f159 1"/>
                  <a:gd name="f457" fmla="*/ f367 f158 1"/>
                  <a:gd name="f458" fmla="*/ f368 f158 1"/>
                  <a:gd name="f459" fmla="*/ f369 f159 1"/>
                  <a:gd name="f460" fmla="*/ f370 f158 1"/>
                  <a:gd name="f461" fmla="*/ f371 f159 1"/>
                  <a:gd name="f462" fmla="*/ f372 f158 1"/>
                  <a:gd name="f463" fmla="*/ f373 f158 1"/>
                  <a:gd name="f464" fmla="*/ f374 f158 1"/>
                  <a:gd name="f465" fmla="*/ f375 f159 1"/>
                  <a:gd name="f466" fmla="*/ f376 f158 1"/>
                  <a:gd name="f467" fmla="*/ f377 f159 1"/>
                  <a:gd name="f468" fmla="*/ f378 f158 1"/>
                  <a:gd name="f469" fmla="*/ f379 f159 1"/>
                  <a:gd name="f470" fmla="*/ f380 f158 1"/>
                  <a:gd name="f471" fmla="*/ f381 f159 1"/>
                  <a:gd name="f472" fmla="*/ f382 f158 1"/>
                  <a:gd name="f473" fmla="*/ f383 f159 1"/>
                  <a:gd name="f474" fmla="*/ f384 f158 1"/>
                  <a:gd name="f475" fmla="*/ f385 f159 1"/>
                  <a:gd name="f476" fmla="*/ f386 f158 1"/>
                  <a:gd name="f477" fmla="*/ f387 f159 1"/>
                  <a:gd name="f478" fmla="*/ f388 f158 1"/>
                  <a:gd name="f479" fmla="*/ f389 f159 1"/>
                  <a:gd name="f480" fmla="*/ f390 f159 1"/>
                  <a:gd name="f481" fmla="*/ f391 f158 1"/>
                  <a:gd name="f482" fmla="*/ f392 f159 1"/>
                  <a:gd name="f483" fmla="*/ f393 f158 1"/>
                  <a:gd name="f484" fmla="*/ f394 f159 1"/>
                  <a:gd name="f485" fmla="*/ f395 f158 1"/>
                  <a:gd name="f486" fmla="*/ f396 f159 1"/>
                  <a:gd name="f487" fmla="*/ f397 f158 1"/>
                  <a:gd name="f488" fmla="*/ f398 f159 1"/>
                  <a:gd name="f489" fmla="*/ f399 f158 1"/>
                  <a:gd name="f490" fmla="*/ f400 f159 1"/>
                  <a:gd name="f491" fmla="*/ f401 f158 1"/>
                  <a:gd name="f492" fmla="*/ f402 f159 1"/>
                  <a:gd name="f493" fmla="*/ f403 f158 1"/>
                  <a:gd name="f494" fmla="*/ f404 f158 1"/>
                  <a:gd name="f495" fmla="*/ f405 f159 1"/>
                  <a:gd name="f496" fmla="*/ f406 f158 1"/>
                  <a:gd name="f497" fmla="*/ f407 f159 1"/>
                  <a:gd name="f498" fmla="*/ f408 f158 1"/>
                  <a:gd name="f499" fmla="*/ f409 f158 1"/>
                  <a:gd name="f500" fmla="*/ f410 f159 1"/>
                  <a:gd name="f501" fmla="*/ f411 f158 1"/>
                  <a:gd name="f502" fmla="*/ f412 f158 1"/>
                  <a:gd name="f503" fmla="*/ f413 f159 1"/>
                  <a:gd name="f504" fmla="*/ f414 f158 1"/>
                  <a:gd name="f505" fmla="*/ f415 f159 1"/>
                  <a:gd name="f506" fmla="*/ f416 f158 1"/>
                  <a:gd name="f507" fmla="*/ f417 f159 1"/>
                  <a:gd name="f508" fmla="*/ f418 f158 1"/>
                  <a:gd name="f509" fmla="*/ f419 f159 1"/>
                  <a:gd name="f510" fmla="*/ f420 f158 1"/>
                  <a:gd name="f511" fmla="*/ f421 f159 1"/>
                  <a:gd name="f512" fmla="*/ f422 f158 1"/>
                  <a:gd name="f513" fmla="*/ f423 f159 1"/>
                  <a:gd name="f514" fmla="*/ f424 f158 1"/>
                  <a:gd name="f515" fmla="*/ f425 f159 1"/>
                  <a:gd name="f516" fmla="*/ f426 f158 1"/>
                  <a:gd name="f517" fmla="*/ f427 f158 1"/>
                  <a:gd name="f518" fmla="*/ f428 f159 1"/>
                  <a:gd name="f519" fmla="*/ f429 f159 1"/>
                  <a:gd name="f520" fmla="*/ f430 f158 1"/>
                  <a:gd name="f521" fmla="*/ f431 f15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55">
                    <a:pos x="f436" y="f437"/>
                  </a:cxn>
                  <a:cxn ang="f255">
                    <a:pos x="f438" y="f437"/>
                  </a:cxn>
                  <a:cxn ang="f255">
                    <a:pos x="f439" y="f440"/>
                  </a:cxn>
                  <a:cxn ang="f255">
                    <a:pos x="f441" y="f442"/>
                  </a:cxn>
                  <a:cxn ang="f255">
                    <a:pos x="f443" y="f444"/>
                  </a:cxn>
                  <a:cxn ang="f255">
                    <a:pos x="f445" y="f446"/>
                  </a:cxn>
                  <a:cxn ang="f255">
                    <a:pos x="f447" y="f448"/>
                  </a:cxn>
                  <a:cxn ang="f255">
                    <a:pos x="f449" y="f450"/>
                  </a:cxn>
                  <a:cxn ang="f255">
                    <a:pos x="f451" y="f452"/>
                  </a:cxn>
                  <a:cxn ang="f255">
                    <a:pos x="f453" y="f454"/>
                  </a:cxn>
                  <a:cxn ang="f255">
                    <a:pos x="f455" y="f456"/>
                  </a:cxn>
                  <a:cxn ang="f255">
                    <a:pos x="f457" y="f448"/>
                  </a:cxn>
                  <a:cxn ang="f255">
                    <a:pos x="f458" y="f459"/>
                  </a:cxn>
                  <a:cxn ang="f255">
                    <a:pos x="f460" y="f461"/>
                  </a:cxn>
                  <a:cxn ang="f255">
                    <a:pos x="f462" y="f461"/>
                  </a:cxn>
                  <a:cxn ang="f255">
                    <a:pos x="f463" y="f459"/>
                  </a:cxn>
                  <a:cxn ang="f255">
                    <a:pos x="f464" y="f465"/>
                  </a:cxn>
                  <a:cxn ang="f255">
                    <a:pos x="f466" y="f467"/>
                  </a:cxn>
                  <a:cxn ang="f255">
                    <a:pos x="f468" y="f469"/>
                  </a:cxn>
                  <a:cxn ang="f255">
                    <a:pos x="f470" y="f471"/>
                  </a:cxn>
                  <a:cxn ang="f255">
                    <a:pos x="f472" y="f473"/>
                  </a:cxn>
                  <a:cxn ang="f255">
                    <a:pos x="f468" y="f465"/>
                  </a:cxn>
                  <a:cxn ang="f255">
                    <a:pos x="f474" y="f475"/>
                  </a:cxn>
                  <a:cxn ang="f255">
                    <a:pos x="f476" y="f477"/>
                  </a:cxn>
                  <a:cxn ang="f255">
                    <a:pos x="f478" y="f479"/>
                  </a:cxn>
                  <a:cxn ang="f255">
                    <a:pos x="f464" y="f480"/>
                  </a:cxn>
                  <a:cxn ang="f255">
                    <a:pos x="f481" y="f482"/>
                  </a:cxn>
                  <a:cxn ang="f255">
                    <a:pos x="f483" y="f484"/>
                  </a:cxn>
                  <a:cxn ang="f255">
                    <a:pos x="f485" y="f486"/>
                  </a:cxn>
                  <a:cxn ang="f255">
                    <a:pos x="f439" y="f479"/>
                  </a:cxn>
                  <a:cxn ang="f255">
                    <a:pos x="f487" y="f488"/>
                  </a:cxn>
                  <a:cxn ang="f255">
                    <a:pos x="f489" y="f490"/>
                  </a:cxn>
                  <a:cxn ang="f255">
                    <a:pos x="f491" y="f492"/>
                  </a:cxn>
                  <a:cxn ang="f255">
                    <a:pos x="f447" y="f490"/>
                  </a:cxn>
                  <a:cxn ang="f255">
                    <a:pos x="f493" y="f477"/>
                  </a:cxn>
                  <a:cxn ang="f255">
                    <a:pos x="f494" y="f495"/>
                  </a:cxn>
                  <a:cxn ang="f255">
                    <a:pos x="f496" y="f497"/>
                  </a:cxn>
                  <a:cxn ang="f255">
                    <a:pos x="f498" y="f448"/>
                  </a:cxn>
                  <a:cxn ang="f255">
                    <a:pos x="f499" y="f500"/>
                  </a:cxn>
                  <a:cxn ang="f255">
                    <a:pos x="f501" y="f444"/>
                  </a:cxn>
                  <a:cxn ang="f255">
                    <a:pos x="f502" y="f503"/>
                  </a:cxn>
                  <a:cxn ang="f255">
                    <a:pos x="f504" y="f505"/>
                  </a:cxn>
                  <a:cxn ang="f255">
                    <a:pos x="f504" y="f503"/>
                  </a:cxn>
                  <a:cxn ang="f255">
                    <a:pos x="f506" y="f507"/>
                  </a:cxn>
                  <a:cxn ang="f255">
                    <a:pos x="f508" y="f509"/>
                  </a:cxn>
                  <a:cxn ang="f255">
                    <a:pos x="f508" y="f444"/>
                  </a:cxn>
                  <a:cxn ang="f255">
                    <a:pos x="f510" y="f511"/>
                  </a:cxn>
                  <a:cxn ang="f255">
                    <a:pos x="f512" y="f513"/>
                  </a:cxn>
                  <a:cxn ang="f255">
                    <a:pos x="f502" y="f513"/>
                  </a:cxn>
                  <a:cxn ang="f255">
                    <a:pos x="f514" y="f515"/>
                  </a:cxn>
                  <a:cxn ang="f255">
                    <a:pos x="f516" y="f444"/>
                  </a:cxn>
                  <a:cxn ang="f255">
                    <a:pos x="f517" y="f513"/>
                  </a:cxn>
                  <a:cxn ang="f255">
                    <a:pos x="f517" y="f518"/>
                  </a:cxn>
                  <a:cxn ang="f255">
                    <a:pos x="f445" y="f513"/>
                  </a:cxn>
                  <a:cxn ang="f255">
                    <a:pos x="f489" y="f519"/>
                  </a:cxn>
                  <a:cxn ang="f255">
                    <a:pos x="f520" y="f519"/>
                  </a:cxn>
                  <a:cxn ang="f255">
                    <a:pos x="f487" y="f503"/>
                  </a:cxn>
                  <a:cxn ang="f255">
                    <a:pos x="f521" y="f437"/>
                  </a:cxn>
                  <a:cxn ang="f255">
                    <a:pos x="f436" y="f437"/>
                  </a:cxn>
                </a:cxnLst>
                <a:rect l="f432" t="f435" r="f433" b="f434"/>
                <a:pathLst>
                  <a:path w="230" h="115">
                    <a:moveTo>
                      <a:pt x="f8" y="f9"/>
                    </a:moveTo>
                    <a:cubicBezTo>
                      <a:pt x="f10" y="f11"/>
                      <a:pt x="f12" y="f9"/>
                      <a:pt x="f13" y="f9"/>
                    </a:cubicBezTo>
                    <a:cubicBezTo>
                      <a:pt x="f14" y="f15"/>
                      <a:pt x="f16" y="f9"/>
                      <a:pt x="f16" y="f15"/>
                    </a:cubicBezTo>
                    <a:cubicBezTo>
                      <a:pt x="f16" y="f11"/>
                      <a:pt x="f14" y="f11"/>
                      <a:pt x="f14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31"/>
                      <a:pt x="f30" y="f32"/>
                      <a:pt x="f33" y="f32"/>
                    </a:cubicBezTo>
                    <a:cubicBezTo>
                      <a:pt x="f24" y="f32"/>
                      <a:pt x="f34" y="f32"/>
                      <a:pt x="f35" y="f36"/>
                    </a:cubicBezTo>
                    <a:cubicBezTo>
                      <a:pt x="f37" y="f38"/>
                      <a:pt x="f10" y="f29"/>
                      <a:pt x="f39" y="f40"/>
                    </a:cubicBezTo>
                    <a:cubicBezTo>
                      <a:pt x="f41" y="f42"/>
                      <a:pt x="f43" y="f40"/>
                      <a:pt x="f44" y="f38"/>
                    </a:cubicBezTo>
                    <a:cubicBezTo>
                      <a:pt x="f45" y="f38"/>
                      <a:pt x="f46" y="f31"/>
                      <a:pt x="f47" y="f31"/>
                    </a:cubicBezTo>
                    <a:cubicBezTo>
                      <a:pt x="f47" y="f36"/>
                      <a:pt x="f7" y="f32"/>
                      <a:pt x="f9" y="f32"/>
                    </a:cubicBezTo>
                    <a:cubicBezTo>
                      <a:pt x="f48" y="f49"/>
                      <a:pt x="f21" y="f50"/>
                      <a:pt x="f51" y="f52"/>
                    </a:cubicBezTo>
                    <a:cubicBezTo>
                      <a:pt x="f53" y="f54"/>
                      <a:pt x="f17" y="f55"/>
                      <a:pt x="f11" y="f56"/>
                    </a:cubicBezTo>
                    <a:cubicBezTo>
                      <a:pt x="f51" y="f57"/>
                      <a:pt x="f58" y="f59"/>
                      <a:pt x="f21" y="f56"/>
                    </a:cubicBezTo>
                    <a:cubicBezTo>
                      <a:pt x="f60" y="f55"/>
                      <a:pt x="f40" y="f55"/>
                      <a:pt x="f61" y="f52"/>
                    </a:cubicBezTo>
                    <a:cubicBezTo>
                      <a:pt x="f62" y="f63"/>
                      <a:pt x="f64" y="f65"/>
                      <a:pt x="f66" y="f67"/>
                    </a:cubicBezTo>
                    <a:cubicBezTo>
                      <a:pt x="f57" y="f68"/>
                      <a:pt x="f69" y="f70"/>
                      <a:pt x="f71" y="f72"/>
                    </a:cubicBezTo>
                    <a:cubicBezTo>
                      <a:pt x="f73" y="f74"/>
                      <a:pt x="f75" y="f76"/>
                      <a:pt x="f77" y="f78"/>
                    </a:cubicBezTo>
                    <a:cubicBezTo>
                      <a:pt x="f79" y="f61"/>
                      <a:pt x="f80" y="f78"/>
                      <a:pt x="f81" y="f49"/>
                    </a:cubicBezTo>
                    <a:cubicBezTo>
                      <a:pt x="f5" y="f49"/>
                      <a:pt x="f5" y="f49"/>
                      <a:pt x="f5" y="f74"/>
                    </a:cubicBezTo>
                    <a:cubicBezTo>
                      <a:pt x="f80" y="f82"/>
                      <a:pt x="f79" y="f83"/>
                      <a:pt x="f77" y="f67"/>
                    </a:cubicBezTo>
                    <a:cubicBezTo>
                      <a:pt x="f84" y="f66"/>
                      <a:pt x="f85" y="f65"/>
                      <a:pt x="f86" y="f65"/>
                    </a:cubicBezTo>
                    <a:cubicBezTo>
                      <a:pt x="f75" y="f54"/>
                      <a:pt x="f87" y="f57"/>
                      <a:pt x="f88" y="f89"/>
                    </a:cubicBezTo>
                    <a:cubicBezTo>
                      <a:pt x="f90" y="f90"/>
                      <a:pt x="f89" y="f91"/>
                      <a:pt x="f65" y="f75"/>
                    </a:cubicBezTo>
                    <a:cubicBezTo>
                      <a:pt x="f65" y="f92"/>
                      <a:pt x="f66" y="f92"/>
                      <a:pt x="f66" y="f93"/>
                    </a:cubicBezTo>
                    <a:cubicBezTo>
                      <a:pt x="f50" y="f85"/>
                      <a:pt x="f94" y="f95"/>
                      <a:pt x="f62" y="f96"/>
                    </a:cubicBezTo>
                    <a:cubicBezTo>
                      <a:pt x="f76" y="f97"/>
                      <a:pt x="f31" y="f98"/>
                      <a:pt x="f42" y="f99"/>
                    </a:cubicBezTo>
                    <a:cubicBezTo>
                      <a:pt x="f21" y="f5"/>
                      <a:pt x="f9" y="f100"/>
                      <a:pt x="f101" y="f97"/>
                    </a:cubicBezTo>
                    <a:cubicBezTo>
                      <a:pt x="f102" y="f96"/>
                      <a:pt x="f103" y="f85"/>
                      <a:pt x="f16" y="f75"/>
                    </a:cubicBezTo>
                    <a:cubicBezTo>
                      <a:pt x="f10" y="f87"/>
                      <a:pt x="f104" y="f105"/>
                      <a:pt x="f20" y="f105"/>
                    </a:cubicBezTo>
                    <a:cubicBezTo>
                      <a:pt x="f106" y="f105"/>
                      <a:pt x="f22" y="f73"/>
                      <a:pt x="f107" y="f108"/>
                    </a:cubicBezTo>
                    <a:cubicBezTo>
                      <a:pt x="f107" y="f109"/>
                      <a:pt x="f24" y="f110"/>
                      <a:pt x="f111" y="f109"/>
                    </a:cubicBezTo>
                    <a:cubicBezTo>
                      <a:pt x="f112" y="f110"/>
                      <a:pt x="f112" y="f109"/>
                      <a:pt x="f33" y="f108"/>
                    </a:cubicBezTo>
                    <a:cubicBezTo>
                      <a:pt x="f113" y="f114"/>
                      <a:pt x="f115" y="f116"/>
                      <a:pt x="f117" y="f89"/>
                    </a:cubicBezTo>
                    <a:cubicBezTo>
                      <a:pt x="f118" y="f57"/>
                      <a:pt x="f119" y="f52"/>
                      <a:pt x="f120" y="f121"/>
                    </a:cubicBezTo>
                    <a:cubicBezTo>
                      <a:pt x="f122" y="f50"/>
                      <a:pt x="f6" y="f68"/>
                      <a:pt x="f123" y="f64"/>
                    </a:cubicBezTo>
                    <a:cubicBezTo>
                      <a:pt x="f124" y="f125"/>
                      <a:pt x="f119" y="f76"/>
                      <a:pt x="f118" y="f32"/>
                    </a:cubicBezTo>
                    <a:cubicBezTo>
                      <a:pt x="f126" y="f31"/>
                      <a:pt x="f127" y="f128"/>
                      <a:pt x="f129" y="f128"/>
                    </a:cubicBezTo>
                    <a:cubicBezTo>
                      <a:pt x="f130" y="f29"/>
                      <a:pt x="f131" y="f132"/>
                      <a:pt x="f133" y="f23"/>
                    </a:cubicBezTo>
                    <a:cubicBezTo>
                      <a:pt x="f134" y="f135"/>
                      <a:pt x="f136" y="f58"/>
                      <a:pt x="f137" y="f53"/>
                    </a:cubicBezTo>
                    <a:cubicBezTo>
                      <a:pt x="f138" y="f17"/>
                      <a:pt x="f139" y="f15"/>
                      <a:pt x="f2" y="f11"/>
                    </a:cubicBezTo>
                    <a:cubicBezTo>
                      <a:pt x="f140" y="f17"/>
                      <a:pt x="f2" y="f53"/>
                      <a:pt x="f2" y="f53"/>
                    </a:cubicBezTo>
                    <a:cubicBezTo>
                      <a:pt x="f141" y="f51"/>
                      <a:pt x="f139" y="f19"/>
                      <a:pt x="f139" y="f58"/>
                    </a:cubicBezTo>
                    <a:cubicBezTo>
                      <a:pt x="f142" y="f143"/>
                      <a:pt x="f113" y="f144"/>
                      <a:pt x="f145" y="f146"/>
                    </a:cubicBezTo>
                    <a:cubicBezTo>
                      <a:pt x="f145" y="f23"/>
                      <a:pt x="f145" y="f23"/>
                      <a:pt x="f145" y="f23"/>
                    </a:cubicBezTo>
                    <a:cubicBezTo>
                      <a:pt x="f147" y="f60"/>
                      <a:pt x="f147" y="f25"/>
                      <a:pt x="f134" y="f148"/>
                    </a:cubicBezTo>
                    <a:cubicBezTo>
                      <a:pt x="f134" y="f25"/>
                      <a:pt x="f147" y="f60"/>
                      <a:pt x="f149" y="f60"/>
                    </a:cubicBezTo>
                    <a:cubicBezTo>
                      <a:pt x="f136" y="f148"/>
                      <a:pt x="f136" y="f148"/>
                      <a:pt x="f137" y="f60"/>
                    </a:cubicBezTo>
                    <a:cubicBezTo>
                      <a:pt x="f139" y="f23"/>
                      <a:pt x="f2" y="f146"/>
                      <a:pt x="f140" y="f150"/>
                    </a:cubicBezTo>
                    <a:cubicBezTo>
                      <a:pt x="f151" y="f144"/>
                      <a:pt x="f28" y="f144"/>
                      <a:pt x="f152" y="f23"/>
                    </a:cubicBezTo>
                    <a:cubicBezTo>
                      <a:pt x="f28" y="f60"/>
                      <a:pt x="f28" y="f60"/>
                      <a:pt x="f30" y="f60"/>
                    </a:cubicBezTo>
                    <a:cubicBezTo>
                      <a:pt x="f30" y="f60"/>
                      <a:pt x="f30" y="f60"/>
                      <a:pt x="f30" y="f25"/>
                    </a:cubicBezTo>
                    <a:cubicBezTo>
                      <a:pt x="f30" y="f60"/>
                      <a:pt x="f30" y="f60"/>
                      <a:pt x="f28" y="f60"/>
                    </a:cubicBezTo>
                    <a:cubicBezTo>
                      <a:pt x="f26" y="f150"/>
                      <a:pt x="f112" y="f144"/>
                      <a:pt x="f107" y="f143"/>
                    </a:cubicBezTo>
                    <a:cubicBezTo>
                      <a:pt x="f107" y="f143"/>
                      <a:pt x="f107" y="f143"/>
                      <a:pt x="f34" y="f143"/>
                    </a:cubicBezTo>
                    <a:cubicBezTo>
                      <a:pt x="f35" y="f58"/>
                      <a:pt x="f153" y="f51"/>
                      <a:pt x="f20" y="f53"/>
                    </a:cubicBezTo>
                    <a:cubicBezTo>
                      <a:pt x="f154" y="f11"/>
                      <a:pt x="f155" y="f15"/>
                      <a:pt x="f104" y="f9"/>
                    </a:cubicBezTo>
                    <a:cubicBezTo>
                      <a:pt x="f18" y="f9"/>
                      <a:pt x="f156" y="f7"/>
                      <a:pt x="f8" y="f9"/>
                    </a:cubicBezTo>
                    <a:close/>
                  </a:path>
                </a:pathLst>
              </a:custGeom>
              <a:solidFill>
                <a:srgbClr val="D5DC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Freeform 64">
                <a:extLst>
                  <a:ext uri="{FF2B5EF4-FFF2-40B4-BE49-F238E27FC236}">
                    <a16:creationId xmlns:a16="http://schemas.microsoft.com/office/drawing/2014/main" id="{2A066B4E-FE43-B17A-F5E8-B40286EFDB2D}"/>
                  </a:ext>
                </a:extLst>
              </p:cNvPr>
              <p:cNvSpPr/>
              <p:nvPr/>
            </p:nvSpPr>
            <p:spPr>
              <a:xfrm>
                <a:off x="8486774" y="5468934"/>
                <a:ext cx="363538" cy="32702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"/>
                  <a:gd name="f7" fmla="val 28"/>
                  <a:gd name="f8" fmla="val 6"/>
                  <a:gd name="f9" fmla="val 13"/>
                  <a:gd name="f10" fmla="val 5"/>
                  <a:gd name="f11" fmla="val 12"/>
                  <a:gd name="f12" fmla="val 4"/>
                  <a:gd name="f13" fmla="val 11"/>
                  <a:gd name="f14" fmla="val 3"/>
                  <a:gd name="f15" fmla="val 10"/>
                  <a:gd name="f16" fmla="val 1"/>
                  <a:gd name="f17" fmla="val 8"/>
                  <a:gd name="f18" fmla="val 9"/>
                  <a:gd name="f19" fmla="val 22"/>
                  <a:gd name="f20" fmla="val 27"/>
                  <a:gd name="f21" fmla="val 29"/>
                  <a:gd name="f22" fmla="val 23"/>
                  <a:gd name="f23" fmla="val 24"/>
                  <a:gd name="f24" fmla="val 26"/>
                  <a:gd name="f25" fmla="val 25"/>
                  <a:gd name="f26" fmla="val 19"/>
                  <a:gd name="f27" fmla="val 14"/>
                  <a:gd name="f28" fmla="val 18"/>
                  <a:gd name="f29" fmla="val 15"/>
                  <a:gd name="f30" fmla="val 7"/>
                  <a:gd name="f31" fmla="+- 0 0 -90"/>
                  <a:gd name="f32" fmla="*/ f3 1 31"/>
                  <a:gd name="f33" fmla="*/ f4 1 28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31"/>
                  <a:gd name="f42" fmla="*/ f38 1 28"/>
                  <a:gd name="f43" fmla="*/ 6 f39 1"/>
                  <a:gd name="f44" fmla="*/ 13 f38 1"/>
                  <a:gd name="f45" fmla="*/ 3 f39 1"/>
                  <a:gd name="f46" fmla="*/ 10 f38 1"/>
                  <a:gd name="f47" fmla="*/ 1 f39 1"/>
                  <a:gd name="f48" fmla="*/ 1 f38 1"/>
                  <a:gd name="f49" fmla="*/ 9 f39 1"/>
                  <a:gd name="f50" fmla="*/ 29 f39 1"/>
                  <a:gd name="f51" fmla="*/ 23 f38 1"/>
                  <a:gd name="f52" fmla="*/ 27 f38 1"/>
                  <a:gd name="f53" fmla="*/ 25 f39 1"/>
                  <a:gd name="f54" fmla="*/ 26 f38 1"/>
                  <a:gd name="f55" fmla="*/ 8 f39 1"/>
                  <a:gd name="f56" fmla="*/ 15 f38 1"/>
                  <a:gd name="f57" fmla="+- f40 0 f1"/>
                  <a:gd name="f58" fmla="*/ f43 1 31"/>
                  <a:gd name="f59" fmla="*/ f44 1 28"/>
                  <a:gd name="f60" fmla="*/ f45 1 31"/>
                  <a:gd name="f61" fmla="*/ f46 1 28"/>
                  <a:gd name="f62" fmla="*/ f47 1 31"/>
                  <a:gd name="f63" fmla="*/ f48 1 28"/>
                  <a:gd name="f64" fmla="*/ f49 1 31"/>
                  <a:gd name="f65" fmla="*/ f50 1 31"/>
                  <a:gd name="f66" fmla="*/ f51 1 28"/>
                  <a:gd name="f67" fmla="*/ f52 1 28"/>
                  <a:gd name="f68" fmla="*/ f53 1 31"/>
                  <a:gd name="f69" fmla="*/ f54 1 28"/>
                  <a:gd name="f70" fmla="*/ f55 1 31"/>
                  <a:gd name="f71" fmla="*/ f56 1 28"/>
                  <a:gd name="f72" fmla="*/ 0 1 f41"/>
                  <a:gd name="f73" fmla="*/ f35 1 f41"/>
                  <a:gd name="f74" fmla="*/ 0 1 f42"/>
                  <a:gd name="f75" fmla="*/ f36 1 f42"/>
                  <a:gd name="f76" fmla="*/ f58 1 f41"/>
                  <a:gd name="f77" fmla="*/ f59 1 f42"/>
                  <a:gd name="f78" fmla="*/ f60 1 f41"/>
                  <a:gd name="f79" fmla="*/ f61 1 f42"/>
                  <a:gd name="f80" fmla="*/ f62 1 f41"/>
                  <a:gd name="f81" fmla="*/ f63 1 f42"/>
                  <a:gd name="f82" fmla="*/ f64 1 f41"/>
                  <a:gd name="f83" fmla="*/ f65 1 f41"/>
                  <a:gd name="f84" fmla="*/ f66 1 f42"/>
                  <a:gd name="f85" fmla="*/ f67 1 f42"/>
                  <a:gd name="f86" fmla="*/ f68 1 f41"/>
                  <a:gd name="f87" fmla="*/ f69 1 f42"/>
                  <a:gd name="f88" fmla="*/ f70 1 f41"/>
                  <a:gd name="f89" fmla="*/ f71 1 f42"/>
                  <a:gd name="f90" fmla="*/ f72 f32 1"/>
                  <a:gd name="f91" fmla="*/ f73 f32 1"/>
                  <a:gd name="f92" fmla="*/ f75 f33 1"/>
                  <a:gd name="f93" fmla="*/ f74 f33 1"/>
                  <a:gd name="f94" fmla="*/ f76 f32 1"/>
                  <a:gd name="f95" fmla="*/ f77 f33 1"/>
                  <a:gd name="f96" fmla="*/ f78 f32 1"/>
                  <a:gd name="f97" fmla="*/ f79 f33 1"/>
                  <a:gd name="f98" fmla="*/ f80 f32 1"/>
                  <a:gd name="f99" fmla="*/ f81 f33 1"/>
                  <a:gd name="f100" fmla="*/ f82 f32 1"/>
                  <a:gd name="f101" fmla="*/ f83 f32 1"/>
                  <a:gd name="f102" fmla="*/ f84 f33 1"/>
                  <a:gd name="f103" fmla="*/ f85 f33 1"/>
                  <a:gd name="f104" fmla="*/ f86 f32 1"/>
                  <a:gd name="f105" fmla="*/ f87 f33 1"/>
                  <a:gd name="f106" fmla="*/ f88 f32 1"/>
                  <a:gd name="f107" fmla="*/ f89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7">
                    <a:pos x="f94" y="f95"/>
                  </a:cxn>
                  <a:cxn ang="f57">
                    <a:pos x="f96" y="f97"/>
                  </a:cxn>
                  <a:cxn ang="f57">
                    <a:pos x="f98" y="f99"/>
                  </a:cxn>
                  <a:cxn ang="f57">
                    <a:pos x="f100" y="f99"/>
                  </a:cxn>
                  <a:cxn ang="f57">
                    <a:pos x="f101" y="f102"/>
                  </a:cxn>
                  <a:cxn ang="f57">
                    <a:pos x="f101" y="f103"/>
                  </a:cxn>
                  <a:cxn ang="f57">
                    <a:pos x="f104" y="f105"/>
                  </a:cxn>
                  <a:cxn ang="f57">
                    <a:pos x="f106" y="f107"/>
                  </a:cxn>
                  <a:cxn ang="f57">
                    <a:pos x="f94" y="f95"/>
                  </a:cxn>
                </a:cxnLst>
                <a:rect l="f90" t="f93" r="f91" b="f92"/>
                <a:pathLst>
                  <a:path w="31" h="28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5" y="f10"/>
                      <a:pt x="f16" y="f16"/>
                    </a:cubicBezTo>
                    <a:cubicBezTo>
                      <a:pt x="f12" y="f5"/>
                      <a:pt x="f8" y="f16"/>
                      <a:pt x="f18" y="f16"/>
                    </a:cubicBezTo>
                    <a:cubicBezTo>
                      <a:pt x="f19" y="f14"/>
                      <a:pt x="f20" y="f11"/>
                      <a:pt x="f21" y="f22"/>
                    </a:cubicBezTo>
                    <a:cubicBezTo>
                      <a:pt x="f21" y="f23"/>
                      <a:pt x="f6" y="f24"/>
                      <a:pt x="f21" y="f20"/>
                    </a:cubicBezTo>
                    <a:cubicBezTo>
                      <a:pt x="f20" y="f7"/>
                      <a:pt x="f24" y="f24"/>
                      <a:pt x="f25" y="f24"/>
                    </a:cubicBezTo>
                    <a:cubicBezTo>
                      <a:pt x="f26" y="f19"/>
                      <a:pt x="f27" y="f28"/>
                      <a:pt x="f17" y="f29"/>
                    </a:cubicBezTo>
                    <a:cubicBezTo>
                      <a:pt x="f30" y="f27"/>
                      <a:pt x="f8" y="f27"/>
                      <a:pt x="f8" y="f9"/>
                    </a:cubicBezTo>
                    <a:close/>
                  </a:path>
                </a:pathLst>
              </a:custGeom>
              <a:solidFill>
                <a:srgbClr val="C5CEEA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02" name="Freeform 65">
                <a:extLst>
                  <a:ext uri="{FF2B5EF4-FFF2-40B4-BE49-F238E27FC236}">
                    <a16:creationId xmlns:a16="http://schemas.microsoft.com/office/drawing/2014/main" id="{B42D9E74-2B1F-8A21-9E10-2DAD4DFAC9F0}"/>
                  </a:ext>
                </a:extLst>
              </p:cNvPr>
              <p:cNvSpPr/>
              <p:nvPr/>
            </p:nvSpPr>
            <p:spPr>
              <a:xfrm>
                <a:off x="8475665" y="5445123"/>
                <a:ext cx="831847" cy="10763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1"/>
                  <a:gd name="f7" fmla="val 92"/>
                  <a:gd name="f8" fmla="val 7"/>
                  <a:gd name="f9" fmla="val 15"/>
                  <a:gd name="f10" fmla="val 14"/>
                  <a:gd name="f11" fmla="val 20"/>
                  <a:gd name="f12" fmla="val 22"/>
                  <a:gd name="f13" fmla="val 25"/>
                  <a:gd name="f14" fmla="val 29"/>
                  <a:gd name="f15" fmla="val 30"/>
                  <a:gd name="f16" fmla="val 18"/>
                  <a:gd name="f17" fmla="val 23"/>
                  <a:gd name="f18" fmla="val 6"/>
                  <a:gd name="f19" fmla="val 11"/>
                  <a:gd name="f20" fmla="val 4"/>
                  <a:gd name="f21" fmla="val 8"/>
                  <a:gd name="f22" fmla="val 5"/>
                  <a:gd name="f23" fmla="val 2"/>
                  <a:gd name="f24" fmla="val 3"/>
                  <a:gd name="f25" fmla="val 1"/>
                  <a:gd name="f26" fmla="val 10"/>
                  <a:gd name="f27" fmla="val 12"/>
                  <a:gd name="f28" fmla="val 21"/>
                  <a:gd name="f29" fmla="val 26"/>
                  <a:gd name="f30" fmla="val 9"/>
                  <a:gd name="f31" fmla="val 16"/>
                  <a:gd name="f32" fmla="val 31"/>
                  <a:gd name="f33" fmla="val 19"/>
                  <a:gd name="f34" fmla="val 32"/>
                  <a:gd name="f35" fmla="val 34"/>
                  <a:gd name="f36" fmla="val 36"/>
                  <a:gd name="f37" fmla="val 33"/>
                  <a:gd name="f38" fmla="val 41"/>
                  <a:gd name="f39" fmla="val 46"/>
                  <a:gd name="f40" fmla="val 40"/>
                  <a:gd name="f41" fmla="val 51"/>
                  <a:gd name="f42" fmla="val 43"/>
                  <a:gd name="f43" fmla="val 61"/>
                  <a:gd name="f44" fmla="val 50"/>
                  <a:gd name="f45" fmla="val 68"/>
                  <a:gd name="f46" fmla="val 58"/>
                  <a:gd name="f47" fmla="val 70"/>
                  <a:gd name="f48" fmla="val 73"/>
                  <a:gd name="f49" fmla="val 75"/>
                  <a:gd name="f50" fmla="val 78"/>
                  <a:gd name="f51" fmla="val 79"/>
                  <a:gd name="f52" fmla="val 80"/>
                  <a:gd name="f53" fmla="val 69"/>
                  <a:gd name="f54" fmla="val 81"/>
                  <a:gd name="f55" fmla="val 85"/>
                  <a:gd name="f56" fmla="val 89"/>
                  <a:gd name="f57" fmla="val 65"/>
                  <a:gd name="f58" fmla="val 64"/>
                  <a:gd name="f59" fmla="val 91"/>
                  <a:gd name="f60" fmla="val 88"/>
                  <a:gd name="f61" fmla="val 67"/>
                  <a:gd name="f62" fmla="val 74"/>
                  <a:gd name="f63" fmla="val 66"/>
                  <a:gd name="f64" fmla="val 63"/>
                  <a:gd name="f65" fmla="val 56"/>
                  <a:gd name="f66" fmla="val 52"/>
                  <a:gd name="f67" fmla="val 39"/>
                  <a:gd name="f68" fmla="val 27"/>
                  <a:gd name="f69" fmla="+- 0 0 -90"/>
                  <a:gd name="f70" fmla="*/ f3 1 71"/>
                  <a:gd name="f71" fmla="*/ f4 1 92"/>
                  <a:gd name="f72" fmla="val f5"/>
                  <a:gd name="f73" fmla="val f6"/>
                  <a:gd name="f74" fmla="val f7"/>
                  <a:gd name="f75" fmla="*/ f69 f0 1"/>
                  <a:gd name="f76" fmla="+- f74 0 f72"/>
                  <a:gd name="f77" fmla="+- f73 0 f72"/>
                  <a:gd name="f78" fmla="*/ f75 1 f2"/>
                  <a:gd name="f79" fmla="*/ f77 1 71"/>
                  <a:gd name="f80" fmla="*/ f76 1 92"/>
                  <a:gd name="f81" fmla="*/ 7 f77 1"/>
                  <a:gd name="f82" fmla="*/ 15 f76 1"/>
                  <a:gd name="f83" fmla="*/ 29 f77 1"/>
                  <a:gd name="f84" fmla="*/ 29 f76 1"/>
                  <a:gd name="f85" fmla="*/ 11 f77 1"/>
                  <a:gd name="f86" fmla="*/ 4 f76 1"/>
                  <a:gd name="f87" fmla="*/ 2 f77 1"/>
                  <a:gd name="f88" fmla="*/ 3 f76 1"/>
                  <a:gd name="f89" fmla="*/ 1 f77 1"/>
                  <a:gd name="f90" fmla="*/ 0 f77 1"/>
                  <a:gd name="f91" fmla="*/ 2 f76 1"/>
                  <a:gd name="f92" fmla="*/ 0 f76 1"/>
                  <a:gd name="f93" fmla="*/ 3 f77 1"/>
                  <a:gd name="f94" fmla="*/ 1 f76 1"/>
                  <a:gd name="f95" fmla="*/ 5 f77 1"/>
                  <a:gd name="f96" fmla="*/ 12 f77 1"/>
                  <a:gd name="f97" fmla="*/ 16 f76 1"/>
                  <a:gd name="f98" fmla="*/ 32 f77 1"/>
                  <a:gd name="f99" fmla="*/ 26 f76 1"/>
                  <a:gd name="f100" fmla="*/ 36 f77 1"/>
                  <a:gd name="f101" fmla="*/ 33 f76 1"/>
                  <a:gd name="f102" fmla="*/ 51 f77 1"/>
                  <a:gd name="f103" fmla="*/ 43 f76 1"/>
                  <a:gd name="f104" fmla="*/ 70 f77 1"/>
                  <a:gd name="f105" fmla="*/ 70 f76 1"/>
                  <a:gd name="f106" fmla="*/ 78 f76 1"/>
                  <a:gd name="f107" fmla="*/ 69 f77 1"/>
                  <a:gd name="f108" fmla="*/ 81 f76 1"/>
                  <a:gd name="f109" fmla="*/ 65 f77 1"/>
                  <a:gd name="f110" fmla="*/ 92 f76 1"/>
                  <a:gd name="f111" fmla="*/ 88 f76 1"/>
                  <a:gd name="f112" fmla="*/ 66 f77 1"/>
                  <a:gd name="f113" fmla="*/ 67 f76 1"/>
                  <a:gd name="f114" fmla="*/ 63 f76 1"/>
                  <a:gd name="f115" fmla="*/ 52 f77 1"/>
                  <a:gd name="f116" fmla="*/ 46 f76 1"/>
                  <a:gd name="f117" fmla="*/ 23 f77 1"/>
                  <a:gd name="f118" fmla="*/ 27 f76 1"/>
                  <a:gd name="f119" fmla="+- f78 0 f1"/>
                  <a:gd name="f120" fmla="*/ f81 1 71"/>
                  <a:gd name="f121" fmla="*/ f82 1 92"/>
                  <a:gd name="f122" fmla="*/ f83 1 71"/>
                  <a:gd name="f123" fmla="*/ f84 1 92"/>
                  <a:gd name="f124" fmla="*/ f85 1 71"/>
                  <a:gd name="f125" fmla="*/ f86 1 92"/>
                  <a:gd name="f126" fmla="*/ f87 1 71"/>
                  <a:gd name="f127" fmla="*/ f88 1 92"/>
                  <a:gd name="f128" fmla="*/ f89 1 71"/>
                  <a:gd name="f129" fmla="*/ f90 1 71"/>
                  <a:gd name="f130" fmla="*/ f91 1 92"/>
                  <a:gd name="f131" fmla="*/ f92 1 92"/>
                  <a:gd name="f132" fmla="*/ f93 1 71"/>
                  <a:gd name="f133" fmla="*/ f94 1 92"/>
                  <a:gd name="f134" fmla="*/ f95 1 71"/>
                  <a:gd name="f135" fmla="*/ f96 1 71"/>
                  <a:gd name="f136" fmla="*/ f97 1 92"/>
                  <a:gd name="f137" fmla="*/ f98 1 71"/>
                  <a:gd name="f138" fmla="*/ f99 1 92"/>
                  <a:gd name="f139" fmla="*/ f100 1 71"/>
                  <a:gd name="f140" fmla="*/ f101 1 92"/>
                  <a:gd name="f141" fmla="*/ f102 1 71"/>
                  <a:gd name="f142" fmla="*/ f103 1 92"/>
                  <a:gd name="f143" fmla="*/ f104 1 71"/>
                  <a:gd name="f144" fmla="*/ f105 1 92"/>
                  <a:gd name="f145" fmla="*/ f106 1 92"/>
                  <a:gd name="f146" fmla="*/ f107 1 71"/>
                  <a:gd name="f147" fmla="*/ f108 1 92"/>
                  <a:gd name="f148" fmla="*/ f109 1 71"/>
                  <a:gd name="f149" fmla="*/ f110 1 92"/>
                  <a:gd name="f150" fmla="*/ f111 1 92"/>
                  <a:gd name="f151" fmla="*/ f112 1 71"/>
                  <a:gd name="f152" fmla="*/ f113 1 92"/>
                  <a:gd name="f153" fmla="*/ f114 1 92"/>
                  <a:gd name="f154" fmla="*/ f115 1 71"/>
                  <a:gd name="f155" fmla="*/ f116 1 92"/>
                  <a:gd name="f156" fmla="*/ f117 1 71"/>
                  <a:gd name="f157" fmla="*/ f118 1 92"/>
                  <a:gd name="f158" fmla="*/ 0 1 f79"/>
                  <a:gd name="f159" fmla="*/ f73 1 f79"/>
                  <a:gd name="f160" fmla="*/ 0 1 f80"/>
                  <a:gd name="f161" fmla="*/ f74 1 f80"/>
                  <a:gd name="f162" fmla="*/ f120 1 f79"/>
                  <a:gd name="f163" fmla="*/ f121 1 f80"/>
                  <a:gd name="f164" fmla="*/ f122 1 f79"/>
                  <a:gd name="f165" fmla="*/ f123 1 f80"/>
                  <a:gd name="f166" fmla="*/ f124 1 f79"/>
                  <a:gd name="f167" fmla="*/ f125 1 f80"/>
                  <a:gd name="f168" fmla="*/ f126 1 f79"/>
                  <a:gd name="f169" fmla="*/ f127 1 f80"/>
                  <a:gd name="f170" fmla="*/ f128 1 f79"/>
                  <a:gd name="f171" fmla="*/ f129 1 f79"/>
                  <a:gd name="f172" fmla="*/ f130 1 f80"/>
                  <a:gd name="f173" fmla="*/ f131 1 f80"/>
                  <a:gd name="f174" fmla="*/ f132 1 f79"/>
                  <a:gd name="f175" fmla="*/ f133 1 f80"/>
                  <a:gd name="f176" fmla="*/ f134 1 f79"/>
                  <a:gd name="f177" fmla="*/ f135 1 f79"/>
                  <a:gd name="f178" fmla="*/ f136 1 f80"/>
                  <a:gd name="f179" fmla="*/ f137 1 f79"/>
                  <a:gd name="f180" fmla="*/ f138 1 f80"/>
                  <a:gd name="f181" fmla="*/ f139 1 f79"/>
                  <a:gd name="f182" fmla="*/ f140 1 f80"/>
                  <a:gd name="f183" fmla="*/ f141 1 f79"/>
                  <a:gd name="f184" fmla="*/ f142 1 f80"/>
                  <a:gd name="f185" fmla="*/ f143 1 f79"/>
                  <a:gd name="f186" fmla="*/ f144 1 f80"/>
                  <a:gd name="f187" fmla="*/ f145 1 f80"/>
                  <a:gd name="f188" fmla="*/ f146 1 f79"/>
                  <a:gd name="f189" fmla="*/ f147 1 f80"/>
                  <a:gd name="f190" fmla="*/ f148 1 f79"/>
                  <a:gd name="f191" fmla="*/ f149 1 f80"/>
                  <a:gd name="f192" fmla="*/ f150 1 f80"/>
                  <a:gd name="f193" fmla="*/ f151 1 f79"/>
                  <a:gd name="f194" fmla="*/ f152 1 f80"/>
                  <a:gd name="f195" fmla="*/ f153 1 f80"/>
                  <a:gd name="f196" fmla="*/ f154 1 f79"/>
                  <a:gd name="f197" fmla="*/ f155 1 f80"/>
                  <a:gd name="f198" fmla="*/ f156 1 f79"/>
                  <a:gd name="f199" fmla="*/ f157 1 f80"/>
                  <a:gd name="f200" fmla="*/ f158 f70 1"/>
                  <a:gd name="f201" fmla="*/ f159 f70 1"/>
                  <a:gd name="f202" fmla="*/ f161 f71 1"/>
                  <a:gd name="f203" fmla="*/ f160 f71 1"/>
                  <a:gd name="f204" fmla="*/ f162 f70 1"/>
                  <a:gd name="f205" fmla="*/ f163 f71 1"/>
                  <a:gd name="f206" fmla="*/ f164 f70 1"/>
                  <a:gd name="f207" fmla="*/ f165 f71 1"/>
                  <a:gd name="f208" fmla="*/ f166 f70 1"/>
                  <a:gd name="f209" fmla="*/ f167 f71 1"/>
                  <a:gd name="f210" fmla="*/ f168 f70 1"/>
                  <a:gd name="f211" fmla="*/ f169 f71 1"/>
                  <a:gd name="f212" fmla="*/ f170 f70 1"/>
                  <a:gd name="f213" fmla="*/ f171 f70 1"/>
                  <a:gd name="f214" fmla="*/ f172 f71 1"/>
                  <a:gd name="f215" fmla="*/ f173 f71 1"/>
                  <a:gd name="f216" fmla="*/ f174 f70 1"/>
                  <a:gd name="f217" fmla="*/ f175 f71 1"/>
                  <a:gd name="f218" fmla="*/ f176 f70 1"/>
                  <a:gd name="f219" fmla="*/ f177 f70 1"/>
                  <a:gd name="f220" fmla="*/ f178 f71 1"/>
                  <a:gd name="f221" fmla="*/ f179 f70 1"/>
                  <a:gd name="f222" fmla="*/ f180 f71 1"/>
                  <a:gd name="f223" fmla="*/ f181 f70 1"/>
                  <a:gd name="f224" fmla="*/ f182 f71 1"/>
                  <a:gd name="f225" fmla="*/ f183 f70 1"/>
                  <a:gd name="f226" fmla="*/ f184 f71 1"/>
                  <a:gd name="f227" fmla="*/ f185 f70 1"/>
                  <a:gd name="f228" fmla="*/ f186 f71 1"/>
                  <a:gd name="f229" fmla="*/ f187 f71 1"/>
                  <a:gd name="f230" fmla="*/ f188 f70 1"/>
                  <a:gd name="f231" fmla="*/ f189 f71 1"/>
                  <a:gd name="f232" fmla="*/ f190 f70 1"/>
                  <a:gd name="f233" fmla="*/ f191 f71 1"/>
                  <a:gd name="f234" fmla="*/ f192 f71 1"/>
                  <a:gd name="f235" fmla="*/ f193 f70 1"/>
                  <a:gd name="f236" fmla="*/ f194 f71 1"/>
                  <a:gd name="f237" fmla="*/ f195 f71 1"/>
                  <a:gd name="f238" fmla="*/ f196 f70 1"/>
                  <a:gd name="f239" fmla="*/ f197 f71 1"/>
                  <a:gd name="f240" fmla="*/ f198 f70 1"/>
                  <a:gd name="f241" fmla="*/ f199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9">
                    <a:pos x="f204" y="f205"/>
                  </a:cxn>
                  <a:cxn ang="f119">
                    <a:pos x="f206" y="f207"/>
                  </a:cxn>
                  <a:cxn ang="f119">
                    <a:pos x="f208" y="f209"/>
                  </a:cxn>
                  <a:cxn ang="f119">
                    <a:pos x="f210" y="f211"/>
                  </a:cxn>
                  <a:cxn ang="f119">
                    <a:pos x="f212" y="f209"/>
                  </a:cxn>
                  <a:cxn ang="f119">
                    <a:pos x="f213" y="f214"/>
                  </a:cxn>
                  <a:cxn ang="f119">
                    <a:pos x="f212" y="f215"/>
                  </a:cxn>
                  <a:cxn ang="f119">
                    <a:pos x="f210" y="f215"/>
                  </a:cxn>
                  <a:cxn ang="f119">
                    <a:pos x="f216" y="f217"/>
                  </a:cxn>
                  <a:cxn ang="f119">
                    <a:pos x="f218" y="f214"/>
                  </a:cxn>
                  <a:cxn ang="f119">
                    <a:pos x="f219" y="f214"/>
                  </a:cxn>
                  <a:cxn ang="f119">
                    <a:pos x="f206" y="f220"/>
                  </a:cxn>
                  <a:cxn ang="f119">
                    <a:pos x="f221" y="f222"/>
                  </a:cxn>
                  <a:cxn ang="f119">
                    <a:pos x="f223" y="f224"/>
                  </a:cxn>
                  <a:cxn ang="f119">
                    <a:pos x="f225" y="f226"/>
                  </a:cxn>
                  <a:cxn ang="f119">
                    <a:pos x="f227" y="f228"/>
                  </a:cxn>
                  <a:cxn ang="f119">
                    <a:pos x="f227" y="f229"/>
                  </a:cxn>
                  <a:cxn ang="f119">
                    <a:pos x="f230" y="f231"/>
                  </a:cxn>
                  <a:cxn ang="f119">
                    <a:pos x="f232" y="f233"/>
                  </a:cxn>
                  <a:cxn ang="f119">
                    <a:pos x="f232" y="f234"/>
                  </a:cxn>
                  <a:cxn ang="f119">
                    <a:pos x="f235" y="f236"/>
                  </a:cxn>
                  <a:cxn ang="f119">
                    <a:pos x="f235" y="f237"/>
                  </a:cxn>
                  <a:cxn ang="f119">
                    <a:pos x="f238" y="f239"/>
                  </a:cxn>
                  <a:cxn ang="f119">
                    <a:pos x="f240" y="f241"/>
                  </a:cxn>
                  <a:cxn ang="f119">
                    <a:pos x="f204" y="f220"/>
                  </a:cxn>
                  <a:cxn ang="f119">
                    <a:pos x="f204" y="f205"/>
                  </a:cxn>
                </a:cxnLst>
                <a:rect l="f200" t="f203" r="f201" b="f202"/>
                <a:pathLst>
                  <a:path w="71" h="92">
                    <a:moveTo>
                      <a:pt x="f8" y="f9"/>
                    </a:moveTo>
                    <a:cubicBezTo>
                      <a:pt x="f10" y="f11"/>
                      <a:pt x="f12" y="f13"/>
                      <a:pt x="f14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0"/>
                      <a:pt x="f22" y="f20"/>
                      <a:pt x="f23" y="f24"/>
                    </a:cubicBezTo>
                    <a:cubicBezTo>
                      <a:pt x="f23" y="f20"/>
                      <a:pt x="f23" y="f22"/>
                      <a:pt x="f25" y="f20"/>
                    </a:cubicBezTo>
                    <a:cubicBezTo>
                      <a:pt x="f25" y="f20"/>
                      <a:pt x="f25" y="f24"/>
                      <a:pt x="f5" y="f23"/>
                    </a:cubicBezTo>
                    <a:cubicBezTo>
                      <a:pt x="f25" y="f25"/>
                      <a:pt x="f5" y="f5"/>
                      <a:pt x="f25" y="f5"/>
                    </a:cubicBezTo>
                    <a:cubicBezTo>
                      <a:pt x="f25" y="f5"/>
                      <a:pt x="f23" y="f5"/>
                      <a:pt x="f23" y="f5"/>
                    </a:cubicBezTo>
                    <a:cubicBezTo>
                      <a:pt x="f23" y="f5"/>
                      <a:pt x="f23" y="f5"/>
                      <a:pt x="f24" y="f25"/>
                    </a:cubicBezTo>
                    <a:cubicBezTo>
                      <a:pt x="f24" y="f23"/>
                      <a:pt x="f20" y="f23"/>
                      <a:pt x="f22" y="f23"/>
                    </a:cubicBezTo>
                    <a:cubicBezTo>
                      <a:pt x="f8" y="f23"/>
                      <a:pt x="f26" y="f23"/>
                      <a:pt x="f27" y="f23"/>
                    </a:cubicBezTo>
                    <a:cubicBezTo>
                      <a:pt x="f28" y="f20"/>
                      <a:pt x="f29" y="f30"/>
                      <a:pt x="f14" y="f31"/>
                    </a:cubicBezTo>
                    <a:cubicBezTo>
                      <a:pt x="f32" y="f33"/>
                      <a:pt x="f34" y="f12"/>
                      <a:pt x="f34" y="f29"/>
                    </a:cubicBezTo>
                    <a:cubicBezTo>
                      <a:pt x="f34" y="f14"/>
                      <a:pt x="f35" y="f32"/>
                      <a:pt x="f36" y="f37"/>
                    </a:cubicBezTo>
                    <a:cubicBezTo>
                      <a:pt x="f38" y="f36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7"/>
                    </a:cubicBezTo>
                    <a:cubicBezTo>
                      <a:pt x="f6" y="f48"/>
                      <a:pt x="f47" y="f49"/>
                      <a:pt x="f47" y="f50"/>
                    </a:cubicBezTo>
                    <a:cubicBezTo>
                      <a:pt x="f47" y="f51"/>
                      <a:pt x="f47" y="f52"/>
                      <a:pt x="f53" y="f54"/>
                    </a:cubicBezTo>
                    <a:cubicBezTo>
                      <a:pt x="f47" y="f55"/>
                      <a:pt x="f45" y="f56"/>
                      <a:pt x="f57" y="f7"/>
                    </a:cubicBezTo>
                    <a:cubicBezTo>
                      <a:pt x="f58" y="f59"/>
                      <a:pt x="f57" y="f56"/>
                      <a:pt x="f57" y="f60"/>
                    </a:cubicBezTo>
                    <a:cubicBezTo>
                      <a:pt x="f45" y="f54"/>
                      <a:pt x="f61" y="f62"/>
                      <a:pt x="f63" y="f61"/>
                    </a:cubicBezTo>
                    <a:cubicBezTo>
                      <a:pt x="f63" y="f57"/>
                      <a:pt x="f63" y="f58"/>
                      <a:pt x="f63" y="f64"/>
                    </a:cubicBezTo>
                    <a:cubicBezTo>
                      <a:pt x="f64" y="f65"/>
                      <a:pt x="f46" y="f41"/>
                      <a:pt x="f66" y="f39"/>
                    </a:cubicBezTo>
                    <a:cubicBezTo>
                      <a:pt x="f42" y="f67"/>
                      <a:pt x="f37" y="f37"/>
                      <a:pt x="f17" y="f68"/>
                    </a:cubicBezTo>
                    <a:cubicBezTo>
                      <a:pt x="f16" y="f17"/>
                      <a:pt x="f27" y="f33"/>
                      <a:pt x="f8" y="f31"/>
                    </a:cubicBezTo>
                    <a:cubicBezTo>
                      <a:pt x="f8" y="f9"/>
                      <a:pt x="f8" y="f9"/>
                      <a:pt x="f8" y="f9"/>
                    </a:cubicBezTo>
                    <a:close/>
                  </a:path>
                </a:pathLst>
              </a:custGeom>
              <a:solidFill>
                <a:srgbClr val="5854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03" name="Freeform 66">
                <a:extLst>
                  <a:ext uri="{FF2B5EF4-FFF2-40B4-BE49-F238E27FC236}">
                    <a16:creationId xmlns:a16="http://schemas.microsoft.com/office/drawing/2014/main" id="{C57FD432-BED7-E1C9-5194-4C378B1DECEB}"/>
                  </a:ext>
                </a:extLst>
              </p:cNvPr>
              <p:cNvSpPr/>
              <p:nvPr/>
            </p:nvSpPr>
            <p:spPr>
              <a:xfrm>
                <a:off x="8486774" y="5481635"/>
                <a:ext cx="34920" cy="11589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"/>
                  <a:gd name="f7" fmla="val 10"/>
                  <a:gd name="f8" fmla="val 1"/>
                  <a:gd name="f9" fmla="val 4"/>
                  <a:gd name="f10" fmla="val 2"/>
                  <a:gd name="f11" fmla="val 6"/>
                  <a:gd name="f12" fmla="val 9"/>
                  <a:gd name="f13" fmla="val 7"/>
                  <a:gd name="f14" fmla="+- 0 0 -90"/>
                  <a:gd name="f15" fmla="*/ f3 1 3"/>
                  <a:gd name="f16" fmla="*/ f4 1 10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1 1 10"/>
                  <a:gd name="f25" fmla="*/ f22 1 3"/>
                  <a:gd name="f26" fmla="*/ 0 f22 1"/>
                  <a:gd name="f27" fmla="*/ 1 f21 1"/>
                  <a:gd name="f28" fmla="*/ 1 f22 1"/>
                  <a:gd name="f29" fmla="*/ 0 f21 1"/>
                  <a:gd name="f30" fmla="*/ 3 f22 1"/>
                  <a:gd name="f31" fmla="*/ 9 f21 1"/>
                  <a:gd name="f32" fmla="*/ 10 f21 1"/>
                  <a:gd name="f33" fmla="+- f23 0 f1"/>
                  <a:gd name="f34" fmla="*/ f26 1 3"/>
                  <a:gd name="f35" fmla="*/ f27 1 10"/>
                  <a:gd name="f36" fmla="*/ f28 1 3"/>
                  <a:gd name="f37" fmla="*/ f29 1 10"/>
                  <a:gd name="f38" fmla="*/ f30 1 3"/>
                  <a:gd name="f39" fmla="*/ f31 1 10"/>
                  <a:gd name="f40" fmla="*/ f32 1 10"/>
                  <a:gd name="f41" fmla="*/ 0 1 f25"/>
                  <a:gd name="f42" fmla="*/ f18 1 f25"/>
                  <a:gd name="f43" fmla="*/ 0 1 f24"/>
                  <a:gd name="f44" fmla="*/ f19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1 f24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5 1"/>
                  <a:gd name="f61" fmla="*/ f50 f16 1"/>
                  <a:gd name="f62" fmla="*/ f5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60" y="f61"/>
                  </a:cxn>
                  <a:cxn ang="f33">
                    <a:pos x="f60" y="f62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3" h="10">
                    <a:moveTo>
                      <a:pt x="f5" y="f8"/>
                    </a:moveTo>
                    <a:cubicBezTo>
                      <a:pt x="f5" y="f8"/>
                      <a:pt x="f5" y="f5"/>
                      <a:pt x="f8" y="f5"/>
                    </a:cubicBezTo>
                    <a:cubicBezTo>
                      <a:pt x="f8" y="f9"/>
                      <a:pt x="f10" y="f11"/>
                      <a:pt x="f6" y="f12"/>
                    </a:cubicBezTo>
                    <a:cubicBezTo>
                      <a:pt x="f6" y="f12"/>
                      <a:pt x="f6" y="f7"/>
                      <a:pt x="f6" y="f7"/>
                    </a:cubicBezTo>
                    <a:cubicBezTo>
                      <a:pt x="f8" y="f13"/>
                      <a:pt x="f8" y="f9"/>
                      <a:pt x="f5" y="f8"/>
                    </a:cubicBezTo>
                    <a:close/>
                  </a:path>
                </a:pathLst>
              </a:custGeom>
              <a:solidFill>
                <a:srgbClr val="666A7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04" name="Freeform 67">
                <a:extLst>
                  <a:ext uri="{FF2B5EF4-FFF2-40B4-BE49-F238E27FC236}">
                    <a16:creationId xmlns:a16="http://schemas.microsoft.com/office/drawing/2014/main" id="{371C21AE-69C5-EB99-B81E-9EA6DB3863B7}"/>
                  </a:ext>
                </a:extLst>
              </p:cNvPr>
              <p:cNvSpPr/>
              <p:nvPr/>
            </p:nvSpPr>
            <p:spPr>
              <a:xfrm>
                <a:off x="7069134" y="6146797"/>
                <a:ext cx="668334" cy="35083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7"/>
                  <a:gd name="f7" fmla="val 30"/>
                  <a:gd name="f8" fmla="val 40"/>
                  <a:gd name="f9" fmla="val 12"/>
                  <a:gd name="f10" fmla="val 39"/>
                  <a:gd name="f11" fmla="val 11"/>
                  <a:gd name="f12" fmla="val 38"/>
                  <a:gd name="f13" fmla="val 37"/>
                  <a:gd name="f14" fmla="val 26"/>
                  <a:gd name="f15" fmla="val 17"/>
                  <a:gd name="f16" fmla="val 15"/>
                  <a:gd name="f17" fmla="val 23"/>
                  <a:gd name="f18" fmla="val 4"/>
                  <a:gd name="f19" fmla="val 28"/>
                  <a:gd name="f20" fmla="val 3"/>
                  <a:gd name="f21" fmla="val 29"/>
                  <a:gd name="f22" fmla="val 1"/>
                  <a:gd name="f23" fmla="val 2"/>
                  <a:gd name="f24" fmla="val 27"/>
                  <a:gd name="f25" fmla="val 6"/>
                  <a:gd name="f26" fmla="val 25"/>
                  <a:gd name="f27" fmla="val 7"/>
                  <a:gd name="f28" fmla="val 8"/>
                  <a:gd name="f29" fmla="val 22"/>
                  <a:gd name="f30" fmla="val 20"/>
                  <a:gd name="f31" fmla="val 18"/>
                  <a:gd name="f32" fmla="val 19"/>
                  <a:gd name="f33" fmla="val 21"/>
                  <a:gd name="f34" fmla="val 16"/>
                  <a:gd name="f35" fmla="val 24"/>
                  <a:gd name="f36" fmla="val 32"/>
                  <a:gd name="f37" fmla="val 14"/>
                  <a:gd name="f38" fmla="val 9"/>
                  <a:gd name="f39" fmla="val 46"/>
                  <a:gd name="f40" fmla="val 47"/>
                  <a:gd name="f41" fmla="val 49"/>
                  <a:gd name="f42" fmla="val 50"/>
                  <a:gd name="f43" fmla="val 51"/>
                  <a:gd name="f44" fmla="val 52"/>
                  <a:gd name="f45" fmla="val 43"/>
                  <a:gd name="f46" fmla="val 54"/>
                  <a:gd name="f47" fmla="val 55"/>
                  <a:gd name="f48" fmla="val 56"/>
                  <a:gd name="f49" fmla="val 5"/>
                  <a:gd name="f50" fmla="val 48"/>
                  <a:gd name="f51" fmla="val 42"/>
                  <a:gd name="f52" fmla="val 10"/>
                  <a:gd name="f53" fmla="+- 0 0 -90"/>
                  <a:gd name="f54" fmla="*/ f3 1 57"/>
                  <a:gd name="f55" fmla="*/ f4 1 30"/>
                  <a:gd name="f56" fmla="val f5"/>
                  <a:gd name="f57" fmla="val f6"/>
                  <a:gd name="f58" fmla="val f7"/>
                  <a:gd name="f59" fmla="*/ f53 f0 1"/>
                  <a:gd name="f60" fmla="+- f58 0 f56"/>
                  <a:gd name="f61" fmla="+- f57 0 f56"/>
                  <a:gd name="f62" fmla="*/ f59 1 f2"/>
                  <a:gd name="f63" fmla="*/ f61 1 57"/>
                  <a:gd name="f64" fmla="*/ f60 1 30"/>
                  <a:gd name="f65" fmla="*/ 40 f61 1"/>
                  <a:gd name="f66" fmla="*/ 12 f60 1"/>
                  <a:gd name="f67" fmla="*/ 37 f61 1"/>
                  <a:gd name="f68" fmla="*/ 4 f61 1"/>
                  <a:gd name="f69" fmla="*/ 28 f60 1"/>
                  <a:gd name="f70" fmla="*/ 0 f61 1"/>
                  <a:gd name="f71" fmla="*/ 30 f60 1"/>
                  <a:gd name="f72" fmla="*/ 29 f60 1"/>
                  <a:gd name="f73" fmla="*/ 2 f61 1"/>
                  <a:gd name="f74" fmla="*/ 27 f60 1"/>
                  <a:gd name="f75" fmla="*/ 6 f61 1"/>
                  <a:gd name="f76" fmla="*/ 26 f60 1"/>
                  <a:gd name="f77" fmla="*/ 8 f61 1"/>
                  <a:gd name="f78" fmla="*/ 25 f60 1"/>
                  <a:gd name="f79" fmla="*/ 18 f61 1"/>
                  <a:gd name="f80" fmla="*/ 19 f60 1"/>
                  <a:gd name="f81" fmla="*/ 24 f61 1"/>
                  <a:gd name="f82" fmla="*/ 16 f60 1"/>
                  <a:gd name="f83" fmla="*/ 46 f61 1"/>
                  <a:gd name="f84" fmla="*/ 4 f60 1"/>
                  <a:gd name="f85" fmla="*/ 50 f61 1"/>
                  <a:gd name="f86" fmla="*/ 1 f60 1"/>
                  <a:gd name="f87" fmla="*/ 52 f61 1"/>
                  <a:gd name="f88" fmla="*/ 43 f61 1"/>
                  <a:gd name="f89" fmla="*/ 7 f60 1"/>
                  <a:gd name="f90" fmla="*/ 54 f61 1"/>
                  <a:gd name="f91" fmla="*/ 3 f60 1"/>
                  <a:gd name="f92" fmla="*/ 57 f61 1"/>
                  <a:gd name="f93" fmla="*/ 2 f60 1"/>
                  <a:gd name="f94" fmla="*/ 9 f60 1"/>
                  <a:gd name="f95" fmla="+- f62 0 f1"/>
                  <a:gd name="f96" fmla="*/ f65 1 57"/>
                  <a:gd name="f97" fmla="*/ f66 1 30"/>
                  <a:gd name="f98" fmla="*/ f67 1 57"/>
                  <a:gd name="f99" fmla="*/ f68 1 57"/>
                  <a:gd name="f100" fmla="*/ f69 1 30"/>
                  <a:gd name="f101" fmla="*/ f70 1 57"/>
                  <a:gd name="f102" fmla="*/ f71 1 30"/>
                  <a:gd name="f103" fmla="*/ f72 1 30"/>
                  <a:gd name="f104" fmla="*/ f73 1 57"/>
                  <a:gd name="f105" fmla="*/ f74 1 30"/>
                  <a:gd name="f106" fmla="*/ f75 1 57"/>
                  <a:gd name="f107" fmla="*/ f76 1 30"/>
                  <a:gd name="f108" fmla="*/ f77 1 57"/>
                  <a:gd name="f109" fmla="*/ f78 1 30"/>
                  <a:gd name="f110" fmla="*/ f79 1 57"/>
                  <a:gd name="f111" fmla="*/ f80 1 30"/>
                  <a:gd name="f112" fmla="*/ f81 1 57"/>
                  <a:gd name="f113" fmla="*/ f82 1 30"/>
                  <a:gd name="f114" fmla="*/ f83 1 57"/>
                  <a:gd name="f115" fmla="*/ f84 1 30"/>
                  <a:gd name="f116" fmla="*/ f85 1 57"/>
                  <a:gd name="f117" fmla="*/ f86 1 30"/>
                  <a:gd name="f118" fmla="*/ f87 1 57"/>
                  <a:gd name="f119" fmla="*/ f88 1 57"/>
                  <a:gd name="f120" fmla="*/ f89 1 30"/>
                  <a:gd name="f121" fmla="*/ f90 1 57"/>
                  <a:gd name="f122" fmla="*/ f91 1 30"/>
                  <a:gd name="f123" fmla="*/ f92 1 57"/>
                  <a:gd name="f124" fmla="*/ f93 1 30"/>
                  <a:gd name="f125" fmla="*/ f94 1 30"/>
                  <a:gd name="f126" fmla="*/ 0 1 f63"/>
                  <a:gd name="f127" fmla="*/ f57 1 f63"/>
                  <a:gd name="f128" fmla="*/ 0 1 f64"/>
                  <a:gd name="f129" fmla="*/ f58 1 f64"/>
                  <a:gd name="f130" fmla="*/ f96 1 f63"/>
                  <a:gd name="f131" fmla="*/ f97 1 f64"/>
                  <a:gd name="f132" fmla="*/ f98 1 f63"/>
                  <a:gd name="f133" fmla="*/ f99 1 f63"/>
                  <a:gd name="f134" fmla="*/ f100 1 f64"/>
                  <a:gd name="f135" fmla="*/ f101 1 f63"/>
                  <a:gd name="f136" fmla="*/ f102 1 f64"/>
                  <a:gd name="f137" fmla="*/ f103 1 f64"/>
                  <a:gd name="f138" fmla="*/ f104 1 f63"/>
                  <a:gd name="f139" fmla="*/ f105 1 f64"/>
                  <a:gd name="f140" fmla="*/ f106 1 f63"/>
                  <a:gd name="f141" fmla="*/ f107 1 f64"/>
                  <a:gd name="f142" fmla="*/ f108 1 f63"/>
                  <a:gd name="f143" fmla="*/ f109 1 f64"/>
                  <a:gd name="f144" fmla="*/ f110 1 f63"/>
                  <a:gd name="f145" fmla="*/ f111 1 f64"/>
                  <a:gd name="f146" fmla="*/ f112 1 f63"/>
                  <a:gd name="f147" fmla="*/ f113 1 f64"/>
                  <a:gd name="f148" fmla="*/ f114 1 f63"/>
                  <a:gd name="f149" fmla="*/ f115 1 f64"/>
                  <a:gd name="f150" fmla="*/ f116 1 f63"/>
                  <a:gd name="f151" fmla="*/ f117 1 f64"/>
                  <a:gd name="f152" fmla="*/ f118 1 f63"/>
                  <a:gd name="f153" fmla="*/ f119 1 f63"/>
                  <a:gd name="f154" fmla="*/ f120 1 f64"/>
                  <a:gd name="f155" fmla="*/ f121 1 f63"/>
                  <a:gd name="f156" fmla="*/ f122 1 f64"/>
                  <a:gd name="f157" fmla="*/ f123 1 f63"/>
                  <a:gd name="f158" fmla="*/ f124 1 f64"/>
                  <a:gd name="f159" fmla="*/ f125 1 f64"/>
                  <a:gd name="f160" fmla="*/ f126 f54 1"/>
                  <a:gd name="f161" fmla="*/ f127 f54 1"/>
                  <a:gd name="f162" fmla="*/ f129 f55 1"/>
                  <a:gd name="f163" fmla="*/ f128 f55 1"/>
                  <a:gd name="f164" fmla="*/ f130 f54 1"/>
                  <a:gd name="f165" fmla="*/ f131 f55 1"/>
                  <a:gd name="f166" fmla="*/ f132 f54 1"/>
                  <a:gd name="f167" fmla="*/ f133 f54 1"/>
                  <a:gd name="f168" fmla="*/ f134 f55 1"/>
                  <a:gd name="f169" fmla="*/ f135 f54 1"/>
                  <a:gd name="f170" fmla="*/ f136 f55 1"/>
                  <a:gd name="f171" fmla="*/ f137 f55 1"/>
                  <a:gd name="f172" fmla="*/ f138 f54 1"/>
                  <a:gd name="f173" fmla="*/ f139 f55 1"/>
                  <a:gd name="f174" fmla="*/ f140 f54 1"/>
                  <a:gd name="f175" fmla="*/ f141 f55 1"/>
                  <a:gd name="f176" fmla="*/ f142 f54 1"/>
                  <a:gd name="f177" fmla="*/ f143 f55 1"/>
                  <a:gd name="f178" fmla="*/ f144 f54 1"/>
                  <a:gd name="f179" fmla="*/ f145 f55 1"/>
                  <a:gd name="f180" fmla="*/ f146 f54 1"/>
                  <a:gd name="f181" fmla="*/ f147 f55 1"/>
                  <a:gd name="f182" fmla="*/ f148 f54 1"/>
                  <a:gd name="f183" fmla="*/ f149 f55 1"/>
                  <a:gd name="f184" fmla="*/ f150 f54 1"/>
                  <a:gd name="f185" fmla="*/ f151 f55 1"/>
                  <a:gd name="f186" fmla="*/ f152 f54 1"/>
                  <a:gd name="f187" fmla="*/ f153 f54 1"/>
                  <a:gd name="f188" fmla="*/ f154 f55 1"/>
                  <a:gd name="f189" fmla="*/ f155 f54 1"/>
                  <a:gd name="f190" fmla="*/ f156 f55 1"/>
                  <a:gd name="f191" fmla="*/ f157 f54 1"/>
                  <a:gd name="f192" fmla="*/ f158 f55 1"/>
                  <a:gd name="f193" fmla="*/ f159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5">
                    <a:pos x="f164" y="f165"/>
                  </a:cxn>
                  <a:cxn ang="f95">
                    <a:pos x="f166" y="f165"/>
                  </a:cxn>
                  <a:cxn ang="f95">
                    <a:pos x="f167" y="f168"/>
                  </a:cxn>
                  <a:cxn ang="f95">
                    <a:pos x="f169" y="f170"/>
                  </a:cxn>
                  <a:cxn ang="f95">
                    <a:pos x="f169" y="f171"/>
                  </a:cxn>
                  <a:cxn ang="f95">
                    <a:pos x="f172" y="f173"/>
                  </a:cxn>
                  <a:cxn ang="f95">
                    <a:pos x="f174" y="f175"/>
                  </a:cxn>
                  <a:cxn ang="f95">
                    <a:pos x="f176" y="f177"/>
                  </a:cxn>
                  <a:cxn ang="f95">
                    <a:pos x="f178" y="f179"/>
                  </a:cxn>
                  <a:cxn ang="f95">
                    <a:pos x="f180" y="f181"/>
                  </a:cxn>
                  <a:cxn ang="f95">
                    <a:pos x="f182" y="f183"/>
                  </a:cxn>
                  <a:cxn ang="f95">
                    <a:pos x="f184" y="f185"/>
                  </a:cxn>
                  <a:cxn ang="f95">
                    <a:pos x="f186" y="f185"/>
                  </a:cxn>
                  <a:cxn ang="f95">
                    <a:pos x="f187" y="f188"/>
                  </a:cxn>
                  <a:cxn ang="f95">
                    <a:pos x="f189" y="f190"/>
                  </a:cxn>
                  <a:cxn ang="f95">
                    <a:pos x="f191" y="f192"/>
                  </a:cxn>
                  <a:cxn ang="f95">
                    <a:pos x="f191" y="f190"/>
                  </a:cxn>
                  <a:cxn ang="f95">
                    <a:pos x="f187" y="f193"/>
                  </a:cxn>
                  <a:cxn ang="f95">
                    <a:pos x="f164" y="f165"/>
                  </a:cxn>
                </a:cxnLst>
                <a:rect l="f160" t="f163" r="f161" b="f162"/>
                <a:pathLst>
                  <a:path w="57" h="30">
                    <a:moveTo>
                      <a:pt x="f8" y="f9"/>
                    </a:moveTo>
                    <a:cubicBezTo>
                      <a:pt x="f10" y="f11"/>
                      <a:pt x="f12" y="f11"/>
                      <a:pt x="f13" y="f9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1"/>
                      <a:pt x="f5" y="f7"/>
                    </a:cubicBezTo>
                    <a:cubicBezTo>
                      <a:pt x="f5" y="f7"/>
                      <a:pt x="f5" y="f21"/>
                      <a:pt x="f5" y="f21"/>
                    </a:cubicBezTo>
                    <a:cubicBezTo>
                      <a:pt x="f22" y="f19"/>
                      <a:pt x="f23" y="f19"/>
                      <a:pt x="f23" y="f24"/>
                    </a:cubicBezTo>
                    <a:cubicBezTo>
                      <a:pt x="f20" y="f14"/>
                      <a:pt x="f18" y="f14"/>
                      <a:pt x="f25" y="f14"/>
                    </a:cubicBezTo>
                    <a:cubicBezTo>
                      <a:pt x="f25" y="f26"/>
                      <a:pt x="f27" y="f26"/>
                      <a:pt x="f28" y="f26"/>
                    </a:cubicBezTo>
                    <a:cubicBezTo>
                      <a:pt x="f11" y="f29"/>
                      <a:pt x="f16" y="f30"/>
                      <a:pt x="f31" y="f32"/>
                    </a:cubicBezTo>
                    <a:cubicBezTo>
                      <a:pt x="f30" y="f31"/>
                      <a:pt x="f33" y="f34"/>
                      <a:pt x="f35" y="f34"/>
                    </a:cubicBezTo>
                    <a:cubicBezTo>
                      <a:pt x="f36" y="f37"/>
                      <a:pt x="f10" y="f38"/>
                      <a:pt x="f39" y="f18"/>
                    </a:cubicBezTo>
                    <a:cubicBezTo>
                      <a:pt x="f40" y="f20"/>
                      <a:pt x="f41" y="f23"/>
                      <a:pt x="f42" y="f22"/>
                    </a:cubicBezTo>
                    <a:cubicBezTo>
                      <a:pt x="f43" y="f22"/>
                      <a:pt x="f43" y="f5"/>
                      <a:pt x="f44" y="f22"/>
                    </a:cubicBezTo>
                    <a:cubicBezTo>
                      <a:pt x="f41" y="f18"/>
                      <a:pt x="f39" y="f25"/>
                      <a:pt x="f45" y="f27"/>
                    </a:cubicBezTo>
                    <a:cubicBezTo>
                      <a:pt x="f39" y="f25"/>
                      <a:pt x="f41" y="f18"/>
                      <a:pt x="f46" y="f20"/>
                    </a:cubicBezTo>
                    <a:cubicBezTo>
                      <a:pt x="f47" y="f20"/>
                      <a:pt x="f48" y="f20"/>
                      <a:pt x="f6" y="f23"/>
                    </a:cubicBezTo>
                    <a:cubicBezTo>
                      <a:pt x="f6" y="f20"/>
                      <a:pt x="f6" y="f20"/>
                      <a:pt x="f6" y="f20"/>
                    </a:cubicBezTo>
                    <a:cubicBezTo>
                      <a:pt x="f44" y="f49"/>
                      <a:pt x="f50" y="f27"/>
                      <a:pt x="f45" y="f38"/>
                    </a:cubicBezTo>
                    <a:cubicBezTo>
                      <a:pt x="f51" y="f52"/>
                      <a:pt x="f8" y="f52"/>
                      <a:pt x="f8" y="f9"/>
                    </a:cubicBezTo>
                    <a:close/>
                  </a:path>
                </a:pathLst>
              </a:custGeom>
              <a:solidFill>
                <a:srgbClr val="76566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05" name="Freeform 68">
                <a:extLst>
                  <a:ext uri="{FF2B5EF4-FFF2-40B4-BE49-F238E27FC236}">
                    <a16:creationId xmlns:a16="http://schemas.microsoft.com/office/drawing/2014/main" id="{116686BD-785E-1F5C-4E5A-FD73E4DBCE69}"/>
                  </a:ext>
                </a:extLst>
              </p:cNvPr>
              <p:cNvSpPr/>
              <p:nvPr/>
            </p:nvSpPr>
            <p:spPr>
              <a:xfrm>
                <a:off x="6800850" y="6497634"/>
                <a:ext cx="187323" cy="1412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"/>
                  <a:gd name="f7" fmla="val 12"/>
                  <a:gd name="f8" fmla="val 5"/>
                  <a:gd name="f9" fmla="val 9"/>
                  <a:gd name="f10" fmla="val 4"/>
                  <a:gd name="f11" fmla="val 8"/>
                  <a:gd name="f12" fmla="val 1"/>
                  <a:gd name="f13" fmla="val 6"/>
                  <a:gd name="f14" fmla="val 2"/>
                  <a:gd name="f15" fmla="val 7"/>
                  <a:gd name="f16" fmla="val 11"/>
                  <a:gd name="f17" fmla="val 13"/>
                  <a:gd name="f18" fmla="val 15"/>
                  <a:gd name="f19" fmla="val 10"/>
                  <a:gd name="f20" fmla="+- 0 0 -90"/>
                  <a:gd name="f21" fmla="*/ f3 1 16"/>
                  <a:gd name="f22" fmla="*/ f4 1 12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16"/>
                  <a:gd name="f31" fmla="*/ f27 1 12"/>
                  <a:gd name="f32" fmla="*/ 5 f28 1"/>
                  <a:gd name="f33" fmla="*/ 9 f27 1"/>
                  <a:gd name="f34" fmla="*/ 0 f28 1"/>
                  <a:gd name="f35" fmla="*/ 6 f27 1"/>
                  <a:gd name="f36" fmla="*/ 8 f27 1"/>
                  <a:gd name="f37" fmla="*/ 11 f28 1"/>
                  <a:gd name="f38" fmla="*/ 13 f28 1"/>
                  <a:gd name="f39" fmla="*/ 12 f28 1"/>
                  <a:gd name="f40" fmla="*/ 7 f27 1"/>
                  <a:gd name="f41" fmla="*/ 8 f28 1"/>
                  <a:gd name="f42" fmla="*/ 0 f27 1"/>
                  <a:gd name="f43" fmla="*/ 15 f28 1"/>
                  <a:gd name="f44" fmla="*/ 11 f27 1"/>
                  <a:gd name="f45" fmla="+- f29 0 f1"/>
                  <a:gd name="f46" fmla="*/ f32 1 16"/>
                  <a:gd name="f47" fmla="*/ f33 1 12"/>
                  <a:gd name="f48" fmla="*/ f34 1 16"/>
                  <a:gd name="f49" fmla="*/ f35 1 12"/>
                  <a:gd name="f50" fmla="*/ f36 1 12"/>
                  <a:gd name="f51" fmla="*/ f37 1 16"/>
                  <a:gd name="f52" fmla="*/ f38 1 16"/>
                  <a:gd name="f53" fmla="*/ f39 1 16"/>
                  <a:gd name="f54" fmla="*/ f40 1 12"/>
                  <a:gd name="f55" fmla="*/ f41 1 16"/>
                  <a:gd name="f56" fmla="*/ f42 1 12"/>
                  <a:gd name="f57" fmla="*/ f43 1 16"/>
                  <a:gd name="f58" fmla="*/ f44 1 12"/>
                  <a:gd name="f59" fmla="*/ 0 1 f30"/>
                  <a:gd name="f60" fmla="*/ f24 1 f30"/>
                  <a:gd name="f61" fmla="*/ 0 1 f31"/>
                  <a:gd name="f62" fmla="*/ f25 1 f31"/>
                  <a:gd name="f63" fmla="*/ f46 1 f30"/>
                  <a:gd name="f64" fmla="*/ f47 1 f31"/>
                  <a:gd name="f65" fmla="*/ f48 1 f30"/>
                  <a:gd name="f66" fmla="*/ f49 1 f31"/>
                  <a:gd name="f67" fmla="*/ f50 1 f31"/>
                  <a:gd name="f68" fmla="*/ f51 1 f30"/>
                  <a:gd name="f69" fmla="*/ f52 1 f30"/>
                  <a:gd name="f70" fmla="*/ f53 1 f30"/>
                  <a:gd name="f71" fmla="*/ f54 1 f31"/>
                  <a:gd name="f72" fmla="*/ f55 1 f30"/>
                  <a:gd name="f73" fmla="*/ f56 1 f31"/>
                  <a:gd name="f74" fmla="*/ f57 1 f30"/>
                  <a:gd name="f75" fmla="*/ f58 1 f31"/>
                  <a:gd name="f76" fmla="*/ f59 f21 1"/>
                  <a:gd name="f77" fmla="*/ f60 f21 1"/>
                  <a:gd name="f78" fmla="*/ f62 f22 1"/>
                  <a:gd name="f79" fmla="*/ f61 f22 1"/>
                  <a:gd name="f80" fmla="*/ f63 f21 1"/>
                  <a:gd name="f81" fmla="*/ f64 f22 1"/>
                  <a:gd name="f82" fmla="*/ f65 f21 1"/>
                  <a:gd name="f83" fmla="*/ f66 f22 1"/>
                  <a:gd name="f84" fmla="*/ f67 f22 1"/>
                  <a:gd name="f85" fmla="*/ f68 f21 1"/>
                  <a:gd name="f86" fmla="*/ f69 f21 1"/>
                  <a:gd name="f87" fmla="*/ f70 f21 1"/>
                  <a:gd name="f88" fmla="*/ f71 f22 1"/>
                  <a:gd name="f89" fmla="*/ f72 f21 1"/>
                  <a:gd name="f90" fmla="*/ f73 f22 1"/>
                  <a:gd name="f91" fmla="*/ f74 f21 1"/>
                  <a:gd name="f92" fmla="*/ f75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80" y="f81"/>
                  </a:cxn>
                  <a:cxn ang="f45">
                    <a:pos x="f82" y="f83"/>
                  </a:cxn>
                  <a:cxn ang="f45">
                    <a:pos x="f80" y="f84"/>
                  </a:cxn>
                  <a:cxn ang="f45">
                    <a:pos x="f85" y="f81"/>
                  </a:cxn>
                  <a:cxn ang="f45">
                    <a:pos x="f86" y="f84"/>
                  </a:cxn>
                  <a:cxn ang="f45">
                    <a:pos x="f87" y="f88"/>
                  </a:cxn>
                  <a:cxn ang="f45">
                    <a:pos x="f89" y="f90"/>
                  </a:cxn>
                  <a:cxn ang="f45">
                    <a:pos x="f91" y="f88"/>
                  </a:cxn>
                  <a:cxn ang="f45">
                    <a:pos x="f85" y="f92"/>
                  </a:cxn>
                  <a:cxn ang="f45">
                    <a:pos x="f80" y="f81"/>
                  </a:cxn>
                </a:cxnLst>
                <a:rect l="f76" t="f79" r="f77" b="f78"/>
                <a:pathLst>
                  <a:path w="16" h="12">
                    <a:moveTo>
                      <a:pt x="f8" y="f9"/>
                    </a:moveTo>
                    <a:cubicBezTo>
                      <a:pt x="f10" y="f11"/>
                      <a:pt x="f12" y="f11"/>
                      <a:pt x="f5" y="f13"/>
                    </a:cubicBezTo>
                    <a:cubicBezTo>
                      <a:pt x="f14" y="f13"/>
                      <a:pt x="f10" y="f15"/>
                      <a:pt x="f8" y="f11"/>
                    </a:cubicBezTo>
                    <a:cubicBezTo>
                      <a:pt x="f15" y="f9"/>
                      <a:pt x="f9" y="f11"/>
                      <a:pt x="f16" y="f9"/>
                    </a:cubicBezTo>
                    <a:cubicBezTo>
                      <a:pt x="f7" y="f9"/>
                      <a:pt x="f17" y="f9"/>
                      <a:pt x="f17" y="f11"/>
                    </a:cubicBezTo>
                    <a:cubicBezTo>
                      <a:pt x="f17" y="f15"/>
                      <a:pt x="f7" y="f15"/>
                      <a:pt x="f7" y="f15"/>
                    </a:cubicBezTo>
                    <a:cubicBezTo>
                      <a:pt x="f9" y="f8"/>
                      <a:pt x="f11" y="f14"/>
                      <a:pt x="f11" y="f5"/>
                    </a:cubicBezTo>
                    <a:cubicBezTo>
                      <a:pt x="f7" y="f12"/>
                      <a:pt x="f17" y="f10"/>
                      <a:pt x="f18" y="f15"/>
                    </a:cubicBezTo>
                    <a:cubicBezTo>
                      <a:pt x="f6" y="f16"/>
                      <a:pt x="f18" y="f7"/>
                      <a:pt x="f16" y="f16"/>
                    </a:cubicBezTo>
                    <a:cubicBezTo>
                      <a:pt x="f9" y="f19"/>
                      <a:pt x="f15" y="f19"/>
                      <a:pt x="f8" y="f9"/>
                    </a:cubicBezTo>
                    <a:close/>
                  </a:path>
                </a:pathLst>
              </a:custGeom>
              <a:solidFill>
                <a:srgbClr val="C9D1E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06" name="Freeform 69">
                <a:extLst>
                  <a:ext uri="{FF2B5EF4-FFF2-40B4-BE49-F238E27FC236}">
                    <a16:creationId xmlns:a16="http://schemas.microsoft.com/office/drawing/2014/main" id="{1906BF50-232A-C890-2725-B78C40AE1137}"/>
                  </a:ext>
                </a:extLst>
              </p:cNvPr>
              <p:cNvSpPr/>
              <p:nvPr/>
            </p:nvSpPr>
            <p:spPr>
              <a:xfrm>
                <a:off x="6953253" y="6381753"/>
                <a:ext cx="80960" cy="16351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"/>
                  <a:gd name="f7" fmla="val 14"/>
                  <a:gd name="f8" fmla="val 6"/>
                  <a:gd name="f9" fmla="val 13"/>
                  <a:gd name="f10" fmla="val 5"/>
                  <a:gd name="f11" fmla="val 12"/>
                  <a:gd name="f12" fmla="val 10"/>
                  <a:gd name="f13" fmla="val 3"/>
                  <a:gd name="f14" fmla="val 9"/>
                  <a:gd name="f15" fmla="val 1"/>
                  <a:gd name="f16" fmla="val 4"/>
                  <a:gd name="f17" fmla="val 2"/>
                  <a:gd name="f18" fmla="+- 0 0 -90"/>
                  <a:gd name="f19" fmla="*/ f3 1 7"/>
                  <a:gd name="f20" fmla="*/ f4 1 14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7"/>
                  <a:gd name="f29" fmla="*/ f25 1 14"/>
                  <a:gd name="f30" fmla="*/ 7 f26 1"/>
                  <a:gd name="f31" fmla="*/ 14 f25 1"/>
                  <a:gd name="f32" fmla="*/ 5 f26 1"/>
                  <a:gd name="f33" fmla="*/ 10 f25 1"/>
                  <a:gd name="f34" fmla="*/ 1 f26 1"/>
                  <a:gd name="f35" fmla="*/ 5 f25 1"/>
                  <a:gd name="f36" fmla="*/ 1 f25 1"/>
                  <a:gd name="f37" fmla="*/ 3 f26 1"/>
                  <a:gd name="f38" fmla="*/ 2 f25 1"/>
                  <a:gd name="f39" fmla="*/ 13 f25 1"/>
                  <a:gd name="f40" fmla="+- f27 0 f1"/>
                  <a:gd name="f41" fmla="*/ f30 1 7"/>
                  <a:gd name="f42" fmla="*/ f31 1 14"/>
                  <a:gd name="f43" fmla="*/ f32 1 7"/>
                  <a:gd name="f44" fmla="*/ f33 1 14"/>
                  <a:gd name="f45" fmla="*/ f34 1 7"/>
                  <a:gd name="f46" fmla="*/ f35 1 14"/>
                  <a:gd name="f47" fmla="*/ f36 1 14"/>
                  <a:gd name="f48" fmla="*/ f37 1 7"/>
                  <a:gd name="f49" fmla="*/ f38 1 14"/>
                  <a:gd name="f50" fmla="*/ f39 1 14"/>
                  <a:gd name="f51" fmla="*/ 0 1 f28"/>
                  <a:gd name="f52" fmla="*/ f22 1 f28"/>
                  <a:gd name="f53" fmla="*/ 0 1 f29"/>
                  <a:gd name="f54" fmla="*/ f23 1 f29"/>
                  <a:gd name="f55" fmla="*/ f41 1 f28"/>
                  <a:gd name="f56" fmla="*/ f42 1 f29"/>
                  <a:gd name="f57" fmla="*/ f43 1 f28"/>
                  <a:gd name="f58" fmla="*/ f44 1 f29"/>
                  <a:gd name="f59" fmla="*/ f45 1 f28"/>
                  <a:gd name="f60" fmla="*/ f46 1 f29"/>
                  <a:gd name="f61" fmla="*/ f47 1 f29"/>
                  <a:gd name="f62" fmla="*/ f48 1 f28"/>
                  <a:gd name="f63" fmla="*/ f49 1 f29"/>
                  <a:gd name="f64" fmla="*/ f50 1 f29"/>
                  <a:gd name="f65" fmla="*/ f51 f19 1"/>
                  <a:gd name="f66" fmla="*/ f52 f19 1"/>
                  <a:gd name="f67" fmla="*/ f54 f20 1"/>
                  <a:gd name="f68" fmla="*/ f53 f20 1"/>
                  <a:gd name="f69" fmla="*/ f55 f19 1"/>
                  <a:gd name="f70" fmla="*/ f56 f20 1"/>
                  <a:gd name="f71" fmla="*/ f57 f19 1"/>
                  <a:gd name="f72" fmla="*/ f58 f20 1"/>
                  <a:gd name="f73" fmla="*/ f59 f19 1"/>
                  <a:gd name="f74" fmla="*/ f60 f20 1"/>
                  <a:gd name="f75" fmla="*/ f61 f20 1"/>
                  <a:gd name="f76" fmla="*/ f62 f19 1"/>
                  <a:gd name="f77" fmla="*/ f63 f20 1"/>
                  <a:gd name="f78" fmla="*/ f64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9" y="f70"/>
                  </a:cxn>
                  <a:cxn ang="f40">
                    <a:pos x="f71" y="f72"/>
                  </a:cxn>
                  <a:cxn ang="f40">
                    <a:pos x="f73" y="f74"/>
                  </a:cxn>
                  <a:cxn ang="f40">
                    <a:pos x="f73" y="f75"/>
                  </a:cxn>
                  <a:cxn ang="f40">
                    <a:pos x="f76" y="f75"/>
                  </a:cxn>
                  <a:cxn ang="f40">
                    <a:pos x="f76" y="f77"/>
                  </a:cxn>
                  <a:cxn ang="f40">
                    <a:pos x="f69" y="f78"/>
                  </a:cxn>
                  <a:cxn ang="f40">
                    <a:pos x="f69" y="f70"/>
                  </a:cxn>
                </a:cxnLst>
                <a:rect l="f65" t="f68" r="f66" b="f67"/>
                <a:pathLst>
                  <a:path w="7" h="14">
                    <a:moveTo>
                      <a:pt x="f6" y="f7"/>
                    </a:moveTo>
                    <a:cubicBezTo>
                      <a:pt x="f8" y="f9"/>
                      <a:pt x="f10" y="f11"/>
                      <a:pt x="f10" y="f12"/>
                    </a:cubicBezTo>
                    <a:cubicBezTo>
                      <a:pt x="f13" y="f14"/>
                      <a:pt x="f13" y="f8"/>
                      <a:pt x="f15" y="f10"/>
                    </a:cubicBezTo>
                    <a:cubicBezTo>
                      <a:pt x="f5" y="f16"/>
                      <a:pt x="f5" y="f17"/>
                      <a:pt x="f15" y="f15"/>
                    </a:cubicBezTo>
                    <a:cubicBezTo>
                      <a:pt x="f15" y="f5"/>
                      <a:pt x="f17" y="f15"/>
                      <a:pt x="f13" y="f15"/>
                    </a:cubicBezTo>
                    <a:cubicBezTo>
                      <a:pt x="f13" y="f15"/>
                      <a:pt x="f13" y="f15"/>
                      <a:pt x="f13" y="f17"/>
                    </a:cubicBezTo>
                    <a:cubicBezTo>
                      <a:pt x="f10" y="f10"/>
                      <a:pt x="f8" y="f14"/>
                      <a:pt x="f6" y="f9"/>
                    </a:cubicBezTo>
                    <a:cubicBezTo>
                      <a:pt x="f6" y="f9"/>
                      <a:pt x="f6" y="f9"/>
                      <a:pt x="f6" y="f7"/>
                    </a:cubicBezTo>
                    <a:close/>
                  </a:path>
                </a:pathLst>
              </a:custGeom>
              <a:solidFill>
                <a:srgbClr val="C9D1E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07" name="Freeform 70">
                <a:extLst>
                  <a:ext uri="{FF2B5EF4-FFF2-40B4-BE49-F238E27FC236}">
                    <a16:creationId xmlns:a16="http://schemas.microsoft.com/office/drawing/2014/main" id="{22A10615-F817-F4AE-603B-D2346B2DBCDE}"/>
                  </a:ext>
                </a:extLst>
              </p:cNvPr>
              <p:cNvSpPr/>
              <p:nvPr/>
            </p:nvSpPr>
            <p:spPr>
              <a:xfrm>
                <a:off x="6999283" y="6381753"/>
                <a:ext cx="58741" cy="809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7"/>
                  <a:gd name="f8" fmla="val 2"/>
                  <a:gd name="f9" fmla="val 1"/>
                  <a:gd name="f10" fmla="val 3"/>
                  <a:gd name="f11" fmla="val 4"/>
                  <a:gd name="f12" fmla="val 6"/>
                  <a:gd name="f13" fmla="+- 0 0 -90"/>
                  <a:gd name="f14" fmla="*/ f3 1 5"/>
                  <a:gd name="f15" fmla="*/ f4 1 7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5"/>
                  <a:gd name="f24" fmla="*/ f20 1 7"/>
                  <a:gd name="f25" fmla="*/ 0 f21 1"/>
                  <a:gd name="f26" fmla="*/ 2 f20 1"/>
                  <a:gd name="f27" fmla="*/ 3 f21 1"/>
                  <a:gd name="f28" fmla="*/ 4 f21 1"/>
                  <a:gd name="f29" fmla="*/ 5 f20 1"/>
                  <a:gd name="f30" fmla="*/ 7 f20 1"/>
                  <a:gd name="f31" fmla="+- f22 0 f1"/>
                  <a:gd name="f32" fmla="*/ f25 1 5"/>
                  <a:gd name="f33" fmla="*/ f26 1 7"/>
                  <a:gd name="f34" fmla="*/ f27 1 5"/>
                  <a:gd name="f35" fmla="*/ f28 1 5"/>
                  <a:gd name="f36" fmla="*/ f29 1 7"/>
                  <a:gd name="f37" fmla="*/ f30 1 7"/>
                  <a:gd name="f38" fmla="*/ 0 1 f23"/>
                  <a:gd name="f39" fmla="*/ f17 1 f23"/>
                  <a:gd name="f40" fmla="*/ 0 1 f24"/>
                  <a:gd name="f41" fmla="*/ f18 1 f24"/>
                  <a:gd name="f42" fmla="*/ f32 1 f23"/>
                  <a:gd name="f43" fmla="*/ f33 1 f24"/>
                  <a:gd name="f44" fmla="*/ f34 1 f23"/>
                  <a:gd name="f45" fmla="*/ f35 1 f23"/>
                  <a:gd name="f46" fmla="*/ f36 1 f24"/>
                  <a:gd name="f47" fmla="*/ f37 1 f24"/>
                  <a:gd name="f48" fmla="*/ f38 f14 1"/>
                  <a:gd name="f49" fmla="*/ f39 f14 1"/>
                  <a:gd name="f50" fmla="*/ f41 f15 1"/>
                  <a:gd name="f51" fmla="*/ f40 f15 1"/>
                  <a:gd name="f52" fmla="*/ f42 f14 1"/>
                  <a:gd name="f53" fmla="*/ f43 f15 1"/>
                  <a:gd name="f54" fmla="*/ f44 f14 1"/>
                  <a:gd name="f55" fmla="*/ f45 f14 1"/>
                  <a:gd name="f56" fmla="*/ f46 f15 1"/>
                  <a:gd name="f57" fmla="*/ f47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52" y="f53"/>
                  </a:cxn>
                  <a:cxn ang="f31">
                    <a:pos x="f54" y="f53"/>
                  </a:cxn>
                  <a:cxn ang="f31">
                    <a:pos x="f55" y="f56"/>
                  </a:cxn>
                  <a:cxn ang="f31">
                    <a:pos x="f54" y="f57"/>
                  </a:cxn>
                  <a:cxn ang="f31">
                    <a:pos x="f52" y="f53"/>
                  </a:cxn>
                </a:cxnLst>
                <a:rect l="f48" t="f51" r="f49" b="f50"/>
                <a:pathLst>
                  <a:path w="5" h="7">
                    <a:moveTo>
                      <a:pt x="f5" y="f8"/>
                    </a:moveTo>
                    <a:cubicBezTo>
                      <a:pt x="f9" y="f5"/>
                      <a:pt x="f8" y="f9"/>
                      <a:pt x="f10" y="f8"/>
                    </a:cubicBezTo>
                    <a:cubicBezTo>
                      <a:pt x="f11" y="f10"/>
                      <a:pt x="f6" y="f11"/>
                      <a:pt x="f11" y="f6"/>
                    </a:cubicBezTo>
                    <a:cubicBezTo>
                      <a:pt x="f10" y="f12"/>
                      <a:pt x="f11" y="f7"/>
                      <a:pt x="f10" y="f7"/>
                    </a:cubicBezTo>
                    <a:cubicBezTo>
                      <a:pt x="f8" y="f6"/>
                      <a:pt x="f9" y="f11"/>
                      <a:pt x="f5" y="f8"/>
                    </a:cubicBezTo>
                    <a:close/>
                  </a:path>
                </a:pathLst>
              </a:custGeom>
              <a:solidFill>
                <a:srgbClr val="C9D1E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08" name="Freeform 71">
                <a:extLst>
                  <a:ext uri="{FF2B5EF4-FFF2-40B4-BE49-F238E27FC236}">
                    <a16:creationId xmlns:a16="http://schemas.microsoft.com/office/drawing/2014/main" id="{EB94181A-9335-FBAF-C207-342FB820F76A}"/>
                  </a:ext>
                </a:extLst>
              </p:cNvPr>
              <p:cNvSpPr/>
              <p:nvPr/>
            </p:nvSpPr>
            <p:spPr>
              <a:xfrm>
                <a:off x="6894511" y="6486525"/>
                <a:ext cx="80960" cy="936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"/>
                  <a:gd name="f7" fmla="val 8"/>
                  <a:gd name="f8" fmla="val 5"/>
                  <a:gd name="f9" fmla="val 6"/>
                  <a:gd name="f10" fmla="val 2"/>
                  <a:gd name="f11" fmla="val 3"/>
                  <a:gd name="f12" fmla="val 1"/>
                  <a:gd name="f13" fmla="val 4"/>
                  <a:gd name="f14" fmla="+- 0 0 -90"/>
                  <a:gd name="f15" fmla="*/ f3 1 7"/>
                  <a:gd name="f16" fmla="*/ f4 1 8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1 1 8"/>
                  <a:gd name="f25" fmla="*/ f22 1 7"/>
                  <a:gd name="f26" fmla="*/ 7 f22 1"/>
                  <a:gd name="f27" fmla="*/ 8 f21 1"/>
                  <a:gd name="f28" fmla="*/ 0 f22 1"/>
                  <a:gd name="f29" fmla="*/ 1 f21 1"/>
                  <a:gd name="f30" fmla="*/ 0 f21 1"/>
                  <a:gd name="f31" fmla="*/ 5 f22 1"/>
                  <a:gd name="f32" fmla="*/ 4 f21 1"/>
                  <a:gd name="f33" fmla="+- f23 0 f1"/>
                  <a:gd name="f34" fmla="*/ f26 1 7"/>
                  <a:gd name="f35" fmla="*/ f27 1 8"/>
                  <a:gd name="f36" fmla="*/ f28 1 7"/>
                  <a:gd name="f37" fmla="*/ f29 1 8"/>
                  <a:gd name="f38" fmla="*/ f30 1 8"/>
                  <a:gd name="f39" fmla="*/ f31 1 7"/>
                  <a:gd name="f40" fmla="*/ f32 1 8"/>
                  <a:gd name="f41" fmla="*/ 0 1 f25"/>
                  <a:gd name="f42" fmla="*/ f18 1 f25"/>
                  <a:gd name="f43" fmla="*/ 0 1 f24"/>
                  <a:gd name="f44" fmla="*/ f19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4"/>
                  <a:gd name="f50" fmla="*/ f39 1 f25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6 1"/>
                  <a:gd name="f61" fmla="*/ f50 f15 1"/>
                  <a:gd name="f62" fmla="*/ f5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8" y="f60"/>
                  </a:cxn>
                  <a:cxn ang="f33">
                    <a:pos x="f61" y="f62"/>
                  </a:cxn>
                  <a:cxn ang="f33">
                    <a:pos x="f56" y="f57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7" h="8">
                    <a:moveTo>
                      <a:pt x="f6" y="f7"/>
                    </a:moveTo>
                    <a:cubicBezTo>
                      <a:pt x="f8" y="f9"/>
                      <a:pt x="f10" y="f11"/>
                      <a:pt x="f5" y="f12"/>
                    </a:cubicBezTo>
                    <a:cubicBezTo>
                      <a:pt x="f5" y="f12"/>
                      <a:pt x="f5" y="f5"/>
                      <a:pt x="f5" y="f5"/>
                    </a:cubicBezTo>
                    <a:cubicBezTo>
                      <a:pt x="f11" y="f5"/>
                      <a:pt x="f13" y="f11"/>
                      <a:pt x="f8" y="f13"/>
                    </a:cubicBezTo>
                    <a:cubicBezTo>
                      <a:pt x="f9" y="f8"/>
                      <a:pt x="f6" y="f9"/>
                      <a:pt x="f6" y="f7"/>
                    </a:cubicBezTo>
                    <a:cubicBezTo>
                      <a:pt x="f6" y="f7"/>
                      <a:pt x="f6" y="f7"/>
                      <a:pt x="f6" y="f7"/>
                    </a:cubicBezTo>
                    <a:close/>
                  </a:path>
                </a:pathLst>
              </a:custGeom>
              <a:solidFill>
                <a:srgbClr val="67658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09" name="Freeform 72">
                <a:extLst>
                  <a:ext uri="{FF2B5EF4-FFF2-40B4-BE49-F238E27FC236}">
                    <a16:creationId xmlns:a16="http://schemas.microsoft.com/office/drawing/2014/main" id="{A2B36B22-F592-613C-1573-95807BA63160}"/>
                  </a:ext>
                </a:extLst>
              </p:cNvPr>
              <p:cNvSpPr/>
              <p:nvPr/>
            </p:nvSpPr>
            <p:spPr>
              <a:xfrm>
                <a:off x="7046915" y="6462714"/>
                <a:ext cx="58741" cy="34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3"/>
                  <a:gd name="f8" fmla="val 4"/>
                  <a:gd name="f9" fmla="val 1"/>
                  <a:gd name="f10" fmla="val 2"/>
                  <a:gd name="f11" fmla="+- 0 0 -90"/>
                  <a:gd name="f12" fmla="*/ f3 1 5"/>
                  <a:gd name="f13" fmla="*/ f4 1 3"/>
                  <a:gd name="f14" fmla="val f5"/>
                  <a:gd name="f15" fmla="val f6"/>
                  <a:gd name="f16" fmla="val f7"/>
                  <a:gd name="f17" fmla="*/ f11 f0 1"/>
                  <a:gd name="f18" fmla="+- f16 0 f14"/>
                  <a:gd name="f19" fmla="+- f15 0 f14"/>
                  <a:gd name="f20" fmla="*/ f17 1 f2"/>
                  <a:gd name="f21" fmla="*/ f18 1 3"/>
                  <a:gd name="f22" fmla="*/ f19 1 5"/>
                  <a:gd name="f23" fmla="*/ 5 f19 1"/>
                  <a:gd name="f24" fmla="*/ 0 f18 1"/>
                  <a:gd name="f25" fmla="*/ 2 f19 1"/>
                  <a:gd name="f26" fmla="*/ 2 f18 1"/>
                  <a:gd name="f27" fmla="*/ 0 f19 1"/>
                  <a:gd name="f28" fmla="*/ 3 f18 1"/>
                  <a:gd name="f29" fmla="*/ 4 f19 1"/>
                  <a:gd name="f30" fmla="+- f20 0 f1"/>
                  <a:gd name="f31" fmla="*/ f23 1 5"/>
                  <a:gd name="f32" fmla="*/ f24 1 3"/>
                  <a:gd name="f33" fmla="*/ f25 1 5"/>
                  <a:gd name="f34" fmla="*/ f26 1 3"/>
                  <a:gd name="f35" fmla="*/ f27 1 5"/>
                  <a:gd name="f36" fmla="*/ f28 1 3"/>
                  <a:gd name="f37" fmla="*/ f29 1 5"/>
                  <a:gd name="f38" fmla="*/ 0 1 f22"/>
                  <a:gd name="f39" fmla="*/ f15 1 f22"/>
                  <a:gd name="f40" fmla="*/ 0 1 f21"/>
                  <a:gd name="f41" fmla="*/ f16 1 f21"/>
                  <a:gd name="f42" fmla="*/ f31 1 f22"/>
                  <a:gd name="f43" fmla="*/ f32 1 f21"/>
                  <a:gd name="f44" fmla="*/ f33 1 f22"/>
                  <a:gd name="f45" fmla="*/ f34 1 f21"/>
                  <a:gd name="f46" fmla="*/ f35 1 f22"/>
                  <a:gd name="f47" fmla="*/ f36 1 f21"/>
                  <a:gd name="f48" fmla="*/ f37 1 f22"/>
                  <a:gd name="f49" fmla="*/ f38 f12 1"/>
                  <a:gd name="f50" fmla="*/ f39 f12 1"/>
                  <a:gd name="f51" fmla="*/ f41 f13 1"/>
                  <a:gd name="f52" fmla="*/ f40 f13 1"/>
                  <a:gd name="f53" fmla="*/ f42 f12 1"/>
                  <a:gd name="f54" fmla="*/ f43 f13 1"/>
                  <a:gd name="f55" fmla="*/ f44 f12 1"/>
                  <a:gd name="f56" fmla="*/ f45 f13 1"/>
                  <a:gd name="f57" fmla="*/ f46 f12 1"/>
                  <a:gd name="f58" fmla="*/ f47 f13 1"/>
                  <a:gd name="f59" fmla="*/ f4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57" y="f58"/>
                  </a:cxn>
                  <a:cxn ang="f30">
                    <a:pos x="f59" y="f54"/>
                  </a:cxn>
                  <a:cxn ang="f30">
                    <a:pos x="f53" y="f54"/>
                  </a:cxn>
                </a:cxnLst>
                <a:rect l="f49" t="f52" r="f50" b="f51"/>
                <a:pathLst>
                  <a:path w="5" h="3">
                    <a:moveTo>
                      <a:pt x="f6" y="f5"/>
                    </a:moveTo>
                    <a:cubicBezTo>
                      <a:pt x="f8" y="f9"/>
                      <a:pt x="f7" y="f10"/>
                      <a:pt x="f10" y="f10"/>
                    </a:cubicBezTo>
                    <a:cubicBezTo>
                      <a:pt x="f10" y="f10"/>
                      <a:pt x="f9" y="f7"/>
                      <a:pt x="f5" y="f7"/>
                    </a:cubicBezTo>
                    <a:cubicBezTo>
                      <a:pt x="f9" y="f10"/>
                      <a:pt x="f10" y="f9"/>
                      <a:pt x="f8" y="f5"/>
                    </a:cubicBezTo>
                    <a:cubicBezTo>
                      <a:pt x="f8" y="f5"/>
                      <a:pt x="f8" y="f5"/>
                      <a:pt x="f6" y="f5"/>
                    </a:cubicBezTo>
                    <a:close/>
                  </a:path>
                </a:pathLst>
              </a:custGeom>
              <a:solidFill>
                <a:srgbClr val="D5DC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10" name="Freeform 73">
                <a:extLst>
                  <a:ext uri="{FF2B5EF4-FFF2-40B4-BE49-F238E27FC236}">
                    <a16:creationId xmlns:a16="http://schemas.microsoft.com/office/drawing/2014/main" id="{D62F162F-C097-5F42-9104-27EEA532A842}"/>
                  </a:ext>
                </a:extLst>
              </p:cNvPr>
              <p:cNvSpPr/>
              <p:nvPr/>
            </p:nvSpPr>
            <p:spPr>
              <a:xfrm>
                <a:off x="6988173" y="6556376"/>
                <a:ext cx="46040" cy="238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"/>
                  <a:gd name="f7" fmla="val 2"/>
                  <a:gd name="f8" fmla="val 1"/>
                  <a:gd name="f9" fmla="val 3"/>
                  <a:gd name="f10" fmla="+- 0 0 -90"/>
                  <a:gd name="f11" fmla="*/ f3 1 4"/>
                  <a:gd name="f12" fmla="*/ f4 1 2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7 1 2"/>
                  <a:gd name="f21" fmla="*/ f18 1 4"/>
                  <a:gd name="f22" fmla="*/ 0 f18 1"/>
                  <a:gd name="f23" fmla="*/ 1 f17 1"/>
                  <a:gd name="f24" fmla="*/ 4 f18 1"/>
                  <a:gd name="f25" fmla="*/ 0 f17 1"/>
                  <a:gd name="f26" fmla="*/ 3 f18 1"/>
                  <a:gd name="f27" fmla="*/ 2 f17 1"/>
                  <a:gd name="f28" fmla="+- f19 0 f1"/>
                  <a:gd name="f29" fmla="*/ f22 1 4"/>
                  <a:gd name="f30" fmla="*/ f23 1 2"/>
                  <a:gd name="f31" fmla="*/ f24 1 4"/>
                  <a:gd name="f32" fmla="*/ f25 1 2"/>
                  <a:gd name="f33" fmla="*/ f26 1 4"/>
                  <a:gd name="f34" fmla="*/ f27 1 2"/>
                  <a:gd name="f35" fmla="*/ 0 1 f21"/>
                  <a:gd name="f36" fmla="*/ f14 1 f21"/>
                  <a:gd name="f37" fmla="*/ 0 1 f20"/>
                  <a:gd name="f38" fmla="*/ f15 1 f20"/>
                  <a:gd name="f39" fmla="*/ f29 1 f21"/>
                  <a:gd name="f40" fmla="*/ f30 1 f20"/>
                  <a:gd name="f41" fmla="*/ f31 1 f21"/>
                  <a:gd name="f42" fmla="*/ f32 1 f20"/>
                  <a:gd name="f43" fmla="*/ f33 1 f21"/>
                  <a:gd name="f44" fmla="*/ f34 1 f20"/>
                  <a:gd name="f45" fmla="*/ f35 f11 1"/>
                  <a:gd name="f46" fmla="*/ f36 f11 1"/>
                  <a:gd name="f47" fmla="*/ f38 f12 1"/>
                  <a:gd name="f48" fmla="*/ f37 f12 1"/>
                  <a:gd name="f49" fmla="*/ f39 f11 1"/>
                  <a:gd name="f50" fmla="*/ f40 f12 1"/>
                  <a:gd name="f51" fmla="*/ f41 f11 1"/>
                  <a:gd name="f52" fmla="*/ f42 f12 1"/>
                  <a:gd name="f53" fmla="*/ f43 f11 1"/>
                  <a:gd name="f54" fmla="*/ f44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9" y="f50"/>
                  </a:cxn>
                  <a:cxn ang="f28">
                    <a:pos x="f51" y="f52"/>
                  </a:cxn>
                  <a:cxn ang="f28">
                    <a:pos x="f53" y="f54"/>
                  </a:cxn>
                  <a:cxn ang="f28">
                    <a:pos x="f49" y="f54"/>
                  </a:cxn>
                  <a:cxn ang="f28">
                    <a:pos x="f49" y="f50"/>
                  </a:cxn>
                </a:cxnLst>
                <a:rect l="f45" t="f48" r="f46" b="f47"/>
                <a:pathLst>
                  <a:path w="4" h="2">
                    <a:moveTo>
                      <a:pt x="f5" y="f8"/>
                    </a:moveTo>
                    <a:cubicBezTo>
                      <a:pt x="f8" y="f5"/>
                      <a:pt x="f9" y="f8"/>
                      <a:pt x="f6" y="f5"/>
                    </a:cubicBezTo>
                    <a:cubicBezTo>
                      <a:pt x="f6" y="f8"/>
                      <a:pt x="f9" y="f7"/>
                      <a:pt x="f9" y="f7"/>
                    </a:cubicBezTo>
                    <a:cubicBezTo>
                      <a:pt x="f7" y="f7"/>
                      <a:pt x="f8" y="f7"/>
                      <a:pt x="f5" y="f7"/>
                    </a:cubicBezTo>
                    <a:cubicBezTo>
                      <a:pt x="f5" y="f8"/>
                      <a:pt x="f5" y="f8"/>
                      <a:pt x="f5" y="f8"/>
                    </a:cubicBezTo>
                    <a:close/>
                  </a:path>
                </a:pathLst>
              </a:custGeom>
              <a:solidFill>
                <a:srgbClr val="C9D1E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11" name="Freeform 74">
                <a:extLst>
                  <a:ext uri="{FF2B5EF4-FFF2-40B4-BE49-F238E27FC236}">
                    <a16:creationId xmlns:a16="http://schemas.microsoft.com/office/drawing/2014/main" id="{5D3241E3-8CBA-8F7A-5647-D3653DA84172}"/>
                  </a:ext>
                </a:extLst>
              </p:cNvPr>
              <p:cNvSpPr/>
              <p:nvPr/>
            </p:nvSpPr>
            <p:spPr>
              <a:xfrm>
                <a:off x="7023104" y="6532565"/>
                <a:ext cx="34920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"/>
                  <a:gd name="f7" fmla="val 4"/>
                  <a:gd name="f8" fmla="val 1"/>
                  <a:gd name="f9" fmla="val 2"/>
                  <a:gd name="f10" fmla="+- 0 0 -90"/>
                  <a:gd name="f11" fmla="*/ f3 1 3"/>
                  <a:gd name="f12" fmla="*/ f4 1 4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7 1 4"/>
                  <a:gd name="f21" fmla="*/ f18 1 3"/>
                  <a:gd name="f22" fmla="*/ 0 f18 1"/>
                  <a:gd name="f23" fmla="*/ 4 f17 1"/>
                  <a:gd name="f24" fmla="*/ 1 f18 1"/>
                  <a:gd name="f25" fmla="*/ 2 f17 1"/>
                  <a:gd name="f26" fmla="*/ 1 f17 1"/>
                  <a:gd name="f27" fmla="*/ 0 f17 1"/>
                  <a:gd name="f28" fmla="+- f19 0 f1"/>
                  <a:gd name="f29" fmla="*/ f22 1 3"/>
                  <a:gd name="f30" fmla="*/ f23 1 4"/>
                  <a:gd name="f31" fmla="*/ f24 1 3"/>
                  <a:gd name="f32" fmla="*/ f25 1 4"/>
                  <a:gd name="f33" fmla="*/ f26 1 4"/>
                  <a:gd name="f34" fmla="*/ f27 1 4"/>
                  <a:gd name="f35" fmla="*/ 0 1 f21"/>
                  <a:gd name="f36" fmla="*/ f14 1 f21"/>
                  <a:gd name="f37" fmla="*/ 0 1 f20"/>
                  <a:gd name="f38" fmla="*/ f15 1 f20"/>
                  <a:gd name="f39" fmla="*/ f29 1 f21"/>
                  <a:gd name="f40" fmla="*/ f30 1 f20"/>
                  <a:gd name="f41" fmla="*/ f31 1 f21"/>
                  <a:gd name="f42" fmla="*/ f32 1 f20"/>
                  <a:gd name="f43" fmla="*/ f33 1 f20"/>
                  <a:gd name="f44" fmla="*/ f34 1 f20"/>
                  <a:gd name="f45" fmla="*/ f35 f11 1"/>
                  <a:gd name="f46" fmla="*/ f36 f11 1"/>
                  <a:gd name="f47" fmla="*/ f38 f12 1"/>
                  <a:gd name="f48" fmla="*/ f37 f12 1"/>
                  <a:gd name="f49" fmla="*/ f39 f11 1"/>
                  <a:gd name="f50" fmla="*/ f40 f12 1"/>
                  <a:gd name="f51" fmla="*/ f41 f11 1"/>
                  <a:gd name="f52" fmla="*/ f42 f12 1"/>
                  <a:gd name="f53" fmla="*/ f43 f12 1"/>
                  <a:gd name="f54" fmla="*/ f44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9" y="f50"/>
                  </a:cxn>
                  <a:cxn ang="f28">
                    <a:pos x="f51" y="f52"/>
                  </a:cxn>
                  <a:cxn ang="f28">
                    <a:pos x="f51" y="f53"/>
                  </a:cxn>
                  <a:cxn ang="f28">
                    <a:pos x="f51" y="f54"/>
                  </a:cxn>
                  <a:cxn ang="f28">
                    <a:pos x="f49" y="f50"/>
                  </a:cxn>
                </a:cxnLst>
                <a:rect l="f45" t="f48" r="f46" b="f47"/>
                <a:pathLst>
                  <a:path w="3" h="4">
                    <a:moveTo>
                      <a:pt x="f5" y="f7"/>
                    </a:moveTo>
                    <a:cubicBezTo>
                      <a:pt x="f5" y="f6"/>
                      <a:pt x="f8" y="f6"/>
                      <a:pt x="f8" y="f9"/>
                    </a:cubicBezTo>
                    <a:cubicBezTo>
                      <a:pt x="f8" y="f9"/>
                      <a:pt x="f8" y="f8"/>
                      <a:pt x="f8" y="f8"/>
                    </a:cubicBezTo>
                    <a:cubicBezTo>
                      <a:pt x="f8" y="f5"/>
                      <a:pt x="f8" y="f5"/>
                      <a:pt x="f8" y="f5"/>
                    </a:cubicBezTo>
                    <a:cubicBezTo>
                      <a:pt x="f9" y="f8"/>
                      <a:pt x="f6" y="f7"/>
                      <a:pt x="f5" y="f7"/>
                    </a:cubicBezTo>
                    <a:close/>
                  </a:path>
                </a:pathLst>
              </a:custGeom>
              <a:solidFill>
                <a:srgbClr val="D5DC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12" name="Freeform 75">
                <a:extLst>
                  <a:ext uri="{FF2B5EF4-FFF2-40B4-BE49-F238E27FC236}">
                    <a16:creationId xmlns:a16="http://schemas.microsoft.com/office/drawing/2014/main" id="{A3D61CBB-23FB-B502-D783-96CB571463A6}"/>
                  </a:ext>
                </a:extLst>
              </p:cNvPr>
              <p:cNvSpPr/>
              <p:nvPr/>
            </p:nvSpPr>
            <p:spPr>
              <a:xfrm>
                <a:off x="6953253" y="6532565"/>
                <a:ext cx="46040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"/>
                  <a:gd name="f7" fmla="val 3"/>
                  <a:gd name="f8" fmla="val 2"/>
                  <a:gd name="f9" fmla="val 1"/>
                  <a:gd name="f10" fmla="+- 0 0 -90"/>
                  <a:gd name="f11" fmla="*/ f3 1 4"/>
                  <a:gd name="f12" fmla="*/ f4 1 4"/>
                  <a:gd name="f13" fmla="val f5"/>
                  <a:gd name="f14" fmla="val f6"/>
                  <a:gd name="f15" fmla="*/ f10 f0 1"/>
                  <a:gd name="f16" fmla="+- f14 0 f13"/>
                  <a:gd name="f17" fmla="*/ f15 1 f2"/>
                  <a:gd name="f18" fmla="*/ f16 1 4"/>
                  <a:gd name="f19" fmla="*/ 3 f16 1"/>
                  <a:gd name="f20" fmla="*/ 4 f16 1"/>
                  <a:gd name="f21" fmla="*/ 2 f16 1"/>
                  <a:gd name="f22" fmla="*/ 0 f16 1"/>
                  <a:gd name="f23" fmla="+- f17 0 f1"/>
                  <a:gd name="f24" fmla="*/ f19 1 4"/>
                  <a:gd name="f25" fmla="*/ f20 1 4"/>
                  <a:gd name="f26" fmla="*/ f21 1 4"/>
                  <a:gd name="f27" fmla="*/ f22 1 4"/>
                  <a:gd name="f28" fmla="*/ 0 1 f18"/>
                  <a:gd name="f29" fmla="*/ f14 1 f18"/>
                  <a:gd name="f30" fmla="*/ f24 1 f18"/>
                  <a:gd name="f31" fmla="*/ f25 1 f18"/>
                  <a:gd name="f32" fmla="*/ f26 1 f18"/>
                  <a:gd name="f33" fmla="*/ f27 1 f18"/>
                  <a:gd name="f34" fmla="*/ f28 f11 1"/>
                  <a:gd name="f35" fmla="*/ f29 f11 1"/>
                  <a:gd name="f36" fmla="*/ f29 f12 1"/>
                  <a:gd name="f37" fmla="*/ f28 f12 1"/>
                  <a:gd name="f38" fmla="*/ f30 f11 1"/>
                  <a:gd name="f39" fmla="*/ f30 f12 1"/>
                  <a:gd name="f40" fmla="*/ f31 f11 1"/>
                  <a:gd name="f41" fmla="*/ f31 f12 1"/>
                  <a:gd name="f42" fmla="*/ f32 f11 1"/>
                  <a:gd name="f43" fmla="*/ f33 f11 1"/>
                  <a:gd name="f44" fmla="*/ f33 f12 1"/>
                  <a:gd name="f45" fmla="*/ f3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8" y="f39"/>
                  </a:cxn>
                  <a:cxn ang="f23">
                    <a:pos x="f40" y="f39"/>
                  </a:cxn>
                  <a:cxn ang="f23">
                    <a:pos x="f38" y="f41"/>
                  </a:cxn>
                  <a:cxn ang="f23">
                    <a:pos x="f42" y="f41"/>
                  </a:cxn>
                  <a:cxn ang="f23">
                    <a:pos x="f43" y="f44"/>
                  </a:cxn>
                  <a:cxn ang="f23">
                    <a:pos x="f42" y="f45"/>
                  </a:cxn>
                  <a:cxn ang="f23">
                    <a:pos x="f38" y="f39"/>
                  </a:cxn>
                </a:cxnLst>
                <a:rect l="f34" t="f37" r="f35" b="f36"/>
                <a:pathLst>
                  <a:path w="4" h="4">
                    <a:moveTo>
                      <a:pt x="f7" y="f7"/>
                    </a:moveTo>
                    <a:cubicBezTo>
                      <a:pt x="f7" y="f7"/>
                      <a:pt x="f6" y="f7"/>
                      <a:pt x="f6" y="f7"/>
                    </a:cubicBezTo>
                    <a:cubicBezTo>
                      <a:pt x="f6" y="f7"/>
                      <a:pt x="f6" y="f6"/>
                      <a:pt x="f7" y="f6"/>
                    </a:cubicBezTo>
                    <a:cubicBezTo>
                      <a:pt x="f7" y="f6"/>
                      <a:pt x="f7" y="f6"/>
                      <a:pt x="f8" y="f6"/>
                    </a:cubicBezTo>
                    <a:cubicBezTo>
                      <a:pt x="f9" y="f8"/>
                      <a:pt x="f9" y="f9"/>
                      <a:pt x="f5" y="f5"/>
                    </a:cubicBezTo>
                    <a:cubicBezTo>
                      <a:pt x="f9" y="f5"/>
                      <a:pt x="f8" y="f5"/>
                      <a:pt x="f8" y="f8"/>
                    </a:cubicBezTo>
                    <a:cubicBezTo>
                      <a:pt x="f8" y="f7"/>
                      <a:pt x="f7" y="f7"/>
                      <a:pt x="f7" y="f7"/>
                    </a:cubicBezTo>
                    <a:close/>
                  </a:path>
                </a:pathLst>
              </a:custGeom>
              <a:solidFill>
                <a:srgbClr val="D5DC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13" name="Freeform 76">
                <a:extLst>
                  <a:ext uri="{FF2B5EF4-FFF2-40B4-BE49-F238E27FC236}">
                    <a16:creationId xmlns:a16="http://schemas.microsoft.com/office/drawing/2014/main" id="{43648227-FA38-DD57-C3C8-15DAE82A808B}"/>
                  </a:ext>
                </a:extLst>
              </p:cNvPr>
              <p:cNvSpPr/>
              <p:nvPr/>
            </p:nvSpPr>
            <p:spPr>
              <a:xfrm>
                <a:off x="9564688" y="5165729"/>
                <a:ext cx="609603" cy="7588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2"/>
                  <a:gd name="f7" fmla="val 65"/>
                  <a:gd name="f8" fmla="val 6"/>
                  <a:gd name="f9" fmla="val 64"/>
                  <a:gd name="f10" fmla="val 4"/>
                  <a:gd name="f11" fmla="val 3"/>
                  <a:gd name="f12" fmla="val 1"/>
                  <a:gd name="f13" fmla="val 63"/>
                  <a:gd name="f14" fmla="val 62"/>
                  <a:gd name="f15" fmla="val 61"/>
                  <a:gd name="f16" fmla="val 2"/>
                  <a:gd name="f17" fmla="val 8"/>
                  <a:gd name="f18" fmla="val 59"/>
                  <a:gd name="f19" fmla="val 10"/>
                  <a:gd name="f20" fmla="val 55"/>
                  <a:gd name="f21" fmla="val 11"/>
                  <a:gd name="f22" fmla="val 54"/>
                  <a:gd name="f23" fmla="val 12"/>
                  <a:gd name="f24" fmla="val 53"/>
                  <a:gd name="f25" fmla="val 13"/>
                  <a:gd name="f26" fmla="val 51"/>
                  <a:gd name="f27" fmla="val 16"/>
                  <a:gd name="f28" fmla="val 49"/>
                  <a:gd name="f29" fmla="val 18"/>
                  <a:gd name="f30" fmla="val 46"/>
                  <a:gd name="f31" fmla="val 20"/>
                  <a:gd name="f32" fmla="val 43"/>
                  <a:gd name="f33" fmla="val 22"/>
                  <a:gd name="f34" fmla="val 41"/>
                  <a:gd name="f35" fmla="val 23"/>
                  <a:gd name="f36" fmla="val 38"/>
                  <a:gd name="f37" fmla="val 25"/>
                  <a:gd name="f38" fmla="val 37"/>
                  <a:gd name="f39" fmla="val 26"/>
                  <a:gd name="f40" fmla="val 36"/>
                  <a:gd name="f41" fmla="val 35"/>
                  <a:gd name="f42" fmla="val 30"/>
                  <a:gd name="f43" fmla="val 29"/>
                  <a:gd name="f44" fmla="val 32"/>
                  <a:gd name="f45" fmla="val 17"/>
                  <a:gd name="f46" fmla="val 15"/>
                  <a:gd name="f47" fmla="val 14"/>
                  <a:gd name="f48" fmla="val 9"/>
                  <a:gd name="f49" fmla="val 47"/>
                  <a:gd name="f50" fmla="val 48"/>
                  <a:gd name="f51" fmla="val 50"/>
                  <a:gd name="f52" fmla="val 24"/>
                  <a:gd name="f53" fmla="val 27"/>
                  <a:gd name="f54" fmla="val 45"/>
                  <a:gd name="f55" fmla="val 40"/>
                  <a:gd name="f56" fmla="+- 0 0 -90"/>
                  <a:gd name="f57" fmla="*/ f3 1 52"/>
                  <a:gd name="f58" fmla="*/ f4 1 65"/>
                  <a:gd name="f59" fmla="val f5"/>
                  <a:gd name="f60" fmla="val f6"/>
                  <a:gd name="f61" fmla="val f7"/>
                  <a:gd name="f62" fmla="*/ f56 f0 1"/>
                  <a:gd name="f63" fmla="+- f61 0 f59"/>
                  <a:gd name="f64" fmla="+- f60 0 f59"/>
                  <a:gd name="f65" fmla="*/ f62 1 f2"/>
                  <a:gd name="f66" fmla="*/ f64 1 52"/>
                  <a:gd name="f67" fmla="*/ f63 1 65"/>
                  <a:gd name="f68" fmla="*/ 6 f64 1"/>
                  <a:gd name="f69" fmla="*/ 64 f63 1"/>
                  <a:gd name="f70" fmla="*/ 1 f64 1"/>
                  <a:gd name="f71" fmla="*/ 65 f63 1"/>
                  <a:gd name="f72" fmla="*/ 0 f64 1"/>
                  <a:gd name="f73" fmla="*/ 63 f63 1"/>
                  <a:gd name="f74" fmla="*/ 61 f63 1"/>
                  <a:gd name="f75" fmla="*/ 3 f64 1"/>
                  <a:gd name="f76" fmla="*/ 10 f64 1"/>
                  <a:gd name="f77" fmla="*/ 55 f63 1"/>
                  <a:gd name="f78" fmla="*/ 13 f64 1"/>
                  <a:gd name="f79" fmla="*/ 51 f63 1"/>
                  <a:gd name="f80" fmla="*/ 20 f64 1"/>
                  <a:gd name="f81" fmla="*/ 43 f63 1"/>
                  <a:gd name="f82" fmla="*/ 25 f64 1"/>
                  <a:gd name="f83" fmla="*/ 37 f63 1"/>
                  <a:gd name="f84" fmla="*/ 26 f64 1"/>
                  <a:gd name="f85" fmla="*/ 35 f63 1"/>
                  <a:gd name="f86" fmla="*/ 35 f64 1"/>
                  <a:gd name="f87" fmla="*/ 17 f63 1"/>
                  <a:gd name="f88" fmla="*/ 36 f64 1"/>
                  <a:gd name="f89" fmla="*/ 15 f63 1"/>
                  <a:gd name="f90" fmla="*/ 46 f64 1"/>
                  <a:gd name="f91" fmla="*/ 6 f63 1"/>
                  <a:gd name="f92" fmla="*/ 49 f64 1"/>
                  <a:gd name="f93" fmla="*/ 1 f63 1"/>
                  <a:gd name="f94" fmla="*/ 51 f64 1"/>
                  <a:gd name="f95" fmla="*/ 2 f63 1"/>
                  <a:gd name="f96" fmla="*/ 24 f63 1"/>
                  <a:gd name="f97" fmla="*/ 50 f64 1"/>
                  <a:gd name="f98" fmla="*/ 27 f63 1"/>
                  <a:gd name="f99" fmla="*/ 25 f63 1"/>
                  <a:gd name="f100" fmla="*/ 45 f64 1"/>
                  <a:gd name="f101" fmla="*/ 26 f63 1"/>
                  <a:gd name="f102" fmla="*/ 30 f64 1"/>
                  <a:gd name="f103" fmla="*/ 40 f63 1"/>
                  <a:gd name="f104" fmla="*/ 11 f64 1"/>
                  <a:gd name="f105" fmla="*/ 59 f63 1"/>
                  <a:gd name="f106" fmla="+- f65 0 f1"/>
                  <a:gd name="f107" fmla="*/ f68 1 52"/>
                  <a:gd name="f108" fmla="*/ f69 1 65"/>
                  <a:gd name="f109" fmla="*/ f70 1 52"/>
                  <a:gd name="f110" fmla="*/ f71 1 65"/>
                  <a:gd name="f111" fmla="*/ f72 1 52"/>
                  <a:gd name="f112" fmla="*/ f73 1 65"/>
                  <a:gd name="f113" fmla="*/ f74 1 65"/>
                  <a:gd name="f114" fmla="*/ f75 1 52"/>
                  <a:gd name="f115" fmla="*/ f76 1 52"/>
                  <a:gd name="f116" fmla="*/ f77 1 65"/>
                  <a:gd name="f117" fmla="*/ f78 1 52"/>
                  <a:gd name="f118" fmla="*/ f79 1 65"/>
                  <a:gd name="f119" fmla="*/ f80 1 52"/>
                  <a:gd name="f120" fmla="*/ f81 1 65"/>
                  <a:gd name="f121" fmla="*/ f82 1 52"/>
                  <a:gd name="f122" fmla="*/ f83 1 65"/>
                  <a:gd name="f123" fmla="*/ f84 1 52"/>
                  <a:gd name="f124" fmla="*/ f85 1 65"/>
                  <a:gd name="f125" fmla="*/ f86 1 52"/>
                  <a:gd name="f126" fmla="*/ f87 1 65"/>
                  <a:gd name="f127" fmla="*/ f88 1 52"/>
                  <a:gd name="f128" fmla="*/ f89 1 65"/>
                  <a:gd name="f129" fmla="*/ f90 1 52"/>
                  <a:gd name="f130" fmla="*/ f91 1 65"/>
                  <a:gd name="f131" fmla="*/ f92 1 52"/>
                  <a:gd name="f132" fmla="*/ f93 1 65"/>
                  <a:gd name="f133" fmla="*/ f94 1 52"/>
                  <a:gd name="f134" fmla="*/ f95 1 65"/>
                  <a:gd name="f135" fmla="*/ f96 1 65"/>
                  <a:gd name="f136" fmla="*/ f97 1 52"/>
                  <a:gd name="f137" fmla="*/ f98 1 65"/>
                  <a:gd name="f138" fmla="*/ f99 1 65"/>
                  <a:gd name="f139" fmla="*/ f100 1 52"/>
                  <a:gd name="f140" fmla="*/ f101 1 65"/>
                  <a:gd name="f141" fmla="*/ f102 1 52"/>
                  <a:gd name="f142" fmla="*/ f103 1 65"/>
                  <a:gd name="f143" fmla="*/ f104 1 52"/>
                  <a:gd name="f144" fmla="*/ f105 1 65"/>
                  <a:gd name="f145" fmla="*/ 0 1 f66"/>
                  <a:gd name="f146" fmla="*/ f60 1 f66"/>
                  <a:gd name="f147" fmla="*/ 0 1 f67"/>
                  <a:gd name="f148" fmla="*/ f61 1 f67"/>
                  <a:gd name="f149" fmla="*/ f107 1 f66"/>
                  <a:gd name="f150" fmla="*/ f108 1 f67"/>
                  <a:gd name="f151" fmla="*/ f109 1 f66"/>
                  <a:gd name="f152" fmla="*/ f110 1 f67"/>
                  <a:gd name="f153" fmla="*/ f111 1 f66"/>
                  <a:gd name="f154" fmla="*/ f112 1 f67"/>
                  <a:gd name="f155" fmla="*/ f113 1 f67"/>
                  <a:gd name="f156" fmla="*/ f114 1 f66"/>
                  <a:gd name="f157" fmla="*/ f115 1 f66"/>
                  <a:gd name="f158" fmla="*/ f116 1 f67"/>
                  <a:gd name="f159" fmla="*/ f117 1 f66"/>
                  <a:gd name="f160" fmla="*/ f118 1 f67"/>
                  <a:gd name="f161" fmla="*/ f119 1 f66"/>
                  <a:gd name="f162" fmla="*/ f120 1 f67"/>
                  <a:gd name="f163" fmla="*/ f121 1 f66"/>
                  <a:gd name="f164" fmla="*/ f122 1 f67"/>
                  <a:gd name="f165" fmla="*/ f123 1 f66"/>
                  <a:gd name="f166" fmla="*/ f124 1 f67"/>
                  <a:gd name="f167" fmla="*/ f125 1 f66"/>
                  <a:gd name="f168" fmla="*/ f126 1 f67"/>
                  <a:gd name="f169" fmla="*/ f127 1 f66"/>
                  <a:gd name="f170" fmla="*/ f128 1 f67"/>
                  <a:gd name="f171" fmla="*/ f129 1 f66"/>
                  <a:gd name="f172" fmla="*/ f130 1 f67"/>
                  <a:gd name="f173" fmla="*/ f131 1 f66"/>
                  <a:gd name="f174" fmla="*/ f132 1 f67"/>
                  <a:gd name="f175" fmla="*/ f133 1 f66"/>
                  <a:gd name="f176" fmla="*/ f134 1 f67"/>
                  <a:gd name="f177" fmla="*/ f135 1 f67"/>
                  <a:gd name="f178" fmla="*/ f136 1 f66"/>
                  <a:gd name="f179" fmla="*/ f137 1 f67"/>
                  <a:gd name="f180" fmla="*/ f138 1 f67"/>
                  <a:gd name="f181" fmla="*/ f139 1 f66"/>
                  <a:gd name="f182" fmla="*/ f140 1 f67"/>
                  <a:gd name="f183" fmla="*/ f141 1 f66"/>
                  <a:gd name="f184" fmla="*/ f142 1 f67"/>
                  <a:gd name="f185" fmla="*/ f143 1 f66"/>
                  <a:gd name="f186" fmla="*/ f144 1 f67"/>
                  <a:gd name="f187" fmla="*/ f145 f57 1"/>
                  <a:gd name="f188" fmla="*/ f146 f57 1"/>
                  <a:gd name="f189" fmla="*/ f148 f58 1"/>
                  <a:gd name="f190" fmla="*/ f147 f58 1"/>
                  <a:gd name="f191" fmla="*/ f149 f57 1"/>
                  <a:gd name="f192" fmla="*/ f150 f58 1"/>
                  <a:gd name="f193" fmla="*/ f151 f57 1"/>
                  <a:gd name="f194" fmla="*/ f152 f58 1"/>
                  <a:gd name="f195" fmla="*/ f153 f57 1"/>
                  <a:gd name="f196" fmla="*/ f154 f58 1"/>
                  <a:gd name="f197" fmla="*/ f155 f58 1"/>
                  <a:gd name="f198" fmla="*/ f156 f57 1"/>
                  <a:gd name="f199" fmla="*/ f157 f57 1"/>
                  <a:gd name="f200" fmla="*/ f158 f58 1"/>
                  <a:gd name="f201" fmla="*/ f159 f57 1"/>
                  <a:gd name="f202" fmla="*/ f160 f58 1"/>
                  <a:gd name="f203" fmla="*/ f161 f57 1"/>
                  <a:gd name="f204" fmla="*/ f162 f58 1"/>
                  <a:gd name="f205" fmla="*/ f163 f57 1"/>
                  <a:gd name="f206" fmla="*/ f164 f58 1"/>
                  <a:gd name="f207" fmla="*/ f165 f57 1"/>
                  <a:gd name="f208" fmla="*/ f166 f58 1"/>
                  <a:gd name="f209" fmla="*/ f167 f57 1"/>
                  <a:gd name="f210" fmla="*/ f168 f58 1"/>
                  <a:gd name="f211" fmla="*/ f169 f57 1"/>
                  <a:gd name="f212" fmla="*/ f170 f58 1"/>
                  <a:gd name="f213" fmla="*/ f171 f57 1"/>
                  <a:gd name="f214" fmla="*/ f172 f58 1"/>
                  <a:gd name="f215" fmla="*/ f173 f57 1"/>
                  <a:gd name="f216" fmla="*/ f174 f58 1"/>
                  <a:gd name="f217" fmla="*/ f175 f57 1"/>
                  <a:gd name="f218" fmla="*/ f176 f58 1"/>
                  <a:gd name="f219" fmla="*/ f177 f58 1"/>
                  <a:gd name="f220" fmla="*/ f178 f57 1"/>
                  <a:gd name="f221" fmla="*/ f179 f58 1"/>
                  <a:gd name="f222" fmla="*/ f180 f58 1"/>
                  <a:gd name="f223" fmla="*/ f181 f57 1"/>
                  <a:gd name="f224" fmla="*/ f182 f58 1"/>
                  <a:gd name="f225" fmla="*/ f183 f57 1"/>
                  <a:gd name="f226" fmla="*/ f184 f58 1"/>
                  <a:gd name="f227" fmla="*/ f185 f57 1"/>
                  <a:gd name="f228" fmla="*/ f186 f5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91" y="f192"/>
                  </a:cxn>
                  <a:cxn ang="f106">
                    <a:pos x="f193" y="f194"/>
                  </a:cxn>
                  <a:cxn ang="f106">
                    <a:pos x="f195" y="f196"/>
                  </a:cxn>
                  <a:cxn ang="f106">
                    <a:pos x="f195" y="f197"/>
                  </a:cxn>
                  <a:cxn ang="f106">
                    <a:pos x="f198" y="f197"/>
                  </a:cxn>
                  <a:cxn ang="f106">
                    <a:pos x="f199" y="f200"/>
                  </a:cxn>
                  <a:cxn ang="f106">
                    <a:pos x="f201" y="f202"/>
                  </a:cxn>
                  <a:cxn ang="f106">
                    <a:pos x="f203" y="f204"/>
                  </a:cxn>
                  <a:cxn ang="f106">
                    <a:pos x="f205" y="f206"/>
                  </a:cxn>
                  <a:cxn ang="f106">
                    <a:pos x="f207" y="f206"/>
                  </a:cxn>
                  <a:cxn ang="f106">
                    <a:pos x="f205" y="f206"/>
                  </a:cxn>
                  <a:cxn ang="f106">
                    <a:pos x="f207" y="f208"/>
                  </a:cxn>
                  <a:cxn ang="f106">
                    <a:pos x="f209" y="f210"/>
                  </a:cxn>
                  <a:cxn ang="f106">
                    <a:pos x="f211" y="f212"/>
                  </a:cxn>
                  <a:cxn ang="f106">
                    <a:pos x="f213" y="f214"/>
                  </a:cxn>
                  <a:cxn ang="f106">
                    <a:pos x="f215" y="f216"/>
                  </a:cxn>
                  <a:cxn ang="f106">
                    <a:pos x="f217" y="f218"/>
                  </a:cxn>
                  <a:cxn ang="f106">
                    <a:pos x="f217" y="f219"/>
                  </a:cxn>
                  <a:cxn ang="f106">
                    <a:pos x="f220" y="f221"/>
                  </a:cxn>
                  <a:cxn ang="f106">
                    <a:pos x="f220" y="f221"/>
                  </a:cxn>
                  <a:cxn ang="f106">
                    <a:pos x="f215" y="f222"/>
                  </a:cxn>
                  <a:cxn ang="f106">
                    <a:pos x="f223" y="f224"/>
                  </a:cxn>
                  <a:cxn ang="f106">
                    <a:pos x="f225" y="f226"/>
                  </a:cxn>
                  <a:cxn ang="f106">
                    <a:pos x="f227" y="f228"/>
                  </a:cxn>
                  <a:cxn ang="f106">
                    <a:pos x="f191" y="f192"/>
                  </a:cxn>
                </a:cxnLst>
                <a:rect l="f187" t="f190" r="f188" b="f189"/>
                <a:pathLst>
                  <a:path w="52" h="65">
                    <a:moveTo>
                      <a:pt x="f8" y="f9"/>
                    </a:moveTo>
                    <a:cubicBezTo>
                      <a:pt x="f10" y="f7"/>
                      <a:pt x="f11" y="f7"/>
                      <a:pt x="f12" y="f7"/>
                    </a:cubicBezTo>
                    <a:cubicBezTo>
                      <a:pt x="f5" y="f7"/>
                      <a:pt x="f5" y="f9"/>
                      <a:pt x="f5" y="f13"/>
                    </a:cubicBezTo>
                    <a:cubicBezTo>
                      <a:pt x="f5" y="f14"/>
                      <a:pt x="f5" y="f14"/>
                      <a:pt x="f5" y="f15"/>
                    </a:cubicBezTo>
                    <a:cubicBezTo>
                      <a:pt x="f12" y="f15"/>
                      <a:pt x="f16" y="f15"/>
                      <a:pt x="f11" y="f15"/>
                    </a:cubicBezTo>
                    <a:cubicBezTo>
                      <a:pt x="f8" y="f15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7" y="f38"/>
                      <a:pt x="f37" y="f38"/>
                      <a:pt x="f39" y="f38"/>
                    </a:cubicBezTo>
                    <a:cubicBezTo>
                      <a:pt x="f37" y="f38"/>
                      <a:pt x="f37" y="f38"/>
                      <a:pt x="f37" y="f38"/>
                    </a:cubicBezTo>
                    <a:cubicBezTo>
                      <a:pt x="f37" y="f40"/>
                      <a:pt x="f39" y="f41"/>
                      <a:pt x="f39" y="f41"/>
                    </a:cubicBezTo>
                    <a:cubicBezTo>
                      <a:pt x="f42" y="f43"/>
                      <a:pt x="f44" y="f35"/>
                      <a:pt x="f41" y="f45"/>
                    </a:cubicBezTo>
                    <a:cubicBezTo>
                      <a:pt x="f41" y="f27"/>
                      <a:pt x="f41" y="f46"/>
                      <a:pt x="f40" y="f46"/>
                    </a:cubicBezTo>
                    <a:cubicBezTo>
                      <a:pt x="f34" y="f47"/>
                      <a:pt x="f32" y="f48"/>
                      <a:pt x="f30" y="f8"/>
                    </a:cubicBezTo>
                    <a:cubicBezTo>
                      <a:pt x="f49" y="f10"/>
                      <a:pt x="f50" y="f11"/>
                      <a:pt x="f28" y="f12"/>
                    </a:cubicBezTo>
                    <a:cubicBezTo>
                      <a:pt x="f51" y="f5"/>
                      <a:pt x="f51" y="f12"/>
                      <a:pt x="f26" y="f16"/>
                    </a:cubicBezTo>
                    <a:cubicBezTo>
                      <a:pt x="f6" y="f19"/>
                      <a:pt x="f6" y="f45"/>
                      <a:pt x="f26" y="f52"/>
                    </a:cubicBezTo>
                    <a:cubicBezTo>
                      <a:pt x="f26" y="f37"/>
                      <a:pt x="f51" y="f39"/>
                      <a:pt x="f51" y="f53"/>
                    </a:cubicBezTo>
                    <a:cubicBezTo>
                      <a:pt x="f51" y="f53"/>
                      <a:pt x="f51" y="f53"/>
                      <a:pt x="f51" y="f53"/>
                    </a:cubicBezTo>
                    <a:cubicBezTo>
                      <a:pt x="f28" y="f53"/>
                      <a:pt x="f28" y="f37"/>
                      <a:pt x="f28" y="f37"/>
                    </a:cubicBezTo>
                    <a:cubicBezTo>
                      <a:pt x="f49" y="f37"/>
                      <a:pt x="f30" y="f39"/>
                      <a:pt x="f54" y="f39"/>
                    </a:cubicBezTo>
                    <a:cubicBezTo>
                      <a:pt x="f55" y="f42"/>
                      <a:pt x="f41" y="f41"/>
                      <a:pt x="f42" y="f55"/>
                    </a:cubicBezTo>
                    <a:cubicBezTo>
                      <a:pt x="f52" y="f30"/>
                      <a:pt x="f29" y="f24"/>
                      <a:pt x="f21" y="f18"/>
                    </a:cubicBezTo>
                    <a:cubicBezTo>
                      <a:pt x="f48" y="f15"/>
                      <a:pt x="f17" y="f13"/>
                      <a:pt x="f8" y="f9"/>
                    </a:cubicBezTo>
                    <a:close/>
                  </a:path>
                </a:pathLst>
              </a:custGeom>
              <a:solidFill>
                <a:srgbClr val="49709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14" name="Freeform 77">
                <a:extLst>
                  <a:ext uri="{FF2B5EF4-FFF2-40B4-BE49-F238E27FC236}">
                    <a16:creationId xmlns:a16="http://schemas.microsoft.com/office/drawing/2014/main" id="{4FAEE9BB-AEE9-D8E5-4421-B1F704BFB7FD}"/>
                  </a:ext>
                </a:extLst>
              </p:cNvPr>
              <p:cNvSpPr/>
              <p:nvPr/>
            </p:nvSpPr>
            <p:spPr>
              <a:xfrm>
                <a:off x="9704390" y="5481635"/>
                <a:ext cx="457200" cy="44291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9"/>
                  <a:gd name="f7" fmla="val 38"/>
                  <a:gd name="f8" fmla="val 1"/>
                  <a:gd name="f9" fmla="val 3"/>
                  <a:gd name="f10" fmla="val 5"/>
                  <a:gd name="f11" fmla="val 37"/>
                  <a:gd name="f12" fmla="val 7"/>
                  <a:gd name="f13" fmla="val 36"/>
                  <a:gd name="f14" fmla="val 12"/>
                  <a:gd name="f15" fmla="val 32"/>
                  <a:gd name="f16" fmla="val 16"/>
                  <a:gd name="f17" fmla="val 29"/>
                  <a:gd name="f18" fmla="val 20"/>
                  <a:gd name="f19" fmla="val 24"/>
                  <a:gd name="f20" fmla="val 25"/>
                  <a:gd name="f21" fmla="val 18"/>
                  <a:gd name="f22" fmla="val 30"/>
                  <a:gd name="f23" fmla="val 11"/>
                  <a:gd name="f24" fmla="val 33"/>
                  <a:gd name="f25" fmla="val 35"/>
                  <a:gd name="f26" fmla="val 4"/>
                  <a:gd name="f27" fmla="val 10"/>
                  <a:gd name="f28" fmla="val 31"/>
                  <a:gd name="f29" fmla="val 17"/>
                  <a:gd name="f30" fmla="val 27"/>
                  <a:gd name="f31" fmla="val 21"/>
                  <a:gd name="f32" fmla="val 23"/>
                  <a:gd name="f33" fmla="val 19"/>
                  <a:gd name="f34" fmla="val 28"/>
                  <a:gd name="f35" fmla="val 13"/>
                  <a:gd name="f36" fmla="val 9"/>
                  <a:gd name="f37" fmla="val 8"/>
                  <a:gd name="f38" fmla="val 34"/>
                  <a:gd name="f39" fmla="val 2"/>
                  <a:gd name="f40" fmla="+- 0 0 -90"/>
                  <a:gd name="f41" fmla="*/ f3 1 39"/>
                  <a:gd name="f42" fmla="*/ f4 1 38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39"/>
                  <a:gd name="f51" fmla="*/ f47 1 38"/>
                  <a:gd name="f52" fmla="*/ 38 f48 1"/>
                  <a:gd name="f53" fmla="*/ 0 f47 1"/>
                  <a:gd name="f54" fmla="*/ 39 f48 1"/>
                  <a:gd name="f55" fmla="*/ 37 f48 1"/>
                  <a:gd name="f56" fmla="*/ 7 f47 1"/>
                  <a:gd name="f57" fmla="*/ 29 f48 1"/>
                  <a:gd name="f58" fmla="*/ 20 f47 1"/>
                  <a:gd name="f59" fmla="*/ 11 f48 1"/>
                  <a:gd name="f60" fmla="*/ 33 f47 1"/>
                  <a:gd name="f61" fmla="*/ 0 f48 1"/>
                  <a:gd name="f62" fmla="*/ 38 f47 1"/>
                  <a:gd name="f63" fmla="*/ 10 f48 1"/>
                  <a:gd name="f64" fmla="*/ 32 f47 1"/>
                  <a:gd name="f65" fmla="*/ 12 f48 1"/>
                  <a:gd name="f66" fmla="*/ 30 f47 1"/>
                  <a:gd name="f67" fmla="*/ 25 f48 1"/>
                  <a:gd name="f68" fmla="*/ 19 f47 1"/>
                  <a:gd name="f69" fmla="*/ 32 f48 1"/>
                  <a:gd name="f70" fmla="*/ 10 f47 1"/>
                  <a:gd name="f71" fmla="*/ 34 f48 1"/>
                  <a:gd name="f72" fmla="*/ 2 f47 1"/>
                  <a:gd name="f73" fmla="+- f49 0 f1"/>
                  <a:gd name="f74" fmla="*/ f52 1 39"/>
                  <a:gd name="f75" fmla="*/ f53 1 38"/>
                  <a:gd name="f76" fmla="*/ f54 1 39"/>
                  <a:gd name="f77" fmla="*/ f55 1 39"/>
                  <a:gd name="f78" fmla="*/ f56 1 38"/>
                  <a:gd name="f79" fmla="*/ f57 1 39"/>
                  <a:gd name="f80" fmla="*/ f58 1 38"/>
                  <a:gd name="f81" fmla="*/ f59 1 39"/>
                  <a:gd name="f82" fmla="*/ f60 1 38"/>
                  <a:gd name="f83" fmla="*/ f61 1 39"/>
                  <a:gd name="f84" fmla="*/ f62 1 38"/>
                  <a:gd name="f85" fmla="*/ f63 1 39"/>
                  <a:gd name="f86" fmla="*/ f64 1 38"/>
                  <a:gd name="f87" fmla="*/ f65 1 39"/>
                  <a:gd name="f88" fmla="*/ f66 1 38"/>
                  <a:gd name="f89" fmla="*/ f67 1 39"/>
                  <a:gd name="f90" fmla="*/ f68 1 38"/>
                  <a:gd name="f91" fmla="*/ f69 1 39"/>
                  <a:gd name="f92" fmla="*/ f70 1 38"/>
                  <a:gd name="f93" fmla="*/ f71 1 39"/>
                  <a:gd name="f94" fmla="*/ f72 1 38"/>
                  <a:gd name="f95" fmla="*/ 0 1 f50"/>
                  <a:gd name="f96" fmla="*/ f44 1 f50"/>
                  <a:gd name="f97" fmla="*/ 0 1 f51"/>
                  <a:gd name="f98" fmla="*/ f45 1 f51"/>
                  <a:gd name="f99" fmla="*/ f74 1 f50"/>
                  <a:gd name="f100" fmla="*/ f75 1 f51"/>
                  <a:gd name="f101" fmla="*/ f76 1 f50"/>
                  <a:gd name="f102" fmla="*/ f77 1 f50"/>
                  <a:gd name="f103" fmla="*/ f78 1 f51"/>
                  <a:gd name="f104" fmla="*/ f79 1 f50"/>
                  <a:gd name="f105" fmla="*/ f80 1 f51"/>
                  <a:gd name="f106" fmla="*/ f81 1 f50"/>
                  <a:gd name="f107" fmla="*/ f82 1 f51"/>
                  <a:gd name="f108" fmla="*/ f83 1 f50"/>
                  <a:gd name="f109" fmla="*/ f84 1 f51"/>
                  <a:gd name="f110" fmla="*/ f85 1 f50"/>
                  <a:gd name="f111" fmla="*/ f86 1 f51"/>
                  <a:gd name="f112" fmla="*/ f87 1 f50"/>
                  <a:gd name="f113" fmla="*/ f88 1 f51"/>
                  <a:gd name="f114" fmla="*/ f89 1 f50"/>
                  <a:gd name="f115" fmla="*/ f90 1 f51"/>
                  <a:gd name="f116" fmla="*/ f91 1 f50"/>
                  <a:gd name="f117" fmla="*/ f92 1 f51"/>
                  <a:gd name="f118" fmla="*/ f93 1 f50"/>
                  <a:gd name="f119" fmla="*/ f94 1 f51"/>
                  <a:gd name="f120" fmla="*/ f95 f41 1"/>
                  <a:gd name="f121" fmla="*/ f96 f41 1"/>
                  <a:gd name="f122" fmla="*/ f98 f42 1"/>
                  <a:gd name="f123" fmla="*/ f97 f42 1"/>
                  <a:gd name="f124" fmla="*/ f99 f41 1"/>
                  <a:gd name="f125" fmla="*/ f100 f42 1"/>
                  <a:gd name="f126" fmla="*/ f101 f41 1"/>
                  <a:gd name="f127" fmla="*/ f102 f41 1"/>
                  <a:gd name="f128" fmla="*/ f103 f42 1"/>
                  <a:gd name="f129" fmla="*/ f104 f41 1"/>
                  <a:gd name="f130" fmla="*/ f105 f42 1"/>
                  <a:gd name="f131" fmla="*/ f106 f41 1"/>
                  <a:gd name="f132" fmla="*/ f107 f42 1"/>
                  <a:gd name="f133" fmla="*/ f108 f41 1"/>
                  <a:gd name="f134" fmla="*/ f109 f42 1"/>
                  <a:gd name="f135" fmla="*/ f110 f41 1"/>
                  <a:gd name="f136" fmla="*/ f111 f42 1"/>
                  <a:gd name="f137" fmla="*/ f112 f41 1"/>
                  <a:gd name="f138" fmla="*/ f113 f42 1"/>
                  <a:gd name="f139" fmla="*/ f114 f41 1"/>
                  <a:gd name="f140" fmla="*/ f115 f42 1"/>
                  <a:gd name="f141" fmla="*/ f116 f41 1"/>
                  <a:gd name="f142" fmla="*/ f117 f42 1"/>
                  <a:gd name="f143" fmla="*/ f118 f41 1"/>
                  <a:gd name="f144" fmla="*/ f119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4" y="f125"/>
                  </a:cxn>
                  <a:cxn ang="f73">
                    <a:pos x="f124" y="f125"/>
                  </a:cxn>
                  <a:cxn ang="f73">
                    <a:pos x="f126" y="f125"/>
                  </a:cxn>
                  <a:cxn ang="f73">
                    <a:pos x="f127" y="f128"/>
                  </a:cxn>
                  <a:cxn ang="f73">
                    <a:pos x="f129" y="f130"/>
                  </a:cxn>
                  <a:cxn ang="f73">
                    <a:pos x="f131" y="f132"/>
                  </a:cxn>
                  <a:cxn ang="f73">
                    <a:pos x="f133" y="f134"/>
                  </a:cxn>
                  <a:cxn ang="f73">
                    <a:pos x="f135" y="f136"/>
                  </a:cxn>
                  <a:cxn ang="f73">
                    <a:pos x="f137" y="f138"/>
                  </a:cxn>
                  <a:cxn ang="f73">
                    <a:pos x="f139" y="f140"/>
                  </a:cxn>
                  <a:cxn ang="f73">
                    <a:pos x="f141" y="f142"/>
                  </a:cxn>
                  <a:cxn ang="f73">
                    <a:pos x="f143" y="f128"/>
                  </a:cxn>
                  <a:cxn ang="f73">
                    <a:pos x="f127" y="f144"/>
                  </a:cxn>
                  <a:cxn ang="f73">
                    <a:pos x="f124" y="f125"/>
                  </a:cxn>
                </a:cxnLst>
                <a:rect l="f120" t="f123" r="f121" b="f122"/>
                <a:pathLst>
                  <a:path w="39" h="38">
                    <a:moveTo>
                      <a:pt x="f7" y="f5"/>
                    </a:moveTo>
                    <a:cubicBezTo>
                      <a:pt x="f7" y="f5"/>
                      <a:pt x="f7" y="f5"/>
                      <a:pt x="f7" y="f5"/>
                    </a:cubicBezTo>
                    <a:cubicBezTo>
                      <a:pt x="f6" y="f8"/>
                      <a:pt x="f6" y="f5"/>
                      <a:pt x="f6" y="f5"/>
                    </a:cubicBezTo>
                    <a:cubicBezTo>
                      <a:pt x="f6" y="f9"/>
                      <a:pt x="f7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12" y="f25"/>
                      <a:pt x="f26" y="f11"/>
                      <a:pt x="f5" y="f7"/>
                    </a:cubicBezTo>
                    <a:cubicBezTo>
                      <a:pt x="f9" y="f13"/>
                      <a:pt x="f12" y="f25"/>
                      <a:pt x="f27" y="f15"/>
                    </a:cubicBezTo>
                    <a:cubicBezTo>
                      <a:pt x="f27" y="f28"/>
                      <a:pt x="f23" y="f22"/>
                      <a:pt x="f14" y="f22"/>
                    </a:cubicBezTo>
                    <a:cubicBezTo>
                      <a:pt x="f29" y="f30"/>
                      <a:pt x="f31" y="f32"/>
                      <a:pt x="f20" y="f33"/>
                    </a:cubicBezTo>
                    <a:cubicBezTo>
                      <a:pt x="f34" y="f16"/>
                      <a:pt x="f22" y="f35"/>
                      <a:pt x="f15" y="f27"/>
                    </a:cubicBezTo>
                    <a:cubicBezTo>
                      <a:pt x="f24" y="f36"/>
                      <a:pt x="f24" y="f37"/>
                      <a:pt x="f38" y="f12"/>
                    </a:cubicBezTo>
                    <a:cubicBezTo>
                      <a:pt x="f25" y="f10"/>
                      <a:pt x="f13" y="f9"/>
                      <a:pt x="f11" y="f39"/>
                    </a:cubicBezTo>
                    <a:cubicBezTo>
                      <a:pt x="f11" y="f8"/>
                      <a:pt x="f11" y="f5"/>
                      <a:pt x="f7" y="f5"/>
                    </a:cubicBezTo>
                    <a:close/>
                  </a:path>
                </a:pathLst>
              </a:custGeom>
              <a:solidFill>
                <a:srgbClr val="4F5B73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15" name="Freeform 78">
                <a:extLst>
                  <a:ext uri="{FF2B5EF4-FFF2-40B4-BE49-F238E27FC236}">
                    <a16:creationId xmlns:a16="http://schemas.microsoft.com/office/drawing/2014/main" id="{26C50530-D941-B326-E8A9-0D7AF26773B2}"/>
                  </a:ext>
                </a:extLst>
              </p:cNvPr>
              <p:cNvSpPr/>
              <p:nvPr/>
            </p:nvSpPr>
            <p:spPr>
              <a:xfrm>
                <a:off x="9974266" y="6918322"/>
                <a:ext cx="655633" cy="7604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6"/>
                  <a:gd name="f7" fmla="val 65"/>
                  <a:gd name="f8" fmla="val 24"/>
                  <a:gd name="f9" fmla="val 1"/>
                  <a:gd name="f10" fmla="val 25"/>
                  <a:gd name="f11" fmla="val 4"/>
                  <a:gd name="f12" fmla="val 27"/>
                  <a:gd name="f13" fmla="val 2"/>
                  <a:gd name="f14" fmla="val 28"/>
                  <a:gd name="f15" fmla="val 33"/>
                  <a:gd name="f16" fmla="val 39"/>
                  <a:gd name="f17" fmla="val 45"/>
                  <a:gd name="f18" fmla="val 47"/>
                  <a:gd name="f19" fmla="val 49"/>
                  <a:gd name="f20" fmla="val 51"/>
                  <a:gd name="f21" fmla="val 5"/>
                  <a:gd name="f22" fmla="val 52"/>
                  <a:gd name="f23" fmla="val 53"/>
                  <a:gd name="f24" fmla="val 6"/>
                  <a:gd name="f25" fmla="val 7"/>
                  <a:gd name="f26" fmla="val 50"/>
                  <a:gd name="f27" fmla="val 8"/>
                  <a:gd name="f28" fmla="val 48"/>
                  <a:gd name="f29" fmla="val 9"/>
                  <a:gd name="f30" fmla="val 13"/>
                  <a:gd name="f31" fmla="val 46"/>
                  <a:gd name="f32" fmla="val 10"/>
                  <a:gd name="f33" fmla="val 43"/>
                  <a:gd name="f34" fmla="val 42"/>
                  <a:gd name="f35" fmla="val 41"/>
                  <a:gd name="f36" fmla="val 12"/>
                  <a:gd name="f37" fmla="val 44"/>
                  <a:gd name="f38" fmla="val 14"/>
                  <a:gd name="f39" fmla="val 15"/>
                  <a:gd name="f40" fmla="val 55"/>
                  <a:gd name="f41" fmla="val 23"/>
                  <a:gd name="f42" fmla="val 32"/>
                  <a:gd name="f43" fmla="val 58"/>
                  <a:gd name="f44" fmla="val 62"/>
                  <a:gd name="f45" fmla="val 63"/>
                  <a:gd name="f46" fmla="val 64"/>
                  <a:gd name="f47" fmla="val 40"/>
                  <a:gd name="f48" fmla="val 60"/>
                  <a:gd name="f49" fmla="val 54"/>
                  <a:gd name="f50" fmla="val 37"/>
                  <a:gd name="f51" fmla="val 31"/>
                  <a:gd name="f52" fmla="val 36"/>
                  <a:gd name="f53" fmla="val 26"/>
                  <a:gd name="f54" fmla="val 21"/>
                  <a:gd name="f55" fmla="val 22"/>
                  <a:gd name="f56" fmla="val 19"/>
                  <a:gd name="f57" fmla="val 18"/>
                  <a:gd name="f58" fmla="val 20"/>
                  <a:gd name="f59" fmla="val 11"/>
                  <a:gd name="f60" fmla="val 29"/>
                  <a:gd name="f61" fmla="val 38"/>
                  <a:gd name="f62" fmla="val 34"/>
                  <a:gd name="f63" fmla="val 30"/>
                  <a:gd name="f64" fmla="val 3"/>
                  <a:gd name="f65" fmla="val 17"/>
                  <a:gd name="f66" fmla="val 16"/>
                  <a:gd name="f67" fmla="val 35"/>
                  <a:gd name="f68" fmla="+- 0 0 -90"/>
                  <a:gd name="f69" fmla="*/ f3 1 56"/>
                  <a:gd name="f70" fmla="*/ f4 1 65"/>
                  <a:gd name="f71" fmla="val f5"/>
                  <a:gd name="f72" fmla="val f6"/>
                  <a:gd name="f73" fmla="val f7"/>
                  <a:gd name="f74" fmla="*/ f68 f0 1"/>
                  <a:gd name="f75" fmla="+- f73 0 f71"/>
                  <a:gd name="f76" fmla="+- f72 0 f71"/>
                  <a:gd name="f77" fmla="*/ f74 1 f2"/>
                  <a:gd name="f78" fmla="*/ f76 1 56"/>
                  <a:gd name="f79" fmla="*/ f75 1 65"/>
                  <a:gd name="f80" fmla="*/ 25 f76 1"/>
                  <a:gd name="f81" fmla="*/ 1 f75 1"/>
                  <a:gd name="f82" fmla="*/ 45 f76 1"/>
                  <a:gd name="f83" fmla="*/ 2 f75 1"/>
                  <a:gd name="f84" fmla="*/ 52 f76 1"/>
                  <a:gd name="f85" fmla="*/ 6 f75 1"/>
                  <a:gd name="f86" fmla="*/ 47 f76 1"/>
                  <a:gd name="f87" fmla="*/ 8 f75 1"/>
                  <a:gd name="f88" fmla="*/ 7 f75 1"/>
                  <a:gd name="f89" fmla="*/ 46 f76 1"/>
                  <a:gd name="f90" fmla="*/ 10 f75 1"/>
                  <a:gd name="f91" fmla="*/ 41 f76 1"/>
                  <a:gd name="f92" fmla="*/ 9 f75 1"/>
                  <a:gd name="f93" fmla="*/ 50 f76 1"/>
                  <a:gd name="f94" fmla="*/ 15 f75 1"/>
                  <a:gd name="f95" fmla="*/ 47 f75 1"/>
                  <a:gd name="f96" fmla="*/ 43 f76 1"/>
                  <a:gd name="f97" fmla="*/ 64 f75 1"/>
                  <a:gd name="f98" fmla="*/ 60 f75 1"/>
                  <a:gd name="f99" fmla="*/ 50 f75 1"/>
                  <a:gd name="f100" fmla="*/ 26 f76 1"/>
                  <a:gd name="f101" fmla="*/ 21 f75 1"/>
                  <a:gd name="f102" fmla="*/ 11 f76 1"/>
                  <a:gd name="f103" fmla="*/ 29 f75 1"/>
                  <a:gd name="f104" fmla="*/ 5 f76 1"/>
                  <a:gd name="f105" fmla="*/ 36 f75 1"/>
                  <a:gd name="f106" fmla="*/ 0 f76 1"/>
                  <a:gd name="f107" fmla="*/ 34 f75 1"/>
                  <a:gd name="f108" fmla="*/ 10 f76 1"/>
                  <a:gd name="f109" fmla="*/ 18 f75 1"/>
                  <a:gd name="f110" fmla="*/ 9 f76 1"/>
                  <a:gd name="f111" fmla="*/ 23 f75 1"/>
                  <a:gd name="f112" fmla="*/ 13 f76 1"/>
                  <a:gd name="f113" fmla="*/ 20 f75 1"/>
                  <a:gd name="f114" fmla="*/ 37 f76 1"/>
                  <a:gd name="f115" fmla="*/ 24 f75 1"/>
                  <a:gd name="f116" fmla="*/ 37 f75 1"/>
                  <a:gd name="f117" fmla="*/ 51 f75 1"/>
                  <a:gd name="f118" fmla="*/ 35 f75 1"/>
                  <a:gd name="f119" fmla="*/ 27 f75 1"/>
                  <a:gd name="f120" fmla="*/ 39 f76 1"/>
                  <a:gd name="f121" fmla="*/ 14 f75 1"/>
                  <a:gd name="f122" fmla="*/ 30 f76 1"/>
                  <a:gd name="f123" fmla="*/ 12 f75 1"/>
                  <a:gd name="f124" fmla="*/ 28 f76 1"/>
                  <a:gd name="f125" fmla="*/ 11 f75 1"/>
                  <a:gd name="f126" fmla="*/ 22 f76 1"/>
                  <a:gd name="f127" fmla="*/ 32 f76 1"/>
                  <a:gd name="f128" fmla="*/ 5 f75 1"/>
                  <a:gd name="f129" fmla="*/ 24 f76 1"/>
                  <a:gd name="f130" fmla="+- f77 0 f1"/>
                  <a:gd name="f131" fmla="*/ f80 1 56"/>
                  <a:gd name="f132" fmla="*/ f81 1 65"/>
                  <a:gd name="f133" fmla="*/ f82 1 56"/>
                  <a:gd name="f134" fmla="*/ f83 1 65"/>
                  <a:gd name="f135" fmla="*/ f84 1 56"/>
                  <a:gd name="f136" fmla="*/ f85 1 65"/>
                  <a:gd name="f137" fmla="*/ f86 1 56"/>
                  <a:gd name="f138" fmla="*/ f87 1 65"/>
                  <a:gd name="f139" fmla="*/ f88 1 65"/>
                  <a:gd name="f140" fmla="*/ f89 1 56"/>
                  <a:gd name="f141" fmla="*/ f90 1 65"/>
                  <a:gd name="f142" fmla="*/ f91 1 56"/>
                  <a:gd name="f143" fmla="*/ f92 1 65"/>
                  <a:gd name="f144" fmla="*/ f93 1 56"/>
                  <a:gd name="f145" fmla="*/ f94 1 65"/>
                  <a:gd name="f146" fmla="*/ f95 1 65"/>
                  <a:gd name="f147" fmla="*/ f96 1 56"/>
                  <a:gd name="f148" fmla="*/ f97 1 65"/>
                  <a:gd name="f149" fmla="*/ f98 1 65"/>
                  <a:gd name="f150" fmla="*/ f99 1 65"/>
                  <a:gd name="f151" fmla="*/ f100 1 56"/>
                  <a:gd name="f152" fmla="*/ f101 1 65"/>
                  <a:gd name="f153" fmla="*/ f102 1 56"/>
                  <a:gd name="f154" fmla="*/ f103 1 65"/>
                  <a:gd name="f155" fmla="*/ f104 1 56"/>
                  <a:gd name="f156" fmla="*/ f105 1 65"/>
                  <a:gd name="f157" fmla="*/ f106 1 56"/>
                  <a:gd name="f158" fmla="*/ f107 1 65"/>
                  <a:gd name="f159" fmla="*/ f108 1 56"/>
                  <a:gd name="f160" fmla="*/ f109 1 65"/>
                  <a:gd name="f161" fmla="*/ f110 1 56"/>
                  <a:gd name="f162" fmla="*/ f111 1 65"/>
                  <a:gd name="f163" fmla="*/ f112 1 56"/>
                  <a:gd name="f164" fmla="*/ f113 1 65"/>
                  <a:gd name="f165" fmla="*/ f114 1 56"/>
                  <a:gd name="f166" fmla="*/ f115 1 65"/>
                  <a:gd name="f167" fmla="*/ f116 1 65"/>
                  <a:gd name="f168" fmla="*/ f117 1 65"/>
                  <a:gd name="f169" fmla="*/ f118 1 65"/>
                  <a:gd name="f170" fmla="*/ f119 1 65"/>
                  <a:gd name="f171" fmla="*/ f120 1 56"/>
                  <a:gd name="f172" fmla="*/ f121 1 65"/>
                  <a:gd name="f173" fmla="*/ f122 1 56"/>
                  <a:gd name="f174" fmla="*/ f123 1 65"/>
                  <a:gd name="f175" fmla="*/ f124 1 56"/>
                  <a:gd name="f176" fmla="*/ f125 1 65"/>
                  <a:gd name="f177" fmla="*/ f126 1 56"/>
                  <a:gd name="f178" fmla="*/ f127 1 56"/>
                  <a:gd name="f179" fmla="*/ f128 1 65"/>
                  <a:gd name="f180" fmla="*/ f129 1 56"/>
                  <a:gd name="f181" fmla="*/ 0 1 f78"/>
                  <a:gd name="f182" fmla="*/ f72 1 f78"/>
                  <a:gd name="f183" fmla="*/ 0 1 f79"/>
                  <a:gd name="f184" fmla="*/ f73 1 f79"/>
                  <a:gd name="f185" fmla="*/ f131 1 f78"/>
                  <a:gd name="f186" fmla="*/ f132 1 f79"/>
                  <a:gd name="f187" fmla="*/ f133 1 f78"/>
                  <a:gd name="f188" fmla="*/ f134 1 f79"/>
                  <a:gd name="f189" fmla="*/ f135 1 f78"/>
                  <a:gd name="f190" fmla="*/ f136 1 f79"/>
                  <a:gd name="f191" fmla="*/ f137 1 f78"/>
                  <a:gd name="f192" fmla="*/ f138 1 f79"/>
                  <a:gd name="f193" fmla="*/ f139 1 f79"/>
                  <a:gd name="f194" fmla="*/ f140 1 f78"/>
                  <a:gd name="f195" fmla="*/ f141 1 f79"/>
                  <a:gd name="f196" fmla="*/ f142 1 f78"/>
                  <a:gd name="f197" fmla="*/ f143 1 f79"/>
                  <a:gd name="f198" fmla="*/ f144 1 f78"/>
                  <a:gd name="f199" fmla="*/ f145 1 f79"/>
                  <a:gd name="f200" fmla="*/ f146 1 f79"/>
                  <a:gd name="f201" fmla="*/ f147 1 f78"/>
                  <a:gd name="f202" fmla="*/ f148 1 f79"/>
                  <a:gd name="f203" fmla="*/ f149 1 f79"/>
                  <a:gd name="f204" fmla="*/ f150 1 f79"/>
                  <a:gd name="f205" fmla="*/ f151 1 f78"/>
                  <a:gd name="f206" fmla="*/ f152 1 f79"/>
                  <a:gd name="f207" fmla="*/ f153 1 f78"/>
                  <a:gd name="f208" fmla="*/ f154 1 f79"/>
                  <a:gd name="f209" fmla="*/ f155 1 f78"/>
                  <a:gd name="f210" fmla="*/ f156 1 f79"/>
                  <a:gd name="f211" fmla="*/ f157 1 f78"/>
                  <a:gd name="f212" fmla="*/ f158 1 f79"/>
                  <a:gd name="f213" fmla="*/ f159 1 f78"/>
                  <a:gd name="f214" fmla="*/ f160 1 f79"/>
                  <a:gd name="f215" fmla="*/ f161 1 f78"/>
                  <a:gd name="f216" fmla="*/ f162 1 f79"/>
                  <a:gd name="f217" fmla="*/ f163 1 f78"/>
                  <a:gd name="f218" fmla="*/ f164 1 f79"/>
                  <a:gd name="f219" fmla="*/ f165 1 f78"/>
                  <a:gd name="f220" fmla="*/ f166 1 f79"/>
                  <a:gd name="f221" fmla="*/ f167 1 f79"/>
                  <a:gd name="f222" fmla="*/ f168 1 f79"/>
                  <a:gd name="f223" fmla="*/ f169 1 f79"/>
                  <a:gd name="f224" fmla="*/ f170 1 f79"/>
                  <a:gd name="f225" fmla="*/ f171 1 f78"/>
                  <a:gd name="f226" fmla="*/ f172 1 f79"/>
                  <a:gd name="f227" fmla="*/ f173 1 f78"/>
                  <a:gd name="f228" fmla="*/ f174 1 f79"/>
                  <a:gd name="f229" fmla="*/ f175 1 f78"/>
                  <a:gd name="f230" fmla="*/ f176 1 f79"/>
                  <a:gd name="f231" fmla="*/ f177 1 f78"/>
                  <a:gd name="f232" fmla="*/ f178 1 f78"/>
                  <a:gd name="f233" fmla="*/ f179 1 f79"/>
                  <a:gd name="f234" fmla="*/ f180 1 f78"/>
                  <a:gd name="f235" fmla="*/ f181 f69 1"/>
                  <a:gd name="f236" fmla="*/ f182 f69 1"/>
                  <a:gd name="f237" fmla="*/ f184 f70 1"/>
                  <a:gd name="f238" fmla="*/ f183 f70 1"/>
                  <a:gd name="f239" fmla="*/ f185 f69 1"/>
                  <a:gd name="f240" fmla="*/ f186 f70 1"/>
                  <a:gd name="f241" fmla="*/ f187 f69 1"/>
                  <a:gd name="f242" fmla="*/ f188 f70 1"/>
                  <a:gd name="f243" fmla="*/ f189 f69 1"/>
                  <a:gd name="f244" fmla="*/ f190 f70 1"/>
                  <a:gd name="f245" fmla="*/ f191 f69 1"/>
                  <a:gd name="f246" fmla="*/ f192 f70 1"/>
                  <a:gd name="f247" fmla="*/ f193 f70 1"/>
                  <a:gd name="f248" fmla="*/ f194 f69 1"/>
                  <a:gd name="f249" fmla="*/ f195 f70 1"/>
                  <a:gd name="f250" fmla="*/ f196 f69 1"/>
                  <a:gd name="f251" fmla="*/ f197 f70 1"/>
                  <a:gd name="f252" fmla="*/ f198 f69 1"/>
                  <a:gd name="f253" fmla="*/ f199 f70 1"/>
                  <a:gd name="f254" fmla="*/ f200 f70 1"/>
                  <a:gd name="f255" fmla="*/ f201 f69 1"/>
                  <a:gd name="f256" fmla="*/ f202 f70 1"/>
                  <a:gd name="f257" fmla="*/ f203 f70 1"/>
                  <a:gd name="f258" fmla="*/ f204 f70 1"/>
                  <a:gd name="f259" fmla="*/ f205 f69 1"/>
                  <a:gd name="f260" fmla="*/ f206 f70 1"/>
                  <a:gd name="f261" fmla="*/ f207 f69 1"/>
                  <a:gd name="f262" fmla="*/ f208 f70 1"/>
                  <a:gd name="f263" fmla="*/ f209 f69 1"/>
                  <a:gd name="f264" fmla="*/ f210 f70 1"/>
                  <a:gd name="f265" fmla="*/ f211 f69 1"/>
                  <a:gd name="f266" fmla="*/ f212 f70 1"/>
                  <a:gd name="f267" fmla="*/ f213 f69 1"/>
                  <a:gd name="f268" fmla="*/ f214 f70 1"/>
                  <a:gd name="f269" fmla="*/ f215 f69 1"/>
                  <a:gd name="f270" fmla="*/ f216 f70 1"/>
                  <a:gd name="f271" fmla="*/ f217 f69 1"/>
                  <a:gd name="f272" fmla="*/ f218 f70 1"/>
                  <a:gd name="f273" fmla="*/ f219 f69 1"/>
                  <a:gd name="f274" fmla="*/ f220 f70 1"/>
                  <a:gd name="f275" fmla="*/ f221 f70 1"/>
                  <a:gd name="f276" fmla="*/ f222 f70 1"/>
                  <a:gd name="f277" fmla="*/ f223 f70 1"/>
                  <a:gd name="f278" fmla="*/ f224 f70 1"/>
                  <a:gd name="f279" fmla="*/ f225 f69 1"/>
                  <a:gd name="f280" fmla="*/ f226 f70 1"/>
                  <a:gd name="f281" fmla="*/ f227 f69 1"/>
                  <a:gd name="f282" fmla="*/ f228 f70 1"/>
                  <a:gd name="f283" fmla="*/ f229 f69 1"/>
                  <a:gd name="f284" fmla="*/ f230 f70 1"/>
                  <a:gd name="f285" fmla="*/ f231 f69 1"/>
                  <a:gd name="f286" fmla="*/ f232 f69 1"/>
                  <a:gd name="f287" fmla="*/ f233 f70 1"/>
                  <a:gd name="f288" fmla="*/ f234 f6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0">
                    <a:pos x="f239" y="f240"/>
                  </a:cxn>
                  <a:cxn ang="f130">
                    <a:pos x="f241" y="f242"/>
                  </a:cxn>
                  <a:cxn ang="f130">
                    <a:pos x="f243" y="f244"/>
                  </a:cxn>
                  <a:cxn ang="f130">
                    <a:pos x="f245" y="f246"/>
                  </a:cxn>
                  <a:cxn ang="f130">
                    <a:pos x="f243" y="f247"/>
                  </a:cxn>
                  <a:cxn ang="f130">
                    <a:pos x="f248" y="f249"/>
                  </a:cxn>
                  <a:cxn ang="f130">
                    <a:pos x="f250" y="f251"/>
                  </a:cxn>
                  <a:cxn ang="f130">
                    <a:pos x="f252" y="f253"/>
                  </a:cxn>
                  <a:cxn ang="f130">
                    <a:pos x="f243" y="f254"/>
                  </a:cxn>
                  <a:cxn ang="f130">
                    <a:pos x="f255" y="f256"/>
                  </a:cxn>
                  <a:cxn ang="f130">
                    <a:pos x="f250" y="f257"/>
                  </a:cxn>
                  <a:cxn ang="f130">
                    <a:pos x="f255" y="f258"/>
                  </a:cxn>
                  <a:cxn ang="f130">
                    <a:pos x="f259" y="f260"/>
                  </a:cxn>
                  <a:cxn ang="f130">
                    <a:pos x="f261" y="f262"/>
                  </a:cxn>
                  <a:cxn ang="f130">
                    <a:pos x="f263" y="f264"/>
                  </a:cxn>
                  <a:cxn ang="f130">
                    <a:pos x="f265" y="f266"/>
                  </a:cxn>
                  <a:cxn ang="f130">
                    <a:pos x="f267" y="f268"/>
                  </a:cxn>
                  <a:cxn ang="f130">
                    <a:pos x="f269" y="f270"/>
                  </a:cxn>
                  <a:cxn ang="f130">
                    <a:pos x="f271" y="f272"/>
                  </a:cxn>
                  <a:cxn ang="f130">
                    <a:pos x="f273" y="f274"/>
                  </a:cxn>
                  <a:cxn ang="f130">
                    <a:pos x="f241" y="f275"/>
                  </a:cxn>
                  <a:cxn ang="f130">
                    <a:pos x="f245" y="f276"/>
                  </a:cxn>
                  <a:cxn ang="f130">
                    <a:pos x="f243" y="f277"/>
                  </a:cxn>
                  <a:cxn ang="f130">
                    <a:pos x="f252" y="f278"/>
                  </a:cxn>
                  <a:cxn ang="f130">
                    <a:pos x="f279" y="f280"/>
                  </a:cxn>
                  <a:cxn ang="f130">
                    <a:pos x="f281" y="f282"/>
                  </a:cxn>
                  <a:cxn ang="f130">
                    <a:pos x="f283" y="f284"/>
                  </a:cxn>
                  <a:cxn ang="f130">
                    <a:pos x="f271" y="f253"/>
                  </a:cxn>
                  <a:cxn ang="f130">
                    <a:pos x="f263" y="f268"/>
                  </a:cxn>
                  <a:cxn ang="f130">
                    <a:pos x="f285" y="f246"/>
                  </a:cxn>
                  <a:cxn ang="f130">
                    <a:pos x="f286" y="f246"/>
                  </a:cxn>
                  <a:cxn ang="f130">
                    <a:pos x="f279" y="f287"/>
                  </a:cxn>
                  <a:cxn ang="f130">
                    <a:pos x="f259" y="f247"/>
                  </a:cxn>
                  <a:cxn ang="f130">
                    <a:pos x="f288" y="f240"/>
                  </a:cxn>
                </a:cxnLst>
                <a:rect l="f235" t="f238" r="f236" b="f237"/>
                <a:pathLst>
                  <a:path w="56" h="65">
                    <a:moveTo>
                      <a:pt x="f8" y="f9"/>
                    </a:moveTo>
                    <a:cubicBezTo>
                      <a:pt x="f8" y="f9"/>
                      <a:pt x="f8" y="f9"/>
                      <a:pt x="f10" y="f9"/>
                    </a:cubicBezTo>
                    <a:cubicBezTo>
                      <a:pt x="f10" y="f11"/>
                      <a:pt x="f12" y="f13"/>
                      <a:pt x="f14" y="f13"/>
                    </a:cubicBezTo>
                    <a:cubicBezTo>
                      <a:pt x="f15" y="f9"/>
                      <a:pt x="f16" y="f5"/>
                      <a:pt x="f17" y="f13"/>
                    </a:cubicBezTo>
                    <a:cubicBezTo>
                      <a:pt x="f18" y="f13"/>
                      <a:pt x="f19" y="f11"/>
                      <a:pt x="f20" y="f21"/>
                    </a:cubicBezTo>
                    <a:cubicBezTo>
                      <a:pt x="f22" y="f21"/>
                      <a:pt x="f23" y="f24"/>
                      <a:pt x="f22" y="f24"/>
                    </a:cubicBezTo>
                    <a:cubicBezTo>
                      <a:pt x="f22" y="f25"/>
                      <a:pt x="f22" y="f25"/>
                      <a:pt x="f22" y="f25"/>
                    </a:cubicBezTo>
                    <a:cubicBezTo>
                      <a:pt x="f26" y="f21"/>
                      <a:pt x="f19" y="f27"/>
                      <a:pt x="f18" y="f27"/>
                    </a:cubicBezTo>
                    <a:cubicBezTo>
                      <a:pt x="f28" y="f29"/>
                      <a:pt x="f19" y="f27"/>
                      <a:pt x="f19" y="f25"/>
                    </a:cubicBezTo>
                    <a:cubicBezTo>
                      <a:pt x="f26" y="f25"/>
                      <a:pt x="f20" y="f24"/>
                      <a:pt x="f22" y="f25"/>
                    </a:cubicBezTo>
                    <a:cubicBezTo>
                      <a:pt x="f22" y="f25"/>
                      <a:pt x="f20" y="f27"/>
                      <a:pt x="f20" y="f27"/>
                    </a:cubicBezTo>
                    <a:cubicBezTo>
                      <a:pt x="f26" y="f30"/>
                      <a:pt x="f26" y="f30"/>
                      <a:pt x="f31" y="f32"/>
                    </a:cubicBezTo>
                    <a:cubicBezTo>
                      <a:pt x="f17" y="f32"/>
                      <a:pt x="f17" y="f32"/>
                      <a:pt x="f17" y="f32"/>
                    </a:cubicBezTo>
                    <a:cubicBezTo>
                      <a:pt x="f33" y="f29"/>
                      <a:pt x="f34" y="f27"/>
                      <a:pt x="f35" y="f29"/>
                    </a:cubicBezTo>
                    <a:cubicBezTo>
                      <a:pt x="f35" y="f32"/>
                      <a:pt x="f33" y="f36"/>
                      <a:pt x="f37" y="f36"/>
                    </a:cubicBezTo>
                    <a:cubicBezTo>
                      <a:pt x="f18" y="f36"/>
                      <a:pt x="f28" y="f38"/>
                      <a:pt x="f26" y="f39"/>
                    </a:cubicBezTo>
                    <a:cubicBezTo>
                      <a:pt x="f40" y="f41"/>
                      <a:pt x="f6" y="f42"/>
                      <a:pt x="f23" y="f35"/>
                    </a:cubicBezTo>
                    <a:cubicBezTo>
                      <a:pt x="f23" y="f33"/>
                      <a:pt x="f22" y="f17"/>
                      <a:pt x="f22" y="f18"/>
                    </a:cubicBezTo>
                    <a:cubicBezTo>
                      <a:pt x="f20" y="f22"/>
                      <a:pt x="f19" y="f43"/>
                      <a:pt x="f17" y="f44"/>
                    </a:cubicBezTo>
                    <a:cubicBezTo>
                      <a:pt x="f17" y="f45"/>
                      <a:pt x="f37" y="f45"/>
                      <a:pt x="f33" y="f46"/>
                    </a:cubicBezTo>
                    <a:cubicBezTo>
                      <a:pt x="f34" y="f46"/>
                      <a:pt x="f35" y="f46"/>
                      <a:pt x="f47" y="f7"/>
                    </a:cubicBezTo>
                    <a:cubicBezTo>
                      <a:pt x="f35" y="f45"/>
                      <a:pt x="f34" y="f44"/>
                      <a:pt x="f35" y="f48"/>
                    </a:cubicBezTo>
                    <a:cubicBezTo>
                      <a:pt x="f35" y="f43"/>
                      <a:pt x="f34" y="f6"/>
                      <a:pt x="f33" y="f49"/>
                    </a:cubicBezTo>
                    <a:cubicBezTo>
                      <a:pt x="f33" y="f23"/>
                      <a:pt x="f33" y="f20"/>
                      <a:pt x="f33" y="f26"/>
                    </a:cubicBezTo>
                    <a:cubicBezTo>
                      <a:pt x="f37" y="f33"/>
                      <a:pt x="f34" y="f50"/>
                      <a:pt x="f16" y="f51"/>
                    </a:cubicBezTo>
                    <a:cubicBezTo>
                      <a:pt x="f52" y="f12"/>
                      <a:pt x="f42" y="f41"/>
                      <a:pt x="f53" y="f54"/>
                    </a:cubicBezTo>
                    <a:cubicBezTo>
                      <a:pt x="f55" y="f56"/>
                      <a:pt x="f57" y="f58"/>
                      <a:pt x="f39" y="f8"/>
                    </a:cubicBezTo>
                    <a:cubicBezTo>
                      <a:pt x="f38" y="f10"/>
                      <a:pt x="f36" y="f12"/>
                      <a:pt x="f59" y="f60"/>
                    </a:cubicBezTo>
                    <a:cubicBezTo>
                      <a:pt x="f59" y="f60"/>
                      <a:pt x="f32" y="f60"/>
                      <a:pt x="f32" y="f60"/>
                    </a:cubicBezTo>
                    <a:cubicBezTo>
                      <a:pt x="f27" y="f51"/>
                      <a:pt x="f24" y="f15"/>
                      <a:pt x="f21" y="f52"/>
                    </a:cubicBezTo>
                    <a:cubicBezTo>
                      <a:pt x="f11" y="f50"/>
                      <a:pt x="f11" y="f61"/>
                      <a:pt x="f13" y="f61"/>
                    </a:cubicBezTo>
                    <a:cubicBezTo>
                      <a:pt x="f5" y="f50"/>
                      <a:pt x="f5" y="f52"/>
                      <a:pt x="f5" y="f62"/>
                    </a:cubicBezTo>
                    <a:cubicBezTo>
                      <a:pt x="f9" y="f63"/>
                      <a:pt x="f64" y="f10"/>
                      <a:pt x="f21" y="f55"/>
                    </a:cubicBezTo>
                    <a:cubicBezTo>
                      <a:pt x="f25" y="f54"/>
                      <a:pt x="f29" y="f58"/>
                      <a:pt x="f32" y="f57"/>
                    </a:cubicBezTo>
                    <a:cubicBezTo>
                      <a:pt x="f32" y="f65"/>
                      <a:pt x="f59" y="f66"/>
                      <a:pt x="f36" y="f65"/>
                    </a:cubicBezTo>
                    <a:cubicBezTo>
                      <a:pt x="f30" y="f58"/>
                      <a:pt x="f36" y="f54"/>
                      <a:pt x="f29" y="f41"/>
                    </a:cubicBezTo>
                    <a:cubicBezTo>
                      <a:pt x="f25" y="f8"/>
                      <a:pt x="f24" y="f12"/>
                      <a:pt x="f24" y="f60"/>
                    </a:cubicBezTo>
                    <a:cubicBezTo>
                      <a:pt x="f25" y="f10"/>
                      <a:pt x="f36" y="f8"/>
                      <a:pt x="f30" y="f58"/>
                    </a:cubicBezTo>
                    <a:cubicBezTo>
                      <a:pt x="f30" y="f57"/>
                      <a:pt x="f39" y="f65"/>
                      <a:pt x="f66" y="f65"/>
                    </a:cubicBezTo>
                    <a:cubicBezTo>
                      <a:pt x="f8" y="f66"/>
                      <a:pt x="f51" y="f56"/>
                      <a:pt x="f50" y="f8"/>
                    </a:cubicBezTo>
                    <a:cubicBezTo>
                      <a:pt x="f47" y="f53"/>
                      <a:pt x="f34" y="f60"/>
                      <a:pt x="f33" y="f42"/>
                    </a:cubicBezTo>
                    <a:cubicBezTo>
                      <a:pt x="f33" y="f62"/>
                      <a:pt x="f37" y="f52"/>
                      <a:pt x="f17" y="f50"/>
                    </a:cubicBezTo>
                    <a:cubicBezTo>
                      <a:pt x="f28" y="f47"/>
                      <a:pt x="f19" y="f37"/>
                      <a:pt x="f18" y="f19"/>
                    </a:cubicBezTo>
                    <a:cubicBezTo>
                      <a:pt x="f18" y="f26"/>
                      <a:pt x="f18" y="f26"/>
                      <a:pt x="f18" y="f20"/>
                    </a:cubicBezTo>
                    <a:cubicBezTo>
                      <a:pt x="f19" y="f19"/>
                      <a:pt x="f26" y="f18"/>
                      <a:pt x="f26" y="f37"/>
                    </a:cubicBezTo>
                    <a:cubicBezTo>
                      <a:pt x="f19" y="f35"/>
                      <a:pt x="f20" y="f61"/>
                      <a:pt x="f22" y="f67"/>
                    </a:cubicBezTo>
                    <a:cubicBezTo>
                      <a:pt x="f22" y="f62"/>
                      <a:pt x="f22" y="f15"/>
                      <a:pt x="f22" y="f42"/>
                    </a:cubicBezTo>
                    <a:cubicBezTo>
                      <a:pt x="f23" y="f63"/>
                      <a:pt x="f22" y="f14"/>
                      <a:pt x="f26" y="f12"/>
                    </a:cubicBezTo>
                    <a:cubicBezTo>
                      <a:pt x="f19" y="f53"/>
                      <a:pt x="f19" y="f53"/>
                      <a:pt x="f19" y="f10"/>
                    </a:cubicBezTo>
                    <a:cubicBezTo>
                      <a:pt x="f20" y="f58"/>
                      <a:pt x="f31" y="f38"/>
                      <a:pt x="f16" y="f38"/>
                    </a:cubicBezTo>
                    <a:cubicBezTo>
                      <a:pt x="f61" y="f38"/>
                      <a:pt x="f50" y="f30"/>
                      <a:pt x="f67" y="f30"/>
                    </a:cubicBezTo>
                    <a:cubicBezTo>
                      <a:pt x="f62" y="f59"/>
                      <a:pt x="f42" y="f36"/>
                      <a:pt x="f63" y="f36"/>
                    </a:cubicBezTo>
                    <a:cubicBezTo>
                      <a:pt x="f63" y="f36"/>
                      <a:pt x="f60" y="f36"/>
                      <a:pt x="f60" y="f36"/>
                    </a:cubicBezTo>
                    <a:cubicBezTo>
                      <a:pt x="f60" y="f36"/>
                      <a:pt x="f14" y="f36"/>
                      <a:pt x="f14" y="f59"/>
                    </a:cubicBezTo>
                    <a:cubicBezTo>
                      <a:pt x="f10" y="f32"/>
                      <a:pt x="f41" y="f32"/>
                      <a:pt x="f58" y="f36"/>
                    </a:cubicBezTo>
                    <a:cubicBezTo>
                      <a:pt x="f57" y="f30"/>
                      <a:pt x="f39" y="f38"/>
                      <a:pt x="f30" y="f39"/>
                    </a:cubicBezTo>
                    <a:cubicBezTo>
                      <a:pt x="f36" y="f66"/>
                      <a:pt x="f32" y="f65"/>
                      <a:pt x="f29" y="f57"/>
                    </a:cubicBezTo>
                    <a:cubicBezTo>
                      <a:pt x="f25" y="f58"/>
                      <a:pt x="f24" y="f58"/>
                      <a:pt x="f21" y="f57"/>
                    </a:cubicBezTo>
                    <a:cubicBezTo>
                      <a:pt x="f25" y="f38"/>
                      <a:pt x="f59" y="f30"/>
                      <a:pt x="f38" y="f32"/>
                    </a:cubicBezTo>
                    <a:cubicBezTo>
                      <a:pt x="f39" y="f29"/>
                      <a:pt x="f58" y="f27"/>
                      <a:pt x="f55" y="f27"/>
                    </a:cubicBezTo>
                    <a:cubicBezTo>
                      <a:pt x="f10" y="f27"/>
                      <a:pt x="f14" y="f25"/>
                      <a:pt x="f51" y="f27"/>
                    </a:cubicBezTo>
                    <a:cubicBezTo>
                      <a:pt x="f51" y="f27"/>
                      <a:pt x="f42" y="f27"/>
                      <a:pt x="f42" y="f27"/>
                    </a:cubicBezTo>
                    <a:cubicBezTo>
                      <a:pt x="f15" y="f11"/>
                      <a:pt x="f67" y="f21"/>
                      <a:pt x="f61" y="f21"/>
                    </a:cubicBezTo>
                    <a:cubicBezTo>
                      <a:pt x="f61" y="f21"/>
                      <a:pt x="f61" y="f21"/>
                      <a:pt x="f16" y="f21"/>
                    </a:cubicBezTo>
                    <a:cubicBezTo>
                      <a:pt x="f67" y="f21"/>
                      <a:pt x="f42" y="f13"/>
                      <a:pt x="f14" y="f11"/>
                    </a:cubicBezTo>
                    <a:cubicBezTo>
                      <a:pt x="f60" y="f24"/>
                      <a:pt x="f60" y="f25"/>
                      <a:pt x="f53" y="f25"/>
                    </a:cubicBezTo>
                    <a:cubicBezTo>
                      <a:pt x="f41" y="f27"/>
                      <a:pt x="f54" y="f21"/>
                      <a:pt x="f54" y="f13"/>
                    </a:cubicBezTo>
                    <a:cubicBezTo>
                      <a:pt x="f55" y="f9"/>
                      <a:pt x="f41" y="f9"/>
                      <a:pt x="f8" y="f9"/>
                    </a:cubicBezTo>
                    <a:close/>
                  </a:path>
                </a:pathLst>
              </a:custGeom>
              <a:solidFill>
                <a:srgbClr val="4B6F9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16" name="Freeform 79">
                <a:extLst>
                  <a:ext uri="{FF2B5EF4-FFF2-40B4-BE49-F238E27FC236}">
                    <a16:creationId xmlns:a16="http://schemas.microsoft.com/office/drawing/2014/main" id="{A5658971-4D6D-BC5D-5EB3-A0E1C3C9C62A}"/>
                  </a:ext>
                </a:extLst>
              </p:cNvPr>
              <p:cNvSpPr/>
              <p:nvPr/>
            </p:nvSpPr>
            <p:spPr>
              <a:xfrm>
                <a:off x="6507163" y="5983284"/>
                <a:ext cx="1417640" cy="47942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0"/>
                  <a:gd name="f7" fmla="val 41"/>
                  <a:gd name="f8" fmla="val 5"/>
                  <a:gd name="f9" fmla="val 24"/>
                  <a:gd name="f10" fmla="val 7"/>
                  <a:gd name="f11" fmla="val 25"/>
                  <a:gd name="f12" fmla="val 9"/>
                  <a:gd name="f13" fmla="val 26"/>
                  <a:gd name="f14" fmla="val 11"/>
                  <a:gd name="f15" fmla="val 27"/>
                  <a:gd name="f16" fmla="val 16"/>
                  <a:gd name="f17" fmla="val 29"/>
                  <a:gd name="f18" fmla="val 22"/>
                  <a:gd name="f19" fmla="val 28"/>
                  <a:gd name="f20" fmla="val 39"/>
                  <a:gd name="f21" fmla="val 51"/>
                  <a:gd name="f22" fmla="val 18"/>
                  <a:gd name="f23" fmla="val 62"/>
                  <a:gd name="f24" fmla="val 14"/>
                  <a:gd name="f25" fmla="val 71"/>
                  <a:gd name="f26" fmla="val 79"/>
                  <a:gd name="f27" fmla="val 88"/>
                  <a:gd name="f28" fmla="val 6"/>
                  <a:gd name="f29" fmla="val 96"/>
                  <a:gd name="f30" fmla="val 4"/>
                  <a:gd name="f31" fmla="val 105"/>
                  <a:gd name="f32" fmla="val 3"/>
                  <a:gd name="f33" fmla="val 113"/>
                  <a:gd name="f34" fmla="val 2"/>
                  <a:gd name="f35" fmla="val 1"/>
                  <a:gd name="f36" fmla="val 115"/>
                  <a:gd name="f37" fmla="val 118"/>
                  <a:gd name="f38" fmla="val 119"/>
                  <a:gd name="f39" fmla="val 117"/>
                  <a:gd name="f40" fmla="val 116"/>
                  <a:gd name="f41" fmla="val 109"/>
                  <a:gd name="f42" fmla="val 112"/>
                  <a:gd name="f43" fmla="val 30"/>
                  <a:gd name="f44" fmla="val 121"/>
                  <a:gd name="f45" fmla="val 31"/>
                  <a:gd name="f46" fmla="val 32"/>
                  <a:gd name="f47" fmla="val 114"/>
                  <a:gd name="f48" fmla="val 107"/>
                  <a:gd name="f49" fmla="val 101"/>
                  <a:gd name="f50" fmla="val 89"/>
                  <a:gd name="f51" fmla="val 83"/>
                  <a:gd name="f52" fmla="val 10"/>
                  <a:gd name="f53" fmla="val 76"/>
                  <a:gd name="f54" fmla="val 75"/>
                  <a:gd name="f55" fmla="val 74"/>
                  <a:gd name="f56" fmla="val 70"/>
                  <a:gd name="f57" fmla="val 65"/>
                  <a:gd name="f58" fmla="val 60"/>
                  <a:gd name="f59" fmla="val 57"/>
                  <a:gd name="f60" fmla="val 53"/>
                  <a:gd name="f61" fmla="val 19"/>
                  <a:gd name="f62" fmla="val 49"/>
                  <a:gd name="f63" fmla="val 20"/>
                  <a:gd name="f64" fmla="val 48"/>
                  <a:gd name="f65" fmla="val 47"/>
                  <a:gd name="f66" fmla="val 21"/>
                  <a:gd name="f67" fmla="val 46"/>
                  <a:gd name="f68" fmla="val 23"/>
                  <a:gd name="f69" fmla="val 35"/>
                  <a:gd name="f70" fmla="val 8"/>
                  <a:gd name="f71" fmla="val 12"/>
                  <a:gd name="f72" fmla="val 34"/>
                  <a:gd name="f73" fmla="val 17"/>
                  <a:gd name="f74" fmla="val 37"/>
                  <a:gd name="f75" fmla="val 40"/>
                  <a:gd name="f76" fmla="val 38"/>
                  <a:gd name="f77" fmla="val 15"/>
                  <a:gd name="f78" fmla="val 36"/>
                  <a:gd name="f79" fmla="val 33"/>
                  <a:gd name="f80" fmla="+- 0 0 -90"/>
                  <a:gd name="f81" fmla="*/ f3 1 120"/>
                  <a:gd name="f82" fmla="*/ f4 1 41"/>
                  <a:gd name="f83" fmla="val f5"/>
                  <a:gd name="f84" fmla="val f6"/>
                  <a:gd name="f85" fmla="val f7"/>
                  <a:gd name="f86" fmla="*/ f80 f0 1"/>
                  <a:gd name="f87" fmla="+- f85 0 f83"/>
                  <a:gd name="f88" fmla="+- f84 0 f83"/>
                  <a:gd name="f89" fmla="*/ f86 1 f2"/>
                  <a:gd name="f90" fmla="*/ f88 1 120"/>
                  <a:gd name="f91" fmla="*/ f87 1 41"/>
                  <a:gd name="f92" fmla="*/ 5 f88 1"/>
                  <a:gd name="f93" fmla="*/ 24 f87 1"/>
                  <a:gd name="f94" fmla="*/ 11 f88 1"/>
                  <a:gd name="f95" fmla="*/ 27 f87 1"/>
                  <a:gd name="f96" fmla="*/ 27 f88 1"/>
                  <a:gd name="f97" fmla="*/ 26 f87 1"/>
                  <a:gd name="f98" fmla="*/ 62 f88 1"/>
                  <a:gd name="f99" fmla="*/ 14 f87 1"/>
                  <a:gd name="f100" fmla="*/ 88 f88 1"/>
                  <a:gd name="f101" fmla="*/ 6 f87 1"/>
                  <a:gd name="f102" fmla="*/ 113 f88 1"/>
                  <a:gd name="f103" fmla="*/ 2 f87 1"/>
                  <a:gd name="f104" fmla="*/ 1 f87 1"/>
                  <a:gd name="f105" fmla="*/ 119 f88 1"/>
                  <a:gd name="f106" fmla="*/ 116 f88 1"/>
                  <a:gd name="f107" fmla="*/ 5 f87 1"/>
                  <a:gd name="f108" fmla="*/ 29 f87 1"/>
                  <a:gd name="f109" fmla="*/ 121 f88 1"/>
                  <a:gd name="f110" fmla="*/ 32 f87 1"/>
                  <a:gd name="f111" fmla="*/ 115 f88 1"/>
                  <a:gd name="f112" fmla="*/ 4 f87 1"/>
                  <a:gd name="f113" fmla="*/ 112 f88 1"/>
                  <a:gd name="f114" fmla="*/ 3 f87 1"/>
                  <a:gd name="f115" fmla="*/ 96 f88 1"/>
                  <a:gd name="f116" fmla="*/ 76 f88 1"/>
                  <a:gd name="f117" fmla="*/ 11 f87 1"/>
                  <a:gd name="f118" fmla="*/ 74 f88 1"/>
                  <a:gd name="f119" fmla="*/ 60 f88 1"/>
                  <a:gd name="f120" fmla="*/ 16 f87 1"/>
                  <a:gd name="f121" fmla="*/ 49 f88 1"/>
                  <a:gd name="f122" fmla="*/ 20 f87 1"/>
                  <a:gd name="f123" fmla="*/ 46 f88 1"/>
                  <a:gd name="f124" fmla="*/ 21 f87 1"/>
                  <a:gd name="f125" fmla="*/ 29 f88 1"/>
                  <a:gd name="f126" fmla="*/ 24 f88 1"/>
                  <a:gd name="f127" fmla="*/ 28 f87 1"/>
                  <a:gd name="f128" fmla="*/ 9 f88 1"/>
                  <a:gd name="f129" fmla="*/ 3 f88 1"/>
                  <a:gd name="f130" fmla="*/ 30 f87 1"/>
                  <a:gd name="f131" fmla="*/ 17 f88 1"/>
                  <a:gd name="f132" fmla="*/ 34 f87 1"/>
                  <a:gd name="f133" fmla="*/ 39 f87 1"/>
                  <a:gd name="f134" fmla="*/ 23 f88 1"/>
                  <a:gd name="f135" fmla="*/ 41 f87 1"/>
                  <a:gd name="f136" fmla="*/ 15 f88 1"/>
                  <a:gd name="f137" fmla="*/ 36 f87 1"/>
                  <a:gd name="f138" fmla="*/ 1 f88 1"/>
                  <a:gd name="f139" fmla="*/ 2 f88 1"/>
                  <a:gd name="f140" fmla="+- f89 0 f1"/>
                  <a:gd name="f141" fmla="*/ f92 1 121"/>
                  <a:gd name="f142" fmla="*/ f93 1 41"/>
                  <a:gd name="f143" fmla="*/ f94 1 121"/>
                  <a:gd name="f144" fmla="*/ f95 1 41"/>
                  <a:gd name="f145" fmla="*/ f96 1 121"/>
                  <a:gd name="f146" fmla="*/ f97 1 41"/>
                  <a:gd name="f147" fmla="*/ f98 1 121"/>
                  <a:gd name="f148" fmla="*/ f99 1 41"/>
                  <a:gd name="f149" fmla="*/ f100 1 121"/>
                  <a:gd name="f150" fmla="*/ f101 1 41"/>
                  <a:gd name="f151" fmla="*/ f102 1 121"/>
                  <a:gd name="f152" fmla="*/ f103 1 41"/>
                  <a:gd name="f153" fmla="*/ f104 1 41"/>
                  <a:gd name="f154" fmla="*/ f105 1 121"/>
                  <a:gd name="f155" fmla="*/ f106 1 121"/>
                  <a:gd name="f156" fmla="*/ f107 1 41"/>
                  <a:gd name="f157" fmla="*/ f108 1 41"/>
                  <a:gd name="f158" fmla="*/ f109 1 121"/>
                  <a:gd name="f159" fmla="*/ f110 1 41"/>
                  <a:gd name="f160" fmla="*/ f111 1 121"/>
                  <a:gd name="f161" fmla="*/ f112 1 41"/>
                  <a:gd name="f162" fmla="*/ f113 1 121"/>
                  <a:gd name="f163" fmla="*/ f114 1 41"/>
                  <a:gd name="f164" fmla="*/ f115 1 121"/>
                  <a:gd name="f165" fmla="*/ f116 1 121"/>
                  <a:gd name="f166" fmla="*/ f117 1 41"/>
                  <a:gd name="f167" fmla="*/ f118 1 121"/>
                  <a:gd name="f168" fmla="*/ f119 1 121"/>
                  <a:gd name="f169" fmla="*/ f120 1 41"/>
                  <a:gd name="f170" fmla="*/ f121 1 121"/>
                  <a:gd name="f171" fmla="*/ f122 1 41"/>
                  <a:gd name="f172" fmla="*/ f123 1 121"/>
                  <a:gd name="f173" fmla="*/ f124 1 41"/>
                  <a:gd name="f174" fmla="*/ f125 1 121"/>
                  <a:gd name="f175" fmla="*/ f126 1 121"/>
                  <a:gd name="f176" fmla="*/ f127 1 41"/>
                  <a:gd name="f177" fmla="*/ f128 1 121"/>
                  <a:gd name="f178" fmla="*/ f129 1 121"/>
                  <a:gd name="f179" fmla="*/ f130 1 41"/>
                  <a:gd name="f180" fmla="*/ f131 1 121"/>
                  <a:gd name="f181" fmla="*/ f132 1 41"/>
                  <a:gd name="f182" fmla="*/ f133 1 41"/>
                  <a:gd name="f183" fmla="*/ f134 1 121"/>
                  <a:gd name="f184" fmla="*/ f135 1 41"/>
                  <a:gd name="f185" fmla="*/ f136 1 121"/>
                  <a:gd name="f186" fmla="*/ f137 1 41"/>
                  <a:gd name="f187" fmla="*/ f138 1 121"/>
                  <a:gd name="f188" fmla="*/ f139 1 121"/>
                  <a:gd name="f189" fmla="*/ 0 1 f90"/>
                  <a:gd name="f190" fmla="*/ f84 1 f90"/>
                  <a:gd name="f191" fmla="*/ 0 1 f91"/>
                  <a:gd name="f192" fmla="*/ f85 1 f91"/>
                  <a:gd name="f193" fmla="*/ f141 1 f90"/>
                  <a:gd name="f194" fmla="*/ f142 1 f91"/>
                  <a:gd name="f195" fmla="*/ f143 1 f90"/>
                  <a:gd name="f196" fmla="*/ f144 1 f91"/>
                  <a:gd name="f197" fmla="*/ f145 1 f90"/>
                  <a:gd name="f198" fmla="*/ f146 1 f91"/>
                  <a:gd name="f199" fmla="*/ f147 1 f90"/>
                  <a:gd name="f200" fmla="*/ f148 1 f91"/>
                  <a:gd name="f201" fmla="*/ f149 1 f90"/>
                  <a:gd name="f202" fmla="*/ f150 1 f91"/>
                  <a:gd name="f203" fmla="*/ f151 1 f90"/>
                  <a:gd name="f204" fmla="*/ f152 1 f91"/>
                  <a:gd name="f205" fmla="*/ f153 1 f91"/>
                  <a:gd name="f206" fmla="*/ f154 1 f90"/>
                  <a:gd name="f207" fmla="*/ f155 1 f90"/>
                  <a:gd name="f208" fmla="*/ f156 1 f91"/>
                  <a:gd name="f209" fmla="*/ f157 1 f91"/>
                  <a:gd name="f210" fmla="*/ f158 1 f90"/>
                  <a:gd name="f211" fmla="*/ f159 1 f91"/>
                  <a:gd name="f212" fmla="*/ f160 1 f90"/>
                  <a:gd name="f213" fmla="*/ f161 1 f91"/>
                  <a:gd name="f214" fmla="*/ f162 1 f90"/>
                  <a:gd name="f215" fmla="*/ f163 1 f91"/>
                  <a:gd name="f216" fmla="*/ f164 1 f90"/>
                  <a:gd name="f217" fmla="*/ f165 1 f90"/>
                  <a:gd name="f218" fmla="*/ f166 1 f91"/>
                  <a:gd name="f219" fmla="*/ f167 1 f90"/>
                  <a:gd name="f220" fmla="*/ f168 1 f90"/>
                  <a:gd name="f221" fmla="*/ f169 1 f91"/>
                  <a:gd name="f222" fmla="*/ f170 1 f90"/>
                  <a:gd name="f223" fmla="*/ f171 1 f91"/>
                  <a:gd name="f224" fmla="*/ f172 1 f90"/>
                  <a:gd name="f225" fmla="*/ f173 1 f91"/>
                  <a:gd name="f226" fmla="*/ f174 1 f90"/>
                  <a:gd name="f227" fmla="*/ f175 1 f90"/>
                  <a:gd name="f228" fmla="*/ f176 1 f91"/>
                  <a:gd name="f229" fmla="*/ f177 1 f90"/>
                  <a:gd name="f230" fmla="*/ f178 1 f90"/>
                  <a:gd name="f231" fmla="*/ f179 1 f91"/>
                  <a:gd name="f232" fmla="*/ f180 1 f90"/>
                  <a:gd name="f233" fmla="*/ f181 1 f91"/>
                  <a:gd name="f234" fmla="*/ f182 1 f91"/>
                  <a:gd name="f235" fmla="*/ f183 1 f90"/>
                  <a:gd name="f236" fmla="*/ f184 1 f91"/>
                  <a:gd name="f237" fmla="*/ f185 1 f90"/>
                  <a:gd name="f238" fmla="*/ f186 1 f91"/>
                  <a:gd name="f239" fmla="*/ f187 1 f90"/>
                  <a:gd name="f240" fmla="*/ f188 1 f90"/>
                  <a:gd name="f241" fmla="*/ f189 f81 1"/>
                  <a:gd name="f242" fmla="*/ f190 f81 1"/>
                  <a:gd name="f243" fmla="*/ f192 f82 1"/>
                  <a:gd name="f244" fmla="*/ f191 f82 1"/>
                  <a:gd name="f245" fmla="*/ f193 f81 1"/>
                  <a:gd name="f246" fmla="*/ f194 f82 1"/>
                  <a:gd name="f247" fmla="*/ f195 f81 1"/>
                  <a:gd name="f248" fmla="*/ f196 f82 1"/>
                  <a:gd name="f249" fmla="*/ f197 f81 1"/>
                  <a:gd name="f250" fmla="*/ f198 f82 1"/>
                  <a:gd name="f251" fmla="*/ f199 f81 1"/>
                  <a:gd name="f252" fmla="*/ f200 f82 1"/>
                  <a:gd name="f253" fmla="*/ f201 f81 1"/>
                  <a:gd name="f254" fmla="*/ f202 f82 1"/>
                  <a:gd name="f255" fmla="*/ f203 f81 1"/>
                  <a:gd name="f256" fmla="*/ f204 f82 1"/>
                  <a:gd name="f257" fmla="*/ f205 f82 1"/>
                  <a:gd name="f258" fmla="*/ f206 f81 1"/>
                  <a:gd name="f259" fmla="*/ f207 f81 1"/>
                  <a:gd name="f260" fmla="*/ f208 f82 1"/>
                  <a:gd name="f261" fmla="*/ f209 f82 1"/>
                  <a:gd name="f262" fmla="*/ f210 f81 1"/>
                  <a:gd name="f263" fmla="*/ f211 f82 1"/>
                  <a:gd name="f264" fmla="*/ f212 f81 1"/>
                  <a:gd name="f265" fmla="*/ f213 f82 1"/>
                  <a:gd name="f266" fmla="*/ f214 f81 1"/>
                  <a:gd name="f267" fmla="*/ f215 f82 1"/>
                  <a:gd name="f268" fmla="*/ f216 f81 1"/>
                  <a:gd name="f269" fmla="*/ f217 f81 1"/>
                  <a:gd name="f270" fmla="*/ f218 f82 1"/>
                  <a:gd name="f271" fmla="*/ f219 f81 1"/>
                  <a:gd name="f272" fmla="*/ f220 f81 1"/>
                  <a:gd name="f273" fmla="*/ f221 f82 1"/>
                  <a:gd name="f274" fmla="*/ f222 f81 1"/>
                  <a:gd name="f275" fmla="*/ f223 f82 1"/>
                  <a:gd name="f276" fmla="*/ f224 f81 1"/>
                  <a:gd name="f277" fmla="*/ f225 f82 1"/>
                  <a:gd name="f278" fmla="*/ f226 f81 1"/>
                  <a:gd name="f279" fmla="*/ f227 f81 1"/>
                  <a:gd name="f280" fmla="*/ f228 f82 1"/>
                  <a:gd name="f281" fmla="*/ f229 f81 1"/>
                  <a:gd name="f282" fmla="*/ f230 f81 1"/>
                  <a:gd name="f283" fmla="*/ f231 f82 1"/>
                  <a:gd name="f284" fmla="*/ f232 f81 1"/>
                  <a:gd name="f285" fmla="*/ f233 f82 1"/>
                  <a:gd name="f286" fmla="*/ f234 f82 1"/>
                  <a:gd name="f287" fmla="*/ f235 f81 1"/>
                  <a:gd name="f288" fmla="*/ f236 f82 1"/>
                  <a:gd name="f289" fmla="*/ f237 f81 1"/>
                  <a:gd name="f290" fmla="*/ f238 f82 1"/>
                  <a:gd name="f291" fmla="*/ f239 f81 1"/>
                  <a:gd name="f292" fmla="*/ f240 f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0">
                    <a:pos x="f245" y="f246"/>
                  </a:cxn>
                  <a:cxn ang="f140">
                    <a:pos x="f247" y="f248"/>
                  </a:cxn>
                  <a:cxn ang="f140">
                    <a:pos x="f249" y="f250"/>
                  </a:cxn>
                  <a:cxn ang="f140">
                    <a:pos x="f251" y="f252"/>
                  </a:cxn>
                  <a:cxn ang="f140">
                    <a:pos x="f253" y="f254"/>
                  </a:cxn>
                  <a:cxn ang="f140">
                    <a:pos x="f255" y="f256"/>
                  </a:cxn>
                  <a:cxn ang="f140">
                    <a:pos x="f255" y="f257"/>
                  </a:cxn>
                  <a:cxn ang="f140">
                    <a:pos x="f258" y="f256"/>
                  </a:cxn>
                  <a:cxn ang="f140">
                    <a:pos x="f259" y="f260"/>
                  </a:cxn>
                  <a:cxn ang="f140">
                    <a:pos x="f258" y="f261"/>
                  </a:cxn>
                  <a:cxn ang="f140">
                    <a:pos x="f262" y="f263"/>
                  </a:cxn>
                  <a:cxn ang="f140">
                    <a:pos x="f255" y="f254"/>
                  </a:cxn>
                  <a:cxn ang="f140">
                    <a:pos x="f264" y="f265"/>
                  </a:cxn>
                  <a:cxn ang="f140">
                    <a:pos x="f266" y="f267"/>
                  </a:cxn>
                  <a:cxn ang="f140">
                    <a:pos x="f268" y="f260"/>
                  </a:cxn>
                  <a:cxn ang="f140">
                    <a:pos x="f269" y="f270"/>
                  </a:cxn>
                  <a:cxn ang="f140">
                    <a:pos x="f271" y="f270"/>
                  </a:cxn>
                  <a:cxn ang="f140">
                    <a:pos x="f272" y="f273"/>
                  </a:cxn>
                  <a:cxn ang="f140">
                    <a:pos x="f274" y="f275"/>
                  </a:cxn>
                  <a:cxn ang="f140">
                    <a:pos x="f276" y="f277"/>
                  </a:cxn>
                  <a:cxn ang="f140">
                    <a:pos x="f278" y="f248"/>
                  </a:cxn>
                  <a:cxn ang="f140">
                    <a:pos x="f279" y="f280"/>
                  </a:cxn>
                  <a:cxn ang="f140">
                    <a:pos x="f281" y="f248"/>
                  </a:cxn>
                  <a:cxn ang="f140">
                    <a:pos x="f245" y="f248"/>
                  </a:cxn>
                  <a:cxn ang="f140">
                    <a:pos x="f282" y="f261"/>
                  </a:cxn>
                  <a:cxn ang="f140">
                    <a:pos x="f245" y="f283"/>
                  </a:cxn>
                  <a:cxn ang="f140">
                    <a:pos x="f284" y="f285"/>
                  </a:cxn>
                  <a:cxn ang="f140">
                    <a:pos x="f279" y="f286"/>
                  </a:cxn>
                  <a:cxn ang="f140">
                    <a:pos x="f287" y="f288"/>
                  </a:cxn>
                  <a:cxn ang="f140">
                    <a:pos x="f289" y="f290"/>
                  </a:cxn>
                  <a:cxn ang="f140">
                    <a:pos x="f291" y="f263"/>
                  </a:cxn>
                  <a:cxn ang="f140">
                    <a:pos x="f291" y="f280"/>
                  </a:cxn>
                  <a:cxn ang="f140">
                    <a:pos x="f292" y="f248"/>
                  </a:cxn>
                  <a:cxn ang="f140">
                    <a:pos x="f245" y="f246"/>
                  </a:cxn>
                </a:cxnLst>
                <a:rect l="f241" t="f244" r="f242" b="f243"/>
                <a:pathLst>
                  <a:path w="120" h="41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5" y="f13"/>
                    </a:cubicBezTo>
                    <a:cubicBezTo>
                      <a:pt x="f20" y="f18"/>
                      <a:pt x="f21" y="f22"/>
                      <a:pt x="f23" y="f24"/>
                    </a:cubicBezTo>
                    <a:cubicBezTo>
                      <a:pt x="f25" y="f14"/>
                      <a:pt x="f26" y="f12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3" y="f35"/>
                      <a:pt x="f33" y="f35"/>
                      <a:pt x="f33" y="f35"/>
                    </a:cubicBezTo>
                    <a:cubicBezTo>
                      <a:pt x="f36" y="f35"/>
                      <a:pt x="f37" y="f5"/>
                      <a:pt x="f38" y="f34"/>
                    </a:cubicBezTo>
                    <a:cubicBezTo>
                      <a:pt x="f38" y="f32"/>
                      <a:pt x="f39" y="f30"/>
                      <a:pt x="f40" y="f8"/>
                    </a:cubicBezTo>
                    <a:cubicBezTo>
                      <a:pt x="f41" y="f24"/>
                      <a:pt x="f42" y="f9"/>
                      <a:pt x="f38" y="f17"/>
                    </a:cubicBezTo>
                    <a:cubicBezTo>
                      <a:pt x="f6" y="f43"/>
                      <a:pt x="f44" y="f45"/>
                      <a:pt x="f44" y="f46"/>
                    </a:cubicBezTo>
                    <a:cubicBezTo>
                      <a:pt x="f41" y="f15"/>
                      <a:pt x="f41" y="f24"/>
                      <a:pt x="f33" y="f28"/>
                    </a:cubicBezTo>
                    <a:cubicBezTo>
                      <a:pt x="f47" y="f8"/>
                      <a:pt x="f36" y="f8"/>
                      <a:pt x="f36" y="f30"/>
                    </a:cubicBezTo>
                    <a:cubicBezTo>
                      <a:pt x="f47" y="f32"/>
                      <a:pt x="f33" y="f32"/>
                      <a:pt x="f42" y="f32"/>
                    </a:cubicBezTo>
                    <a:cubicBezTo>
                      <a:pt x="f48" y="f30"/>
                      <a:pt x="f49" y="f8"/>
                      <a:pt x="f29" y="f8"/>
                    </a:cubicBezTo>
                    <a:cubicBezTo>
                      <a:pt x="f50" y="f10"/>
                      <a:pt x="f51" y="f52"/>
                      <a:pt x="f53" y="f14"/>
                    </a:cubicBezTo>
                    <a:cubicBezTo>
                      <a:pt x="f54" y="f14"/>
                      <a:pt x="f54" y="f14"/>
                      <a:pt x="f55" y="f14"/>
                    </a:cubicBezTo>
                    <a:cubicBezTo>
                      <a:pt x="f56" y="f24"/>
                      <a:pt x="f57" y="f24"/>
                      <a:pt x="f58" y="f16"/>
                    </a:cubicBezTo>
                    <a:cubicBezTo>
                      <a:pt x="f59" y="f22"/>
                      <a:pt x="f60" y="f61"/>
                      <a:pt x="f62" y="f63"/>
                    </a:cubicBezTo>
                    <a:cubicBezTo>
                      <a:pt x="f64" y="f63"/>
                      <a:pt x="f65" y="f66"/>
                      <a:pt x="f67" y="f66"/>
                    </a:cubicBezTo>
                    <a:cubicBezTo>
                      <a:pt x="f7" y="f68"/>
                      <a:pt x="f69" y="f11"/>
                      <a:pt x="f17" y="f15"/>
                    </a:cubicBezTo>
                    <a:cubicBezTo>
                      <a:pt x="f15" y="f15"/>
                      <a:pt x="f11" y="f19"/>
                      <a:pt x="f9" y="f19"/>
                    </a:cubicBezTo>
                    <a:cubicBezTo>
                      <a:pt x="f22" y="f43"/>
                      <a:pt x="f24" y="f17"/>
                      <a:pt x="f12" y="f15"/>
                    </a:cubicBezTo>
                    <a:cubicBezTo>
                      <a:pt x="f70" y="f15"/>
                      <a:pt x="f28" y="f15"/>
                      <a:pt x="f8" y="f15"/>
                    </a:cubicBezTo>
                    <a:cubicBezTo>
                      <a:pt x="f30" y="f15"/>
                      <a:pt x="f32" y="f19"/>
                      <a:pt x="f32" y="f17"/>
                    </a:cubicBezTo>
                    <a:cubicBezTo>
                      <a:pt x="f32" y="f43"/>
                      <a:pt x="f30" y="f43"/>
                      <a:pt x="f8" y="f43"/>
                    </a:cubicBezTo>
                    <a:cubicBezTo>
                      <a:pt x="f12" y="f43"/>
                      <a:pt x="f71" y="f72"/>
                      <a:pt x="f73" y="f72"/>
                    </a:cubicBezTo>
                    <a:cubicBezTo>
                      <a:pt x="f63" y="f72"/>
                      <a:pt x="f18" y="f74"/>
                      <a:pt x="f9" y="f20"/>
                    </a:cubicBezTo>
                    <a:cubicBezTo>
                      <a:pt x="f11" y="f75"/>
                      <a:pt x="f9" y="f75"/>
                      <a:pt x="f68" y="f7"/>
                    </a:cubicBezTo>
                    <a:cubicBezTo>
                      <a:pt x="f63" y="f75"/>
                      <a:pt x="f73" y="f76"/>
                      <a:pt x="f77" y="f78"/>
                    </a:cubicBezTo>
                    <a:cubicBezTo>
                      <a:pt x="f14" y="f79"/>
                      <a:pt x="f28" y="f46"/>
                      <a:pt x="f35" y="f46"/>
                    </a:cubicBezTo>
                    <a:cubicBezTo>
                      <a:pt x="f5" y="f43"/>
                      <a:pt x="f35" y="f17"/>
                      <a:pt x="f35" y="f19"/>
                    </a:cubicBezTo>
                    <a:cubicBezTo>
                      <a:pt x="f35" y="f19"/>
                      <a:pt x="f34" y="f15"/>
                      <a:pt x="f34" y="f15"/>
                    </a:cubicBezTo>
                    <a:cubicBezTo>
                      <a:pt x="f32" y="f13"/>
                      <a:pt x="f30" y="f11"/>
                      <a:pt x="f8" y="f9"/>
                    </a:cubicBezTo>
                    <a:close/>
                  </a:path>
                </a:pathLst>
              </a:custGeom>
              <a:solidFill>
                <a:srgbClr val="C9D1E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17" name="Freeform 80">
                <a:extLst>
                  <a:ext uri="{FF2B5EF4-FFF2-40B4-BE49-F238E27FC236}">
                    <a16:creationId xmlns:a16="http://schemas.microsoft.com/office/drawing/2014/main" id="{224E059C-CDBD-D45D-C872-E2A476E77664}"/>
                  </a:ext>
                </a:extLst>
              </p:cNvPr>
              <p:cNvSpPr/>
              <p:nvPr/>
            </p:nvSpPr>
            <p:spPr>
              <a:xfrm>
                <a:off x="6332540" y="6357942"/>
                <a:ext cx="468309" cy="1524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0"/>
                  <a:gd name="f7" fmla="val 13"/>
                  <a:gd name="f8" fmla="val 20"/>
                  <a:gd name="f9" fmla="val 11"/>
                  <a:gd name="f10" fmla="val 16"/>
                  <a:gd name="f11" fmla="val 9"/>
                  <a:gd name="f12" fmla="val 12"/>
                  <a:gd name="f13" fmla="val 8"/>
                  <a:gd name="f14" fmla="val 7"/>
                  <a:gd name="f15" fmla="val 5"/>
                  <a:gd name="f16" fmla="val 3"/>
                  <a:gd name="f17" fmla="val 1"/>
                  <a:gd name="f18" fmla="val 4"/>
                  <a:gd name="f19" fmla="val 2"/>
                  <a:gd name="f20" fmla="val 15"/>
                  <a:gd name="f21" fmla="val 22"/>
                  <a:gd name="f22" fmla="val 29"/>
                  <a:gd name="f23" fmla="val 32"/>
                  <a:gd name="f24" fmla="val 35"/>
                  <a:gd name="f25" fmla="val 38"/>
                  <a:gd name="f26" fmla="val 10"/>
                  <a:gd name="f27" fmla="val 39"/>
                  <a:gd name="f28" fmla="val 37"/>
                  <a:gd name="f29" fmla="val 36"/>
                  <a:gd name="f30" fmla="val 30"/>
                  <a:gd name="f31" fmla="val 24"/>
                  <a:gd name="f32" fmla="val 6"/>
                  <a:gd name="f33" fmla="val 17"/>
                  <a:gd name="f34" fmla="val 14"/>
                  <a:gd name="f35" fmla="val 18"/>
                  <a:gd name="f36" fmla="val 19"/>
                  <a:gd name="f37" fmla="val 21"/>
                  <a:gd name="f38" fmla="+- 0 0 -90"/>
                  <a:gd name="f39" fmla="*/ f3 1 40"/>
                  <a:gd name="f40" fmla="*/ f4 1 13"/>
                  <a:gd name="f41" fmla="val f5"/>
                  <a:gd name="f42" fmla="val f6"/>
                  <a:gd name="f43" fmla="val f7"/>
                  <a:gd name="f44" fmla="*/ f38 f0 1"/>
                  <a:gd name="f45" fmla="+- f43 0 f41"/>
                  <a:gd name="f46" fmla="+- f42 0 f41"/>
                  <a:gd name="f47" fmla="*/ f44 1 f2"/>
                  <a:gd name="f48" fmla="*/ f46 1 40"/>
                  <a:gd name="f49" fmla="*/ f45 1 13"/>
                  <a:gd name="f50" fmla="*/ 20 f46 1"/>
                  <a:gd name="f51" fmla="*/ 11 f45 1"/>
                  <a:gd name="f52" fmla="*/ 7 f46 1"/>
                  <a:gd name="f53" fmla="*/ 8 f45 1"/>
                  <a:gd name="f54" fmla="*/ 0 f46 1"/>
                  <a:gd name="f55" fmla="*/ 8 f46 1"/>
                  <a:gd name="f56" fmla="*/ 1 f45 1"/>
                  <a:gd name="f57" fmla="*/ 29 f46 1"/>
                  <a:gd name="f58" fmla="*/ 4 f45 1"/>
                  <a:gd name="f59" fmla="*/ 38 f46 1"/>
                  <a:gd name="f60" fmla="*/ 10 f45 1"/>
                  <a:gd name="f61" fmla="*/ 39 f46 1"/>
                  <a:gd name="f62" fmla="*/ 40 f46 1"/>
                  <a:gd name="f63" fmla="*/ 12 f45 1"/>
                  <a:gd name="f64" fmla="*/ 13 f45 1"/>
                  <a:gd name="f65" fmla="*/ 35 f46 1"/>
                  <a:gd name="f66" fmla="*/ 17 f46 1"/>
                  <a:gd name="f67" fmla="*/ 6 f45 1"/>
                  <a:gd name="f68" fmla="*/ 12 f46 1"/>
                  <a:gd name="f69" fmla="*/ 18 f46 1"/>
                  <a:gd name="f70" fmla="+- f47 0 f1"/>
                  <a:gd name="f71" fmla="*/ f50 1 40"/>
                  <a:gd name="f72" fmla="*/ f51 1 13"/>
                  <a:gd name="f73" fmla="*/ f52 1 40"/>
                  <a:gd name="f74" fmla="*/ f53 1 13"/>
                  <a:gd name="f75" fmla="*/ f54 1 40"/>
                  <a:gd name="f76" fmla="*/ f55 1 40"/>
                  <a:gd name="f77" fmla="*/ f56 1 13"/>
                  <a:gd name="f78" fmla="*/ f57 1 40"/>
                  <a:gd name="f79" fmla="*/ f58 1 13"/>
                  <a:gd name="f80" fmla="*/ f59 1 40"/>
                  <a:gd name="f81" fmla="*/ f60 1 13"/>
                  <a:gd name="f82" fmla="*/ f61 1 40"/>
                  <a:gd name="f83" fmla="*/ f62 1 40"/>
                  <a:gd name="f84" fmla="*/ f63 1 13"/>
                  <a:gd name="f85" fmla="*/ f64 1 13"/>
                  <a:gd name="f86" fmla="*/ f65 1 40"/>
                  <a:gd name="f87" fmla="*/ f66 1 40"/>
                  <a:gd name="f88" fmla="*/ f67 1 13"/>
                  <a:gd name="f89" fmla="*/ f68 1 40"/>
                  <a:gd name="f90" fmla="*/ f69 1 40"/>
                  <a:gd name="f91" fmla="*/ 0 1 f48"/>
                  <a:gd name="f92" fmla="*/ f42 1 f48"/>
                  <a:gd name="f93" fmla="*/ 0 1 f49"/>
                  <a:gd name="f94" fmla="*/ f43 1 f49"/>
                  <a:gd name="f95" fmla="*/ f71 1 f48"/>
                  <a:gd name="f96" fmla="*/ f72 1 f49"/>
                  <a:gd name="f97" fmla="*/ f73 1 f48"/>
                  <a:gd name="f98" fmla="*/ f74 1 f49"/>
                  <a:gd name="f99" fmla="*/ f75 1 f48"/>
                  <a:gd name="f100" fmla="*/ f76 1 f48"/>
                  <a:gd name="f101" fmla="*/ f77 1 f49"/>
                  <a:gd name="f102" fmla="*/ f78 1 f48"/>
                  <a:gd name="f103" fmla="*/ f79 1 f49"/>
                  <a:gd name="f104" fmla="*/ f80 1 f48"/>
                  <a:gd name="f105" fmla="*/ f81 1 f49"/>
                  <a:gd name="f106" fmla="*/ f82 1 f48"/>
                  <a:gd name="f107" fmla="*/ f83 1 f48"/>
                  <a:gd name="f108" fmla="*/ f84 1 f49"/>
                  <a:gd name="f109" fmla="*/ f85 1 f49"/>
                  <a:gd name="f110" fmla="*/ f86 1 f48"/>
                  <a:gd name="f111" fmla="*/ f87 1 f48"/>
                  <a:gd name="f112" fmla="*/ f88 1 f49"/>
                  <a:gd name="f113" fmla="*/ f89 1 f48"/>
                  <a:gd name="f114" fmla="*/ f90 1 f48"/>
                  <a:gd name="f115" fmla="*/ f91 f39 1"/>
                  <a:gd name="f116" fmla="*/ f92 f39 1"/>
                  <a:gd name="f117" fmla="*/ f94 f40 1"/>
                  <a:gd name="f118" fmla="*/ f93 f40 1"/>
                  <a:gd name="f119" fmla="*/ f95 f39 1"/>
                  <a:gd name="f120" fmla="*/ f96 f40 1"/>
                  <a:gd name="f121" fmla="*/ f97 f39 1"/>
                  <a:gd name="f122" fmla="*/ f98 f40 1"/>
                  <a:gd name="f123" fmla="*/ f99 f39 1"/>
                  <a:gd name="f124" fmla="*/ f100 f39 1"/>
                  <a:gd name="f125" fmla="*/ f101 f40 1"/>
                  <a:gd name="f126" fmla="*/ f102 f39 1"/>
                  <a:gd name="f127" fmla="*/ f103 f40 1"/>
                  <a:gd name="f128" fmla="*/ f104 f39 1"/>
                  <a:gd name="f129" fmla="*/ f105 f40 1"/>
                  <a:gd name="f130" fmla="*/ f106 f39 1"/>
                  <a:gd name="f131" fmla="*/ f107 f39 1"/>
                  <a:gd name="f132" fmla="*/ f108 f40 1"/>
                  <a:gd name="f133" fmla="*/ f109 f40 1"/>
                  <a:gd name="f134" fmla="*/ f110 f39 1"/>
                  <a:gd name="f135" fmla="*/ f111 f39 1"/>
                  <a:gd name="f136" fmla="*/ f112 f40 1"/>
                  <a:gd name="f137" fmla="*/ f113 f39 1"/>
                  <a:gd name="f138" fmla="*/ f114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19" y="f120"/>
                  </a:cxn>
                  <a:cxn ang="f70">
                    <a:pos x="f121" y="f122"/>
                  </a:cxn>
                  <a:cxn ang="f70">
                    <a:pos x="f123" y="f122"/>
                  </a:cxn>
                  <a:cxn ang="f70">
                    <a:pos x="f124" y="f125"/>
                  </a:cxn>
                  <a:cxn ang="f70">
                    <a:pos x="f126" y="f127"/>
                  </a:cxn>
                  <a:cxn ang="f70">
                    <a:pos x="f128" y="f129"/>
                  </a:cxn>
                  <a:cxn ang="f70">
                    <a:pos x="f130" y="f120"/>
                  </a:cxn>
                  <a:cxn ang="f70">
                    <a:pos x="f131" y="f132"/>
                  </a:cxn>
                  <a:cxn ang="f70">
                    <a:pos x="f128" y="f133"/>
                  </a:cxn>
                  <a:cxn ang="f70">
                    <a:pos x="f134" y="f132"/>
                  </a:cxn>
                  <a:cxn ang="f70">
                    <a:pos x="f135" y="f136"/>
                  </a:cxn>
                  <a:cxn ang="f70">
                    <a:pos x="f137" y="f136"/>
                  </a:cxn>
                  <a:cxn ang="f70">
                    <a:pos x="f138" y="f122"/>
                  </a:cxn>
                  <a:cxn ang="f70">
                    <a:pos x="f119" y="f120"/>
                  </a:cxn>
                </a:cxnLst>
                <a:rect l="f115" t="f118" r="f116" b="f117"/>
                <a:pathLst>
                  <a:path w="40" h="13">
                    <a:moveTo>
                      <a:pt x="f8" y="f9"/>
                    </a:moveTo>
                    <a:cubicBezTo>
                      <a:pt x="f10" y="f11"/>
                      <a:pt x="f12" y="f13"/>
                      <a:pt x="f14" y="f13"/>
                    </a:cubicBezTo>
                    <a:cubicBezTo>
                      <a:pt x="f15" y="f13"/>
                      <a:pt x="f16" y="f13"/>
                      <a:pt x="f5" y="f13"/>
                    </a:cubicBezTo>
                    <a:cubicBezTo>
                      <a:pt x="f17" y="f18"/>
                      <a:pt x="f18" y="f19"/>
                      <a:pt x="f13" y="f17"/>
                    </a:cubicBezTo>
                    <a:cubicBezTo>
                      <a:pt x="f20" y="f5"/>
                      <a:pt x="f21" y="f17"/>
                      <a:pt x="f22" y="f18"/>
                    </a:cubicBezTo>
                    <a:cubicBezTo>
                      <a:pt x="f23" y="f15"/>
                      <a:pt x="f24" y="f14"/>
                      <a:pt x="f25" y="f26"/>
                    </a:cubicBezTo>
                    <a:cubicBezTo>
                      <a:pt x="f25" y="f26"/>
                      <a:pt x="f27" y="f26"/>
                      <a:pt x="f27" y="f9"/>
                    </a:cubicBezTo>
                    <a:cubicBezTo>
                      <a:pt x="f6" y="f9"/>
                      <a:pt x="f6" y="f9"/>
                      <a:pt x="f6" y="f12"/>
                    </a:cubicBezTo>
                    <a:cubicBezTo>
                      <a:pt x="f6" y="f7"/>
                      <a:pt x="f27" y="f7"/>
                      <a:pt x="f25" y="f7"/>
                    </a:cubicBezTo>
                    <a:cubicBezTo>
                      <a:pt x="f28" y="f12"/>
                      <a:pt x="f29" y="f12"/>
                      <a:pt x="f24" y="f12"/>
                    </a:cubicBezTo>
                    <a:cubicBezTo>
                      <a:pt x="f30" y="f13"/>
                      <a:pt x="f31" y="f32"/>
                      <a:pt x="f33" y="f32"/>
                    </a:cubicBezTo>
                    <a:cubicBezTo>
                      <a:pt x="f10" y="f32"/>
                      <a:pt x="f34" y="f32"/>
                      <a:pt x="f12" y="f32"/>
                    </a:cubicBezTo>
                    <a:cubicBezTo>
                      <a:pt x="f34" y="f14"/>
                      <a:pt x="f10" y="f13"/>
                      <a:pt x="f35" y="f13"/>
                    </a:cubicBezTo>
                    <a:cubicBezTo>
                      <a:pt x="f36" y="f13"/>
                      <a:pt x="f37" y="f11"/>
                      <a:pt x="f8" y="f9"/>
                    </a:cubicBezTo>
                    <a:close/>
                  </a:path>
                </a:pathLst>
              </a:custGeom>
              <a:solidFill>
                <a:srgbClr val="C9D1E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18" name="Freeform 81">
                <a:extLst>
                  <a:ext uri="{FF2B5EF4-FFF2-40B4-BE49-F238E27FC236}">
                    <a16:creationId xmlns:a16="http://schemas.microsoft.com/office/drawing/2014/main" id="{DB877CF5-D670-5930-830A-EA5DA17F61B5}"/>
                  </a:ext>
                </a:extLst>
              </p:cNvPr>
              <p:cNvSpPr/>
              <p:nvPr/>
            </p:nvSpPr>
            <p:spPr>
              <a:xfrm>
                <a:off x="6672257" y="6403972"/>
                <a:ext cx="115891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"/>
                  <a:gd name="f7" fmla="val 6"/>
                  <a:gd name="f8" fmla="val 9"/>
                  <a:gd name="f9" fmla="val 4"/>
                  <a:gd name="f10" fmla="val 3"/>
                  <a:gd name="f11" fmla="val 2"/>
                  <a:gd name="f12" fmla="val 1"/>
                  <a:gd name="f13" fmla="val 7"/>
                  <a:gd name="f14" fmla="val 5"/>
                  <a:gd name="f15" fmla="+- 0 0 -90"/>
                  <a:gd name="f16" fmla="*/ f3 1 10"/>
                  <a:gd name="f17" fmla="*/ f4 1 6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2 1 6"/>
                  <a:gd name="f26" fmla="*/ f23 1 10"/>
                  <a:gd name="f27" fmla="*/ 9 f23 1"/>
                  <a:gd name="f28" fmla="*/ 6 f22 1"/>
                  <a:gd name="f29" fmla="*/ 0 f23 1"/>
                  <a:gd name="f30" fmla="*/ 0 f22 1"/>
                  <a:gd name="f31" fmla="*/ 1 f23 1"/>
                  <a:gd name="f32" fmla="*/ 5 f22 1"/>
                  <a:gd name="f33" fmla="*/ 10 f23 1"/>
                  <a:gd name="f34" fmla="+- f24 0 f1"/>
                  <a:gd name="f35" fmla="*/ f27 1 10"/>
                  <a:gd name="f36" fmla="*/ f28 1 6"/>
                  <a:gd name="f37" fmla="*/ f29 1 10"/>
                  <a:gd name="f38" fmla="*/ f30 1 6"/>
                  <a:gd name="f39" fmla="*/ f31 1 10"/>
                  <a:gd name="f40" fmla="*/ f32 1 6"/>
                  <a:gd name="f41" fmla="*/ f33 1 10"/>
                  <a:gd name="f42" fmla="*/ 0 1 f26"/>
                  <a:gd name="f43" fmla="*/ f19 1 f26"/>
                  <a:gd name="f44" fmla="*/ 0 1 f25"/>
                  <a:gd name="f45" fmla="*/ f20 1 f25"/>
                  <a:gd name="f46" fmla="*/ f35 1 f26"/>
                  <a:gd name="f47" fmla="*/ f36 1 f25"/>
                  <a:gd name="f48" fmla="*/ f37 1 f26"/>
                  <a:gd name="f49" fmla="*/ f38 1 f25"/>
                  <a:gd name="f50" fmla="*/ f39 1 f26"/>
                  <a:gd name="f51" fmla="*/ f40 1 f25"/>
                  <a:gd name="f52" fmla="*/ f41 1 f26"/>
                  <a:gd name="f53" fmla="*/ f42 f16 1"/>
                  <a:gd name="f54" fmla="*/ f43 f16 1"/>
                  <a:gd name="f55" fmla="*/ f45 f17 1"/>
                  <a:gd name="f56" fmla="*/ f44 f17 1"/>
                  <a:gd name="f57" fmla="*/ f46 f16 1"/>
                  <a:gd name="f58" fmla="*/ f47 f17 1"/>
                  <a:gd name="f59" fmla="*/ f48 f16 1"/>
                  <a:gd name="f60" fmla="*/ f49 f17 1"/>
                  <a:gd name="f61" fmla="*/ f50 f16 1"/>
                  <a:gd name="f62" fmla="*/ f51 f17 1"/>
                  <a:gd name="f63" fmla="*/ f5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7" y="f58"/>
                  </a:cxn>
                  <a:cxn ang="f34">
                    <a:pos x="f59" y="f60"/>
                  </a:cxn>
                  <a:cxn ang="f34">
                    <a:pos x="f61" y="f60"/>
                  </a:cxn>
                  <a:cxn ang="f34">
                    <a:pos x="f57" y="f62"/>
                  </a:cxn>
                  <a:cxn ang="f34">
                    <a:pos x="f63" y="f58"/>
                  </a:cxn>
                  <a:cxn ang="f34">
                    <a:pos x="f57" y="f58"/>
                  </a:cxn>
                </a:cxnLst>
                <a:rect l="f53" t="f56" r="f54" b="f55"/>
                <a:pathLst>
                  <a:path w="10" h="6">
                    <a:moveTo>
                      <a:pt x="f8" y="f7"/>
                    </a:moveTo>
                    <a:cubicBezTo>
                      <a:pt x="f7" y="f9"/>
                      <a:pt x="f10" y="f11"/>
                      <a:pt x="f5" y="f5"/>
                    </a:cubicBezTo>
                    <a:cubicBezTo>
                      <a:pt x="f5" y="f5"/>
                      <a:pt x="f12" y="f5"/>
                      <a:pt x="f12" y="f5"/>
                    </a:cubicBezTo>
                    <a:cubicBezTo>
                      <a:pt x="f9" y="f12"/>
                      <a:pt x="f13" y="f10"/>
                      <a:pt x="f8" y="f14"/>
                    </a:cubicBezTo>
                    <a:cubicBezTo>
                      <a:pt x="f6" y="f14"/>
                      <a:pt x="f6" y="f14"/>
                      <a:pt x="f6" y="f7"/>
                    </a:cubicBezTo>
                    <a:cubicBezTo>
                      <a:pt x="f6" y="f7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61596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19" name="Freeform 82">
                <a:extLst>
                  <a:ext uri="{FF2B5EF4-FFF2-40B4-BE49-F238E27FC236}">
                    <a16:creationId xmlns:a16="http://schemas.microsoft.com/office/drawing/2014/main" id="{E5294809-8397-DDC5-B210-52767C9E5C6F}"/>
                  </a:ext>
                </a:extLst>
              </p:cNvPr>
              <p:cNvSpPr/>
              <p:nvPr/>
            </p:nvSpPr>
            <p:spPr>
              <a:xfrm>
                <a:off x="6496053" y="6310310"/>
                <a:ext cx="34920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"/>
                  <a:gd name="f7" fmla="val 4"/>
                  <a:gd name="f8" fmla="val 2"/>
                  <a:gd name="f9" fmla="val 1"/>
                  <a:gd name="f10" fmla="+- 0 0 -90"/>
                  <a:gd name="f11" fmla="*/ f3 1 3"/>
                  <a:gd name="f12" fmla="*/ f4 1 4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7 1 4"/>
                  <a:gd name="f21" fmla="*/ f18 1 3"/>
                  <a:gd name="f22" fmla="*/ 2 f18 1"/>
                  <a:gd name="f23" fmla="*/ 0 f17 1"/>
                  <a:gd name="f24" fmla="*/ 4 f17 1"/>
                  <a:gd name="f25" fmla="+- f19 0 f1"/>
                  <a:gd name="f26" fmla="*/ f22 1 3"/>
                  <a:gd name="f27" fmla="*/ f23 1 4"/>
                  <a:gd name="f28" fmla="*/ f24 1 4"/>
                  <a:gd name="f29" fmla="*/ 0 1 f21"/>
                  <a:gd name="f30" fmla="*/ f14 1 f21"/>
                  <a:gd name="f31" fmla="*/ 0 1 f20"/>
                  <a:gd name="f32" fmla="*/ f15 1 f20"/>
                  <a:gd name="f33" fmla="*/ f26 1 f21"/>
                  <a:gd name="f34" fmla="*/ f27 1 f20"/>
                  <a:gd name="f35" fmla="*/ f28 1 f20"/>
                  <a:gd name="f36" fmla="*/ f29 f11 1"/>
                  <a:gd name="f37" fmla="*/ f30 f11 1"/>
                  <a:gd name="f38" fmla="*/ f32 f12 1"/>
                  <a:gd name="f39" fmla="*/ f31 f12 1"/>
                  <a:gd name="f40" fmla="*/ f33 f11 1"/>
                  <a:gd name="f41" fmla="*/ f34 f12 1"/>
                  <a:gd name="f42" fmla="*/ f3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5">
                    <a:pos x="f40" y="f41"/>
                  </a:cxn>
                  <a:cxn ang="f25">
                    <a:pos x="f40" y="f42"/>
                  </a:cxn>
                  <a:cxn ang="f25">
                    <a:pos x="f40" y="f41"/>
                  </a:cxn>
                </a:cxnLst>
                <a:rect l="f36" t="f39" r="f37" b="f38"/>
                <a:pathLst>
                  <a:path w="3" h="4">
                    <a:moveTo>
                      <a:pt x="f8" y="f5"/>
                    </a:moveTo>
                    <a:cubicBezTo>
                      <a:pt x="f6" y="f9"/>
                      <a:pt x="f9" y="f8"/>
                      <a:pt x="f8" y="f7"/>
                    </a:cubicBezTo>
                    <a:cubicBezTo>
                      <a:pt x="f5" y="f6"/>
                      <a:pt x="f5" y="f6"/>
                      <a:pt x="f8" y="f5"/>
                    </a:cubicBezTo>
                    <a:close/>
                  </a:path>
                </a:pathLst>
              </a:custGeom>
              <a:solidFill>
                <a:srgbClr val="D5DC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20" name="Freeform 83">
                <a:extLst>
                  <a:ext uri="{FF2B5EF4-FFF2-40B4-BE49-F238E27FC236}">
                    <a16:creationId xmlns:a16="http://schemas.microsoft.com/office/drawing/2014/main" id="{96D0D72F-C802-6A49-BE7A-F367714CFA48}"/>
                  </a:ext>
                </a:extLst>
              </p:cNvPr>
              <p:cNvSpPr/>
              <p:nvPr/>
            </p:nvSpPr>
            <p:spPr>
              <a:xfrm>
                <a:off x="9459916" y="7140577"/>
                <a:ext cx="1030291" cy="10287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8"/>
                  <a:gd name="f7" fmla="val 63"/>
                  <a:gd name="f8" fmla="val 59"/>
                  <a:gd name="f9" fmla="val 2"/>
                  <a:gd name="f10" fmla="val 57"/>
                  <a:gd name="f11" fmla="val 5"/>
                  <a:gd name="f12" fmla="val 55"/>
                  <a:gd name="f13" fmla="val 9"/>
                  <a:gd name="f14" fmla="val 53"/>
                  <a:gd name="f15" fmla="val 14"/>
                  <a:gd name="f16" fmla="val 18"/>
                  <a:gd name="f17" fmla="val 52"/>
                  <a:gd name="f18" fmla="val 24"/>
                  <a:gd name="f19" fmla="val 50"/>
                  <a:gd name="f20" fmla="val 30"/>
                  <a:gd name="f21" fmla="val 49"/>
                  <a:gd name="f22" fmla="val 36"/>
                  <a:gd name="f23" fmla="val 46"/>
                  <a:gd name="f24" fmla="val 42"/>
                  <a:gd name="f25" fmla="val 41"/>
                  <a:gd name="f26" fmla="val 16"/>
                  <a:gd name="f27" fmla="val 15"/>
                  <a:gd name="f28" fmla="val 40"/>
                  <a:gd name="f29" fmla="val 12"/>
                  <a:gd name="f30" fmla="val 11"/>
                  <a:gd name="f31" fmla="val 39"/>
                  <a:gd name="f32" fmla="val 10"/>
                  <a:gd name="f33" fmla="val 38"/>
                  <a:gd name="f34" fmla="val 8"/>
                  <a:gd name="f35" fmla="val 34"/>
                  <a:gd name="f36" fmla="val 32"/>
                  <a:gd name="f37" fmla="val 13"/>
                  <a:gd name="f38" fmla="val 19"/>
                  <a:gd name="f39" fmla="val 29"/>
                  <a:gd name="f40" fmla="val 25"/>
                  <a:gd name="f41" fmla="val 31"/>
                  <a:gd name="f42" fmla="val 33"/>
                  <a:gd name="f43" fmla="val 28"/>
                  <a:gd name="f44" fmla="val 27"/>
                  <a:gd name="f45" fmla="val 21"/>
                  <a:gd name="f46" fmla="val 17"/>
                  <a:gd name="f47" fmla="val 44"/>
                  <a:gd name="f48" fmla="val 45"/>
                  <a:gd name="f49" fmla="val 47"/>
                  <a:gd name="f50" fmla="val 20"/>
                  <a:gd name="f51" fmla="val 54"/>
                  <a:gd name="f52" fmla="val 56"/>
                  <a:gd name="f53" fmla="val 35"/>
                  <a:gd name="f54" fmla="val 48"/>
                  <a:gd name="f55" fmla="val 7"/>
                  <a:gd name="f56" fmla="val 58"/>
                  <a:gd name="f57" fmla="val 6"/>
                  <a:gd name="f58" fmla="val 60"/>
                  <a:gd name="f59" fmla="val 4"/>
                  <a:gd name="f60" fmla="val 1"/>
                  <a:gd name="f61" fmla="val 67"/>
                  <a:gd name="f62" fmla="val 71"/>
                  <a:gd name="f63" fmla="val 76"/>
                  <a:gd name="f64" fmla="val 80"/>
                  <a:gd name="f65" fmla="val 83"/>
                  <a:gd name="f66" fmla="val 86"/>
                  <a:gd name="f67" fmla="val 87"/>
                  <a:gd name="f68" fmla="val 82"/>
                  <a:gd name="f69" fmla="val 81"/>
                  <a:gd name="f70" fmla="val 69"/>
                  <a:gd name="f71" fmla="val 62"/>
                  <a:gd name="f72" fmla="val 66"/>
                  <a:gd name="f73" fmla="val 84"/>
                  <a:gd name="f74" fmla="val 23"/>
                  <a:gd name="f75" fmla="val 37"/>
                  <a:gd name="f76" fmla="val 75"/>
                  <a:gd name="f77" fmla="val 74"/>
                  <a:gd name="f78" fmla="val 72"/>
                  <a:gd name="f79" fmla="val 78"/>
                  <a:gd name="f80" fmla="val 26"/>
                  <a:gd name="f81" fmla="val 79"/>
                  <a:gd name="f82" fmla="val 73"/>
                  <a:gd name="f83" fmla="val 70"/>
                  <a:gd name="f84" fmla="val 68"/>
                  <a:gd name="f85" fmla="val 65"/>
                  <a:gd name="f86" fmla="val 64"/>
                  <a:gd name="f87" fmla="+- 0 0 -90"/>
                  <a:gd name="f88" fmla="*/ f3 1 88"/>
                  <a:gd name="f89" fmla="*/ f4 1 88"/>
                  <a:gd name="f90" fmla="val f5"/>
                  <a:gd name="f91" fmla="val f6"/>
                  <a:gd name="f92" fmla="*/ f87 f0 1"/>
                  <a:gd name="f93" fmla="+- f91 0 f90"/>
                  <a:gd name="f94" fmla="*/ f92 1 f2"/>
                  <a:gd name="f95" fmla="*/ f93 1 88"/>
                  <a:gd name="f96" fmla="*/ 0 f93 1"/>
                  <a:gd name="f97" fmla="*/ 63 f93 1"/>
                  <a:gd name="f98" fmla="*/ 5 f93 1"/>
                  <a:gd name="f99" fmla="*/ 55 f93 1"/>
                  <a:gd name="f100" fmla="*/ 18 f93 1"/>
                  <a:gd name="f101" fmla="*/ 52 f93 1"/>
                  <a:gd name="f102" fmla="*/ 36 f93 1"/>
                  <a:gd name="f103" fmla="*/ 46 f93 1"/>
                  <a:gd name="f104" fmla="*/ 41 f93 1"/>
                  <a:gd name="f105" fmla="*/ 14 f93 1"/>
                  <a:gd name="f106" fmla="*/ 40 f93 1"/>
                  <a:gd name="f107" fmla="*/ 10 f93 1"/>
                  <a:gd name="f108" fmla="*/ 38 f93 1"/>
                  <a:gd name="f109" fmla="*/ 9 f93 1"/>
                  <a:gd name="f110" fmla="*/ 32 f93 1"/>
                  <a:gd name="f111" fmla="*/ 13 f93 1"/>
                  <a:gd name="f112" fmla="*/ 30 f93 1"/>
                  <a:gd name="f113" fmla="*/ 31 f93 1"/>
                  <a:gd name="f114" fmla="*/ 33 f93 1"/>
                  <a:gd name="f115" fmla="*/ 27 f93 1"/>
                  <a:gd name="f116" fmla="*/ 44 f93 1"/>
                  <a:gd name="f117" fmla="*/ 47 f93 1"/>
                  <a:gd name="f118" fmla="*/ 20 f93 1"/>
                  <a:gd name="f119" fmla="*/ 56 f93 1"/>
                  <a:gd name="f120" fmla="*/ 35 f93 1"/>
                  <a:gd name="f121" fmla="*/ 11 f93 1"/>
                  <a:gd name="f122" fmla="*/ 54 f93 1"/>
                  <a:gd name="f123" fmla="*/ 60 f93 1"/>
                  <a:gd name="f124" fmla="*/ 4 f93 1"/>
                  <a:gd name="f125" fmla="*/ 71 f93 1"/>
                  <a:gd name="f126" fmla="*/ 2 f93 1"/>
                  <a:gd name="f127" fmla="*/ 83 f93 1"/>
                  <a:gd name="f128" fmla="*/ 12 f93 1"/>
                  <a:gd name="f129" fmla="*/ 88 f93 1"/>
                  <a:gd name="f130" fmla="*/ 81 f93 1"/>
                  <a:gd name="f131" fmla="*/ 62 f93 1"/>
                  <a:gd name="f132" fmla="*/ 57 f93 1"/>
                  <a:gd name="f133" fmla="*/ 58 f93 1"/>
                  <a:gd name="f134" fmla="*/ 87 f93 1"/>
                  <a:gd name="f135" fmla="*/ 15 f93 1"/>
                  <a:gd name="f136" fmla="*/ 84 f93 1"/>
                  <a:gd name="f137" fmla="*/ 82 f93 1"/>
                  <a:gd name="f138" fmla="*/ 37 f93 1"/>
                  <a:gd name="f139" fmla="*/ 76 f93 1"/>
                  <a:gd name="f140" fmla="*/ 42 f93 1"/>
                  <a:gd name="f141" fmla="*/ 72 f93 1"/>
                  <a:gd name="f142" fmla="*/ 26 f93 1"/>
                  <a:gd name="f143" fmla="*/ 79 f93 1"/>
                  <a:gd name="f144" fmla="*/ 8 f93 1"/>
                  <a:gd name="f145" fmla="*/ 78 f93 1"/>
                  <a:gd name="f146" fmla="*/ 73 f93 1"/>
                  <a:gd name="f147" fmla="*/ 70 f93 1"/>
                  <a:gd name="f148" fmla="*/ 65 f93 1"/>
                  <a:gd name="f149" fmla="*/ 17 f93 1"/>
                  <a:gd name="f150" fmla="+- f94 0 f1"/>
                  <a:gd name="f151" fmla="*/ f96 1 88"/>
                  <a:gd name="f152" fmla="*/ f97 1 88"/>
                  <a:gd name="f153" fmla="*/ f98 1 88"/>
                  <a:gd name="f154" fmla="*/ f99 1 88"/>
                  <a:gd name="f155" fmla="*/ f100 1 88"/>
                  <a:gd name="f156" fmla="*/ f101 1 88"/>
                  <a:gd name="f157" fmla="*/ f102 1 88"/>
                  <a:gd name="f158" fmla="*/ f103 1 88"/>
                  <a:gd name="f159" fmla="*/ f104 1 88"/>
                  <a:gd name="f160" fmla="*/ f105 1 88"/>
                  <a:gd name="f161" fmla="*/ f106 1 88"/>
                  <a:gd name="f162" fmla="*/ f107 1 88"/>
                  <a:gd name="f163" fmla="*/ f108 1 88"/>
                  <a:gd name="f164" fmla="*/ f109 1 88"/>
                  <a:gd name="f165" fmla="*/ f110 1 88"/>
                  <a:gd name="f166" fmla="*/ f111 1 88"/>
                  <a:gd name="f167" fmla="*/ f112 1 88"/>
                  <a:gd name="f168" fmla="*/ f113 1 88"/>
                  <a:gd name="f169" fmla="*/ f114 1 88"/>
                  <a:gd name="f170" fmla="*/ f115 1 88"/>
                  <a:gd name="f171" fmla="*/ f116 1 88"/>
                  <a:gd name="f172" fmla="*/ f117 1 88"/>
                  <a:gd name="f173" fmla="*/ f118 1 88"/>
                  <a:gd name="f174" fmla="*/ f119 1 88"/>
                  <a:gd name="f175" fmla="*/ f120 1 88"/>
                  <a:gd name="f176" fmla="*/ f121 1 88"/>
                  <a:gd name="f177" fmla="*/ f122 1 88"/>
                  <a:gd name="f178" fmla="*/ f123 1 88"/>
                  <a:gd name="f179" fmla="*/ f124 1 88"/>
                  <a:gd name="f180" fmla="*/ f125 1 88"/>
                  <a:gd name="f181" fmla="*/ f126 1 88"/>
                  <a:gd name="f182" fmla="*/ f127 1 88"/>
                  <a:gd name="f183" fmla="*/ f128 1 88"/>
                  <a:gd name="f184" fmla="*/ f129 1 88"/>
                  <a:gd name="f185" fmla="*/ f130 1 88"/>
                  <a:gd name="f186" fmla="*/ f131 1 88"/>
                  <a:gd name="f187" fmla="*/ f132 1 88"/>
                  <a:gd name="f188" fmla="*/ f133 1 88"/>
                  <a:gd name="f189" fmla="*/ f134 1 88"/>
                  <a:gd name="f190" fmla="*/ f135 1 88"/>
                  <a:gd name="f191" fmla="*/ f136 1 88"/>
                  <a:gd name="f192" fmla="*/ f137 1 88"/>
                  <a:gd name="f193" fmla="*/ f138 1 88"/>
                  <a:gd name="f194" fmla="*/ f139 1 88"/>
                  <a:gd name="f195" fmla="*/ f140 1 88"/>
                  <a:gd name="f196" fmla="*/ f141 1 88"/>
                  <a:gd name="f197" fmla="*/ f142 1 88"/>
                  <a:gd name="f198" fmla="*/ f143 1 88"/>
                  <a:gd name="f199" fmla="*/ f144 1 88"/>
                  <a:gd name="f200" fmla="*/ f145 1 88"/>
                  <a:gd name="f201" fmla="*/ f146 1 88"/>
                  <a:gd name="f202" fmla="*/ f147 1 88"/>
                  <a:gd name="f203" fmla="*/ f148 1 88"/>
                  <a:gd name="f204" fmla="*/ f149 1 88"/>
                  <a:gd name="f205" fmla="*/ 0 1 f95"/>
                  <a:gd name="f206" fmla="*/ f91 1 f95"/>
                  <a:gd name="f207" fmla="*/ f151 1 f95"/>
                  <a:gd name="f208" fmla="*/ f152 1 f95"/>
                  <a:gd name="f209" fmla="*/ f153 1 f95"/>
                  <a:gd name="f210" fmla="*/ f154 1 f95"/>
                  <a:gd name="f211" fmla="*/ f155 1 f95"/>
                  <a:gd name="f212" fmla="*/ f156 1 f95"/>
                  <a:gd name="f213" fmla="*/ f157 1 f95"/>
                  <a:gd name="f214" fmla="*/ f158 1 f95"/>
                  <a:gd name="f215" fmla="*/ f159 1 f95"/>
                  <a:gd name="f216" fmla="*/ f160 1 f95"/>
                  <a:gd name="f217" fmla="*/ f161 1 f95"/>
                  <a:gd name="f218" fmla="*/ f162 1 f95"/>
                  <a:gd name="f219" fmla="*/ f163 1 f95"/>
                  <a:gd name="f220" fmla="*/ f164 1 f95"/>
                  <a:gd name="f221" fmla="*/ f165 1 f95"/>
                  <a:gd name="f222" fmla="*/ f166 1 f95"/>
                  <a:gd name="f223" fmla="*/ f167 1 f95"/>
                  <a:gd name="f224" fmla="*/ f168 1 f95"/>
                  <a:gd name="f225" fmla="*/ f169 1 f95"/>
                  <a:gd name="f226" fmla="*/ f170 1 f95"/>
                  <a:gd name="f227" fmla="*/ f171 1 f95"/>
                  <a:gd name="f228" fmla="*/ f172 1 f95"/>
                  <a:gd name="f229" fmla="*/ f173 1 f95"/>
                  <a:gd name="f230" fmla="*/ f174 1 f95"/>
                  <a:gd name="f231" fmla="*/ f175 1 f95"/>
                  <a:gd name="f232" fmla="*/ f176 1 f95"/>
                  <a:gd name="f233" fmla="*/ f177 1 f95"/>
                  <a:gd name="f234" fmla="*/ f178 1 f95"/>
                  <a:gd name="f235" fmla="*/ f179 1 f95"/>
                  <a:gd name="f236" fmla="*/ f180 1 f95"/>
                  <a:gd name="f237" fmla="*/ f181 1 f95"/>
                  <a:gd name="f238" fmla="*/ f182 1 f95"/>
                  <a:gd name="f239" fmla="*/ f183 1 f95"/>
                  <a:gd name="f240" fmla="*/ f184 1 f95"/>
                  <a:gd name="f241" fmla="*/ f185 1 f95"/>
                  <a:gd name="f242" fmla="*/ f186 1 f95"/>
                  <a:gd name="f243" fmla="*/ f187 1 f95"/>
                  <a:gd name="f244" fmla="*/ f188 1 f95"/>
                  <a:gd name="f245" fmla="*/ f189 1 f95"/>
                  <a:gd name="f246" fmla="*/ f190 1 f95"/>
                  <a:gd name="f247" fmla="*/ f191 1 f95"/>
                  <a:gd name="f248" fmla="*/ f192 1 f95"/>
                  <a:gd name="f249" fmla="*/ f193 1 f95"/>
                  <a:gd name="f250" fmla="*/ f194 1 f95"/>
                  <a:gd name="f251" fmla="*/ f195 1 f95"/>
                  <a:gd name="f252" fmla="*/ f196 1 f95"/>
                  <a:gd name="f253" fmla="*/ f197 1 f95"/>
                  <a:gd name="f254" fmla="*/ f198 1 f95"/>
                  <a:gd name="f255" fmla="*/ f199 1 f95"/>
                  <a:gd name="f256" fmla="*/ f200 1 f95"/>
                  <a:gd name="f257" fmla="*/ f201 1 f95"/>
                  <a:gd name="f258" fmla="*/ f202 1 f95"/>
                  <a:gd name="f259" fmla="*/ f203 1 f95"/>
                  <a:gd name="f260" fmla="*/ f204 1 f95"/>
                  <a:gd name="f261" fmla="*/ f205 f88 1"/>
                  <a:gd name="f262" fmla="*/ f206 f88 1"/>
                  <a:gd name="f263" fmla="*/ f206 f89 1"/>
                  <a:gd name="f264" fmla="*/ f205 f89 1"/>
                  <a:gd name="f265" fmla="*/ f207 f88 1"/>
                  <a:gd name="f266" fmla="*/ f208 f89 1"/>
                  <a:gd name="f267" fmla="*/ f209 f88 1"/>
                  <a:gd name="f268" fmla="*/ f210 f89 1"/>
                  <a:gd name="f269" fmla="*/ f211 f88 1"/>
                  <a:gd name="f270" fmla="*/ f212 f89 1"/>
                  <a:gd name="f271" fmla="*/ f213 f88 1"/>
                  <a:gd name="f272" fmla="*/ f214 f89 1"/>
                  <a:gd name="f273" fmla="*/ f215 f89 1"/>
                  <a:gd name="f274" fmla="*/ f216 f88 1"/>
                  <a:gd name="f275" fmla="*/ f217 f89 1"/>
                  <a:gd name="f276" fmla="*/ f218 f88 1"/>
                  <a:gd name="f277" fmla="*/ f219 f89 1"/>
                  <a:gd name="f278" fmla="*/ f220 f88 1"/>
                  <a:gd name="f279" fmla="*/ f221 f89 1"/>
                  <a:gd name="f280" fmla="*/ f222 f88 1"/>
                  <a:gd name="f281" fmla="*/ f223 f89 1"/>
                  <a:gd name="f282" fmla="*/ f224 f88 1"/>
                  <a:gd name="f283" fmla="*/ f215 f88 1"/>
                  <a:gd name="f284" fmla="*/ f224 f89 1"/>
                  <a:gd name="f285" fmla="*/ f225 f88 1"/>
                  <a:gd name="f286" fmla="*/ f226 f89 1"/>
                  <a:gd name="f287" fmla="*/ f226 f88 1"/>
                  <a:gd name="f288" fmla="*/ f211 f89 1"/>
                  <a:gd name="f289" fmla="*/ f221 f88 1"/>
                  <a:gd name="f290" fmla="*/ f227 f88 1"/>
                  <a:gd name="f291" fmla="*/ f228 f88 1"/>
                  <a:gd name="f292" fmla="*/ f229 f89 1"/>
                  <a:gd name="f293" fmla="*/ f230 f88 1"/>
                  <a:gd name="f294" fmla="*/ f231 f89 1"/>
                  <a:gd name="f295" fmla="*/ f212 f88 1"/>
                  <a:gd name="f296" fmla="*/ f232 f89 1"/>
                  <a:gd name="f297" fmla="*/ f233 f88 1"/>
                  <a:gd name="f298" fmla="*/ f218 f89 1"/>
                  <a:gd name="f299" fmla="*/ f234 f88 1"/>
                  <a:gd name="f300" fmla="*/ f235 f89 1"/>
                  <a:gd name="f301" fmla="*/ f236 f88 1"/>
                  <a:gd name="f302" fmla="*/ f237 f89 1"/>
                  <a:gd name="f303" fmla="*/ f238 f88 1"/>
                  <a:gd name="f304" fmla="*/ f239 f89 1"/>
                  <a:gd name="f305" fmla="*/ f240 f88 1"/>
                  <a:gd name="f306" fmla="*/ f227 f89 1"/>
                  <a:gd name="f307" fmla="*/ f241 f88 1"/>
                  <a:gd name="f308" fmla="*/ f242 f88 1"/>
                  <a:gd name="f309" fmla="*/ f243 f89 1"/>
                  <a:gd name="f310" fmla="*/ f244 f88 1"/>
                  <a:gd name="f311" fmla="*/ f241 f89 1"/>
                  <a:gd name="f312" fmla="*/ f229 f88 1"/>
                  <a:gd name="f313" fmla="*/ f245 f89 1"/>
                  <a:gd name="f314" fmla="*/ f246 f88 1"/>
                  <a:gd name="f315" fmla="*/ f240 f89 1"/>
                  <a:gd name="f316" fmla="*/ f239 f88 1"/>
                  <a:gd name="f317" fmla="*/ f247 f89 1"/>
                  <a:gd name="f318" fmla="*/ f248 f89 1"/>
                  <a:gd name="f319" fmla="*/ f249 f88 1"/>
                  <a:gd name="f320" fmla="*/ f250 f89 1"/>
                  <a:gd name="f321" fmla="*/ f251 f88 1"/>
                  <a:gd name="f322" fmla="*/ f252 f89 1"/>
                  <a:gd name="f323" fmla="*/ f253 f88 1"/>
                  <a:gd name="f324" fmla="*/ f254 f89 1"/>
                  <a:gd name="f325" fmla="*/ f255 f88 1"/>
                  <a:gd name="f326" fmla="*/ f256 f89 1"/>
                  <a:gd name="f327" fmla="*/ f257 f89 1"/>
                  <a:gd name="f328" fmla="*/ f258 f89 1"/>
                  <a:gd name="f329" fmla="*/ f259 f89 1"/>
                  <a:gd name="f330" fmla="*/ f260 f8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0">
                    <a:pos x="f265" y="f266"/>
                  </a:cxn>
                  <a:cxn ang="f150">
                    <a:pos x="f267" y="f268"/>
                  </a:cxn>
                  <a:cxn ang="f150">
                    <a:pos x="f269" y="f270"/>
                  </a:cxn>
                  <a:cxn ang="f150">
                    <a:pos x="f271" y="f272"/>
                  </a:cxn>
                  <a:cxn ang="f150">
                    <a:pos x="f269" y="f273"/>
                  </a:cxn>
                  <a:cxn ang="f150">
                    <a:pos x="f274" y="f275"/>
                  </a:cxn>
                  <a:cxn ang="f150">
                    <a:pos x="f276" y="f277"/>
                  </a:cxn>
                  <a:cxn ang="f150">
                    <a:pos x="f278" y="f279"/>
                  </a:cxn>
                  <a:cxn ang="f150">
                    <a:pos x="f280" y="f281"/>
                  </a:cxn>
                  <a:cxn ang="f150">
                    <a:pos x="f282" y="f279"/>
                  </a:cxn>
                  <a:cxn ang="f150">
                    <a:pos x="f283" y="f284"/>
                  </a:cxn>
                  <a:cxn ang="f150">
                    <a:pos x="f285" y="f286"/>
                  </a:cxn>
                  <a:cxn ang="f150">
                    <a:pos x="f287" y="f288"/>
                  </a:cxn>
                  <a:cxn ang="f150">
                    <a:pos x="f287" y="f288"/>
                  </a:cxn>
                  <a:cxn ang="f150">
                    <a:pos x="f289" y="f288"/>
                  </a:cxn>
                  <a:cxn ang="f150">
                    <a:pos x="f290" y="f288"/>
                  </a:cxn>
                  <a:cxn ang="f150">
                    <a:pos x="f291" y="f292"/>
                  </a:cxn>
                  <a:cxn ang="f150">
                    <a:pos x="f293" y="f294"/>
                  </a:cxn>
                  <a:cxn ang="f150">
                    <a:pos x="f291" y="f292"/>
                  </a:cxn>
                  <a:cxn ang="f150">
                    <a:pos x="f295" y="f296"/>
                  </a:cxn>
                  <a:cxn ang="f150">
                    <a:pos x="f297" y="f298"/>
                  </a:cxn>
                  <a:cxn ang="f150">
                    <a:pos x="f297" y="f298"/>
                  </a:cxn>
                  <a:cxn ang="f150">
                    <a:pos x="f299" y="f300"/>
                  </a:cxn>
                  <a:cxn ang="f150">
                    <a:pos x="f301" y="f302"/>
                  </a:cxn>
                  <a:cxn ang="f150">
                    <a:pos x="f303" y="f304"/>
                  </a:cxn>
                  <a:cxn ang="f150">
                    <a:pos x="f305" y="f284"/>
                  </a:cxn>
                  <a:cxn ang="f150">
                    <a:pos x="f303" y="f306"/>
                  </a:cxn>
                  <a:cxn ang="f150">
                    <a:pos x="f307" y="f272"/>
                  </a:cxn>
                  <a:cxn ang="f150">
                    <a:pos x="f308" y="f309"/>
                  </a:cxn>
                  <a:cxn ang="f150">
                    <a:pos x="f310" y="f268"/>
                  </a:cxn>
                  <a:cxn ang="f150">
                    <a:pos x="f283" y="f311"/>
                  </a:cxn>
                  <a:cxn ang="f150">
                    <a:pos x="f312" y="f313"/>
                  </a:cxn>
                  <a:cxn ang="f150">
                    <a:pos x="f314" y="f315"/>
                  </a:cxn>
                  <a:cxn ang="f150">
                    <a:pos x="f316" y="f317"/>
                  </a:cxn>
                  <a:cxn ang="f150">
                    <a:pos x="f314" y="f318"/>
                  </a:cxn>
                  <a:cxn ang="f150">
                    <a:pos x="f319" y="f320"/>
                  </a:cxn>
                  <a:cxn ang="f150">
                    <a:pos x="f321" y="f322"/>
                  </a:cxn>
                  <a:cxn ang="f150">
                    <a:pos x="f323" y="f324"/>
                  </a:cxn>
                  <a:cxn ang="f150">
                    <a:pos x="f325" y="f311"/>
                  </a:cxn>
                  <a:cxn ang="f150">
                    <a:pos x="f267" y="f326"/>
                  </a:cxn>
                  <a:cxn ang="f150">
                    <a:pos x="f276" y="f327"/>
                  </a:cxn>
                  <a:cxn ang="f150">
                    <a:pos x="f312" y="f328"/>
                  </a:cxn>
                  <a:cxn ang="f150">
                    <a:pos x="f289" y="f329"/>
                  </a:cxn>
                  <a:cxn ang="f150">
                    <a:pos x="f319" y="f266"/>
                  </a:cxn>
                  <a:cxn ang="f150">
                    <a:pos x="f330" y="f266"/>
                  </a:cxn>
                  <a:cxn ang="f150">
                    <a:pos x="f325" y="f329"/>
                  </a:cxn>
                  <a:cxn ang="f150">
                    <a:pos x="f265" y="f266"/>
                  </a:cxn>
                </a:cxnLst>
                <a:rect l="f261" t="f264" r="f262" b="f263"/>
                <a:pathLst>
                  <a:path w="88" h="88">
                    <a:moveTo>
                      <a:pt x="f5" y="f7"/>
                    </a:moveTo>
                    <a:cubicBezTo>
                      <a:pt x="f5" y="f8"/>
                      <a:pt x="f9" y="f10"/>
                      <a:pt x="f11" y="f12"/>
                    </a:cubicBezTo>
                    <a:cubicBezTo>
                      <a:pt x="f13" y="f14"/>
                      <a:pt x="f15" y="f14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0" y="f24"/>
                      <a:pt x="f18" y="f25"/>
                      <a:pt x="f16" y="f25"/>
                    </a:cubicBezTo>
                    <a:cubicBezTo>
                      <a:pt x="f26" y="f25"/>
                      <a:pt x="f27" y="f28"/>
                      <a:pt x="f15" y="f28"/>
                    </a:cubicBezTo>
                    <a:cubicBezTo>
                      <a:pt x="f29" y="f28"/>
                      <a:pt x="f30" y="f31"/>
                      <a:pt x="f32" y="f33"/>
                    </a:cubicBezTo>
                    <a:cubicBezTo>
                      <a:pt x="f34" y="f22"/>
                      <a:pt x="f34" y="f35"/>
                      <a:pt x="f13" y="f36"/>
                    </a:cubicBezTo>
                    <a:cubicBezTo>
                      <a:pt x="f13" y="f20"/>
                      <a:pt x="f30" y="f20"/>
                      <a:pt x="f37" y="f20"/>
                    </a:cubicBezTo>
                    <a:cubicBezTo>
                      <a:pt x="f38" y="f39"/>
                      <a:pt x="f40" y="f41"/>
                      <a:pt x="f41" y="f36"/>
                    </a:cubicBezTo>
                    <a:cubicBezTo>
                      <a:pt x="f35" y="f36"/>
                      <a:pt x="f33" y="f42"/>
                      <a:pt x="f25" y="f41"/>
                    </a:cubicBezTo>
                    <a:cubicBezTo>
                      <a:pt x="f31" y="f43"/>
                      <a:pt x="f22" y="f43"/>
                      <a:pt x="f42" y="f44"/>
                    </a:cubicBezTo>
                    <a:cubicBezTo>
                      <a:pt x="f39" y="f44"/>
                      <a:pt x="f40" y="f45"/>
                      <a:pt x="f44" y="f16"/>
                    </a:cubicBezTo>
                    <a:cubicBezTo>
                      <a:pt x="f44" y="f16"/>
                      <a:pt x="f44" y="f16"/>
                      <a:pt x="f44" y="f16"/>
                    </a:cubicBezTo>
                    <a:cubicBezTo>
                      <a:pt x="f39" y="f46"/>
                      <a:pt x="f20" y="f38"/>
                      <a:pt x="f36" y="f16"/>
                    </a:cubicBezTo>
                    <a:cubicBezTo>
                      <a:pt x="f22" y="f16"/>
                      <a:pt x="f28" y="f26"/>
                      <a:pt x="f47" y="f16"/>
                    </a:cubicBezTo>
                    <a:cubicBezTo>
                      <a:pt x="f48" y="f16"/>
                      <a:pt x="f23" y="f38"/>
                      <a:pt x="f49" y="f50"/>
                    </a:cubicBezTo>
                    <a:cubicBezTo>
                      <a:pt x="f19" y="f40"/>
                      <a:pt x="f51" y="f20"/>
                      <a:pt x="f52" y="f53"/>
                    </a:cubicBezTo>
                    <a:cubicBezTo>
                      <a:pt x="f51" y="f20"/>
                      <a:pt x="f19" y="f40"/>
                      <a:pt x="f49" y="f50"/>
                    </a:cubicBezTo>
                    <a:cubicBezTo>
                      <a:pt x="f54" y="f46"/>
                      <a:pt x="f19" y="f15"/>
                      <a:pt x="f17" y="f30"/>
                    </a:cubicBezTo>
                    <a:cubicBezTo>
                      <a:pt x="f14" y="f30"/>
                      <a:pt x="f51" y="f32"/>
                      <a:pt x="f51" y="f32"/>
                    </a:cubicBezTo>
                    <a:cubicBezTo>
                      <a:pt x="f51" y="f32"/>
                      <a:pt x="f51" y="f32"/>
                      <a:pt x="f51" y="f32"/>
                    </a:cubicBezTo>
                    <a:cubicBezTo>
                      <a:pt x="f52" y="f55"/>
                      <a:pt x="f56" y="f57"/>
                      <a:pt x="f58" y="f59"/>
                    </a:cubicBezTo>
                    <a:cubicBezTo>
                      <a:pt x="f7" y="f60"/>
                      <a:pt x="f61" y="f5"/>
                      <a:pt x="f62" y="f9"/>
                    </a:cubicBezTo>
                    <a:cubicBezTo>
                      <a:pt x="f63" y="f59"/>
                      <a:pt x="f64" y="f34"/>
                      <a:pt x="f65" y="f29"/>
                    </a:cubicBezTo>
                    <a:cubicBezTo>
                      <a:pt x="f66" y="f16"/>
                      <a:pt x="f6" y="f18"/>
                      <a:pt x="f6" y="f41"/>
                    </a:cubicBezTo>
                    <a:cubicBezTo>
                      <a:pt x="f67" y="f22"/>
                      <a:pt x="f66" y="f28"/>
                      <a:pt x="f65" y="f47"/>
                    </a:cubicBezTo>
                    <a:cubicBezTo>
                      <a:pt x="f68" y="f48"/>
                      <a:pt x="f68" y="f23"/>
                      <a:pt x="f69" y="f23"/>
                    </a:cubicBezTo>
                    <a:cubicBezTo>
                      <a:pt x="f63" y="f17"/>
                      <a:pt x="f70" y="f12"/>
                      <a:pt x="f71" y="f10"/>
                    </a:cubicBezTo>
                    <a:cubicBezTo>
                      <a:pt x="f56" y="f8"/>
                      <a:pt x="f56" y="f8"/>
                      <a:pt x="f56" y="f12"/>
                    </a:cubicBezTo>
                    <a:cubicBezTo>
                      <a:pt x="f52" y="f72"/>
                      <a:pt x="f14" y="f63"/>
                      <a:pt x="f25" y="f69"/>
                    </a:cubicBezTo>
                    <a:cubicBezTo>
                      <a:pt x="f35" y="f65"/>
                      <a:pt x="f44" y="f66"/>
                      <a:pt x="f50" y="f67"/>
                    </a:cubicBezTo>
                    <a:cubicBezTo>
                      <a:pt x="f16" y="f6"/>
                      <a:pt x="f46" y="f6"/>
                      <a:pt x="f27" y="f6"/>
                    </a:cubicBezTo>
                    <a:cubicBezTo>
                      <a:pt x="f37" y="f67"/>
                      <a:pt x="f29" y="f66"/>
                      <a:pt x="f29" y="f73"/>
                    </a:cubicBezTo>
                    <a:cubicBezTo>
                      <a:pt x="f29" y="f68"/>
                      <a:pt x="f15" y="f68"/>
                      <a:pt x="f27" y="f68"/>
                    </a:cubicBezTo>
                    <a:cubicBezTo>
                      <a:pt x="f74" y="f69"/>
                      <a:pt x="f20" y="f64"/>
                      <a:pt x="f75" y="f63"/>
                    </a:cubicBezTo>
                    <a:cubicBezTo>
                      <a:pt x="f31" y="f76"/>
                      <a:pt x="f25" y="f77"/>
                      <a:pt x="f24" y="f78"/>
                    </a:cubicBezTo>
                    <a:cubicBezTo>
                      <a:pt x="f75" y="f76"/>
                      <a:pt x="f36" y="f79"/>
                      <a:pt x="f80" y="f81"/>
                    </a:cubicBezTo>
                    <a:cubicBezTo>
                      <a:pt x="f50" y="f69"/>
                      <a:pt x="f15" y="f69"/>
                      <a:pt x="f34" y="f69"/>
                    </a:cubicBezTo>
                    <a:cubicBezTo>
                      <a:pt x="f57" y="f68"/>
                      <a:pt x="f11" y="f64"/>
                      <a:pt x="f11" y="f79"/>
                    </a:cubicBezTo>
                    <a:cubicBezTo>
                      <a:pt x="f57" y="f76"/>
                      <a:pt x="f34" y="f77"/>
                      <a:pt x="f32" y="f82"/>
                    </a:cubicBezTo>
                    <a:cubicBezTo>
                      <a:pt x="f37" y="f62"/>
                      <a:pt x="f26" y="f83"/>
                      <a:pt x="f50" y="f83"/>
                    </a:cubicBezTo>
                    <a:cubicBezTo>
                      <a:pt x="f18" y="f83"/>
                      <a:pt x="f39" y="f84"/>
                      <a:pt x="f36" y="f85"/>
                    </a:cubicBezTo>
                    <a:cubicBezTo>
                      <a:pt x="f35" y="f7"/>
                      <a:pt x="f22" y="f86"/>
                      <a:pt x="f75" y="f7"/>
                    </a:cubicBezTo>
                    <a:cubicBezTo>
                      <a:pt x="f41" y="f7"/>
                      <a:pt x="f18" y="f7"/>
                      <a:pt x="f46" y="f7"/>
                    </a:cubicBezTo>
                    <a:cubicBezTo>
                      <a:pt x="f15" y="f7"/>
                      <a:pt x="f30" y="f86"/>
                      <a:pt x="f34" y="f85"/>
                    </a:cubicBezTo>
                    <a:cubicBezTo>
                      <a:pt x="f11" y="f72"/>
                      <a:pt x="f9" y="f72"/>
                      <a:pt x="f5" y="f7"/>
                    </a:cubicBezTo>
                    <a:close/>
                  </a:path>
                </a:pathLst>
              </a:custGeom>
              <a:solidFill>
                <a:srgbClr val="FAC5A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21" name="Freeform 84">
                <a:extLst>
                  <a:ext uri="{FF2B5EF4-FFF2-40B4-BE49-F238E27FC236}">
                    <a16:creationId xmlns:a16="http://schemas.microsoft.com/office/drawing/2014/main" id="{0DD9F17B-C31D-F26B-3CE7-815B985E09AD}"/>
                  </a:ext>
                </a:extLst>
              </p:cNvPr>
              <p:cNvSpPr/>
              <p:nvPr/>
            </p:nvSpPr>
            <p:spPr>
              <a:xfrm>
                <a:off x="10418765" y="7280279"/>
                <a:ext cx="95253" cy="37464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"/>
                  <a:gd name="f7" fmla="val 32"/>
                  <a:gd name="f8" fmla="val 1"/>
                  <a:gd name="f9" fmla="val 7"/>
                  <a:gd name="f10" fmla="val 21"/>
                  <a:gd name="f11" fmla="val 6"/>
                  <a:gd name="f12" fmla="val 10"/>
                  <a:gd name="f13" fmla="val 9"/>
                  <a:gd name="f14" fmla="val 19"/>
                  <a:gd name="f15" fmla="val 3"/>
                  <a:gd name="f16" fmla="val 29"/>
                  <a:gd name="f17" fmla="val 2"/>
                  <a:gd name="f18" fmla="val 30"/>
                  <a:gd name="f19" fmla="+- 0 0 -90"/>
                  <a:gd name="f20" fmla="*/ f3 1 8"/>
                  <a:gd name="f21" fmla="*/ f4 1 32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8"/>
                  <a:gd name="f30" fmla="*/ f26 1 32"/>
                  <a:gd name="f31" fmla="*/ 1 f27 1"/>
                  <a:gd name="f32" fmla="*/ 32 f26 1"/>
                  <a:gd name="f33" fmla="*/ 0 f27 1"/>
                  <a:gd name="f34" fmla="*/ 0 f26 1"/>
                  <a:gd name="f35" fmla="*/ 3 f27 1"/>
                  <a:gd name="f36" fmla="*/ 29 f26 1"/>
                  <a:gd name="f37" fmla="+- f28 0 f1"/>
                  <a:gd name="f38" fmla="*/ f31 1 8"/>
                  <a:gd name="f39" fmla="*/ f32 1 32"/>
                  <a:gd name="f40" fmla="*/ f33 1 8"/>
                  <a:gd name="f41" fmla="*/ f34 1 32"/>
                  <a:gd name="f42" fmla="*/ f35 1 8"/>
                  <a:gd name="f43" fmla="*/ f36 1 32"/>
                  <a:gd name="f44" fmla="*/ 0 1 f29"/>
                  <a:gd name="f45" fmla="*/ f23 1 f29"/>
                  <a:gd name="f46" fmla="*/ 0 1 f30"/>
                  <a:gd name="f47" fmla="*/ f24 1 f30"/>
                  <a:gd name="f48" fmla="*/ f38 1 f29"/>
                  <a:gd name="f49" fmla="*/ f39 1 f30"/>
                  <a:gd name="f50" fmla="*/ f40 1 f29"/>
                  <a:gd name="f51" fmla="*/ f41 1 f30"/>
                  <a:gd name="f52" fmla="*/ f42 1 f29"/>
                  <a:gd name="f53" fmla="*/ f43 1 f30"/>
                  <a:gd name="f54" fmla="*/ f44 f20 1"/>
                  <a:gd name="f55" fmla="*/ f45 f20 1"/>
                  <a:gd name="f56" fmla="*/ f47 f21 1"/>
                  <a:gd name="f57" fmla="*/ f46 f21 1"/>
                  <a:gd name="f58" fmla="*/ f48 f20 1"/>
                  <a:gd name="f59" fmla="*/ f49 f21 1"/>
                  <a:gd name="f60" fmla="*/ f50 f20 1"/>
                  <a:gd name="f61" fmla="*/ f51 f21 1"/>
                  <a:gd name="f62" fmla="*/ f52 f20 1"/>
                  <a:gd name="f63" fmla="*/ f53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58" y="f59"/>
                  </a:cxn>
                  <a:cxn ang="f37">
                    <a:pos x="f60" y="f61"/>
                  </a:cxn>
                  <a:cxn ang="f37">
                    <a:pos x="f58" y="f61"/>
                  </a:cxn>
                  <a:cxn ang="f37">
                    <a:pos x="f62" y="f63"/>
                  </a:cxn>
                  <a:cxn ang="f37">
                    <a:pos x="f58" y="f59"/>
                  </a:cxn>
                </a:cxnLst>
                <a:rect l="f54" t="f57" r="f55" b="f56"/>
                <a:pathLst>
                  <a:path w="8" h="32">
                    <a:moveTo>
                      <a:pt x="f8" y="f7"/>
                    </a:moveTo>
                    <a:cubicBezTo>
                      <a:pt x="f9" y="f10"/>
                      <a:pt x="f11" y="f12"/>
                      <a:pt x="f5" y="f5"/>
                    </a:cubicBezTo>
                    <a:cubicBezTo>
                      <a:pt x="f8" y="f5"/>
                      <a:pt x="f8" y="f5"/>
                      <a:pt x="f8" y="f5"/>
                    </a:cubicBezTo>
                    <a:cubicBezTo>
                      <a:pt x="f9" y="f13"/>
                      <a:pt x="f6" y="f14"/>
                      <a:pt x="f15" y="f16"/>
                    </a:cubicBezTo>
                    <a:cubicBezTo>
                      <a:pt x="f17" y="f18"/>
                      <a:pt x="f15" y="f7"/>
                      <a:pt x="f8" y="f7"/>
                    </a:cubicBezTo>
                    <a:close/>
                  </a:path>
                </a:pathLst>
              </a:custGeom>
              <a:solidFill>
                <a:srgbClr val="6C585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22" name="Freeform 85">
                <a:extLst>
                  <a:ext uri="{FF2B5EF4-FFF2-40B4-BE49-F238E27FC236}">
                    <a16:creationId xmlns:a16="http://schemas.microsoft.com/office/drawing/2014/main" id="{0FFC564F-D66C-5B90-2F1F-58AB104A8542}"/>
                  </a:ext>
                </a:extLst>
              </p:cNvPr>
              <p:cNvSpPr/>
              <p:nvPr/>
            </p:nvSpPr>
            <p:spPr>
              <a:xfrm>
                <a:off x="9401174" y="6802441"/>
                <a:ext cx="490539" cy="4667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2"/>
                  <a:gd name="f7" fmla="val 40"/>
                  <a:gd name="f8" fmla="val 7"/>
                  <a:gd name="f9" fmla="val 17"/>
                  <a:gd name="f10" fmla="val 6"/>
                  <a:gd name="f11" fmla="val 16"/>
                  <a:gd name="f12" fmla="val 5"/>
                  <a:gd name="f13" fmla="val 15"/>
                  <a:gd name="f14" fmla="val 3"/>
                  <a:gd name="f15" fmla="val 2"/>
                  <a:gd name="f16" fmla="val 13"/>
                  <a:gd name="f17" fmla="val 11"/>
                  <a:gd name="f18" fmla="val 10"/>
                  <a:gd name="f19" fmla="val 9"/>
                  <a:gd name="f20" fmla="val 4"/>
                  <a:gd name="f21" fmla="val 8"/>
                  <a:gd name="f22" fmla="val 12"/>
                  <a:gd name="f23" fmla="val 18"/>
                  <a:gd name="f24" fmla="val 20"/>
                  <a:gd name="f25" fmla="val 1"/>
                  <a:gd name="f26" fmla="val 22"/>
                  <a:gd name="f27" fmla="val 25"/>
                  <a:gd name="f28" fmla="val 27"/>
                  <a:gd name="f29" fmla="val 28"/>
                  <a:gd name="f30" fmla="val 29"/>
                  <a:gd name="f31" fmla="val 32"/>
                  <a:gd name="f32" fmla="val 33"/>
                  <a:gd name="f33" fmla="val 14"/>
                  <a:gd name="f34" fmla="val 35"/>
                  <a:gd name="f35" fmla="val 37"/>
                  <a:gd name="f36" fmla="val 19"/>
                  <a:gd name="f37" fmla="val 21"/>
                  <a:gd name="f38" fmla="val 23"/>
                  <a:gd name="f39" fmla="val 24"/>
                  <a:gd name="f40" fmla="val 36"/>
                  <a:gd name="f41" fmla="val 26"/>
                  <a:gd name="f42" fmla="val 38"/>
                  <a:gd name="f43" fmla="val 31"/>
                  <a:gd name="f44" fmla="val 34"/>
                  <a:gd name="f45" fmla="val 41"/>
                  <a:gd name="f46" fmla="val 39"/>
                  <a:gd name="f47" fmla="val 30"/>
                  <a:gd name="f48" fmla="+- 0 0 -90"/>
                  <a:gd name="f49" fmla="*/ f3 1 42"/>
                  <a:gd name="f50" fmla="*/ f4 1 40"/>
                  <a:gd name="f51" fmla="val f5"/>
                  <a:gd name="f52" fmla="val f6"/>
                  <a:gd name="f53" fmla="val f7"/>
                  <a:gd name="f54" fmla="*/ f48 f0 1"/>
                  <a:gd name="f55" fmla="+- f53 0 f51"/>
                  <a:gd name="f56" fmla="+- f52 0 f51"/>
                  <a:gd name="f57" fmla="*/ f54 1 f2"/>
                  <a:gd name="f58" fmla="*/ f56 1 42"/>
                  <a:gd name="f59" fmla="*/ f55 1 40"/>
                  <a:gd name="f60" fmla="*/ 7 f56 1"/>
                  <a:gd name="f61" fmla="*/ 17 f55 1"/>
                  <a:gd name="f62" fmla="*/ 6 f56 1"/>
                  <a:gd name="f63" fmla="*/ 16 f55 1"/>
                  <a:gd name="f64" fmla="*/ 2 f56 1"/>
                  <a:gd name="f65" fmla="*/ 15 f55 1"/>
                  <a:gd name="f66" fmla="*/ 10 f55 1"/>
                  <a:gd name="f67" fmla="*/ 4 f56 1"/>
                  <a:gd name="f68" fmla="*/ 9 f55 1"/>
                  <a:gd name="f69" fmla="*/ 17 f56 1"/>
                  <a:gd name="f70" fmla="*/ 3 f55 1"/>
                  <a:gd name="f71" fmla="*/ 22 f56 1"/>
                  <a:gd name="f72" fmla="*/ 1 f55 1"/>
                  <a:gd name="f73" fmla="*/ 27 f56 1"/>
                  <a:gd name="f74" fmla="*/ 4 f55 1"/>
                  <a:gd name="f75" fmla="*/ 29 f56 1"/>
                  <a:gd name="f76" fmla="*/ 7 f55 1"/>
                  <a:gd name="f77" fmla="*/ 32 f56 1"/>
                  <a:gd name="f78" fmla="*/ 14 f55 1"/>
                  <a:gd name="f79" fmla="*/ 35 f56 1"/>
                  <a:gd name="f80" fmla="*/ 18 f55 1"/>
                  <a:gd name="f81" fmla="*/ 37 f56 1"/>
                  <a:gd name="f82" fmla="*/ 23 f55 1"/>
                  <a:gd name="f83" fmla="*/ 26 f55 1"/>
                  <a:gd name="f84" fmla="*/ 38 f56 1"/>
                  <a:gd name="f85" fmla="*/ 27 f55 1"/>
                  <a:gd name="f86" fmla="*/ 42 f56 1"/>
                  <a:gd name="f87" fmla="*/ 31 f55 1"/>
                  <a:gd name="f88" fmla="*/ 39 f56 1"/>
                  <a:gd name="f89" fmla="*/ 37 f55 1"/>
                  <a:gd name="f90" fmla="*/ 30 f56 1"/>
                  <a:gd name="f91" fmla="*/ 40 f55 1"/>
                  <a:gd name="f92" fmla="*/ 28 f56 1"/>
                  <a:gd name="f93" fmla="*/ 36 f55 1"/>
                  <a:gd name="f94" fmla="*/ 30 f55 1"/>
                  <a:gd name="f95" fmla="*/ 20 f56 1"/>
                  <a:gd name="f96" fmla="*/ 28 f55 1"/>
                  <a:gd name="f97" fmla="*/ 19 f56 1"/>
                  <a:gd name="f98" fmla="*/ 24 f55 1"/>
                  <a:gd name="f99" fmla="*/ 25 f56 1"/>
                  <a:gd name="f100" fmla="*/ 21 f55 1"/>
                  <a:gd name="f101" fmla="*/ 21 f56 1"/>
                  <a:gd name="f102" fmla="*/ 19 f55 1"/>
                  <a:gd name="f103" fmla="*/ 9 f56 1"/>
                  <a:gd name="f104" fmla="*/ 20 f55 1"/>
                  <a:gd name="f105" fmla="*/ 10 f56 1"/>
                  <a:gd name="f106" fmla="+- f57 0 f1"/>
                  <a:gd name="f107" fmla="*/ f60 1 42"/>
                  <a:gd name="f108" fmla="*/ f61 1 40"/>
                  <a:gd name="f109" fmla="*/ f62 1 42"/>
                  <a:gd name="f110" fmla="*/ f63 1 40"/>
                  <a:gd name="f111" fmla="*/ f64 1 42"/>
                  <a:gd name="f112" fmla="*/ f65 1 40"/>
                  <a:gd name="f113" fmla="*/ f66 1 40"/>
                  <a:gd name="f114" fmla="*/ f67 1 42"/>
                  <a:gd name="f115" fmla="*/ f68 1 40"/>
                  <a:gd name="f116" fmla="*/ f69 1 42"/>
                  <a:gd name="f117" fmla="*/ f70 1 40"/>
                  <a:gd name="f118" fmla="*/ f71 1 42"/>
                  <a:gd name="f119" fmla="*/ f72 1 40"/>
                  <a:gd name="f120" fmla="*/ f73 1 42"/>
                  <a:gd name="f121" fmla="*/ f74 1 40"/>
                  <a:gd name="f122" fmla="*/ f75 1 42"/>
                  <a:gd name="f123" fmla="*/ f76 1 40"/>
                  <a:gd name="f124" fmla="*/ f77 1 42"/>
                  <a:gd name="f125" fmla="*/ f78 1 40"/>
                  <a:gd name="f126" fmla="*/ f79 1 42"/>
                  <a:gd name="f127" fmla="*/ f80 1 40"/>
                  <a:gd name="f128" fmla="*/ f81 1 42"/>
                  <a:gd name="f129" fmla="*/ f82 1 40"/>
                  <a:gd name="f130" fmla="*/ f83 1 40"/>
                  <a:gd name="f131" fmla="*/ f84 1 42"/>
                  <a:gd name="f132" fmla="*/ f85 1 40"/>
                  <a:gd name="f133" fmla="*/ f86 1 42"/>
                  <a:gd name="f134" fmla="*/ f87 1 40"/>
                  <a:gd name="f135" fmla="*/ f88 1 42"/>
                  <a:gd name="f136" fmla="*/ f89 1 40"/>
                  <a:gd name="f137" fmla="*/ f90 1 42"/>
                  <a:gd name="f138" fmla="*/ f91 1 40"/>
                  <a:gd name="f139" fmla="*/ f92 1 42"/>
                  <a:gd name="f140" fmla="*/ f93 1 40"/>
                  <a:gd name="f141" fmla="*/ f94 1 40"/>
                  <a:gd name="f142" fmla="*/ f95 1 42"/>
                  <a:gd name="f143" fmla="*/ f96 1 40"/>
                  <a:gd name="f144" fmla="*/ f97 1 42"/>
                  <a:gd name="f145" fmla="*/ f98 1 40"/>
                  <a:gd name="f146" fmla="*/ f99 1 42"/>
                  <a:gd name="f147" fmla="*/ f100 1 40"/>
                  <a:gd name="f148" fmla="*/ f101 1 42"/>
                  <a:gd name="f149" fmla="*/ f102 1 40"/>
                  <a:gd name="f150" fmla="*/ f103 1 42"/>
                  <a:gd name="f151" fmla="*/ f104 1 40"/>
                  <a:gd name="f152" fmla="*/ f105 1 42"/>
                  <a:gd name="f153" fmla="*/ 0 1 f58"/>
                  <a:gd name="f154" fmla="*/ f52 1 f58"/>
                  <a:gd name="f155" fmla="*/ 0 1 f59"/>
                  <a:gd name="f156" fmla="*/ f53 1 f59"/>
                  <a:gd name="f157" fmla="*/ f107 1 f58"/>
                  <a:gd name="f158" fmla="*/ f108 1 f59"/>
                  <a:gd name="f159" fmla="*/ f109 1 f58"/>
                  <a:gd name="f160" fmla="*/ f110 1 f59"/>
                  <a:gd name="f161" fmla="*/ f111 1 f58"/>
                  <a:gd name="f162" fmla="*/ f112 1 f59"/>
                  <a:gd name="f163" fmla="*/ f113 1 f59"/>
                  <a:gd name="f164" fmla="*/ f114 1 f58"/>
                  <a:gd name="f165" fmla="*/ f115 1 f59"/>
                  <a:gd name="f166" fmla="*/ f116 1 f58"/>
                  <a:gd name="f167" fmla="*/ f117 1 f59"/>
                  <a:gd name="f168" fmla="*/ f118 1 f58"/>
                  <a:gd name="f169" fmla="*/ f119 1 f59"/>
                  <a:gd name="f170" fmla="*/ f120 1 f58"/>
                  <a:gd name="f171" fmla="*/ f121 1 f59"/>
                  <a:gd name="f172" fmla="*/ f122 1 f58"/>
                  <a:gd name="f173" fmla="*/ f123 1 f59"/>
                  <a:gd name="f174" fmla="*/ f124 1 f58"/>
                  <a:gd name="f175" fmla="*/ f125 1 f59"/>
                  <a:gd name="f176" fmla="*/ f126 1 f58"/>
                  <a:gd name="f177" fmla="*/ f127 1 f59"/>
                  <a:gd name="f178" fmla="*/ f128 1 f58"/>
                  <a:gd name="f179" fmla="*/ f129 1 f59"/>
                  <a:gd name="f180" fmla="*/ f130 1 f59"/>
                  <a:gd name="f181" fmla="*/ f131 1 f58"/>
                  <a:gd name="f182" fmla="*/ f132 1 f59"/>
                  <a:gd name="f183" fmla="*/ f133 1 f58"/>
                  <a:gd name="f184" fmla="*/ f134 1 f59"/>
                  <a:gd name="f185" fmla="*/ f135 1 f58"/>
                  <a:gd name="f186" fmla="*/ f136 1 f59"/>
                  <a:gd name="f187" fmla="*/ f137 1 f58"/>
                  <a:gd name="f188" fmla="*/ f138 1 f59"/>
                  <a:gd name="f189" fmla="*/ f139 1 f58"/>
                  <a:gd name="f190" fmla="*/ f140 1 f59"/>
                  <a:gd name="f191" fmla="*/ f141 1 f59"/>
                  <a:gd name="f192" fmla="*/ f142 1 f58"/>
                  <a:gd name="f193" fmla="*/ f143 1 f59"/>
                  <a:gd name="f194" fmla="*/ f144 1 f58"/>
                  <a:gd name="f195" fmla="*/ f145 1 f59"/>
                  <a:gd name="f196" fmla="*/ f146 1 f58"/>
                  <a:gd name="f197" fmla="*/ f147 1 f59"/>
                  <a:gd name="f198" fmla="*/ f148 1 f58"/>
                  <a:gd name="f199" fmla="*/ f149 1 f59"/>
                  <a:gd name="f200" fmla="*/ f150 1 f58"/>
                  <a:gd name="f201" fmla="*/ f151 1 f59"/>
                  <a:gd name="f202" fmla="*/ f152 1 f58"/>
                  <a:gd name="f203" fmla="*/ f153 f49 1"/>
                  <a:gd name="f204" fmla="*/ f154 f49 1"/>
                  <a:gd name="f205" fmla="*/ f156 f50 1"/>
                  <a:gd name="f206" fmla="*/ f155 f50 1"/>
                  <a:gd name="f207" fmla="*/ f157 f49 1"/>
                  <a:gd name="f208" fmla="*/ f158 f50 1"/>
                  <a:gd name="f209" fmla="*/ f159 f49 1"/>
                  <a:gd name="f210" fmla="*/ f160 f50 1"/>
                  <a:gd name="f211" fmla="*/ f161 f49 1"/>
                  <a:gd name="f212" fmla="*/ f162 f50 1"/>
                  <a:gd name="f213" fmla="*/ f163 f50 1"/>
                  <a:gd name="f214" fmla="*/ f164 f49 1"/>
                  <a:gd name="f215" fmla="*/ f165 f50 1"/>
                  <a:gd name="f216" fmla="*/ f166 f49 1"/>
                  <a:gd name="f217" fmla="*/ f167 f50 1"/>
                  <a:gd name="f218" fmla="*/ f168 f49 1"/>
                  <a:gd name="f219" fmla="*/ f169 f50 1"/>
                  <a:gd name="f220" fmla="*/ f170 f49 1"/>
                  <a:gd name="f221" fmla="*/ f171 f50 1"/>
                  <a:gd name="f222" fmla="*/ f172 f49 1"/>
                  <a:gd name="f223" fmla="*/ f173 f50 1"/>
                  <a:gd name="f224" fmla="*/ f174 f49 1"/>
                  <a:gd name="f225" fmla="*/ f175 f50 1"/>
                  <a:gd name="f226" fmla="*/ f176 f49 1"/>
                  <a:gd name="f227" fmla="*/ f177 f50 1"/>
                  <a:gd name="f228" fmla="*/ f178 f49 1"/>
                  <a:gd name="f229" fmla="*/ f179 f50 1"/>
                  <a:gd name="f230" fmla="*/ f180 f50 1"/>
                  <a:gd name="f231" fmla="*/ f181 f49 1"/>
                  <a:gd name="f232" fmla="*/ f182 f50 1"/>
                  <a:gd name="f233" fmla="*/ f183 f49 1"/>
                  <a:gd name="f234" fmla="*/ f184 f50 1"/>
                  <a:gd name="f235" fmla="*/ f185 f49 1"/>
                  <a:gd name="f236" fmla="*/ f186 f50 1"/>
                  <a:gd name="f237" fmla="*/ f187 f49 1"/>
                  <a:gd name="f238" fmla="*/ f188 f50 1"/>
                  <a:gd name="f239" fmla="*/ f189 f49 1"/>
                  <a:gd name="f240" fmla="*/ f190 f50 1"/>
                  <a:gd name="f241" fmla="*/ f191 f50 1"/>
                  <a:gd name="f242" fmla="*/ f192 f49 1"/>
                  <a:gd name="f243" fmla="*/ f193 f50 1"/>
                  <a:gd name="f244" fmla="*/ f194 f49 1"/>
                  <a:gd name="f245" fmla="*/ f195 f50 1"/>
                  <a:gd name="f246" fmla="*/ f196 f49 1"/>
                  <a:gd name="f247" fmla="*/ f197 f50 1"/>
                  <a:gd name="f248" fmla="*/ f198 f49 1"/>
                  <a:gd name="f249" fmla="*/ f199 f50 1"/>
                  <a:gd name="f250" fmla="*/ f200 f49 1"/>
                  <a:gd name="f251" fmla="*/ f201 f50 1"/>
                  <a:gd name="f252" fmla="*/ f202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207" y="f208"/>
                  </a:cxn>
                  <a:cxn ang="f106">
                    <a:pos x="f209" y="f210"/>
                  </a:cxn>
                  <a:cxn ang="f106">
                    <a:pos x="f211" y="f212"/>
                  </a:cxn>
                  <a:cxn ang="f106">
                    <a:pos x="f211" y="f213"/>
                  </a:cxn>
                  <a:cxn ang="f106">
                    <a:pos x="f214" y="f215"/>
                  </a:cxn>
                  <a:cxn ang="f106">
                    <a:pos x="f216" y="f217"/>
                  </a:cxn>
                  <a:cxn ang="f106">
                    <a:pos x="f218" y="f219"/>
                  </a:cxn>
                  <a:cxn ang="f106">
                    <a:pos x="f220" y="f221"/>
                  </a:cxn>
                  <a:cxn ang="f106">
                    <a:pos x="f222" y="f223"/>
                  </a:cxn>
                  <a:cxn ang="f106">
                    <a:pos x="f224" y="f225"/>
                  </a:cxn>
                  <a:cxn ang="f106">
                    <a:pos x="f226" y="f227"/>
                  </a:cxn>
                  <a:cxn ang="f106">
                    <a:pos x="f228" y="f229"/>
                  </a:cxn>
                  <a:cxn ang="f106">
                    <a:pos x="f228" y="f230"/>
                  </a:cxn>
                  <a:cxn ang="f106">
                    <a:pos x="f231" y="f232"/>
                  </a:cxn>
                  <a:cxn ang="f106">
                    <a:pos x="f233" y="f234"/>
                  </a:cxn>
                  <a:cxn ang="f106">
                    <a:pos x="f235" y="f236"/>
                  </a:cxn>
                  <a:cxn ang="f106">
                    <a:pos x="f237" y="f238"/>
                  </a:cxn>
                  <a:cxn ang="f106">
                    <a:pos x="f239" y="f240"/>
                  </a:cxn>
                  <a:cxn ang="f106">
                    <a:pos x="f239" y="f241"/>
                  </a:cxn>
                  <a:cxn ang="f106">
                    <a:pos x="f220" y="f241"/>
                  </a:cxn>
                  <a:cxn ang="f106">
                    <a:pos x="f242" y="f234"/>
                  </a:cxn>
                  <a:cxn ang="f106">
                    <a:pos x="f216" y="f243"/>
                  </a:cxn>
                  <a:cxn ang="f106">
                    <a:pos x="f244" y="f245"/>
                  </a:cxn>
                  <a:cxn ang="f106">
                    <a:pos x="f246" y="f247"/>
                  </a:cxn>
                  <a:cxn ang="f106">
                    <a:pos x="f242" y="f247"/>
                  </a:cxn>
                  <a:cxn ang="f106">
                    <a:pos x="f248" y="f249"/>
                  </a:cxn>
                  <a:cxn ang="f106">
                    <a:pos x="f246" y="f227"/>
                  </a:cxn>
                  <a:cxn ang="f106">
                    <a:pos x="f250" y="f251"/>
                  </a:cxn>
                  <a:cxn ang="f106">
                    <a:pos x="f250" y="f251"/>
                  </a:cxn>
                  <a:cxn ang="f106">
                    <a:pos x="f252" y="f212"/>
                  </a:cxn>
                  <a:cxn ang="f106">
                    <a:pos x="f242" y="f213"/>
                  </a:cxn>
                  <a:cxn ang="f106">
                    <a:pos x="f207" y="f208"/>
                  </a:cxn>
                </a:cxnLst>
                <a:rect l="f203" t="f206" r="f204" b="f205"/>
                <a:pathLst>
                  <a:path w="42" h="40">
                    <a:moveTo>
                      <a:pt x="f8" y="f9"/>
                    </a:moveTo>
                    <a:cubicBezTo>
                      <a:pt x="f8" y="f9"/>
                      <a:pt x="f10" y="f11"/>
                      <a:pt x="f10" y="f11"/>
                    </a:cubicBezTo>
                    <a:cubicBezTo>
                      <a:pt x="f12" y="f13"/>
                      <a:pt x="f14" y="f13"/>
                      <a:pt x="f15" y="f13"/>
                    </a:cubicBezTo>
                    <a:cubicBezTo>
                      <a:pt x="f5" y="f16"/>
                      <a:pt x="f5" y="f17"/>
                      <a:pt x="f15" y="f18"/>
                    </a:cubicBezTo>
                    <a:cubicBezTo>
                      <a:pt x="f15" y="f19"/>
                      <a:pt x="f14" y="f19"/>
                      <a:pt x="f20" y="f19"/>
                    </a:cubicBezTo>
                    <a:cubicBezTo>
                      <a:pt x="f21" y="f8"/>
                      <a:pt x="f22" y="f12"/>
                      <a:pt x="f9" y="f14"/>
                    </a:cubicBezTo>
                    <a:cubicBezTo>
                      <a:pt x="f23" y="f15"/>
                      <a:pt x="f24" y="f25"/>
                      <a:pt x="f26" y="f25"/>
                    </a:cubicBezTo>
                    <a:cubicBezTo>
                      <a:pt x="f27" y="f5"/>
                      <a:pt x="f28" y="f25"/>
                      <a:pt x="f28" y="f20"/>
                    </a:cubicBezTo>
                    <a:cubicBezTo>
                      <a:pt x="f28" y="f10"/>
                      <a:pt x="f29" y="f8"/>
                      <a:pt x="f30" y="f8"/>
                    </a:cubicBezTo>
                    <a:cubicBezTo>
                      <a:pt x="f31" y="f21"/>
                      <a:pt x="f32" y="f17"/>
                      <a:pt x="f31" y="f33"/>
                    </a:cubicBezTo>
                    <a:cubicBezTo>
                      <a:pt x="f31" y="f11"/>
                      <a:pt x="f32" y="f9"/>
                      <a:pt x="f34" y="f23"/>
                    </a:cubicBezTo>
                    <a:cubicBezTo>
                      <a:pt x="f35" y="f36"/>
                      <a:pt x="f35" y="f37"/>
                      <a:pt x="f35" y="f38"/>
                    </a:cubicBezTo>
                    <a:cubicBezTo>
                      <a:pt x="f35" y="f39"/>
                      <a:pt x="f40" y="f27"/>
                      <a:pt x="f35" y="f41"/>
                    </a:cubicBezTo>
                    <a:cubicBezTo>
                      <a:pt x="f35" y="f28"/>
                      <a:pt x="f42" y="f28"/>
                      <a:pt x="f42" y="f28"/>
                    </a:cubicBezTo>
                    <a:cubicBezTo>
                      <a:pt x="f7" y="f29"/>
                      <a:pt x="f6" y="f30"/>
                      <a:pt x="f6" y="f43"/>
                    </a:cubicBezTo>
                    <a:cubicBezTo>
                      <a:pt x="f6" y="f44"/>
                      <a:pt x="f45" y="f40"/>
                      <a:pt x="f46" y="f35"/>
                    </a:cubicBezTo>
                    <a:cubicBezTo>
                      <a:pt x="f35" y="f46"/>
                      <a:pt x="f32" y="f7"/>
                      <a:pt x="f47" y="f7"/>
                    </a:cubicBezTo>
                    <a:cubicBezTo>
                      <a:pt x="f29" y="f7"/>
                      <a:pt x="f41" y="f42"/>
                      <a:pt x="f29" y="f40"/>
                    </a:cubicBezTo>
                    <a:cubicBezTo>
                      <a:pt x="f47" y="f44"/>
                      <a:pt x="f29" y="f31"/>
                      <a:pt x="f29" y="f47"/>
                    </a:cubicBezTo>
                    <a:cubicBezTo>
                      <a:pt x="f29" y="f30"/>
                      <a:pt x="f28" y="f47"/>
                      <a:pt x="f28" y="f47"/>
                    </a:cubicBezTo>
                    <a:cubicBezTo>
                      <a:pt x="f27" y="f47"/>
                      <a:pt x="f26" y="f43"/>
                      <a:pt x="f24" y="f43"/>
                    </a:cubicBezTo>
                    <a:cubicBezTo>
                      <a:pt x="f36" y="f47"/>
                      <a:pt x="f9" y="f30"/>
                      <a:pt x="f9" y="f29"/>
                    </a:cubicBezTo>
                    <a:cubicBezTo>
                      <a:pt x="f9" y="f41"/>
                      <a:pt x="f23" y="f27"/>
                      <a:pt x="f36" y="f39"/>
                    </a:cubicBezTo>
                    <a:cubicBezTo>
                      <a:pt x="f37" y="f38"/>
                      <a:pt x="f38" y="f26"/>
                      <a:pt x="f27" y="f37"/>
                    </a:cubicBezTo>
                    <a:cubicBezTo>
                      <a:pt x="f39" y="f26"/>
                      <a:pt x="f26" y="f39"/>
                      <a:pt x="f24" y="f37"/>
                    </a:cubicBezTo>
                    <a:cubicBezTo>
                      <a:pt x="f36" y="f24"/>
                      <a:pt x="f24" y="f24"/>
                      <a:pt x="f37" y="f36"/>
                    </a:cubicBezTo>
                    <a:cubicBezTo>
                      <a:pt x="f26" y="f36"/>
                      <a:pt x="f38" y="f36"/>
                      <a:pt x="f27" y="f23"/>
                    </a:cubicBezTo>
                    <a:cubicBezTo>
                      <a:pt x="f36" y="f24"/>
                      <a:pt x="f33" y="f37"/>
                      <a:pt x="f19" y="f24"/>
                    </a:cubicBezTo>
                    <a:cubicBezTo>
                      <a:pt x="f19" y="f24"/>
                      <a:pt x="f19" y="f24"/>
                      <a:pt x="f19" y="f24"/>
                    </a:cubicBezTo>
                    <a:cubicBezTo>
                      <a:pt x="f8" y="f23"/>
                      <a:pt x="f8" y="f9"/>
                      <a:pt x="f18" y="f13"/>
                    </a:cubicBezTo>
                    <a:cubicBezTo>
                      <a:pt x="f16" y="f16"/>
                      <a:pt x="f9" y="f22"/>
                      <a:pt x="f24" y="f18"/>
                    </a:cubicBezTo>
                    <a:cubicBezTo>
                      <a:pt x="f11" y="f22"/>
                      <a:pt x="f17" y="f33"/>
                      <a:pt x="f8" y="f9"/>
                    </a:cubicBezTo>
                    <a:close/>
                  </a:path>
                </a:pathLst>
              </a:custGeom>
              <a:solidFill>
                <a:srgbClr val="FAC6A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23" name="Freeform 86">
                <a:extLst>
                  <a:ext uri="{FF2B5EF4-FFF2-40B4-BE49-F238E27FC236}">
                    <a16:creationId xmlns:a16="http://schemas.microsoft.com/office/drawing/2014/main" id="{AD269F19-A375-6141-364E-EAEC2557E8DC}"/>
                  </a:ext>
                </a:extLst>
              </p:cNvPr>
              <p:cNvSpPr/>
              <p:nvPr/>
            </p:nvSpPr>
            <p:spPr>
              <a:xfrm>
                <a:off x="8955084" y="6591296"/>
                <a:ext cx="901698" cy="5381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7"/>
                  <a:gd name="f7" fmla="val 46"/>
                  <a:gd name="f8" fmla="val 74"/>
                  <a:gd name="f9" fmla="val 45"/>
                  <a:gd name="f10" fmla="val 73"/>
                  <a:gd name="f11" fmla="val 44"/>
                  <a:gd name="f12" fmla="val 43"/>
                  <a:gd name="f13" fmla="val 42"/>
                  <a:gd name="f14" fmla="val 39"/>
                  <a:gd name="f15" fmla="val 37"/>
                  <a:gd name="f16" fmla="val 72"/>
                  <a:gd name="f17" fmla="val 36"/>
                  <a:gd name="f18" fmla="val 70"/>
                  <a:gd name="f19" fmla="val 35"/>
                  <a:gd name="f20" fmla="val 69"/>
                  <a:gd name="f21" fmla="val 34"/>
                  <a:gd name="f22" fmla="val 32"/>
                  <a:gd name="f23" fmla="val 29"/>
                  <a:gd name="f24" fmla="val 27"/>
                  <a:gd name="f25" fmla="val 67"/>
                  <a:gd name="f26" fmla="val 26"/>
                  <a:gd name="f27" fmla="val 65"/>
                  <a:gd name="f28" fmla="val 24"/>
                  <a:gd name="f29" fmla="val 23"/>
                  <a:gd name="f30" fmla="val 19"/>
                  <a:gd name="f31" fmla="val 63"/>
                  <a:gd name="f32" fmla="val 18"/>
                  <a:gd name="f33" fmla="val 59"/>
                  <a:gd name="f34" fmla="val 58"/>
                  <a:gd name="f35" fmla="val 20"/>
                  <a:gd name="f36" fmla="val 56"/>
                  <a:gd name="f37" fmla="val 21"/>
                  <a:gd name="f38" fmla="val 55"/>
                  <a:gd name="f39" fmla="val 22"/>
                  <a:gd name="f40" fmla="val 53"/>
                  <a:gd name="f41" fmla="val 52"/>
                  <a:gd name="f42" fmla="val 50"/>
                  <a:gd name="f43" fmla="val 41"/>
                  <a:gd name="f44" fmla="val 33"/>
                  <a:gd name="f45" fmla="val 16"/>
                  <a:gd name="f46" fmla="val 12"/>
                  <a:gd name="f47" fmla="val 11"/>
                  <a:gd name="f48" fmla="val 10"/>
                  <a:gd name="f49" fmla="val 17"/>
                  <a:gd name="f50" fmla="val 9"/>
                  <a:gd name="f51" fmla="val 8"/>
                  <a:gd name="f52" fmla="val 7"/>
                  <a:gd name="f53" fmla="val 15"/>
                  <a:gd name="f54" fmla="val 14"/>
                  <a:gd name="f55" fmla="val 13"/>
                  <a:gd name="f56" fmla="val 6"/>
                  <a:gd name="f57" fmla="val 4"/>
                  <a:gd name="f58" fmla="val 5"/>
                  <a:gd name="f59" fmla="val 3"/>
                  <a:gd name="f60" fmla="val 2"/>
                  <a:gd name="f61" fmla="val 1"/>
                  <a:gd name="f62" fmla="val 28"/>
                  <a:gd name="f63" fmla="val 30"/>
                  <a:gd name="f64" fmla="val 40"/>
                  <a:gd name="f65" fmla="val 47"/>
                  <a:gd name="f66" fmla="val 54"/>
                  <a:gd name="f67" fmla="val 57"/>
                  <a:gd name="f68" fmla="val 66"/>
                  <a:gd name="f69" fmla="val 25"/>
                  <a:gd name="f70" fmla="val 68"/>
                  <a:gd name="f71" fmla="val 71"/>
                  <a:gd name="f72" fmla="val 31"/>
                  <a:gd name="f73" fmla="val 75"/>
                  <a:gd name="f74" fmla="val 76"/>
                  <a:gd name="f75" fmla="+- 0 0 -90"/>
                  <a:gd name="f76" fmla="*/ f3 1 77"/>
                  <a:gd name="f77" fmla="*/ f4 1 46"/>
                  <a:gd name="f78" fmla="val f5"/>
                  <a:gd name="f79" fmla="val f6"/>
                  <a:gd name="f80" fmla="val f7"/>
                  <a:gd name="f81" fmla="*/ f75 f0 1"/>
                  <a:gd name="f82" fmla="+- f80 0 f78"/>
                  <a:gd name="f83" fmla="+- f79 0 f78"/>
                  <a:gd name="f84" fmla="*/ f81 1 f2"/>
                  <a:gd name="f85" fmla="*/ f83 1 77"/>
                  <a:gd name="f86" fmla="*/ f82 1 46"/>
                  <a:gd name="f87" fmla="*/ 74 f83 1"/>
                  <a:gd name="f88" fmla="*/ 45 f82 1"/>
                  <a:gd name="f89" fmla="*/ 42 f82 1"/>
                  <a:gd name="f90" fmla="*/ 72 f83 1"/>
                  <a:gd name="f91" fmla="*/ 36 f82 1"/>
                  <a:gd name="f92" fmla="*/ 70 f83 1"/>
                  <a:gd name="f93" fmla="*/ 32 f82 1"/>
                  <a:gd name="f94" fmla="*/ 67 f83 1"/>
                  <a:gd name="f95" fmla="*/ 26 f82 1"/>
                  <a:gd name="f96" fmla="*/ 65 f83 1"/>
                  <a:gd name="f97" fmla="*/ 23 f82 1"/>
                  <a:gd name="f98" fmla="*/ 59 f83 1"/>
                  <a:gd name="f99" fmla="*/ 19 f82 1"/>
                  <a:gd name="f100" fmla="*/ 55 f83 1"/>
                  <a:gd name="f101" fmla="*/ 22 f82 1"/>
                  <a:gd name="f102" fmla="*/ 50 f83 1"/>
                  <a:gd name="f103" fmla="*/ 36 f83 1"/>
                  <a:gd name="f104" fmla="*/ 21 f82 1"/>
                  <a:gd name="f105" fmla="*/ 32 f83 1"/>
                  <a:gd name="f106" fmla="*/ 12 f83 1"/>
                  <a:gd name="f107" fmla="*/ 16 f82 1"/>
                  <a:gd name="f108" fmla="*/ 9 f83 1"/>
                  <a:gd name="f109" fmla="*/ 17 f82 1"/>
                  <a:gd name="f110" fmla="*/ 7 f83 1"/>
                  <a:gd name="f111" fmla="*/ 10 f83 1"/>
                  <a:gd name="f112" fmla="*/ 14 f82 1"/>
                  <a:gd name="f113" fmla="*/ 18 f83 1"/>
                  <a:gd name="f114" fmla="*/ 21 f83 1"/>
                  <a:gd name="f115" fmla="*/ 11 f82 1"/>
                  <a:gd name="f116" fmla="*/ 19 f83 1"/>
                  <a:gd name="f117" fmla="*/ 6 f82 1"/>
                  <a:gd name="f118" fmla="*/ 5 f83 1"/>
                  <a:gd name="f119" fmla="*/ 0 f83 1"/>
                  <a:gd name="f120" fmla="*/ 5 f82 1"/>
                  <a:gd name="f121" fmla="*/ 2 f82 1"/>
                  <a:gd name="f122" fmla="*/ 20 f83 1"/>
                  <a:gd name="f123" fmla="*/ 0 f82 1"/>
                  <a:gd name="f124" fmla="*/ 22 f83 1"/>
                  <a:gd name="f125" fmla="*/ 23 f83 1"/>
                  <a:gd name="f126" fmla="*/ 13 f82 1"/>
                  <a:gd name="f127" fmla="*/ 26 f83 1"/>
                  <a:gd name="f128" fmla="*/ 33 f83 1"/>
                  <a:gd name="f129" fmla="*/ 18 f82 1"/>
                  <a:gd name="f130" fmla="*/ 54 f83 1"/>
                  <a:gd name="f131" fmla="*/ 20 f82 1"/>
                  <a:gd name="f132" fmla="*/ 66 f83 1"/>
                  <a:gd name="f133" fmla="*/ 68 f83 1"/>
                  <a:gd name="f134" fmla="*/ 25 f82 1"/>
                  <a:gd name="f135" fmla="*/ 71 f83 1"/>
                  <a:gd name="f136" fmla="*/ 31 f82 1"/>
                  <a:gd name="f137" fmla="*/ 75 f83 1"/>
                  <a:gd name="f138" fmla="*/ 41 f82 1"/>
                  <a:gd name="f139" fmla="*/ 77 f83 1"/>
                  <a:gd name="f140" fmla="+- f84 0 f1"/>
                  <a:gd name="f141" fmla="*/ f87 1 77"/>
                  <a:gd name="f142" fmla="*/ f88 1 46"/>
                  <a:gd name="f143" fmla="*/ f89 1 46"/>
                  <a:gd name="f144" fmla="*/ f90 1 77"/>
                  <a:gd name="f145" fmla="*/ f91 1 46"/>
                  <a:gd name="f146" fmla="*/ f92 1 77"/>
                  <a:gd name="f147" fmla="*/ f93 1 46"/>
                  <a:gd name="f148" fmla="*/ f94 1 77"/>
                  <a:gd name="f149" fmla="*/ f95 1 46"/>
                  <a:gd name="f150" fmla="*/ f96 1 77"/>
                  <a:gd name="f151" fmla="*/ f97 1 46"/>
                  <a:gd name="f152" fmla="*/ f98 1 77"/>
                  <a:gd name="f153" fmla="*/ f99 1 46"/>
                  <a:gd name="f154" fmla="*/ f100 1 77"/>
                  <a:gd name="f155" fmla="*/ f101 1 46"/>
                  <a:gd name="f156" fmla="*/ f102 1 77"/>
                  <a:gd name="f157" fmla="*/ f103 1 77"/>
                  <a:gd name="f158" fmla="*/ f104 1 46"/>
                  <a:gd name="f159" fmla="*/ f105 1 77"/>
                  <a:gd name="f160" fmla="*/ f106 1 77"/>
                  <a:gd name="f161" fmla="*/ f107 1 46"/>
                  <a:gd name="f162" fmla="*/ f108 1 77"/>
                  <a:gd name="f163" fmla="*/ f109 1 46"/>
                  <a:gd name="f164" fmla="*/ f110 1 77"/>
                  <a:gd name="f165" fmla="*/ f111 1 77"/>
                  <a:gd name="f166" fmla="*/ f112 1 46"/>
                  <a:gd name="f167" fmla="*/ f113 1 77"/>
                  <a:gd name="f168" fmla="*/ f114 1 77"/>
                  <a:gd name="f169" fmla="*/ f115 1 46"/>
                  <a:gd name="f170" fmla="*/ f116 1 77"/>
                  <a:gd name="f171" fmla="*/ f117 1 46"/>
                  <a:gd name="f172" fmla="*/ f118 1 77"/>
                  <a:gd name="f173" fmla="*/ f119 1 77"/>
                  <a:gd name="f174" fmla="*/ f120 1 46"/>
                  <a:gd name="f175" fmla="*/ f121 1 46"/>
                  <a:gd name="f176" fmla="*/ f122 1 77"/>
                  <a:gd name="f177" fmla="*/ f123 1 46"/>
                  <a:gd name="f178" fmla="*/ f124 1 77"/>
                  <a:gd name="f179" fmla="*/ f125 1 77"/>
                  <a:gd name="f180" fmla="*/ f126 1 46"/>
                  <a:gd name="f181" fmla="*/ f127 1 77"/>
                  <a:gd name="f182" fmla="*/ f128 1 77"/>
                  <a:gd name="f183" fmla="*/ f129 1 46"/>
                  <a:gd name="f184" fmla="*/ f130 1 77"/>
                  <a:gd name="f185" fmla="*/ f131 1 46"/>
                  <a:gd name="f186" fmla="*/ f132 1 77"/>
                  <a:gd name="f187" fmla="*/ f133 1 77"/>
                  <a:gd name="f188" fmla="*/ f134 1 46"/>
                  <a:gd name="f189" fmla="*/ f135 1 77"/>
                  <a:gd name="f190" fmla="*/ f136 1 46"/>
                  <a:gd name="f191" fmla="*/ f137 1 77"/>
                  <a:gd name="f192" fmla="*/ f138 1 46"/>
                  <a:gd name="f193" fmla="*/ f139 1 77"/>
                  <a:gd name="f194" fmla="*/ 0 1 f85"/>
                  <a:gd name="f195" fmla="*/ f79 1 f85"/>
                  <a:gd name="f196" fmla="*/ 0 1 f86"/>
                  <a:gd name="f197" fmla="*/ f80 1 f86"/>
                  <a:gd name="f198" fmla="*/ f141 1 f85"/>
                  <a:gd name="f199" fmla="*/ f142 1 f86"/>
                  <a:gd name="f200" fmla="*/ f143 1 f86"/>
                  <a:gd name="f201" fmla="*/ f144 1 f85"/>
                  <a:gd name="f202" fmla="*/ f145 1 f86"/>
                  <a:gd name="f203" fmla="*/ f146 1 f85"/>
                  <a:gd name="f204" fmla="*/ f147 1 f86"/>
                  <a:gd name="f205" fmla="*/ f148 1 f85"/>
                  <a:gd name="f206" fmla="*/ f149 1 f86"/>
                  <a:gd name="f207" fmla="*/ f150 1 f85"/>
                  <a:gd name="f208" fmla="*/ f151 1 f86"/>
                  <a:gd name="f209" fmla="*/ f152 1 f85"/>
                  <a:gd name="f210" fmla="*/ f153 1 f86"/>
                  <a:gd name="f211" fmla="*/ f154 1 f85"/>
                  <a:gd name="f212" fmla="*/ f155 1 f86"/>
                  <a:gd name="f213" fmla="*/ f156 1 f85"/>
                  <a:gd name="f214" fmla="*/ f157 1 f85"/>
                  <a:gd name="f215" fmla="*/ f158 1 f86"/>
                  <a:gd name="f216" fmla="*/ f159 1 f85"/>
                  <a:gd name="f217" fmla="*/ f160 1 f85"/>
                  <a:gd name="f218" fmla="*/ f161 1 f86"/>
                  <a:gd name="f219" fmla="*/ f162 1 f85"/>
                  <a:gd name="f220" fmla="*/ f163 1 f86"/>
                  <a:gd name="f221" fmla="*/ f164 1 f85"/>
                  <a:gd name="f222" fmla="*/ f165 1 f85"/>
                  <a:gd name="f223" fmla="*/ f166 1 f86"/>
                  <a:gd name="f224" fmla="*/ f167 1 f85"/>
                  <a:gd name="f225" fmla="*/ f168 1 f85"/>
                  <a:gd name="f226" fmla="*/ f169 1 f86"/>
                  <a:gd name="f227" fmla="*/ f170 1 f85"/>
                  <a:gd name="f228" fmla="*/ f171 1 f86"/>
                  <a:gd name="f229" fmla="*/ f172 1 f85"/>
                  <a:gd name="f230" fmla="*/ f173 1 f85"/>
                  <a:gd name="f231" fmla="*/ f174 1 f86"/>
                  <a:gd name="f232" fmla="*/ f175 1 f86"/>
                  <a:gd name="f233" fmla="*/ f176 1 f85"/>
                  <a:gd name="f234" fmla="*/ f177 1 f86"/>
                  <a:gd name="f235" fmla="*/ f178 1 f85"/>
                  <a:gd name="f236" fmla="*/ f179 1 f85"/>
                  <a:gd name="f237" fmla="*/ f180 1 f86"/>
                  <a:gd name="f238" fmla="*/ f181 1 f85"/>
                  <a:gd name="f239" fmla="*/ f182 1 f85"/>
                  <a:gd name="f240" fmla="*/ f183 1 f86"/>
                  <a:gd name="f241" fmla="*/ f184 1 f85"/>
                  <a:gd name="f242" fmla="*/ f185 1 f86"/>
                  <a:gd name="f243" fmla="*/ f186 1 f85"/>
                  <a:gd name="f244" fmla="*/ f187 1 f85"/>
                  <a:gd name="f245" fmla="*/ f188 1 f86"/>
                  <a:gd name="f246" fmla="*/ f189 1 f85"/>
                  <a:gd name="f247" fmla="*/ f190 1 f86"/>
                  <a:gd name="f248" fmla="*/ f191 1 f85"/>
                  <a:gd name="f249" fmla="*/ f192 1 f86"/>
                  <a:gd name="f250" fmla="*/ f193 1 f85"/>
                  <a:gd name="f251" fmla="*/ f194 f76 1"/>
                  <a:gd name="f252" fmla="*/ f195 f76 1"/>
                  <a:gd name="f253" fmla="*/ f197 f77 1"/>
                  <a:gd name="f254" fmla="*/ f196 f77 1"/>
                  <a:gd name="f255" fmla="*/ f198 f76 1"/>
                  <a:gd name="f256" fmla="*/ f199 f77 1"/>
                  <a:gd name="f257" fmla="*/ f200 f77 1"/>
                  <a:gd name="f258" fmla="*/ f201 f76 1"/>
                  <a:gd name="f259" fmla="*/ f202 f77 1"/>
                  <a:gd name="f260" fmla="*/ f203 f76 1"/>
                  <a:gd name="f261" fmla="*/ f204 f77 1"/>
                  <a:gd name="f262" fmla="*/ f205 f76 1"/>
                  <a:gd name="f263" fmla="*/ f206 f77 1"/>
                  <a:gd name="f264" fmla="*/ f207 f76 1"/>
                  <a:gd name="f265" fmla="*/ f208 f77 1"/>
                  <a:gd name="f266" fmla="*/ f209 f76 1"/>
                  <a:gd name="f267" fmla="*/ f210 f77 1"/>
                  <a:gd name="f268" fmla="*/ f211 f76 1"/>
                  <a:gd name="f269" fmla="*/ f212 f77 1"/>
                  <a:gd name="f270" fmla="*/ f213 f76 1"/>
                  <a:gd name="f271" fmla="*/ f214 f76 1"/>
                  <a:gd name="f272" fmla="*/ f215 f77 1"/>
                  <a:gd name="f273" fmla="*/ f216 f76 1"/>
                  <a:gd name="f274" fmla="*/ f217 f76 1"/>
                  <a:gd name="f275" fmla="*/ f218 f77 1"/>
                  <a:gd name="f276" fmla="*/ f219 f76 1"/>
                  <a:gd name="f277" fmla="*/ f220 f77 1"/>
                  <a:gd name="f278" fmla="*/ f221 f76 1"/>
                  <a:gd name="f279" fmla="*/ f222 f76 1"/>
                  <a:gd name="f280" fmla="*/ f223 f77 1"/>
                  <a:gd name="f281" fmla="*/ f224 f76 1"/>
                  <a:gd name="f282" fmla="*/ f225 f76 1"/>
                  <a:gd name="f283" fmla="*/ f226 f77 1"/>
                  <a:gd name="f284" fmla="*/ f227 f76 1"/>
                  <a:gd name="f285" fmla="*/ f228 f77 1"/>
                  <a:gd name="f286" fmla="*/ f229 f76 1"/>
                  <a:gd name="f287" fmla="*/ f230 f76 1"/>
                  <a:gd name="f288" fmla="*/ f231 f77 1"/>
                  <a:gd name="f289" fmla="*/ f232 f77 1"/>
                  <a:gd name="f290" fmla="*/ f233 f76 1"/>
                  <a:gd name="f291" fmla="*/ f234 f77 1"/>
                  <a:gd name="f292" fmla="*/ f235 f76 1"/>
                  <a:gd name="f293" fmla="*/ f236 f76 1"/>
                  <a:gd name="f294" fmla="*/ f237 f77 1"/>
                  <a:gd name="f295" fmla="*/ f238 f76 1"/>
                  <a:gd name="f296" fmla="*/ f239 f76 1"/>
                  <a:gd name="f297" fmla="*/ f240 f77 1"/>
                  <a:gd name="f298" fmla="*/ f241 f76 1"/>
                  <a:gd name="f299" fmla="*/ f242 f77 1"/>
                  <a:gd name="f300" fmla="*/ f243 f76 1"/>
                  <a:gd name="f301" fmla="*/ f244 f76 1"/>
                  <a:gd name="f302" fmla="*/ f245 f77 1"/>
                  <a:gd name="f303" fmla="*/ f246 f76 1"/>
                  <a:gd name="f304" fmla="*/ f247 f77 1"/>
                  <a:gd name="f305" fmla="*/ f248 f76 1"/>
                  <a:gd name="f306" fmla="*/ f249 f77 1"/>
                  <a:gd name="f307" fmla="*/ f250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0">
                    <a:pos x="f255" y="f256"/>
                  </a:cxn>
                  <a:cxn ang="f140">
                    <a:pos x="f255" y="f257"/>
                  </a:cxn>
                  <a:cxn ang="f140">
                    <a:pos x="f258" y="f259"/>
                  </a:cxn>
                  <a:cxn ang="f140">
                    <a:pos x="f260" y="f261"/>
                  </a:cxn>
                  <a:cxn ang="f140">
                    <a:pos x="f262" y="f263"/>
                  </a:cxn>
                  <a:cxn ang="f140">
                    <a:pos x="f264" y="f265"/>
                  </a:cxn>
                  <a:cxn ang="f140">
                    <a:pos x="f266" y="f267"/>
                  </a:cxn>
                  <a:cxn ang="f140">
                    <a:pos x="f268" y="f269"/>
                  </a:cxn>
                  <a:cxn ang="f140">
                    <a:pos x="f270" y="f269"/>
                  </a:cxn>
                  <a:cxn ang="f140">
                    <a:pos x="f271" y="f272"/>
                  </a:cxn>
                  <a:cxn ang="f140">
                    <a:pos x="f273" y="f267"/>
                  </a:cxn>
                  <a:cxn ang="f140">
                    <a:pos x="f274" y="f275"/>
                  </a:cxn>
                  <a:cxn ang="f140">
                    <a:pos x="f276" y="f277"/>
                  </a:cxn>
                  <a:cxn ang="f140">
                    <a:pos x="f278" y="f275"/>
                  </a:cxn>
                  <a:cxn ang="f140">
                    <a:pos x="f279" y="f280"/>
                  </a:cxn>
                  <a:cxn ang="f140">
                    <a:pos x="f281" y="f280"/>
                  </a:cxn>
                  <a:cxn ang="f140">
                    <a:pos x="f282" y="f283"/>
                  </a:cxn>
                  <a:cxn ang="f140">
                    <a:pos x="f284" y="f285"/>
                  </a:cxn>
                  <a:cxn ang="f140">
                    <a:pos x="f286" y="f285"/>
                  </a:cxn>
                  <a:cxn ang="f140">
                    <a:pos x="f287" y="f285"/>
                  </a:cxn>
                  <a:cxn ang="f140">
                    <a:pos x="f287" y="f288"/>
                  </a:cxn>
                  <a:cxn ang="f140">
                    <a:pos x="f274" y="f289"/>
                  </a:cxn>
                  <a:cxn ang="f140">
                    <a:pos x="f290" y="f291"/>
                  </a:cxn>
                  <a:cxn ang="f140">
                    <a:pos x="f292" y="f288"/>
                  </a:cxn>
                  <a:cxn ang="f140">
                    <a:pos x="f293" y="f294"/>
                  </a:cxn>
                  <a:cxn ang="f140">
                    <a:pos x="f295" y="f275"/>
                  </a:cxn>
                  <a:cxn ang="f140">
                    <a:pos x="f296" y="f297"/>
                  </a:cxn>
                  <a:cxn ang="f140">
                    <a:pos x="f296" y="f297"/>
                  </a:cxn>
                  <a:cxn ang="f140">
                    <a:pos x="f298" y="f299"/>
                  </a:cxn>
                  <a:cxn ang="f140">
                    <a:pos x="f266" y="f297"/>
                  </a:cxn>
                  <a:cxn ang="f140">
                    <a:pos x="f300" y="f269"/>
                  </a:cxn>
                  <a:cxn ang="f140">
                    <a:pos x="f301" y="f302"/>
                  </a:cxn>
                  <a:cxn ang="f140">
                    <a:pos x="f303" y="f304"/>
                  </a:cxn>
                  <a:cxn ang="f140">
                    <a:pos x="f255" y="f259"/>
                  </a:cxn>
                  <a:cxn ang="f140">
                    <a:pos x="f305" y="f306"/>
                  </a:cxn>
                  <a:cxn ang="f140">
                    <a:pos x="f307" y="f256"/>
                  </a:cxn>
                  <a:cxn ang="f140">
                    <a:pos x="f255" y="f256"/>
                  </a:cxn>
                </a:cxnLst>
                <a:rect l="f251" t="f254" r="f252" b="f253"/>
                <a:pathLst>
                  <a:path w="77" h="46">
                    <a:moveTo>
                      <a:pt x="f8" y="f9"/>
                    </a:moveTo>
                    <a:cubicBezTo>
                      <a:pt x="f10" y="f11"/>
                      <a:pt x="f8" y="f12"/>
                      <a:pt x="f8" y="f13"/>
                    </a:cubicBezTo>
                    <a:cubicBezTo>
                      <a:pt x="f8" y="f14"/>
                      <a:pt x="f8" y="f15"/>
                      <a:pt x="f16" y="f17"/>
                    </a:cubicBezTo>
                    <a:cubicBezTo>
                      <a:pt x="f18" y="f19"/>
                      <a:pt x="f20" y="f21"/>
                      <a:pt x="f18" y="f22"/>
                    </a:cubicBezTo>
                    <a:cubicBezTo>
                      <a:pt x="f18" y="f23"/>
                      <a:pt x="f18" y="f24"/>
                      <a:pt x="f25" y="f26"/>
                    </a:cubicBezTo>
                    <a:cubicBezTo>
                      <a:pt x="f27" y="f26"/>
                      <a:pt x="f27" y="f28"/>
                      <a:pt x="f27" y="f29"/>
                    </a:cubicBezTo>
                    <a:cubicBezTo>
                      <a:pt x="f27" y="f30"/>
                      <a:pt x="f31" y="f32"/>
                      <a:pt x="f33" y="f30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39"/>
                      <a:pt x="f41" y="f39"/>
                      <a:pt x="f42" y="f39"/>
                    </a:cubicBezTo>
                    <a:cubicBezTo>
                      <a:pt x="f7" y="f37"/>
                      <a:pt x="f43" y="f39"/>
                      <a:pt x="f17" y="f37"/>
                    </a:cubicBezTo>
                    <a:cubicBezTo>
                      <a:pt x="f19" y="f37"/>
                      <a:pt x="f44" y="f37"/>
                      <a:pt x="f22" y="f30"/>
                    </a:cubicBezTo>
                    <a:cubicBezTo>
                      <a:pt x="f26" y="f45"/>
                      <a:pt x="f30" y="f45"/>
                      <a:pt x="f46" y="f45"/>
                    </a:cubicBezTo>
                    <a:cubicBezTo>
                      <a:pt x="f47" y="f45"/>
                      <a:pt x="f48" y="f49"/>
                      <a:pt x="f50" y="f49"/>
                    </a:cubicBezTo>
                    <a:cubicBezTo>
                      <a:pt x="f51" y="f49"/>
                      <a:pt x="f52" y="f49"/>
                      <a:pt x="f52" y="f45"/>
                    </a:cubicBezTo>
                    <a:cubicBezTo>
                      <a:pt x="f51" y="f53"/>
                      <a:pt x="f50" y="f53"/>
                      <a:pt x="f48" y="f54"/>
                    </a:cubicBezTo>
                    <a:cubicBezTo>
                      <a:pt x="f55" y="f54"/>
                      <a:pt x="f53" y="f54"/>
                      <a:pt x="f32" y="f54"/>
                    </a:cubicBezTo>
                    <a:cubicBezTo>
                      <a:pt x="f35" y="f54"/>
                      <a:pt x="f37" y="f55"/>
                      <a:pt x="f37" y="f47"/>
                    </a:cubicBezTo>
                    <a:cubicBezTo>
                      <a:pt x="f39" y="f51"/>
                      <a:pt x="f37" y="f52"/>
                      <a:pt x="f30" y="f56"/>
                    </a:cubicBezTo>
                    <a:cubicBezTo>
                      <a:pt x="f54" y="f57"/>
                      <a:pt x="f48" y="f58"/>
                      <a:pt x="f58" y="f56"/>
                    </a:cubicBezTo>
                    <a:cubicBezTo>
                      <a:pt x="f59" y="f56"/>
                      <a:pt x="f60" y="f52"/>
                      <a:pt x="f5" y="f56"/>
                    </a:cubicBezTo>
                    <a:cubicBezTo>
                      <a:pt x="f5" y="f56"/>
                      <a:pt x="f5" y="f58"/>
                      <a:pt x="f5" y="f58"/>
                    </a:cubicBezTo>
                    <a:cubicBezTo>
                      <a:pt x="f59" y="f60"/>
                      <a:pt x="f51" y="f60"/>
                      <a:pt x="f46" y="f60"/>
                    </a:cubicBezTo>
                    <a:cubicBezTo>
                      <a:pt x="f53" y="f61"/>
                      <a:pt x="f49" y="f60"/>
                      <a:pt x="f35" y="f5"/>
                    </a:cubicBezTo>
                    <a:cubicBezTo>
                      <a:pt x="f35" y="f60"/>
                      <a:pt x="f37" y="f57"/>
                      <a:pt x="f39" y="f58"/>
                    </a:cubicBezTo>
                    <a:cubicBezTo>
                      <a:pt x="f28" y="f52"/>
                      <a:pt x="f29" y="f48"/>
                      <a:pt x="f29" y="f55"/>
                    </a:cubicBezTo>
                    <a:cubicBezTo>
                      <a:pt x="f29" y="f53"/>
                      <a:pt x="f28" y="f45"/>
                      <a:pt x="f26" y="f45"/>
                    </a:cubicBezTo>
                    <a:cubicBezTo>
                      <a:pt x="f62" y="f45"/>
                      <a:pt x="f63" y="f49"/>
                      <a:pt x="f44" y="f32"/>
                    </a:cubicBezTo>
                    <a:cubicBezTo>
                      <a:pt x="f44" y="f32"/>
                      <a:pt x="f44" y="f32"/>
                      <a:pt x="f44" y="f32"/>
                    </a:cubicBezTo>
                    <a:cubicBezTo>
                      <a:pt x="f64" y="f30"/>
                      <a:pt x="f65" y="f35"/>
                      <a:pt x="f66" y="f35"/>
                    </a:cubicBezTo>
                    <a:cubicBezTo>
                      <a:pt x="f36" y="f35"/>
                      <a:pt x="f67" y="f30"/>
                      <a:pt x="f33" y="f32"/>
                    </a:cubicBezTo>
                    <a:cubicBezTo>
                      <a:pt x="f31" y="f49"/>
                      <a:pt x="f27" y="f32"/>
                      <a:pt x="f68" y="f39"/>
                    </a:cubicBezTo>
                    <a:cubicBezTo>
                      <a:pt x="f68" y="f28"/>
                      <a:pt x="f25" y="f69"/>
                      <a:pt x="f70" y="f69"/>
                    </a:cubicBezTo>
                    <a:cubicBezTo>
                      <a:pt x="f71" y="f26"/>
                      <a:pt x="f71" y="f62"/>
                      <a:pt x="f71" y="f72"/>
                    </a:cubicBezTo>
                    <a:cubicBezTo>
                      <a:pt x="f71" y="f44"/>
                      <a:pt x="f71" y="f19"/>
                      <a:pt x="f8" y="f17"/>
                    </a:cubicBezTo>
                    <a:cubicBezTo>
                      <a:pt x="f73" y="f15"/>
                      <a:pt x="f73" y="f14"/>
                      <a:pt x="f73" y="f43"/>
                    </a:cubicBezTo>
                    <a:cubicBezTo>
                      <a:pt x="f73" y="f12"/>
                      <a:pt x="f73" y="f11"/>
                      <a:pt x="f6" y="f9"/>
                    </a:cubicBezTo>
                    <a:cubicBezTo>
                      <a:pt x="f74" y="f7"/>
                      <a:pt x="f73" y="f9"/>
                      <a:pt x="f8" y="f9"/>
                    </a:cubicBezTo>
                    <a:close/>
                  </a:path>
                </a:pathLst>
              </a:custGeom>
              <a:solidFill>
                <a:srgbClr val="69545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24" name="Freeform 87">
                <a:extLst>
                  <a:ext uri="{FF2B5EF4-FFF2-40B4-BE49-F238E27FC236}">
                    <a16:creationId xmlns:a16="http://schemas.microsoft.com/office/drawing/2014/main" id="{2F72340F-83A3-2E3E-0429-07E7AB7E0FAA}"/>
                  </a:ext>
                </a:extLst>
              </p:cNvPr>
              <p:cNvSpPr/>
              <p:nvPr/>
            </p:nvSpPr>
            <p:spPr>
              <a:xfrm>
                <a:off x="9505946" y="7000875"/>
                <a:ext cx="409578" cy="3381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"/>
                  <a:gd name="f7" fmla="val 28"/>
                  <a:gd name="f8" fmla="val 27"/>
                  <a:gd name="f9" fmla="val 10"/>
                  <a:gd name="f10" fmla="val 29"/>
                  <a:gd name="f11" fmla="val 30"/>
                  <a:gd name="f12" fmla="val 31"/>
                  <a:gd name="f13" fmla="val 11"/>
                  <a:gd name="f14" fmla="val 33"/>
                  <a:gd name="f15" fmla="val 34"/>
                  <a:gd name="f16" fmla="val 12"/>
                  <a:gd name="f17" fmla="val 17"/>
                  <a:gd name="f18" fmla="val 20"/>
                  <a:gd name="f19" fmla="val 22"/>
                  <a:gd name="f20" fmla="val 23"/>
                  <a:gd name="f21" fmla="val 26"/>
                  <a:gd name="f22" fmla="val 25"/>
                  <a:gd name="f23" fmla="val 24"/>
                  <a:gd name="f24" fmla="val 21"/>
                  <a:gd name="f25" fmla="val 18"/>
                  <a:gd name="f26" fmla="val 19"/>
                  <a:gd name="f27" fmla="val 15"/>
                  <a:gd name="f28" fmla="val 14"/>
                  <a:gd name="f29" fmla="val 9"/>
                  <a:gd name="f30" fmla="val 8"/>
                  <a:gd name="f31" fmla="val 6"/>
                  <a:gd name="f32" fmla="val 7"/>
                  <a:gd name="f33" fmla="val 4"/>
                  <a:gd name="f34" fmla="val 3"/>
                  <a:gd name="f35" fmla="val 5"/>
                  <a:gd name="f36" fmla="val 2"/>
                  <a:gd name="f37" fmla="val 13"/>
                  <a:gd name="f38" fmla="val 1"/>
                  <a:gd name="f39" fmla="val 16"/>
                  <a:gd name="f40" fmla="val 32"/>
                  <a:gd name="f41" fmla="+- 0 0 -90"/>
                  <a:gd name="f42" fmla="*/ f3 1 35"/>
                  <a:gd name="f43" fmla="*/ f4 1 28"/>
                  <a:gd name="f44" fmla="val f5"/>
                  <a:gd name="f45" fmla="val f6"/>
                  <a:gd name="f46" fmla="val f7"/>
                  <a:gd name="f47" fmla="*/ f41 f0 1"/>
                  <a:gd name="f48" fmla="+- f46 0 f44"/>
                  <a:gd name="f49" fmla="+- f45 0 f44"/>
                  <a:gd name="f50" fmla="*/ f47 1 f2"/>
                  <a:gd name="f51" fmla="*/ f49 1 35"/>
                  <a:gd name="f52" fmla="*/ f48 1 28"/>
                  <a:gd name="f53" fmla="*/ 27 f49 1"/>
                  <a:gd name="f54" fmla="*/ 10 f48 1"/>
                  <a:gd name="f55" fmla="*/ 30 f49 1"/>
                  <a:gd name="f56" fmla="*/ 34 f49 1"/>
                  <a:gd name="f57" fmla="*/ 12 f48 1"/>
                  <a:gd name="f58" fmla="*/ 22 f48 1"/>
                  <a:gd name="f59" fmla="*/ 28 f49 1"/>
                  <a:gd name="f60" fmla="*/ 27 f48 1"/>
                  <a:gd name="f61" fmla="*/ 29 f48 1"/>
                  <a:gd name="f62" fmla="*/ 25 f49 1"/>
                  <a:gd name="f63" fmla="*/ 26 f48 1"/>
                  <a:gd name="f64" fmla="*/ 21 f49 1"/>
                  <a:gd name="f65" fmla="*/ 23 f48 1"/>
                  <a:gd name="f66" fmla="*/ 18 f49 1"/>
                  <a:gd name="f67" fmla="*/ 19 f48 1"/>
                  <a:gd name="f68" fmla="*/ 15 f49 1"/>
                  <a:gd name="f69" fmla="*/ 14 f48 1"/>
                  <a:gd name="f70" fmla="*/ 8 f49 1"/>
                  <a:gd name="f71" fmla="*/ 11 f49 1"/>
                  <a:gd name="f72" fmla="*/ 6 f48 1"/>
                  <a:gd name="f73" fmla="*/ 7 f49 1"/>
                  <a:gd name="f74" fmla="*/ 3 f48 1"/>
                  <a:gd name="f75" fmla="*/ 0 f49 1"/>
                  <a:gd name="f76" fmla="*/ 19 f49 1"/>
                  <a:gd name="f77" fmla="*/ 0 f48 1"/>
                  <a:gd name="f78" fmla="*/ 17 f49 1"/>
                  <a:gd name="f79" fmla="*/ 4 f48 1"/>
                  <a:gd name="f80" fmla="*/ 5 f48 1"/>
                  <a:gd name="f81" fmla="*/ 8 f48 1"/>
                  <a:gd name="f82" fmla="*/ 9 f49 1"/>
                  <a:gd name="f83" fmla="*/ 11 f48 1"/>
                  <a:gd name="f84" fmla="*/ 12 f49 1"/>
                  <a:gd name="f85" fmla="*/ 13 f48 1"/>
                  <a:gd name="f86" fmla="*/ 22 f49 1"/>
                  <a:gd name="f87" fmla="*/ 15 f48 1"/>
                  <a:gd name="f88" fmla="*/ 29 f49 1"/>
                  <a:gd name="f89" fmla="*/ 20 f48 1"/>
                  <a:gd name="f90" fmla="*/ 32 f49 1"/>
                  <a:gd name="f91" fmla="+- f50 0 f1"/>
                  <a:gd name="f92" fmla="*/ f53 1 35"/>
                  <a:gd name="f93" fmla="*/ f54 1 29"/>
                  <a:gd name="f94" fmla="*/ f55 1 35"/>
                  <a:gd name="f95" fmla="*/ f56 1 35"/>
                  <a:gd name="f96" fmla="*/ f57 1 29"/>
                  <a:gd name="f97" fmla="*/ f58 1 29"/>
                  <a:gd name="f98" fmla="*/ f59 1 35"/>
                  <a:gd name="f99" fmla="*/ f60 1 29"/>
                  <a:gd name="f100" fmla="*/ f61 1 29"/>
                  <a:gd name="f101" fmla="*/ f62 1 35"/>
                  <a:gd name="f102" fmla="*/ f63 1 29"/>
                  <a:gd name="f103" fmla="*/ f64 1 35"/>
                  <a:gd name="f104" fmla="*/ f65 1 29"/>
                  <a:gd name="f105" fmla="*/ f66 1 35"/>
                  <a:gd name="f106" fmla="*/ f67 1 29"/>
                  <a:gd name="f107" fmla="*/ f68 1 35"/>
                  <a:gd name="f108" fmla="*/ f69 1 29"/>
                  <a:gd name="f109" fmla="*/ f70 1 35"/>
                  <a:gd name="f110" fmla="*/ f71 1 35"/>
                  <a:gd name="f111" fmla="*/ f72 1 29"/>
                  <a:gd name="f112" fmla="*/ f73 1 35"/>
                  <a:gd name="f113" fmla="*/ f74 1 29"/>
                  <a:gd name="f114" fmla="*/ f75 1 35"/>
                  <a:gd name="f115" fmla="*/ f76 1 35"/>
                  <a:gd name="f116" fmla="*/ f77 1 29"/>
                  <a:gd name="f117" fmla="*/ f78 1 35"/>
                  <a:gd name="f118" fmla="*/ f79 1 29"/>
                  <a:gd name="f119" fmla="*/ f80 1 29"/>
                  <a:gd name="f120" fmla="*/ f81 1 29"/>
                  <a:gd name="f121" fmla="*/ f82 1 35"/>
                  <a:gd name="f122" fmla="*/ f83 1 29"/>
                  <a:gd name="f123" fmla="*/ f84 1 35"/>
                  <a:gd name="f124" fmla="*/ f85 1 29"/>
                  <a:gd name="f125" fmla="*/ f86 1 35"/>
                  <a:gd name="f126" fmla="*/ f87 1 29"/>
                  <a:gd name="f127" fmla="*/ f88 1 35"/>
                  <a:gd name="f128" fmla="*/ f89 1 29"/>
                  <a:gd name="f129" fmla="*/ f90 1 35"/>
                  <a:gd name="f130" fmla="*/ 0 1 f51"/>
                  <a:gd name="f131" fmla="*/ f45 1 f51"/>
                  <a:gd name="f132" fmla="*/ 0 1 f52"/>
                  <a:gd name="f133" fmla="*/ f46 1 f52"/>
                  <a:gd name="f134" fmla="*/ f92 1 f51"/>
                  <a:gd name="f135" fmla="*/ f93 1 f52"/>
                  <a:gd name="f136" fmla="*/ f94 1 f51"/>
                  <a:gd name="f137" fmla="*/ f95 1 f51"/>
                  <a:gd name="f138" fmla="*/ f96 1 f52"/>
                  <a:gd name="f139" fmla="*/ f97 1 f52"/>
                  <a:gd name="f140" fmla="*/ f98 1 f51"/>
                  <a:gd name="f141" fmla="*/ f99 1 f52"/>
                  <a:gd name="f142" fmla="*/ f100 1 f52"/>
                  <a:gd name="f143" fmla="*/ f101 1 f51"/>
                  <a:gd name="f144" fmla="*/ f102 1 f52"/>
                  <a:gd name="f145" fmla="*/ f103 1 f51"/>
                  <a:gd name="f146" fmla="*/ f104 1 f52"/>
                  <a:gd name="f147" fmla="*/ f105 1 f51"/>
                  <a:gd name="f148" fmla="*/ f106 1 f52"/>
                  <a:gd name="f149" fmla="*/ f107 1 f51"/>
                  <a:gd name="f150" fmla="*/ f108 1 f52"/>
                  <a:gd name="f151" fmla="*/ f109 1 f51"/>
                  <a:gd name="f152" fmla="*/ f110 1 f51"/>
                  <a:gd name="f153" fmla="*/ f111 1 f52"/>
                  <a:gd name="f154" fmla="*/ f112 1 f51"/>
                  <a:gd name="f155" fmla="*/ f113 1 f52"/>
                  <a:gd name="f156" fmla="*/ f114 1 f51"/>
                  <a:gd name="f157" fmla="*/ f115 1 f51"/>
                  <a:gd name="f158" fmla="*/ f116 1 f52"/>
                  <a:gd name="f159" fmla="*/ f117 1 f51"/>
                  <a:gd name="f160" fmla="*/ f118 1 f52"/>
                  <a:gd name="f161" fmla="*/ f119 1 f52"/>
                  <a:gd name="f162" fmla="*/ f120 1 f52"/>
                  <a:gd name="f163" fmla="*/ f121 1 f51"/>
                  <a:gd name="f164" fmla="*/ f122 1 f52"/>
                  <a:gd name="f165" fmla="*/ f123 1 f51"/>
                  <a:gd name="f166" fmla="*/ f124 1 f52"/>
                  <a:gd name="f167" fmla="*/ f125 1 f51"/>
                  <a:gd name="f168" fmla="*/ f126 1 f52"/>
                  <a:gd name="f169" fmla="*/ f127 1 f51"/>
                  <a:gd name="f170" fmla="*/ f128 1 f52"/>
                  <a:gd name="f171" fmla="*/ f129 1 f51"/>
                  <a:gd name="f172" fmla="*/ f130 f42 1"/>
                  <a:gd name="f173" fmla="*/ f131 f42 1"/>
                  <a:gd name="f174" fmla="*/ f133 f43 1"/>
                  <a:gd name="f175" fmla="*/ f132 f43 1"/>
                  <a:gd name="f176" fmla="*/ f134 f42 1"/>
                  <a:gd name="f177" fmla="*/ f135 f43 1"/>
                  <a:gd name="f178" fmla="*/ f136 f42 1"/>
                  <a:gd name="f179" fmla="*/ f137 f42 1"/>
                  <a:gd name="f180" fmla="*/ f138 f43 1"/>
                  <a:gd name="f181" fmla="*/ f139 f43 1"/>
                  <a:gd name="f182" fmla="*/ f140 f42 1"/>
                  <a:gd name="f183" fmla="*/ f141 f43 1"/>
                  <a:gd name="f184" fmla="*/ f142 f43 1"/>
                  <a:gd name="f185" fmla="*/ f143 f42 1"/>
                  <a:gd name="f186" fmla="*/ f144 f43 1"/>
                  <a:gd name="f187" fmla="*/ f145 f42 1"/>
                  <a:gd name="f188" fmla="*/ f146 f43 1"/>
                  <a:gd name="f189" fmla="*/ f147 f42 1"/>
                  <a:gd name="f190" fmla="*/ f148 f43 1"/>
                  <a:gd name="f191" fmla="*/ f149 f42 1"/>
                  <a:gd name="f192" fmla="*/ f150 f43 1"/>
                  <a:gd name="f193" fmla="*/ f151 f42 1"/>
                  <a:gd name="f194" fmla="*/ f152 f42 1"/>
                  <a:gd name="f195" fmla="*/ f153 f43 1"/>
                  <a:gd name="f196" fmla="*/ f154 f42 1"/>
                  <a:gd name="f197" fmla="*/ f155 f43 1"/>
                  <a:gd name="f198" fmla="*/ f156 f42 1"/>
                  <a:gd name="f199" fmla="*/ f157 f42 1"/>
                  <a:gd name="f200" fmla="*/ f158 f43 1"/>
                  <a:gd name="f201" fmla="*/ f159 f42 1"/>
                  <a:gd name="f202" fmla="*/ f160 f43 1"/>
                  <a:gd name="f203" fmla="*/ f161 f43 1"/>
                  <a:gd name="f204" fmla="*/ f162 f43 1"/>
                  <a:gd name="f205" fmla="*/ f163 f42 1"/>
                  <a:gd name="f206" fmla="*/ f164 f43 1"/>
                  <a:gd name="f207" fmla="*/ f165 f42 1"/>
                  <a:gd name="f208" fmla="*/ f166 f43 1"/>
                  <a:gd name="f209" fmla="*/ f167 f42 1"/>
                  <a:gd name="f210" fmla="*/ f168 f43 1"/>
                  <a:gd name="f211" fmla="*/ f169 f42 1"/>
                  <a:gd name="f212" fmla="*/ f170 f43 1"/>
                  <a:gd name="f213" fmla="*/ f171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1">
                    <a:pos x="f176" y="f177"/>
                  </a:cxn>
                  <a:cxn ang="f91">
                    <a:pos x="f178" y="f177"/>
                  </a:cxn>
                  <a:cxn ang="f91">
                    <a:pos x="f178" y="f177"/>
                  </a:cxn>
                  <a:cxn ang="f91">
                    <a:pos x="f179" y="f180"/>
                  </a:cxn>
                  <a:cxn ang="f91">
                    <a:pos x="f178" y="f181"/>
                  </a:cxn>
                  <a:cxn ang="f91">
                    <a:pos x="f182" y="f183"/>
                  </a:cxn>
                  <a:cxn ang="f91">
                    <a:pos x="f182" y="f184"/>
                  </a:cxn>
                  <a:cxn ang="f91">
                    <a:pos x="f176" y="f184"/>
                  </a:cxn>
                  <a:cxn ang="f91">
                    <a:pos x="f185" y="f186"/>
                  </a:cxn>
                  <a:cxn ang="f91">
                    <a:pos x="f187" y="f188"/>
                  </a:cxn>
                  <a:cxn ang="f91">
                    <a:pos x="f189" y="f190"/>
                  </a:cxn>
                  <a:cxn ang="f91">
                    <a:pos x="f191" y="f192"/>
                  </a:cxn>
                  <a:cxn ang="f91">
                    <a:pos x="f193" y="f180"/>
                  </a:cxn>
                  <a:cxn ang="f91">
                    <a:pos x="f194" y="f195"/>
                  </a:cxn>
                  <a:cxn ang="f91">
                    <a:pos x="f196" y="f197"/>
                  </a:cxn>
                  <a:cxn ang="f91">
                    <a:pos x="f198" y="f197"/>
                  </a:cxn>
                  <a:cxn ang="f91">
                    <a:pos x="f199" y="f200"/>
                  </a:cxn>
                  <a:cxn ang="f91">
                    <a:pos x="f194" y="f197"/>
                  </a:cxn>
                  <a:cxn ang="f91">
                    <a:pos x="f199" y="f197"/>
                  </a:cxn>
                  <a:cxn ang="f91">
                    <a:pos x="f201" y="f202"/>
                  </a:cxn>
                  <a:cxn ang="f91">
                    <a:pos x="f191" y="f203"/>
                  </a:cxn>
                  <a:cxn ang="f91">
                    <a:pos x="f194" y="f204"/>
                  </a:cxn>
                  <a:cxn ang="f91">
                    <a:pos x="f205" y="f206"/>
                  </a:cxn>
                  <a:cxn ang="f91">
                    <a:pos x="f207" y="f208"/>
                  </a:cxn>
                  <a:cxn ang="f91">
                    <a:pos x="f199" y="f180"/>
                  </a:cxn>
                  <a:cxn ang="f91">
                    <a:pos x="f209" y="f206"/>
                  </a:cxn>
                  <a:cxn ang="f91">
                    <a:pos x="f199" y="f192"/>
                  </a:cxn>
                  <a:cxn ang="f91">
                    <a:pos x="f209" y="f210"/>
                  </a:cxn>
                  <a:cxn ang="f91">
                    <a:pos x="f199" y="f190"/>
                  </a:cxn>
                  <a:cxn ang="f91">
                    <a:pos x="f209" y="f188"/>
                  </a:cxn>
                  <a:cxn ang="f91">
                    <a:pos x="f211" y="f212"/>
                  </a:cxn>
                  <a:cxn ang="f91">
                    <a:pos x="f213" y="f192"/>
                  </a:cxn>
                  <a:cxn ang="f91">
                    <a:pos x="f182" y="f206"/>
                  </a:cxn>
                  <a:cxn ang="f91">
                    <a:pos x="f176" y="f177"/>
                  </a:cxn>
                </a:cxnLst>
                <a:rect l="f172" t="f175" r="f173" b="f174"/>
                <a:pathLst>
                  <a:path w="35" h="28">
                    <a:moveTo>
                      <a:pt x="f8" y="f9"/>
                    </a:moveTo>
                    <a:cubicBezTo>
                      <a:pt x="f7" y="f9"/>
                      <a:pt x="f10" y="f9"/>
                      <a:pt x="f11" y="f9"/>
                    </a:cubicBezTo>
                    <a:cubicBezTo>
                      <a:pt x="f11" y="f9"/>
                      <a:pt x="f11" y="f9"/>
                      <a:pt x="f11" y="f9"/>
                    </a:cubicBezTo>
                    <a:cubicBezTo>
                      <a:pt x="f12" y="f13"/>
                      <a:pt x="f14" y="f9"/>
                      <a:pt x="f15" y="f16"/>
                    </a:cubicBezTo>
                    <a:cubicBezTo>
                      <a:pt x="f6" y="f17"/>
                      <a:pt x="f15" y="f18"/>
                      <a:pt x="f11" y="f19"/>
                    </a:cubicBezTo>
                    <a:cubicBezTo>
                      <a:pt x="f7" y="f20"/>
                      <a:pt x="f21" y="f22"/>
                      <a:pt x="f7" y="f8"/>
                    </a:cubicBezTo>
                    <a:cubicBezTo>
                      <a:pt x="f7" y="f7"/>
                      <a:pt x="f7" y="f10"/>
                      <a:pt x="f7" y="f10"/>
                    </a:cubicBezTo>
                    <a:cubicBezTo>
                      <a:pt x="f8" y="f10"/>
                      <a:pt x="f8" y="f10"/>
                      <a:pt x="f8" y="f10"/>
                    </a:cubicBezTo>
                    <a:cubicBezTo>
                      <a:pt x="f21" y="f7"/>
                      <a:pt x="f21" y="f8"/>
                      <a:pt x="f22" y="f21"/>
                    </a:cubicBezTo>
                    <a:cubicBezTo>
                      <a:pt x="f22" y="f23"/>
                      <a:pt x="f23" y="f20"/>
                      <a:pt x="f24" y="f20"/>
                    </a:cubicBezTo>
                    <a:cubicBezTo>
                      <a:pt x="f25" y="f23"/>
                      <a:pt x="f17" y="f19"/>
                      <a:pt x="f25" y="f26"/>
                    </a:cubicBezTo>
                    <a:cubicBezTo>
                      <a:pt x="f18" y="f27"/>
                      <a:pt x="f26" y="f28"/>
                      <a:pt x="f27" y="f28"/>
                    </a:cubicBezTo>
                    <a:cubicBezTo>
                      <a:pt x="f16" y="f28"/>
                      <a:pt x="f29" y="f27"/>
                      <a:pt x="f30" y="f16"/>
                    </a:cubicBezTo>
                    <a:cubicBezTo>
                      <a:pt x="f31" y="f30"/>
                      <a:pt x="f9" y="f32"/>
                      <a:pt x="f13" y="f31"/>
                    </a:cubicBezTo>
                    <a:cubicBezTo>
                      <a:pt x="f13" y="f33"/>
                      <a:pt x="f29" y="f34"/>
                      <a:pt x="f32" y="f34"/>
                    </a:cubicBezTo>
                    <a:cubicBezTo>
                      <a:pt x="f35" y="f33"/>
                      <a:pt x="f36" y="f35"/>
                      <a:pt x="f5" y="f34"/>
                    </a:cubicBezTo>
                    <a:cubicBezTo>
                      <a:pt x="f31" y="f34"/>
                      <a:pt x="f37" y="f38"/>
                      <a:pt x="f26" y="f5"/>
                    </a:cubicBezTo>
                    <a:cubicBezTo>
                      <a:pt x="f17" y="f36"/>
                      <a:pt x="f28" y="f36"/>
                      <a:pt x="f13" y="f34"/>
                    </a:cubicBezTo>
                    <a:cubicBezTo>
                      <a:pt x="f28" y="f32"/>
                      <a:pt x="f39" y="f38"/>
                      <a:pt x="f26" y="f34"/>
                    </a:cubicBezTo>
                    <a:cubicBezTo>
                      <a:pt x="f26" y="f34"/>
                      <a:pt x="f25" y="f33"/>
                      <a:pt x="f17" y="f33"/>
                    </a:cubicBezTo>
                    <a:cubicBezTo>
                      <a:pt x="f17" y="f33"/>
                      <a:pt x="f39" y="f35"/>
                      <a:pt x="f27" y="f35"/>
                    </a:cubicBezTo>
                    <a:cubicBezTo>
                      <a:pt x="f28" y="f31"/>
                      <a:pt x="f16" y="f32"/>
                      <a:pt x="f13" y="f30"/>
                    </a:cubicBezTo>
                    <a:cubicBezTo>
                      <a:pt x="f29" y="f30"/>
                      <a:pt x="f30" y="f29"/>
                      <a:pt x="f29" y="f13"/>
                    </a:cubicBezTo>
                    <a:cubicBezTo>
                      <a:pt x="f29" y="f37"/>
                      <a:pt x="f13" y="f37"/>
                      <a:pt x="f16" y="f37"/>
                    </a:cubicBezTo>
                    <a:cubicBezTo>
                      <a:pt x="f27" y="f37"/>
                      <a:pt x="f17" y="f37"/>
                      <a:pt x="f26" y="f16"/>
                    </a:cubicBezTo>
                    <a:cubicBezTo>
                      <a:pt x="f18" y="f13"/>
                      <a:pt x="f24" y="f13"/>
                      <a:pt x="f19" y="f13"/>
                    </a:cubicBezTo>
                    <a:cubicBezTo>
                      <a:pt x="f19" y="f37"/>
                      <a:pt x="f26" y="f16"/>
                      <a:pt x="f26" y="f28"/>
                    </a:cubicBezTo>
                    <a:cubicBezTo>
                      <a:pt x="f18" y="f27"/>
                      <a:pt x="f18" y="f39"/>
                      <a:pt x="f19" y="f27"/>
                    </a:cubicBezTo>
                    <a:cubicBezTo>
                      <a:pt x="f24" y="f17"/>
                      <a:pt x="f18" y="f25"/>
                      <a:pt x="f26" y="f26"/>
                    </a:cubicBezTo>
                    <a:cubicBezTo>
                      <a:pt x="f25" y="f24"/>
                      <a:pt x="f26" y="f20"/>
                      <a:pt x="f19" y="f20"/>
                    </a:cubicBezTo>
                    <a:cubicBezTo>
                      <a:pt x="f23" y="f19"/>
                      <a:pt x="f8" y="f19"/>
                      <a:pt x="f10" y="f18"/>
                    </a:cubicBezTo>
                    <a:cubicBezTo>
                      <a:pt x="f12" y="f26"/>
                      <a:pt x="f14" y="f17"/>
                      <a:pt x="f40" y="f28"/>
                    </a:cubicBezTo>
                    <a:cubicBezTo>
                      <a:pt x="f40" y="f16"/>
                      <a:pt x="f11" y="f13"/>
                      <a:pt x="f7" y="f13"/>
                    </a:cubicBezTo>
                    <a:cubicBezTo>
                      <a:pt x="f7" y="f13"/>
                      <a:pt x="f7" y="f9"/>
                      <a:pt x="f8" y="f9"/>
                    </a:cubicBezTo>
                    <a:close/>
                  </a:path>
                </a:pathLst>
              </a:custGeom>
              <a:solidFill>
                <a:srgbClr val="80554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25" name="Freeform 88">
                <a:extLst>
                  <a:ext uri="{FF2B5EF4-FFF2-40B4-BE49-F238E27FC236}">
                    <a16:creationId xmlns:a16="http://schemas.microsoft.com/office/drawing/2014/main" id="{93C95DBA-2462-CCB7-9D79-681B9F1CBB8E}"/>
                  </a:ext>
                </a:extLst>
              </p:cNvPr>
              <p:cNvSpPr/>
              <p:nvPr/>
            </p:nvSpPr>
            <p:spPr>
              <a:xfrm>
                <a:off x="7983534" y="6765929"/>
                <a:ext cx="1077913" cy="257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2"/>
                  <a:gd name="f7" fmla="val 22"/>
                  <a:gd name="f8" fmla="val 90"/>
                  <a:gd name="f9" fmla="val 1"/>
                  <a:gd name="f10" fmla="val 91"/>
                  <a:gd name="f11" fmla="val 2"/>
                  <a:gd name="f12" fmla="val 76"/>
                  <a:gd name="f13" fmla="val 6"/>
                  <a:gd name="f14" fmla="val 61"/>
                  <a:gd name="f15" fmla="val 12"/>
                  <a:gd name="f16" fmla="val 45"/>
                  <a:gd name="f17" fmla="val 15"/>
                  <a:gd name="f18" fmla="val 44"/>
                  <a:gd name="f19" fmla="val 16"/>
                  <a:gd name="f20" fmla="val 43"/>
                  <a:gd name="f21" fmla="val 37"/>
                  <a:gd name="f22" fmla="val 17"/>
                  <a:gd name="f23" fmla="val 31"/>
                  <a:gd name="f24" fmla="val 18"/>
                  <a:gd name="f25" fmla="val 25"/>
                  <a:gd name="f26" fmla="val 19"/>
                  <a:gd name="f27" fmla="val 20"/>
                  <a:gd name="f28" fmla="val 21"/>
                  <a:gd name="f29" fmla="val 11"/>
                  <a:gd name="f30" fmla="val 7"/>
                  <a:gd name="f31" fmla="val 4"/>
                  <a:gd name="f32" fmla="val 3"/>
                  <a:gd name="f33" fmla="val 10"/>
                  <a:gd name="f34" fmla="val 26"/>
                  <a:gd name="f35" fmla="val 14"/>
                  <a:gd name="f36" fmla="val 59"/>
                  <a:gd name="f37" fmla="val 79"/>
                  <a:gd name="f38" fmla="val 83"/>
                  <a:gd name="f39" fmla="val 87"/>
                  <a:gd name="f40" fmla="val 88"/>
                  <a:gd name="f41" fmla="val 89"/>
                  <a:gd name="f42" fmla="+- 0 0 -90"/>
                  <a:gd name="f43" fmla="*/ f3 1 92"/>
                  <a:gd name="f44" fmla="*/ f4 1 22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2"/>
                  <a:gd name="f53" fmla="*/ f49 1 22"/>
                  <a:gd name="f54" fmla="*/ 90 f50 1"/>
                  <a:gd name="f55" fmla="*/ 1 f49 1"/>
                  <a:gd name="f56" fmla="*/ 92 f50 1"/>
                  <a:gd name="f57" fmla="*/ 2 f49 1"/>
                  <a:gd name="f58" fmla="*/ 45 f50 1"/>
                  <a:gd name="f59" fmla="*/ 15 f49 1"/>
                  <a:gd name="f60" fmla="*/ 43 f50 1"/>
                  <a:gd name="f61" fmla="*/ 16 f49 1"/>
                  <a:gd name="f62" fmla="*/ 25 f50 1"/>
                  <a:gd name="f63" fmla="*/ 19 f49 1"/>
                  <a:gd name="f64" fmla="*/ 11 f50 1"/>
                  <a:gd name="f65" fmla="*/ 21 f49 1"/>
                  <a:gd name="f66" fmla="*/ 0 f50 1"/>
                  <a:gd name="f67" fmla="*/ 22 f49 1"/>
                  <a:gd name="f68" fmla="*/ 3 f50 1"/>
                  <a:gd name="f69" fmla="*/ 20 f49 1"/>
                  <a:gd name="f70" fmla="*/ 26 f50 1"/>
                  <a:gd name="f71" fmla="*/ 17 f49 1"/>
                  <a:gd name="f72" fmla="*/ 76 f50 1"/>
                  <a:gd name="f73" fmla="*/ 4 f49 1"/>
                  <a:gd name="f74" fmla="*/ 87 f50 1"/>
                  <a:gd name="f75" fmla="+- f51 0 f1"/>
                  <a:gd name="f76" fmla="*/ f54 1 92"/>
                  <a:gd name="f77" fmla="*/ f55 1 22"/>
                  <a:gd name="f78" fmla="*/ f56 1 92"/>
                  <a:gd name="f79" fmla="*/ f57 1 22"/>
                  <a:gd name="f80" fmla="*/ f58 1 92"/>
                  <a:gd name="f81" fmla="*/ f59 1 22"/>
                  <a:gd name="f82" fmla="*/ f60 1 92"/>
                  <a:gd name="f83" fmla="*/ f61 1 22"/>
                  <a:gd name="f84" fmla="*/ f62 1 92"/>
                  <a:gd name="f85" fmla="*/ f63 1 22"/>
                  <a:gd name="f86" fmla="*/ f64 1 92"/>
                  <a:gd name="f87" fmla="*/ f65 1 22"/>
                  <a:gd name="f88" fmla="*/ f66 1 92"/>
                  <a:gd name="f89" fmla="*/ f67 1 22"/>
                  <a:gd name="f90" fmla="*/ f68 1 92"/>
                  <a:gd name="f91" fmla="*/ f69 1 22"/>
                  <a:gd name="f92" fmla="*/ f70 1 92"/>
                  <a:gd name="f93" fmla="*/ f71 1 22"/>
                  <a:gd name="f94" fmla="*/ f72 1 92"/>
                  <a:gd name="f95" fmla="*/ f73 1 22"/>
                  <a:gd name="f96" fmla="*/ f74 1 92"/>
                  <a:gd name="f97" fmla="*/ 0 1 f52"/>
                  <a:gd name="f98" fmla="*/ f46 1 f52"/>
                  <a:gd name="f99" fmla="*/ 0 1 f53"/>
                  <a:gd name="f100" fmla="*/ f47 1 f53"/>
                  <a:gd name="f101" fmla="*/ f76 1 f52"/>
                  <a:gd name="f102" fmla="*/ f77 1 f53"/>
                  <a:gd name="f103" fmla="*/ f78 1 f52"/>
                  <a:gd name="f104" fmla="*/ f79 1 f53"/>
                  <a:gd name="f105" fmla="*/ f80 1 f52"/>
                  <a:gd name="f106" fmla="*/ f81 1 f53"/>
                  <a:gd name="f107" fmla="*/ f82 1 f52"/>
                  <a:gd name="f108" fmla="*/ f83 1 f53"/>
                  <a:gd name="f109" fmla="*/ f84 1 f52"/>
                  <a:gd name="f110" fmla="*/ f85 1 f53"/>
                  <a:gd name="f111" fmla="*/ f86 1 f52"/>
                  <a:gd name="f112" fmla="*/ f87 1 f53"/>
                  <a:gd name="f113" fmla="*/ f88 1 f52"/>
                  <a:gd name="f114" fmla="*/ f89 1 f53"/>
                  <a:gd name="f115" fmla="*/ f90 1 f52"/>
                  <a:gd name="f116" fmla="*/ f91 1 f53"/>
                  <a:gd name="f117" fmla="*/ f92 1 f52"/>
                  <a:gd name="f118" fmla="*/ f93 1 f53"/>
                  <a:gd name="f119" fmla="*/ f94 1 f52"/>
                  <a:gd name="f120" fmla="*/ f95 1 f53"/>
                  <a:gd name="f121" fmla="*/ f96 1 f52"/>
                  <a:gd name="f122" fmla="*/ f97 f43 1"/>
                  <a:gd name="f123" fmla="*/ f98 f43 1"/>
                  <a:gd name="f124" fmla="*/ f100 f44 1"/>
                  <a:gd name="f125" fmla="*/ f99 f44 1"/>
                  <a:gd name="f126" fmla="*/ f101 f43 1"/>
                  <a:gd name="f127" fmla="*/ f102 f44 1"/>
                  <a:gd name="f128" fmla="*/ f103 f43 1"/>
                  <a:gd name="f129" fmla="*/ f104 f44 1"/>
                  <a:gd name="f130" fmla="*/ f105 f43 1"/>
                  <a:gd name="f131" fmla="*/ f106 f44 1"/>
                  <a:gd name="f132" fmla="*/ f107 f43 1"/>
                  <a:gd name="f133" fmla="*/ f108 f44 1"/>
                  <a:gd name="f134" fmla="*/ f109 f43 1"/>
                  <a:gd name="f135" fmla="*/ f110 f44 1"/>
                  <a:gd name="f136" fmla="*/ f111 f43 1"/>
                  <a:gd name="f137" fmla="*/ f112 f44 1"/>
                  <a:gd name="f138" fmla="*/ f113 f43 1"/>
                  <a:gd name="f139" fmla="*/ f114 f44 1"/>
                  <a:gd name="f140" fmla="*/ f115 f43 1"/>
                  <a:gd name="f141" fmla="*/ f116 f44 1"/>
                  <a:gd name="f142" fmla="*/ f117 f43 1"/>
                  <a:gd name="f143" fmla="*/ f118 f44 1"/>
                  <a:gd name="f144" fmla="*/ f119 f43 1"/>
                  <a:gd name="f145" fmla="*/ f120 f44 1"/>
                  <a:gd name="f146" fmla="*/ f121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5">
                    <a:pos x="f126" y="f127"/>
                  </a:cxn>
                  <a:cxn ang="f75">
                    <a:pos x="f128" y="f129"/>
                  </a:cxn>
                  <a:cxn ang="f75">
                    <a:pos x="f130" y="f131"/>
                  </a:cxn>
                  <a:cxn ang="f75">
                    <a:pos x="f132" y="f133"/>
                  </a:cxn>
                  <a:cxn ang="f75">
                    <a:pos x="f134" y="f135"/>
                  </a:cxn>
                  <a:cxn ang="f75">
                    <a:pos x="f136" y="f137"/>
                  </a:cxn>
                  <a:cxn ang="f75">
                    <a:pos x="f138" y="f139"/>
                  </a:cxn>
                  <a:cxn ang="f75">
                    <a:pos x="f138" y="f139"/>
                  </a:cxn>
                  <a:cxn ang="f75">
                    <a:pos x="f140" y="f141"/>
                  </a:cxn>
                  <a:cxn ang="f75">
                    <a:pos x="f142" y="f143"/>
                  </a:cxn>
                  <a:cxn ang="f75">
                    <a:pos x="f144" y="f145"/>
                  </a:cxn>
                  <a:cxn ang="f75">
                    <a:pos x="f146" y="f127"/>
                  </a:cxn>
                  <a:cxn ang="f75">
                    <a:pos x="f126" y="f127"/>
                  </a:cxn>
                </a:cxnLst>
                <a:rect l="f122" t="f125" r="f123" b="f124"/>
                <a:pathLst>
                  <a:path w="92" h="22">
                    <a:moveTo>
                      <a:pt x="f8" y="f9"/>
                    </a:moveTo>
                    <a:cubicBezTo>
                      <a:pt x="f10" y="f9"/>
                      <a:pt x="f10" y="f9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8" y="f19"/>
                      <a:pt x="f20" y="f19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7"/>
                      <a:pt x="f17" y="f28"/>
                      <a:pt x="f29" y="f28"/>
                    </a:cubicBezTo>
                    <a:cubicBezTo>
                      <a:pt x="f30" y="f28"/>
                      <a:pt x="f31" y="f7"/>
                      <a:pt x="f5" y="f7"/>
                    </a:cubicBezTo>
                    <a:cubicBezTo>
                      <a:pt x="f5" y="f7"/>
                      <a:pt x="f5" y="f7"/>
                      <a:pt x="f5" y="f7"/>
                    </a:cubicBezTo>
                    <a:cubicBezTo>
                      <a:pt x="f5" y="f27"/>
                      <a:pt x="f11" y="f27"/>
                      <a:pt x="f32" y="f27"/>
                    </a:cubicBezTo>
                    <a:cubicBezTo>
                      <a:pt x="f33" y="f26"/>
                      <a:pt x="f24" y="f24"/>
                      <a:pt x="f34" y="f22"/>
                    </a:cubicBezTo>
                    <a:cubicBezTo>
                      <a:pt x="f20" y="f35"/>
                      <a:pt x="f36" y="f33"/>
                      <a:pt x="f12" y="f31"/>
                    </a:cubicBezTo>
                    <a:cubicBezTo>
                      <a:pt x="f37" y="f32"/>
                      <a:pt x="f38" y="f11"/>
                      <a:pt x="f39" y="f9"/>
                    </a:cubicBezTo>
                    <a:cubicBezTo>
                      <a:pt x="f40" y="f5"/>
                      <a:pt x="f41" y="f5"/>
                      <a:pt x="f8" y="f9"/>
                    </a:cubicBezTo>
                    <a:close/>
                  </a:path>
                </a:pathLst>
              </a:custGeom>
              <a:solidFill>
                <a:srgbClr val="725D7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26" name="Freeform 89">
                <a:extLst>
                  <a:ext uri="{FF2B5EF4-FFF2-40B4-BE49-F238E27FC236}">
                    <a16:creationId xmlns:a16="http://schemas.microsoft.com/office/drawing/2014/main" id="{3A2CC616-619F-6BCE-2BD4-790C8FEB9456}"/>
                  </a:ext>
                </a:extLst>
              </p:cNvPr>
              <p:cNvSpPr/>
              <p:nvPr/>
            </p:nvSpPr>
            <p:spPr>
              <a:xfrm>
                <a:off x="9294811" y="6813551"/>
                <a:ext cx="3047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15"/>
                  <a:gd name="f8" fmla="val 3"/>
                  <a:gd name="f9" fmla="val 4"/>
                  <a:gd name="f10" fmla="val 1"/>
                  <a:gd name="f11" fmla="val 6"/>
                  <a:gd name="f12" fmla="val 7"/>
                  <a:gd name="f13" fmla="val 5"/>
                  <a:gd name="f14" fmla="val 2"/>
                  <a:gd name="f15" fmla="val 10"/>
                  <a:gd name="f16" fmla="val 8"/>
                  <a:gd name="f17" fmla="val 12"/>
                  <a:gd name="f18" fmla="val 19"/>
                  <a:gd name="f19" fmla="val 22"/>
                  <a:gd name="f20" fmla="val 23"/>
                  <a:gd name="f21" fmla="val 25"/>
                  <a:gd name="f22" fmla="val 18"/>
                  <a:gd name="f23" fmla="val 13"/>
                  <a:gd name="f24" fmla="val 9"/>
                  <a:gd name="f25" fmla="val 11"/>
                  <a:gd name="f26" fmla="val 14"/>
                  <a:gd name="f27" fmla="val 16"/>
                  <a:gd name="f28" fmla="+- 0 0 -90"/>
                  <a:gd name="f29" fmla="*/ f3 1 26"/>
                  <a:gd name="f30" fmla="*/ f4 1 15"/>
                  <a:gd name="f31" fmla="val f5"/>
                  <a:gd name="f32" fmla="val f6"/>
                  <a:gd name="f33" fmla="val f7"/>
                  <a:gd name="f34" fmla="*/ f28 f0 1"/>
                  <a:gd name="f35" fmla="+- f33 0 f31"/>
                  <a:gd name="f36" fmla="+- f32 0 f31"/>
                  <a:gd name="f37" fmla="*/ f34 1 f2"/>
                  <a:gd name="f38" fmla="*/ f36 1 26"/>
                  <a:gd name="f39" fmla="*/ f35 1 15"/>
                  <a:gd name="f40" fmla="*/ 3 f36 1"/>
                  <a:gd name="f41" fmla="*/ 0 f35 1"/>
                  <a:gd name="f42" fmla="*/ 7 f36 1"/>
                  <a:gd name="f43" fmla="*/ 1 f35 1"/>
                  <a:gd name="f44" fmla="*/ 4 f36 1"/>
                  <a:gd name="f45" fmla="*/ 3 f35 1"/>
                  <a:gd name="f46" fmla="*/ 4 f35 1"/>
                  <a:gd name="f47" fmla="*/ 12 f36 1"/>
                  <a:gd name="f48" fmla="*/ 7 f35 1"/>
                  <a:gd name="f49" fmla="*/ 22 f36 1"/>
                  <a:gd name="f50" fmla="*/ 26 f36 1"/>
                  <a:gd name="f51" fmla="*/ 15 f36 1"/>
                  <a:gd name="f52" fmla="*/ 8 f35 1"/>
                  <a:gd name="f53" fmla="*/ 10 f36 1"/>
                  <a:gd name="f54" fmla="*/ 11 f35 1"/>
                  <a:gd name="f55" fmla="*/ 14 f35 1"/>
                  <a:gd name="f56" fmla="*/ 15 f35 1"/>
                  <a:gd name="f57" fmla="*/ 9 f36 1"/>
                  <a:gd name="f58" fmla="*/ 10 f35 1"/>
                  <a:gd name="f59" fmla="*/ 8 f36 1"/>
                  <a:gd name="f60" fmla="*/ 9 f35 1"/>
                  <a:gd name="f61" fmla="*/ 2 f36 1"/>
                  <a:gd name="f62" fmla="*/ 6 f35 1"/>
                  <a:gd name="f63" fmla="+- f37 0 f1"/>
                  <a:gd name="f64" fmla="*/ f40 1 26"/>
                  <a:gd name="f65" fmla="*/ f41 1 15"/>
                  <a:gd name="f66" fmla="*/ f42 1 26"/>
                  <a:gd name="f67" fmla="*/ f43 1 15"/>
                  <a:gd name="f68" fmla="*/ f44 1 26"/>
                  <a:gd name="f69" fmla="*/ f45 1 15"/>
                  <a:gd name="f70" fmla="*/ f46 1 15"/>
                  <a:gd name="f71" fmla="*/ f47 1 26"/>
                  <a:gd name="f72" fmla="*/ f48 1 15"/>
                  <a:gd name="f73" fmla="*/ f49 1 26"/>
                  <a:gd name="f74" fmla="*/ f50 1 26"/>
                  <a:gd name="f75" fmla="*/ f51 1 26"/>
                  <a:gd name="f76" fmla="*/ f52 1 15"/>
                  <a:gd name="f77" fmla="*/ f53 1 26"/>
                  <a:gd name="f78" fmla="*/ f54 1 15"/>
                  <a:gd name="f79" fmla="*/ f55 1 15"/>
                  <a:gd name="f80" fmla="*/ f56 1 15"/>
                  <a:gd name="f81" fmla="*/ f57 1 26"/>
                  <a:gd name="f82" fmla="*/ f58 1 15"/>
                  <a:gd name="f83" fmla="*/ f59 1 26"/>
                  <a:gd name="f84" fmla="*/ f60 1 15"/>
                  <a:gd name="f85" fmla="*/ f61 1 26"/>
                  <a:gd name="f86" fmla="*/ f62 1 15"/>
                  <a:gd name="f87" fmla="*/ 0 1 f38"/>
                  <a:gd name="f88" fmla="*/ f32 1 f38"/>
                  <a:gd name="f89" fmla="*/ 0 1 f39"/>
                  <a:gd name="f90" fmla="*/ f33 1 f39"/>
                  <a:gd name="f91" fmla="*/ f64 1 f38"/>
                  <a:gd name="f92" fmla="*/ f65 1 f39"/>
                  <a:gd name="f93" fmla="*/ f66 1 f38"/>
                  <a:gd name="f94" fmla="*/ f67 1 f39"/>
                  <a:gd name="f95" fmla="*/ f68 1 f38"/>
                  <a:gd name="f96" fmla="*/ f69 1 f39"/>
                  <a:gd name="f97" fmla="*/ f70 1 f39"/>
                  <a:gd name="f98" fmla="*/ f71 1 f38"/>
                  <a:gd name="f99" fmla="*/ f72 1 f39"/>
                  <a:gd name="f100" fmla="*/ f73 1 f38"/>
                  <a:gd name="f101" fmla="*/ f74 1 f38"/>
                  <a:gd name="f102" fmla="*/ f75 1 f38"/>
                  <a:gd name="f103" fmla="*/ f76 1 f39"/>
                  <a:gd name="f104" fmla="*/ f77 1 f38"/>
                  <a:gd name="f105" fmla="*/ f78 1 f39"/>
                  <a:gd name="f106" fmla="*/ f79 1 f39"/>
                  <a:gd name="f107" fmla="*/ f80 1 f39"/>
                  <a:gd name="f108" fmla="*/ f81 1 f38"/>
                  <a:gd name="f109" fmla="*/ f82 1 f39"/>
                  <a:gd name="f110" fmla="*/ f83 1 f38"/>
                  <a:gd name="f111" fmla="*/ f84 1 f39"/>
                  <a:gd name="f112" fmla="*/ f85 1 f38"/>
                  <a:gd name="f113" fmla="*/ f86 1 f39"/>
                  <a:gd name="f114" fmla="*/ f87 f29 1"/>
                  <a:gd name="f115" fmla="*/ f88 f29 1"/>
                  <a:gd name="f116" fmla="*/ f90 f30 1"/>
                  <a:gd name="f117" fmla="*/ f89 f30 1"/>
                  <a:gd name="f118" fmla="*/ f91 f29 1"/>
                  <a:gd name="f119" fmla="*/ f92 f30 1"/>
                  <a:gd name="f120" fmla="*/ f93 f29 1"/>
                  <a:gd name="f121" fmla="*/ f94 f30 1"/>
                  <a:gd name="f122" fmla="*/ f95 f29 1"/>
                  <a:gd name="f123" fmla="*/ f96 f30 1"/>
                  <a:gd name="f124" fmla="*/ f97 f30 1"/>
                  <a:gd name="f125" fmla="*/ f98 f29 1"/>
                  <a:gd name="f126" fmla="*/ f99 f30 1"/>
                  <a:gd name="f127" fmla="*/ f100 f29 1"/>
                  <a:gd name="f128" fmla="*/ f101 f29 1"/>
                  <a:gd name="f129" fmla="*/ f102 f29 1"/>
                  <a:gd name="f130" fmla="*/ f103 f30 1"/>
                  <a:gd name="f131" fmla="*/ f104 f29 1"/>
                  <a:gd name="f132" fmla="*/ f105 f30 1"/>
                  <a:gd name="f133" fmla="*/ f106 f30 1"/>
                  <a:gd name="f134" fmla="*/ f107 f30 1"/>
                  <a:gd name="f135" fmla="*/ f108 f29 1"/>
                  <a:gd name="f136" fmla="*/ f109 f30 1"/>
                  <a:gd name="f137" fmla="*/ f110 f29 1"/>
                  <a:gd name="f138" fmla="*/ f111 f30 1"/>
                  <a:gd name="f139" fmla="*/ f112 f29 1"/>
                  <a:gd name="f140" fmla="*/ f113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118" y="f119"/>
                  </a:cxn>
                  <a:cxn ang="f63">
                    <a:pos x="f120" y="f121"/>
                  </a:cxn>
                  <a:cxn ang="f63">
                    <a:pos x="f122" y="f123"/>
                  </a:cxn>
                  <a:cxn ang="f63">
                    <a:pos x="f122" y="f124"/>
                  </a:cxn>
                  <a:cxn ang="f63">
                    <a:pos x="f125" y="f126"/>
                  </a:cxn>
                  <a:cxn ang="f63">
                    <a:pos x="f127" y="f123"/>
                  </a:cxn>
                  <a:cxn ang="f63">
                    <a:pos x="f127" y="f123"/>
                  </a:cxn>
                  <a:cxn ang="f63">
                    <a:pos x="f128" y="f123"/>
                  </a:cxn>
                  <a:cxn ang="f63">
                    <a:pos x="f129" y="f130"/>
                  </a:cxn>
                  <a:cxn ang="f63">
                    <a:pos x="f131" y="f132"/>
                  </a:cxn>
                  <a:cxn ang="f63">
                    <a:pos x="f129" y="f133"/>
                  </a:cxn>
                  <a:cxn ang="f63">
                    <a:pos x="f129" y="f133"/>
                  </a:cxn>
                  <a:cxn ang="f63">
                    <a:pos x="f129" y="f134"/>
                  </a:cxn>
                  <a:cxn ang="f63">
                    <a:pos x="f135" y="f136"/>
                  </a:cxn>
                  <a:cxn ang="f63">
                    <a:pos x="f137" y="f138"/>
                  </a:cxn>
                  <a:cxn ang="f63">
                    <a:pos x="f139" y="f140"/>
                  </a:cxn>
                  <a:cxn ang="f63">
                    <a:pos x="f118" y="f119"/>
                  </a:cxn>
                </a:cxnLst>
                <a:rect l="f114" t="f117" r="f115" b="f116"/>
                <a:pathLst>
                  <a:path w="26" h="15">
                    <a:moveTo>
                      <a:pt x="f8" y="f5"/>
                    </a:moveTo>
                    <a:cubicBezTo>
                      <a:pt x="f9" y="f10"/>
                      <a:pt x="f11" y="f5"/>
                      <a:pt x="f12" y="f10"/>
                    </a:cubicBezTo>
                    <a:cubicBezTo>
                      <a:pt x="f12" y="f8"/>
                      <a:pt x="f13" y="f14"/>
                      <a:pt x="f9" y="f8"/>
                    </a:cubicBezTo>
                    <a:cubicBezTo>
                      <a:pt x="f8" y="f8"/>
                      <a:pt x="f8" y="f9"/>
                      <a:pt x="f9" y="f9"/>
                    </a:cubicBezTo>
                    <a:cubicBezTo>
                      <a:pt x="f13" y="f11"/>
                      <a:pt x="f15" y="f16"/>
                      <a:pt x="f17" y="f12"/>
                    </a:cubicBezTo>
                    <a:cubicBezTo>
                      <a:pt x="f7" y="f11"/>
                      <a:pt x="f18" y="f9"/>
                      <a:pt x="f19" y="f8"/>
                    </a:cubicBezTo>
                    <a:cubicBezTo>
                      <a:pt x="f19" y="f8"/>
                      <a:pt x="f19" y="f8"/>
                      <a:pt x="f19" y="f8"/>
                    </a:cubicBezTo>
                    <a:cubicBezTo>
                      <a:pt x="f20" y="f14"/>
                      <a:pt x="f21" y="f14"/>
                      <a:pt x="f6" y="f8"/>
                    </a:cubicBezTo>
                    <a:cubicBezTo>
                      <a:pt x="f19" y="f13"/>
                      <a:pt x="f22" y="f12"/>
                      <a:pt x="f7" y="f16"/>
                    </a:cubicBezTo>
                    <a:cubicBezTo>
                      <a:pt x="f23" y="f24"/>
                      <a:pt x="f15" y="f24"/>
                      <a:pt x="f15" y="f25"/>
                    </a:cubicBezTo>
                    <a:cubicBezTo>
                      <a:pt x="f15" y="f26"/>
                      <a:pt x="f23" y="f26"/>
                      <a:pt x="f7" y="f26"/>
                    </a:cubicBezTo>
                    <a:cubicBezTo>
                      <a:pt x="f7" y="f26"/>
                      <a:pt x="f7" y="f26"/>
                      <a:pt x="f7" y="f26"/>
                    </a:cubicBezTo>
                    <a:cubicBezTo>
                      <a:pt x="f27" y="f7"/>
                      <a:pt x="f7" y="f7"/>
                      <a:pt x="f7" y="f7"/>
                    </a:cubicBezTo>
                    <a:cubicBezTo>
                      <a:pt x="f17" y="f26"/>
                      <a:pt x="f24" y="f26"/>
                      <a:pt x="f24" y="f15"/>
                    </a:cubicBezTo>
                    <a:cubicBezTo>
                      <a:pt x="f24" y="f24"/>
                      <a:pt x="f16" y="f24"/>
                      <a:pt x="f16" y="f24"/>
                    </a:cubicBezTo>
                    <a:cubicBezTo>
                      <a:pt x="f11" y="f16"/>
                      <a:pt x="f9" y="f12"/>
                      <a:pt x="f14" y="f11"/>
                    </a:cubicBezTo>
                    <a:cubicBezTo>
                      <a:pt x="f5" y="f8"/>
                      <a:pt x="f5" y="f10"/>
                      <a:pt x="f8" y="f5"/>
                    </a:cubicBezTo>
                    <a:close/>
                  </a:path>
                </a:pathLst>
              </a:custGeom>
              <a:solidFill>
                <a:srgbClr val="80554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27" name="Freeform 90">
                <a:extLst>
                  <a:ext uri="{FF2B5EF4-FFF2-40B4-BE49-F238E27FC236}">
                    <a16:creationId xmlns:a16="http://schemas.microsoft.com/office/drawing/2014/main" id="{E98649B8-A7E7-CB56-8240-9006C3F099E3}"/>
                  </a:ext>
                </a:extLst>
              </p:cNvPr>
              <p:cNvSpPr/>
              <p:nvPr/>
            </p:nvSpPr>
            <p:spPr>
              <a:xfrm>
                <a:off x="9482135" y="6907213"/>
                <a:ext cx="187323" cy="12859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"/>
                  <a:gd name="f7" fmla="val 11"/>
                  <a:gd name="f8" fmla="val 8"/>
                  <a:gd name="f9" fmla="val 1"/>
                  <a:gd name="f10" fmla="val 7"/>
                  <a:gd name="f11" fmla="val 6"/>
                  <a:gd name="f12" fmla="val 4"/>
                  <a:gd name="f13" fmla="val 2"/>
                  <a:gd name="f14" fmla="val 13"/>
                  <a:gd name="f15" fmla="val 9"/>
                  <a:gd name="f16" fmla="val 3"/>
                  <a:gd name="f17" fmla="val 5"/>
                  <a:gd name="f18" fmla="+- 0 0 -90"/>
                  <a:gd name="f19" fmla="*/ f3 1 16"/>
                  <a:gd name="f20" fmla="*/ f4 1 11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6"/>
                  <a:gd name="f29" fmla="*/ f25 1 11"/>
                  <a:gd name="f30" fmla="*/ 0 f26 1"/>
                  <a:gd name="f31" fmla="*/ 8 f25 1"/>
                  <a:gd name="f32" fmla="*/ 1 f26 1"/>
                  <a:gd name="f33" fmla="*/ 6 f25 1"/>
                  <a:gd name="f34" fmla="*/ 16 f26 1"/>
                  <a:gd name="f35" fmla="*/ 0 f25 1"/>
                  <a:gd name="f36" fmla="*/ 6 f26 1"/>
                  <a:gd name="f37" fmla="*/ 5 f25 1"/>
                  <a:gd name="f38" fmla="*/ 3 f26 1"/>
                  <a:gd name="f39" fmla="*/ 2 f26 1"/>
                  <a:gd name="f40" fmla="*/ 11 f25 1"/>
                  <a:gd name="f41" fmla="+- f27 0 f1"/>
                  <a:gd name="f42" fmla="*/ f30 1 16"/>
                  <a:gd name="f43" fmla="*/ f31 1 11"/>
                  <a:gd name="f44" fmla="*/ f32 1 16"/>
                  <a:gd name="f45" fmla="*/ f33 1 11"/>
                  <a:gd name="f46" fmla="*/ f34 1 16"/>
                  <a:gd name="f47" fmla="*/ f35 1 11"/>
                  <a:gd name="f48" fmla="*/ f36 1 16"/>
                  <a:gd name="f49" fmla="*/ f37 1 11"/>
                  <a:gd name="f50" fmla="*/ f38 1 16"/>
                  <a:gd name="f51" fmla="*/ f39 1 16"/>
                  <a:gd name="f52" fmla="*/ f40 1 11"/>
                  <a:gd name="f53" fmla="*/ 0 1 f28"/>
                  <a:gd name="f54" fmla="*/ f22 1 f28"/>
                  <a:gd name="f55" fmla="*/ 0 1 f29"/>
                  <a:gd name="f56" fmla="*/ f23 1 f29"/>
                  <a:gd name="f57" fmla="*/ f42 1 f28"/>
                  <a:gd name="f58" fmla="*/ f43 1 f29"/>
                  <a:gd name="f59" fmla="*/ f44 1 f28"/>
                  <a:gd name="f60" fmla="*/ f45 1 f29"/>
                  <a:gd name="f61" fmla="*/ f46 1 f28"/>
                  <a:gd name="f62" fmla="*/ f47 1 f29"/>
                  <a:gd name="f63" fmla="*/ f48 1 f28"/>
                  <a:gd name="f64" fmla="*/ f49 1 f29"/>
                  <a:gd name="f65" fmla="*/ f50 1 f28"/>
                  <a:gd name="f66" fmla="*/ f51 1 f28"/>
                  <a:gd name="f67" fmla="*/ f52 1 f29"/>
                  <a:gd name="f68" fmla="*/ f53 f19 1"/>
                  <a:gd name="f69" fmla="*/ f54 f19 1"/>
                  <a:gd name="f70" fmla="*/ f56 f20 1"/>
                  <a:gd name="f71" fmla="*/ f55 f20 1"/>
                  <a:gd name="f72" fmla="*/ f57 f19 1"/>
                  <a:gd name="f73" fmla="*/ f58 f20 1"/>
                  <a:gd name="f74" fmla="*/ f59 f19 1"/>
                  <a:gd name="f75" fmla="*/ f60 f20 1"/>
                  <a:gd name="f76" fmla="*/ f61 f19 1"/>
                  <a:gd name="f77" fmla="*/ f62 f20 1"/>
                  <a:gd name="f78" fmla="*/ f63 f19 1"/>
                  <a:gd name="f79" fmla="*/ f64 f20 1"/>
                  <a:gd name="f80" fmla="*/ f65 f19 1"/>
                  <a:gd name="f81" fmla="*/ f66 f19 1"/>
                  <a:gd name="f82" fmla="*/ f67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2" y="f73"/>
                  </a:cxn>
                  <a:cxn ang="f41">
                    <a:pos x="f74" y="f75"/>
                  </a:cxn>
                  <a:cxn ang="f41">
                    <a:pos x="f76" y="f77"/>
                  </a:cxn>
                  <a:cxn ang="f41">
                    <a:pos x="f78" y="f79"/>
                  </a:cxn>
                  <a:cxn ang="f41">
                    <a:pos x="f80" y="f75"/>
                  </a:cxn>
                  <a:cxn ang="f41">
                    <a:pos x="f81" y="f82"/>
                  </a:cxn>
                  <a:cxn ang="f41">
                    <a:pos x="f72" y="f73"/>
                  </a:cxn>
                </a:cxnLst>
                <a:rect l="f68" t="f71" r="f69" b="f70"/>
                <a:pathLst>
                  <a:path w="16" h="11">
                    <a:moveTo>
                      <a:pt x="f5" y="f8"/>
                    </a:moveTo>
                    <a:cubicBezTo>
                      <a:pt x="f9" y="f8"/>
                      <a:pt x="f9" y="f10"/>
                      <a:pt x="f9" y="f11"/>
                    </a:cubicBezTo>
                    <a:cubicBezTo>
                      <a:pt x="f11" y="f12"/>
                      <a:pt x="f7" y="f13"/>
                      <a:pt x="f6" y="f5"/>
                    </a:cubicBezTo>
                    <a:cubicBezTo>
                      <a:pt x="f14" y="f13"/>
                      <a:pt x="f15" y="f16"/>
                      <a:pt x="f11" y="f17"/>
                    </a:cubicBezTo>
                    <a:cubicBezTo>
                      <a:pt x="f17" y="f11"/>
                      <a:pt x="f12" y="f11"/>
                      <a:pt x="f16" y="f11"/>
                    </a:cubicBezTo>
                    <a:cubicBezTo>
                      <a:pt x="f9" y="f10"/>
                      <a:pt x="f5" y="f15"/>
                      <a:pt x="f13" y="f7"/>
                    </a:cubicBezTo>
                    <a:cubicBezTo>
                      <a:pt x="f5" y="f7"/>
                      <a:pt x="f5" y="f15"/>
                      <a:pt x="f5" y="f8"/>
                    </a:cubicBezTo>
                    <a:close/>
                  </a:path>
                </a:pathLst>
              </a:custGeom>
              <a:solidFill>
                <a:srgbClr val="80554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28" name="Freeform 91">
                <a:extLst>
                  <a:ext uri="{FF2B5EF4-FFF2-40B4-BE49-F238E27FC236}">
                    <a16:creationId xmlns:a16="http://schemas.microsoft.com/office/drawing/2014/main" id="{7AEDD0D1-D914-1DC2-B280-76C5E9AB9376}"/>
                  </a:ext>
                </a:extLst>
              </p:cNvPr>
              <p:cNvSpPr/>
              <p:nvPr/>
            </p:nvSpPr>
            <p:spPr>
              <a:xfrm>
                <a:off x="9775822" y="7339010"/>
                <a:ext cx="58741" cy="238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2"/>
                  <a:gd name="f8" fmla="val 4"/>
                  <a:gd name="f9" fmla="val 1"/>
                  <a:gd name="f10" fmla="val 3"/>
                  <a:gd name="f11" fmla="+- 0 0 -90"/>
                  <a:gd name="f12" fmla="*/ f3 1 5"/>
                  <a:gd name="f13" fmla="*/ f4 1 2"/>
                  <a:gd name="f14" fmla="val f5"/>
                  <a:gd name="f15" fmla="val f6"/>
                  <a:gd name="f16" fmla="val f7"/>
                  <a:gd name="f17" fmla="*/ f11 f0 1"/>
                  <a:gd name="f18" fmla="+- f16 0 f14"/>
                  <a:gd name="f19" fmla="+- f15 0 f14"/>
                  <a:gd name="f20" fmla="*/ f17 1 f2"/>
                  <a:gd name="f21" fmla="*/ f18 1 2"/>
                  <a:gd name="f22" fmla="*/ f19 1 5"/>
                  <a:gd name="f23" fmla="*/ 4 f19 1"/>
                  <a:gd name="f24" fmla="*/ 0 f18 1"/>
                  <a:gd name="f25" fmla="*/ 5 f19 1"/>
                  <a:gd name="f26" fmla="*/ 1 f18 1"/>
                  <a:gd name="f27" fmla="*/ 2 f18 1"/>
                  <a:gd name="f28" fmla="*/ 0 f19 1"/>
                  <a:gd name="f29" fmla="*/ 2 f19 1"/>
                  <a:gd name="f30" fmla="+- f20 0 f1"/>
                  <a:gd name="f31" fmla="*/ f23 1 5"/>
                  <a:gd name="f32" fmla="*/ f24 1 2"/>
                  <a:gd name="f33" fmla="*/ f25 1 5"/>
                  <a:gd name="f34" fmla="*/ f26 1 2"/>
                  <a:gd name="f35" fmla="*/ f27 1 2"/>
                  <a:gd name="f36" fmla="*/ f28 1 5"/>
                  <a:gd name="f37" fmla="*/ f29 1 5"/>
                  <a:gd name="f38" fmla="*/ 0 1 f22"/>
                  <a:gd name="f39" fmla="*/ f15 1 f22"/>
                  <a:gd name="f40" fmla="*/ 0 1 f21"/>
                  <a:gd name="f41" fmla="*/ f16 1 f21"/>
                  <a:gd name="f42" fmla="*/ f31 1 f22"/>
                  <a:gd name="f43" fmla="*/ f32 1 f21"/>
                  <a:gd name="f44" fmla="*/ f33 1 f22"/>
                  <a:gd name="f45" fmla="*/ f34 1 f21"/>
                  <a:gd name="f46" fmla="*/ f35 1 f21"/>
                  <a:gd name="f47" fmla="*/ f36 1 f22"/>
                  <a:gd name="f48" fmla="*/ f37 1 f22"/>
                  <a:gd name="f49" fmla="*/ f38 f12 1"/>
                  <a:gd name="f50" fmla="*/ f39 f12 1"/>
                  <a:gd name="f51" fmla="*/ f41 f13 1"/>
                  <a:gd name="f52" fmla="*/ f40 f13 1"/>
                  <a:gd name="f53" fmla="*/ f42 f12 1"/>
                  <a:gd name="f54" fmla="*/ f43 f13 1"/>
                  <a:gd name="f55" fmla="*/ f44 f12 1"/>
                  <a:gd name="f56" fmla="*/ f45 f13 1"/>
                  <a:gd name="f57" fmla="*/ f46 f13 1"/>
                  <a:gd name="f58" fmla="*/ f47 f12 1"/>
                  <a:gd name="f59" fmla="*/ f4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54"/>
                  </a:cxn>
                  <a:cxn ang="f30">
                    <a:pos x="f55" y="f54"/>
                  </a:cxn>
                  <a:cxn ang="f30">
                    <a:pos x="f55" y="f56"/>
                  </a:cxn>
                  <a:cxn ang="f30">
                    <a:pos x="f55" y="f57"/>
                  </a:cxn>
                  <a:cxn ang="f30">
                    <a:pos x="f58" y="f56"/>
                  </a:cxn>
                  <a:cxn ang="f30">
                    <a:pos x="f59" y="f56"/>
                  </a:cxn>
                  <a:cxn ang="f30">
                    <a:pos x="f53" y="f54"/>
                  </a:cxn>
                </a:cxnLst>
                <a:rect l="f49" t="f52" r="f50" b="f51"/>
                <a:pathLst>
                  <a:path w="5" h="2">
                    <a:moveTo>
                      <a:pt x="f8" y="f5"/>
                    </a:moveTo>
                    <a:cubicBezTo>
                      <a:pt x="f8" y="f5"/>
                      <a:pt x="f8" y="f5"/>
                      <a:pt x="f6" y="f5"/>
                    </a:cubicBezTo>
                    <a:cubicBezTo>
                      <a:pt x="f6" y="f5"/>
                      <a:pt x="f6" y="f5"/>
                      <a:pt x="f6" y="f9"/>
                    </a:cubicBezTo>
                    <a:cubicBezTo>
                      <a:pt x="f6" y="f9"/>
                      <a:pt x="f6" y="f9"/>
                      <a:pt x="f6" y="f7"/>
                    </a:cubicBezTo>
                    <a:cubicBezTo>
                      <a:pt x="f10" y="f7"/>
                      <a:pt x="f9" y="f9"/>
                      <a:pt x="f5" y="f9"/>
                    </a:cubicBezTo>
                    <a:cubicBezTo>
                      <a:pt x="f9" y="f5"/>
                      <a:pt x="f7" y="f9"/>
                      <a:pt x="f7" y="f9"/>
                    </a:cubicBezTo>
                    <a:cubicBezTo>
                      <a:pt x="f10" y="f9"/>
                      <a:pt x="f8" y="f9"/>
                      <a:pt x="f8" y="f5"/>
                    </a:cubicBezTo>
                    <a:close/>
                  </a:path>
                </a:pathLst>
              </a:custGeom>
              <a:solidFill>
                <a:srgbClr val="85655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29" name="Freeform 92">
                <a:extLst>
                  <a:ext uri="{FF2B5EF4-FFF2-40B4-BE49-F238E27FC236}">
                    <a16:creationId xmlns:a16="http://schemas.microsoft.com/office/drawing/2014/main" id="{2A67F852-1D20-E0F4-2F85-63E00F9109E6}"/>
                  </a:ext>
                </a:extLst>
              </p:cNvPr>
              <p:cNvSpPr/>
              <p:nvPr/>
            </p:nvSpPr>
            <p:spPr>
              <a:xfrm>
                <a:off x="8697909" y="7351711"/>
                <a:ext cx="23810" cy="3032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"/>
                  <a:gd name="f7" fmla="val 26"/>
                  <a:gd name="f8" fmla="val 1"/>
                  <a:gd name="f9" fmla="val 5"/>
                  <a:gd name="f10" fmla="val 10"/>
                  <a:gd name="f11" fmla="val 15"/>
                  <a:gd name="f12" fmla="val 18"/>
                  <a:gd name="f13" fmla="val 22"/>
                  <a:gd name="f14" fmla="val 25"/>
                  <a:gd name="f15" fmla="val 24"/>
                  <a:gd name="f16" fmla="val 21"/>
                  <a:gd name="f17" fmla="val 17"/>
                  <a:gd name="f18" fmla="val 14"/>
                  <a:gd name="f19" fmla="val 11"/>
                  <a:gd name="f20" fmla="val 8"/>
                  <a:gd name="f21" fmla="val 3"/>
                  <a:gd name="f22" fmla="+- 0 0 -90"/>
                  <a:gd name="f23" fmla="*/ f3 1 2"/>
                  <a:gd name="f24" fmla="*/ f4 1 2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"/>
                  <a:gd name="f33" fmla="*/ f29 1 26"/>
                  <a:gd name="f34" fmla="*/ 1 f30 1"/>
                  <a:gd name="f35" fmla="*/ 0 f29 1"/>
                  <a:gd name="f36" fmla="*/ 2 f30 1"/>
                  <a:gd name="f37" fmla="*/ 15 f29 1"/>
                  <a:gd name="f38" fmla="*/ 25 f29 1"/>
                  <a:gd name="f39" fmla="*/ 0 f30 1"/>
                  <a:gd name="f40" fmla="*/ 24 f29 1"/>
                  <a:gd name="f41" fmla="*/ 14 f29 1"/>
                  <a:gd name="f42" fmla="*/ 5 f29 1"/>
                  <a:gd name="f43" fmla="+- f31 0 f1"/>
                  <a:gd name="f44" fmla="*/ f34 1 2"/>
                  <a:gd name="f45" fmla="*/ f35 1 26"/>
                  <a:gd name="f46" fmla="*/ f36 1 2"/>
                  <a:gd name="f47" fmla="*/ f37 1 26"/>
                  <a:gd name="f48" fmla="*/ f38 1 26"/>
                  <a:gd name="f49" fmla="*/ f39 1 2"/>
                  <a:gd name="f50" fmla="*/ f40 1 26"/>
                  <a:gd name="f51" fmla="*/ f41 1 26"/>
                  <a:gd name="f52" fmla="*/ f42 1 26"/>
                  <a:gd name="f53" fmla="*/ 0 1 f32"/>
                  <a:gd name="f54" fmla="*/ f26 1 f32"/>
                  <a:gd name="f55" fmla="*/ 0 1 f33"/>
                  <a:gd name="f56" fmla="*/ f27 1 f33"/>
                  <a:gd name="f57" fmla="*/ f44 1 f32"/>
                  <a:gd name="f58" fmla="*/ f45 1 f33"/>
                  <a:gd name="f59" fmla="*/ f46 1 f32"/>
                  <a:gd name="f60" fmla="*/ f47 1 f33"/>
                  <a:gd name="f61" fmla="*/ f48 1 f33"/>
                  <a:gd name="f62" fmla="*/ f49 1 f32"/>
                  <a:gd name="f63" fmla="*/ f50 1 f33"/>
                  <a:gd name="f64" fmla="*/ f51 1 f33"/>
                  <a:gd name="f65" fmla="*/ f52 1 f33"/>
                  <a:gd name="f66" fmla="*/ f53 f23 1"/>
                  <a:gd name="f67" fmla="*/ f54 f23 1"/>
                  <a:gd name="f68" fmla="*/ f56 f24 1"/>
                  <a:gd name="f69" fmla="*/ f55 f24 1"/>
                  <a:gd name="f70" fmla="*/ f57 f23 1"/>
                  <a:gd name="f71" fmla="*/ f58 f24 1"/>
                  <a:gd name="f72" fmla="*/ f59 f23 1"/>
                  <a:gd name="f73" fmla="*/ f60 f24 1"/>
                  <a:gd name="f74" fmla="*/ f61 f24 1"/>
                  <a:gd name="f75" fmla="*/ f62 f23 1"/>
                  <a:gd name="f76" fmla="*/ f63 f24 1"/>
                  <a:gd name="f77" fmla="*/ f64 f24 1"/>
                  <a:gd name="f78" fmla="*/ f65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0" y="f71"/>
                  </a:cxn>
                  <a:cxn ang="f43">
                    <a:pos x="f72" y="f73"/>
                  </a:cxn>
                  <a:cxn ang="f43">
                    <a:pos x="f72" y="f74"/>
                  </a:cxn>
                  <a:cxn ang="f43">
                    <a:pos x="f75" y="f76"/>
                  </a:cxn>
                  <a:cxn ang="f43">
                    <a:pos x="f75" y="f77"/>
                  </a:cxn>
                  <a:cxn ang="f43">
                    <a:pos x="f75" y="f78"/>
                  </a:cxn>
                  <a:cxn ang="f43">
                    <a:pos x="f70" y="f71"/>
                  </a:cxn>
                </a:cxnLst>
                <a:rect l="f66" t="f69" r="f67" b="f68"/>
                <a:pathLst>
                  <a:path w="2" h="26">
                    <a:moveTo>
                      <a:pt x="f8" y="f5"/>
                    </a:moveTo>
                    <a:cubicBezTo>
                      <a:pt x="f8" y="f9"/>
                      <a:pt x="f6" y="f10"/>
                      <a:pt x="f6" y="f11"/>
                    </a:cubicBezTo>
                    <a:cubicBezTo>
                      <a:pt x="f6" y="f12"/>
                      <a:pt x="f6" y="f13"/>
                      <a:pt x="f6" y="f14"/>
                    </a:cubicBezTo>
                    <a:cubicBezTo>
                      <a:pt x="f8" y="f7"/>
                      <a:pt x="f5" y="f14"/>
                      <a:pt x="f5" y="f15"/>
                    </a:cubicBezTo>
                    <a:cubicBezTo>
                      <a:pt x="f5" y="f16"/>
                      <a:pt x="f5" y="f17"/>
                      <a:pt x="f5" y="f18"/>
                    </a:cubicBezTo>
                    <a:cubicBezTo>
                      <a:pt x="f5" y="f19"/>
                      <a:pt x="f8" y="f20"/>
                      <a:pt x="f5" y="f9"/>
                    </a:cubicBezTo>
                    <a:cubicBezTo>
                      <a:pt x="f5" y="f21"/>
                      <a:pt x="f5" y="f8"/>
                      <a:pt x="f8" y="f5"/>
                    </a:cubicBezTo>
                    <a:close/>
                  </a:path>
                </a:pathLst>
              </a:custGeom>
              <a:solidFill>
                <a:srgbClr val="D6DC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30" name="Freeform 93">
                <a:extLst>
                  <a:ext uri="{FF2B5EF4-FFF2-40B4-BE49-F238E27FC236}">
                    <a16:creationId xmlns:a16="http://schemas.microsoft.com/office/drawing/2014/main" id="{8B0BDCD2-58BB-B01E-43F5-C4F6DBC2E6E2}"/>
                  </a:ext>
                </a:extLst>
              </p:cNvPr>
              <p:cNvSpPr/>
              <p:nvPr/>
            </p:nvSpPr>
            <p:spPr>
              <a:xfrm>
                <a:off x="8674098" y="7199318"/>
                <a:ext cx="23810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"/>
                  <a:gd name="f7" fmla="val 4"/>
                  <a:gd name="f8" fmla="val 1"/>
                  <a:gd name="f9" fmla="val 3"/>
                  <a:gd name="f10" fmla="+- 0 0 -90"/>
                  <a:gd name="f11" fmla="*/ f3 1 2"/>
                  <a:gd name="f12" fmla="*/ f4 1 4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7 1 4"/>
                  <a:gd name="f21" fmla="*/ f18 1 2"/>
                  <a:gd name="f22" fmla="*/ 2 f18 1"/>
                  <a:gd name="f23" fmla="*/ 0 f17 1"/>
                  <a:gd name="f24" fmla="*/ 4 f17 1"/>
                  <a:gd name="f25" fmla="*/ 0 f18 1"/>
                  <a:gd name="f26" fmla="*/ 2 f17 1"/>
                  <a:gd name="f27" fmla="+- f19 0 f1"/>
                  <a:gd name="f28" fmla="*/ f22 1 2"/>
                  <a:gd name="f29" fmla="*/ f23 1 4"/>
                  <a:gd name="f30" fmla="*/ f24 1 4"/>
                  <a:gd name="f31" fmla="*/ f25 1 2"/>
                  <a:gd name="f32" fmla="*/ f26 1 4"/>
                  <a:gd name="f33" fmla="*/ 0 1 f21"/>
                  <a:gd name="f34" fmla="*/ f14 1 f21"/>
                  <a:gd name="f35" fmla="*/ 0 1 f20"/>
                  <a:gd name="f36" fmla="*/ f15 1 f20"/>
                  <a:gd name="f37" fmla="*/ f28 1 f21"/>
                  <a:gd name="f38" fmla="*/ f29 1 f20"/>
                  <a:gd name="f39" fmla="*/ f30 1 f20"/>
                  <a:gd name="f40" fmla="*/ f31 1 f21"/>
                  <a:gd name="f41" fmla="*/ f32 1 f20"/>
                  <a:gd name="f42" fmla="*/ f33 f11 1"/>
                  <a:gd name="f43" fmla="*/ f34 f11 1"/>
                  <a:gd name="f44" fmla="*/ f36 f12 1"/>
                  <a:gd name="f45" fmla="*/ f35 f12 1"/>
                  <a:gd name="f46" fmla="*/ f37 f11 1"/>
                  <a:gd name="f47" fmla="*/ f38 f12 1"/>
                  <a:gd name="f48" fmla="*/ f39 f12 1"/>
                  <a:gd name="f49" fmla="*/ f40 f11 1"/>
                  <a:gd name="f50" fmla="*/ f41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46" y="f47"/>
                  </a:cxn>
                  <a:cxn ang="f27">
                    <a:pos x="f46" y="f48"/>
                  </a:cxn>
                  <a:cxn ang="f27">
                    <a:pos x="f49" y="f50"/>
                  </a:cxn>
                  <a:cxn ang="f27">
                    <a:pos x="f46" y="f47"/>
                  </a:cxn>
                </a:cxnLst>
                <a:rect l="f42" t="f45" r="f43" b="f44"/>
                <a:pathLst>
                  <a:path w="2" h="4">
                    <a:moveTo>
                      <a:pt x="f6" y="f5"/>
                    </a:moveTo>
                    <a:cubicBezTo>
                      <a:pt x="f6" y="f8"/>
                      <a:pt x="f6" y="f9"/>
                      <a:pt x="f6" y="f7"/>
                    </a:cubicBezTo>
                    <a:cubicBezTo>
                      <a:pt x="f5" y="f7"/>
                      <a:pt x="f5" y="f7"/>
                      <a:pt x="f5" y="f6"/>
                    </a:cubicBezTo>
                    <a:cubicBezTo>
                      <a:pt x="f8" y="f8"/>
                      <a:pt x="f8" y="f8"/>
                      <a:pt x="f6" y="f5"/>
                    </a:cubicBezTo>
                    <a:close/>
                  </a:path>
                </a:pathLst>
              </a:custGeom>
              <a:solidFill>
                <a:srgbClr val="D6DC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31" name="Freeform 94">
                <a:extLst>
                  <a:ext uri="{FF2B5EF4-FFF2-40B4-BE49-F238E27FC236}">
                    <a16:creationId xmlns:a16="http://schemas.microsoft.com/office/drawing/2014/main" id="{D3C82590-D43C-B797-C7C1-F60088E8FD79}"/>
                  </a:ext>
                </a:extLst>
              </p:cNvPr>
              <p:cNvSpPr/>
              <p:nvPr/>
            </p:nvSpPr>
            <p:spPr>
              <a:xfrm flipH="1">
                <a:off x="8721720" y="7526334"/>
                <a:ext cx="0" cy="1174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7475"/>
                  <a:gd name="f7" fmla="val 82233"/>
                  <a:gd name="f8" fmla="val 35243"/>
                  <a:gd name="f9" fmla="+- 0 0 -90"/>
                  <a:gd name="f10" fmla="*/ f3 1 0"/>
                  <a:gd name="f11" fmla="*/ f4 1 117475"/>
                  <a:gd name="f12" fmla="val f5"/>
                  <a:gd name="f13" fmla="val f6"/>
                  <a:gd name="f14" fmla="*/ f9 f0 1"/>
                  <a:gd name="f15" fmla="+- f13 0 f12"/>
                  <a:gd name="f16" fmla="+- f12 0 f12"/>
                  <a:gd name="f17" fmla="*/ f14 1 f2"/>
                  <a:gd name="f18" fmla="*/ f16 1 0"/>
                  <a:gd name="f19" fmla="*/ f15 1 117475"/>
                  <a:gd name="f20" fmla="+- f17 0 f1"/>
                  <a:gd name="f21" fmla="*/ 0 1 f18"/>
                  <a:gd name="f22" fmla="*/ 117475 1 f19"/>
                  <a:gd name="f23" fmla="*/ 0 1 f19"/>
                  <a:gd name="f24" fmla="*/ 1 1 f18"/>
                  <a:gd name="f25" fmla="*/ f21 f10 1"/>
                  <a:gd name="f26" fmla="*/ f24 f10 1"/>
                  <a:gd name="f27" fmla="*/ f22 f11 1"/>
                  <a:gd name="f28" fmla="*/ f23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5" y="f27"/>
                  </a:cxn>
                  <a:cxn ang="f20">
                    <a:pos x="f25" y="f28"/>
                  </a:cxn>
                  <a:cxn ang="f20">
                    <a:pos x="f25" y="f27"/>
                  </a:cxn>
                  <a:cxn ang="f20">
                    <a:pos x="f25" y="f27"/>
                  </a:cxn>
                </a:cxnLst>
                <a:rect l="f25" t="f28" r="f26" b="f27"/>
                <a:pathLst>
                  <a:path h="117475">
                    <a:moveTo>
                      <a:pt x="f5" y="f6"/>
                    </a:moveTo>
                    <a:cubicBezTo>
                      <a:pt x="f5" y="f7"/>
                      <a:pt x="f5" y="f8"/>
                      <a:pt x="f5" y="f5"/>
                    </a:cubicBezTo>
                    <a:cubicBezTo>
                      <a:pt x="f5" y="f8"/>
                      <a:pt x="f5" y="f7"/>
                      <a:pt x="f5" y="f6"/>
                    </a:cubicBezTo>
                    <a:cubicBezTo>
                      <a:pt x="f5" y="f6"/>
                      <a:pt x="f5" y="f6"/>
                      <a:pt x="f5" y="f6"/>
                    </a:cubicBezTo>
                    <a:close/>
                  </a:path>
                </a:pathLst>
              </a:custGeom>
              <a:solidFill>
                <a:srgbClr val="C4CEE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32" name="Freeform 95">
                <a:extLst>
                  <a:ext uri="{FF2B5EF4-FFF2-40B4-BE49-F238E27FC236}">
                    <a16:creationId xmlns:a16="http://schemas.microsoft.com/office/drawing/2014/main" id="{4AF25E22-0222-F9AE-C380-3F7E0192C6ED}"/>
                  </a:ext>
                </a:extLst>
              </p:cNvPr>
              <p:cNvSpPr/>
              <p:nvPr/>
            </p:nvSpPr>
            <p:spPr>
              <a:xfrm>
                <a:off x="8229600" y="4276721"/>
                <a:ext cx="269876" cy="3159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27"/>
                  <a:gd name="f8" fmla="val 1"/>
                  <a:gd name="f9" fmla="val 21"/>
                  <a:gd name="f10" fmla="val 18"/>
                  <a:gd name="f11" fmla="val 16"/>
                  <a:gd name="f12" fmla="val 2"/>
                  <a:gd name="f13" fmla="val 13"/>
                  <a:gd name="f14" fmla="val 3"/>
                  <a:gd name="f15" fmla="val 6"/>
                  <a:gd name="f16" fmla="val 10"/>
                  <a:gd name="f17" fmla="val 17"/>
                  <a:gd name="f18" fmla="val 5"/>
                  <a:gd name="f19" fmla="val 7"/>
                  <a:gd name="f20" fmla="val 22"/>
                  <a:gd name="f21" fmla="val 9"/>
                  <a:gd name="f22" fmla="val 11"/>
                  <a:gd name="f23" fmla="val 20"/>
                  <a:gd name="f24" fmla="val 14"/>
                  <a:gd name="f25" fmla="val 19"/>
                  <a:gd name="f26" fmla="val 24"/>
                  <a:gd name="f27" fmla="val 25"/>
                  <a:gd name="f28" fmla="val 26"/>
                  <a:gd name="f29" fmla="val 8"/>
                  <a:gd name="f30" fmla="+- 0 0 -90"/>
                  <a:gd name="f31" fmla="*/ f3 1 23"/>
                  <a:gd name="f32" fmla="*/ f4 1 27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23"/>
                  <a:gd name="f41" fmla="*/ f37 1 27"/>
                  <a:gd name="f42" fmla="*/ 1 f38 1"/>
                  <a:gd name="f43" fmla="*/ 21 f37 1"/>
                  <a:gd name="f44" fmla="*/ 2 f38 1"/>
                  <a:gd name="f45" fmla="*/ 13 f37 1"/>
                  <a:gd name="f46" fmla="*/ 17 f38 1"/>
                  <a:gd name="f47" fmla="*/ 0 f37 1"/>
                  <a:gd name="f48" fmla="*/ 23 f38 1"/>
                  <a:gd name="f49" fmla="*/ 5 f37 1"/>
                  <a:gd name="f50" fmla="*/ 21 f38 1"/>
                  <a:gd name="f51" fmla="*/ 11 f37 1"/>
                  <a:gd name="f52" fmla="*/ 20 f38 1"/>
                  <a:gd name="f53" fmla="*/ 22 f38 1"/>
                  <a:gd name="f54" fmla="*/ 25 f37 1"/>
                  <a:gd name="f55" fmla="*/ 19 f38 1"/>
                  <a:gd name="f56" fmla="*/ 27 f37 1"/>
                  <a:gd name="f57" fmla="*/ 3 f38 1"/>
                  <a:gd name="f58" fmla="*/ 23 f37 1"/>
                  <a:gd name="f59" fmla="+- f39 0 f1"/>
                  <a:gd name="f60" fmla="*/ f42 1 23"/>
                  <a:gd name="f61" fmla="*/ f43 1 27"/>
                  <a:gd name="f62" fmla="*/ f44 1 23"/>
                  <a:gd name="f63" fmla="*/ f45 1 27"/>
                  <a:gd name="f64" fmla="*/ f46 1 23"/>
                  <a:gd name="f65" fmla="*/ f47 1 27"/>
                  <a:gd name="f66" fmla="*/ f48 1 23"/>
                  <a:gd name="f67" fmla="*/ f49 1 27"/>
                  <a:gd name="f68" fmla="*/ f50 1 23"/>
                  <a:gd name="f69" fmla="*/ f51 1 27"/>
                  <a:gd name="f70" fmla="*/ f52 1 23"/>
                  <a:gd name="f71" fmla="*/ f53 1 23"/>
                  <a:gd name="f72" fmla="*/ f54 1 27"/>
                  <a:gd name="f73" fmla="*/ f55 1 23"/>
                  <a:gd name="f74" fmla="*/ f56 1 27"/>
                  <a:gd name="f75" fmla="*/ f57 1 23"/>
                  <a:gd name="f76" fmla="*/ f58 1 27"/>
                  <a:gd name="f77" fmla="*/ 0 1 f40"/>
                  <a:gd name="f78" fmla="*/ f34 1 f40"/>
                  <a:gd name="f79" fmla="*/ 0 1 f41"/>
                  <a:gd name="f80" fmla="*/ f35 1 f41"/>
                  <a:gd name="f81" fmla="*/ f60 1 f40"/>
                  <a:gd name="f82" fmla="*/ f61 1 f41"/>
                  <a:gd name="f83" fmla="*/ f62 1 f40"/>
                  <a:gd name="f84" fmla="*/ f63 1 f41"/>
                  <a:gd name="f85" fmla="*/ f64 1 f40"/>
                  <a:gd name="f86" fmla="*/ f65 1 f41"/>
                  <a:gd name="f87" fmla="*/ f66 1 f40"/>
                  <a:gd name="f88" fmla="*/ f67 1 f41"/>
                  <a:gd name="f89" fmla="*/ f68 1 f40"/>
                  <a:gd name="f90" fmla="*/ f69 1 f41"/>
                  <a:gd name="f91" fmla="*/ f70 1 f40"/>
                  <a:gd name="f92" fmla="*/ f71 1 f40"/>
                  <a:gd name="f93" fmla="*/ f72 1 f41"/>
                  <a:gd name="f94" fmla="*/ f73 1 f40"/>
                  <a:gd name="f95" fmla="*/ f74 1 f41"/>
                  <a:gd name="f96" fmla="*/ f75 1 f40"/>
                  <a:gd name="f97" fmla="*/ f76 1 f41"/>
                  <a:gd name="f98" fmla="*/ f77 f31 1"/>
                  <a:gd name="f99" fmla="*/ f78 f31 1"/>
                  <a:gd name="f100" fmla="*/ f80 f32 1"/>
                  <a:gd name="f101" fmla="*/ f79 f32 1"/>
                  <a:gd name="f102" fmla="*/ f81 f31 1"/>
                  <a:gd name="f103" fmla="*/ f82 f32 1"/>
                  <a:gd name="f104" fmla="*/ f83 f31 1"/>
                  <a:gd name="f105" fmla="*/ f84 f32 1"/>
                  <a:gd name="f106" fmla="*/ f85 f31 1"/>
                  <a:gd name="f107" fmla="*/ f86 f32 1"/>
                  <a:gd name="f108" fmla="*/ f87 f31 1"/>
                  <a:gd name="f109" fmla="*/ f88 f32 1"/>
                  <a:gd name="f110" fmla="*/ f89 f31 1"/>
                  <a:gd name="f111" fmla="*/ f90 f32 1"/>
                  <a:gd name="f112" fmla="*/ f91 f31 1"/>
                  <a:gd name="f113" fmla="*/ f92 f31 1"/>
                  <a:gd name="f114" fmla="*/ f93 f32 1"/>
                  <a:gd name="f115" fmla="*/ f94 f31 1"/>
                  <a:gd name="f116" fmla="*/ f95 f32 1"/>
                  <a:gd name="f117" fmla="*/ f96 f31 1"/>
                  <a:gd name="f118" fmla="*/ f97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102" y="f103"/>
                  </a:cxn>
                  <a:cxn ang="f59">
                    <a:pos x="f104" y="f105"/>
                  </a:cxn>
                  <a:cxn ang="f59">
                    <a:pos x="f106" y="f107"/>
                  </a:cxn>
                  <a:cxn ang="f59">
                    <a:pos x="f108" y="f109"/>
                  </a:cxn>
                  <a:cxn ang="f59">
                    <a:pos x="f110" y="f111"/>
                  </a:cxn>
                  <a:cxn ang="f59">
                    <a:pos x="f112" y="f103"/>
                  </a:cxn>
                  <a:cxn ang="f59">
                    <a:pos x="f113" y="f114"/>
                  </a:cxn>
                  <a:cxn ang="f59">
                    <a:pos x="f115" y="f116"/>
                  </a:cxn>
                  <a:cxn ang="f59">
                    <a:pos x="f117" y="f118"/>
                  </a:cxn>
                  <a:cxn ang="f59">
                    <a:pos x="f102" y="f103"/>
                  </a:cxn>
                </a:cxnLst>
                <a:rect l="f98" t="f101" r="f99" b="f100"/>
                <a:pathLst>
                  <a:path w="23" h="27">
                    <a:moveTo>
                      <a:pt x="f8" y="f9"/>
                    </a:moveTo>
                    <a:cubicBezTo>
                      <a:pt x="f5" y="f10"/>
                      <a:pt x="f8" y="f11"/>
                      <a:pt x="f12" y="f13"/>
                    </a:cubicBezTo>
                    <a:cubicBezTo>
                      <a:pt x="f14" y="f15"/>
                      <a:pt x="f16" y="f5"/>
                      <a:pt x="f17" y="f5"/>
                    </a:cubicBezTo>
                    <a:cubicBezTo>
                      <a:pt x="f9" y="f5"/>
                      <a:pt x="f6" y="f12"/>
                      <a:pt x="f6" y="f18"/>
                    </a:cubicBezTo>
                    <a:cubicBezTo>
                      <a:pt x="f6" y="f19"/>
                      <a:pt x="f20" y="f21"/>
                      <a:pt x="f9" y="f22"/>
                    </a:cubicBezTo>
                    <a:cubicBezTo>
                      <a:pt x="f23" y="f24"/>
                      <a:pt x="f25" y="f10"/>
                      <a:pt x="f23" y="f9"/>
                    </a:cubicBezTo>
                    <a:cubicBezTo>
                      <a:pt x="f23" y="f6"/>
                      <a:pt x="f23" y="f26"/>
                      <a:pt x="f20" y="f27"/>
                    </a:cubicBezTo>
                    <a:cubicBezTo>
                      <a:pt x="f9" y="f28"/>
                      <a:pt x="f23" y="f28"/>
                      <a:pt x="f25" y="f7"/>
                    </a:cubicBezTo>
                    <a:cubicBezTo>
                      <a:pt x="f13" y="f7"/>
                      <a:pt x="f29" y="f28"/>
                      <a:pt x="f14" y="f6"/>
                    </a:cubicBezTo>
                    <a:cubicBezTo>
                      <a:pt x="f12" y="f6"/>
                      <a:pt x="f8" y="f6"/>
                      <a:pt x="f8" y="f9"/>
                    </a:cubicBezTo>
                    <a:close/>
                  </a:path>
                </a:pathLst>
              </a:custGeom>
              <a:solidFill>
                <a:srgbClr val="F8BA8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33" name="Freeform 96">
                <a:extLst>
                  <a:ext uri="{FF2B5EF4-FFF2-40B4-BE49-F238E27FC236}">
                    <a16:creationId xmlns:a16="http://schemas.microsoft.com/office/drawing/2014/main" id="{CDBABE29-B9E7-CF22-474C-E2382468DDD1}"/>
                  </a:ext>
                </a:extLst>
              </p:cNvPr>
              <p:cNvSpPr/>
              <p:nvPr/>
            </p:nvSpPr>
            <p:spPr>
              <a:xfrm>
                <a:off x="8767760" y="4335463"/>
                <a:ext cx="200025" cy="2920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"/>
                  <a:gd name="f7" fmla="val 25"/>
                  <a:gd name="f8" fmla="val 22"/>
                  <a:gd name="f9" fmla="val 1"/>
                  <a:gd name="f10" fmla="val 18"/>
                  <a:gd name="f11" fmla="val 15"/>
                  <a:gd name="f12" fmla="val 3"/>
                  <a:gd name="f13" fmla="val 11"/>
                  <a:gd name="f14" fmla="val 4"/>
                  <a:gd name="f15" fmla="val 8"/>
                  <a:gd name="f16" fmla="val 7"/>
                  <a:gd name="f17" fmla="val 5"/>
                  <a:gd name="f18" fmla="val 10"/>
                  <a:gd name="f19" fmla="val 14"/>
                  <a:gd name="f20" fmla="val 16"/>
                  <a:gd name="f21" fmla="val 6"/>
                  <a:gd name="f22" fmla="val 9"/>
                  <a:gd name="f23" fmla="val 13"/>
                  <a:gd name="f24" fmla="val 19"/>
                  <a:gd name="f25" fmla="val 20"/>
                  <a:gd name="f26" fmla="val 23"/>
                  <a:gd name="f27" fmla="+- 0 0 -90"/>
                  <a:gd name="f28" fmla="*/ f3 1 17"/>
                  <a:gd name="f29" fmla="*/ f4 1 25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17"/>
                  <a:gd name="f38" fmla="*/ f34 1 25"/>
                  <a:gd name="f39" fmla="*/ 0 f35 1"/>
                  <a:gd name="f40" fmla="*/ 22 f34 1"/>
                  <a:gd name="f41" fmla="*/ 3 f35 1"/>
                  <a:gd name="f42" fmla="*/ 11 f34 1"/>
                  <a:gd name="f43" fmla="*/ 10 f35 1"/>
                  <a:gd name="f44" fmla="*/ 3 f34 1"/>
                  <a:gd name="f45" fmla="*/ 16 f35 1"/>
                  <a:gd name="f46" fmla="*/ 6 f34 1"/>
                  <a:gd name="f47" fmla="*/ 16 f34 1"/>
                  <a:gd name="f48" fmla="*/ 17 f35 1"/>
                  <a:gd name="f49" fmla="*/ 20 f34 1"/>
                  <a:gd name="f50" fmla="*/ 14 f35 1"/>
                  <a:gd name="f51" fmla="*/ 23 f34 1"/>
                  <a:gd name="f52" fmla="+- f36 0 f1"/>
                  <a:gd name="f53" fmla="*/ f39 1 17"/>
                  <a:gd name="f54" fmla="*/ f40 1 25"/>
                  <a:gd name="f55" fmla="*/ f41 1 17"/>
                  <a:gd name="f56" fmla="*/ f42 1 25"/>
                  <a:gd name="f57" fmla="*/ f43 1 17"/>
                  <a:gd name="f58" fmla="*/ f44 1 25"/>
                  <a:gd name="f59" fmla="*/ f45 1 17"/>
                  <a:gd name="f60" fmla="*/ f46 1 25"/>
                  <a:gd name="f61" fmla="*/ f47 1 25"/>
                  <a:gd name="f62" fmla="*/ f48 1 17"/>
                  <a:gd name="f63" fmla="*/ f49 1 25"/>
                  <a:gd name="f64" fmla="*/ f50 1 17"/>
                  <a:gd name="f65" fmla="*/ f51 1 25"/>
                  <a:gd name="f66" fmla="*/ 0 1 f37"/>
                  <a:gd name="f67" fmla="*/ f31 1 f37"/>
                  <a:gd name="f68" fmla="*/ 0 1 f38"/>
                  <a:gd name="f69" fmla="*/ f32 1 f38"/>
                  <a:gd name="f70" fmla="*/ f53 1 f37"/>
                  <a:gd name="f71" fmla="*/ f54 1 f38"/>
                  <a:gd name="f72" fmla="*/ f55 1 f37"/>
                  <a:gd name="f73" fmla="*/ f56 1 f38"/>
                  <a:gd name="f74" fmla="*/ f57 1 f37"/>
                  <a:gd name="f75" fmla="*/ f58 1 f38"/>
                  <a:gd name="f76" fmla="*/ f59 1 f37"/>
                  <a:gd name="f77" fmla="*/ f60 1 f38"/>
                  <a:gd name="f78" fmla="*/ f61 1 f38"/>
                  <a:gd name="f79" fmla="*/ f62 1 f37"/>
                  <a:gd name="f80" fmla="*/ f63 1 f38"/>
                  <a:gd name="f81" fmla="*/ f64 1 f37"/>
                  <a:gd name="f82" fmla="*/ f65 1 f38"/>
                  <a:gd name="f83" fmla="*/ f66 f28 1"/>
                  <a:gd name="f84" fmla="*/ f67 f28 1"/>
                  <a:gd name="f85" fmla="*/ f69 f29 1"/>
                  <a:gd name="f86" fmla="*/ f68 f29 1"/>
                  <a:gd name="f87" fmla="*/ f70 f28 1"/>
                  <a:gd name="f88" fmla="*/ f71 f29 1"/>
                  <a:gd name="f89" fmla="*/ f72 f28 1"/>
                  <a:gd name="f90" fmla="*/ f73 f29 1"/>
                  <a:gd name="f91" fmla="*/ f74 f28 1"/>
                  <a:gd name="f92" fmla="*/ f75 f29 1"/>
                  <a:gd name="f93" fmla="*/ f76 f28 1"/>
                  <a:gd name="f94" fmla="*/ f77 f29 1"/>
                  <a:gd name="f95" fmla="*/ f78 f29 1"/>
                  <a:gd name="f96" fmla="*/ f79 f28 1"/>
                  <a:gd name="f97" fmla="*/ f80 f29 1"/>
                  <a:gd name="f98" fmla="*/ f81 f28 1"/>
                  <a:gd name="f99" fmla="*/ f82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2">
                    <a:pos x="f87" y="f88"/>
                  </a:cxn>
                  <a:cxn ang="f52">
                    <a:pos x="f89" y="f90"/>
                  </a:cxn>
                  <a:cxn ang="f52">
                    <a:pos x="f91" y="f92"/>
                  </a:cxn>
                  <a:cxn ang="f52">
                    <a:pos x="f93" y="f94"/>
                  </a:cxn>
                  <a:cxn ang="f52">
                    <a:pos x="f93" y="f95"/>
                  </a:cxn>
                  <a:cxn ang="f52">
                    <a:pos x="f96" y="f97"/>
                  </a:cxn>
                  <a:cxn ang="f52">
                    <a:pos x="f98" y="f99"/>
                  </a:cxn>
                  <a:cxn ang="f52">
                    <a:pos x="f87" y="f88"/>
                  </a:cxn>
                </a:cxnLst>
                <a:rect l="f83" t="f86" r="f84" b="f85"/>
                <a:pathLst>
                  <a:path w="17" h="25">
                    <a:moveTo>
                      <a:pt x="f5" y="f8"/>
                    </a:moveTo>
                    <a:cubicBezTo>
                      <a:pt x="f9" y="f10"/>
                      <a:pt x="f9" y="f11"/>
                      <a:pt x="f12" y="f13"/>
                    </a:cubicBezTo>
                    <a:cubicBezTo>
                      <a:pt x="f14" y="f15"/>
                      <a:pt x="f16" y="f17"/>
                      <a:pt x="f18" y="f12"/>
                    </a:cubicBezTo>
                    <a:cubicBezTo>
                      <a:pt x="f19" y="f5"/>
                      <a:pt x="f20" y="f9"/>
                      <a:pt x="f20" y="f21"/>
                    </a:cubicBezTo>
                    <a:cubicBezTo>
                      <a:pt x="f20" y="f22"/>
                      <a:pt x="f6" y="f23"/>
                      <a:pt x="f20" y="f20"/>
                    </a:cubicBezTo>
                    <a:cubicBezTo>
                      <a:pt x="f20" y="f6"/>
                      <a:pt x="f6" y="f24"/>
                      <a:pt x="f6" y="f25"/>
                    </a:cubicBezTo>
                    <a:cubicBezTo>
                      <a:pt x="f6" y="f8"/>
                      <a:pt x="f20" y="f8"/>
                      <a:pt x="f19" y="f26"/>
                    </a:cubicBezTo>
                    <a:cubicBezTo>
                      <a:pt x="f22" y="f7"/>
                      <a:pt x="f14" y="f7"/>
                      <a:pt x="f5" y="f8"/>
                    </a:cubicBezTo>
                    <a:close/>
                  </a:path>
                </a:pathLst>
              </a:custGeom>
              <a:solidFill>
                <a:srgbClr val="F8BA8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34" name="Freeform 97">
                <a:extLst>
                  <a:ext uri="{FF2B5EF4-FFF2-40B4-BE49-F238E27FC236}">
                    <a16:creationId xmlns:a16="http://schemas.microsoft.com/office/drawing/2014/main" id="{175B49BD-0214-5D2C-EC68-21EAC11A9677}"/>
                  </a:ext>
                </a:extLst>
              </p:cNvPr>
              <p:cNvSpPr/>
              <p:nvPr/>
            </p:nvSpPr>
            <p:spPr>
              <a:xfrm>
                <a:off x="8767760" y="4557717"/>
                <a:ext cx="269876" cy="60801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52"/>
                  <a:gd name="f8" fmla="val 3"/>
                  <a:gd name="f9" fmla="val 5"/>
                  <a:gd name="f10" fmla="val 4"/>
                  <a:gd name="f11" fmla="val 10"/>
                  <a:gd name="f12" fmla="val 15"/>
                  <a:gd name="f13" fmla="val 2"/>
                  <a:gd name="f14" fmla="val 16"/>
                  <a:gd name="f15" fmla="val 17"/>
                  <a:gd name="f16" fmla="val 1"/>
                  <a:gd name="f17" fmla="val 18"/>
                  <a:gd name="f18" fmla="val 19"/>
                  <a:gd name="f19" fmla="val 20"/>
                  <a:gd name="f20" fmla="val 21"/>
                  <a:gd name="f21" fmla="val 22"/>
                  <a:gd name="f22" fmla="val 6"/>
                  <a:gd name="f23" fmla="val 7"/>
                  <a:gd name="f24" fmla="val 9"/>
                  <a:gd name="f25" fmla="val 11"/>
                  <a:gd name="f26" fmla="val 26"/>
                  <a:gd name="f27" fmla="val 31"/>
                  <a:gd name="f28" fmla="val 36"/>
                  <a:gd name="f29" fmla="val 40"/>
                  <a:gd name="f30" fmla="val 13"/>
                  <a:gd name="f31" fmla="val 44"/>
                  <a:gd name="f32" fmla="val 48"/>
                  <a:gd name="f33" fmla="val 51"/>
                  <a:gd name="f34" fmla="val 49"/>
                  <a:gd name="f35" fmla="val 47"/>
                  <a:gd name="f36" fmla="val 45"/>
                  <a:gd name="f37" fmla="val 38"/>
                  <a:gd name="f38" fmla="val 30"/>
                  <a:gd name="f39" fmla="val 8"/>
                  <a:gd name="f40" fmla="+- 0 0 -90"/>
                  <a:gd name="f41" fmla="*/ f3 1 23"/>
                  <a:gd name="f42" fmla="*/ f4 1 52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23"/>
                  <a:gd name="f51" fmla="*/ f47 1 52"/>
                  <a:gd name="f52" fmla="*/ 0 f48 1"/>
                  <a:gd name="f53" fmla="*/ 3 f47 1"/>
                  <a:gd name="f54" fmla="*/ 15 f48 1"/>
                  <a:gd name="f55" fmla="*/ 2 f47 1"/>
                  <a:gd name="f56" fmla="*/ 17 f48 1"/>
                  <a:gd name="f57" fmla="*/ 1 f47 1"/>
                  <a:gd name="f58" fmla="*/ 19 f48 1"/>
                  <a:gd name="f59" fmla="*/ 20 f48 1"/>
                  <a:gd name="f60" fmla="*/ 21 f48 1"/>
                  <a:gd name="f61" fmla="*/ 23 f48 1"/>
                  <a:gd name="f62" fmla="*/ 4 f47 1"/>
                  <a:gd name="f63" fmla="*/ 6 f47 1"/>
                  <a:gd name="f64" fmla="*/ 11 f47 1"/>
                  <a:gd name="f65" fmla="*/ 26 f47 1"/>
                  <a:gd name="f66" fmla="*/ 16 f48 1"/>
                  <a:gd name="f67" fmla="*/ 40 f47 1"/>
                  <a:gd name="f68" fmla="*/ 5 f48 1"/>
                  <a:gd name="f69" fmla="*/ 51 f47 1"/>
                  <a:gd name="f70" fmla="*/ 3 f48 1"/>
                  <a:gd name="f71" fmla="*/ 52 f47 1"/>
                  <a:gd name="f72" fmla="*/ 2 f48 1"/>
                  <a:gd name="f73" fmla="*/ 9 f48 1"/>
                  <a:gd name="f74" fmla="*/ 45 f47 1"/>
                  <a:gd name="f75" fmla="*/ 21 f47 1"/>
                  <a:gd name="f76" fmla="*/ 18 f48 1"/>
                  <a:gd name="f77" fmla="*/ 9 f47 1"/>
                  <a:gd name="f78" fmla="*/ 7 f47 1"/>
                  <a:gd name="f79" fmla="+- f49 0 f1"/>
                  <a:gd name="f80" fmla="*/ f52 1 23"/>
                  <a:gd name="f81" fmla="*/ f53 1 52"/>
                  <a:gd name="f82" fmla="*/ f54 1 23"/>
                  <a:gd name="f83" fmla="*/ f55 1 52"/>
                  <a:gd name="f84" fmla="*/ f56 1 23"/>
                  <a:gd name="f85" fmla="*/ f57 1 52"/>
                  <a:gd name="f86" fmla="*/ f58 1 23"/>
                  <a:gd name="f87" fmla="*/ f59 1 23"/>
                  <a:gd name="f88" fmla="*/ f60 1 23"/>
                  <a:gd name="f89" fmla="*/ f61 1 23"/>
                  <a:gd name="f90" fmla="*/ f62 1 52"/>
                  <a:gd name="f91" fmla="*/ f63 1 52"/>
                  <a:gd name="f92" fmla="*/ f64 1 52"/>
                  <a:gd name="f93" fmla="*/ f65 1 52"/>
                  <a:gd name="f94" fmla="*/ f66 1 23"/>
                  <a:gd name="f95" fmla="*/ f67 1 52"/>
                  <a:gd name="f96" fmla="*/ f68 1 23"/>
                  <a:gd name="f97" fmla="*/ f69 1 52"/>
                  <a:gd name="f98" fmla="*/ f70 1 23"/>
                  <a:gd name="f99" fmla="*/ f71 1 52"/>
                  <a:gd name="f100" fmla="*/ f72 1 23"/>
                  <a:gd name="f101" fmla="*/ f73 1 23"/>
                  <a:gd name="f102" fmla="*/ f74 1 52"/>
                  <a:gd name="f103" fmla="*/ f75 1 52"/>
                  <a:gd name="f104" fmla="*/ f76 1 23"/>
                  <a:gd name="f105" fmla="*/ f77 1 52"/>
                  <a:gd name="f106" fmla="*/ f78 1 52"/>
                  <a:gd name="f107" fmla="*/ 0 1 f50"/>
                  <a:gd name="f108" fmla="*/ f44 1 f50"/>
                  <a:gd name="f109" fmla="*/ 0 1 f51"/>
                  <a:gd name="f110" fmla="*/ f45 1 f51"/>
                  <a:gd name="f111" fmla="*/ f80 1 f50"/>
                  <a:gd name="f112" fmla="*/ f81 1 f51"/>
                  <a:gd name="f113" fmla="*/ f82 1 f50"/>
                  <a:gd name="f114" fmla="*/ f83 1 f51"/>
                  <a:gd name="f115" fmla="*/ f84 1 f50"/>
                  <a:gd name="f116" fmla="*/ f85 1 f51"/>
                  <a:gd name="f117" fmla="*/ f86 1 f50"/>
                  <a:gd name="f118" fmla="*/ f87 1 f50"/>
                  <a:gd name="f119" fmla="*/ f88 1 f50"/>
                  <a:gd name="f120" fmla="*/ f89 1 f50"/>
                  <a:gd name="f121" fmla="*/ f90 1 f51"/>
                  <a:gd name="f122" fmla="*/ f91 1 f51"/>
                  <a:gd name="f123" fmla="*/ f92 1 f51"/>
                  <a:gd name="f124" fmla="*/ f93 1 f51"/>
                  <a:gd name="f125" fmla="*/ f94 1 f50"/>
                  <a:gd name="f126" fmla="*/ f95 1 f51"/>
                  <a:gd name="f127" fmla="*/ f96 1 f50"/>
                  <a:gd name="f128" fmla="*/ f97 1 f51"/>
                  <a:gd name="f129" fmla="*/ f98 1 f50"/>
                  <a:gd name="f130" fmla="*/ f99 1 f51"/>
                  <a:gd name="f131" fmla="*/ f100 1 f50"/>
                  <a:gd name="f132" fmla="*/ f101 1 f50"/>
                  <a:gd name="f133" fmla="*/ f102 1 f51"/>
                  <a:gd name="f134" fmla="*/ f103 1 f51"/>
                  <a:gd name="f135" fmla="*/ f104 1 f50"/>
                  <a:gd name="f136" fmla="*/ f105 1 f51"/>
                  <a:gd name="f137" fmla="*/ f106 1 f51"/>
                  <a:gd name="f138" fmla="*/ f107 f41 1"/>
                  <a:gd name="f139" fmla="*/ f108 f41 1"/>
                  <a:gd name="f140" fmla="*/ f110 f42 1"/>
                  <a:gd name="f141" fmla="*/ f109 f42 1"/>
                  <a:gd name="f142" fmla="*/ f111 f41 1"/>
                  <a:gd name="f143" fmla="*/ f112 f42 1"/>
                  <a:gd name="f144" fmla="*/ f113 f41 1"/>
                  <a:gd name="f145" fmla="*/ f114 f42 1"/>
                  <a:gd name="f146" fmla="*/ f115 f41 1"/>
                  <a:gd name="f147" fmla="*/ f116 f42 1"/>
                  <a:gd name="f148" fmla="*/ f117 f41 1"/>
                  <a:gd name="f149" fmla="*/ f118 f41 1"/>
                  <a:gd name="f150" fmla="*/ f119 f41 1"/>
                  <a:gd name="f151" fmla="*/ f120 f41 1"/>
                  <a:gd name="f152" fmla="*/ f121 f42 1"/>
                  <a:gd name="f153" fmla="*/ f122 f42 1"/>
                  <a:gd name="f154" fmla="*/ f123 f42 1"/>
                  <a:gd name="f155" fmla="*/ f124 f42 1"/>
                  <a:gd name="f156" fmla="*/ f125 f41 1"/>
                  <a:gd name="f157" fmla="*/ f126 f42 1"/>
                  <a:gd name="f158" fmla="*/ f127 f41 1"/>
                  <a:gd name="f159" fmla="*/ f128 f42 1"/>
                  <a:gd name="f160" fmla="*/ f129 f41 1"/>
                  <a:gd name="f161" fmla="*/ f130 f42 1"/>
                  <a:gd name="f162" fmla="*/ f131 f41 1"/>
                  <a:gd name="f163" fmla="*/ f132 f41 1"/>
                  <a:gd name="f164" fmla="*/ f133 f42 1"/>
                  <a:gd name="f165" fmla="*/ f134 f42 1"/>
                  <a:gd name="f166" fmla="*/ f135 f41 1"/>
                  <a:gd name="f167" fmla="*/ f136 f42 1"/>
                  <a:gd name="f168" fmla="*/ f137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9">
                    <a:pos x="f142" y="f143"/>
                  </a:cxn>
                  <a:cxn ang="f79">
                    <a:pos x="f144" y="f145"/>
                  </a:cxn>
                  <a:cxn ang="f79">
                    <a:pos x="f146" y="f147"/>
                  </a:cxn>
                  <a:cxn ang="f79">
                    <a:pos x="f148" y="f147"/>
                  </a:cxn>
                  <a:cxn ang="f79">
                    <a:pos x="f149" y="f145"/>
                  </a:cxn>
                  <a:cxn ang="f79">
                    <a:pos x="f150" y="f145"/>
                  </a:cxn>
                  <a:cxn ang="f79">
                    <a:pos x="f151" y="f143"/>
                  </a:cxn>
                  <a:cxn ang="f79">
                    <a:pos x="f151" y="f152"/>
                  </a:cxn>
                  <a:cxn ang="f79">
                    <a:pos x="f150" y="f153"/>
                  </a:cxn>
                  <a:cxn ang="f79">
                    <a:pos x="f149" y="f154"/>
                  </a:cxn>
                  <a:cxn ang="f79">
                    <a:pos x="f150" y="f155"/>
                  </a:cxn>
                  <a:cxn ang="f79">
                    <a:pos x="f156" y="f157"/>
                  </a:cxn>
                  <a:cxn ang="f79">
                    <a:pos x="f158" y="f159"/>
                  </a:cxn>
                  <a:cxn ang="f79">
                    <a:pos x="f160" y="f161"/>
                  </a:cxn>
                  <a:cxn ang="f79">
                    <a:pos x="f162" y="f159"/>
                  </a:cxn>
                  <a:cxn ang="f79">
                    <a:pos x="f163" y="f164"/>
                  </a:cxn>
                  <a:cxn ang="f79">
                    <a:pos x="f148" y="f165"/>
                  </a:cxn>
                  <a:cxn ang="f79">
                    <a:pos x="f166" y="f167"/>
                  </a:cxn>
                  <a:cxn ang="f79">
                    <a:pos x="f144" y="f168"/>
                  </a:cxn>
                  <a:cxn ang="f79">
                    <a:pos x="f142" y="f143"/>
                  </a:cxn>
                </a:cxnLst>
                <a:rect l="f138" t="f141" r="f139" b="f140"/>
                <a:pathLst>
                  <a:path w="23" h="52">
                    <a:moveTo>
                      <a:pt x="f5" y="f8"/>
                    </a:moveTo>
                    <a:cubicBezTo>
                      <a:pt x="f9" y="f10"/>
                      <a:pt x="f11" y="f10"/>
                      <a:pt x="f12" y="f13"/>
                    </a:cubicBezTo>
                    <a:cubicBezTo>
                      <a:pt x="f14" y="f13"/>
                      <a:pt x="f14" y="f13"/>
                      <a:pt x="f15" y="f16"/>
                    </a:cubicBezTo>
                    <a:cubicBezTo>
                      <a:pt x="f17" y="f16"/>
                      <a:pt x="f17" y="f5"/>
                      <a:pt x="f18" y="f16"/>
                    </a:cubicBezTo>
                    <a:cubicBezTo>
                      <a:pt x="f18" y="f16"/>
                      <a:pt x="f19" y="f16"/>
                      <a:pt x="f19" y="f13"/>
                    </a:cubicBezTo>
                    <a:cubicBezTo>
                      <a:pt x="f20" y="f16"/>
                      <a:pt x="f20" y="f13"/>
                      <a:pt x="f20" y="f13"/>
                    </a:cubicBezTo>
                    <a:cubicBezTo>
                      <a:pt x="f20" y="f8"/>
                      <a:pt x="f21" y="f8"/>
                      <a:pt x="f6" y="f8"/>
                    </a:cubicBezTo>
                    <a:cubicBezTo>
                      <a:pt x="f6" y="f8"/>
                      <a:pt x="f6" y="f10"/>
                      <a:pt x="f6" y="f10"/>
                    </a:cubicBezTo>
                    <a:cubicBezTo>
                      <a:pt x="f21" y="f9"/>
                      <a:pt x="f21" y="f22"/>
                      <a:pt x="f20" y="f22"/>
                    </a:cubicBezTo>
                    <a:cubicBezTo>
                      <a:pt x="f19" y="f23"/>
                      <a:pt x="f19" y="f24"/>
                      <a:pt x="f19" y="f25"/>
                    </a:cubicBezTo>
                    <a:cubicBezTo>
                      <a:pt x="f19" y="f14"/>
                      <a:pt x="f20" y="f20"/>
                      <a:pt x="f20" y="f26"/>
                    </a:cubicBezTo>
                    <a:cubicBezTo>
                      <a:pt x="f19" y="f27"/>
                      <a:pt x="f17" y="f28"/>
                      <a:pt x="f14" y="f29"/>
                    </a:cubicBezTo>
                    <a:cubicBezTo>
                      <a:pt x="f30" y="f31"/>
                      <a:pt x="f24" y="f32"/>
                      <a:pt x="f9" y="f33"/>
                    </a:cubicBezTo>
                    <a:cubicBezTo>
                      <a:pt x="f9" y="f33"/>
                      <a:pt x="f10" y="f7"/>
                      <a:pt x="f8" y="f7"/>
                    </a:cubicBezTo>
                    <a:cubicBezTo>
                      <a:pt x="f8" y="f7"/>
                      <a:pt x="f13" y="f7"/>
                      <a:pt x="f13" y="f33"/>
                    </a:cubicBezTo>
                    <a:cubicBezTo>
                      <a:pt x="f10" y="f34"/>
                      <a:pt x="f23" y="f35"/>
                      <a:pt x="f24" y="f36"/>
                    </a:cubicBezTo>
                    <a:cubicBezTo>
                      <a:pt x="f14" y="f37"/>
                      <a:pt x="f18" y="f38"/>
                      <a:pt x="f18" y="f20"/>
                    </a:cubicBezTo>
                    <a:cubicBezTo>
                      <a:pt x="f17" y="f15"/>
                      <a:pt x="f17" y="f30"/>
                      <a:pt x="f17" y="f24"/>
                    </a:cubicBezTo>
                    <a:cubicBezTo>
                      <a:pt x="f17" y="f23"/>
                      <a:pt x="f15" y="f23"/>
                      <a:pt x="f12" y="f23"/>
                    </a:cubicBezTo>
                    <a:cubicBezTo>
                      <a:pt x="f24" y="f39"/>
                      <a:pt x="f10" y="f23"/>
                      <a:pt x="f5" y="f8"/>
                    </a:cubicBezTo>
                    <a:close/>
                  </a:path>
                </a:pathLst>
              </a:custGeom>
              <a:solidFill>
                <a:srgbClr val="7F412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35" name="Freeform 98">
                <a:extLst>
                  <a:ext uri="{FF2B5EF4-FFF2-40B4-BE49-F238E27FC236}">
                    <a16:creationId xmlns:a16="http://schemas.microsoft.com/office/drawing/2014/main" id="{AECF1E65-4E79-CC68-F972-C565357D6DDD}"/>
                  </a:ext>
                </a:extLst>
              </p:cNvPr>
              <p:cNvSpPr/>
              <p:nvPr/>
            </p:nvSpPr>
            <p:spPr>
              <a:xfrm>
                <a:off x="8216898" y="4522786"/>
                <a:ext cx="363538" cy="13970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"/>
                  <a:gd name="f7" fmla="val 12"/>
                  <a:gd name="f8" fmla="val 2"/>
                  <a:gd name="f9" fmla="val 8"/>
                  <a:gd name="f10" fmla="val 4"/>
                  <a:gd name="f11" fmla="val 15"/>
                  <a:gd name="f12" fmla="val 6"/>
                  <a:gd name="f13" fmla="val 23"/>
                  <a:gd name="f14" fmla="val 24"/>
                  <a:gd name="f15" fmla="val 25"/>
                  <a:gd name="f16" fmla="val 3"/>
                  <a:gd name="f17" fmla="val 26"/>
                  <a:gd name="f18" fmla="val 27"/>
                  <a:gd name="f19" fmla="val 29"/>
                  <a:gd name="f20" fmla="val 30"/>
                  <a:gd name="f21" fmla="val 7"/>
                  <a:gd name="f22" fmla="val 11"/>
                  <a:gd name="f23" fmla="val 1"/>
                  <a:gd name="f24" fmla="+- 0 0 -90"/>
                  <a:gd name="f25" fmla="*/ f3 1 31"/>
                  <a:gd name="f26" fmla="*/ f4 1 12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31"/>
                  <a:gd name="f35" fmla="*/ f31 1 12"/>
                  <a:gd name="f36" fmla="*/ 2 f32 1"/>
                  <a:gd name="f37" fmla="*/ 0 f31 1"/>
                  <a:gd name="f38" fmla="*/ 23 f32 1"/>
                  <a:gd name="f39" fmla="*/ 4 f31 1"/>
                  <a:gd name="f40" fmla="*/ 26 f32 1"/>
                  <a:gd name="f41" fmla="*/ 3 f31 1"/>
                  <a:gd name="f42" fmla="*/ 27 f32 1"/>
                  <a:gd name="f43" fmla="*/ 31 f32 1"/>
                  <a:gd name="f44" fmla="*/ 0 f32 1"/>
                  <a:gd name="f45" fmla="+- f33 0 f1"/>
                  <a:gd name="f46" fmla="*/ f36 1 31"/>
                  <a:gd name="f47" fmla="*/ f37 1 12"/>
                  <a:gd name="f48" fmla="*/ f38 1 31"/>
                  <a:gd name="f49" fmla="*/ f39 1 12"/>
                  <a:gd name="f50" fmla="*/ f40 1 31"/>
                  <a:gd name="f51" fmla="*/ f41 1 12"/>
                  <a:gd name="f52" fmla="*/ f42 1 31"/>
                  <a:gd name="f53" fmla="*/ f43 1 31"/>
                  <a:gd name="f54" fmla="*/ f44 1 31"/>
                  <a:gd name="f55" fmla="*/ 0 1 f34"/>
                  <a:gd name="f56" fmla="*/ f28 1 f34"/>
                  <a:gd name="f57" fmla="*/ 0 1 f35"/>
                  <a:gd name="f58" fmla="*/ f29 1 f35"/>
                  <a:gd name="f59" fmla="*/ f46 1 f34"/>
                  <a:gd name="f60" fmla="*/ f47 1 f35"/>
                  <a:gd name="f61" fmla="*/ f48 1 f34"/>
                  <a:gd name="f62" fmla="*/ f49 1 f35"/>
                  <a:gd name="f63" fmla="*/ f50 1 f34"/>
                  <a:gd name="f64" fmla="*/ f51 1 f35"/>
                  <a:gd name="f65" fmla="*/ f52 1 f34"/>
                  <a:gd name="f66" fmla="*/ f53 1 f34"/>
                  <a:gd name="f67" fmla="*/ f54 1 f34"/>
                  <a:gd name="f68" fmla="*/ f55 f25 1"/>
                  <a:gd name="f69" fmla="*/ f56 f25 1"/>
                  <a:gd name="f70" fmla="*/ f58 f26 1"/>
                  <a:gd name="f71" fmla="*/ f57 f26 1"/>
                  <a:gd name="f72" fmla="*/ f59 f25 1"/>
                  <a:gd name="f73" fmla="*/ f60 f26 1"/>
                  <a:gd name="f74" fmla="*/ f61 f25 1"/>
                  <a:gd name="f75" fmla="*/ f62 f26 1"/>
                  <a:gd name="f76" fmla="*/ f63 f25 1"/>
                  <a:gd name="f77" fmla="*/ f64 f26 1"/>
                  <a:gd name="f78" fmla="*/ f65 f25 1"/>
                  <a:gd name="f79" fmla="*/ f66 f25 1"/>
                  <a:gd name="f80" fmla="*/ f67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72" y="f73"/>
                  </a:cxn>
                  <a:cxn ang="f45">
                    <a:pos x="f74" y="f75"/>
                  </a:cxn>
                  <a:cxn ang="f45">
                    <a:pos x="f76" y="f77"/>
                  </a:cxn>
                  <a:cxn ang="f45">
                    <a:pos x="f78" y="f77"/>
                  </a:cxn>
                  <a:cxn ang="f45">
                    <a:pos x="f79" y="f75"/>
                  </a:cxn>
                  <a:cxn ang="f45">
                    <a:pos x="f80" y="f73"/>
                  </a:cxn>
                  <a:cxn ang="f45">
                    <a:pos x="f72" y="f73"/>
                  </a:cxn>
                </a:cxnLst>
                <a:rect l="f68" t="f71" r="f69" b="f70"/>
                <a:pathLst>
                  <a:path w="31" h="12">
                    <a:moveTo>
                      <a:pt x="f8" y="f5"/>
                    </a:moveTo>
                    <a:cubicBezTo>
                      <a:pt x="f9" y="f10"/>
                      <a:pt x="f11" y="f12"/>
                      <a:pt x="f13" y="f10"/>
                    </a:cubicBezTo>
                    <a:cubicBezTo>
                      <a:pt x="f14" y="f10"/>
                      <a:pt x="f15" y="f16"/>
                      <a:pt x="f17" y="f16"/>
                    </a:cubicBezTo>
                    <a:cubicBezTo>
                      <a:pt x="f18" y="f16"/>
                      <a:pt x="f18" y="f16"/>
                      <a:pt x="f18" y="f16"/>
                    </a:cubicBezTo>
                    <a:cubicBezTo>
                      <a:pt x="f19" y="f16"/>
                      <a:pt x="f20" y="f10"/>
                      <a:pt x="f6" y="f10"/>
                    </a:cubicBezTo>
                    <a:cubicBezTo>
                      <a:pt x="f14" y="f7"/>
                      <a:pt x="f21" y="f22"/>
                      <a:pt x="f5" y="f5"/>
                    </a:cubicBezTo>
                    <a:cubicBezTo>
                      <a:pt x="f23" y="f5"/>
                      <a:pt x="f8" y="f5"/>
                      <a:pt x="f8" y="f5"/>
                    </a:cubicBezTo>
                    <a:close/>
                  </a:path>
                </a:pathLst>
              </a:custGeom>
              <a:solidFill>
                <a:srgbClr val="7A3F1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36" name="Freeform 99">
                <a:extLst>
                  <a:ext uri="{FF2B5EF4-FFF2-40B4-BE49-F238E27FC236}">
                    <a16:creationId xmlns:a16="http://schemas.microsoft.com/office/drawing/2014/main" id="{28D8950E-1101-5FED-A99D-CCB4BC6A49B3}"/>
                  </a:ext>
                </a:extLst>
              </p:cNvPr>
              <p:cNvSpPr/>
              <p:nvPr/>
            </p:nvSpPr>
            <p:spPr>
              <a:xfrm>
                <a:off x="8440734" y="4989515"/>
                <a:ext cx="280985" cy="1412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12"/>
                  <a:gd name="f8" fmla="val 5"/>
                  <a:gd name="f9" fmla="val 6"/>
                  <a:gd name="f10" fmla="val 19"/>
                  <a:gd name="f11" fmla="val 7"/>
                  <a:gd name="f12" fmla="val 9"/>
                  <a:gd name="f13" fmla="val 8"/>
                  <a:gd name="f14" fmla="val 2"/>
                  <a:gd name="f15" fmla="val 1"/>
                  <a:gd name="f16" fmla="val 4"/>
                  <a:gd name="f17" fmla="val 3"/>
                  <a:gd name="f18" fmla="val 17"/>
                  <a:gd name="f19" fmla="val 21"/>
                  <a:gd name="f20" fmla="val 22"/>
                  <a:gd name="f21" fmla="val 23"/>
                  <a:gd name="f22" fmla="+- 0 0 -90"/>
                  <a:gd name="f23" fmla="*/ f3 1 24"/>
                  <a:gd name="f24" fmla="*/ f4 1 12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4"/>
                  <a:gd name="f33" fmla="*/ f29 1 12"/>
                  <a:gd name="f34" fmla="*/ 24 f30 1"/>
                  <a:gd name="f35" fmla="*/ 5 f29 1"/>
                  <a:gd name="f36" fmla="*/ 6 f29 1"/>
                  <a:gd name="f37" fmla="*/ 7 f30 1"/>
                  <a:gd name="f38" fmla="*/ 9 f29 1"/>
                  <a:gd name="f39" fmla="*/ 5 f30 1"/>
                  <a:gd name="f40" fmla="*/ 8 f29 1"/>
                  <a:gd name="f41" fmla="*/ 0 f30 1"/>
                  <a:gd name="f42" fmla="*/ 1 f29 1"/>
                  <a:gd name="f43" fmla="*/ 8 f30 1"/>
                  <a:gd name="f44" fmla="*/ 3 f29 1"/>
                  <a:gd name="f45" fmla="*/ 21 f30 1"/>
                  <a:gd name="f46" fmla="*/ 4 f29 1"/>
                  <a:gd name="f47" fmla="+- f31 0 f1"/>
                  <a:gd name="f48" fmla="*/ f34 1 24"/>
                  <a:gd name="f49" fmla="*/ f35 1 12"/>
                  <a:gd name="f50" fmla="*/ f36 1 12"/>
                  <a:gd name="f51" fmla="*/ f37 1 24"/>
                  <a:gd name="f52" fmla="*/ f38 1 12"/>
                  <a:gd name="f53" fmla="*/ f39 1 24"/>
                  <a:gd name="f54" fmla="*/ f40 1 12"/>
                  <a:gd name="f55" fmla="*/ f41 1 24"/>
                  <a:gd name="f56" fmla="*/ f42 1 12"/>
                  <a:gd name="f57" fmla="*/ f43 1 24"/>
                  <a:gd name="f58" fmla="*/ f44 1 12"/>
                  <a:gd name="f59" fmla="*/ f45 1 24"/>
                  <a:gd name="f60" fmla="*/ f46 1 12"/>
                  <a:gd name="f61" fmla="*/ 0 1 f32"/>
                  <a:gd name="f62" fmla="*/ f26 1 f32"/>
                  <a:gd name="f63" fmla="*/ 0 1 f33"/>
                  <a:gd name="f64" fmla="*/ f27 1 f33"/>
                  <a:gd name="f65" fmla="*/ f48 1 f32"/>
                  <a:gd name="f66" fmla="*/ f49 1 f33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1 f32"/>
                  <a:gd name="f77" fmla="*/ f60 1 f33"/>
                  <a:gd name="f78" fmla="*/ f61 f23 1"/>
                  <a:gd name="f79" fmla="*/ f62 f23 1"/>
                  <a:gd name="f80" fmla="*/ f64 f24 1"/>
                  <a:gd name="f81" fmla="*/ f63 f24 1"/>
                  <a:gd name="f82" fmla="*/ f65 f23 1"/>
                  <a:gd name="f83" fmla="*/ f66 f24 1"/>
                  <a:gd name="f84" fmla="*/ f67 f24 1"/>
                  <a:gd name="f85" fmla="*/ f68 f23 1"/>
                  <a:gd name="f86" fmla="*/ f69 f24 1"/>
                  <a:gd name="f87" fmla="*/ f70 f23 1"/>
                  <a:gd name="f88" fmla="*/ f71 f24 1"/>
                  <a:gd name="f89" fmla="*/ f72 f23 1"/>
                  <a:gd name="f90" fmla="*/ f73 f24 1"/>
                  <a:gd name="f91" fmla="*/ f74 f23 1"/>
                  <a:gd name="f92" fmla="*/ f75 f24 1"/>
                  <a:gd name="f93" fmla="*/ f76 f23 1"/>
                  <a:gd name="f94" fmla="*/ f77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82" y="f83"/>
                  </a:cxn>
                  <a:cxn ang="f47">
                    <a:pos x="f82" y="f84"/>
                  </a:cxn>
                  <a:cxn ang="f47">
                    <a:pos x="f85" y="f86"/>
                  </a:cxn>
                  <a:cxn ang="f47">
                    <a:pos x="f87" y="f88"/>
                  </a:cxn>
                  <a:cxn ang="f47">
                    <a:pos x="f89" y="f90"/>
                  </a:cxn>
                  <a:cxn ang="f47">
                    <a:pos x="f91" y="f92"/>
                  </a:cxn>
                  <a:cxn ang="f47">
                    <a:pos x="f93" y="f94"/>
                  </a:cxn>
                  <a:cxn ang="f47">
                    <a:pos x="f82" y="f83"/>
                  </a:cxn>
                </a:cxnLst>
                <a:rect l="f78" t="f81" r="f79" b="f80"/>
                <a:pathLst>
                  <a:path w="24" h="12">
                    <a:moveTo>
                      <a:pt x="f6" y="f8"/>
                    </a:moveTo>
                    <a:cubicBezTo>
                      <a:pt x="f6" y="f8"/>
                      <a:pt x="f6" y="f9"/>
                      <a:pt x="f6" y="f9"/>
                    </a:cubicBezTo>
                    <a:cubicBezTo>
                      <a:pt x="f10" y="f7"/>
                      <a:pt x="f7" y="f7"/>
                      <a:pt x="f11" y="f12"/>
                    </a:cubicBezTo>
                    <a:cubicBezTo>
                      <a:pt x="f9" y="f13"/>
                      <a:pt x="f9" y="f13"/>
                      <a:pt x="f8" y="f13"/>
                    </a:cubicBezTo>
                    <a:cubicBezTo>
                      <a:pt x="f14" y="f11"/>
                      <a:pt x="f15" y="f16"/>
                      <a:pt x="f5" y="f15"/>
                    </a:cubicBezTo>
                    <a:cubicBezTo>
                      <a:pt x="f17" y="f5"/>
                      <a:pt x="f8" y="f17"/>
                      <a:pt x="f13" y="f17"/>
                    </a:cubicBezTo>
                    <a:cubicBezTo>
                      <a:pt x="f7" y="f16"/>
                      <a:pt x="f18" y="f8"/>
                      <a:pt x="f19" y="f16"/>
                    </a:cubicBezTo>
                    <a:cubicBezTo>
                      <a:pt x="f20" y="f16"/>
                      <a:pt x="f21" y="f16"/>
                      <a:pt x="f6" y="f8"/>
                    </a:cubicBezTo>
                    <a:close/>
                  </a:path>
                </a:pathLst>
              </a:custGeom>
              <a:solidFill>
                <a:srgbClr val="EFA493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37" name="Freeform 100">
                <a:extLst>
                  <a:ext uri="{FF2B5EF4-FFF2-40B4-BE49-F238E27FC236}">
                    <a16:creationId xmlns:a16="http://schemas.microsoft.com/office/drawing/2014/main" id="{CF9FB47E-76CF-5800-7D21-B35FDDD26091}"/>
                  </a:ext>
                </a:extLst>
              </p:cNvPr>
              <p:cNvSpPr/>
              <p:nvPr/>
            </p:nvSpPr>
            <p:spPr>
              <a:xfrm>
                <a:off x="8229600" y="4113218"/>
                <a:ext cx="350836" cy="1047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9"/>
                  <a:gd name="f8" fmla="val 7"/>
                  <a:gd name="f9" fmla="val 3"/>
                  <a:gd name="f10" fmla="val 15"/>
                  <a:gd name="f11" fmla="val 23"/>
                  <a:gd name="f12" fmla="val 26"/>
                  <a:gd name="f13" fmla="val 28"/>
                  <a:gd name="f14" fmla="val 1"/>
                  <a:gd name="f15" fmla="val 4"/>
                  <a:gd name="f16" fmla="val 17"/>
                  <a:gd name="f17" fmla="+- 0 0 -90"/>
                  <a:gd name="f18" fmla="*/ f3 1 30"/>
                  <a:gd name="f19" fmla="*/ f4 1 9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30"/>
                  <a:gd name="f28" fmla="*/ f24 1 9"/>
                  <a:gd name="f29" fmla="*/ 0 f25 1"/>
                  <a:gd name="f30" fmla="*/ 9 f24 1"/>
                  <a:gd name="f31" fmla="*/ 23 f25 1"/>
                  <a:gd name="f32" fmla="*/ 0 f24 1"/>
                  <a:gd name="f33" fmla="*/ 30 f25 1"/>
                  <a:gd name="f34" fmla="*/ 4 f24 1"/>
                  <a:gd name="f35" fmla="+- f26 0 f1"/>
                  <a:gd name="f36" fmla="*/ f29 1 30"/>
                  <a:gd name="f37" fmla="*/ f30 1 9"/>
                  <a:gd name="f38" fmla="*/ f31 1 30"/>
                  <a:gd name="f39" fmla="*/ f32 1 9"/>
                  <a:gd name="f40" fmla="*/ f33 1 30"/>
                  <a:gd name="f41" fmla="*/ f34 1 9"/>
                  <a:gd name="f42" fmla="*/ 0 1 f27"/>
                  <a:gd name="f43" fmla="*/ f21 1 f27"/>
                  <a:gd name="f44" fmla="*/ 0 1 f28"/>
                  <a:gd name="f45" fmla="*/ f22 1 f28"/>
                  <a:gd name="f46" fmla="*/ f36 1 f27"/>
                  <a:gd name="f47" fmla="*/ f37 1 f28"/>
                  <a:gd name="f48" fmla="*/ f38 1 f27"/>
                  <a:gd name="f49" fmla="*/ f39 1 f28"/>
                  <a:gd name="f50" fmla="*/ f40 1 f27"/>
                  <a:gd name="f51" fmla="*/ f41 1 f28"/>
                  <a:gd name="f52" fmla="*/ f42 f18 1"/>
                  <a:gd name="f53" fmla="*/ f43 f18 1"/>
                  <a:gd name="f54" fmla="*/ f45 f19 1"/>
                  <a:gd name="f55" fmla="*/ f44 f19 1"/>
                  <a:gd name="f56" fmla="*/ f46 f18 1"/>
                  <a:gd name="f57" fmla="*/ f47 f19 1"/>
                  <a:gd name="f58" fmla="*/ f48 f18 1"/>
                  <a:gd name="f59" fmla="*/ f49 f19 1"/>
                  <a:gd name="f60" fmla="*/ f50 f18 1"/>
                  <a:gd name="f61" fmla="*/ f51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56" y="f57"/>
                  </a:cxn>
                  <a:cxn ang="f35">
                    <a:pos x="f58" y="f59"/>
                  </a:cxn>
                  <a:cxn ang="f35">
                    <a:pos x="f60" y="f61"/>
                  </a:cxn>
                  <a:cxn ang="f35">
                    <a:pos x="f56" y="f57"/>
                  </a:cxn>
                </a:cxnLst>
                <a:rect l="f52" t="f55" r="f53" b="f54"/>
                <a:pathLst>
                  <a:path w="30" h="9">
                    <a:moveTo>
                      <a:pt x="f5" y="f7"/>
                    </a:moveTo>
                    <a:cubicBezTo>
                      <a:pt x="f8" y="f9"/>
                      <a:pt x="f10" y="f5"/>
                      <a:pt x="f11" y="f5"/>
                    </a:cubicBezTo>
                    <a:cubicBezTo>
                      <a:pt x="f12" y="f5"/>
                      <a:pt x="f13" y="f14"/>
                      <a:pt x="f6" y="f15"/>
                    </a:cubicBezTo>
                    <a:cubicBezTo>
                      <a:pt x="f16" y="f9"/>
                      <a:pt x="f10" y="f9"/>
                      <a:pt x="f5" y="f7"/>
                    </a:cubicBezTo>
                    <a:close/>
                  </a:path>
                </a:pathLst>
              </a:custGeom>
              <a:solidFill>
                <a:srgbClr val="7A401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38" name="Freeform 101">
                <a:extLst>
                  <a:ext uri="{FF2B5EF4-FFF2-40B4-BE49-F238E27FC236}">
                    <a16:creationId xmlns:a16="http://schemas.microsoft.com/office/drawing/2014/main" id="{68BFBBE0-EFD8-04A4-5C26-127025D3C875}"/>
                  </a:ext>
                </a:extLst>
              </p:cNvPr>
              <p:cNvSpPr/>
              <p:nvPr/>
            </p:nvSpPr>
            <p:spPr>
              <a:xfrm>
                <a:off x="8604247" y="4429125"/>
                <a:ext cx="176214" cy="47942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"/>
                  <a:gd name="f7" fmla="val 41"/>
                  <a:gd name="f8" fmla="val 40"/>
                  <a:gd name="f9" fmla="val 3"/>
                  <a:gd name="f10" fmla="val 7"/>
                  <a:gd name="f11" fmla="val 10"/>
                  <a:gd name="f12" fmla="val 39"/>
                  <a:gd name="f13" fmla="val 13"/>
                  <a:gd name="f14" fmla="val 38"/>
                  <a:gd name="f15" fmla="val 14"/>
                  <a:gd name="f16" fmla="val 37"/>
                  <a:gd name="f17" fmla="val 34"/>
                  <a:gd name="f18" fmla="val 11"/>
                  <a:gd name="f19" fmla="val 23"/>
                  <a:gd name="f20" fmla="val 12"/>
                  <a:gd name="f21" fmla="val 2"/>
                  <a:gd name="f22" fmla="val 1"/>
                  <a:gd name="f23" fmla="val 6"/>
                  <a:gd name="f24" fmla="val 18"/>
                  <a:gd name="f25" fmla="val 28"/>
                  <a:gd name="f26" fmla="val 32"/>
                  <a:gd name="f27" fmla="val 9"/>
                  <a:gd name="f28" fmla="+- 0 0 -90"/>
                  <a:gd name="f29" fmla="*/ f3 1 15"/>
                  <a:gd name="f30" fmla="*/ f4 1 41"/>
                  <a:gd name="f31" fmla="val f5"/>
                  <a:gd name="f32" fmla="val f6"/>
                  <a:gd name="f33" fmla="val f7"/>
                  <a:gd name="f34" fmla="*/ f28 f0 1"/>
                  <a:gd name="f35" fmla="+- f33 0 f31"/>
                  <a:gd name="f36" fmla="+- f32 0 f31"/>
                  <a:gd name="f37" fmla="*/ f34 1 f2"/>
                  <a:gd name="f38" fmla="*/ f36 1 15"/>
                  <a:gd name="f39" fmla="*/ f35 1 41"/>
                  <a:gd name="f40" fmla="*/ 0 f36 1"/>
                  <a:gd name="f41" fmla="*/ 40 f35 1"/>
                  <a:gd name="f42" fmla="*/ 10 f36 1"/>
                  <a:gd name="f43" fmla="*/ 39 f35 1"/>
                  <a:gd name="f44" fmla="*/ 13 f36 1"/>
                  <a:gd name="f45" fmla="*/ 34 f35 1"/>
                  <a:gd name="f46" fmla="*/ 12 f36 1"/>
                  <a:gd name="f47" fmla="*/ 3 f35 1"/>
                  <a:gd name="f48" fmla="*/ 1 f35 1"/>
                  <a:gd name="f49" fmla="*/ 14 f36 1"/>
                  <a:gd name="f50" fmla="*/ 0 f35 1"/>
                  <a:gd name="f51" fmla="*/ 18 f35 1"/>
                  <a:gd name="f52" fmla="*/ 32 f35 1"/>
                  <a:gd name="f53" fmla="*/ 9 f36 1"/>
                  <a:gd name="f54" fmla="*/ 41 f35 1"/>
                  <a:gd name="f55" fmla="+- f37 0 f1"/>
                  <a:gd name="f56" fmla="*/ f40 1 15"/>
                  <a:gd name="f57" fmla="*/ f41 1 41"/>
                  <a:gd name="f58" fmla="*/ f42 1 15"/>
                  <a:gd name="f59" fmla="*/ f43 1 41"/>
                  <a:gd name="f60" fmla="*/ f44 1 15"/>
                  <a:gd name="f61" fmla="*/ f45 1 41"/>
                  <a:gd name="f62" fmla="*/ f46 1 15"/>
                  <a:gd name="f63" fmla="*/ f47 1 41"/>
                  <a:gd name="f64" fmla="*/ f48 1 41"/>
                  <a:gd name="f65" fmla="*/ f49 1 15"/>
                  <a:gd name="f66" fmla="*/ f50 1 41"/>
                  <a:gd name="f67" fmla="*/ f51 1 41"/>
                  <a:gd name="f68" fmla="*/ f52 1 41"/>
                  <a:gd name="f69" fmla="*/ f53 1 15"/>
                  <a:gd name="f70" fmla="*/ f54 1 41"/>
                  <a:gd name="f71" fmla="*/ 0 1 f38"/>
                  <a:gd name="f72" fmla="*/ f32 1 f38"/>
                  <a:gd name="f73" fmla="*/ 0 1 f39"/>
                  <a:gd name="f74" fmla="*/ f33 1 f39"/>
                  <a:gd name="f75" fmla="*/ f56 1 f38"/>
                  <a:gd name="f76" fmla="*/ f57 1 f39"/>
                  <a:gd name="f77" fmla="*/ f58 1 f38"/>
                  <a:gd name="f78" fmla="*/ f59 1 f39"/>
                  <a:gd name="f79" fmla="*/ f60 1 f38"/>
                  <a:gd name="f80" fmla="*/ f61 1 f39"/>
                  <a:gd name="f81" fmla="*/ f62 1 f38"/>
                  <a:gd name="f82" fmla="*/ f63 1 f39"/>
                  <a:gd name="f83" fmla="*/ f64 1 f39"/>
                  <a:gd name="f84" fmla="*/ f65 1 f38"/>
                  <a:gd name="f85" fmla="*/ f66 1 f39"/>
                  <a:gd name="f86" fmla="*/ f67 1 f39"/>
                  <a:gd name="f87" fmla="*/ f68 1 f39"/>
                  <a:gd name="f88" fmla="*/ f69 1 f38"/>
                  <a:gd name="f89" fmla="*/ f70 1 f39"/>
                  <a:gd name="f90" fmla="*/ f71 f29 1"/>
                  <a:gd name="f91" fmla="*/ f72 f29 1"/>
                  <a:gd name="f92" fmla="*/ f74 f30 1"/>
                  <a:gd name="f93" fmla="*/ f73 f30 1"/>
                  <a:gd name="f94" fmla="*/ f75 f29 1"/>
                  <a:gd name="f95" fmla="*/ f76 f30 1"/>
                  <a:gd name="f96" fmla="*/ f77 f29 1"/>
                  <a:gd name="f97" fmla="*/ f78 f30 1"/>
                  <a:gd name="f98" fmla="*/ f79 f29 1"/>
                  <a:gd name="f99" fmla="*/ f80 f30 1"/>
                  <a:gd name="f100" fmla="*/ f81 f29 1"/>
                  <a:gd name="f101" fmla="*/ f82 f30 1"/>
                  <a:gd name="f102" fmla="*/ f83 f30 1"/>
                  <a:gd name="f103" fmla="*/ f84 f29 1"/>
                  <a:gd name="f104" fmla="*/ f85 f30 1"/>
                  <a:gd name="f105" fmla="*/ f86 f30 1"/>
                  <a:gd name="f106" fmla="*/ f87 f30 1"/>
                  <a:gd name="f107" fmla="*/ f88 f29 1"/>
                  <a:gd name="f108" fmla="*/ f89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94" y="f95"/>
                  </a:cxn>
                  <a:cxn ang="f55">
                    <a:pos x="f96" y="f97"/>
                  </a:cxn>
                  <a:cxn ang="f55">
                    <a:pos x="f98" y="f99"/>
                  </a:cxn>
                  <a:cxn ang="f55">
                    <a:pos x="f100" y="f101"/>
                  </a:cxn>
                  <a:cxn ang="f55">
                    <a:pos x="f98" y="f102"/>
                  </a:cxn>
                  <a:cxn ang="f55">
                    <a:pos x="f103" y="f104"/>
                  </a:cxn>
                  <a:cxn ang="f55">
                    <a:pos x="f100" y="f105"/>
                  </a:cxn>
                  <a:cxn ang="f55">
                    <a:pos x="f103" y="f106"/>
                  </a:cxn>
                  <a:cxn ang="f55">
                    <a:pos x="f107" y="f108"/>
                  </a:cxn>
                  <a:cxn ang="f55">
                    <a:pos x="f94" y="f95"/>
                  </a:cxn>
                </a:cxnLst>
                <a:rect l="f90" t="f93" r="f91" b="f92"/>
                <a:pathLst>
                  <a:path w="15" h="41">
                    <a:moveTo>
                      <a:pt x="f5" y="f8"/>
                    </a:moveTo>
                    <a:cubicBezTo>
                      <a:pt x="f9" y="f7"/>
                      <a:pt x="f10" y="f7"/>
                      <a:pt x="f11" y="f12"/>
                    </a:cubicBezTo>
                    <a:cubicBezTo>
                      <a:pt x="f13" y="f14"/>
                      <a:pt x="f15" y="f16"/>
                      <a:pt x="f13" y="f17"/>
                    </a:cubicBezTo>
                    <a:cubicBezTo>
                      <a:pt x="f18" y="f19"/>
                      <a:pt x="f11" y="f13"/>
                      <a:pt x="f20" y="f9"/>
                    </a:cubicBezTo>
                    <a:cubicBezTo>
                      <a:pt x="f20" y="f21"/>
                      <a:pt x="f13" y="f21"/>
                      <a:pt x="f13" y="f22"/>
                    </a:cubicBezTo>
                    <a:cubicBezTo>
                      <a:pt x="f13" y="f22"/>
                      <a:pt x="f13" y="f22"/>
                      <a:pt x="f15" y="f5"/>
                    </a:cubicBezTo>
                    <a:cubicBezTo>
                      <a:pt x="f13" y="f23"/>
                      <a:pt x="f20" y="f20"/>
                      <a:pt x="f20" y="f24"/>
                    </a:cubicBezTo>
                    <a:cubicBezTo>
                      <a:pt x="f13" y="f19"/>
                      <a:pt x="f13" y="f25"/>
                      <a:pt x="f15" y="f26"/>
                    </a:cubicBezTo>
                    <a:cubicBezTo>
                      <a:pt x="f6" y="f16"/>
                      <a:pt x="f15" y="f12"/>
                      <a:pt x="f27" y="f7"/>
                    </a:cubicBezTo>
                    <a:cubicBezTo>
                      <a:pt x="f23" y="f7"/>
                      <a:pt x="f9" y="f7"/>
                      <a:pt x="f5" y="f8"/>
                    </a:cubicBezTo>
                    <a:close/>
                  </a:path>
                </a:pathLst>
              </a:custGeom>
              <a:solidFill>
                <a:srgbClr val="A26A43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39" name="Freeform 102">
                <a:extLst>
                  <a:ext uri="{FF2B5EF4-FFF2-40B4-BE49-F238E27FC236}">
                    <a16:creationId xmlns:a16="http://schemas.microsoft.com/office/drawing/2014/main" id="{CF99358C-C9BD-7602-110D-B81E93F0DE14}"/>
                  </a:ext>
                </a:extLst>
              </p:cNvPr>
              <p:cNvSpPr/>
              <p:nvPr/>
            </p:nvSpPr>
            <p:spPr>
              <a:xfrm>
                <a:off x="8521695" y="4978405"/>
                <a:ext cx="246065" cy="809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"/>
                  <a:gd name="f7" fmla="val 7"/>
                  <a:gd name="f8" fmla="val 17"/>
                  <a:gd name="f9" fmla="val 6"/>
                  <a:gd name="f10" fmla="val 12"/>
                  <a:gd name="f11" fmla="val 1"/>
                  <a:gd name="f12" fmla="val 5"/>
                  <a:gd name="f13" fmla="val 4"/>
                  <a:gd name="f14" fmla="val 8"/>
                  <a:gd name="f15" fmla="val 14"/>
                  <a:gd name="f16" fmla="val 15"/>
                  <a:gd name="f17" fmla="val 3"/>
                  <a:gd name="f18" fmla="val 2"/>
                  <a:gd name="f19" fmla="val 10"/>
                  <a:gd name="f20" fmla="val 9"/>
                  <a:gd name="f21" fmla="val 18"/>
                  <a:gd name="f22" fmla="val 19"/>
                  <a:gd name="f23" fmla="val 20"/>
                  <a:gd name="f24" fmla="+- 0 0 -90"/>
                  <a:gd name="f25" fmla="*/ f3 1 21"/>
                  <a:gd name="f26" fmla="*/ f4 1 7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1"/>
                  <a:gd name="f35" fmla="*/ f31 1 7"/>
                  <a:gd name="f36" fmla="*/ 17 f32 1"/>
                  <a:gd name="f37" fmla="*/ 6 f31 1"/>
                  <a:gd name="f38" fmla="*/ 1 f32 1"/>
                  <a:gd name="f39" fmla="*/ 5 f31 1"/>
                  <a:gd name="f40" fmla="*/ 0 f32 1"/>
                  <a:gd name="f41" fmla="*/ 4 f31 1"/>
                  <a:gd name="f42" fmla="*/ 12 f32 1"/>
                  <a:gd name="f43" fmla="*/ 3 f31 1"/>
                  <a:gd name="f44" fmla="*/ 10 f32 1"/>
                  <a:gd name="f45" fmla="*/ 2 f31 1"/>
                  <a:gd name="f46" fmla="*/ 1 f31 1"/>
                  <a:gd name="f47" fmla="*/ 20 f32 1"/>
                  <a:gd name="f48" fmla="+- f33 0 f1"/>
                  <a:gd name="f49" fmla="*/ f36 1 21"/>
                  <a:gd name="f50" fmla="*/ f37 1 7"/>
                  <a:gd name="f51" fmla="*/ f38 1 21"/>
                  <a:gd name="f52" fmla="*/ f39 1 7"/>
                  <a:gd name="f53" fmla="*/ f40 1 21"/>
                  <a:gd name="f54" fmla="*/ f41 1 7"/>
                  <a:gd name="f55" fmla="*/ f42 1 21"/>
                  <a:gd name="f56" fmla="*/ f43 1 7"/>
                  <a:gd name="f57" fmla="*/ f44 1 21"/>
                  <a:gd name="f58" fmla="*/ f45 1 7"/>
                  <a:gd name="f59" fmla="*/ f46 1 7"/>
                  <a:gd name="f60" fmla="*/ f47 1 21"/>
                  <a:gd name="f61" fmla="*/ 0 1 f34"/>
                  <a:gd name="f62" fmla="*/ f28 1 f34"/>
                  <a:gd name="f63" fmla="*/ 0 1 f35"/>
                  <a:gd name="f64" fmla="*/ f29 1 f35"/>
                  <a:gd name="f65" fmla="*/ f49 1 f34"/>
                  <a:gd name="f66" fmla="*/ f50 1 f35"/>
                  <a:gd name="f67" fmla="*/ f51 1 f34"/>
                  <a:gd name="f68" fmla="*/ f52 1 f35"/>
                  <a:gd name="f69" fmla="*/ f53 1 f34"/>
                  <a:gd name="f70" fmla="*/ f54 1 f35"/>
                  <a:gd name="f71" fmla="*/ f55 1 f34"/>
                  <a:gd name="f72" fmla="*/ f56 1 f35"/>
                  <a:gd name="f73" fmla="*/ f57 1 f34"/>
                  <a:gd name="f74" fmla="*/ f58 1 f35"/>
                  <a:gd name="f75" fmla="*/ f59 1 f35"/>
                  <a:gd name="f76" fmla="*/ f60 1 f34"/>
                  <a:gd name="f77" fmla="*/ f61 f25 1"/>
                  <a:gd name="f78" fmla="*/ f62 f25 1"/>
                  <a:gd name="f79" fmla="*/ f64 f26 1"/>
                  <a:gd name="f80" fmla="*/ f63 f26 1"/>
                  <a:gd name="f81" fmla="*/ f65 f25 1"/>
                  <a:gd name="f82" fmla="*/ f66 f26 1"/>
                  <a:gd name="f83" fmla="*/ f67 f25 1"/>
                  <a:gd name="f84" fmla="*/ f68 f26 1"/>
                  <a:gd name="f85" fmla="*/ f69 f25 1"/>
                  <a:gd name="f86" fmla="*/ f70 f26 1"/>
                  <a:gd name="f87" fmla="*/ f71 f25 1"/>
                  <a:gd name="f88" fmla="*/ f72 f26 1"/>
                  <a:gd name="f89" fmla="*/ f73 f25 1"/>
                  <a:gd name="f90" fmla="*/ f74 f26 1"/>
                  <a:gd name="f91" fmla="*/ f75 f26 1"/>
                  <a:gd name="f92" fmla="*/ f76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8">
                    <a:pos x="f81" y="f82"/>
                  </a:cxn>
                  <a:cxn ang="f48">
                    <a:pos x="f83" y="f84"/>
                  </a:cxn>
                  <a:cxn ang="f48">
                    <a:pos x="f85" y="f84"/>
                  </a:cxn>
                  <a:cxn ang="f48">
                    <a:pos x="f83" y="f86"/>
                  </a:cxn>
                  <a:cxn ang="f48">
                    <a:pos x="f87" y="f86"/>
                  </a:cxn>
                  <a:cxn ang="f48">
                    <a:pos x="f81" y="f88"/>
                  </a:cxn>
                  <a:cxn ang="f48">
                    <a:pos x="f89" y="f90"/>
                  </a:cxn>
                  <a:cxn ang="f48">
                    <a:pos x="f89" y="f91"/>
                  </a:cxn>
                  <a:cxn ang="f48">
                    <a:pos x="f81" y="f91"/>
                  </a:cxn>
                  <a:cxn ang="f48">
                    <a:pos x="f92" y="f91"/>
                  </a:cxn>
                  <a:cxn ang="f48">
                    <a:pos x="f92" y="f84"/>
                  </a:cxn>
                  <a:cxn ang="f48">
                    <a:pos x="f81" y="f82"/>
                  </a:cxn>
                </a:cxnLst>
                <a:rect l="f77" t="f80" r="f78" b="f79"/>
                <a:pathLst>
                  <a:path w="21" h="7">
                    <a:moveTo>
                      <a:pt x="f8" y="f9"/>
                    </a:moveTo>
                    <a:cubicBezTo>
                      <a:pt x="f10" y="f9"/>
                      <a:pt x="f9" y="f7"/>
                      <a:pt x="f11" y="f12"/>
                    </a:cubicBezTo>
                    <a:cubicBezTo>
                      <a:pt x="f11" y="f12"/>
                      <a:pt x="f11" y="f12"/>
                      <a:pt x="f5" y="f12"/>
                    </a:cubicBezTo>
                    <a:cubicBezTo>
                      <a:pt x="f5" y="f13"/>
                      <a:pt x="f11" y="f13"/>
                      <a:pt x="f11" y="f13"/>
                    </a:cubicBezTo>
                    <a:cubicBezTo>
                      <a:pt x="f12" y="f13"/>
                      <a:pt x="f14" y="f13"/>
                      <a:pt x="f10" y="f13"/>
                    </a:cubicBezTo>
                    <a:cubicBezTo>
                      <a:pt x="f15" y="f13"/>
                      <a:pt x="f16" y="f13"/>
                      <a:pt x="f8" y="f17"/>
                    </a:cubicBezTo>
                    <a:cubicBezTo>
                      <a:pt x="f16" y="f18"/>
                      <a:pt x="f10" y="f13"/>
                      <a:pt x="f19" y="f18"/>
                    </a:cubicBezTo>
                    <a:cubicBezTo>
                      <a:pt x="f20" y="f11"/>
                      <a:pt x="f20" y="f11"/>
                      <a:pt x="f19" y="f11"/>
                    </a:cubicBezTo>
                    <a:cubicBezTo>
                      <a:pt x="f10" y="f11"/>
                      <a:pt x="f15" y="f11"/>
                      <a:pt x="f8" y="f11"/>
                    </a:cubicBezTo>
                    <a:cubicBezTo>
                      <a:pt x="f21" y="f5"/>
                      <a:pt x="f22" y="f5"/>
                      <a:pt x="f23" y="f11"/>
                    </a:cubicBezTo>
                    <a:cubicBezTo>
                      <a:pt x="f6" y="f18"/>
                      <a:pt x="f6" y="f13"/>
                      <a:pt x="f23" y="f12"/>
                    </a:cubicBezTo>
                    <a:cubicBezTo>
                      <a:pt x="f22" y="f12"/>
                      <a:pt x="f21" y="f12"/>
                      <a:pt x="f8" y="f9"/>
                    </a:cubicBezTo>
                    <a:close/>
                  </a:path>
                </a:pathLst>
              </a:custGeom>
              <a:solidFill>
                <a:srgbClr val="A15E4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40" name="Freeform 103">
                <a:extLst>
                  <a:ext uri="{FF2B5EF4-FFF2-40B4-BE49-F238E27FC236}">
                    <a16:creationId xmlns:a16="http://schemas.microsoft.com/office/drawing/2014/main" id="{8F8D33F1-090A-3F2E-0A4E-6F9D2C0B4F4A}"/>
                  </a:ext>
                </a:extLst>
              </p:cNvPr>
              <p:cNvSpPr/>
              <p:nvPr/>
            </p:nvSpPr>
            <p:spPr>
              <a:xfrm>
                <a:off x="7726359" y="4394204"/>
                <a:ext cx="128592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"/>
                  <a:gd name="f7" fmla="val 15"/>
                  <a:gd name="f8" fmla="val 10"/>
                  <a:gd name="f9" fmla="val 8"/>
                  <a:gd name="f10" fmla="val 7"/>
                  <a:gd name="f11" fmla="val 9"/>
                  <a:gd name="f12" fmla="val 6"/>
                  <a:gd name="f13" fmla="val 13"/>
                  <a:gd name="f14" fmla="val 12"/>
                  <a:gd name="f15" fmla="val 5"/>
                  <a:gd name="f16" fmla="val 4"/>
                  <a:gd name="f17" fmla="val 3"/>
                  <a:gd name="f18" fmla="val 2"/>
                  <a:gd name="f19" fmla="+- 0 0 -90"/>
                  <a:gd name="f20" fmla="*/ f3 1 11"/>
                  <a:gd name="f21" fmla="*/ f4 1 15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11"/>
                  <a:gd name="f30" fmla="*/ f26 1 15"/>
                  <a:gd name="f31" fmla="*/ 10 f27 1"/>
                  <a:gd name="f32" fmla="*/ 8 f26 1"/>
                  <a:gd name="f33" fmla="*/ 9 f27 1"/>
                  <a:gd name="f34" fmla="*/ 6 f26 1"/>
                  <a:gd name="f35" fmla="*/ 8 f27 1"/>
                  <a:gd name="f36" fmla="*/ 7 f27 1"/>
                  <a:gd name="f37" fmla="*/ 15 f26 1"/>
                  <a:gd name="f38" fmla="*/ 7 f26 1"/>
                  <a:gd name="f39" fmla="*/ 6 f27 1"/>
                  <a:gd name="f40" fmla="*/ 3 f26 1"/>
                  <a:gd name="f41" fmla="*/ 0 f27 1"/>
                  <a:gd name="f42" fmla="*/ 0 f26 1"/>
                  <a:gd name="f43" fmla="*/ 11 f27 1"/>
                  <a:gd name="f44" fmla="+- f28 0 f1"/>
                  <a:gd name="f45" fmla="*/ f31 1 11"/>
                  <a:gd name="f46" fmla="*/ f32 1 15"/>
                  <a:gd name="f47" fmla="*/ f33 1 11"/>
                  <a:gd name="f48" fmla="*/ f34 1 15"/>
                  <a:gd name="f49" fmla="*/ f35 1 11"/>
                  <a:gd name="f50" fmla="*/ f36 1 11"/>
                  <a:gd name="f51" fmla="*/ f37 1 15"/>
                  <a:gd name="f52" fmla="*/ f38 1 15"/>
                  <a:gd name="f53" fmla="*/ f39 1 11"/>
                  <a:gd name="f54" fmla="*/ f40 1 15"/>
                  <a:gd name="f55" fmla="*/ f41 1 11"/>
                  <a:gd name="f56" fmla="*/ f42 1 15"/>
                  <a:gd name="f57" fmla="*/ f43 1 11"/>
                  <a:gd name="f58" fmla="*/ 0 1 f29"/>
                  <a:gd name="f59" fmla="*/ f23 1 f29"/>
                  <a:gd name="f60" fmla="*/ 0 1 f30"/>
                  <a:gd name="f61" fmla="*/ f24 1 f30"/>
                  <a:gd name="f62" fmla="*/ f45 1 f29"/>
                  <a:gd name="f63" fmla="*/ f46 1 f30"/>
                  <a:gd name="f64" fmla="*/ f47 1 f29"/>
                  <a:gd name="f65" fmla="*/ f48 1 f30"/>
                  <a:gd name="f66" fmla="*/ f49 1 f29"/>
                  <a:gd name="f67" fmla="*/ f50 1 f29"/>
                  <a:gd name="f68" fmla="*/ f51 1 f30"/>
                  <a:gd name="f69" fmla="*/ f52 1 f30"/>
                  <a:gd name="f70" fmla="*/ f53 1 f29"/>
                  <a:gd name="f71" fmla="*/ f54 1 f30"/>
                  <a:gd name="f72" fmla="*/ f55 1 f29"/>
                  <a:gd name="f73" fmla="*/ f56 1 f30"/>
                  <a:gd name="f74" fmla="*/ f57 1 f29"/>
                  <a:gd name="f75" fmla="*/ f58 f20 1"/>
                  <a:gd name="f76" fmla="*/ f59 f20 1"/>
                  <a:gd name="f77" fmla="*/ f61 f21 1"/>
                  <a:gd name="f78" fmla="*/ f60 f21 1"/>
                  <a:gd name="f79" fmla="*/ f62 f20 1"/>
                  <a:gd name="f80" fmla="*/ f63 f21 1"/>
                  <a:gd name="f81" fmla="*/ f64 f20 1"/>
                  <a:gd name="f82" fmla="*/ f65 f21 1"/>
                  <a:gd name="f83" fmla="*/ f66 f20 1"/>
                  <a:gd name="f84" fmla="*/ f67 f20 1"/>
                  <a:gd name="f85" fmla="*/ f68 f21 1"/>
                  <a:gd name="f86" fmla="*/ f69 f21 1"/>
                  <a:gd name="f87" fmla="*/ f70 f20 1"/>
                  <a:gd name="f88" fmla="*/ f71 f21 1"/>
                  <a:gd name="f89" fmla="*/ f72 f20 1"/>
                  <a:gd name="f90" fmla="*/ f73 f21 1"/>
                  <a:gd name="f91" fmla="*/ f74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9" y="f80"/>
                  </a:cxn>
                  <a:cxn ang="f44">
                    <a:pos x="f81" y="f82"/>
                  </a:cxn>
                  <a:cxn ang="f44">
                    <a:pos x="f83" y="f80"/>
                  </a:cxn>
                  <a:cxn ang="f44">
                    <a:pos x="f84" y="f85"/>
                  </a:cxn>
                  <a:cxn ang="f44">
                    <a:pos x="f84" y="f86"/>
                  </a:cxn>
                  <a:cxn ang="f44">
                    <a:pos x="f87" y="f88"/>
                  </a:cxn>
                  <a:cxn ang="f44">
                    <a:pos x="f89" y="f90"/>
                  </a:cxn>
                  <a:cxn ang="f44">
                    <a:pos x="f91" y="f80"/>
                  </a:cxn>
                  <a:cxn ang="f44">
                    <a:pos x="f79" y="f80"/>
                  </a:cxn>
                </a:cxnLst>
                <a:rect l="f75" t="f78" r="f76" b="f77"/>
                <a:pathLst>
                  <a:path w="11" h="15">
                    <a:moveTo>
                      <a:pt x="f8" y="f9"/>
                    </a:moveTo>
                    <a:cubicBezTo>
                      <a:pt x="f8" y="f10"/>
                      <a:pt x="f11" y="f12"/>
                      <a:pt x="f11" y="f12"/>
                    </a:cubicBezTo>
                    <a:cubicBezTo>
                      <a:pt x="f9" y="f12"/>
                      <a:pt x="f9" y="f10"/>
                      <a:pt x="f9" y="f9"/>
                    </a:cubicBezTo>
                    <a:cubicBezTo>
                      <a:pt x="f10" y="f8"/>
                      <a:pt x="f9" y="f13"/>
                      <a:pt x="f10" y="f7"/>
                    </a:cubicBezTo>
                    <a:cubicBezTo>
                      <a:pt x="f10" y="f14"/>
                      <a:pt x="f12" y="f8"/>
                      <a:pt x="f10" y="f10"/>
                    </a:cubicBezTo>
                    <a:cubicBezTo>
                      <a:pt x="f9" y="f15"/>
                      <a:pt x="f9" y="f16"/>
                      <a:pt x="f12" y="f17"/>
                    </a:cubicBezTo>
                    <a:cubicBezTo>
                      <a:pt x="f16" y="f18"/>
                      <a:pt x="f18" y="f18"/>
                      <a:pt x="f5" y="f5"/>
                    </a:cubicBezTo>
                    <a:cubicBezTo>
                      <a:pt x="f16" y="f5"/>
                      <a:pt x="f11" y="f17"/>
                      <a:pt x="f6" y="f9"/>
                    </a:cubicBezTo>
                    <a:cubicBezTo>
                      <a:pt x="f6" y="f9"/>
                      <a:pt x="f6" y="f9"/>
                      <a:pt x="f8" y="f9"/>
                    </a:cubicBezTo>
                    <a:close/>
                  </a:path>
                </a:pathLst>
              </a:custGeom>
              <a:solidFill>
                <a:srgbClr val="AA704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41" name="Freeform 104">
                <a:extLst>
                  <a:ext uri="{FF2B5EF4-FFF2-40B4-BE49-F238E27FC236}">
                    <a16:creationId xmlns:a16="http://schemas.microsoft.com/office/drawing/2014/main" id="{FA308AF7-0373-566D-5E7D-EC43D23048FB}"/>
                  </a:ext>
                </a:extLst>
              </p:cNvPr>
              <p:cNvSpPr/>
              <p:nvPr/>
            </p:nvSpPr>
            <p:spPr>
              <a:xfrm>
                <a:off x="8499476" y="5059366"/>
                <a:ext cx="222254" cy="714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9"/>
                  <a:gd name="f7" fmla="val 6"/>
                  <a:gd name="f8" fmla="val 2"/>
                  <a:gd name="f9" fmla="val 1"/>
                  <a:gd name="f10" fmla="val 7"/>
                  <a:gd name="f11" fmla="val 5"/>
                  <a:gd name="f12" fmla="val 13"/>
                  <a:gd name="f13" fmla="val 17"/>
                  <a:gd name="f14" fmla="val 18"/>
                  <a:gd name="f15" fmla="val 10"/>
                  <a:gd name="f16" fmla="val 4"/>
                  <a:gd name="f17" fmla="val 3"/>
                  <a:gd name="f18" fmla="+- 0 0 -90"/>
                  <a:gd name="f19" fmla="*/ f3 1 19"/>
                  <a:gd name="f20" fmla="*/ f4 1 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5 1 6"/>
                  <a:gd name="f29" fmla="*/ f26 1 19"/>
                  <a:gd name="f30" fmla="*/ 0 f26 1"/>
                  <a:gd name="f31" fmla="*/ 2 f25 1"/>
                  <a:gd name="f32" fmla="*/ 2 f26 1"/>
                  <a:gd name="f33" fmla="*/ 17 f26 1"/>
                  <a:gd name="f34" fmla="*/ 1 f25 1"/>
                  <a:gd name="f35" fmla="*/ 19 f26 1"/>
                  <a:gd name="f36" fmla="*/ 0 f25 1"/>
                  <a:gd name="f37" fmla="*/ 6 f26 1"/>
                  <a:gd name="f38" fmla="*/ 5 f25 1"/>
                  <a:gd name="f39" fmla="+- f27 0 f1"/>
                  <a:gd name="f40" fmla="*/ f30 1 19"/>
                  <a:gd name="f41" fmla="*/ f31 1 6"/>
                  <a:gd name="f42" fmla="*/ f32 1 19"/>
                  <a:gd name="f43" fmla="*/ f33 1 19"/>
                  <a:gd name="f44" fmla="*/ f34 1 6"/>
                  <a:gd name="f45" fmla="*/ f35 1 19"/>
                  <a:gd name="f46" fmla="*/ f36 1 6"/>
                  <a:gd name="f47" fmla="*/ f37 1 19"/>
                  <a:gd name="f48" fmla="*/ f38 1 6"/>
                  <a:gd name="f49" fmla="*/ 0 1 f29"/>
                  <a:gd name="f50" fmla="*/ f22 1 f29"/>
                  <a:gd name="f51" fmla="*/ 0 1 f28"/>
                  <a:gd name="f52" fmla="*/ f23 1 f28"/>
                  <a:gd name="f53" fmla="*/ f40 1 f29"/>
                  <a:gd name="f54" fmla="*/ f41 1 f28"/>
                  <a:gd name="f55" fmla="*/ f42 1 f29"/>
                  <a:gd name="f56" fmla="*/ f43 1 f29"/>
                  <a:gd name="f57" fmla="*/ f44 1 f28"/>
                  <a:gd name="f58" fmla="*/ f45 1 f29"/>
                  <a:gd name="f59" fmla="*/ f46 1 f28"/>
                  <a:gd name="f60" fmla="*/ f47 1 f29"/>
                  <a:gd name="f61" fmla="*/ f48 1 f28"/>
                  <a:gd name="f62" fmla="*/ f49 f19 1"/>
                  <a:gd name="f63" fmla="*/ f50 f19 1"/>
                  <a:gd name="f64" fmla="*/ f52 f20 1"/>
                  <a:gd name="f65" fmla="*/ f51 f20 1"/>
                  <a:gd name="f66" fmla="*/ f53 f19 1"/>
                  <a:gd name="f67" fmla="*/ f54 f20 1"/>
                  <a:gd name="f68" fmla="*/ f55 f19 1"/>
                  <a:gd name="f69" fmla="*/ f56 f19 1"/>
                  <a:gd name="f70" fmla="*/ f57 f20 1"/>
                  <a:gd name="f71" fmla="*/ f58 f19 1"/>
                  <a:gd name="f72" fmla="*/ f59 f20 1"/>
                  <a:gd name="f73" fmla="*/ f60 f19 1"/>
                  <a:gd name="f74" fmla="*/ f61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6" y="f67"/>
                  </a:cxn>
                  <a:cxn ang="f39">
                    <a:pos x="f68" y="f67"/>
                  </a:cxn>
                  <a:cxn ang="f39">
                    <a:pos x="f69" y="f70"/>
                  </a:cxn>
                  <a:cxn ang="f39">
                    <a:pos x="f71" y="f72"/>
                  </a:cxn>
                  <a:cxn ang="f39">
                    <a:pos x="f73" y="f74"/>
                  </a:cxn>
                  <a:cxn ang="f39">
                    <a:pos x="f66" y="f67"/>
                  </a:cxn>
                </a:cxnLst>
                <a:rect l="f62" t="f65" r="f63" b="f64"/>
                <a:pathLst>
                  <a:path w="19" h="6">
                    <a:moveTo>
                      <a:pt x="f5" y="f8"/>
                    </a:moveTo>
                    <a:cubicBezTo>
                      <a:pt x="f9" y="f9"/>
                      <a:pt x="f9" y="f8"/>
                      <a:pt x="f8" y="f8"/>
                    </a:cubicBezTo>
                    <a:cubicBezTo>
                      <a:pt x="f10" y="f11"/>
                      <a:pt x="f12" y="f7"/>
                      <a:pt x="f13" y="f9"/>
                    </a:cubicBezTo>
                    <a:cubicBezTo>
                      <a:pt x="f14" y="f9"/>
                      <a:pt x="f14" y="f9"/>
                      <a:pt x="f6" y="f5"/>
                    </a:cubicBezTo>
                    <a:cubicBezTo>
                      <a:pt x="f13" y="f11"/>
                      <a:pt x="f15" y="f7"/>
                      <a:pt x="f7" y="f11"/>
                    </a:cubicBezTo>
                    <a:cubicBezTo>
                      <a:pt x="f16" y="f16"/>
                      <a:pt x="f8" y="f17"/>
                      <a:pt x="f5" y="f8"/>
                    </a:cubicBezTo>
                    <a:close/>
                  </a:path>
                </a:pathLst>
              </a:custGeom>
              <a:solidFill>
                <a:srgbClr val="A96A4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42" name="Freeform 105">
                <a:extLst>
                  <a:ext uri="{FF2B5EF4-FFF2-40B4-BE49-F238E27FC236}">
                    <a16:creationId xmlns:a16="http://schemas.microsoft.com/office/drawing/2014/main" id="{F20D249C-502E-2F17-9922-D9E631AD0507}"/>
                  </a:ext>
                </a:extLst>
              </p:cNvPr>
              <p:cNvSpPr/>
              <p:nvPr/>
            </p:nvSpPr>
            <p:spPr>
              <a:xfrm>
                <a:off x="8521695" y="4370393"/>
                <a:ext cx="47621" cy="1873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"/>
                  <a:gd name="f7" fmla="val 16"/>
                  <a:gd name="f8" fmla="val 1"/>
                  <a:gd name="f9" fmla="val 2"/>
                  <a:gd name="f10" fmla="val 11"/>
                  <a:gd name="f11" fmla="val 3"/>
                  <a:gd name="f12" fmla="val 5"/>
                  <a:gd name="f13" fmla="val 8"/>
                  <a:gd name="f14" fmla="val 13"/>
                  <a:gd name="f15" fmla="val 14"/>
                  <a:gd name="f16" fmla="+- 0 0 -90"/>
                  <a:gd name="f17" fmla="*/ f3 1 4"/>
                  <a:gd name="f18" fmla="*/ f4 1 16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4"/>
                  <a:gd name="f27" fmla="*/ f23 1 16"/>
                  <a:gd name="f28" fmla="*/ 1 f24 1"/>
                  <a:gd name="f29" fmla="*/ 16 f23 1"/>
                  <a:gd name="f30" fmla="*/ 0 f24 1"/>
                  <a:gd name="f31" fmla="*/ 3 f24 1"/>
                  <a:gd name="f32" fmla="*/ 0 f23 1"/>
                  <a:gd name="f33" fmla="*/ 2 f24 1"/>
                  <a:gd name="f34" fmla="*/ 11 f23 1"/>
                  <a:gd name="f35" fmla="+- f25 0 f1"/>
                  <a:gd name="f36" fmla="*/ f28 1 4"/>
                  <a:gd name="f37" fmla="*/ f29 1 16"/>
                  <a:gd name="f38" fmla="*/ f30 1 4"/>
                  <a:gd name="f39" fmla="*/ f31 1 4"/>
                  <a:gd name="f40" fmla="*/ f32 1 16"/>
                  <a:gd name="f41" fmla="*/ f33 1 4"/>
                  <a:gd name="f42" fmla="*/ f34 1 16"/>
                  <a:gd name="f43" fmla="*/ 0 1 f26"/>
                  <a:gd name="f44" fmla="*/ f20 1 f26"/>
                  <a:gd name="f45" fmla="*/ 0 1 f27"/>
                  <a:gd name="f46" fmla="*/ f21 1 f27"/>
                  <a:gd name="f47" fmla="*/ f36 1 f26"/>
                  <a:gd name="f48" fmla="*/ f37 1 f27"/>
                  <a:gd name="f49" fmla="*/ f38 1 f26"/>
                  <a:gd name="f50" fmla="*/ f39 1 f26"/>
                  <a:gd name="f51" fmla="*/ f40 1 f27"/>
                  <a:gd name="f52" fmla="*/ f41 1 f26"/>
                  <a:gd name="f53" fmla="*/ f42 1 f27"/>
                  <a:gd name="f54" fmla="*/ f43 f17 1"/>
                  <a:gd name="f55" fmla="*/ f44 f17 1"/>
                  <a:gd name="f56" fmla="*/ f46 f18 1"/>
                  <a:gd name="f57" fmla="*/ f45 f18 1"/>
                  <a:gd name="f58" fmla="*/ f47 f17 1"/>
                  <a:gd name="f59" fmla="*/ f48 f18 1"/>
                  <a:gd name="f60" fmla="*/ f49 f17 1"/>
                  <a:gd name="f61" fmla="*/ f50 f17 1"/>
                  <a:gd name="f62" fmla="*/ f51 f18 1"/>
                  <a:gd name="f63" fmla="*/ f52 f17 1"/>
                  <a:gd name="f64" fmla="*/ f53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58" y="f59"/>
                  </a:cxn>
                  <a:cxn ang="f35">
                    <a:pos x="f60" y="f59"/>
                  </a:cxn>
                  <a:cxn ang="f35">
                    <a:pos x="f61" y="f62"/>
                  </a:cxn>
                  <a:cxn ang="f35">
                    <a:pos x="f63" y="f64"/>
                  </a:cxn>
                  <a:cxn ang="f35">
                    <a:pos x="f58" y="f59"/>
                  </a:cxn>
                </a:cxnLst>
                <a:rect l="f54" t="f57" r="f55" b="f56"/>
                <a:pathLst>
                  <a:path w="4" h="16">
                    <a:moveTo>
                      <a:pt x="f8" y="f7"/>
                    </a:moveTo>
                    <a:cubicBezTo>
                      <a:pt x="f8" y="f7"/>
                      <a:pt x="f8" y="f7"/>
                      <a:pt x="f5" y="f7"/>
                    </a:cubicBezTo>
                    <a:cubicBezTo>
                      <a:pt x="f9" y="f10"/>
                      <a:pt x="f11" y="f12"/>
                      <a:pt x="f11" y="f5"/>
                    </a:cubicBezTo>
                    <a:cubicBezTo>
                      <a:pt x="f6" y="f6"/>
                      <a:pt x="f11" y="f13"/>
                      <a:pt x="f9" y="f10"/>
                    </a:cubicBezTo>
                    <a:cubicBezTo>
                      <a:pt x="f9" y="f14"/>
                      <a:pt x="f8" y="f15"/>
                      <a:pt x="f8" y="f7"/>
                    </a:cubicBezTo>
                    <a:close/>
                  </a:path>
                </a:pathLst>
              </a:custGeom>
              <a:solidFill>
                <a:srgbClr val="AB765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43" name="Freeform 106">
                <a:extLst>
                  <a:ext uri="{FF2B5EF4-FFF2-40B4-BE49-F238E27FC236}">
                    <a16:creationId xmlns:a16="http://schemas.microsoft.com/office/drawing/2014/main" id="{7F0E263C-FCE9-D647-46CA-FA382BF2EA87}"/>
                  </a:ext>
                </a:extLst>
              </p:cNvPr>
              <p:cNvSpPr/>
              <p:nvPr/>
            </p:nvSpPr>
            <p:spPr>
              <a:xfrm>
                <a:off x="8440734" y="4989515"/>
                <a:ext cx="93661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"/>
                  <a:gd name="f7" fmla="val 4"/>
                  <a:gd name="f8" fmla="val 7"/>
                  <a:gd name="f9" fmla="val 5"/>
                  <a:gd name="f10" fmla="val 3"/>
                  <a:gd name="f11" fmla="val 2"/>
                  <a:gd name="f12" fmla="val 1"/>
                  <a:gd name="f13" fmla="val 6"/>
                  <a:gd name="f14" fmla="+- 0 0 -90"/>
                  <a:gd name="f15" fmla="*/ f3 1 8"/>
                  <a:gd name="f16" fmla="*/ f4 1 4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1 1 4"/>
                  <a:gd name="f25" fmla="*/ f22 1 8"/>
                  <a:gd name="f26" fmla="*/ 8 f22 1"/>
                  <a:gd name="f27" fmla="*/ 4 f21 1"/>
                  <a:gd name="f28" fmla="*/ 7 f22 1"/>
                  <a:gd name="f29" fmla="*/ 0 f22 1"/>
                  <a:gd name="f30" fmla="*/ 1 f21 1"/>
                  <a:gd name="f31" fmla="*/ 1 f22 1"/>
                  <a:gd name="f32" fmla="*/ 0 f21 1"/>
                  <a:gd name="f33" fmla="*/ 5 f22 1"/>
                  <a:gd name="f34" fmla="*/ 2 f21 1"/>
                  <a:gd name="f35" fmla="+- f23 0 f1"/>
                  <a:gd name="f36" fmla="*/ f26 1 8"/>
                  <a:gd name="f37" fmla="*/ f27 1 4"/>
                  <a:gd name="f38" fmla="*/ f28 1 8"/>
                  <a:gd name="f39" fmla="*/ f29 1 8"/>
                  <a:gd name="f40" fmla="*/ f30 1 4"/>
                  <a:gd name="f41" fmla="*/ f31 1 8"/>
                  <a:gd name="f42" fmla="*/ f32 1 4"/>
                  <a:gd name="f43" fmla="*/ f33 1 8"/>
                  <a:gd name="f44" fmla="*/ f34 1 4"/>
                  <a:gd name="f45" fmla="*/ 0 1 f25"/>
                  <a:gd name="f46" fmla="*/ f18 1 f25"/>
                  <a:gd name="f47" fmla="*/ 0 1 f24"/>
                  <a:gd name="f48" fmla="*/ f19 1 f24"/>
                  <a:gd name="f49" fmla="*/ f36 1 f25"/>
                  <a:gd name="f50" fmla="*/ f37 1 f24"/>
                  <a:gd name="f51" fmla="*/ f38 1 f25"/>
                  <a:gd name="f52" fmla="*/ f39 1 f25"/>
                  <a:gd name="f53" fmla="*/ f40 1 f24"/>
                  <a:gd name="f54" fmla="*/ f41 1 f25"/>
                  <a:gd name="f55" fmla="*/ f42 1 f24"/>
                  <a:gd name="f56" fmla="*/ f43 1 f25"/>
                  <a:gd name="f57" fmla="*/ f44 1 f24"/>
                  <a:gd name="f58" fmla="*/ f45 f15 1"/>
                  <a:gd name="f59" fmla="*/ f46 f15 1"/>
                  <a:gd name="f60" fmla="*/ f48 f16 1"/>
                  <a:gd name="f61" fmla="*/ f47 f16 1"/>
                  <a:gd name="f62" fmla="*/ f49 f15 1"/>
                  <a:gd name="f63" fmla="*/ f50 f16 1"/>
                  <a:gd name="f64" fmla="*/ f51 f15 1"/>
                  <a:gd name="f65" fmla="*/ f52 f15 1"/>
                  <a:gd name="f66" fmla="*/ f53 f16 1"/>
                  <a:gd name="f67" fmla="*/ f54 f15 1"/>
                  <a:gd name="f68" fmla="*/ f55 f16 1"/>
                  <a:gd name="f69" fmla="*/ f56 f15 1"/>
                  <a:gd name="f70" fmla="*/ f57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62" y="f63"/>
                  </a:cxn>
                  <a:cxn ang="f35">
                    <a:pos x="f64" y="f63"/>
                  </a:cxn>
                  <a:cxn ang="f35">
                    <a:pos x="f65" y="f66"/>
                  </a:cxn>
                  <a:cxn ang="f35">
                    <a:pos x="f67" y="f68"/>
                  </a:cxn>
                  <a:cxn ang="f35">
                    <a:pos x="f64" y="f68"/>
                  </a:cxn>
                  <a:cxn ang="f35">
                    <a:pos x="f62" y="f68"/>
                  </a:cxn>
                  <a:cxn ang="f35">
                    <a:pos x="f69" y="f70"/>
                  </a:cxn>
                  <a:cxn ang="f35">
                    <a:pos x="f69" y="f70"/>
                  </a:cxn>
                  <a:cxn ang="f35">
                    <a:pos x="f69" y="f70"/>
                  </a:cxn>
                  <a:cxn ang="f35">
                    <a:pos x="f62" y="f63"/>
                  </a:cxn>
                </a:cxnLst>
                <a:rect l="f58" t="f61" r="f59" b="f60"/>
                <a:pathLst>
                  <a:path w="8" h="4">
                    <a:moveTo>
                      <a:pt x="f6" y="f7"/>
                    </a:moveTo>
                    <a:cubicBezTo>
                      <a:pt x="f6" y="f7"/>
                      <a:pt x="f6" y="f7"/>
                      <a:pt x="f8" y="f7"/>
                    </a:cubicBezTo>
                    <a:cubicBezTo>
                      <a:pt x="f9" y="f7"/>
                      <a:pt x="f10" y="f11"/>
                      <a:pt x="f5" y="f12"/>
                    </a:cubicBezTo>
                    <a:cubicBezTo>
                      <a:pt x="f5" y="f12"/>
                      <a:pt x="f5" y="f5"/>
                      <a:pt x="f12" y="f5"/>
                    </a:cubicBezTo>
                    <a:cubicBezTo>
                      <a:pt x="f10" y="f5"/>
                      <a:pt x="f9" y="f5"/>
                      <a:pt x="f8" y="f5"/>
                    </a:cubicBezTo>
                    <a:cubicBezTo>
                      <a:pt x="f8" y="f5"/>
                      <a:pt x="f6" y="f5"/>
                      <a:pt x="f6" y="f5"/>
                    </a:cubicBezTo>
                    <a:cubicBezTo>
                      <a:pt x="f6" y="f10"/>
                      <a:pt x="f13" y="f12"/>
                      <a:pt x="f9" y="f11"/>
                    </a:cubicBezTo>
                    <a:cubicBezTo>
                      <a:pt x="f9" y="f11"/>
                      <a:pt x="f9" y="f11"/>
                      <a:pt x="f9" y="f11"/>
                    </a:cubicBezTo>
                    <a:cubicBezTo>
                      <a:pt x="f9" y="f11"/>
                      <a:pt x="f9" y="f11"/>
                      <a:pt x="f9" y="f11"/>
                    </a:cubicBezTo>
                    <a:cubicBezTo>
                      <a:pt x="f8" y="f11"/>
                      <a:pt x="f6" y="f11"/>
                      <a:pt x="f6" y="f7"/>
                    </a:cubicBezTo>
                    <a:close/>
                  </a:path>
                </a:pathLst>
              </a:custGeom>
              <a:solidFill>
                <a:srgbClr val="B8745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44" name="Freeform 107">
                <a:extLst>
                  <a:ext uri="{FF2B5EF4-FFF2-40B4-BE49-F238E27FC236}">
                    <a16:creationId xmlns:a16="http://schemas.microsoft.com/office/drawing/2014/main" id="{E9A4593E-CAC0-B75A-BF3F-2B2BFA446109}"/>
                  </a:ext>
                </a:extLst>
              </p:cNvPr>
              <p:cNvSpPr/>
              <p:nvPr/>
            </p:nvSpPr>
            <p:spPr>
              <a:xfrm>
                <a:off x="8521695" y="4967285"/>
                <a:ext cx="117472" cy="34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"/>
                  <a:gd name="f7" fmla="val 3"/>
                  <a:gd name="f8" fmla="val 2"/>
                  <a:gd name="f9" fmla="val 1"/>
                  <a:gd name="f10" fmla="val 6"/>
                  <a:gd name="f11" fmla="val 7"/>
                  <a:gd name="f12" fmla="val 4"/>
                  <a:gd name="f13" fmla="+- 0 0 -90"/>
                  <a:gd name="f14" fmla="*/ f3 1 10"/>
                  <a:gd name="f15" fmla="*/ f4 1 3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0 1 3"/>
                  <a:gd name="f24" fmla="*/ f21 1 10"/>
                  <a:gd name="f25" fmla="*/ 2 f21 1"/>
                  <a:gd name="f26" fmla="*/ 2 f20 1"/>
                  <a:gd name="f27" fmla="*/ 0 f21 1"/>
                  <a:gd name="f28" fmla="*/ 10 f21 1"/>
                  <a:gd name="f29" fmla="+- f22 0 f1"/>
                  <a:gd name="f30" fmla="*/ f25 1 10"/>
                  <a:gd name="f31" fmla="*/ f26 1 3"/>
                  <a:gd name="f32" fmla="*/ f27 1 10"/>
                  <a:gd name="f33" fmla="*/ f28 1 10"/>
                  <a:gd name="f34" fmla="*/ 0 1 f24"/>
                  <a:gd name="f35" fmla="*/ f17 1 f24"/>
                  <a:gd name="f36" fmla="*/ 0 1 f23"/>
                  <a:gd name="f37" fmla="*/ f18 1 f23"/>
                  <a:gd name="f38" fmla="*/ f30 1 f24"/>
                  <a:gd name="f39" fmla="*/ f31 1 f23"/>
                  <a:gd name="f40" fmla="*/ f32 1 f24"/>
                  <a:gd name="f41" fmla="*/ f33 1 f24"/>
                  <a:gd name="f42" fmla="*/ f34 f14 1"/>
                  <a:gd name="f43" fmla="*/ f35 f14 1"/>
                  <a:gd name="f44" fmla="*/ f37 f15 1"/>
                  <a:gd name="f45" fmla="*/ f36 f15 1"/>
                  <a:gd name="f46" fmla="*/ f38 f14 1"/>
                  <a:gd name="f47" fmla="*/ f39 f15 1"/>
                  <a:gd name="f48" fmla="*/ f40 f14 1"/>
                  <a:gd name="f49" fmla="*/ f4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6" y="f47"/>
                  </a:cxn>
                  <a:cxn ang="f29">
                    <a:pos x="f48" y="f47"/>
                  </a:cxn>
                  <a:cxn ang="f29">
                    <a:pos x="f49" y="f47"/>
                  </a:cxn>
                  <a:cxn ang="f29">
                    <a:pos x="f49" y="f47"/>
                  </a:cxn>
                  <a:cxn ang="f29">
                    <a:pos x="f46" y="f47"/>
                  </a:cxn>
                </a:cxnLst>
                <a:rect l="f42" t="f45" r="f43" b="f44"/>
                <a:pathLst>
                  <a:path w="10" h="3">
                    <a:moveTo>
                      <a:pt x="f8" y="f8"/>
                    </a:moveTo>
                    <a:cubicBezTo>
                      <a:pt x="f9" y="f8"/>
                      <a:pt x="f9" y="f8"/>
                      <a:pt x="f5" y="f8"/>
                    </a:cubicBezTo>
                    <a:cubicBezTo>
                      <a:pt x="f7" y="f9"/>
                      <a:pt x="f10" y="f5"/>
                      <a:pt x="f6" y="f8"/>
                    </a:cubicBezTo>
                    <a:cubicBezTo>
                      <a:pt x="f6" y="f8"/>
                      <a:pt x="f6" y="f8"/>
                      <a:pt x="f6" y="f8"/>
                    </a:cubicBezTo>
                    <a:cubicBezTo>
                      <a:pt x="f11" y="f7"/>
                      <a:pt x="f12" y="f7"/>
                      <a:pt x="f8" y="f8"/>
                    </a:cubicBezTo>
                    <a:close/>
                  </a:path>
                </a:pathLst>
              </a:custGeom>
              <a:solidFill>
                <a:srgbClr val="AB6A4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45" name="Freeform 108">
                <a:extLst>
                  <a:ext uri="{FF2B5EF4-FFF2-40B4-BE49-F238E27FC236}">
                    <a16:creationId xmlns:a16="http://schemas.microsoft.com/office/drawing/2014/main" id="{E7548BA9-B77D-0B6D-4081-0F7DCAAFA2C5}"/>
                  </a:ext>
                </a:extLst>
              </p:cNvPr>
              <p:cNvSpPr/>
              <p:nvPr/>
            </p:nvSpPr>
            <p:spPr>
              <a:xfrm>
                <a:off x="7842251" y="4487866"/>
                <a:ext cx="36511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"/>
                  <a:gd name="f7" fmla="val 6"/>
                  <a:gd name="f8" fmla="val 1"/>
                  <a:gd name="f9" fmla="val 2"/>
                  <a:gd name="f10" fmla="val 4"/>
                  <a:gd name="f11" fmla="+- 0 0 -90"/>
                  <a:gd name="f12" fmla="*/ f3 1 3"/>
                  <a:gd name="f13" fmla="*/ f4 1 6"/>
                  <a:gd name="f14" fmla="val f5"/>
                  <a:gd name="f15" fmla="val f6"/>
                  <a:gd name="f16" fmla="val f7"/>
                  <a:gd name="f17" fmla="*/ f11 f0 1"/>
                  <a:gd name="f18" fmla="+- f16 0 f14"/>
                  <a:gd name="f19" fmla="+- f15 0 f14"/>
                  <a:gd name="f20" fmla="*/ f17 1 f2"/>
                  <a:gd name="f21" fmla="*/ f18 1 6"/>
                  <a:gd name="f22" fmla="*/ f19 1 3"/>
                  <a:gd name="f23" fmla="*/ 0 f19 1"/>
                  <a:gd name="f24" fmla="*/ 0 f18 1"/>
                  <a:gd name="f25" fmla="*/ 1 f19 1"/>
                  <a:gd name="f26" fmla="*/ 3 f19 1"/>
                  <a:gd name="f27" fmla="*/ 6 f18 1"/>
                  <a:gd name="f28" fmla="+- f20 0 f1"/>
                  <a:gd name="f29" fmla="*/ f23 1 3"/>
                  <a:gd name="f30" fmla="*/ f24 1 6"/>
                  <a:gd name="f31" fmla="*/ f25 1 3"/>
                  <a:gd name="f32" fmla="*/ f26 1 3"/>
                  <a:gd name="f33" fmla="*/ f27 1 6"/>
                  <a:gd name="f34" fmla="*/ 0 1 f22"/>
                  <a:gd name="f35" fmla="*/ f15 1 f22"/>
                  <a:gd name="f36" fmla="*/ 0 1 f21"/>
                  <a:gd name="f37" fmla="*/ f16 1 f21"/>
                  <a:gd name="f38" fmla="*/ f29 1 f22"/>
                  <a:gd name="f39" fmla="*/ f30 1 f21"/>
                  <a:gd name="f40" fmla="*/ f31 1 f22"/>
                  <a:gd name="f41" fmla="*/ f32 1 f22"/>
                  <a:gd name="f42" fmla="*/ f33 1 f21"/>
                  <a:gd name="f43" fmla="*/ f34 f12 1"/>
                  <a:gd name="f44" fmla="*/ f35 f12 1"/>
                  <a:gd name="f45" fmla="*/ f37 f13 1"/>
                  <a:gd name="f46" fmla="*/ f36 f13 1"/>
                  <a:gd name="f47" fmla="*/ f38 f12 1"/>
                  <a:gd name="f48" fmla="*/ f39 f13 1"/>
                  <a:gd name="f49" fmla="*/ f40 f12 1"/>
                  <a:gd name="f50" fmla="*/ f41 f12 1"/>
                  <a:gd name="f51" fmla="*/ f42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7" y="f48"/>
                  </a:cxn>
                  <a:cxn ang="f28">
                    <a:pos x="f49" y="f48"/>
                  </a:cxn>
                  <a:cxn ang="f28">
                    <a:pos x="f50" y="f51"/>
                  </a:cxn>
                  <a:cxn ang="f28">
                    <a:pos x="f47" y="f48"/>
                  </a:cxn>
                </a:cxnLst>
                <a:rect l="f43" t="f46" r="f44" b="f45"/>
                <a:pathLst>
                  <a:path w="3" h="6">
                    <a:moveTo>
                      <a:pt x="f5" y="f5"/>
                    </a:moveTo>
                    <a:cubicBezTo>
                      <a:pt x="f8" y="f5"/>
                      <a:pt x="f8" y="f5"/>
                      <a:pt x="f8" y="f5"/>
                    </a:cubicBezTo>
                    <a:cubicBezTo>
                      <a:pt x="f6" y="f8"/>
                      <a:pt x="f6" y="f6"/>
                      <a:pt x="f6" y="f7"/>
                    </a:cubicBezTo>
                    <a:cubicBezTo>
                      <a:pt x="f9" y="f10"/>
                      <a:pt x="f8" y="f9"/>
                      <a:pt x="f5" y="f5"/>
                    </a:cubicBezTo>
                    <a:close/>
                  </a:path>
                </a:pathLst>
              </a:custGeom>
              <a:solidFill>
                <a:srgbClr val="B77C5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46" name="Freeform 109">
                <a:extLst>
                  <a:ext uri="{FF2B5EF4-FFF2-40B4-BE49-F238E27FC236}">
                    <a16:creationId xmlns:a16="http://schemas.microsoft.com/office/drawing/2014/main" id="{4B000C68-B4F0-10FD-2975-6D8A06A14942}"/>
                  </a:ext>
                </a:extLst>
              </p:cNvPr>
              <p:cNvSpPr/>
              <p:nvPr/>
            </p:nvSpPr>
            <p:spPr>
              <a:xfrm>
                <a:off x="8462964" y="5153028"/>
                <a:ext cx="352428" cy="3159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27"/>
                  <a:gd name="f8" fmla="val 28"/>
                  <a:gd name="f9" fmla="val 1"/>
                  <a:gd name="f10" fmla="val 29"/>
                  <a:gd name="f11" fmla="val 3"/>
                  <a:gd name="f12" fmla="val 4"/>
                  <a:gd name="f13" fmla="val 26"/>
                  <a:gd name="f14" fmla="val 5"/>
                  <a:gd name="f15" fmla="val 24"/>
                  <a:gd name="f16" fmla="val 22"/>
                  <a:gd name="f17" fmla="val 7"/>
                  <a:gd name="f18" fmla="val 19"/>
                  <a:gd name="f19" fmla="val 10"/>
                  <a:gd name="f20" fmla="val 15"/>
                  <a:gd name="f21" fmla="val 12"/>
                  <a:gd name="f22" fmla="val 11"/>
                  <a:gd name="f23" fmla="val 14"/>
                  <a:gd name="f24" fmla="val 9"/>
                  <a:gd name="f25" fmla="val 16"/>
                  <a:gd name="f26" fmla="val 18"/>
                  <a:gd name="f27" fmla="val 20"/>
                  <a:gd name="f28" fmla="val 23"/>
                  <a:gd name="f29" fmla="val 2"/>
                  <a:gd name="f30" fmla="val 25"/>
                  <a:gd name="f31" fmla="val 13"/>
                  <a:gd name="f32" fmla="val 17"/>
                  <a:gd name="f33" fmla="val 8"/>
                  <a:gd name="f34" fmla="+- 0 0 -90"/>
                  <a:gd name="f35" fmla="*/ f3 1 30"/>
                  <a:gd name="f36" fmla="*/ f4 1 27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30"/>
                  <a:gd name="f45" fmla="*/ f41 1 27"/>
                  <a:gd name="f46" fmla="*/ 28 f42 1"/>
                  <a:gd name="f47" fmla="*/ 0 f41 1"/>
                  <a:gd name="f48" fmla="*/ 29 f42 1"/>
                  <a:gd name="f49" fmla="*/ 1 f41 1"/>
                  <a:gd name="f50" fmla="*/ 30 f42 1"/>
                  <a:gd name="f51" fmla="*/ 4 f41 1"/>
                  <a:gd name="f52" fmla="*/ 22 f42 1"/>
                  <a:gd name="f53" fmla="*/ 7 f41 1"/>
                  <a:gd name="f54" fmla="*/ 11 f42 1"/>
                  <a:gd name="f55" fmla="*/ 14 f41 1"/>
                  <a:gd name="f56" fmla="*/ 5 f42 1"/>
                  <a:gd name="f57" fmla="*/ 3 f42 1"/>
                  <a:gd name="f58" fmla="*/ 16 f41 1"/>
                  <a:gd name="f59" fmla="*/ 22 f41 1"/>
                  <a:gd name="f60" fmla="*/ 2 f42 1"/>
                  <a:gd name="f61" fmla="*/ 25 f41 1"/>
                  <a:gd name="f62" fmla="*/ 1 f42 1"/>
                  <a:gd name="f63" fmla="*/ 27 f41 1"/>
                  <a:gd name="f64" fmla="*/ 24 f41 1"/>
                  <a:gd name="f65" fmla="*/ 20 f41 1"/>
                  <a:gd name="f66" fmla="*/ 13 f41 1"/>
                  <a:gd name="f67" fmla="*/ 12 f41 1"/>
                  <a:gd name="f68" fmla="*/ 11 f41 1"/>
                  <a:gd name="f69" fmla="*/ 24 f42 1"/>
                  <a:gd name="f70" fmla="*/ 3 f41 1"/>
                  <a:gd name="f71" fmla="+- f43 0 f1"/>
                  <a:gd name="f72" fmla="*/ f46 1 30"/>
                  <a:gd name="f73" fmla="*/ f47 1 27"/>
                  <a:gd name="f74" fmla="*/ f48 1 30"/>
                  <a:gd name="f75" fmla="*/ f49 1 27"/>
                  <a:gd name="f76" fmla="*/ f50 1 30"/>
                  <a:gd name="f77" fmla="*/ f51 1 27"/>
                  <a:gd name="f78" fmla="*/ f52 1 30"/>
                  <a:gd name="f79" fmla="*/ f53 1 27"/>
                  <a:gd name="f80" fmla="*/ f54 1 30"/>
                  <a:gd name="f81" fmla="*/ f55 1 27"/>
                  <a:gd name="f82" fmla="*/ f56 1 30"/>
                  <a:gd name="f83" fmla="*/ f57 1 30"/>
                  <a:gd name="f84" fmla="*/ f58 1 27"/>
                  <a:gd name="f85" fmla="*/ f59 1 27"/>
                  <a:gd name="f86" fmla="*/ f60 1 30"/>
                  <a:gd name="f87" fmla="*/ f61 1 27"/>
                  <a:gd name="f88" fmla="*/ f62 1 30"/>
                  <a:gd name="f89" fmla="*/ f63 1 27"/>
                  <a:gd name="f90" fmla="*/ f64 1 27"/>
                  <a:gd name="f91" fmla="*/ f65 1 27"/>
                  <a:gd name="f92" fmla="*/ f66 1 27"/>
                  <a:gd name="f93" fmla="*/ f67 1 27"/>
                  <a:gd name="f94" fmla="*/ f68 1 27"/>
                  <a:gd name="f95" fmla="*/ f69 1 30"/>
                  <a:gd name="f96" fmla="*/ f70 1 27"/>
                  <a:gd name="f97" fmla="*/ 0 1 f44"/>
                  <a:gd name="f98" fmla="*/ f38 1 f44"/>
                  <a:gd name="f99" fmla="*/ 0 1 f45"/>
                  <a:gd name="f100" fmla="*/ f39 1 f45"/>
                  <a:gd name="f101" fmla="*/ f72 1 f44"/>
                  <a:gd name="f102" fmla="*/ f73 1 f45"/>
                  <a:gd name="f103" fmla="*/ f74 1 f44"/>
                  <a:gd name="f104" fmla="*/ f75 1 f45"/>
                  <a:gd name="f105" fmla="*/ f76 1 f44"/>
                  <a:gd name="f106" fmla="*/ f77 1 f45"/>
                  <a:gd name="f107" fmla="*/ f78 1 f44"/>
                  <a:gd name="f108" fmla="*/ f79 1 f45"/>
                  <a:gd name="f109" fmla="*/ f80 1 f44"/>
                  <a:gd name="f110" fmla="*/ f81 1 f45"/>
                  <a:gd name="f111" fmla="*/ f82 1 f44"/>
                  <a:gd name="f112" fmla="*/ f83 1 f44"/>
                  <a:gd name="f113" fmla="*/ f84 1 f45"/>
                  <a:gd name="f114" fmla="*/ f85 1 f45"/>
                  <a:gd name="f115" fmla="*/ f86 1 f44"/>
                  <a:gd name="f116" fmla="*/ f87 1 f45"/>
                  <a:gd name="f117" fmla="*/ f88 1 f44"/>
                  <a:gd name="f118" fmla="*/ f89 1 f45"/>
                  <a:gd name="f119" fmla="*/ f90 1 f45"/>
                  <a:gd name="f120" fmla="*/ f91 1 f45"/>
                  <a:gd name="f121" fmla="*/ f92 1 f45"/>
                  <a:gd name="f122" fmla="*/ f93 1 f45"/>
                  <a:gd name="f123" fmla="*/ f94 1 f45"/>
                  <a:gd name="f124" fmla="*/ f95 1 f44"/>
                  <a:gd name="f125" fmla="*/ f96 1 f45"/>
                  <a:gd name="f126" fmla="*/ f97 f35 1"/>
                  <a:gd name="f127" fmla="*/ f98 f35 1"/>
                  <a:gd name="f128" fmla="*/ f100 f36 1"/>
                  <a:gd name="f129" fmla="*/ f99 f36 1"/>
                  <a:gd name="f130" fmla="*/ f101 f35 1"/>
                  <a:gd name="f131" fmla="*/ f102 f36 1"/>
                  <a:gd name="f132" fmla="*/ f103 f35 1"/>
                  <a:gd name="f133" fmla="*/ f104 f36 1"/>
                  <a:gd name="f134" fmla="*/ f105 f35 1"/>
                  <a:gd name="f135" fmla="*/ f106 f36 1"/>
                  <a:gd name="f136" fmla="*/ f107 f35 1"/>
                  <a:gd name="f137" fmla="*/ f108 f36 1"/>
                  <a:gd name="f138" fmla="*/ f109 f35 1"/>
                  <a:gd name="f139" fmla="*/ f110 f36 1"/>
                  <a:gd name="f140" fmla="*/ f111 f35 1"/>
                  <a:gd name="f141" fmla="*/ f112 f35 1"/>
                  <a:gd name="f142" fmla="*/ f113 f36 1"/>
                  <a:gd name="f143" fmla="*/ f114 f36 1"/>
                  <a:gd name="f144" fmla="*/ f115 f35 1"/>
                  <a:gd name="f145" fmla="*/ f116 f36 1"/>
                  <a:gd name="f146" fmla="*/ f117 f35 1"/>
                  <a:gd name="f147" fmla="*/ f118 f36 1"/>
                  <a:gd name="f148" fmla="*/ f119 f36 1"/>
                  <a:gd name="f149" fmla="*/ f120 f36 1"/>
                  <a:gd name="f150" fmla="*/ f121 f36 1"/>
                  <a:gd name="f151" fmla="*/ f122 f36 1"/>
                  <a:gd name="f152" fmla="*/ f123 f36 1"/>
                  <a:gd name="f153" fmla="*/ f124 f35 1"/>
                  <a:gd name="f154" fmla="*/ f125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30" y="f131"/>
                  </a:cxn>
                  <a:cxn ang="f71">
                    <a:pos x="f132" y="f133"/>
                  </a:cxn>
                  <a:cxn ang="f71">
                    <a:pos x="f134" y="f133"/>
                  </a:cxn>
                  <a:cxn ang="f71">
                    <a:pos x="f130" y="f135"/>
                  </a:cxn>
                  <a:cxn ang="f71">
                    <a:pos x="f136" y="f137"/>
                  </a:cxn>
                  <a:cxn ang="f71">
                    <a:pos x="f138" y="f139"/>
                  </a:cxn>
                  <a:cxn ang="f71">
                    <a:pos x="f140" y="f139"/>
                  </a:cxn>
                  <a:cxn ang="f71">
                    <a:pos x="f141" y="f142"/>
                  </a:cxn>
                  <a:cxn ang="f71">
                    <a:pos x="f141" y="f143"/>
                  </a:cxn>
                  <a:cxn ang="f71">
                    <a:pos x="f144" y="f145"/>
                  </a:cxn>
                  <a:cxn ang="f71">
                    <a:pos x="f146" y="f147"/>
                  </a:cxn>
                  <a:cxn ang="f71">
                    <a:pos x="f146" y="f148"/>
                  </a:cxn>
                  <a:cxn ang="f71">
                    <a:pos x="f146" y="f149"/>
                  </a:cxn>
                  <a:cxn ang="f71">
                    <a:pos x="f146" y="f150"/>
                  </a:cxn>
                  <a:cxn ang="f71">
                    <a:pos x="f146" y="f151"/>
                  </a:cxn>
                  <a:cxn ang="f71">
                    <a:pos x="f146" y="f152"/>
                  </a:cxn>
                  <a:cxn ang="f71">
                    <a:pos x="f153" y="f154"/>
                  </a:cxn>
                  <a:cxn ang="f71">
                    <a:pos x="f130" y="f131"/>
                  </a:cxn>
                </a:cxnLst>
                <a:rect l="f126" t="f129" r="f127" b="f128"/>
                <a:pathLst>
                  <a:path w="30" h="27">
                    <a:moveTo>
                      <a:pt x="f8" y="f5"/>
                    </a:moveTo>
                    <a:cubicBezTo>
                      <a:pt x="f8" y="f9"/>
                      <a:pt x="f10" y="f9"/>
                      <a:pt x="f10" y="f9"/>
                    </a:cubicBezTo>
                    <a:cubicBezTo>
                      <a:pt x="f10" y="f9"/>
                      <a:pt x="f10" y="f9"/>
                      <a:pt x="f6" y="f9"/>
                    </a:cubicBezTo>
                    <a:cubicBezTo>
                      <a:pt x="f6" y="f11"/>
                      <a:pt x="f10" y="f11"/>
                      <a:pt x="f8" y="f12"/>
                    </a:cubicBezTo>
                    <a:cubicBezTo>
                      <a:pt x="f13" y="f14"/>
                      <a:pt x="f15" y="f14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0"/>
                      <a:pt x="f17" y="f23"/>
                      <a:pt x="f14" y="f23"/>
                    </a:cubicBezTo>
                    <a:cubicBezTo>
                      <a:pt x="f11" y="f23"/>
                      <a:pt x="f11" y="f23"/>
                      <a:pt x="f11" y="f25"/>
                    </a:cubicBezTo>
                    <a:cubicBezTo>
                      <a:pt x="f11" y="f26"/>
                      <a:pt x="f11" y="f27"/>
                      <a:pt x="f11" y="f16"/>
                    </a:cubicBezTo>
                    <a:cubicBezTo>
                      <a:pt x="f11" y="f28"/>
                      <a:pt x="f11" y="f15"/>
                      <a:pt x="f29" y="f30"/>
                    </a:cubicBezTo>
                    <a:cubicBezTo>
                      <a:pt x="f29" y="f30"/>
                      <a:pt x="f29" y="f13"/>
                      <a:pt x="f9" y="f7"/>
                    </a:cubicBezTo>
                    <a:cubicBezTo>
                      <a:pt x="f9" y="f13"/>
                      <a:pt x="f9" y="f30"/>
                      <a:pt x="f9" y="f15"/>
                    </a:cubicBezTo>
                    <a:cubicBezTo>
                      <a:pt x="f9" y="f28"/>
                      <a:pt x="f9" y="f16"/>
                      <a:pt x="f9" y="f27"/>
                    </a:cubicBezTo>
                    <a:cubicBezTo>
                      <a:pt x="f5" y="f26"/>
                      <a:pt x="f5" y="f25"/>
                      <a:pt x="f9" y="f31"/>
                    </a:cubicBezTo>
                    <a:cubicBezTo>
                      <a:pt x="f9" y="f31"/>
                      <a:pt x="f9" y="f31"/>
                      <a:pt x="f9" y="f21"/>
                    </a:cubicBezTo>
                    <a:cubicBezTo>
                      <a:pt x="f5" y="f21"/>
                      <a:pt x="f5" y="f21"/>
                      <a:pt x="f9" y="f22"/>
                    </a:cubicBezTo>
                    <a:cubicBezTo>
                      <a:pt x="f22" y="f23"/>
                      <a:pt x="f32" y="f33"/>
                      <a:pt x="f15" y="f11"/>
                    </a:cubicBezTo>
                    <a:cubicBezTo>
                      <a:pt x="f30" y="f29"/>
                      <a:pt x="f7" y="f9"/>
                      <a:pt x="f8" y="f5"/>
                    </a:cubicBezTo>
                    <a:close/>
                  </a:path>
                </a:pathLst>
              </a:custGeom>
              <a:solidFill>
                <a:srgbClr val="705A5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47" name="Freeform 110">
                <a:extLst>
                  <a:ext uri="{FF2B5EF4-FFF2-40B4-BE49-F238E27FC236}">
                    <a16:creationId xmlns:a16="http://schemas.microsoft.com/office/drawing/2014/main" id="{04F62EE0-59F8-D011-ECF2-85EAD4D191C2}"/>
                  </a:ext>
                </a:extLst>
              </p:cNvPr>
              <p:cNvSpPr/>
              <p:nvPr/>
            </p:nvSpPr>
            <p:spPr>
              <a:xfrm>
                <a:off x="8264520" y="5211759"/>
                <a:ext cx="211134" cy="825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"/>
                  <a:gd name="f7" fmla="val 7"/>
                  <a:gd name="f8" fmla="val 6"/>
                  <a:gd name="f9" fmla="val 11"/>
                  <a:gd name="f10" fmla="val 5"/>
                  <a:gd name="f11" fmla="val 4"/>
                  <a:gd name="f12" fmla="val 3"/>
                  <a:gd name="f13" fmla="val 12"/>
                  <a:gd name="f14" fmla="+- 0 0 -90"/>
                  <a:gd name="f15" fmla="*/ f3 1 18"/>
                  <a:gd name="f16" fmla="*/ f4 1 7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18"/>
                  <a:gd name="f25" fmla="*/ f21 1 7"/>
                  <a:gd name="f26" fmla="*/ 18 f22 1"/>
                  <a:gd name="f27" fmla="*/ 6 f21 1"/>
                  <a:gd name="f28" fmla="*/ 7 f21 1"/>
                  <a:gd name="f29" fmla="*/ 0 f22 1"/>
                  <a:gd name="f30" fmla="*/ 0 f21 1"/>
                  <a:gd name="f31" fmla="+- f23 0 f1"/>
                  <a:gd name="f32" fmla="*/ f26 1 18"/>
                  <a:gd name="f33" fmla="*/ f27 1 7"/>
                  <a:gd name="f34" fmla="*/ f28 1 7"/>
                  <a:gd name="f35" fmla="*/ f29 1 18"/>
                  <a:gd name="f36" fmla="*/ f30 1 7"/>
                  <a:gd name="f37" fmla="*/ 0 1 f24"/>
                  <a:gd name="f38" fmla="*/ f18 1 f24"/>
                  <a:gd name="f39" fmla="*/ 0 1 f25"/>
                  <a:gd name="f40" fmla="*/ f19 1 f25"/>
                  <a:gd name="f41" fmla="*/ f32 1 f24"/>
                  <a:gd name="f42" fmla="*/ f33 1 f25"/>
                  <a:gd name="f43" fmla="*/ f34 1 f25"/>
                  <a:gd name="f44" fmla="*/ f35 1 f24"/>
                  <a:gd name="f45" fmla="*/ f36 1 f25"/>
                  <a:gd name="f46" fmla="*/ f37 f15 1"/>
                  <a:gd name="f47" fmla="*/ f38 f15 1"/>
                  <a:gd name="f48" fmla="*/ f40 f16 1"/>
                  <a:gd name="f49" fmla="*/ f39 f16 1"/>
                  <a:gd name="f50" fmla="*/ f41 f15 1"/>
                  <a:gd name="f51" fmla="*/ f42 f16 1"/>
                  <a:gd name="f52" fmla="*/ f43 f16 1"/>
                  <a:gd name="f53" fmla="*/ f44 f15 1"/>
                  <a:gd name="f54" fmla="*/ f45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50" y="f51"/>
                  </a:cxn>
                  <a:cxn ang="f31">
                    <a:pos x="f50" y="f52"/>
                  </a:cxn>
                  <a:cxn ang="f31">
                    <a:pos x="f53" y="f54"/>
                  </a:cxn>
                  <a:cxn ang="f31">
                    <a:pos x="f50" y="f51"/>
                  </a:cxn>
                </a:cxnLst>
                <a:rect l="f46" t="f49" r="f47" b="f48"/>
                <a:pathLst>
                  <a:path w="18" h="7">
                    <a:moveTo>
                      <a:pt x="f6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8"/>
                      <a:pt x="f10" y="f11"/>
                      <a:pt x="f5" y="f5"/>
                    </a:cubicBezTo>
                    <a:cubicBezTo>
                      <a:pt x="f8" y="f12"/>
                      <a:pt x="f13" y="f10"/>
                      <a:pt x="f6" y="f8"/>
                    </a:cubicBezTo>
                    <a:close/>
                  </a:path>
                </a:pathLst>
              </a:custGeom>
              <a:solidFill>
                <a:srgbClr val="B6734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48" name="Freeform 111">
                <a:extLst>
                  <a:ext uri="{FF2B5EF4-FFF2-40B4-BE49-F238E27FC236}">
                    <a16:creationId xmlns:a16="http://schemas.microsoft.com/office/drawing/2014/main" id="{07495B60-90B8-36CD-1E35-13928D28EC26}"/>
                  </a:ext>
                </a:extLst>
              </p:cNvPr>
              <p:cNvSpPr/>
              <p:nvPr/>
            </p:nvSpPr>
            <p:spPr>
              <a:xfrm>
                <a:off x="8123236" y="5095878"/>
                <a:ext cx="58741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4"/>
                  <a:gd name="f8" fmla="val 3"/>
                  <a:gd name="f9" fmla="val 1"/>
                  <a:gd name="f10" fmla="val 2"/>
                  <a:gd name="f11" fmla="+- 0 0 -90"/>
                  <a:gd name="f12" fmla="*/ f3 1 5"/>
                  <a:gd name="f13" fmla="*/ f4 1 4"/>
                  <a:gd name="f14" fmla="val f5"/>
                  <a:gd name="f15" fmla="val f6"/>
                  <a:gd name="f16" fmla="val f7"/>
                  <a:gd name="f17" fmla="*/ f11 f0 1"/>
                  <a:gd name="f18" fmla="+- f16 0 f14"/>
                  <a:gd name="f19" fmla="+- f15 0 f14"/>
                  <a:gd name="f20" fmla="*/ f17 1 f2"/>
                  <a:gd name="f21" fmla="*/ f18 1 4"/>
                  <a:gd name="f22" fmla="*/ f19 1 5"/>
                  <a:gd name="f23" fmla="*/ 5 f19 1"/>
                  <a:gd name="f24" fmla="*/ 4 f18 1"/>
                  <a:gd name="f25" fmla="*/ 0 f19 1"/>
                  <a:gd name="f26" fmla="*/ 0 f18 1"/>
                  <a:gd name="f27" fmla="+- f20 0 f1"/>
                  <a:gd name="f28" fmla="*/ f23 1 5"/>
                  <a:gd name="f29" fmla="*/ f24 1 4"/>
                  <a:gd name="f30" fmla="*/ f25 1 5"/>
                  <a:gd name="f31" fmla="*/ f26 1 4"/>
                  <a:gd name="f32" fmla="*/ 0 1 f22"/>
                  <a:gd name="f33" fmla="*/ f15 1 f22"/>
                  <a:gd name="f34" fmla="*/ 0 1 f21"/>
                  <a:gd name="f35" fmla="*/ f16 1 f21"/>
                  <a:gd name="f36" fmla="*/ f28 1 f22"/>
                  <a:gd name="f37" fmla="*/ f29 1 f21"/>
                  <a:gd name="f38" fmla="*/ f30 1 f22"/>
                  <a:gd name="f39" fmla="*/ f31 1 f21"/>
                  <a:gd name="f40" fmla="*/ f32 f12 1"/>
                  <a:gd name="f41" fmla="*/ f33 f12 1"/>
                  <a:gd name="f42" fmla="*/ f35 f13 1"/>
                  <a:gd name="f43" fmla="*/ f34 f13 1"/>
                  <a:gd name="f44" fmla="*/ f36 f12 1"/>
                  <a:gd name="f45" fmla="*/ f37 f13 1"/>
                  <a:gd name="f46" fmla="*/ f38 f12 1"/>
                  <a:gd name="f47" fmla="*/ f39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44" y="f45"/>
                  </a:cxn>
                  <a:cxn ang="f27">
                    <a:pos x="f46" y="f47"/>
                  </a:cxn>
                  <a:cxn ang="f27">
                    <a:pos x="f44" y="f45"/>
                  </a:cxn>
                </a:cxnLst>
                <a:rect l="f40" t="f43" r="f41" b="f42"/>
                <a:pathLst>
                  <a:path w="5" h="4">
                    <a:moveTo>
                      <a:pt x="f6" y="f7"/>
                    </a:moveTo>
                    <a:cubicBezTo>
                      <a:pt x="f8" y="f7"/>
                      <a:pt x="f9" y="f10"/>
                      <a:pt x="f5" y="f5"/>
                    </a:cubicBezTo>
                    <a:cubicBezTo>
                      <a:pt x="f10" y="f9"/>
                      <a:pt x="f7" y="f8"/>
                      <a:pt x="f6" y="f7"/>
                    </a:cubicBezTo>
                    <a:close/>
                  </a:path>
                </a:pathLst>
              </a:custGeom>
              <a:solidFill>
                <a:srgbClr val="BA7A4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49" name="Freeform 112">
                <a:extLst>
                  <a:ext uri="{FF2B5EF4-FFF2-40B4-BE49-F238E27FC236}">
                    <a16:creationId xmlns:a16="http://schemas.microsoft.com/office/drawing/2014/main" id="{31E2D937-0520-78A6-3106-BD713975C47D}"/>
                  </a:ext>
                </a:extLst>
              </p:cNvPr>
              <p:cNvSpPr/>
              <p:nvPr/>
            </p:nvSpPr>
            <p:spPr>
              <a:xfrm>
                <a:off x="8462964" y="5305421"/>
                <a:ext cx="12701" cy="825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"/>
                  <a:gd name="f7" fmla="val 7"/>
                  <a:gd name="f8" fmla="val 3"/>
                  <a:gd name="f9" fmla="val 5"/>
                  <a:gd name="f10" fmla="+- 0 0 -90"/>
                  <a:gd name="f11" fmla="*/ f3 1 1"/>
                  <a:gd name="f12" fmla="*/ f4 1 7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val f18"/>
                  <a:gd name="f21" fmla="*/ f17 1 7"/>
                  <a:gd name="f22" fmla="*/ 1 f18 1"/>
                  <a:gd name="f23" fmla="*/ 0 f17 1"/>
                  <a:gd name="f24" fmla="*/ 7 f17 1"/>
                  <a:gd name="f25" fmla="+- f19 0 f1"/>
                  <a:gd name="f26" fmla="*/ f23 1 7"/>
                  <a:gd name="f27" fmla="*/ f24 1 7"/>
                  <a:gd name="f28" fmla="*/ f22 1 f20"/>
                  <a:gd name="f29" fmla="*/ 0 1 f20"/>
                  <a:gd name="f30" fmla="*/ f14 1 f20"/>
                  <a:gd name="f31" fmla="*/ 0 1 f21"/>
                  <a:gd name="f32" fmla="*/ f15 1 f21"/>
                  <a:gd name="f33" fmla="*/ f26 1 f21"/>
                  <a:gd name="f34" fmla="*/ f27 1 f21"/>
                  <a:gd name="f35" fmla="*/ f29 f11 1"/>
                  <a:gd name="f36" fmla="*/ f30 f11 1"/>
                  <a:gd name="f37" fmla="*/ f32 f12 1"/>
                  <a:gd name="f38" fmla="*/ f31 f12 1"/>
                  <a:gd name="f39" fmla="*/ f28 f11 1"/>
                  <a:gd name="f40" fmla="*/ f33 f12 1"/>
                  <a:gd name="f41" fmla="*/ f34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5">
                    <a:pos x="f39" y="f40"/>
                  </a:cxn>
                  <a:cxn ang="f25">
                    <a:pos x="f39" y="f41"/>
                  </a:cxn>
                  <a:cxn ang="f25">
                    <a:pos x="f39" y="f40"/>
                  </a:cxn>
                </a:cxnLst>
                <a:rect l="f35" t="f38" r="f36" b="f37"/>
                <a:pathLst>
                  <a:path w="1" h="7">
                    <a:moveTo>
                      <a:pt x="f6" y="f5"/>
                    </a:moveTo>
                    <a:cubicBezTo>
                      <a:pt x="f6" y="f8"/>
                      <a:pt x="f6" y="f9"/>
                      <a:pt x="f6" y="f7"/>
                    </a:cubicBezTo>
                    <a:cubicBezTo>
                      <a:pt x="f5" y="f9"/>
                      <a:pt x="f5" y="f8"/>
                      <a:pt x="f6" y="f5"/>
                    </a:cubicBezTo>
                    <a:close/>
                  </a:path>
                </a:pathLst>
              </a:custGeom>
              <a:solidFill>
                <a:srgbClr val="FAC5A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50" name="Freeform 113">
                <a:extLst>
                  <a:ext uri="{FF2B5EF4-FFF2-40B4-BE49-F238E27FC236}">
                    <a16:creationId xmlns:a16="http://schemas.microsoft.com/office/drawing/2014/main" id="{8F9A4A38-C363-7277-8ED8-A0465D2DE402}"/>
                  </a:ext>
                </a:extLst>
              </p:cNvPr>
              <p:cNvSpPr/>
              <p:nvPr/>
            </p:nvSpPr>
            <p:spPr>
              <a:xfrm>
                <a:off x="8088316" y="5048246"/>
                <a:ext cx="34920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"/>
                  <a:gd name="f7" fmla="val 4"/>
                  <a:gd name="f8" fmla="val 1"/>
                  <a:gd name="f9" fmla="val 2"/>
                  <a:gd name="f10" fmla="+- 0 0 -90"/>
                  <a:gd name="f11" fmla="*/ f3 1 3"/>
                  <a:gd name="f12" fmla="*/ f4 1 4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7 1 4"/>
                  <a:gd name="f21" fmla="*/ f18 1 3"/>
                  <a:gd name="f22" fmla="*/ 3 f18 1"/>
                  <a:gd name="f23" fmla="*/ 4 f17 1"/>
                  <a:gd name="f24" fmla="*/ 0 f18 1"/>
                  <a:gd name="f25" fmla="*/ 0 f17 1"/>
                  <a:gd name="f26" fmla="+- f19 0 f1"/>
                  <a:gd name="f27" fmla="*/ f22 1 3"/>
                  <a:gd name="f28" fmla="*/ f23 1 4"/>
                  <a:gd name="f29" fmla="*/ f24 1 3"/>
                  <a:gd name="f30" fmla="*/ f25 1 4"/>
                  <a:gd name="f31" fmla="*/ 0 1 f21"/>
                  <a:gd name="f32" fmla="*/ f14 1 f21"/>
                  <a:gd name="f33" fmla="*/ 0 1 f20"/>
                  <a:gd name="f34" fmla="*/ f15 1 f20"/>
                  <a:gd name="f35" fmla="*/ f27 1 f21"/>
                  <a:gd name="f36" fmla="*/ f28 1 f20"/>
                  <a:gd name="f37" fmla="*/ f29 1 f21"/>
                  <a:gd name="f38" fmla="*/ f30 1 f20"/>
                  <a:gd name="f39" fmla="*/ f31 f11 1"/>
                  <a:gd name="f40" fmla="*/ f32 f11 1"/>
                  <a:gd name="f41" fmla="*/ f34 f12 1"/>
                  <a:gd name="f42" fmla="*/ f33 f12 1"/>
                  <a:gd name="f43" fmla="*/ f35 f11 1"/>
                  <a:gd name="f44" fmla="*/ f36 f12 1"/>
                  <a:gd name="f45" fmla="*/ f37 f11 1"/>
                  <a:gd name="f46" fmla="*/ f3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43" y="f44"/>
                  </a:cxn>
                  <a:cxn ang="f26">
                    <a:pos x="f45" y="f46"/>
                  </a:cxn>
                  <a:cxn ang="f26">
                    <a:pos x="f43" y="f44"/>
                  </a:cxn>
                </a:cxnLst>
                <a:rect l="f39" t="f42" r="f40" b="f41"/>
                <a:pathLst>
                  <a:path w="3" h="4">
                    <a:moveTo>
                      <a:pt x="f6" y="f7"/>
                    </a:moveTo>
                    <a:cubicBezTo>
                      <a:pt x="f8" y="f9"/>
                      <a:pt x="f5" y="f8"/>
                      <a:pt x="f5" y="f5"/>
                    </a:cubicBezTo>
                    <a:cubicBezTo>
                      <a:pt x="f8" y="f8"/>
                      <a:pt x="f9" y="f9"/>
                      <a:pt x="f6" y="f7"/>
                    </a:cubicBezTo>
                    <a:close/>
                  </a:path>
                </a:pathLst>
              </a:custGeom>
              <a:solidFill>
                <a:srgbClr val="B7784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51" name="Freeform 114">
                <a:extLst>
                  <a:ext uri="{FF2B5EF4-FFF2-40B4-BE49-F238E27FC236}">
                    <a16:creationId xmlns:a16="http://schemas.microsoft.com/office/drawing/2014/main" id="{CDC12AEC-90E6-7C96-9887-E3922E11DA62}"/>
                  </a:ext>
                </a:extLst>
              </p:cNvPr>
              <p:cNvSpPr/>
              <p:nvPr/>
            </p:nvSpPr>
            <p:spPr>
              <a:xfrm>
                <a:off x="9704390" y="4137029"/>
                <a:ext cx="398458" cy="15081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"/>
                  <a:gd name="f7" fmla="val 13"/>
                  <a:gd name="f8" fmla="val 11"/>
                  <a:gd name="f9" fmla="val 2"/>
                  <a:gd name="f10" fmla="val 9"/>
                  <a:gd name="f11" fmla="val 1"/>
                  <a:gd name="f12" fmla="val 8"/>
                  <a:gd name="f13" fmla="val 6"/>
                  <a:gd name="f14" fmla="val 3"/>
                  <a:gd name="f15" fmla="val 21"/>
                  <a:gd name="f16" fmla="val 28"/>
                  <a:gd name="f17" fmla="val 7"/>
                  <a:gd name="f18" fmla="val 23"/>
                  <a:gd name="f19" fmla="val 12"/>
                  <a:gd name="f20" fmla="+- 0 0 -90"/>
                  <a:gd name="f21" fmla="*/ f3 1 34"/>
                  <a:gd name="f22" fmla="*/ f4 1 13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34"/>
                  <a:gd name="f31" fmla="*/ f27 1 13"/>
                  <a:gd name="f32" fmla="*/ 0 f28 1"/>
                  <a:gd name="f33" fmla="*/ 11 f27 1"/>
                  <a:gd name="f34" fmla="*/ 2 f28 1"/>
                  <a:gd name="f35" fmla="*/ 6 f27 1"/>
                  <a:gd name="f36" fmla="*/ 13 f28 1"/>
                  <a:gd name="f37" fmla="*/ 1 f27 1"/>
                  <a:gd name="f38" fmla="*/ 34 f28 1"/>
                  <a:gd name="f39" fmla="*/ 13 f27 1"/>
                  <a:gd name="f40" fmla="+- f29 0 f1"/>
                  <a:gd name="f41" fmla="*/ f32 1 34"/>
                  <a:gd name="f42" fmla="*/ f33 1 13"/>
                  <a:gd name="f43" fmla="*/ f34 1 34"/>
                  <a:gd name="f44" fmla="*/ f35 1 13"/>
                  <a:gd name="f45" fmla="*/ f36 1 34"/>
                  <a:gd name="f46" fmla="*/ f37 1 13"/>
                  <a:gd name="f47" fmla="*/ f38 1 34"/>
                  <a:gd name="f48" fmla="*/ f39 1 13"/>
                  <a:gd name="f49" fmla="*/ 0 1 f30"/>
                  <a:gd name="f50" fmla="*/ f24 1 f30"/>
                  <a:gd name="f51" fmla="*/ 0 1 f31"/>
                  <a:gd name="f52" fmla="*/ f25 1 f31"/>
                  <a:gd name="f53" fmla="*/ f41 1 f30"/>
                  <a:gd name="f54" fmla="*/ f42 1 f31"/>
                  <a:gd name="f55" fmla="*/ f43 1 f30"/>
                  <a:gd name="f56" fmla="*/ f44 1 f31"/>
                  <a:gd name="f57" fmla="*/ f45 1 f30"/>
                  <a:gd name="f58" fmla="*/ f46 1 f31"/>
                  <a:gd name="f59" fmla="*/ f47 1 f30"/>
                  <a:gd name="f60" fmla="*/ f48 1 f31"/>
                  <a:gd name="f61" fmla="*/ f49 f21 1"/>
                  <a:gd name="f62" fmla="*/ f50 f21 1"/>
                  <a:gd name="f63" fmla="*/ f52 f22 1"/>
                  <a:gd name="f64" fmla="*/ f51 f22 1"/>
                  <a:gd name="f65" fmla="*/ f53 f21 1"/>
                  <a:gd name="f66" fmla="*/ f54 f22 1"/>
                  <a:gd name="f67" fmla="*/ f55 f21 1"/>
                  <a:gd name="f68" fmla="*/ f56 f22 1"/>
                  <a:gd name="f69" fmla="*/ f57 f21 1"/>
                  <a:gd name="f70" fmla="*/ f58 f22 1"/>
                  <a:gd name="f71" fmla="*/ f59 f21 1"/>
                  <a:gd name="f72" fmla="*/ f60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5" y="f66"/>
                  </a:cxn>
                  <a:cxn ang="f40">
                    <a:pos x="f67" y="f68"/>
                  </a:cxn>
                  <a:cxn ang="f40">
                    <a:pos x="f69" y="f70"/>
                  </a:cxn>
                  <a:cxn ang="f40">
                    <a:pos x="f71" y="f72"/>
                  </a:cxn>
                  <a:cxn ang="f40">
                    <a:pos x="f65" y="f66"/>
                  </a:cxn>
                </a:cxnLst>
                <a:rect l="f61" t="f64" r="f62" b="f63"/>
                <a:pathLst>
                  <a:path w="34" h="13">
                    <a:moveTo>
                      <a:pt x="f5" y="f8"/>
                    </a:moveTo>
                    <a:cubicBezTo>
                      <a:pt x="f9" y="f10"/>
                      <a:pt x="f11" y="f12"/>
                      <a:pt x="f9" y="f13"/>
                    </a:cubicBezTo>
                    <a:cubicBezTo>
                      <a:pt x="f14" y="f11"/>
                      <a:pt x="f10" y="f5"/>
                      <a:pt x="f7" y="f11"/>
                    </a:cubicBezTo>
                    <a:cubicBezTo>
                      <a:pt x="f15" y="f9"/>
                      <a:pt x="f16" y="f17"/>
                      <a:pt x="f6" y="f7"/>
                    </a:cubicBezTo>
                    <a:cubicBezTo>
                      <a:pt x="f18" y="f10"/>
                      <a:pt x="f19" y="f10"/>
                      <a:pt x="f5" y="f8"/>
                    </a:cubicBezTo>
                    <a:close/>
                  </a:path>
                </a:pathLst>
              </a:custGeom>
              <a:solidFill>
                <a:srgbClr val="915C3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52" name="Freeform 115">
                <a:extLst>
                  <a:ext uri="{FF2B5EF4-FFF2-40B4-BE49-F238E27FC236}">
                    <a16:creationId xmlns:a16="http://schemas.microsoft.com/office/drawing/2014/main" id="{83245BAF-60A6-A4CB-4D49-75E264CA2E6C}"/>
                  </a:ext>
                </a:extLst>
              </p:cNvPr>
              <p:cNvSpPr/>
              <p:nvPr/>
            </p:nvSpPr>
            <p:spPr>
              <a:xfrm>
                <a:off x="9013826" y="4884743"/>
                <a:ext cx="409578" cy="7127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"/>
                  <a:gd name="f7" fmla="val 61"/>
                  <a:gd name="f8" fmla="val 28"/>
                  <a:gd name="f9" fmla="val 13"/>
                  <a:gd name="f10" fmla="val 29"/>
                  <a:gd name="f11" fmla="val 15"/>
                  <a:gd name="f12" fmla="val 16"/>
                  <a:gd name="f13" fmla="val 30"/>
                  <a:gd name="f14" fmla="val 18"/>
                  <a:gd name="f15" fmla="val 19"/>
                  <a:gd name="f16" fmla="val 21"/>
                  <a:gd name="f17" fmla="val 23"/>
                  <a:gd name="f18" fmla="val 27"/>
                  <a:gd name="f19" fmla="val 26"/>
                  <a:gd name="f20" fmla="val 25"/>
                  <a:gd name="f21" fmla="val 32"/>
                  <a:gd name="f22" fmla="val 41"/>
                  <a:gd name="f23" fmla="val 49"/>
                  <a:gd name="f24" fmla="val 33"/>
                  <a:gd name="f25" fmla="val 56"/>
                  <a:gd name="f26" fmla="val 34"/>
                  <a:gd name="f27" fmla="val 58"/>
                  <a:gd name="f28" fmla="val 59"/>
                  <a:gd name="f29" fmla="val 31"/>
                  <a:gd name="f30" fmla="val 60"/>
                  <a:gd name="f31" fmla="val 50"/>
                  <a:gd name="f32" fmla="val 44"/>
                  <a:gd name="f33" fmla="val 38"/>
                  <a:gd name="f34" fmla="val 22"/>
                  <a:gd name="f35" fmla="val 20"/>
                  <a:gd name="f36" fmla="val 14"/>
                  <a:gd name="f37" fmla="val 12"/>
                  <a:gd name="f38" fmla="val 24"/>
                  <a:gd name="f39" fmla="val 10"/>
                  <a:gd name="f40" fmla="val 8"/>
                  <a:gd name="f41" fmla="val 6"/>
                  <a:gd name="f42" fmla="val 3"/>
                  <a:gd name="f43" fmla="val 4"/>
                  <a:gd name="f44" fmla="val 5"/>
                  <a:gd name="f45" fmla="val 9"/>
                  <a:gd name="f46" fmla="val 11"/>
                  <a:gd name="f47" fmla="val 2"/>
                  <a:gd name="f48" fmla="val 1"/>
                  <a:gd name="f49" fmla="val 7"/>
                  <a:gd name="f50" fmla="+- 0 0 -90"/>
                  <a:gd name="f51" fmla="*/ f3 1 35"/>
                  <a:gd name="f52" fmla="*/ f4 1 61"/>
                  <a:gd name="f53" fmla="val f5"/>
                  <a:gd name="f54" fmla="val f6"/>
                  <a:gd name="f55" fmla="val f7"/>
                  <a:gd name="f56" fmla="*/ f50 f0 1"/>
                  <a:gd name="f57" fmla="+- f55 0 f53"/>
                  <a:gd name="f58" fmla="+- f54 0 f53"/>
                  <a:gd name="f59" fmla="*/ f56 1 f2"/>
                  <a:gd name="f60" fmla="*/ f58 1 35"/>
                  <a:gd name="f61" fmla="*/ f57 1 61"/>
                  <a:gd name="f62" fmla="*/ 28 f58 1"/>
                  <a:gd name="f63" fmla="*/ 13 f57 1"/>
                  <a:gd name="f64" fmla="*/ 30 f58 1"/>
                  <a:gd name="f65" fmla="*/ 18 f57 1"/>
                  <a:gd name="f66" fmla="*/ 19 f57 1"/>
                  <a:gd name="f67" fmla="*/ 27 f58 1"/>
                  <a:gd name="f68" fmla="*/ 26 f57 1"/>
                  <a:gd name="f69" fmla="*/ 26 f58 1"/>
                  <a:gd name="f70" fmla="*/ 32 f57 1"/>
                  <a:gd name="f71" fmla="*/ 33 f58 1"/>
                  <a:gd name="f72" fmla="*/ 56 f57 1"/>
                  <a:gd name="f73" fmla="*/ 34 f58 1"/>
                  <a:gd name="f74" fmla="*/ 61 f57 1"/>
                  <a:gd name="f75" fmla="*/ 29 f58 1"/>
                  <a:gd name="f76" fmla="*/ 23 f58 1"/>
                  <a:gd name="f77" fmla="*/ 38 f57 1"/>
                  <a:gd name="f78" fmla="*/ 22 f58 1"/>
                  <a:gd name="f79" fmla="*/ 22 f57 1"/>
                  <a:gd name="f80" fmla="*/ 25 f58 1"/>
                  <a:gd name="f81" fmla="*/ 16 f57 1"/>
                  <a:gd name="f82" fmla="*/ 12 f57 1"/>
                  <a:gd name="f83" fmla="*/ 6 f57 1"/>
                  <a:gd name="f84" fmla="*/ 18 f58 1"/>
                  <a:gd name="f85" fmla="*/ 4 f57 1"/>
                  <a:gd name="f86" fmla="*/ 10 f58 1"/>
                  <a:gd name="f87" fmla="*/ 10 f57 1"/>
                  <a:gd name="f88" fmla="*/ 8 f58 1"/>
                  <a:gd name="f89" fmla="*/ 3 f58 1"/>
                  <a:gd name="f90" fmla="*/ 15 f57 1"/>
                  <a:gd name="f91" fmla="*/ 1 f58 1"/>
                  <a:gd name="f92" fmla="*/ 0 f58 1"/>
                  <a:gd name="f93" fmla="*/ 2 f58 1"/>
                  <a:gd name="f94" fmla="*/ 11 f57 1"/>
                  <a:gd name="f95" fmla="*/ 11 f58 1"/>
                  <a:gd name="f96" fmla="*/ 20 f58 1"/>
                  <a:gd name="f97" fmla="*/ 0 f57 1"/>
                  <a:gd name="f98" fmla="+- f59 0 f1"/>
                  <a:gd name="f99" fmla="*/ f62 1 35"/>
                  <a:gd name="f100" fmla="*/ f63 1 61"/>
                  <a:gd name="f101" fmla="*/ f64 1 35"/>
                  <a:gd name="f102" fmla="*/ f65 1 61"/>
                  <a:gd name="f103" fmla="*/ f66 1 61"/>
                  <a:gd name="f104" fmla="*/ f67 1 35"/>
                  <a:gd name="f105" fmla="*/ f68 1 61"/>
                  <a:gd name="f106" fmla="*/ f69 1 35"/>
                  <a:gd name="f107" fmla="*/ f70 1 61"/>
                  <a:gd name="f108" fmla="*/ f71 1 35"/>
                  <a:gd name="f109" fmla="*/ f72 1 61"/>
                  <a:gd name="f110" fmla="*/ f73 1 35"/>
                  <a:gd name="f111" fmla="*/ f74 1 61"/>
                  <a:gd name="f112" fmla="*/ f75 1 35"/>
                  <a:gd name="f113" fmla="*/ f76 1 35"/>
                  <a:gd name="f114" fmla="*/ f77 1 61"/>
                  <a:gd name="f115" fmla="*/ f78 1 35"/>
                  <a:gd name="f116" fmla="*/ f79 1 61"/>
                  <a:gd name="f117" fmla="*/ f80 1 35"/>
                  <a:gd name="f118" fmla="*/ f81 1 61"/>
                  <a:gd name="f119" fmla="*/ f82 1 61"/>
                  <a:gd name="f120" fmla="*/ f83 1 61"/>
                  <a:gd name="f121" fmla="*/ f84 1 35"/>
                  <a:gd name="f122" fmla="*/ f85 1 61"/>
                  <a:gd name="f123" fmla="*/ f86 1 35"/>
                  <a:gd name="f124" fmla="*/ f87 1 61"/>
                  <a:gd name="f125" fmla="*/ f88 1 35"/>
                  <a:gd name="f126" fmla="*/ f89 1 35"/>
                  <a:gd name="f127" fmla="*/ f90 1 61"/>
                  <a:gd name="f128" fmla="*/ f91 1 35"/>
                  <a:gd name="f129" fmla="*/ f92 1 35"/>
                  <a:gd name="f130" fmla="*/ f93 1 35"/>
                  <a:gd name="f131" fmla="*/ f94 1 61"/>
                  <a:gd name="f132" fmla="*/ f95 1 35"/>
                  <a:gd name="f133" fmla="*/ f96 1 35"/>
                  <a:gd name="f134" fmla="*/ f97 1 61"/>
                  <a:gd name="f135" fmla="*/ 0 1 f60"/>
                  <a:gd name="f136" fmla="*/ f54 1 f60"/>
                  <a:gd name="f137" fmla="*/ 0 1 f61"/>
                  <a:gd name="f138" fmla="*/ f55 1 f61"/>
                  <a:gd name="f139" fmla="*/ f99 1 f60"/>
                  <a:gd name="f140" fmla="*/ f100 1 f61"/>
                  <a:gd name="f141" fmla="*/ f101 1 f60"/>
                  <a:gd name="f142" fmla="*/ f102 1 f61"/>
                  <a:gd name="f143" fmla="*/ f103 1 f61"/>
                  <a:gd name="f144" fmla="*/ f104 1 f60"/>
                  <a:gd name="f145" fmla="*/ f105 1 f61"/>
                  <a:gd name="f146" fmla="*/ f106 1 f60"/>
                  <a:gd name="f147" fmla="*/ f107 1 f61"/>
                  <a:gd name="f148" fmla="*/ f108 1 f60"/>
                  <a:gd name="f149" fmla="*/ f109 1 f61"/>
                  <a:gd name="f150" fmla="*/ f110 1 f60"/>
                  <a:gd name="f151" fmla="*/ f111 1 f61"/>
                  <a:gd name="f152" fmla="*/ f112 1 f60"/>
                  <a:gd name="f153" fmla="*/ f113 1 f60"/>
                  <a:gd name="f154" fmla="*/ f114 1 f61"/>
                  <a:gd name="f155" fmla="*/ f115 1 f60"/>
                  <a:gd name="f156" fmla="*/ f116 1 f61"/>
                  <a:gd name="f157" fmla="*/ f117 1 f60"/>
                  <a:gd name="f158" fmla="*/ f118 1 f61"/>
                  <a:gd name="f159" fmla="*/ f119 1 f61"/>
                  <a:gd name="f160" fmla="*/ f120 1 f61"/>
                  <a:gd name="f161" fmla="*/ f121 1 f60"/>
                  <a:gd name="f162" fmla="*/ f122 1 f61"/>
                  <a:gd name="f163" fmla="*/ f123 1 f60"/>
                  <a:gd name="f164" fmla="*/ f124 1 f61"/>
                  <a:gd name="f165" fmla="*/ f125 1 f60"/>
                  <a:gd name="f166" fmla="*/ f126 1 f60"/>
                  <a:gd name="f167" fmla="*/ f127 1 f61"/>
                  <a:gd name="f168" fmla="*/ f128 1 f60"/>
                  <a:gd name="f169" fmla="*/ f129 1 f60"/>
                  <a:gd name="f170" fmla="*/ f130 1 f60"/>
                  <a:gd name="f171" fmla="*/ f131 1 f61"/>
                  <a:gd name="f172" fmla="*/ f132 1 f60"/>
                  <a:gd name="f173" fmla="*/ f133 1 f60"/>
                  <a:gd name="f174" fmla="*/ f134 1 f61"/>
                  <a:gd name="f175" fmla="*/ f135 f51 1"/>
                  <a:gd name="f176" fmla="*/ f136 f51 1"/>
                  <a:gd name="f177" fmla="*/ f138 f52 1"/>
                  <a:gd name="f178" fmla="*/ f137 f52 1"/>
                  <a:gd name="f179" fmla="*/ f139 f51 1"/>
                  <a:gd name="f180" fmla="*/ f140 f52 1"/>
                  <a:gd name="f181" fmla="*/ f141 f51 1"/>
                  <a:gd name="f182" fmla="*/ f142 f52 1"/>
                  <a:gd name="f183" fmla="*/ f143 f52 1"/>
                  <a:gd name="f184" fmla="*/ f144 f51 1"/>
                  <a:gd name="f185" fmla="*/ f145 f52 1"/>
                  <a:gd name="f186" fmla="*/ f146 f51 1"/>
                  <a:gd name="f187" fmla="*/ f147 f52 1"/>
                  <a:gd name="f188" fmla="*/ f148 f51 1"/>
                  <a:gd name="f189" fmla="*/ f149 f52 1"/>
                  <a:gd name="f190" fmla="*/ f150 f51 1"/>
                  <a:gd name="f191" fmla="*/ f151 f52 1"/>
                  <a:gd name="f192" fmla="*/ f152 f51 1"/>
                  <a:gd name="f193" fmla="*/ f153 f51 1"/>
                  <a:gd name="f194" fmla="*/ f154 f52 1"/>
                  <a:gd name="f195" fmla="*/ f155 f51 1"/>
                  <a:gd name="f196" fmla="*/ f156 f52 1"/>
                  <a:gd name="f197" fmla="*/ f157 f51 1"/>
                  <a:gd name="f198" fmla="*/ f158 f52 1"/>
                  <a:gd name="f199" fmla="*/ f159 f52 1"/>
                  <a:gd name="f200" fmla="*/ f160 f52 1"/>
                  <a:gd name="f201" fmla="*/ f161 f51 1"/>
                  <a:gd name="f202" fmla="*/ f162 f52 1"/>
                  <a:gd name="f203" fmla="*/ f163 f51 1"/>
                  <a:gd name="f204" fmla="*/ f164 f52 1"/>
                  <a:gd name="f205" fmla="*/ f165 f51 1"/>
                  <a:gd name="f206" fmla="*/ f166 f51 1"/>
                  <a:gd name="f207" fmla="*/ f167 f52 1"/>
                  <a:gd name="f208" fmla="*/ f168 f51 1"/>
                  <a:gd name="f209" fmla="*/ f169 f51 1"/>
                  <a:gd name="f210" fmla="*/ f170 f51 1"/>
                  <a:gd name="f211" fmla="*/ f171 f52 1"/>
                  <a:gd name="f212" fmla="*/ f172 f51 1"/>
                  <a:gd name="f213" fmla="*/ f173 f51 1"/>
                  <a:gd name="f214" fmla="*/ f174 f5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8">
                    <a:pos x="f179" y="f180"/>
                  </a:cxn>
                  <a:cxn ang="f98">
                    <a:pos x="f181" y="f182"/>
                  </a:cxn>
                  <a:cxn ang="f98">
                    <a:pos x="f181" y="f183"/>
                  </a:cxn>
                  <a:cxn ang="f98">
                    <a:pos x="f184" y="f185"/>
                  </a:cxn>
                  <a:cxn ang="f98">
                    <a:pos x="f186" y="f187"/>
                  </a:cxn>
                  <a:cxn ang="f98">
                    <a:pos x="f188" y="f189"/>
                  </a:cxn>
                  <a:cxn ang="f98">
                    <a:pos x="f190" y="f191"/>
                  </a:cxn>
                  <a:cxn ang="f98">
                    <a:pos x="f188" y="f191"/>
                  </a:cxn>
                  <a:cxn ang="f98">
                    <a:pos x="f192" y="f189"/>
                  </a:cxn>
                  <a:cxn ang="f98">
                    <a:pos x="f193" y="f194"/>
                  </a:cxn>
                  <a:cxn ang="f98">
                    <a:pos x="f195" y="f196"/>
                  </a:cxn>
                  <a:cxn ang="f98">
                    <a:pos x="f197" y="f198"/>
                  </a:cxn>
                  <a:cxn ang="f98">
                    <a:pos x="f197" y="f199"/>
                  </a:cxn>
                  <a:cxn ang="f98">
                    <a:pos x="f193" y="f200"/>
                  </a:cxn>
                  <a:cxn ang="f98">
                    <a:pos x="f201" y="f202"/>
                  </a:cxn>
                  <a:cxn ang="f98">
                    <a:pos x="f203" y="f204"/>
                  </a:cxn>
                  <a:cxn ang="f98">
                    <a:pos x="f205" y="f180"/>
                  </a:cxn>
                  <a:cxn ang="f98">
                    <a:pos x="f206" y="f207"/>
                  </a:cxn>
                  <a:cxn ang="f98">
                    <a:pos x="f208" y="f207"/>
                  </a:cxn>
                  <a:cxn ang="f98">
                    <a:pos x="f209" y="f207"/>
                  </a:cxn>
                  <a:cxn ang="f98">
                    <a:pos x="f210" y="f211"/>
                  </a:cxn>
                  <a:cxn ang="f98">
                    <a:pos x="f212" y="f202"/>
                  </a:cxn>
                  <a:cxn ang="f98">
                    <a:pos x="f213" y="f214"/>
                  </a:cxn>
                  <a:cxn ang="f98">
                    <a:pos x="f195" y="f214"/>
                  </a:cxn>
                  <a:cxn ang="f98">
                    <a:pos x="f179" y="f180"/>
                  </a:cxn>
                </a:cxnLst>
                <a:rect l="f175" t="f178" r="f176" b="f177"/>
                <a:pathLst>
                  <a:path w="35" h="61">
                    <a:moveTo>
                      <a:pt x="f8" y="f9"/>
                    </a:moveTo>
                    <a:cubicBezTo>
                      <a:pt x="f10" y="f11"/>
                      <a:pt x="f10" y="f12"/>
                      <a:pt x="f13" y="f14"/>
                    </a:cubicBezTo>
                    <a:cubicBezTo>
                      <a:pt x="f13" y="f14"/>
                      <a:pt x="f13" y="f14"/>
                      <a:pt x="f13" y="f15"/>
                    </a:cubicBezTo>
                    <a:cubicBezTo>
                      <a:pt x="f13" y="f16"/>
                      <a:pt x="f8" y="f17"/>
                      <a:pt x="f18" y="f19"/>
                    </a:cubicBezTo>
                    <a:cubicBezTo>
                      <a:pt x="f19" y="f8"/>
                      <a:pt x="f20" y="f13"/>
                      <a:pt x="f19" y="f21"/>
                    </a:cubicBezTo>
                    <a:cubicBezTo>
                      <a:pt x="f18" y="f22"/>
                      <a:pt x="f13" y="f23"/>
                      <a:pt x="f24" y="f25"/>
                    </a:cubicBezTo>
                    <a:cubicBezTo>
                      <a:pt x="f26" y="f27"/>
                      <a:pt x="f6" y="f28"/>
                      <a:pt x="f26" y="f7"/>
                    </a:cubicBezTo>
                    <a:cubicBezTo>
                      <a:pt x="f26" y="f7"/>
                      <a:pt x="f26" y="f7"/>
                      <a:pt x="f24" y="f7"/>
                    </a:cubicBezTo>
                    <a:cubicBezTo>
                      <a:pt x="f29" y="f30"/>
                      <a:pt x="f13" y="f27"/>
                      <a:pt x="f10" y="f25"/>
                    </a:cubicBezTo>
                    <a:cubicBezTo>
                      <a:pt x="f18" y="f31"/>
                      <a:pt x="f20" y="f32"/>
                      <a:pt x="f17" y="f33"/>
                    </a:cubicBezTo>
                    <a:cubicBezTo>
                      <a:pt x="f34" y="f21"/>
                      <a:pt x="f34" y="f18"/>
                      <a:pt x="f34" y="f34"/>
                    </a:cubicBezTo>
                    <a:cubicBezTo>
                      <a:pt x="f34" y="f35"/>
                      <a:pt x="f17" y="f14"/>
                      <a:pt x="f20" y="f12"/>
                    </a:cubicBezTo>
                    <a:cubicBezTo>
                      <a:pt x="f19" y="f11"/>
                      <a:pt x="f19" y="f36"/>
                      <a:pt x="f20" y="f37"/>
                    </a:cubicBezTo>
                    <a:cubicBezTo>
                      <a:pt x="f38" y="f39"/>
                      <a:pt x="f17" y="f40"/>
                      <a:pt x="f17" y="f41"/>
                    </a:cubicBezTo>
                    <a:cubicBezTo>
                      <a:pt x="f16" y="f42"/>
                      <a:pt x="f35" y="f42"/>
                      <a:pt x="f14" y="f43"/>
                    </a:cubicBezTo>
                    <a:cubicBezTo>
                      <a:pt x="f36" y="f44"/>
                      <a:pt x="f37" y="f40"/>
                      <a:pt x="f39" y="f39"/>
                    </a:cubicBezTo>
                    <a:cubicBezTo>
                      <a:pt x="f45" y="f46"/>
                      <a:pt x="f45" y="f37"/>
                      <a:pt x="f40" y="f9"/>
                    </a:cubicBezTo>
                    <a:cubicBezTo>
                      <a:pt x="f41" y="f36"/>
                      <a:pt x="f43" y="f9"/>
                      <a:pt x="f42" y="f11"/>
                    </a:cubicBezTo>
                    <a:cubicBezTo>
                      <a:pt x="f47" y="f11"/>
                      <a:pt x="f47" y="f11"/>
                      <a:pt x="f48" y="f11"/>
                    </a:cubicBezTo>
                    <a:cubicBezTo>
                      <a:pt x="f48" y="f11"/>
                      <a:pt x="f48" y="f11"/>
                      <a:pt x="f5" y="f11"/>
                    </a:cubicBezTo>
                    <a:cubicBezTo>
                      <a:pt x="f5" y="f9"/>
                      <a:pt x="f48" y="f37"/>
                      <a:pt x="f47" y="f46"/>
                    </a:cubicBezTo>
                    <a:cubicBezTo>
                      <a:pt x="f44" y="f45"/>
                      <a:pt x="f40" y="f49"/>
                      <a:pt x="f46" y="f43"/>
                    </a:cubicBezTo>
                    <a:cubicBezTo>
                      <a:pt x="f9" y="f47"/>
                      <a:pt x="f12" y="f5"/>
                      <a:pt x="f35" y="f5"/>
                    </a:cubicBezTo>
                    <a:cubicBezTo>
                      <a:pt x="f35" y="f5"/>
                      <a:pt x="f16" y="f5"/>
                      <a:pt x="f34" y="f5"/>
                    </a:cubicBezTo>
                    <a:cubicBezTo>
                      <a:pt x="f20" y="f43"/>
                      <a:pt x="f19" y="f45"/>
                      <a:pt x="f8" y="f9"/>
                    </a:cubicBezTo>
                    <a:close/>
                  </a:path>
                </a:pathLst>
              </a:custGeom>
              <a:solidFill>
                <a:srgbClr val="6E5D6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53" name="Freeform 116">
                <a:extLst>
                  <a:ext uri="{FF2B5EF4-FFF2-40B4-BE49-F238E27FC236}">
                    <a16:creationId xmlns:a16="http://schemas.microsoft.com/office/drawing/2014/main" id="{9E67AD32-6BB4-FCE0-AA16-78B6FB3F0DF1}"/>
                  </a:ext>
                </a:extLst>
              </p:cNvPr>
              <p:cNvSpPr/>
              <p:nvPr/>
            </p:nvSpPr>
            <p:spPr>
              <a:xfrm>
                <a:off x="9752011" y="4394204"/>
                <a:ext cx="315916" cy="1873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"/>
                  <a:gd name="f7" fmla="val 16"/>
                  <a:gd name="f8" fmla="val 12"/>
                  <a:gd name="f9" fmla="val 14"/>
                  <a:gd name="f10" fmla="val 6"/>
                  <a:gd name="f11" fmla="val 4"/>
                  <a:gd name="f12" fmla="val 15"/>
                  <a:gd name="f13" fmla="val 2"/>
                  <a:gd name="f14" fmla="val 9"/>
                  <a:gd name="f15" fmla="val 8"/>
                  <a:gd name="f16" fmla="val 1"/>
                  <a:gd name="f17" fmla="val 20"/>
                  <a:gd name="f18" fmla="val 26"/>
                  <a:gd name="f19" fmla="val 25"/>
                  <a:gd name="f20" fmla="val 24"/>
                  <a:gd name="f21" fmla="val 22"/>
                  <a:gd name="f22" fmla="val 5"/>
                  <a:gd name="f23" fmla="val 21"/>
                  <a:gd name="f24" fmla="val 19"/>
                  <a:gd name="f25" fmla="val 17"/>
                  <a:gd name="f26" fmla="val 13"/>
                  <a:gd name="f27" fmla="val 7"/>
                  <a:gd name="f28" fmla="val 11"/>
                  <a:gd name="f29" fmla="val 10"/>
                  <a:gd name="f30" fmla="+- 0 0 -90"/>
                  <a:gd name="f31" fmla="*/ f3 1 27"/>
                  <a:gd name="f32" fmla="*/ f4 1 16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27"/>
                  <a:gd name="f41" fmla="*/ f37 1 16"/>
                  <a:gd name="f42" fmla="*/ 12 f38 1"/>
                  <a:gd name="f43" fmla="*/ 14 f37 1"/>
                  <a:gd name="f44" fmla="*/ 2 f38 1"/>
                  <a:gd name="f45" fmla="*/ 9 f37 1"/>
                  <a:gd name="f46" fmla="*/ 0 f38 1"/>
                  <a:gd name="f47" fmla="*/ 6 f37 1"/>
                  <a:gd name="f48" fmla="*/ 27 f38 1"/>
                  <a:gd name="f49" fmla="*/ 4 f37 1"/>
                  <a:gd name="f50" fmla="*/ 24 f38 1"/>
                  <a:gd name="f51" fmla="*/ 19 f38 1"/>
                  <a:gd name="f52" fmla="*/ 13 f38 1"/>
                  <a:gd name="f53" fmla="*/ 5 f37 1"/>
                  <a:gd name="f54" fmla="*/ 9 f38 1"/>
                  <a:gd name="f55" fmla="*/ 7 f37 1"/>
                  <a:gd name="f56" fmla="*/ 8 f37 1"/>
                  <a:gd name="f57" fmla="+- f39 0 f1"/>
                  <a:gd name="f58" fmla="*/ f42 1 27"/>
                  <a:gd name="f59" fmla="*/ f43 1 16"/>
                  <a:gd name="f60" fmla="*/ f44 1 27"/>
                  <a:gd name="f61" fmla="*/ f45 1 16"/>
                  <a:gd name="f62" fmla="*/ f46 1 27"/>
                  <a:gd name="f63" fmla="*/ f47 1 16"/>
                  <a:gd name="f64" fmla="*/ f48 1 27"/>
                  <a:gd name="f65" fmla="*/ f49 1 16"/>
                  <a:gd name="f66" fmla="*/ f50 1 27"/>
                  <a:gd name="f67" fmla="*/ f51 1 27"/>
                  <a:gd name="f68" fmla="*/ f52 1 27"/>
                  <a:gd name="f69" fmla="*/ f53 1 16"/>
                  <a:gd name="f70" fmla="*/ f54 1 27"/>
                  <a:gd name="f71" fmla="*/ f55 1 16"/>
                  <a:gd name="f72" fmla="*/ f56 1 16"/>
                  <a:gd name="f73" fmla="*/ 0 1 f40"/>
                  <a:gd name="f74" fmla="*/ f34 1 f40"/>
                  <a:gd name="f75" fmla="*/ 0 1 f41"/>
                  <a:gd name="f76" fmla="*/ f35 1 f41"/>
                  <a:gd name="f77" fmla="*/ f58 1 f40"/>
                  <a:gd name="f78" fmla="*/ f59 1 f41"/>
                  <a:gd name="f79" fmla="*/ f60 1 f40"/>
                  <a:gd name="f80" fmla="*/ f61 1 f41"/>
                  <a:gd name="f81" fmla="*/ f62 1 f40"/>
                  <a:gd name="f82" fmla="*/ f63 1 f41"/>
                  <a:gd name="f83" fmla="*/ f64 1 f40"/>
                  <a:gd name="f84" fmla="*/ f65 1 f41"/>
                  <a:gd name="f85" fmla="*/ f66 1 f40"/>
                  <a:gd name="f86" fmla="*/ f67 1 f40"/>
                  <a:gd name="f87" fmla="*/ f68 1 f40"/>
                  <a:gd name="f88" fmla="*/ f69 1 f41"/>
                  <a:gd name="f89" fmla="*/ f70 1 f40"/>
                  <a:gd name="f90" fmla="*/ f71 1 f41"/>
                  <a:gd name="f91" fmla="*/ f72 1 f41"/>
                  <a:gd name="f92" fmla="*/ f73 f31 1"/>
                  <a:gd name="f93" fmla="*/ f74 f31 1"/>
                  <a:gd name="f94" fmla="*/ f76 f32 1"/>
                  <a:gd name="f95" fmla="*/ f75 f32 1"/>
                  <a:gd name="f96" fmla="*/ f77 f31 1"/>
                  <a:gd name="f97" fmla="*/ f78 f32 1"/>
                  <a:gd name="f98" fmla="*/ f79 f31 1"/>
                  <a:gd name="f99" fmla="*/ f80 f32 1"/>
                  <a:gd name="f100" fmla="*/ f81 f31 1"/>
                  <a:gd name="f101" fmla="*/ f82 f32 1"/>
                  <a:gd name="f102" fmla="*/ f83 f31 1"/>
                  <a:gd name="f103" fmla="*/ f84 f32 1"/>
                  <a:gd name="f104" fmla="*/ f85 f31 1"/>
                  <a:gd name="f105" fmla="*/ f86 f31 1"/>
                  <a:gd name="f106" fmla="*/ f87 f31 1"/>
                  <a:gd name="f107" fmla="*/ f88 f32 1"/>
                  <a:gd name="f108" fmla="*/ f89 f31 1"/>
                  <a:gd name="f109" fmla="*/ f90 f32 1"/>
                  <a:gd name="f110" fmla="*/ f91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7">
                    <a:pos x="f96" y="f97"/>
                  </a:cxn>
                  <a:cxn ang="f57">
                    <a:pos x="f98" y="f99"/>
                  </a:cxn>
                  <a:cxn ang="f57">
                    <a:pos x="f100" y="f101"/>
                  </a:cxn>
                  <a:cxn ang="f57">
                    <a:pos x="f102" y="f103"/>
                  </a:cxn>
                  <a:cxn ang="f57">
                    <a:pos x="f104" y="f103"/>
                  </a:cxn>
                  <a:cxn ang="f57">
                    <a:pos x="f104" y="f103"/>
                  </a:cxn>
                  <a:cxn ang="f57">
                    <a:pos x="f105" y="f103"/>
                  </a:cxn>
                  <a:cxn ang="f57">
                    <a:pos x="f106" y="f107"/>
                  </a:cxn>
                  <a:cxn ang="f57">
                    <a:pos x="f108" y="f109"/>
                  </a:cxn>
                  <a:cxn ang="f57">
                    <a:pos x="f108" y="f110"/>
                  </a:cxn>
                  <a:cxn ang="f57">
                    <a:pos x="f96" y="f97"/>
                  </a:cxn>
                </a:cxnLst>
                <a:rect l="f92" t="f95" r="f93" b="f94"/>
                <a:pathLst>
                  <a:path w="27" h="16">
                    <a:moveTo>
                      <a:pt x="f8" y="f9"/>
                    </a:moveTo>
                    <a:cubicBezTo>
                      <a:pt x="f10" y="f7"/>
                      <a:pt x="f11" y="f12"/>
                      <a:pt x="f13" y="f14"/>
                    </a:cubicBezTo>
                    <a:cubicBezTo>
                      <a:pt x="f13" y="f15"/>
                      <a:pt x="f13" y="f10"/>
                      <a:pt x="f5" y="f10"/>
                    </a:cubicBezTo>
                    <a:cubicBezTo>
                      <a:pt x="f15" y="f16"/>
                      <a:pt x="f17" y="f5"/>
                      <a:pt x="f6" y="f11"/>
                    </a:cubicBezTo>
                    <a:cubicBezTo>
                      <a:pt x="f18" y="f11"/>
                      <a:pt x="f19" y="f11"/>
                      <a:pt x="f20" y="f11"/>
                    </a:cubicBezTo>
                    <a:cubicBezTo>
                      <a:pt x="f20" y="f11"/>
                      <a:pt x="f20" y="f11"/>
                      <a:pt x="f20" y="f11"/>
                    </a:cubicBezTo>
                    <a:cubicBezTo>
                      <a:pt x="f21" y="f22"/>
                      <a:pt x="f23" y="f11"/>
                      <a:pt x="f24" y="f11"/>
                    </a:cubicBezTo>
                    <a:cubicBezTo>
                      <a:pt x="f25" y="f11"/>
                      <a:pt x="f12" y="f11"/>
                      <a:pt x="f26" y="f22"/>
                    </a:cubicBezTo>
                    <a:cubicBezTo>
                      <a:pt x="f26" y="f27"/>
                      <a:pt x="f28" y="f27"/>
                      <a:pt x="f14" y="f27"/>
                    </a:cubicBezTo>
                    <a:cubicBezTo>
                      <a:pt x="f15" y="f15"/>
                      <a:pt x="f14" y="f15"/>
                      <a:pt x="f14" y="f15"/>
                    </a:cubicBezTo>
                    <a:cubicBezTo>
                      <a:pt x="f8" y="f29"/>
                      <a:pt x="f28" y="f8"/>
                      <a:pt x="f8" y="f9"/>
                    </a:cubicBezTo>
                    <a:close/>
                  </a:path>
                </a:pathLst>
              </a:custGeom>
              <a:solidFill>
                <a:srgbClr val="864C2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54" name="Freeform 117">
                <a:extLst>
                  <a:ext uri="{FF2B5EF4-FFF2-40B4-BE49-F238E27FC236}">
                    <a16:creationId xmlns:a16="http://schemas.microsoft.com/office/drawing/2014/main" id="{EE8CF2D2-4E64-AB9B-C18D-410619709CF5}"/>
                  </a:ext>
                </a:extLst>
              </p:cNvPr>
              <p:cNvSpPr/>
              <p:nvPr/>
            </p:nvSpPr>
            <p:spPr>
              <a:xfrm>
                <a:off x="9529757" y="4791071"/>
                <a:ext cx="479429" cy="3047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1"/>
                  <a:gd name="f7" fmla="val 26"/>
                  <a:gd name="f8" fmla="val 10"/>
                  <a:gd name="f9" fmla="val 22"/>
                  <a:gd name="f10" fmla="val 6"/>
                  <a:gd name="f11" fmla="val 20"/>
                  <a:gd name="f12" fmla="val 2"/>
                  <a:gd name="f13" fmla="val 19"/>
                  <a:gd name="f14" fmla="val 1"/>
                  <a:gd name="f15" fmla="val 18"/>
                  <a:gd name="f16" fmla="val 3"/>
                  <a:gd name="f17" fmla="val 8"/>
                  <a:gd name="f18" fmla="val 12"/>
                  <a:gd name="f19" fmla="val 17"/>
                  <a:gd name="f20" fmla="val 33"/>
                  <a:gd name="f21" fmla="val 37"/>
                  <a:gd name="f22" fmla="val 4"/>
                  <a:gd name="f23" fmla="val 38"/>
                  <a:gd name="f24" fmla="val 39"/>
                  <a:gd name="f25" fmla="val 40"/>
                  <a:gd name="f26" fmla="val 9"/>
                  <a:gd name="f27" fmla="val 36"/>
                  <a:gd name="f28" fmla="val 13"/>
                  <a:gd name="f29" fmla="val 34"/>
                  <a:gd name="f30" fmla="val 31"/>
                  <a:gd name="f31" fmla="val 21"/>
                  <a:gd name="f32" fmla="val 11"/>
                  <a:gd name="f33" fmla="val 14"/>
                  <a:gd name="f34" fmla="val 16"/>
                  <a:gd name="f35" fmla="val 24"/>
                  <a:gd name="f36" fmla="val 27"/>
                  <a:gd name="f37" fmla="val 28"/>
                  <a:gd name="f38" fmla="val 29"/>
                  <a:gd name="f39" fmla="val 25"/>
                  <a:gd name="f40" fmla="val 23"/>
                  <a:gd name="f41" fmla="val 32"/>
                  <a:gd name="f42" fmla="val 15"/>
                  <a:gd name="f43" fmla="+- 0 0 -90"/>
                  <a:gd name="f44" fmla="*/ f3 1 41"/>
                  <a:gd name="f45" fmla="*/ f4 1 26"/>
                  <a:gd name="f46" fmla="val f5"/>
                  <a:gd name="f47" fmla="val f6"/>
                  <a:gd name="f48" fmla="val f7"/>
                  <a:gd name="f49" fmla="*/ f43 f0 1"/>
                  <a:gd name="f50" fmla="+- f48 0 f46"/>
                  <a:gd name="f51" fmla="+- f47 0 f46"/>
                  <a:gd name="f52" fmla="*/ f49 1 f2"/>
                  <a:gd name="f53" fmla="*/ f51 1 41"/>
                  <a:gd name="f54" fmla="*/ f50 1 26"/>
                  <a:gd name="f55" fmla="*/ 10 f51 1"/>
                  <a:gd name="f56" fmla="*/ 22 f50 1"/>
                  <a:gd name="f57" fmla="*/ 0 f51 1"/>
                  <a:gd name="f58" fmla="*/ 19 f50 1"/>
                  <a:gd name="f59" fmla="*/ 3 f51 1"/>
                  <a:gd name="f60" fmla="*/ 17 f51 1"/>
                  <a:gd name="f61" fmla="*/ 20 f50 1"/>
                  <a:gd name="f62" fmla="*/ 37 f51 1"/>
                  <a:gd name="f63" fmla="*/ 4 f50 1"/>
                  <a:gd name="f64" fmla="*/ 38 f51 1"/>
                  <a:gd name="f65" fmla="*/ 1 f50 1"/>
                  <a:gd name="f66" fmla="*/ 39 f51 1"/>
                  <a:gd name="f67" fmla="*/ 0 f50 1"/>
                  <a:gd name="f68" fmla="*/ 40 f51 1"/>
                  <a:gd name="f69" fmla="*/ 9 f50 1"/>
                  <a:gd name="f70" fmla="*/ 31 f51 1"/>
                  <a:gd name="f71" fmla="*/ 21 f50 1"/>
                  <a:gd name="f72" fmla="*/ 11 f51 1"/>
                  <a:gd name="f73" fmla="*/ 19 f51 1"/>
                  <a:gd name="f74" fmla="*/ 27 f51 1"/>
                  <a:gd name="f75" fmla="*/ 29 f51 1"/>
                  <a:gd name="f76" fmla="*/ 23 f51 1"/>
                  <a:gd name="f77" fmla="*/ 23 f50 1"/>
                  <a:gd name="f78" fmla="*/ 21 f51 1"/>
                  <a:gd name="f79" fmla="*/ 16 f50 1"/>
                  <a:gd name="f80" fmla="*/ 33 f51 1"/>
                  <a:gd name="f81" fmla="*/ 13 f50 1"/>
                  <a:gd name="f82" fmla="+- f52 0 f1"/>
                  <a:gd name="f83" fmla="*/ f55 1 41"/>
                  <a:gd name="f84" fmla="*/ f56 1 26"/>
                  <a:gd name="f85" fmla="*/ f57 1 41"/>
                  <a:gd name="f86" fmla="*/ f58 1 26"/>
                  <a:gd name="f87" fmla="*/ f59 1 41"/>
                  <a:gd name="f88" fmla="*/ f60 1 41"/>
                  <a:gd name="f89" fmla="*/ f61 1 26"/>
                  <a:gd name="f90" fmla="*/ f62 1 41"/>
                  <a:gd name="f91" fmla="*/ f63 1 26"/>
                  <a:gd name="f92" fmla="*/ f64 1 41"/>
                  <a:gd name="f93" fmla="*/ f65 1 26"/>
                  <a:gd name="f94" fmla="*/ f66 1 41"/>
                  <a:gd name="f95" fmla="*/ f67 1 26"/>
                  <a:gd name="f96" fmla="*/ f68 1 41"/>
                  <a:gd name="f97" fmla="*/ f69 1 26"/>
                  <a:gd name="f98" fmla="*/ f70 1 41"/>
                  <a:gd name="f99" fmla="*/ f71 1 26"/>
                  <a:gd name="f100" fmla="*/ f72 1 41"/>
                  <a:gd name="f101" fmla="*/ f73 1 41"/>
                  <a:gd name="f102" fmla="*/ f74 1 41"/>
                  <a:gd name="f103" fmla="*/ f75 1 41"/>
                  <a:gd name="f104" fmla="*/ f76 1 41"/>
                  <a:gd name="f105" fmla="*/ f77 1 26"/>
                  <a:gd name="f106" fmla="*/ f78 1 41"/>
                  <a:gd name="f107" fmla="*/ f79 1 26"/>
                  <a:gd name="f108" fmla="*/ f80 1 41"/>
                  <a:gd name="f109" fmla="*/ f81 1 26"/>
                  <a:gd name="f110" fmla="*/ 0 1 f53"/>
                  <a:gd name="f111" fmla="*/ f47 1 f53"/>
                  <a:gd name="f112" fmla="*/ 0 1 f54"/>
                  <a:gd name="f113" fmla="*/ f48 1 f54"/>
                  <a:gd name="f114" fmla="*/ f83 1 f53"/>
                  <a:gd name="f115" fmla="*/ f84 1 f54"/>
                  <a:gd name="f116" fmla="*/ f85 1 f53"/>
                  <a:gd name="f117" fmla="*/ f86 1 f54"/>
                  <a:gd name="f118" fmla="*/ f87 1 f53"/>
                  <a:gd name="f119" fmla="*/ f88 1 f53"/>
                  <a:gd name="f120" fmla="*/ f89 1 f54"/>
                  <a:gd name="f121" fmla="*/ f90 1 f53"/>
                  <a:gd name="f122" fmla="*/ f91 1 f54"/>
                  <a:gd name="f123" fmla="*/ f92 1 f53"/>
                  <a:gd name="f124" fmla="*/ f93 1 f54"/>
                  <a:gd name="f125" fmla="*/ f94 1 f53"/>
                  <a:gd name="f126" fmla="*/ f95 1 f54"/>
                  <a:gd name="f127" fmla="*/ f96 1 f53"/>
                  <a:gd name="f128" fmla="*/ f97 1 f54"/>
                  <a:gd name="f129" fmla="*/ f98 1 f53"/>
                  <a:gd name="f130" fmla="*/ f99 1 f54"/>
                  <a:gd name="f131" fmla="*/ f100 1 f53"/>
                  <a:gd name="f132" fmla="*/ f101 1 f53"/>
                  <a:gd name="f133" fmla="*/ f102 1 f53"/>
                  <a:gd name="f134" fmla="*/ f103 1 f53"/>
                  <a:gd name="f135" fmla="*/ f104 1 f53"/>
                  <a:gd name="f136" fmla="*/ f105 1 f54"/>
                  <a:gd name="f137" fmla="*/ f106 1 f53"/>
                  <a:gd name="f138" fmla="*/ f107 1 f54"/>
                  <a:gd name="f139" fmla="*/ f108 1 f53"/>
                  <a:gd name="f140" fmla="*/ f109 1 f54"/>
                  <a:gd name="f141" fmla="*/ f110 f44 1"/>
                  <a:gd name="f142" fmla="*/ f111 f44 1"/>
                  <a:gd name="f143" fmla="*/ f113 f45 1"/>
                  <a:gd name="f144" fmla="*/ f112 f45 1"/>
                  <a:gd name="f145" fmla="*/ f114 f44 1"/>
                  <a:gd name="f146" fmla="*/ f115 f45 1"/>
                  <a:gd name="f147" fmla="*/ f116 f44 1"/>
                  <a:gd name="f148" fmla="*/ f117 f45 1"/>
                  <a:gd name="f149" fmla="*/ f118 f44 1"/>
                  <a:gd name="f150" fmla="*/ f119 f44 1"/>
                  <a:gd name="f151" fmla="*/ f120 f45 1"/>
                  <a:gd name="f152" fmla="*/ f121 f44 1"/>
                  <a:gd name="f153" fmla="*/ f122 f45 1"/>
                  <a:gd name="f154" fmla="*/ f123 f44 1"/>
                  <a:gd name="f155" fmla="*/ f124 f45 1"/>
                  <a:gd name="f156" fmla="*/ f125 f44 1"/>
                  <a:gd name="f157" fmla="*/ f126 f45 1"/>
                  <a:gd name="f158" fmla="*/ f127 f44 1"/>
                  <a:gd name="f159" fmla="*/ f128 f45 1"/>
                  <a:gd name="f160" fmla="*/ f129 f44 1"/>
                  <a:gd name="f161" fmla="*/ f130 f45 1"/>
                  <a:gd name="f162" fmla="*/ f131 f44 1"/>
                  <a:gd name="f163" fmla="*/ f132 f44 1"/>
                  <a:gd name="f164" fmla="*/ f133 f44 1"/>
                  <a:gd name="f165" fmla="*/ f134 f44 1"/>
                  <a:gd name="f166" fmla="*/ f135 f44 1"/>
                  <a:gd name="f167" fmla="*/ f136 f45 1"/>
                  <a:gd name="f168" fmla="*/ f137 f44 1"/>
                  <a:gd name="f169" fmla="*/ f138 f45 1"/>
                  <a:gd name="f170" fmla="*/ f139 f44 1"/>
                  <a:gd name="f171" fmla="*/ f140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2">
                    <a:pos x="f145" y="f146"/>
                  </a:cxn>
                  <a:cxn ang="f82">
                    <a:pos x="f147" y="f148"/>
                  </a:cxn>
                  <a:cxn ang="f82">
                    <a:pos x="f149" y="f148"/>
                  </a:cxn>
                  <a:cxn ang="f82">
                    <a:pos x="f150" y="f151"/>
                  </a:cxn>
                  <a:cxn ang="f82">
                    <a:pos x="f152" y="f153"/>
                  </a:cxn>
                  <a:cxn ang="f82">
                    <a:pos x="f154" y="f155"/>
                  </a:cxn>
                  <a:cxn ang="f82">
                    <a:pos x="f156" y="f157"/>
                  </a:cxn>
                  <a:cxn ang="f82">
                    <a:pos x="f158" y="f157"/>
                  </a:cxn>
                  <a:cxn ang="f82">
                    <a:pos x="f156" y="f155"/>
                  </a:cxn>
                  <a:cxn ang="f82">
                    <a:pos x="f152" y="f159"/>
                  </a:cxn>
                  <a:cxn ang="f82">
                    <a:pos x="f160" y="f161"/>
                  </a:cxn>
                  <a:cxn ang="f82">
                    <a:pos x="f162" y="f146"/>
                  </a:cxn>
                  <a:cxn ang="f82">
                    <a:pos x="f163" y="f146"/>
                  </a:cxn>
                  <a:cxn ang="f82">
                    <a:pos x="f164" y="f161"/>
                  </a:cxn>
                  <a:cxn ang="f82">
                    <a:pos x="f165" y="f148"/>
                  </a:cxn>
                  <a:cxn ang="f82">
                    <a:pos x="f166" y="f146"/>
                  </a:cxn>
                  <a:cxn ang="f82">
                    <a:pos x="f163" y="f167"/>
                  </a:cxn>
                  <a:cxn ang="f82">
                    <a:pos x="f168" y="f151"/>
                  </a:cxn>
                  <a:cxn ang="f82">
                    <a:pos x="f160" y="f169"/>
                  </a:cxn>
                  <a:cxn ang="f82">
                    <a:pos x="f170" y="f171"/>
                  </a:cxn>
                  <a:cxn ang="f82">
                    <a:pos x="f150" y="f146"/>
                  </a:cxn>
                  <a:cxn ang="f82">
                    <a:pos x="f145" y="f146"/>
                  </a:cxn>
                </a:cxnLst>
                <a:rect l="f141" t="f144" r="f142" b="f143"/>
                <a:pathLst>
                  <a:path w="41" h="26">
                    <a:moveTo>
                      <a:pt x="f8" y="f9"/>
                    </a:moveTo>
                    <a:cubicBezTo>
                      <a:pt x="f10" y="f11"/>
                      <a:pt x="f12" y="f13"/>
                      <a:pt x="f5" y="f13"/>
                    </a:cubicBezTo>
                    <a:cubicBezTo>
                      <a:pt x="f14" y="f15"/>
                      <a:pt x="f14" y="f15"/>
                      <a:pt x="f16" y="f13"/>
                    </a:cubicBezTo>
                    <a:cubicBezTo>
                      <a:pt x="f17" y="f11"/>
                      <a:pt x="f18" y="f11"/>
                      <a:pt x="f19" y="f11"/>
                    </a:cubicBezTo>
                    <a:cubicBezTo>
                      <a:pt x="f7" y="f15"/>
                      <a:pt x="f20" y="f18"/>
                      <a:pt x="f21" y="f22"/>
                    </a:cubicBezTo>
                    <a:cubicBezTo>
                      <a:pt x="f23" y="f16"/>
                      <a:pt x="f24" y="f12"/>
                      <a:pt x="f23" y="f14"/>
                    </a:cubicBezTo>
                    <a:cubicBezTo>
                      <a:pt x="f23" y="f5"/>
                      <a:pt x="f23" y="f5"/>
                      <a:pt x="f24" y="f5"/>
                    </a:cubicBezTo>
                    <a:cubicBezTo>
                      <a:pt x="f24" y="f5"/>
                      <a:pt x="f25" y="f5"/>
                      <a:pt x="f25" y="f5"/>
                    </a:cubicBezTo>
                    <a:cubicBezTo>
                      <a:pt x="f6" y="f14"/>
                      <a:pt x="f25" y="f14"/>
                      <a:pt x="f24" y="f14"/>
                    </a:cubicBezTo>
                    <a:cubicBezTo>
                      <a:pt x="f23" y="f22"/>
                      <a:pt x="f21" y="f10"/>
                      <a:pt x="f21" y="f26"/>
                    </a:cubicBezTo>
                    <a:cubicBezTo>
                      <a:pt x="f27" y="f28"/>
                      <a:pt x="f29" y="f19"/>
                      <a:pt x="f30" y="f31"/>
                    </a:cubicBezTo>
                    <a:cubicBezTo>
                      <a:pt x="f7" y="f7"/>
                      <a:pt x="f19" y="f7"/>
                      <a:pt x="f32" y="f9"/>
                    </a:cubicBezTo>
                    <a:cubicBezTo>
                      <a:pt x="f33" y="f31"/>
                      <a:pt x="f34" y="f9"/>
                      <a:pt x="f13" y="f9"/>
                    </a:cubicBezTo>
                    <a:cubicBezTo>
                      <a:pt x="f9" y="f35"/>
                      <a:pt x="f35" y="f9"/>
                      <a:pt x="f36" y="f31"/>
                    </a:cubicBezTo>
                    <a:cubicBezTo>
                      <a:pt x="f37" y="f31"/>
                      <a:pt x="f38" y="f11"/>
                      <a:pt x="f38" y="f13"/>
                    </a:cubicBezTo>
                    <a:cubicBezTo>
                      <a:pt x="f36" y="f11"/>
                      <a:pt x="f39" y="f31"/>
                      <a:pt x="f40" y="f9"/>
                    </a:cubicBezTo>
                    <a:cubicBezTo>
                      <a:pt x="f9" y="f40"/>
                      <a:pt x="f31" y="f35"/>
                      <a:pt x="f13" y="f40"/>
                    </a:cubicBezTo>
                    <a:cubicBezTo>
                      <a:pt x="f13" y="f31"/>
                      <a:pt x="f11" y="f31"/>
                      <a:pt x="f31" y="f11"/>
                    </a:cubicBezTo>
                    <a:cubicBezTo>
                      <a:pt x="f35" y="f13"/>
                      <a:pt x="f36" y="f19"/>
                      <a:pt x="f30" y="f34"/>
                    </a:cubicBezTo>
                    <a:cubicBezTo>
                      <a:pt x="f41" y="f42"/>
                      <a:pt x="f20" y="f42"/>
                      <a:pt x="f20" y="f28"/>
                    </a:cubicBezTo>
                    <a:cubicBezTo>
                      <a:pt x="f37" y="f15"/>
                      <a:pt x="f40" y="f11"/>
                      <a:pt x="f19" y="f9"/>
                    </a:cubicBezTo>
                    <a:cubicBezTo>
                      <a:pt x="f42" y="f9"/>
                      <a:pt x="f18" y="f31"/>
                      <a:pt x="f8" y="f9"/>
                    </a:cubicBezTo>
                    <a:close/>
                  </a:path>
                </a:pathLst>
              </a:custGeom>
              <a:solidFill>
                <a:srgbClr val="914B3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55" name="Freeform 118">
                <a:extLst>
                  <a:ext uri="{FF2B5EF4-FFF2-40B4-BE49-F238E27FC236}">
                    <a16:creationId xmlns:a16="http://schemas.microsoft.com/office/drawing/2014/main" id="{70D947CD-1373-677B-8C5E-800EF33C7154}"/>
                  </a:ext>
                </a:extLst>
              </p:cNvPr>
              <p:cNvSpPr/>
              <p:nvPr/>
            </p:nvSpPr>
            <p:spPr>
              <a:xfrm>
                <a:off x="9271001" y="4522786"/>
                <a:ext cx="269876" cy="15081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13"/>
                  <a:gd name="f8" fmla="val 3"/>
                  <a:gd name="f9" fmla="val 2"/>
                  <a:gd name="f10" fmla="val 4"/>
                  <a:gd name="f11" fmla="val 9"/>
                  <a:gd name="f12" fmla="val 15"/>
                  <a:gd name="f13" fmla="val 21"/>
                  <a:gd name="f14" fmla="val 22"/>
                  <a:gd name="f15" fmla="val 5"/>
                  <a:gd name="f16" fmla="val 6"/>
                  <a:gd name="f17" fmla="val 18"/>
                  <a:gd name="f18" fmla="val 16"/>
                  <a:gd name="f19" fmla="val 14"/>
                  <a:gd name="f20" fmla="val 11"/>
                  <a:gd name="f21" fmla="val 8"/>
                  <a:gd name="f22" fmla="val 7"/>
                  <a:gd name="f23" fmla="val 10"/>
                  <a:gd name="f24" fmla="+- 0 0 -90"/>
                  <a:gd name="f25" fmla="*/ f3 1 23"/>
                  <a:gd name="f26" fmla="*/ f4 1 13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3"/>
                  <a:gd name="f35" fmla="*/ f31 1 13"/>
                  <a:gd name="f36" fmla="*/ 0 f32 1"/>
                  <a:gd name="f37" fmla="*/ 3 f31 1"/>
                  <a:gd name="f38" fmla="*/ 2 f32 1"/>
                  <a:gd name="f39" fmla="*/ 2 f31 1"/>
                  <a:gd name="f40" fmla="*/ 21 f32 1"/>
                  <a:gd name="f41" fmla="*/ 23 f32 1"/>
                  <a:gd name="f42" fmla="*/ 5 f31 1"/>
                  <a:gd name="f43" fmla="*/ 14 f32 1"/>
                  <a:gd name="f44" fmla="*/ 5 f32 1"/>
                  <a:gd name="f45" fmla="*/ 4 f31 1"/>
                  <a:gd name="f46" fmla="*/ 8 f32 1"/>
                  <a:gd name="f47" fmla="*/ 6 f31 1"/>
                  <a:gd name="f48" fmla="*/ 9 f32 1"/>
                  <a:gd name="f49" fmla="*/ 7 f31 1"/>
                  <a:gd name="f50" fmla="*/ 13 f31 1"/>
                  <a:gd name="f51" fmla="*/ 3 f32 1"/>
                  <a:gd name="f52" fmla="*/ 9 f31 1"/>
                  <a:gd name="f53" fmla="+- f33 0 f1"/>
                  <a:gd name="f54" fmla="*/ f36 1 23"/>
                  <a:gd name="f55" fmla="*/ f37 1 13"/>
                  <a:gd name="f56" fmla="*/ f38 1 23"/>
                  <a:gd name="f57" fmla="*/ f39 1 13"/>
                  <a:gd name="f58" fmla="*/ f40 1 23"/>
                  <a:gd name="f59" fmla="*/ f41 1 23"/>
                  <a:gd name="f60" fmla="*/ f42 1 13"/>
                  <a:gd name="f61" fmla="*/ f43 1 23"/>
                  <a:gd name="f62" fmla="*/ f44 1 23"/>
                  <a:gd name="f63" fmla="*/ f45 1 13"/>
                  <a:gd name="f64" fmla="*/ f46 1 23"/>
                  <a:gd name="f65" fmla="*/ f47 1 13"/>
                  <a:gd name="f66" fmla="*/ f48 1 23"/>
                  <a:gd name="f67" fmla="*/ f49 1 13"/>
                  <a:gd name="f68" fmla="*/ f50 1 13"/>
                  <a:gd name="f69" fmla="*/ f51 1 23"/>
                  <a:gd name="f70" fmla="*/ f52 1 13"/>
                  <a:gd name="f71" fmla="*/ 0 1 f34"/>
                  <a:gd name="f72" fmla="*/ f28 1 f34"/>
                  <a:gd name="f73" fmla="*/ 0 1 f35"/>
                  <a:gd name="f74" fmla="*/ f29 1 f35"/>
                  <a:gd name="f75" fmla="*/ f54 1 f34"/>
                  <a:gd name="f76" fmla="*/ f55 1 f35"/>
                  <a:gd name="f77" fmla="*/ f56 1 f34"/>
                  <a:gd name="f78" fmla="*/ f57 1 f35"/>
                  <a:gd name="f79" fmla="*/ f58 1 f34"/>
                  <a:gd name="f80" fmla="*/ f59 1 f34"/>
                  <a:gd name="f81" fmla="*/ f60 1 f35"/>
                  <a:gd name="f82" fmla="*/ f61 1 f34"/>
                  <a:gd name="f83" fmla="*/ f62 1 f34"/>
                  <a:gd name="f84" fmla="*/ f63 1 f35"/>
                  <a:gd name="f85" fmla="*/ f64 1 f34"/>
                  <a:gd name="f86" fmla="*/ f65 1 f35"/>
                  <a:gd name="f87" fmla="*/ f66 1 f34"/>
                  <a:gd name="f88" fmla="*/ f67 1 f35"/>
                  <a:gd name="f89" fmla="*/ f68 1 f35"/>
                  <a:gd name="f90" fmla="*/ f69 1 f34"/>
                  <a:gd name="f91" fmla="*/ f70 1 f35"/>
                  <a:gd name="f92" fmla="*/ f71 f25 1"/>
                  <a:gd name="f93" fmla="*/ f72 f25 1"/>
                  <a:gd name="f94" fmla="*/ f74 f26 1"/>
                  <a:gd name="f95" fmla="*/ f73 f26 1"/>
                  <a:gd name="f96" fmla="*/ f75 f25 1"/>
                  <a:gd name="f97" fmla="*/ f76 f26 1"/>
                  <a:gd name="f98" fmla="*/ f77 f25 1"/>
                  <a:gd name="f99" fmla="*/ f78 f26 1"/>
                  <a:gd name="f100" fmla="*/ f79 f25 1"/>
                  <a:gd name="f101" fmla="*/ f80 f25 1"/>
                  <a:gd name="f102" fmla="*/ f81 f26 1"/>
                  <a:gd name="f103" fmla="*/ f82 f25 1"/>
                  <a:gd name="f104" fmla="*/ f83 f25 1"/>
                  <a:gd name="f105" fmla="*/ f84 f26 1"/>
                  <a:gd name="f106" fmla="*/ f85 f25 1"/>
                  <a:gd name="f107" fmla="*/ f86 f26 1"/>
                  <a:gd name="f108" fmla="*/ f87 f25 1"/>
                  <a:gd name="f109" fmla="*/ f88 f26 1"/>
                  <a:gd name="f110" fmla="*/ f89 f26 1"/>
                  <a:gd name="f111" fmla="*/ f90 f25 1"/>
                  <a:gd name="f112" fmla="*/ f91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3">
                    <a:pos x="f96" y="f97"/>
                  </a:cxn>
                  <a:cxn ang="f53">
                    <a:pos x="f98" y="f99"/>
                  </a:cxn>
                  <a:cxn ang="f53">
                    <a:pos x="f100" y="f97"/>
                  </a:cxn>
                  <a:cxn ang="f53">
                    <a:pos x="f101" y="f102"/>
                  </a:cxn>
                  <a:cxn ang="f53">
                    <a:pos x="f100" y="f102"/>
                  </a:cxn>
                  <a:cxn ang="f53">
                    <a:pos x="f103" y="f97"/>
                  </a:cxn>
                  <a:cxn ang="f53">
                    <a:pos x="f104" y="f105"/>
                  </a:cxn>
                  <a:cxn ang="f53">
                    <a:pos x="f106" y="f107"/>
                  </a:cxn>
                  <a:cxn ang="f53">
                    <a:pos x="f108" y="f109"/>
                  </a:cxn>
                  <a:cxn ang="f53">
                    <a:pos x="f108" y="f110"/>
                  </a:cxn>
                  <a:cxn ang="f53">
                    <a:pos x="f111" y="f112"/>
                  </a:cxn>
                  <a:cxn ang="f53">
                    <a:pos x="f96" y="f97"/>
                  </a:cxn>
                </a:cxnLst>
                <a:rect l="f92" t="f95" r="f93" b="f94"/>
                <a:pathLst>
                  <a:path w="23" h="13">
                    <a:moveTo>
                      <a:pt x="f5" y="f8"/>
                    </a:moveTo>
                    <a:cubicBezTo>
                      <a:pt x="f5" y="f8"/>
                      <a:pt x="f9" y="f10"/>
                      <a:pt x="f9" y="f9"/>
                    </a:cubicBezTo>
                    <a:cubicBezTo>
                      <a:pt x="f11" y="f5"/>
                      <a:pt x="f12" y="f5"/>
                      <a:pt x="f13" y="f8"/>
                    </a:cubicBezTo>
                    <a:cubicBezTo>
                      <a:pt x="f14" y="f10"/>
                      <a:pt x="f6" y="f10"/>
                      <a:pt x="f6" y="f15"/>
                    </a:cubicBezTo>
                    <a:cubicBezTo>
                      <a:pt x="f6" y="f16"/>
                      <a:pt x="f14" y="f16"/>
                      <a:pt x="f13" y="f15"/>
                    </a:cubicBezTo>
                    <a:cubicBezTo>
                      <a:pt x="f17" y="f15"/>
                      <a:pt x="f18" y="f10"/>
                      <a:pt x="f19" y="f8"/>
                    </a:cubicBezTo>
                    <a:cubicBezTo>
                      <a:pt x="f20" y="f9"/>
                      <a:pt x="f21" y="f10"/>
                      <a:pt x="f15" y="f10"/>
                    </a:cubicBezTo>
                    <a:cubicBezTo>
                      <a:pt x="f16" y="f15"/>
                      <a:pt x="f21" y="f15"/>
                      <a:pt x="f21" y="f16"/>
                    </a:cubicBezTo>
                    <a:cubicBezTo>
                      <a:pt x="f21" y="f16"/>
                      <a:pt x="f11" y="f22"/>
                      <a:pt x="f11" y="f22"/>
                    </a:cubicBezTo>
                    <a:cubicBezTo>
                      <a:pt x="f20" y="f11"/>
                      <a:pt x="f20" y="f23"/>
                      <a:pt x="f11" y="f7"/>
                    </a:cubicBezTo>
                    <a:cubicBezTo>
                      <a:pt x="f15" y="f7"/>
                      <a:pt x="f15" y="f7"/>
                      <a:pt x="f8" y="f11"/>
                    </a:cubicBezTo>
                    <a:cubicBezTo>
                      <a:pt x="f9" y="f22"/>
                      <a:pt x="f9" y="f15"/>
                      <a:pt x="f5" y="f8"/>
                    </a:cubicBezTo>
                    <a:close/>
                  </a:path>
                </a:pathLst>
              </a:custGeom>
              <a:solidFill>
                <a:srgbClr val="7A421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56" name="Freeform 119">
                <a:extLst>
                  <a:ext uri="{FF2B5EF4-FFF2-40B4-BE49-F238E27FC236}">
                    <a16:creationId xmlns:a16="http://schemas.microsoft.com/office/drawing/2014/main" id="{5AC09F08-F1F7-9558-F280-CC43846B9A42}"/>
                  </a:ext>
                </a:extLst>
              </p:cNvPr>
              <p:cNvSpPr/>
              <p:nvPr/>
            </p:nvSpPr>
            <p:spPr>
              <a:xfrm>
                <a:off x="9318622" y="4533896"/>
                <a:ext cx="176214" cy="13970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"/>
                  <a:gd name="f7" fmla="val 12"/>
                  <a:gd name="f8" fmla="val 4"/>
                  <a:gd name="f9" fmla="val 5"/>
                  <a:gd name="f10" fmla="val 3"/>
                  <a:gd name="f11" fmla="val 2"/>
                  <a:gd name="f12" fmla="val 1"/>
                  <a:gd name="f13" fmla="val 7"/>
                  <a:gd name="f14" fmla="val 9"/>
                  <a:gd name="f15" fmla="val 11"/>
                  <a:gd name="f16" fmla="val 6"/>
                  <a:gd name="f17" fmla="val 14"/>
                  <a:gd name="f18" fmla="val 8"/>
                  <a:gd name="f19" fmla="val 10"/>
                  <a:gd name="f20" fmla="+- 0 0 -90"/>
                  <a:gd name="f21" fmla="*/ f3 1 15"/>
                  <a:gd name="f22" fmla="*/ f4 1 12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15"/>
                  <a:gd name="f31" fmla="*/ f27 1 12"/>
                  <a:gd name="f32" fmla="*/ 4 f28 1"/>
                  <a:gd name="f33" fmla="*/ 5 f27 1"/>
                  <a:gd name="f34" fmla="*/ 2 f28 1"/>
                  <a:gd name="f35" fmla="*/ 0 f28 1"/>
                  <a:gd name="f36" fmla="*/ 3 f27 1"/>
                  <a:gd name="f37" fmla="*/ 2 f27 1"/>
                  <a:gd name="f38" fmla="*/ 9 f28 1"/>
                  <a:gd name="f39" fmla="*/ 1 f27 1"/>
                  <a:gd name="f40" fmla="*/ 11 f28 1"/>
                  <a:gd name="f41" fmla="*/ 6 f27 1"/>
                  <a:gd name="f42" fmla="*/ 15 f28 1"/>
                  <a:gd name="f43" fmla="*/ 9 f27 1"/>
                  <a:gd name="f44" fmla="*/ 5 f28 1"/>
                  <a:gd name="f45" fmla="*/ 12 f27 1"/>
                  <a:gd name="f46" fmla="+- f29 0 f1"/>
                  <a:gd name="f47" fmla="*/ f32 1 15"/>
                  <a:gd name="f48" fmla="*/ f33 1 12"/>
                  <a:gd name="f49" fmla="*/ f34 1 15"/>
                  <a:gd name="f50" fmla="*/ f35 1 15"/>
                  <a:gd name="f51" fmla="*/ f36 1 12"/>
                  <a:gd name="f52" fmla="*/ f37 1 12"/>
                  <a:gd name="f53" fmla="*/ f38 1 15"/>
                  <a:gd name="f54" fmla="*/ f39 1 12"/>
                  <a:gd name="f55" fmla="*/ f40 1 15"/>
                  <a:gd name="f56" fmla="*/ f41 1 12"/>
                  <a:gd name="f57" fmla="*/ f42 1 15"/>
                  <a:gd name="f58" fmla="*/ f43 1 12"/>
                  <a:gd name="f59" fmla="*/ f44 1 15"/>
                  <a:gd name="f60" fmla="*/ f45 1 12"/>
                  <a:gd name="f61" fmla="*/ 0 1 f30"/>
                  <a:gd name="f62" fmla="*/ f24 1 f30"/>
                  <a:gd name="f63" fmla="*/ 0 1 f31"/>
                  <a:gd name="f64" fmla="*/ f25 1 f31"/>
                  <a:gd name="f65" fmla="*/ f47 1 f30"/>
                  <a:gd name="f66" fmla="*/ f48 1 f31"/>
                  <a:gd name="f67" fmla="*/ f49 1 f30"/>
                  <a:gd name="f68" fmla="*/ f50 1 f30"/>
                  <a:gd name="f69" fmla="*/ f51 1 f31"/>
                  <a:gd name="f70" fmla="*/ f52 1 f31"/>
                  <a:gd name="f71" fmla="*/ f53 1 f30"/>
                  <a:gd name="f72" fmla="*/ f54 1 f31"/>
                  <a:gd name="f73" fmla="*/ f55 1 f30"/>
                  <a:gd name="f74" fmla="*/ f56 1 f31"/>
                  <a:gd name="f75" fmla="*/ f57 1 f30"/>
                  <a:gd name="f76" fmla="*/ f58 1 f31"/>
                  <a:gd name="f77" fmla="*/ f59 1 f30"/>
                  <a:gd name="f78" fmla="*/ f60 1 f31"/>
                  <a:gd name="f79" fmla="*/ f61 f21 1"/>
                  <a:gd name="f80" fmla="*/ f62 f21 1"/>
                  <a:gd name="f81" fmla="*/ f64 f22 1"/>
                  <a:gd name="f82" fmla="*/ f63 f22 1"/>
                  <a:gd name="f83" fmla="*/ f65 f21 1"/>
                  <a:gd name="f84" fmla="*/ f66 f22 1"/>
                  <a:gd name="f85" fmla="*/ f67 f21 1"/>
                  <a:gd name="f86" fmla="*/ f68 f21 1"/>
                  <a:gd name="f87" fmla="*/ f69 f22 1"/>
                  <a:gd name="f88" fmla="*/ f70 f22 1"/>
                  <a:gd name="f89" fmla="*/ f71 f21 1"/>
                  <a:gd name="f90" fmla="*/ f72 f22 1"/>
                  <a:gd name="f91" fmla="*/ f73 f21 1"/>
                  <a:gd name="f92" fmla="*/ f74 f22 1"/>
                  <a:gd name="f93" fmla="*/ f75 f21 1"/>
                  <a:gd name="f94" fmla="*/ f76 f22 1"/>
                  <a:gd name="f95" fmla="*/ f77 f21 1"/>
                  <a:gd name="f96" fmla="*/ f78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6">
                    <a:pos x="f83" y="f84"/>
                  </a:cxn>
                  <a:cxn ang="f46">
                    <a:pos x="f85" y="f84"/>
                  </a:cxn>
                  <a:cxn ang="f46">
                    <a:pos x="f86" y="f87"/>
                  </a:cxn>
                  <a:cxn ang="f46">
                    <a:pos x="f85" y="f88"/>
                  </a:cxn>
                  <a:cxn ang="f46">
                    <a:pos x="f89" y="f90"/>
                  </a:cxn>
                  <a:cxn ang="f46">
                    <a:pos x="f91" y="f92"/>
                  </a:cxn>
                  <a:cxn ang="f46">
                    <a:pos x="f93" y="f94"/>
                  </a:cxn>
                  <a:cxn ang="f46">
                    <a:pos x="f95" y="f96"/>
                  </a:cxn>
                  <a:cxn ang="f46">
                    <a:pos x="f83" y="f92"/>
                  </a:cxn>
                  <a:cxn ang="f46">
                    <a:pos x="f83" y="f84"/>
                  </a:cxn>
                </a:cxnLst>
                <a:rect l="f79" t="f82" r="f80" b="f81"/>
                <a:pathLst>
                  <a:path w="15" h="12">
                    <a:moveTo>
                      <a:pt x="f8" y="f9"/>
                    </a:moveTo>
                    <a:cubicBezTo>
                      <a:pt x="f10" y="f8"/>
                      <a:pt x="f11" y="f9"/>
                      <a:pt x="f11" y="f9"/>
                    </a:cubicBezTo>
                    <a:cubicBezTo>
                      <a:pt x="f12" y="f9"/>
                      <a:pt x="f5" y="f8"/>
                      <a:pt x="f5" y="f10"/>
                    </a:cubicBezTo>
                    <a:cubicBezTo>
                      <a:pt x="f5" y="f11"/>
                      <a:pt x="f12" y="f11"/>
                      <a:pt x="f11" y="f11"/>
                    </a:cubicBezTo>
                    <a:cubicBezTo>
                      <a:pt x="f8" y="f11"/>
                      <a:pt x="f13" y="f5"/>
                      <a:pt x="f14" y="f12"/>
                    </a:cubicBezTo>
                    <a:cubicBezTo>
                      <a:pt x="f14" y="f10"/>
                      <a:pt x="f15" y="f8"/>
                      <a:pt x="f15" y="f16"/>
                    </a:cubicBezTo>
                    <a:cubicBezTo>
                      <a:pt x="f15" y="f14"/>
                      <a:pt x="f17" y="f18"/>
                      <a:pt x="f6" y="f14"/>
                    </a:cubicBezTo>
                    <a:cubicBezTo>
                      <a:pt x="f7" y="f15"/>
                      <a:pt x="f14" y="f15"/>
                      <a:pt x="f9" y="f7"/>
                    </a:cubicBezTo>
                    <a:cubicBezTo>
                      <a:pt x="f9" y="f19"/>
                      <a:pt x="f13" y="f13"/>
                      <a:pt x="f8" y="f16"/>
                    </a:cubicBezTo>
                    <a:cubicBezTo>
                      <a:pt x="f8" y="f16"/>
                      <a:pt x="f8" y="f16"/>
                      <a:pt x="f8" y="f9"/>
                    </a:cubicBezTo>
                    <a:close/>
                  </a:path>
                </a:pathLst>
              </a:custGeom>
              <a:solidFill>
                <a:srgbClr val="99603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57" name="Freeform 120">
                <a:extLst>
                  <a:ext uri="{FF2B5EF4-FFF2-40B4-BE49-F238E27FC236}">
                    <a16:creationId xmlns:a16="http://schemas.microsoft.com/office/drawing/2014/main" id="{D7B44C5D-7EC9-7A7E-E864-F3FB098E7FF6}"/>
                  </a:ext>
                </a:extLst>
              </p:cNvPr>
              <p:cNvSpPr/>
              <p:nvPr/>
            </p:nvSpPr>
            <p:spPr>
              <a:xfrm>
                <a:off x="9401174" y="4545016"/>
                <a:ext cx="152403" cy="10636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"/>
                  <a:gd name="f7" fmla="val 9"/>
                  <a:gd name="f8" fmla="val 8"/>
                  <a:gd name="f9" fmla="val 6"/>
                  <a:gd name="f10" fmla="val 5"/>
                  <a:gd name="f11" fmla="val 3"/>
                  <a:gd name="f12" fmla="val 1"/>
                  <a:gd name="f13" fmla="val 2"/>
                  <a:gd name="f14" fmla="val 12"/>
                  <a:gd name="f15" fmla="val 4"/>
                  <a:gd name="f16" fmla="val 11"/>
                  <a:gd name="f17" fmla="val 7"/>
                  <a:gd name="f18" fmla="+- 0 0 -90"/>
                  <a:gd name="f19" fmla="*/ f3 1 13"/>
                  <a:gd name="f20" fmla="*/ f4 1 9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13"/>
                  <a:gd name="f29" fmla="*/ f25 1 9"/>
                  <a:gd name="f30" fmla="*/ 8 f26 1"/>
                  <a:gd name="f31" fmla="*/ 8 f25 1"/>
                  <a:gd name="f32" fmla="*/ 3 f26 1"/>
                  <a:gd name="f33" fmla="*/ 9 f25 1"/>
                  <a:gd name="f34" fmla="*/ 0 f26 1"/>
                  <a:gd name="f35" fmla="*/ 1 f25 1"/>
                  <a:gd name="f36" fmla="*/ 2 f26 1"/>
                  <a:gd name="f37" fmla="*/ 0 f25 1"/>
                  <a:gd name="f38" fmla="*/ 12 f26 1"/>
                  <a:gd name="f39" fmla="*/ 3 f25 1"/>
                  <a:gd name="f40" fmla="*/ 13 f26 1"/>
                  <a:gd name="f41" fmla="*/ 4 f25 1"/>
                  <a:gd name="f42" fmla="*/ 9 f26 1"/>
                  <a:gd name="f43" fmla="*/ 7 f25 1"/>
                  <a:gd name="f44" fmla="+- f27 0 f1"/>
                  <a:gd name="f45" fmla="*/ f30 1 13"/>
                  <a:gd name="f46" fmla="*/ f31 1 9"/>
                  <a:gd name="f47" fmla="*/ f32 1 13"/>
                  <a:gd name="f48" fmla="*/ f33 1 9"/>
                  <a:gd name="f49" fmla="*/ f34 1 13"/>
                  <a:gd name="f50" fmla="*/ f35 1 9"/>
                  <a:gd name="f51" fmla="*/ f36 1 13"/>
                  <a:gd name="f52" fmla="*/ f37 1 9"/>
                  <a:gd name="f53" fmla="*/ f38 1 13"/>
                  <a:gd name="f54" fmla="*/ f39 1 9"/>
                  <a:gd name="f55" fmla="*/ f40 1 13"/>
                  <a:gd name="f56" fmla="*/ f41 1 9"/>
                  <a:gd name="f57" fmla="*/ f42 1 13"/>
                  <a:gd name="f58" fmla="*/ f43 1 9"/>
                  <a:gd name="f59" fmla="*/ 0 1 f28"/>
                  <a:gd name="f60" fmla="*/ f22 1 f28"/>
                  <a:gd name="f61" fmla="*/ 0 1 f29"/>
                  <a:gd name="f62" fmla="*/ f23 1 f29"/>
                  <a:gd name="f63" fmla="*/ f45 1 f28"/>
                  <a:gd name="f64" fmla="*/ f46 1 f29"/>
                  <a:gd name="f65" fmla="*/ f47 1 f28"/>
                  <a:gd name="f66" fmla="*/ f48 1 f29"/>
                  <a:gd name="f67" fmla="*/ f49 1 f28"/>
                  <a:gd name="f68" fmla="*/ f50 1 f29"/>
                  <a:gd name="f69" fmla="*/ f51 1 f28"/>
                  <a:gd name="f70" fmla="*/ f52 1 f29"/>
                  <a:gd name="f71" fmla="*/ f53 1 f28"/>
                  <a:gd name="f72" fmla="*/ f54 1 f29"/>
                  <a:gd name="f73" fmla="*/ f55 1 f28"/>
                  <a:gd name="f74" fmla="*/ f56 1 f29"/>
                  <a:gd name="f75" fmla="*/ f57 1 f28"/>
                  <a:gd name="f76" fmla="*/ f58 1 f29"/>
                  <a:gd name="f77" fmla="*/ f59 f19 1"/>
                  <a:gd name="f78" fmla="*/ f60 f19 1"/>
                  <a:gd name="f79" fmla="*/ f62 f20 1"/>
                  <a:gd name="f80" fmla="*/ f61 f20 1"/>
                  <a:gd name="f81" fmla="*/ f63 f19 1"/>
                  <a:gd name="f82" fmla="*/ f64 f20 1"/>
                  <a:gd name="f83" fmla="*/ f65 f19 1"/>
                  <a:gd name="f84" fmla="*/ f66 f20 1"/>
                  <a:gd name="f85" fmla="*/ f67 f19 1"/>
                  <a:gd name="f86" fmla="*/ f68 f20 1"/>
                  <a:gd name="f87" fmla="*/ f69 f19 1"/>
                  <a:gd name="f88" fmla="*/ f70 f20 1"/>
                  <a:gd name="f89" fmla="*/ f71 f19 1"/>
                  <a:gd name="f90" fmla="*/ f72 f20 1"/>
                  <a:gd name="f91" fmla="*/ f73 f19 1"/>
                  <a:gd name="f92" fmla="*/ f74 f20 1"/>
                  <a:gd name="f93" fmla="*/ f75 f19 1"/>
                  <a:gd name="f94" fmla="*/ f76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81" y="f82"/>
                  </a:cxn>
                  <a:cxn ang="f44">
                    <a:pos x="f83" y="f84"/>
                  </a:cxn>
                  <a:cxn ang="f44">
                    <a:pos x="f85" y="f86"/>
                  </a:cxn>
                  <a:cxn ang="f44">
                    <a:pos x="f87" y="f88"/>
                  </a:cxn>
                  <a:cxn ang="f44">
                    <a:pos x="f89" y="f90"/>
                  </a:cxn>
                  <a:cxn ang="f44">
                    <a:pos x="f91" y="f92"/>
                  </a:cxn>
                  <a:cxn ang="f44">
                    <a:pos x="f93" y="f94"/>
                  </a:cxn>
                  <a:cxn ang="f44">
                    <a:pos x="f81" y="f82"/>
                  </a:cxn>
                </a:cxnLst>
                <a:rect l="f77" t="f80" r="f78" b="f79"/>
                <a:pathLst>
                  <a:path w="13" h="9">
                    <a:moveTo>
                      <a:pt x="f8" y="f8"/>
                    </a:moveTo>
                    <a:cubicBezTo>
                      <a:pt x="f9" y="f8"/>
                      <a:pt x="f10" y="f7"/>
                      <a:pt x="f11" y="f7"/>
                    </a:cubicBezTo>
                    <a:cubicBezTo>
                      <a:pt x="f11" y="f9"/>
                      <a:pt x="f11" y="f11"/>
                      <a:pt x="f5" y="f12"/>
                    </a:cubicBezTo>
                    <a:cubicBezTo>
                      <a:pt x="f12" y="f5"/>
                      <a:pt x="f13" y="f12"/>
                      <a:pt x="f13" y="f5"/>
                    </a:cubicBezTo>
                    <a:cubicBezTo>
                      <a:pt x="f9" y="f12"/>
                      <a:pt x="f7" y="f13"/>
                      <a:pt x="f14" y="f11"/>
                    </a:cubicBezTo>
                    <a:cubicBezTo>
                      <a:pt x="f6" y="f11"/>
                      <a:pt x="f6" y="f11"/>
                      <a:pt x="f6" y="f15"/>
                    </a:cubicBezTo>
                    <a:cubicBezTo>
                      <a:pt x="f16" y="f10"/>
                      <a:pt x="f16" y="f9"/>
                      <a:pt x="f7" y="f17"/>
                    </a:cubicBezTo>
                    <a:cubicBezTo>
                      <a:pt x="f7" y="f17"/>
                      <a:pt x="f8" y="f17"/>
                      <a:pt x="f8" y="f8"/>
                    </a:cubicBezTo>
                    <a:close/>
                  </a:path>
                </a:pathLst>
              </a:custGeom>
              <a:solidFill>
                <a:srgbClr val="F5E5D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58" name="Freeform 121">
                <a:extLst>
                  <a:ext uri="{FF2B5EF4-FFF2-40B4-BE49-F238E27FC236}">
                    <a16:creationId xmlns:a16="http://schemas.microsoft.com/office/drawing/2014/main" id="{41DB179F-9571-C586-4A62-BC5F92B2DCB6}"/>
                  </a:ext>
                </a:extLst>
              </p:cNvPr>
              <p:cNvSpPr/>
              <p:nvPr/>
            </p:nvSpPr>
            <p:spPr>
              <a:xfrm>
                <a:off x="9845673" y="4440234"/>
                <a:ext cx="198433" cy="1174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"/>
                  <a:gd name="f7" fmla="val 10"/>
                  <a:gd name="f8" fmla="val 4"/>
                  <a:gd name="f9" fmla="val 3"/>
                  <a:gd name="f10" fmla="val 9"/>
                  <a:gd name="f11" fmla="val 1"/>
                  <a:gd name="f12" fmla="val 2"/>
                  <a:gd name="f13" fmla="val 8"/>
                  <a:gd name="f14" fmla="val 7"/>
                  <a:gd name="f15" fmla="val 6"/>
                  <a:gd name="f16" fmla="val 5"/>
                  <a:gd name="f17" fmla="val 11"/>
                  <a:gd name="f18" fmla="val 12"/>
                  <a:gd name="f19" fmla="val 13"/>
                  <a:gd name="f20" fmla="val 14"/>
                  <a:gd name="f21" fmla="val 15"/>
                  <a:gd name="f22" fmla="val 16"/>
                  <a:gd name="f23" fmla="+- 0 0 -90"/>
                  <a:gd name="f24" fmla="*/ f3 1 17"/>
                  <a:gd name="f25" fmla="*/ f4 1 10"/>
                  <a:gd name="f26" fmla="val f5"/>
                  <a:gd name="f27" fmla="val f6"/>
                  <a:gd name="f28" fmla="val f7"/>
                  <a:gd name="f29" fmla="*/ f23 f0 1"/>
                  <a:gd name="f30" fmla="+- f28 0 f26"/>
                  <a:gd name="f31" fmla="+- f27 0 f26"/>
                  <a:gd name="f32" fmla="*/ f29 1 f2"/>
                  <a:gd name="f33" fmla="*/ f30 1 10"/>
                  <a:gd name="f34" fmla="*/ f31 1 17"/>
                  <a:gd name="f35" fmla="*/ 4 f31 1"/>
                  <a:gd name="f36" fmla="*/ 10 f30 1"/>
                  <a:gd name="f37" fmla="*/ 2 f31 1"/>
                  <a:gd name="f38" fmla="*/ 8 f30 1"/>
                  <a:gd name="f39" fmla="*/ 1 f31 1"/>
                  <a:gd name="f40" fmla="*/ 5 f30 1"/>
                  <a:gd name="f41" fmla="*/ 2 f30 1"/>
                  <a:gd name="f42" fmla="*/ 5 f31 1"/>
                  <a:gd name="f43" fmla="*/ 1 f30 1"/>
                  <a:gd name="f44" fmla="*/ 8 f31 1"/>
                  <a:gd name="f45" fmla="*/ 3 f30 1"/>
                  <a:gd name="f46" fmla="*/ 11 f31 1"/>
                  <a:gd name="f47" fmla="*/ 4 f30 1"/>
                  <a:gd name="f48" fmla="*/ 14 f31 1"/>
                  <a:gd name="f49" fmla="*/ 17 f31 1"/>
                  <a:gd name="f50" fmla="*/ 0 f30 1"/>
                  <a:gd name="f51" fmla="*/ 16 f31 1"/>
                  <a:gd name="f52" fmla="*/ 15 f31 1"/>
                  <a:gd name="f53" fmla="+- f32 0 f1"/>
                  <a:gd name="f54" fmla="*/ f35 1 17"/>
                  <a:gd name="f55" fmla="*/ f36 1 10"/>
                  <a:gd name="f56" fmla="*/ f37 1 17"/>
                  <a:gd name="f57" fmla="*/ f38 1 10"/>
                  <a:gd name="f58" fmla="*/ f39 1 17"/>
                  <a:gd name="f59" fmla="*/ f40 1 10"/>
                  <a:gd name="f60" fmla="*/ f41 1 10"/>
                  <a:gd name="f61" fmla="*/ f42 1 17"/>
                  <a:gd name="f62" fmla="*/ f43 1 10"/>
                  <a:gd name="f63" fmla="*/ f44 1 17"/>
                  <a:gd name="f64" fmla="*/ f45 1 10"/>
                  <a:gd name="f65" fmla="*/ f46 1 17"/>
                  <a:gd name="f66" fmla="*/ f47 1 10"/>
                  <a:gd name="f67" fmla="*/ f48 1 17"/>
                  <a:gd name="f68" fmla="*/ f49 1 17"/>
                  <a:gd name="f69" fmla="*/ f50 1 10"/>
                  <a:gd name="f70" fmla="*/ f51 1 17"/>
                  <a:gd name="f71" fmla="*/ f52 1 17"/>
                  <a:gd name="f72" fmla="*/ 0 1 f34"/>
                  <a:gd name="f73" fmla="*/ f27 1 f34"/>
                  <a:gd name="f74" fmla="*/ 0 1 f33"/>
                  <a:gd name="f75" fmla="*/ f28 1 f33"/>
                  <a:gd name="f76" fmla="*/ f54 1 f34"/>
                  <a:gd name="f77" fmla="*/ f55 1 f33"/>
                  <a:gd name="f78" fmla="*/ f56 1 f34"/>
                  <a:gd name="f79" fmla="*/ f57 1 f33"/>
                  <a:gd name="f80" fmla="*/ f58 1 f34"/>
                  <a:gd name="f81" fmla="*/ f59 1 f33"/>
                  <a:gd name="f82" fmla="*/ f60 1 f33"/>
                  <a:gd name="f83" fmla="*/ f61 1 f34"/>
                  <a:gd name="f84" fmla="*/ f62 1 f33"/>
                  <a:gd name="f85" fmla="*/ f63 1 f34"/>
                  <a:gd name="f86" fmla="*/ f64 1 f33"/>
                  <a:gd name="f87" fmla="*/ f65 1 f34"/>
                  <a:gd name="f88" fmla="*/ f66 1 f33"/>
                  <a:gd name="f89" fmla="*/ f67 1 f34"/>
                  <a:gd name="f90" fmla="*/ f68 1 f34"/>
                  <a:gd name="f91" fmla="*/ f69 1 f33"/>
                  <a:gd name="f92" fmla="*/ f70 1 f34"/>
                  <a:gd name="f93" fmla="*/ f71 1 f34"/>
                  <a:gd name="f94" fmla="*/ f72 f24 1"/>
                  <a:gd name="f95" fmla="*/ f73 f24 1"/>
                  <a:gd name="f96" fmla="*/ f75 f25 1"/>
                  <a:gd name="f97" fmla="*/ f74 f25 1"/>
                  <a:gd name="f98" fmla="*/ f76 f24 1"/>
                  <a:gd name="f99" fmla="*/ f77 f25 1"/>
                  <a:gd name="f100" fmla="*/ f78 f24 1"/>
                  <a:gd name="f101" fmla="*/ f79 f25 1"/>
                  <a:gd name="f102" fmla="*/ f80 f24 1"/>
                  <a:gd name="f103" fmla="*/ f81 f25 1"/>
                  <a:gd name="f104" fmla="*/ f82 f25 1"/>
                  <a:gd name="f105" fmla="*/ f83 f24 1"/>
                  <a:gd name="f106" fmla="*/ f84 f25 1"/>
                  <a:gd name="f107" fmla="*/ f85 f24 1"/>
                  <a:gd name="f108" fmla="*/ f86 f25 1"/>
                  <a:gd name="f109" fmla="*/ f87 f24 1"/>
                  <a:gd name="f110" fmla="*/ f88 f25 1"/>
                  <a:gd name="f111" fmla="*/ f89 f24 1"/>
                  <a:gd name="f112" fmla="*/ f90 f24 1"/>
                  <a:gd name="f113" fmla="*/ f91 f25 1"/>
                  <a:gd name="f114" fmla="*/ f92 f24 1"/>
                  <a:gd name="f115" fmla="*/ f93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3">
                    <a:pos x="f98" y="f99"/>
                  </a:cxn>
                  <a:cxn ang="f53">
                    <a:pos x="f100" y="f101"/>
                  </a:cxn>
                  <a:cxn ang="f53">
                    <a:pos x="f102" y="f103"/>
                  </a:cxn>
                  <a:cxn ang="f53">
                    <a:pos x="f102" y="f104"/>
                  </a:cxn>
                  <a:cxn ang="f53">
                    <a:pos x="f105" y="f106"/>
                  </a:cxn>
                  <a:cxn ang="f53">
                    <a:pos x="f107" y="f108"/>
                  </a:cxn>
                  <a:cxn ang="f53">
                    <a:pos x="f109" y="f110"/>
                  </a:cxn>
                  <a:cxn ang="f53">
                    <a:pos x="f111" y="f106"/>
                  </a:cxn>
                  <a:cxn ang="f53">
                    <a:pos x="f112" y="f113"/>
                  </a:cxn>
                  <a:cxn ang="f53">
                    <a:pos x="f114" y="f113"/>
                  </a:cxn>
                  <a:cxn ang="f53">
                    <a:pos x="f115" y="f108"/>
                  </a:cxn>
                  <a:cxn ang="f53">
                    <a:pos x="f98" y="f99"/>
                  </a:cxn>
                </a:cxnLst>
                <a:rect l="f94" t="f97" r="f95" b="f96"/>
                <a:pathLst>
                  <a:path w="17" h="10">
                    <a:moveTo>
                      <a:pt x="f8" y="f7"/>
                    </a:moveTo>
                    <a:cubicBezTo>
                      <a:pt x="f9" y="f10"/>
                      <a:pt x="f11" y="f10"/>
                      <a:pt x="f12" y="f13"/>
                    </a:cubicBezTo>
                    <a:cubicBezTo>
                      <a:pt x="f9" y="f14"/>
                      <a:pt x="f12" y="f15"/>
                      <a:pt x="f11" y="f16"/>
                    </a:cubicBezTo>
                    <a:cubicBezTo>
                      <a:pt x="f5" y="f8"/>
                      <a:pt x="f5" y="f9"/>
                      <a:pt x="f11" y="f12"/>
                    </a:cubicBezTo>
                    <a:cubicBezTo>
                      <a:pt x="f12" y="f12"/>
                      <a:pt x="f8" y="f12"/>
                      <a:pt x="f16" y="f11"/>
                    </a:cubicBezTo>
                    <a:cubicBezTo>
                      <a:pt x="f14" y="f11"/>
                      <a:pt x="f14" y="f12"/>
                      <a:pt x="f13" y="f9"/>
                    </a:cubicBezTo>
                    <a:cubicBezTo>
                      <a:pt x="f10" y="f16"/>
                      <a:pt x="f7" y="f16"/>
                      <a:pt x="f17" y="f8"/>
                    </a:cubicBezTo>
                    <a:cubicBezTo>
                      <a:pt x="f18" y="f9"/>
                      <a:pt x="f19" y="f12"/>
                      <a:pt x="f20" y="f11"/>
                    </a:cubicBezTo>
                    <a:cubicBezTo>
                      <a:pt x="f21" y="f11"/>
                      <a:pt x="f21" y="f5"/>
                      <a:pt x="f6" y="f5"/>
                    </a:cubicBezTo>
                    <a:cubicBezTo>
                      <a:pt x="f22" y="f5"/>
                      <a:pt x="f22" y="f5"/>
                      <a:pt x="f22" y="f5"/>
                    </a:cubicBezTo>
                    <a:cubicBezTo>
                      <a:pt x="f6" y="f11"/>
                      <a:pt x="f22" y="f12"/>
                      <a:pt x="f21" y="f9"/>
                    </a:cubicBezTo>
                    <a:cubicBezTo>
                      <a:pt x="f18" y="f15"/>
                      <a:pt x="f13" y="f10"/>
                      <a:pt x="f8" y="f7"/>
                    </a:cubicBezTo>
                    <a:close/>
                  </a:path>
                </a:pathLst>
              </a:custGeom>
              <a:solidFill>
                <a:srgbClr val="A3633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59" name="Freeform 122">
                <a:extLst>
                  <a:ext uri="{FF2B5EF4-FFF2-40B4-BE49-F238E27FC236}">
                    <a16:creationId xmlns:a16="http://schemas.microsoft.com/office/drawing/2014/main" id="{598582CC-B2BD-5996-7902-9B662727D835}"/>
                  </a:ext>
                </a:extLst>
              </p:cNvPr>
              <p:cNvSpPr/>
              <p:nvPr/>
            </p:nvSpPr>
            <p:spPr>
              <a:xfrm>
                <a:off x="9647240" y="4919664"/>
                <a:ext cx="292095" cy="1524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"/>
                  <a:gd name="f7" fmla="val 13"/>
                  <a:gd name="f8" fmla="val 11"/>
                  <a:gd name="f9" fmla="val 1"/>
                  <a:gd name="f10" fmla="val 10"/>
                  <a:gd name="f11" fmla="val 2"/>
                  <a:gd name="f12" fmla="val 3"/>
                  <a:gd name="f13" fmla="val 18"/>
                  <a:gd name="f14" fmla="val 7"/>
                  <a:gd name="f15" fmla="val 24"/>
                  <a:gd name="f16" fmla="val 5"/>
                  <a:gd name="f17" fmla="val 21"/>
                  <a:gd name="f18" fmla="val 6"/>
                  <a:gd name="f19" fmla="val 17"/>
                  <a:gd name="f20" fmla="val 12"/>
                  <a:gd name="f21" fmla="val 8"/>
                  <a:gd name="f22" fmla="val 9"/>
                  <a:gd name="f23" fmla="val 4"/>
                  <a:gd name="f24" fmla="+- 0 0 -90"/>
                  <a:gd name="f25" fmla="*/ f3 1 25"/>
                  <a:gd name="f26" fmla="*/ f4 1 13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5"/>
                  <a:gd name="f35" fmla="*/ f31 1 13"/>
                  <a:gd name="f36" fmla="*/ 0 f32 1"/>
                  <a:gd name="f37" fmla="*/ 11 f31 1"/>
                  <a:gd name="f38" fmla="*/ 3 f32 1"/>
                  <a:gd name="f39" fmla="*/ 10 f31 1"/>
                  <a:gd name="f40" fmla="*/ 24 f32 1"/>
                  <a:gd name="f41" fmla="*/ 0 f31 1"/>
                  <a:gd name="f42" fmla="*/ 21 f32 1"/>
                  <a:gd name="f43" fmla="*/ 6 f31 1"/>
                  <a:gd name="f44" fmla="*/ 9 f32 1"/>
                  <a:gd name="f45" fmla="*/ 12 f31 1"/>
                  <a:gd name="f46" fmla="*/ 1 f32 1"/>
                  <a:gd name="f47" fmla="+- f33 0 f1"/>
                  <a:gd name="f48" fmla="*/ f36 1 25"/>
                  <a:gd name="f49" fmla="*/ f37 1 13"/>
                  <a:gd name="f50" fmla="*/ f38 1 25"/>
                  <a:gd name="f51" fmla="*/ f39 1 13"/>
                  <a:gd name="f52" fmla="*/ f40 1 25"/>
                  <a:gd name="f53" fmla="*/ f41 1 13"/>
                  <a:gd name="f54" fmla="*/ f42 1 25"/>
                  <a:gd name="f55" fmla="*/ f43 1 13"/>
                  <a:gd name="f56" fmla="*/ f44 1 25"/>
                  <a:gd name="f57" fmla="*/ f45 1 13"/>
                  <a:gd name="f58" fmla="*/ f46 1 25"/>
                  <a:gd name="f59" fmla="*/ 0 1 f34"/>
                  <a:gd name="f60" fmla="*/ f28 1 f34"/>
                  <a:gd name="f61" fmla="*/ 0 1 f35"/>
                  <a:gd name="f62" fmla="*/ f29 1 f35"/>
                  <a:gd name="f63" fmla="*/ f48 1 f34"/>
                  <a:gd name="f64" fmla="*/ f49 1 f35"/>
                  <a:gd name="f65" fmla="*/ f50 1 f34"/>
                  <a:gd name="f66" fmla="*/ f51 1 f35"/>
                  <a:gd name="f67" fmla="*/ f52 1 f34"/>
                  <a:gd name="f68" fmla="*/ f53 1 f35"/>
                  <a:gd name="f69" fmla="*/ f54 1 f34"/>
                  <a:gd name="f70" fmla="*/ f55 1 f35"/>
                  <a:gd name="f71" fmla="*/ f56 1 f34"/>
                  <a:gd name="f72" fmla="*/ f57 1 f35"/>
                  <a:gd name="f73" fmla="*/ f58 1 f34"/>
                  <a:gd name="f74" fmla="*/ f59 f25 1"/>
                  <a:gd name="f75" fmla="*/ f60 f25 1"/>
                  <a:gd name="f76" fmla="*/ f62 f26 1"/>
                  <a:gd name="f77" fmla="*/ f61 f26 1"/>
                  <a:gd name="f78" fmla="*/ f63 f25 1"/>
                  <a:gd name="f79" fmla="*/ f64 f26 1"/>
                  <a:gd name="f80" fmla="*/ f65 f25 1"/>
                  <a:gd name="f81" fmla="*/ f66 f26 1"/>
                  <a:gd name="f82" fmla="*/ f67 f25 1"/>
                  <a:gd name="f83" fmla="*/ f68 f26 1"/>
                  <a:gd name="f84" fmla="*/ f69 f25 1"/>
                  <a:gd name="f85" fmla="*/ f70 f26 1"/>
                  <a:gd name="f86" fmla="*/ f71 f25 1"/>
                  <a:gd name="f87" fmla="*/ f72 f26 1"/>
                  <a:gd name="f88" fmla="*/ f73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78" y="f79"/>
                  </a:cxn>
                  <a:cxn ang="f47">
                    <a:pos x="f80" y="f81"/>
                  </a:cxn>
                  <a:cxn ang="f47">
                    <a:pos x="f82" y="f83"/>
                  </a:cxn>
                  <a:cxn ang="f47">
                    <a:pos x="f82" y="f83"/>
                  </a:cxn>
                  <a:cxn ang="f47">
                    <a:pos x="f84" y="f85"/>
                  </a:cxn>
                  <a:cxn ang="f47">
                    <a:pos x="f86" y="f87"/>
                  </a:cxn>
                  <a:cxn ang="f47">
                    <a:pos x="f86" y="f87"/>
                  </a:cxn>
                  <a:cxn ang="f47">
                    <a:pos x="f88" y="f79"/>
                  </a:cxn>
                  <a:cxn ang="f47">
                    <a:pos x="f78" y="f79"/>
                  </a:cxn>
                </a:cxnLst>
                <a:rect l="f74" t="f77" r="f75" b="f76"/>
                <a:pathLst>
                  <a:path w="25" h="13">
                    <a:moveTo>
                      <a:pt x="f5" y="f8"/>
                    </a:moveTo>
                    <a:cubicBezTo>
                      <a:pt x="f9" y="f10"/>
                      <a:pt x="f11" y="f10"/>
                      <a:pt x="f12" y="f10"/>
                    </a:cubicBezTo>
                    <a:cubicBezTo>
                      <a:pt x="f8" y="f10"/>
                      <a:pt x="f13" y="f14"/>
                      <a:pt x="f15" y="f5"/>
                    </a:cubicBezTo>
                    <a:cubicBezTo>
                      <a:pt x="f15" y="f5"/>
                      <a:pt x="f15" y="f5"/>
                      <a:pt x="f15" y="f5"/>
                    </a:cubicBezTo>
                    <a:cubicBezTo>
                      <a:pt x="f6" y="f12"/>
                      <a:pt x="f15" y="f16"/>
                      <a:pt x="f17" y="f18"/>
                    </a:cubicBezTo>
                    <a:cubicBezTo>
                      <a:pt x="f19" y="f14"/>
                      <a:pt x="f20" y="f21"/>
                      <a:pt x="f22" y="f20"/>
                    </a:cubicBezTo>
                    <a:cubicBezTo>
                      <a:pt x="f22" y="f20"/>
                      <a:pt x="f22" y="f20"/>
                      <a:pt x="f22" y="f20"/>
                    </a:cubicBezTo>
                    <a:cubicBezTo>
                      <a:pt x="f14" y="f7"/>
                      <a:pt x="f23" y="f8"/>
                      <a:pt x="f9" y="f8"/>
                    </a:cubicBezTo>
                    <a:cubicBezTo>
                      <a:pt x="f9" y="f8"/>
                      <a:pt x="f9" y="f8"/>
                      <a:pt x="f5" y="f8"/>
                    </a:cubicBezTo>
                    <a:close/>
                  </a:path>
                </a:pathLst>
              </a:custGeom>
              <a:solidFill>
                <a:srgbClr val="BE6A6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60" name="Freeform 123">
                <a:extLst>
                  <a:ext uri="{FF2B5EF4-FFF2-40B4-BE49-F238E27FC236}">
                    <a16:creationId xmlns:a16="http://schemas.microsoft.com/office/drawing/2014/main" id="{B70B5B00-B87F-B668-4984-D4AFED97A32E}"/>
                  </a:ext>
                </a:extLst>
              </p:cNvPr>
              <p:cNvSpPr/>
              <p:nvPr/>
            </p:nvSpPr>
            <p:spPr>
              <a:xfrm>
                <a:off x="9623429" y="4568827"/>
                <a:ext cx="46040" cy="2698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"/>
                  <a:gd name="f7" fmla="val 23"/>
                  <a:gd name="f8" fmla="val 8"/>
                  <a:gd name="f9" fmla="val 16"/>
                  <a:gd name="f10" fmla="val 2"/>
                  <a:gd name="f11" fmla="val 20"/>
                  <a:gd name="f12" fmla="val 3"/>
                  <a:gd name="f13" fmla="val 12"/>
                  <a:gd name="f14" fmla="val 1"/>
                  <a:gd name="f15" fmla="+- 0 0 -90"/>
                  <a:gd name="f16" fmla="*/ f3 1 4"/>
                  <a:gd name="f17" fmla="*/ f4 1 23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4"/>
                  <a:gd name="f26" fmla="*/ f22 1 23"/>
                  <a:gd name="f27" fmla="*/ 0 f23 1"/>
                  <a:gd name="f28" fmla="*/ 0 f22 1"/>
                  <a:gd name="f29" fmla="*/ 2 f23 1"/>
                  <a:gd name="f30" fmla="*/ 23 f22 1"/>
                  <a:gd name="f31" fmla="*/ 12 f22 1"/>
                  <a:gd name="f32" fmla="+- f24 0 f1"/>
                  <a:gd name="f33" fmla="*/ f27 1 4"/>
                  <a:gd name="f34" fmla="*/ f28 1 23"/>
                  <a:gd name="f35" fmla="*/ f29 1 4"/>
                  <a:gd name="f36" fmla="*/ f30 1 23"/>
                  <a:gd name="f37" fmla="*/ f31 1 23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5"/>
                  <a:gd name="f45" fmla="*/ f36 1 f26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6 1"/>
                  <a:gd name="f54" fmla="*/ f45 f17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3" y="f54"/>
                  </a:cxn>
                  <a:cxn ang="f32">
                    <a:pos x="f53" y="f55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4" h="23">
                    <a:moveTo>
                      <a:pt x="f5" y="f5"/>
                    </a:moveTo>
                    <a:cubicBezTo>
                      <a:pt x="f6" y="f8"/>
                      <a:pt x="f6" y="f9"/>
                      <a:pt x="f10" y="f7"/>
                    </a:cubicBezTo>
                    <a:cubicBezTo>
                      <a:pt x="f10" y="f11"/>
                      <a:pt x="f12" y="f9"/>
                      <a:pt x="f10" y="f13"/>
                    </a:cubicBezTo>
                    <a:cubicBezTo>
                      <a:pt x="f10" y="f8"/>
                      <a:pt x="f14" y="f6"/>
                      <a:pt x="f5" y="f5"/>
                    </a:cubicBezTo>
                    <a:close/>
                  </a:path>
                </a:pathLst>
              </a:custGeom>
              <a:solidFill>
                <a:srgbClr val="AA714A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61" name="Freeform 124">
                <a:extLst>
                  <a:ext uri="{FF2B5EF4-FFF2-40B4-BE49-F238E27FC236}">
                    <a16:creationId xmlns:a16="http://schemas.microsoft.com/office/drawing/2014/main" id="{685A404B-9A64-E380-8314-5D537A49230C}"/>
                  </a:ext>
                </a:extLst>
              </p:cNvPr>
              <p:cNvSpPr/>
              <p:nvPr/>
            </p:nvSpPr>
            <p:spPr>
              <a:xfrm>
                <a:off x="9072557" y="4732340"/>
                <a:ext cx="104771" cy="1174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"/>
                  <a:gd name="f7" fmla="val 10"/>
                  <a:gd name="f8" fmla="val 3"/>
                  <a:gd name="f9" fmla="val 4"/>
                  <a:gd name="f10" fmla="val 6"/>
                  <a:gd name="f11" fmla="val 7"/>
                  <a:gd name="f12" fmla="val 8"/>
                  <a:gd name="f13" fmla="val 1"/>
                  <a:gd name="f14" fmla="+- 0 0 -90"/>
                  <a:gd name="f15" fmla="*/ f3 1 9"/>
                  <a:gd name="f16" fmla="*/ f4 1 10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1 1 10"/>
                  <a:gd name="f25" fmla="*/ f22 1 9"/>
                  <a:gd name="f26" fmla="*/ 0 f22 1"/>
                  <a:gd name="f27" fmla="*/ 0 f21 1"/>
                  <a:gd name="f28" fmla="*/ 9 f22 1"/>
                  <a:gd name="f29" fmla="*/ 9 f21 1"/>
                  <a:gd name="f30" fmla="*/ 8 f22 1"/>
                  <a:gd name="f31" fmla="*/ 10 f21 1"/>
                  <a:gd name="f32" fmla="*/ 1 f21 1"/>
                  <a:gd name="f33" fmla="+- f23 0 f1"/>
                  <a:gd name="f34" fmla="*/ f26 1 9"/>
                  <a:gd name="f35" fmla="*/ f27 1 10"/>
                  <a:gd name="f36" fmla="*/ f28 1 9"/>
                  <a:gd name="f37" fmla="*/ f29 1 10"/>
                  <a:gd name="f38" fmla="*/ f30 1 9"/>
                  <a:gd name="f39" fmla="*/ f31 1 10"/>
                  <a:gd name="f40" fmla="*/ f32 1 10"/>
                  <a:gd name="f41" fmla="*/ 0 1 f25"/>
                  <a:gd name="f42" fmla="*/ f18 1 f25"/>
                  <a:gd name="f43" fmla="*/ 0 1 f24"/>
                  <a:gd name="f44" fmla="*/ f19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1 f24"/>
                  <a:gd name="f51" fmla="*/ f40 1 f24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5 1"/>
                  <a:gd name="f61" fmla="*/ f50 f16 1"/>
                  <a:gd name="f62" fmla="*/ f5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60" y="f61"/>
                  </a:cxn>
                  <a:cxn ang="f33">
                    <a:pos x="f56" y="f62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9" h="10">
                    <a:moveTo>
                      <a:pt x="f5" y="f5"/>
                    </a:moveTo>
                    <a:cubicBezTo>
                      <a:pt x="f8" y="f9"/>
                      <a:pt x="f10" y="f11"/>
                      <a:pt x="f6" y="f6"/>
                    </a:cubicBezTo>
                    <a:cubicBezTo>
                      <a:pt x="f6" y="f7"/>
                      <a:pt x="f6" y="f7"/>
                      <a:pt x="f12" y="f7"/>
                    </a:cubicBezTo>
                    <a:cubicBezTo>
                      <a:pt x="f9" y="f12"/>
                      <a:pt x="f13" y="f10"/>
                      <a:pt x="f5" y="f13"/>
                    </a:cubicBezTo>
                    <a:cubicBezTo>
                      <a:pt x="f5" y="f13"/>
                      <a:pt x="f5" y="f5"/>
                      <a:pt x="f5" y="f5"/>
                    </a:cubicBezTo>
                    <a:close/>
                  </a:path>
                </a:pathLst>
              </a:custGeom>
              <a:solidFill>
                <a:srgbClr val="9E625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62" name="Freeform 125">
                <a:extLst>
                  <a:ext uri="{FF2B5EF4-FFF2-40B4-BE49-F238E27FC236}">
                    <a16:creationId xmlns:a16="http://schemas.microsoft.com/office/drawing/2014/main" id="{1DB2E86D-03A1-4685-418C-44F9F60D0C19}"/>
                  </a:ext>
                </a:extLst>
              </p:cNvPr>
              <p:cNvSpPr/>
              <p:nvPr/>
            </p:nvSpPr>
            <p:spPr>
              <a:xfrm>
                <a:off x="9821863" y="5130798"/>
                <a:ext cx="117472" cy="571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"/>
                  <a:gd name="f7" fmla="val 5"/>
                  <a:gd name="f8" fmla="val 3"/>
                  <a:gd name="f9" fmla="val 2"/>
                  <a:gd name="f10" fmla="val 6"/>
                  <a:gd name="f11" fmla="val 1"/>
                  <a:gd name="f12" fmla="val 7"/>
                  <a:gd name="f13" fmla="+- 0 0 -90"/>
                  <a:gd name="f14" fmla="*/ f3 1 10"/>
                  <a:gd name="f15" fmla="*/ f4 1 5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0 1 5"/>
                  <a:gd name="f24" fmla="*/ f21 1 10"/>
                  <a:gd name="f25" fmla="*/ 0 f21 1"/>
                  <a:gd name="f26" fmla="*/ 5 f20 1"/>
                  <a:gd name="f27" fmla="*/ 10 f21 1"/>
                  <a:gd name="f28" fmla="*/ 0 f20 1"/>
                  <a:gd name="f29" fmla="+- f22 0 f1"/>
                  <a:gd name="f30" fmla="*/ f25 1 10"/>
                  <a:gd name="f31" fmla="*/ f26 1 5"/>
                  <a:gd name="f32" fmla="*/ f27 1 10"/>
                  <a:gd name="f33" fmla="*/ f28 1 5"/>
                  <a:gd name="f34" fmla="*/ 0 1 f24"/>
                  <a:gd name="f35" fmla="*/ f17 1 f24"/>
                  <a:gd name="f36" fmla="*/ 0 1 f23"/>
                  <a:gd name="f37" fmla="*/ f18 1 f23"/>
                  <a:gd name="f38" fmla="*/ f30 1 f24"/>
                  <a:gd name="f39" fmla="*/ f31 1 f23"/>
                  <a:gd name="f40" fmla="*/ f32 1 f24"/>
                  <a:gd name="f41" fmla="*/ f33 1 f23"/>
                  <a:gd name="f42" fmla="*/ f34 f14 1"/>
                  <a:gd name="f43" fmla="*/ f35 f14 1"/>
                  <a:gd name="f44" fmla="*/ f37 f15 1"/>
                  <a:gd name="f45" fmla="*/ f36 f15 1"/>
                  <a:gd name="f46" fmla="*/ f38 f14 1"/>
                  <a:gd name="f47" fmla="*/ f39 f15 1"/>
                  <a:gd name="f48" fmla="*/ f40 f14 1"/>
                  <a:gd name="f49" fmla="*/ f4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6" y="f47"/>
                  </a:cxn>
                  <a:cxn ang="f29">
                    <a:pos x="f48" y="f49"/>
                  </a:cxn>
                  <a:cxn ang="f29">
                    <a:pos x="f46" y="f47"/>
                  </a:cxn>
                </a:cxnLst>
                <a:rect l="f42" t="f45" r="f43" b="f44"/>
                <a:pathLst>
                  <a:path w="10" h="5">
                    <a:moveTo>
                      <a:pt x="f5" y="f7"/>
                    </a:moveTo>
                    <a:cubicBezTo>
                      <a:pt x="f8" y="f9"/>
                      <a:pt x="f10" y="f11"/>
                      <a:pt x="f6" y="f5"/>
                    </a:cubicBezTo>
                    <a:cubicBezTo>
                      <a:pt x="f12" y="f9"/>
                      <a:pt x="f8" y="f8"/>
                      <a:pt x="f5" y="f7"/>
                    </a:cubicBezTo>
                    <a:close/>
                  </a:path>
                </a:pathLst>
              </a:custGeom>
              <a:solidFill>
                <a:srgbClr val="A4694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63" name="Freeform 126">
                <a:extLst>
                  <a:ext uri="{FF2B5EF4-FFF2-40B4-BE49-F238E27FC236}">
                    <a16:creationId xmlns:a16="http://schemas.microsoft.com/office/drawing/2014/main" id="{F7799A88-1461-C1A6-D1A1-8FA529E093FF}"/>
                  </a:ext>
                </a:extLst>
              </p:cNvPr>
              <p:cNvSpPr/>
              <p:nvPr/>
            </p:nvSpPr>
            <p:spPr>
              <a:xfrm>
                <a:off x="9013826" y="4603747"/>
                <a:ext cx="58741" cy="1412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12"/>
                  <a:gd name="f8" fmla="val 11"/>
                  <a:gd name="f9" fmla="val 4"/>
                  <a:gd name="f10" fmla="val 3"/>
                  <a:gd name="f11" fmla="val 10"/>
                  <a:gd name="f12" fmla="val 1"/>
                  <a:gd name="f13" fmla="val 7"/>
                  <a:gd name="f14" fmla="val 2"/>
                  <a:gd name="f15" fmla="val 8"/>
                  <a:gd name="f16" fmla="+- 0 0 -90"/>
                  <a:gd name="f17" fmla="*/ f3 1 5"/>
                  <a:gd name="f18" fmla="*/ f4 1 12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5"/>
                  <a:gd name="f27" fmla="*/ f23 1 12"/>
                  <a:gd name="f28" fmla="*/ 5 f24 1"/>
                  <a:gd name="f29" fmla="*/ 11 f23 1"/>
                  <a:gd name="f30" fmla="*/ 12 f23 1"/>
                  <a:gd name="f31" fmla="*/ 3 f24 1"/>
                  <a:gd name="f32" fmla="*/ 10 f23 1"/>
                  <a:gd name="f33" fmla="*/ 0 f24 1"/>
                  <a:gd name="f34" fmla="*/ 1 f23 1"/>
                  <a:gd name="f35" fmla="*/ 2 f24 1"/>
                  <a:gd name="f36" fmla="*/ 0 f23 1"/>
                  <a:gd name="f37" fmla="+- f25 0 f1"/>
                  <a:gd name="f38" fmla="*/ f28 1 5"/>
                  <a:gd name="f39" fmla="*/ f29 1 12"/>
                  <a:gd name="f40" fmla="*/ f30 1 12"/>
                  <a:gd name="f41" fmla="*/ f31 1 5"/>
                  <a:gd name="f42" fmla="*/ f32 1 12"/>
                  <a:gd name="f43" fmla="*/ f33 1 5"/>
                  <a:gd name="f44" fmla="*/ f34 1 12"/>
                  <a:gd name="f45" fmla="*/ f35 1 5"/>
                  <a:gd name="f46" fmla="*/ f36 1 12"/>
                  <a:gd name="f47" fmla="*/ 0 1 f26"/>
                  <a:gd name="f48" fmla="*/ f20 1 f26"/>
                  <a:gd name="f49" fmla="*/ 0 1 f27"/>
                  <a:gd name="f50" fmla="*/ f21 1 f27"/>
                  <a:gd name="f51" fmla="*/ f38 1 f26"/>
                  <a:gd name="f52" fmla="*/ f39 1 f27"/>
                  <a:gd name="f53" fmla="*/ f40 1 f27"/>
                  <a:gd name="f54" fmla="*/ f41 1 f26"/>
                  <a:gd name="f55" fmla="*/ f42 1 f27"/>
                  <a:gd name="f56" fmla="*/ f43 1 f26"/>
                  <a:gd name="f57" fmla="*/ f44 1 f27"/>
                  <a:gd name="f58" fmla="*/ f45 1 f26"/>
                  <a:gd name="f59" fmla="*/ f46 1 f27"/>
                  <a:gd name="f60" fmla="*/ f47 f17 1"/>
                  <a:gd name="f61" fmla="*/ f48 f17 1"/>
                  <a:gd name="f62" fmla="*/ f50 f18 1"/>
                  <a:gd name="f63" fmla="*/ f49 f18 1"/>
                  <a:gd name="f64" fmla="*/ f51 f17 1"/>
                  <a:gd name="f65" fmla="*/ f52 f18 1"/>
                  <a:gd name="f66" fmla="*/ f53 f18 1"/>
                  <a:gd name="f67" fmla="*/ f54 f17 1"/>
                  <a:gd name="f68" fmla="*/ f55 f18 1"/>
                  <a:gd name="f69" fmla="*/ f56 f17 1"/>
                  <a:gd name="f70" fmla="*/ f57 f18 1"/>
                  <a:gd name="f71" fmla="*/ f58 f17 1"/>
                  <a:gd name="f72" fmla="*/ f59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64" y="f65"/>
                  </a:cxn>
                  <a:cxn ang="f37">
                    <a:pos x="f64" y="f66"/>
                  </a:cxn>
                  <a:cxn ang="f37">
                    <a:pos x="f67" y="f68"/>
                  </a:cxn>
                  <a:cxn ang="f37">
                    <a:pos x="f69" y="f70"/>
                  </a:cxn>
                  <a:cxn ang="f37">
                    <a:pos x="f71" y="f72"/>
                  </a:cxn>
                  <a:cxn ang="f37">
                    <a:pos x="f64" y="f65"/>
                  </a:cxn>
                </a:cxnLst>
                <a:rect l="f60" t="f63" r="f61" b="f62"/>
                <a:pathLst>
                  <a:path w="5" h="12">
                    <a:moveTo>
                      <a:pt x="f6" y="f8"/>
                    </a:moveTo>
                    <a:cubicBezTo>
                      <a:pt x="f6" y="f7"/>
                      <a:pt x="f6" y="f7"/>
                      <a:pt x="f6" y="f7"/>
                    </a:cubicBezTo>
                    <a:cubicBezTo>
                      <a:pt x="f9" y="f7"/>
                      <a:pt x="f10" y="f8"/>
                      <a:pt x="f10" y="f11"/>
                    </a:cubicBezTo>
                    <a:cubicBezTo>
                      <a:pt x="f12" y="f13"/>
                      <a:pt x="f5" y="f9"/>
                      <a:pt x="f5" y="f12"/>
                    </a:cubicBezTo>
                    <a:cubicBezTo>
                      <a:pt x="f12" y="f12"/>
                      <a:pt x="f12" y="f5"/>
                      <a:pt x="f14" y="f5"/>
                    </a:cubicBezTo>
                    <a:cubicBezTo>
                      <a:pt x="f14" y="f9"/>
                      <a:pt x="f9" y="f15"/>
                      <a:pt x="f6" y="f8"/>
                    </a:cubicBezTo>
                    <a:close/>
                  </a:path>
                </a:pathLst>
              </a:custGeom>
              <a:solidFill>
                <a:srgbClr val="A1635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64" name="Freeform 127">
                <a:extLst>
                  <a:ext uri="{FF2B5EF4-FFF2-40B4-BE49-F238E27FC236}">
                    <a16:creationId xmlns:a16="http://schemas.microsoft.com/office/drawing/2014/main" id="{DA165E60-44E6-DF06-82CA-ABC420D9184A}"/>
                  </a:ext>
                </a:extLst>
              </p:cNvPr>
              <p:cNvSpPr/>
              <p:nvPr/>
            </p:nvSpPr>
            <p:spPr>
              <a:xfrm>
                <a:off x="9717091" y="4756151"/>
                <a:ext cx="80960" cy="34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"/>
                  <a:gd name="f7" fmla="val 3"/>
                  <a:gd name="f8" fmla="val 1"/>
                  <a:gd name="f9" fmla="val 2"/>
                  <a:gd name="f10" fmla="val 5"/>
                  <a:gd name="f11" fmla="+- 0 0 -90"/>
                  <a:gd name="f12" fmla="*/ f3 1 7"/>
                  <a:gd name="f13" fmla="*/ f4 1 3"/>
                  <a:gd name="f14" fmla="val f5"/>
                  <a:gd name="f15" fmla="val f6"/>
                  <a:gd name="f16" fmla="val f7"/>
                  <a:gd name="f17" fmla="*/ f11 f0 1"/>
                  <a:gd name="f18" fmla="+- f16 0 f14"/>
                  <a:gd name="f19" fmla="+- f15 0 f14"/>
                  <a:gd name="f20" fmla="*/ f17 1 f2"/>
                  <a:gd name="f21" fmla="*/ f18 1 3"/>
                  <a:gd name="f22" fmla="*/ f19 1 7"/>
                  <a:gd name="f23" fmla="*/ 0 f19 1"/>
                  <a:gd name="f24" fmla="*/ 1 f18 1"/>
                  <a:gd name="f25" fmla="*/ 7 f19 1"/>
                  <a:gd name="f26" fmla="*/ 3 f18 1"/>
                  <a:gd name="f27" fmla="+- f20 0 f1"/>
                  <a:gd name="f28" fmla="*/ f23 1 7"/>
                  <a:gd name="f29" fmla="*/ f24 1 3"/>
                  <a:gd name="f30" fmla="*/ f25 1 7"/>
                  <a:gd name="f31" fmla="*/ f26 1 3"/>
                  <a:gd name="f32" fmla="*/ 0 1 f22"/>
                  <a:gd name="f33" fmla="*/ f15 1 f22"/>
                  <a:gd name="f34" fmla="*/ 0 1 f21"/>
                  <a:gd name="f35" fmla="*/ f16 1 f21"/>
                  <a:gd name="f36" fmla="*/ f28 1 f22"/>
                  <a:gd name="f37" fmla="*/ f29 1 f21"/>
                  <a:gd name="f38" fmla="*/ f30 1 f22"/>
                  <a:gd name="f39" fmla="*/ f31 1 f21"/>
                  <a:gd name="f40" fmla="*/ f32 f12 1"/>
                  <a:gd name="f41" fmla="*/ f33 f12 1"/>
                  <a:gd name="f42" fmla="*/ f35 f13 1"/>
                  <a:gd name="f43" fmla="*/ f34 f13 1"/>
                  <a:gd name="f44" fmla="*/ f36 f12 1"/>
                  <a:gd name="f45" fmla="*/ f37 f13 1"/>
                  <a:gd name="f46" fmla="*/ f38 f12 1"/>
                  <a:gd name="f47" fmla="*/ f39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44" y="f45"/>
                  </a:cxn>
                  <a:cxn ang="f27">
                    <a:pos x="f46" y="f47"/>
                  </a:cxn>
                  <a:cxn ang="f27">
                    <a:pos x="f44" y="f45"/>
                  </a:cxn>
                </a:cxnLst>
                <a:rect l="f40" t="f43" r="f41" b="f42"/>
                <a:pathLst>
                  <a:path w="7" h="3">
                    <a:moveTo>
                      <a:pt x="f5" y="f8"/>
                    </a:moveTo>
                    <a:cubicBezTo>
                      <a:pt x="f9" y="f5"/>
                      <a:pt x="f10" y="f5"/>
                      <a:pt x="f6" y="f7"/>
                    </a:cubicBezTo>
                    <a:cubicBezTo>
                      <a:pt x="f10" y="f8"/>
                      <a:pt x="f9" y="f8"/>
                      <a:pt x="f5" y="f8"/>
                    </a:cubicBezTo>
                    <a:close/>
                  </a:path>
                </a:pathLst>
              </a:custGeom>
              <a:solidFill>
                <a:srgbClr val="A56F4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65" name="Freeform 128">
                <a:extLst>
                  <a:ext uri="{FF2B5EF4-FFF2-40B4-BE49-F238E27FC236}">
                    <a16:creationId xmlns:a16="http://schemas.microsoft.com/office/drawing/2014/main" id="{B2103D8F-5E65-46C4-8C68-F349127C1A3B}"/>
                  </a:ext>
                </a:extLst>
              </p:cNvPr>
              <p:cNvSpPr/>
              <p:nvPr/>
            </p:nvSpPr>
            <p:spPr>
              <a:xfrm>
                <a:off x="9166229" y="4838703"/>
                <a:ext cx="104771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"/>
                  <a:gd name="f7" fmla="val 4"/>
                  <a:gd name="f8" fmla="val 1"/>
                  <a:gd name="f9" fmla="val 2"/>
                  <a:gd name="f10" fmla="val 6"/>
                  <a:gd name="f11" fmla="val 3"/>
                  <a:gd name="f12" fmla="val 8"/>
                  <a:gd name="f13" fmla="val 7"/>
                  <a:gd name="f14" fmla="+- 0 0 -90"/>
                  <a:gd name="f15" fmla="*/ f3 1 9"/>
                  <a:gd name="f16" fmla="*/ f4 1 4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1 1 4"/>
                  <a:gd name="f25" fmla="*/ f22 1 9"/>
                  <a:gd name="f26" fmla="*/ 0 f22 1"/>
                  <a:gd name="f27" fmla="*/ 1 f21 1"/>
                  <a:gd name="f28" fmla="*/ 1 f22 1"/>
                  <a:gd name="f29" fmla="*/ 0 f21 1"/>
                  <a:gd name="f30" fmla="*/ 9 f22 1"/>
                  <a:gd name="f31" fmla="*/ 4 f21 1"/>
                  <a:gd name="f32" fmla="*/ 6 f22 1"/>
                  <a:gd name="f33" fmla="+- f23 0 f1"/>
                  <a:gd name="f34" fmla="*/ f26 1 9"/>
                  <a:gd name="f35" fmla="*/ f27 1 4"/>
                  <a:gd name="f36" fmla="*/ f28 1 9"/>
                  <a:gd name="f37" fmla="*/ f29 1 4"/>
                  <a:gd name="f38" fmla="*/ f30 1 9"/>
                  <a:gd name="f39" fmla="*/ f31 1 4"/>
                  <a:gd name="f40" fmla="*/ f32 1 9"/>
                  <a:gd name="f41" fmla="*/ 0 1 f25"/>
                  <a:gd name="f42" fmla="*/ f18 1 f25"/>
                  <a:gd name="f43" fmla="*/ 0 1 f24"/>
                  <a:gd name="f44" fmla="*/ f19 1 f24"/>
                  <a:gd name="f45" fmla="*/ f34 1 f25"/>
                  <a:gd name="f46" fmla="*/ f35 1 f24"/>
                  <a:gd name="f47" fmla="*/ f36 1 f25"/>
                  <a:gd name="f48" fmla="*/ f37 1 f24"/>
                  <a:gd name="f49" fmla="*/ f38 1 f25"/>
                  <a:gd name="f50" fmla="*/ f39 1 f24"/>
                  <a:gd name="f51" fmla="*/ f40 1 f25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5 1"/>
                  <a:gd name="f61" fmla="*/ f50 f16 1"/>
                  <a:gd name="f62" fmla="*/ f5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60" y="f61"/>
                  </a:cxn>
                  <a:cxn ang="f33">
                    <a:pos x="f62" y="f61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9" h="4">
                    <a:moveTo>
                      <a:pt x="f5" y="f8"/>
                    </a:moveTo>
                    <a:cubicBezTo>
                      <a:pt x="f8" y="f8"/>
                      <a:pt x="f8" y="f5"/>
                      <a:pt x="f8" y="f5"/>
                    </a:cubicBezTo>
                    <a:cubicBezTo>
                      <a:pt x="f7" y="f9"/>
                      <a:pt x="f10" y="f11"/>
                      <a:pt x="f6" y="f7"/>
                    </a:cubicBezTo>
                    <a:cubicBezTo>
                      <a:pt x="f12" y="f7"/>
                      <a:pt x="f13" y="f7"/>
                      <a:pt x="f10" y="f7"/>
                    </a:cubicBezTo>
                    <a:cubicBezTo>
                      <a:pt x="f7" y="f7"/>
                      <a:pt x="f8" y="f7"/>
                      <a:pt x="f5" y="f8"/>
                    </a:cubicBezTo>
                    <a:close/>
                  </a:path>
                </a:pathLst>
              </a:custGeom>
              <a:solidFill>
                <a:srgbClr val="97554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66" name="Freeform 129">
                <a:extLst>
                  <a:ext uri="{FF2B5EF4-FFF2-40B4-BE49-F238E27FC236}">
                    <a16:creationId xmlns:a16="http://schemas.microsoft.com/office/drawing/2014/main" id="{27D17920-BF47-8AAB-3C01-71E9492FA157}"/>
                  </a:ext>
                </a:extLst>
              </p:cNvPr>
              <p:cNvSpPr/>
              <p:nvPr/>
            </p:nvSpPr>
            <p:spPr>
              <a:xfrm>
                <a:off x="9658350" y="4895853"/>
                <a:ext cx="58741" cy="34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3"/>
                  <a:gd name="f8" fmla="val 1"/>
                  <a:gd name="f9" fmla="val 2"/>
                  <a:gd name="f10" fmla="+- 0 0 -90"/>
                  <a:gd name="f11" fmla="*/ f3 1 5"/>
                  <a:gd name="f12" fmla="*/ f4 1 3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7 1 3"/>
                  <a:gd name="f21" fmla="*/ f18 1 5"/>
                  <a:gd name="f22" fmla="*/ 0 f18 1"/>
                  <a:gd name="f23" fmla="*/ 1 f17 1"/>
                  <a:gd name="f24" fmla="*/ 5 f18 1"/>
                  <a:gd name="f25" fmla="*/ 2 f17 1"/>
                  <a:gd name="f26" fmla="+- f19 0 f1"/>
                  <a:gd name="f27" fmla="*/ f22 1 5"/>
                  <a:gd name="f28" fmla="*/ f23 1 3"/>
                  <a:gd name="f29" fmla="*/ f24 1 5"/>
                  <a:gd name="f30" fmla="*/ f25 1 3"/>
                  <a:gd name="f31" fmla="*/ 0 1 f21"/>
                  <a:gd name="f32" fmla="*/ f14 1 f21"/>
                  <a:gd name="f33" fmla="*/ 0 1 f20"/>
                  <a:gd name="f34" fmla="*/ f15 1 f20"/>
                  <a:gd name="f35" fmla="*/ f27 1 f21"/>
                  <a:gd name="f36" fmla="*/ f28 1 f20"/>
                  <a:gd name="f37" fmla="*/ f29 1 f21"/>
                  <a:gd name="f38" fmla="*/ f30 1 f20"/>
                  <a:gd name="f39" fmla="*/ f31 f11 1"/>
                  <a:gd name="f40" fmla="*/ f32 f11 1"/>
                  <a:gd name="f41" fmla="*/ f34 f12 1"/>
                  <a:gd name="f42" fmla="*/ f33 f12 1"/>
                  <a:gd name="f43" fmla="*/ f35 f11 1"/>
                  <a:gd name="f44" fmla="*/ f36 f12 1"/>
                  <a:gd name="f45" fmla="*/ f37 f11 1"/>
                  <a:gd name="f46" fmla="*/ f3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43" y="f44"/>
                  </a:cxn>
                  <a:cxn ang="f26">
                    <a:pos x="f45" y="f46"/>
                  </a:cxn>
                  <a:cxn ang="f26">
                    <a:pos x="f43" y="f44"/>
                  </a:cxn>
                </a:cxnLst>
                <a:rect l="f39" t="f42" r="f40" b="f41"/>
                <a:pathLst>
                  <a:path w="5" h="3">
                    <a:moveTo>
                      <a:pt x="f5" y="f8"/>
                    </a:moveTo>
                    <a:cubicBezTo>
                      <a:pt x="f9" y="f5"/>
                      <a:pt x="f7" y="f8"/>
                      <a:pt x="f6" y="f9"/>
                    </a:cubicBezTo>
                    <a:cubicBezTo>
                      <a:pt x="f7" y="f7"/>
                      <a:pt x="f9" y="f9"/>
                      <a:pt x="f5" y="f8"/>
                    </a:cubicBezTo>
                    <a:close/>
                  </a:path>
                </a:pathLst>
              </a:custGeom>
              <a:solidFill>
                <a:srgbClr val="9E603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67" name="Freeform 130">
                <a:extLst>
                  <a:ext uri="{FF2B5EF4-FFF2-40B4-BE49-F238E27FC236}">
                    <a16:creationId xmlns:a16="http://schemas.microsoft.com/office/drawing/2014/main" id="{22CAFADD-C2BF-E28D-4545-D09508595200}"/>
                  </a:ext>
                </a:extLst>
              </p:cNvPr>
              <p:cNvSpPr/>
              <p:nvPr/>
            </p:nvSpPr>
            <p:spPr>
              <a:xfrm>
                <a:off x="9786932" y="4849813"/>
                <a:ext cx="47621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"/>
                  <a:gd name="f7" fmla="val 1"/>
                  <a:gd name="f8" fmla="val 2"/>
                  <a:gd name="f9" fmla="val 3"/>
                  <a:gd name="f10" fmla="+- 0 0 -90"/>
                  <a:gd name="f11" fmla="*/ f3 1 4"/>
                  <a:gd name="f12" fmla="*/ f4 1 4"/>
                  <a:gd name="f13" fmla="val f5"/>
                  <a:gd name="f14" fmla="val f6"/>
                  <a:gd name="f15" fmla="*/ f10 f0 1"/>
                  <a:gd name="f16" fmla="+- f14 0 f13"/>
                  <a:gd name="f17" fmla="*/ f15 1 f2"/>
                  <a:gd name="f18" fmla="*/ f16 1 4"/>
                  <a:gd name="f19" fmla="*/ 0 f16 1"/>
                  <a:gd name="f20" fmla="*/ 4 f16 1"/>
                  <a:gd name="f21" fmla="*/ 1 f16 1"/>
                  <a:gd name="f22" fmla="+- f17 0 f1"/>
                  <a:gd name="f23" fmla="*/ f19 1 4"/>
                  <a:gd name="f24" fmla="*/ f20 1 4"/>
                  <a:gd name="f25" fmla="*/ f21 1 4"/>
                  <a:gd name="f26" fmla="*/ 0 1 f18"/>
                  <a:gd name="f27" fmla="*/ f14 1 f18"/>
                  <a:gd name="f28" fmla="*/ f23 1 f18"/>
                  <a:gd name="f29" fmla="*/ f24 1 f18"/>
                  <a:gd name="f30" fmla="*/ f25 1 f18"/>
                  <a:gd name="f31" fmla="*/ f26 f11 1"/>
                  <a:gd name="f32" fmla="*/ f27 f11 1"/>
                  <a:gd name="f33" fmla="*/ f27 f12 1"/>
                  <a:gd name="f34" fmla="*/ f26 f12 1"/>
                  <a:gd name="f35" fmla="*/ f28 f11 1"/>
                  <a:gd name="f36" fmla="*/ f29 f12 1"/>
                  <a:gd name="f37" fmla="*/ f29 f11 1"/>
                  <a:gd name="f38" fmla="*/ f28 f12 1"/>
                  <a:gd name="f39" fmla="*/ f30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2">
                    <a:pos x="f35" y="f36"/>
                  </a:cxn>
                  <a:cxn ang="f22">
                    <a:pos x="f37" y="f38"/>
                  </a:cxn>
                  <a:cxn ang="f22">
                    <a:pos x="f39" y="f36"/>
                  </a:cxn>
                  <a:cxn ang="f22">
                    <a:pos x="f35" y="f36"/>
                  </a:cxn>
                </a:cxnLst>
                <a:rect l="f31" t="f34" r="f32" b="f33"/>
                <a:pathLst>
                  <a:path w="4" h="4">
                    <a:moveTo>
                      <a:pt x="f5" y="f6"/>
                    </a:moveTo>
                    <a:cubicBezTo>
                      <a:pt x="f7" y="f8"/>
                      <a:pt x="f7" y="f5"/>
                      <a:pt x="f6" y="f5"/>
                    </a:cubicBezTo>
                    <a:cubicBezTo>
                      <a:pt x="f9" y="f7"/>
                      <a:pt x="f8" y="f9"/>
                      <a:pt x="f7" y="f6"/>
                    </a:cubicBezTo>
                    <a:cubicBezTo>
                      <a:pt x="f7" y="f6"/>
                      <a:pt x="f7" y="f6"/>
                      <a:pt x="f5" y="f6"/>
                    </a:cubicBezTo>
                    <a:close/>
                  </a:path>
                </a:pathLst>
              </a:custGeom>
              <a:solidFill>
                <a:srgbClr val="96592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68" name="Freeform 131">
                <a:extLst>
                  <a:ext uri="{FF2B5EF4-FFF2-40B4-BE49-F238E27FC236}">
                    <a16:creationId xmlns:a16="http://schemas.microsoft.com/office/drawing/2014/main" id="{62A3DD60-F2E7-5BE3-D0AF-2EC12AC6893E}"/>
                  </a:ext>
                </a:extLst>
              </p:cNvPr>
              <p:cNvSpPr/>
              <p:nvPr/>
            </p:nvSpPr>
            <p:spPr>
              <a:xfrm>
                <a:off x="9505946" y="4592638"/>
                <a:ext cx="47621" cy="34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"/>
                  <a:gd name="f7" fmla="val 3"/>
                  <a:gd name="f8" fmla="val 1"/>
                  <a:gd name="f9" fmla="val 2"/>
                  <a:gd name="f10" fmla="+- 0 0 -90"/>
                  <a:gd name="f11" fmla="*/ f3 1 4"/>
                  <a:gd name="f12" fmla="*/ f4 1 3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7 1 3"/>
                  <a:gd name="f21" fmla="*/ f18 1 4"/>
                  <a:gd name="f22" fmla="*/ 0 f18 1"/>
                  <a:gd name="f23" fmla="*/ 3 f17 1"/>
                  <a:gd name="f24" fmla="*/ 4 f18 1"/>
                  <a:gd name="f25" fmla="*/ 0 f17 1"/>
                  <a:gd name="f26" fmla="+- f19 0 f1"/>
                  <a:gd name="f27" fmla="*/ f22 1 4"/>
                  <a:gd name="f28" fmla="*/ f23 1 3"/>
                  <a:gd name="f29" fmla="*/ f24 1 4"/>
                  <a:gd name="f30" fmla="*/ f25 1 3"/>
                  <a:gd name="f31" fmla="*/ 0 1 f21"/>
                  <a:gd name="f32" fmla="*/ f14 1 f21"/>
                  <a:gd name="f33" fmla="*/ 0 1 f20"/>
                  <a:gd name="f34" fmla="*/ f15 1 f20"/>
                  <a:gd name="f35" fmla="*/ f27 1 f21"/>
                  <a:gd name="f36" fmla="*/ f28 1 f20"/>
                  <a:gd name="f37" fmla="*/ f29 1 f21"/>
                  <a:gd name="f38" fmla="*/ f30 1 f20"/>
                  <a:gd name="f39" fmla="*/ f31 f11 1"/>
                  <a:gd name="f40" fmla="*/ f32 f11 1"/>
                  <a:gd name="f41" fmla="*/ f34 f12 1"/>
                  <a:gd name="f42" fmla="*/ f33 f12 1"/>
                  <a:gd name="f43" fmla="*/ f35 f11 1"/>
                  <a:gd name="f44" fmla="*/ f36 f12 1"/>
                  <a:gd name="f45" fmla="*/ f37 f11 1"/>
                  <a:gd name="f46" fmla="*/ f3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43" y="f44"/>
                  </a:cxn>
                  <a:cxn ang="f26">
                    <a:pos x="f45" y="f46"/>
                  </a:cxn>
                  <a:cxn ang="f26">
                    <a:pos x="f43" y="f44"/>
                  </a:cxn>
                </a:cxnLst>
                <a:rect l="f39" t="f42" r="f40" b="f41"/>
                <a:pathLst>
                  <a:path w="4" h="3">
                    <a:moveTo>
                      <a:pt x="f5" y="f7"/>
                    </a:moveTo>
                    <a:cubicBezTo>
                      <a:pt x="f8" y="f9"/>
                      <a:pt x="f9" y="f5"/>
                      <a:pt x="f6" y="f5"/>
                    </a:cubicBezTo>
                    <a:cubicBezTo>
                      <a:pt x="f7" y="f8"/>
                      <a:pt x="f9" y="f7"/>
                      <a:pt x="f5" y="f7"/>
                    </a:cubicBezTo>
                    <a:close/>
                  </a:path>
                </a:pathLst>
              </a:custGeom>
              <a:solidFill>
                <a:srgbClr val="99603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69" name="Freeform 132">
                <a:extLst>
                  <a:ext uri="{FF2B5EF4-FFF2-40B4-BE49-F238E27FC236}">
                    <a16:creationId xmlns:a16="http://schemas.microsoft.com/office/drawing/2014/main" id="{CE84FE0B-BA4F-97B3-D30A-763FA26C40EF}"/>
                  </a:ext>
                </a:extLst>
              </p:cNvPr>
              <p:cNvSpPr/>
              <p:nvPr/>
            </p:nvSpPr>
            <p:spPr>
              <a:xfrm>
                <a:off x="9002716" y="4475165"/>
                <a:ext cx="93661" cy="10636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"/>
                  <a:gd name="f7" fmla="val 9"/>
                  <a:gd name="f8" fmla="val 1"/>
                  <a:gd name="f9" fmla="val 6"/>
                  <a:gd name="f10" fmla="val 2"/>
                  <a:gd name="f11" fmla="val 3"/>
                  <a:gd name="f12" fmla="val 5"/>
                  <a:gd name="f13" fmla="+- 0 0 -90"/>
                  <a:gd name="f14" fmla="*/ f3 1 8"/>
                  <a:gd name="f15" fmla="*/ f4 1 9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8"/>
                  <a:gd name="f24" fmla="*/ f20 1 9"/>
                  <a:gd name="f25" fmla="*/ 1 f21 1"/>
                  <a:gd name="f26" fmla="*/ 9 f20 1"/>
                  <a:gd name="f27" fmla="*/ 0 f21 1"/>
                  <a:gd name="f28" fmla="*/ 3 f21 1"/>
                  <a:gd name="f29" fmla="*/ 0 f20 1"/>
                  <a:gd name="f30" fmla="*/ 8 f21 1"/>
                  <a:gd name="f31" fmla="*/ 6 f20 1"/>
                  <a:gd name="f32" fmla="*/ 2 f21 1"/>
                  <a:gd name="f33" fmla="+- f22 0 f1"/>
                  <a:gd name="f34" fmla="*/ f25 1 8"/>
                  <a:gd name="f35" fmla="*/ f26 1 9"/>
                  <a:gd name="f36" fmla="*/ f27 1 8"/>
                  <a:gd name="f37" fmla="*/ f28 1 8"/>
                  <a:gd name="f38" fmla="*/ f29 1 9"/>
                  <a:gd name="f39" fmla="*/ f30 1 8"/>
                  <a:gd name="f40" fmla="*/ f31 1 9"/>
                  <a:gd name="f41" fmla="*/ f32 1 8"/>
                  <a:gd name="f42" fmla="*/ 0 1 f23"/>
                  <a:gd name="f43" fmla="*/ f17 1 f23"/>
                  <a:gd name="f44" fmla="*/ 0 1 f24"/>
                  <a:gd name="f45" fmla="*/ f18 1 f24"/>
                  <a:gd name="f46" fmla="*/ f34 1 f23"/>
                  <a:gd name="f47" fmla="*/ f35 1 f24"/>
                  <a:gd name="f48" fmla="*/ f36 1 f23"/>
                  <a:gd name="f49" fmla="*/ f37 1 f23"/>
                  <a:gd name="f50" fmla="*/ f38 1 f24"/>
                  <a:gd name="f51" fmla="*/ f39 1 f23"/>
                  <a:gd name="f52" fmla="*/ f40 1 f24"/>
                  <a:gd name="f53" fmla="*/ f41 1 f23"/>
                  <a:gd name="f54" fmla="*/ f42 f14 1"/>
                  <a:gd name="f55" fmla="*/ f43 f14 1"/>
                  <a:gd name="f56" fmla="*/ f45 f15 1"/>
                  <a:gd name="f57" fmla="*/ f44 f15 1"/>
                  <a:gd name="f58" fmla="*/ f46 f14 1"/>
                  <a:gd name="f59" fmla="*/ f47 f15 1"/>
                  <a:gd name="f60" fmla="*/ f48 f14 1"/>
                  <a:gd name="f61" fmla="*/ f49 f14 1"/>
                  <a:gd name="f62" fmla="*/ f50 f15 1"/>
                  <a:gd name="f63" fmla="*/ f51 f14 1"/>
                  <a:gd name="f64" fmla="*/ f52 f15 1"/>
                  <a:gd name="f65" fmla="*/ f53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8" y="f59"/>
                  </a:cxn>
                  <a:cxn ang="f33">
                    <a:pos x="f60" y="f59"/>
                  </a:cxn>
                  <a:cxn ang="f33">
                    <a:pos x="f61" y="f62"/>
                  </a:cxn>
                  <a:cxn ang="f33">
                    <a:pos x="f63" y="f64"/>
                  </a:cxn>
                  <a:cxn ang="f33">
                    <a:pos x="f65" y="f59"/>
                  </a:cxn>
                  <a:cxn ang="f33">
                    <a:pos x="f58" y="f59"/>
                  </a:cxn>
                </a:cxnLst>
                <a:rect l="f54" t="f57" r="f55" b="f56"/>
                <a:pathLst>
                  <a:path w="8" h="9">
                    <a:moveTo>
                      <a:pt x="f8" y="f7"/>
                    </a:moveTo>
                    <a:cubicBezTo>
                      <a:pt x="f8" y="f7"/>
                      <a:pt x="f5" y="f7"/>
                      <a:pt x="f5" y="f7"/>
                    </a:cubicBezTo>
                    <a:cubicBezTo>
                      <a:pt x="f5" y="f9"/>
                      <a:pt x="f10" y="f11"/>
                      <a:pt x="f11" y="f5"/>
                    </a:cubicBezTo>
                    <a:cubicBezTo>
                      <a:pt x="f12" y="f8"/>
                      <a:pt x="f9" y="f11"/>
                      <a:pt x="f6" y="f9"/>
                    </a:cubicBezTo>
                    <a:cubicBezTo>
                      <a:pt x="f12" y="f12"/>
                      <a:pt x="f11" y="f9"/>
                      <a:pt x="f10" y="f7"/>
                    </a:cubicBezTo>
                    <a:cubicBezTo>
                      <a:pt x="f10" y="f7"/>
                      <a:pt x="f10" y="f7"/>
                      <a:pt x="f8" y="f7"/>
                    </a:cubicBezTo>
                    <a:close/>
                  </a:path>
                </a:pathLst>
              </a:custGeom>
              <a:solidFill>
                <a:srgbClr val="F4B5B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70" name="Freeform 133">
                <a:extLst>
                  <a:ext uri="{FF2B5EF4-FFF2-40B4-BE49-F238E27FC236}">
                    <a16:creationId xmlns:a16="http://schemas.microsoft.com/office/drawing/2014/main" id="{A9C7388E-BFB1-5AB1-4EAB-6495BD043B01}"/>
                  </a:ext>
                </a:extLst>
              </p:cNvPr>
              <p:cNvSpPr/>
              <p:nvPr/>
            </p:nvSpPr>
            <p:spPr>
              <a:xfrm>
                <a:off x="9353553" y="5095878"/>
                <a:ext cx="246065" cy="50164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"/>
                  <a:gd name="f7" fmla="val 43"/>
                  <a:gd name="f8" fmla="val 1"/>
                  <a:gd name="f9" fmla="val 4"/>
                  <a:gd name="f10" fmla="val 6"/>
                  <a:gd name="f11" fmla="val 9"/>
                  <a:gd name="f12" fmla="val 10"/>
                  <a:gd name="f13" fmla="val 15"/>
                  <a:gd name="f14" fmla="val 13"/>
                  <a:gd name="f15" fmla="val 14"/>
                  <a:gd name="f16" fmla="val 16"/>
                  <a:gd name="f17" fmla="val 20"/>
                  <a:gd name="f18" fmla="val 24"/>
                  <a:gd name="f19" fmla="val 17"/>
                  <a:gd name="f20" fmla="val 28"/>
                  <a:gd name="f21" fmla="val 18"/>
                  <a:gd name="f22" fmla="val 31"/>
                  <a:gd name="f23" fmla="val 19"/>
                  <a:gd name="f24" fmla="val 35"/>
                  <a:gd name="f25" fmla="val 39"/>
                  <a:gd name="f26" fmla="val 40"/>
                  <a:gd name="f27" fmla="val 41"/>
                  <a:gd name="f28" fmla="val 42"/>
                  <a:gd name="f29" fmla="val 12"/>
                  <a:gd name="f30" fmla="val 22"/>
                  <a:gd name="f31" fmla="val 8"/>
                  <a:gd name="f32" fmla="val 11"/>
                  <a:gd name="f33" fmla="val 7"/>
                  <a:gd name="f34" fmla="val 3"/>
                  <a:gd name="f35" fmla="val 2"/>
                  <a:gd name="f36" fmla="+- 0 0 -90"/>
                  <a:gd name="f37" fmla="*/ f3 1 21"/>
                  <a:gd name="f38" fmla="*/ f4 1 43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21"/>
                  <a:gd name="f47" fmla="*/ f43 1 43"/>
                  <a:gd name="f48" fmla="*/ 1 f44 1"/>
                  <a:gd name="f49" fmla="*/ 1 f43 1"/>
                  <a:gd name="f50" fmla="*/ 0 f43 1"/>
                  <a:gd name="f51" fmla="*/ 15 f44 1"/>
                  <a:gd name="f52" fmla="*/ 13 f43 1"/>
                  <a:gd name="f53" fmla="*/ 14 f44 1"/>
                  <a:gd name="f54" fmla="*/ 14 f43 1"/>
                  <a:gd name="f55" fmla="*/ 13 f44 1"/>
                  <a:gd name="f56" fmla="*/ 16 f43 1"/>
                  <a:gd name="f57" fmla="*/ 17 f44 1"/>
                  <a:gd name="f58" fmla="*/ 28 f43 1"/>
                  <a:gd name="f59" fmla="*/ 21 f44 1"/>
                  <a:gd name="f60" fmla="*/ 39 f43 1"/>
                  <a:gd name="f61" fmla="*/ 40 f43 1"/>
                  <a:gd name="f62" fmla="*/ 20 f44 1"/>
                  <a:gd name="f63" fmla="*/ 43 f43 1"/>
                  <a:gd name="f64" fmla="*/ 18 f44 1"/>
                  <a:gd name="f65" fmla="*/ 41 f43 1"/>
                  <a:gd name="f66" fmla="*/ 9 f44 1"/>
                  <a:gd name="f67" fmla="*/ 7 f44 1"/>
                  <a:gd name="f68" fmla="*/ 10 f43 1"/>
                  <a:gd name="f69" fmla="*/ 4 f43 1"/>
                  <a:gd name="f70" fmla="+- f45 0 f1"/>
                  <a:gd name="f71" fmla="*/ f48 1 21"/>
                  <a:gd name="f72" fmla="*/ f49 1 43"/>
                  <a:gd name="f73" fmla="*/ f50 1 43"/>
                  <a:gd name="f74" fmla="*/ f51 1 21"/>
                  <a:gd name="f75" fmla="*/ f52 1 43"/>
                  <a:gd name="f76" fmla="*/ f53 1 21"/>
                  <a:gd name="f77" fmla="*/ f54 1 43"/>
                  <a:gd name="f78" fmla="*/ f55 1 21"/>
                  <a:gd name="f79" fmla="*/ f56 1 43"/>
                  <a:gd name="f80" fmla="*/ f57 1 21"/>
                  <a:gd name="f81" fmla="*/ f58 1 43"/>
                  <a:gd name="f82" fmla="*/ f59 1 21"/>
                  <a:gd name="f83" fmla="*/ f60 1 43"/>
                  <a:gd name="f84" fmla="*/ f61 1 43"/>
                  <a:gd name="f85" fmla="*/ f62 1 21"/>
                  <a:gd name="f86" fmla="*/ f63 1 43"/>
                  <a:gd name="f87" fmla="*/ f64 1 21"/>
                  <a:gd name="f88" fmla="*/ f65 1 43"/>
                  <a:gd name="f89" fmla="*/ f66 1 21"/>
                  <a:gd name="f90" fmla="*/ f67 1 21"/>
                  <a:gd name="f91" fmla="*/ f68 1 43"/>
                  <a:gd name="f92" fmla="*/ f69 1 43"/>
                  <a:gd name="f93" fmla="*/ 0 1 f46"/>
                  <a:gd name="f94" fmla="*/ f40 1 f46"/>
                  <a:gd name="f95" fmla="*/ 0 1 f47"/>
                  <a:gd name="f96" fmla="*/ f41 1 f47"/>
                  <a:gd name="f97" fmla="*/ f71 1 f46"/>
                  <a:gd name="f98" fmla="*/ f72 1 f47"/>
                  <a:gd name="f99" fmla="*/ f73 1 f47"/>
                  <a:gd name="f100" fmla="*/ f74 1 f46"/>
                  <a:gd name="f101" fmla="*/ f75 1 f47"/>
                  <a:gd name="f102" fmla="*/ f76 1 f46"/>
                  <a:gd name="f103" fmla="*/ f77 1 f47"/>
                  <a:gd name="f104" fmla="*/ f78 1 f46"/>
                  <a:gd name="f105" fmla="*/ f79 1 f47"/>
                  <a:gd name="f106" fmla="*/ f80 1 f46"/>
                  <a:gd name="f107" fmla="*/ f81 1 f47"/>
                  <a:gd name="f108" fmla="*/ f82 1 f46"/>
                  <a:gd name="f109" fmla="*/ f83 1 f47"/>
                  <a:gd name="f110" fmla="*/ f84 1 f47"/>
                  <a:gd name="f111" fmla="*/ f85 1 f46"/>
                  <a:gd name="f112" fmla="*/ f86 1 f47"/>
                  <a:gd name="f113" fmla="*/ f87 1 f46"/>
                  <a:gd name="f114" fmla="*/ f88 1 f47"/>
                  <a:gd name="f115" fmla="*/ f89 1 f46"/>
                  <a:gd name="f116" fmla="*/ f90 1 f46"/>
                  <a:gd name="f117" fmla="*/ f91 1 f47"/>
                  <a:gd name="f118" fmla="*/ f92 1 f47"/>
                  <a:gd name="f119" fmla="*/ f93 f37 1"/>
                  <a:gd name="f120" fmla="*/ f94 f37 1"/>
                  <a:gd name="f121" fmla="*/ f96 f38 1"/>
                  <a:gd name="f122" fmla="*/ f95 f38 1"/>
                  <a:gd name="f123" fmla="*/ f97 f37 1"/>
                  <a:gd name="f124" fmla="*/ f98 f38 1"/>
                  <a:gd name="f125" fmla="*/ f99 f38 1"/>
                  <a:gd name="f126" fmla="*/ f100 f37 1"/>
                  <a:gd name="f127" fmla="*/ f101 f38 1"/>
                  <a:gd name="f128" fmla="*/ f102 f37 1"/>
                  <a:gd name="f129" fmla="*/ f103 f38 1"/>
                  <a:gd name="f130" fmla="*/ f104 f37 1"/>
                  <a:gd name="f131" fmla="*/ f105 f38 1"/>
                  <a:gd name="f132" fmla="*/ f106 f37 1"/>
                  <a:gd name="f133" fmla="*/ f107 f38 1"/>
                  <a:gd name="f134" fmla="*/ f108 f37 1"/>
                  <a:gd name="f135" fmla="*/ f109 f38 1"/>
                  <a:gd name="f136" fmla="*/ f110 f38 1"/>
                  <a:gd name="f137" fmla="*/ f111 f37 1"/>
                  <a:gd name="f138" fmla="*/ f112 f38 1"/>
                  <a:gd name="f139" fmla="*/ f113 f37 1"/>
                  <a:gd name="f140" fmla="*/ f114 f38 1"/>
                  <a:gd name="f141" fmla="*/ f115 f37 1"/>
                  <a:gd name="f142" fmla="*/ f116 f37 1"/>
                  <a:gd name="f143" fmla="*/ f117 f38 1"/>
                  <a:gd name="f144" fmla="*/ f11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23" y="f124"/>
                  </a:cxn>
                  <a:cxn ang="f70">
                    <a:pos x="f123" y="f125"/>
                  </a:cxn>
                  <a:cxn ang="f70">
                    <a:pos x="f126" y="f127"/>
                  </a:cxn>
                  <a:cxn ang="f70">
                    <a:pos x="f128" y="f129"/>
                  </a:cxn>
                  <a:cxn ang="f70">
                    <a:pos x="f130" y="f131"/>
                  </a:cxn>
                  <a:cxn ang="f70">
                    <a:pos x="f132" y="f133"/>
                  </a:cxn>
                  <a:cxn ang="f70">
                    <a:pos x="f134" y="f135"/>
                  </a:cxn>
                  <a:cxn ang="f70">
                    <a:pos x="f134" y="f136"/>
                  </a:cxn>
                  <a:cxn ang="f70">
                    <a:pos x="f137" y="f138"/>
                  </a:cxn>
                  <a:cxn ang="f70">
                    <a:pos x="f139" y="f140"/>
                  </a:cxn>
                  <a:cxn ang="f70">
                    <a:pos x="f132" y="f135"/>
                  </a:cxn>
                  <a:cxn ang="f70">
                    <a:pos x="f141" y="f129"/>
                  </a:cxn>
                  <a:cxn ang="f70">
                    <a:pos x="f142" y="f143"/>
                  </a:cxn>
                  <a:cxn ang="f70">
                    <a:pos x="f123" y="f144"/>
                  </a:cxn>
                  <a:cxn ang="f70">
                    <a:pos x="f123" y="f124"/>
                  </a:cxn>
                </a:cxnLst>
                <a:rect l="f119" t="f122" r="f120" b="f121"/>
                <a:pathLst>
                  <a:path w="21" h="43">
                    <a:moveTo>
                      <a:pt x="f8" y="f8"/>
                    </a:moveTo>
                    <a:cubicBezTo>
                      <a:pt x="f8" y="f5"/>
                      <a:pt x="f8" y="f5"/>
                      <a:pt x="f8" y="f5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3" y="f15"/>
                      <a:pt x="f13" y="f15"/>
                      <a:pt x="f15" y="f15"/>
                    </a:cubicBezTo>
                    <a:cubicBezTo>
                      <a:pt x="f14" y="f15"/>
                      <a:pt x="f14" y="f15"/>
                      <a:pt x="f14" y="f16"/>
                    </a:cubicBezTo>
                    <a:cubicBezTo>
                      <a:pt x="f15" y="f17"/>
                      <a:pt x="f13" y="f18"/>
                      <a:pt x="f19" y="f20"/>
                    </a:cubicBezTo>
                    <a:cubicBezTo>
                      <a:pt x="f21" y="f22"/>
                      <a:pt x="f23" y="f24"/>
                      <a:pt x="f6" y="f25"/>
                    </a:cubicBezTo>
                    <a:cubicBezTo>
                      <a:pt x="f6" y="f26"/>
                      <a:pt x="f6" y="f26"/>
                      <a:pt x="f6" y="f26"/>
                    </a:cubicBezTo>
                    <a:cubicBezTo>
                      <a:pt x="f6" y="f27"/>
                      <a:pt x="f6" y="f7"/>
                      <a:pt x="f17" y="f7"/>
                    </a:cubicBezTo>
                    <a:cubicBezTo>
                      <a:pt x="f23" y="f7"/>
                      <a:pt x="f23" y="f28"/>
                      <a:pt x="f21" y="f27"/>
                    </a:cubicBezTo>
                    <a:cubicBezTo>
                      <a:pt x="f21" y="f26"/>
                      <a:pt x="f19" y="f26"/>
                      <a:pt x="f19" y="f25"/>
                    </a:cubicBezTo>
                    <a:cubicBezTo>
                      <a:pt x="f15" y="f22"/>
                      <a:pt x="f29" y="f30"/>
                      <a:pt x="f11" y="f15"/>
                    </a:cubicBezTo>
                    <a:cubicBezTo>
                      <a:pt x="f11" y="f29"/>
                      <a:pt x="f31" y="f32"/>
                      <a:pt x="f33" y="f12"/>
                    </a:cubicBezTo>
                    <a:cubicBezTo>
                      <a:pt x="f9" y="f31"/>
                      <a:pt x="f34" y="f10"/>
                      <a:pt x="f8" y="f9"/>
                    </a:cubicBezTo>
                    <a:cubicBezTo>
                      <a:pt x="f8" y="f34"/>
                      <a:pt x="f5" y="f35"/>
                      <a:pt x="f8" y="f8"/>
                    </a:cubicBezTo>
                    <a:close/>
                  </a:path>
                </a:pathLst>
              </a:custGeom>
              <a:solidFill>
                <a:srgbClr val="A3643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71" name="Freeform 134">
                <a:extLst>
                  <a:ext uri="{FF2B5EF4-FFF2-40B4-BE49-F238E27FC236}">
                    <a16:creationId xmlns:a16="http://schemas.microsoft.com/office/drawing/2014/main" id="{DEB97105-67E6-2BF5-D244-248A8AA6747C}"/>
                  </a:ext>
                </a:extLst>
              </p:cNvPr>
              <p:cNvSpPr/>
              <p:nvPr/>
            </p:nvSpPr>
            <p:spPr>
              <a:xfrm>
                <a:off x="9517066" y="5246690"/>
                <a:ext cx="446090" cy="21113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"/>
                  <a:gd name="f7" fmla="val 18"/>
                  <a:gd name="f8" fmla="val 1"/>
                  <a:gd name="f9" fmla="val 9"/>
                  <a:gd name="f10" fmla="val 4"/>
                  <a:gd name="f11" fmla="val 17"/>
                  <a:gd name="f12" fmla="val 8"/>
                  <a:gd name="f13" fmla="val 26"/>
                  <a:gd name="f14" fmla="val 10"/>
                  <a:gd name="f15" fmla="val 30"/>
                  <a:gd name="f16" fmla="val 34"/>
                  <a:gd name="f17" fmla="val 37"/>
                  <a:gd name="f18" fmla="val 35"/>
                  <a:gd name="f19" fmla="val 12"/>
                  <a:gd name="f20" fmla="val 33"/>
                  <a:gd name="f21" fmla="val 14"/>
                  <a:gd name="f22" fmla="val 31"/>
                  <a:gd name="f23" fmla="val 16"/>
                  <a:gd name="f24" fmla="val 29"/>
                  <a:gd name="f25" fmla="val 28"/>
                  <a:gd name="f26" fmla="val 15"/>
                  <a:gd name="f27" fmla="val 13"/>
                  <a:gd name="f28" fmla="val 21"/>
                  <a:gd name="f29" fmla="val 11"/>
                  <a:gd name="f30" fmla="val 3"/>
                  <a:gd name="f31" fmla="val 2"/>
                  <a:gd name="f32" fmla="+- 0 0 -90"/>
                  <a:gd name="f33" fmla="*/ f3 1 38"/>
                  <a:gd name="f34" fmla="*/ f4 1 18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38"/>
                  <a:gd name="f43" fmla="*/ f39 1 18"/>
                  <a:gd name="f44" fmla="*/ 0 f40 1"/>
                  <a:gd name="f45" fmla="*/ 1 f39 1"/>
                  <a:gd name="f46" fmla="*/ 1 f40 1"/>
                  <a:gd name="f47" fmla="*/ 0 f39 1"/>
                  <a:gd name="f48" fmla="*/ 26 f40 1"/>
                  <a:gd name="f49" fmla="*/ 10 f39 1"/>
                  <a:gd name="f50" fmla="*/ 37 f40 1"/>
                  <a:gd name="f51" fmla="*/ 8 f39 1"/>
                  <a:gd name="f52" fmla="*/ 9 f39 1"/>
                  <a:gd name="f53" fmla="*/ 31 f40 1"/>
                  <a:gd name="f54" fmla="*/ 16 f39 1"/>
                  <a:gd name="f55" fmla="*/ 29 f40 1"/>
                  <a:gd name="f56" fmla="*/ 17 f39 1"/>
                  <a:gd name="f57" fmla="*/ 28 f40 1"/>
                  <a:gd name="f58" fmla="*/ 12 f39 1"/>
                  <a:gd name="f59" fmla="*/ 3 f40 1"/>
                  <a:gd name="f60" fmla="*/ 3 f39 1"/>
                  <a:gd name="f61" fmla="+- f41 0 f1"/>
                  <a:gd name="f62" fmla="*/ f44 1 38"/>
                  <a:gd name="f63" fmla="*/ f45 1 18"/>
                  <a:gd name="f64" fmla="*/ f46 1 38"/>
                  <a:gd name="f65" fmla="*/ f47 1 18"/>
                  <a:gd name="f66" fmla="*/ f48 1 38"/>
                  <a:gd name="f67" fmla="*/ f49 1 18"/>
                  <a:gd name="f68" fmla="*/ f50 1 38"/>
                  <a:gd name="f69" fmla="*/ f51 1 18"/>
                  <a:gd name="f70" fmla="*/ f52 1 18"/>
                  <a:gd name="f71" fmla="*/ f53 1 38"/>
                  <a:gd name="f72" fmla="*/ f54 1 18"/>
                  <a:gd name="f73" fmla="*/ f55 1 38"/>
                  <a:gd name="f74" fmla="*/ f56 1 18"/>
                  <a:gd name="f75" fmla="*/ f57 1 38"/>
                  <a:gd name="f76" fmla="*/ f58 1 18"/>
                  <a:gd name="f77" fmla="*/ f59 1 38"/>
                  <a:gd name="f78" fmla="*/ f60 1 18"/>
                  <a:gd name="f79" fmla="*/ 0 1 f42"/>
                  <a:gd name="f80" fmla="*/ f36 1 f42"/>
                  <a:gd name="f81" fmla="*/ 0 1 f43"/>
                  <a:gd name="f82" fmla="*/ f37 1 f43"/>
                  <a:gd name="f83" fmla="*/ f62 1 f42"/>
                  <a:gd name="f84" fmla="*/ f63 1 f43"/>
                  <a:gd name="f85" fmla="*/ f64 1 f42"/>
                  <a:gd name="f86" fmla="*/ f65 1 f43"/>
                  <a:gd name="f87" fmla="*/ f66 1 f42"/>
                  <a:gd name="f88" fmla="*/ f67 1 f43"/>
                  <a:gd name="f89" fmla="*/ f68 1 f42"/>
                  <a:gd name="f90" fmla="*/ f69 1 f43"/>
                  <a:gd name="f91" fmla="*/ f70 1 f43"/>
                  <a:gd name="f92" fmla="*/ f71 1 f42"/>
                  <a:gd name="f93" fmla="*/ f72 1 f43"/>
                  <a:gd name="f94" fmla="*/ f73 1 f42"/>
                  <a:gd name="f95" fmla="*/ f74 1 f43"/>
                  <a:gd name="f96" fmla="*/ f75 1 f42"/>
                  <a:gd name="f97" fmla="*/ f76 1 f43"/>
                  <a:gd name="f98" fmla="*/ f77 1 f42"/>
                  <a:gd name="f99" fmla="*/ f78 1 f43"/>
                  <a:gd name="f100" fmla="*/ f79 f33 1"/>
                  <a:gd name="f101" fmla="*/ f80 f33 1"/>
                  <a:gd name="f102" fmla="*/ f82 f34 1"/>
                  <a:gd name="f103" fmla="*/ f81 f34 1"/>
                  <a:gd name="f104" fmla="*/ f83 f33 1"/>
                  <a:gd name="f105" fmla="*/ f84 f34 1"/>
                  <a:gd name="f106" fmla="*/ f85 f33 1"/>
                  <a:gd name="f107" fmla="*/ f86 f34 1"/>
                  <a:gd name="f108" fmla="*/ f87 f33 1"/>
                  <a:gd name="f109" fmla="*/ f88 f34 1"/>
                  <a:gd name="f110" fmla="*/ f89 f33 1"/>
                  <a:gd name="f111" fmla="*/ f90 f34 1"/>
                  <a:gd name="f112" fmla="*/ f91 f34 1"/>
                  <a:gd name="f113" fmla="*/ f92 f33 1"/>
                  <a:gd name="f114" fmla="*/ f93 f34 1"/>
                  <a:gd name="f115" fmla="*/ f94 f33 1"/>
                  <a:gd name="f116" fmla="*/ f95 f34 1"/>
                  <a:gd name="f117" fmla="*/ f96 f33 1"/>
                  <a:gd name="f118" fmla="*/ f97 f34 1"/>
                  <a:gd name="f119" fmla="*/ f98 f33 1"/>
                  <a:gd name="f120" fmla="*/ f99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104" y="f105"/>
                  </a:cxn>
                  <a:cxn ang="f61">
                    <a:pos x="f106" y="f107"/>
                  </a:cxn>
                  <a:cxn ang="f61">
                    <a:pos x="f108" y="f109"/>
                  </a:cxn>
                  <a:cxn ang="f61">
                    <a:pos x="f110" y="f111"/>
                  </a:cxn>
                  <a:cxn ang="f61">
                    <a:pos x="f110" y="f112"/>
                  </a:cxn>
                  <a:cxn ang="f61">
                    <a:pos x="f113" y="f114"/>
                  </a:cxn>
                  <a:cxn ang="f61">
                    <a:pos x="f115" y="f116"/>
                  </a:cxn>
                  <a:cxn ang="f61">
                    <a:pos x="f117" y="f116"/>
                  </a:cxn>
                  <a:cxn ang="f61">
                    <a:pos x="f113" y="f118"/>
                  </a:cxn>
                  <a:cxn ang="f61">
                    <a:pos x="f119" y="f120"/>
                  </a:cxn>
                  <a:cxn ang="f61">
                    <a:pos x="f104" y="f105"/>
                  </a:cxn>
                </a:cxnLst>
                <a:rect l="f100" t="f103" r="f101" b="f102"/>
                <a:pathLst>
                  <a:path w="38" h="18">
                    <a:moveTo>
                      <a:pt x="f5" y="f8"/>
                    </a:moveTo>
                    <a:cubicBezTo>
                      <a:pt x="f8" y="f5"/>
                      <a:pt x="f8" y="f5"/>
                      <a:pt x="f8" y="f5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4"/>
                      <a:pt x="f16" y="f9"/>
                      <a:pt x="f17" y="f12"/>
                    </a:cubicBezTo>
                    <a:cubicBezTo>
                      <a:pt x="f17" y="f9"/>
                      <a:pt x="f6" y="f9"/>
                      <a:pt x="f17" y="f9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2" y="f11"/>
                      <a:pt x="f15" y="f7"/>
                      <a:pt x="f24" y="f11"/>
                    </a:cubicBezTo>
                    <a:cubicBezTo>
                      <a:pt x="f24" y="f11"/>
                      <a:pt x="f25" y="f11"/>
                      <a:pt x="f25" y="f11"/>
                    </a:cubicBezTo>
                    <a:cubicBezTo>
                      <a:pt x="f25" y="f26"/>
                      <a:pt x="f15" y="f27"/>
                      <a:pt x="f22" y="f19"/>
                    </a:cubicBezTo>
                    <a:cubicBezTo>
                      <a:pt x="f28" y="f29"/>
                      <a:pt x="f19" y="f12"/>
                      <a:pt x="f30" y="f30"/>
                    </a:cubicBezTo>
                    <a:cubicBezTo>
                      <a:pt x="f31" y="f30"/>
                      <a:pt x="f5" y="f30"/>
                      <a:pt x="f5" y="f8"/>
                    </a:cubicBezTo>
                    <a:close/>
                  </a:path>
                </a:pathLst>
              </a:custGeom>
              <a:solidFill>
                <a:srgbClr val="AC6E4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72" name="Freeform 135">
                <a:extLst>
                  <a:ext uri="{FF2B5EF4-FFF2-40B4-BE49-F238E27FC236}">
                    <a16:creationId xmlns:a16="http://schemas.microsoft.com/office/drawing/2014/main" id="{E4FDB700-F5BB-FE4E-4193-B73704C4557D}"/>
                  </a:ext>
                </a:extLst>
              </p:cNvPr>
              <p:cNvSpPr/>
              <p:nvPr/>
            </p:nvSpPr>
            <p:spPr>
              <a:xfrm>
                <a:off x="9307513" y="5246690"/>
                <a:ext cx="642942" cy="6429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5"/>
                  <a:gd name="f7" fmla="val 47"/>
                  <a:gd name="f8" fmla="val 17"/>
                  <a:gd name="f9" fmla="val 49"/>
                  <a:gd name="f10" fmla="val 15"/>
                  <a:gd name="f11" fmla="val 51"/>
                  <a:gd name="f12" fmla="val 13"/>
                  <a:gd name="f13" fmla="val 53"/>
                  <a:gd name="f14" fmla="val 11"/>
                  <a:gd name="f15" fmla="val 10"/>
                  <a:gd name="f16" fmla="val 54"/>
                  <a:gd name="f17" fmla="val 9"/>
                  <a:gd name="f18" fmla="val 20"/>
                  <a:gd name="f19" fmla="val 48"/>
                  <a:gd name="f20" fmla="val 26"/>
                  <a:gd name="f21" fmla="val 27"/>
                  <a:gd name="f22" fmla="val 28"/>
                  <a:gd name="f23" fmla="val 31"/>
                  <a:gd name="f24" fmla="val 45"/>
                  <a:gd name="f25" fmla="val 32"/>
                  <a:gd name="f26" fmla="val 44"/>
                  <a:gd name="f27" fmla="val 34"/>
                  <a:gd name="f28" fmla="val 40"/>
                  <a:gd name="f29" fmla="val 39"/>
                  <a:gd name="f30" fmla="val 36"/>
                  <a:gd name="f31" fmla="val 29"/>
                  <a:gd name="f32" fmla="val 50"/>
                  <a:gd name="f33" fmla="val 52"/>
                  <a:gd name="f34" fmla="val 24"/>
                  <a:gd name="f35" fmla="val 23"/>
                  <a:gd name="f36" fmla="val 21"/>
                  <a:gd name="f37" fmla="val 19"/>
                  <a:gd name="f38" fmla="val 14"/>
                  <a:gd name="f39" fmla="val 41"/>
                  <a:gd name="f40" fmla="val 38"/>
                  <a:gd name="f41" fmla="val 12"/>
                  <a:gd name="f42" fmla="val 33"/>
                  <a:gd name="f43" fmla="val 30"/>
                  <a:gd name="f44" fmla="val 5"/>
                  <a:gd name="f45" fmla="val 22"/>
                  <a:gd name="f46" fmla="val 2"/>
                  <a:gd name="f47" fmla="val 3"/>
                  <a:gd name="f48" fmla="val 1"/>
                  <a:gd name="f49" fmla="val 4"/>
                  <a:gd name="f50" fmla="val 6"/>
                  <a:gd name="f51" fmla="val 16"/>
                  <a:gd name="f52" fmla="val 25"/>
                  <a:gd name="f53" fmla="val 43"/>
                  <a:gd name="f54" fmla="+- 0 0 -90"/>
                  <a:gd name="f55" fmla="*/ f3 1 55"/>
                  <a:gd name="f56" fmla="*/ f4 1 55"/>
                  <a:gd name="f57" fmla="val f5"/>
                  <a:gd name="f58" fmla="val f6"/>
                  <a:gd name="f59" fmla="*/ f54 f0 1"/>
                  <a:gd name="f60" fmla="+- f58 0 f57"/>
                  <a:gd name="f61" fmla="*/ f59 1 f2"/>
                  <a:gd name="f62" fmla="*/ f60 1 55"/>
                  <a:gd name="f63" fmla="*/ 47 f60 1"/>
                  <a:gd name="f64" fmla="*/ 17 f60 1"/>
                  <a:gd name="f65" fmla="*/ 53 f60 1"/>
                  <a:gd name="f66" fmla="*/ 11 f60 1"/>
                  <a:gd name="f67" fmla="*/ 55 f60 1"/>
                  <a:gd name="f68" fmla="*/ 9 f60 1"/>
                  <a:gd name="f69" fmla="*/ 48 f60 1"/>
                  <a:gd name="f70" fmla="*/ 26 f60 1"/>
                  <a:gd name="f71" fmla="*/ 28 f60 1"/>
                  <a:gd name="f72" fmla="*/ 44 f60 1"/>
                  <a:gd name="f73" fmla="*/ 34 f60 1"/>
                  <a:gd name="f74" fmla="*/ 31 f60 1"/>
                  <a:gd name="f75" fmla="*/ 49 f60 1"/>
                  <a:gd name="f76" fmla="*/ 27 f60 1"/>
                  <a:gd name="f77" fmla="*/ 21 f60 1"/>
                  <a:gd name="f78" fmla="*/ 52 f60 1"/>
                  <a:gd name="f79" fmla="*/ 14 f60 1"/>
                  <a:gd name="f80" fmla="*/ 41 f60 1"/>
                  <a:gd name="f81" fmla="*/ 40 f60 1"/>
                  <a:gd name="f82" fmla="*/ 10 f60 1"/>
                  <a:gd name="f83" fmla="*/ 30 f60 1"/>
                  <a:gd name="f84" fmla="*/ 0 f60 1"/>
                  <a:gd name="f85" fmla="*/ 5 f60 1"/>
                  <a:gd name="f86" fmla="*/ 1 f60 1"/>
                  <a:gd name="f87" fmla="*/ 2 f60 1"/>
                  <a:gd name="f88" fmla="*/ 6 f60 1"/>
                  <a:gd name="f89" fmla="*/ 22 f60 1"/>
                  <a:gd name="f90" fmla="*/ 24 f60 1"/>
                  <a:gd name="f91" fmla="*/ 43 f60 1"/>
                  <a:gd name="f92" fmla="*/ 19 f60 1"/>
                  <a:gd name="f93" fmla="+- f61 0 f1"/>
                  <a:gd name="f94" fmla="*/ f63 1 55"/>
                  <a:gd name="f95" fmla="*/ f64 1 55"/>
                  <a:gd name="f96" fmla="*/ f65 1 55"/>
                  <a:gd name="f97" fmla="*/ f66 1 55"/>
                  <a:gd name="f98" fmla="*/ f67 1 55"/>
                  <a:gd name="f99" fmla="*/ f68 1 55"/>
                  <a:gd name="f100" fmla="*/ f69 1 55"/>
                  <a:gd name="f101" fmla="*/ f70 1 55"/>
                  <a:gd name="f102" fmla="*/ f71 1 55"/>
                  <a:gd name="f103" fmla="*/ f72 1 55"/>
                  <a:gd name="f104" fmla="*/ f73 1 55"/>
                  <a:gd name="f105" fmla="*/ f74 1 55"/>
                  <a:gd name="f106" fmla="*/ f75 1 55"/>
                  <a:gd name="f107" fmla="*/ f76 1 55"/>
                  <a:gd name="f108" fmla="*/ f77 1 55"/>
                  <a:gd name="f109" fmla="*/ f78 1 55"/>
                  <a:gd name="f110" fmla="*/ f79 1 55"/>
                  <a:gd name="f111" fmla="*/ f80 1 55"/>
                  <a:gd name="f112" fmla="*/ f81 1 55"/>
                  <a:gd name="f113" fmla="*/ f82 1 55"/>
                  <a:gd name="f114" fmla="*/ f83 1 55"/>
                  <a:gd name="f115" fmla="*/ f84 1 55"/>
                  <a:gd name="f116" fmla="*/ f85 1 55"/>
                  <a:gd name="f117" fmla="*/ f86 1 55"/>
                  <a:gd name="f118" fmla="*/ f87 1 55"/>
                  <a:gd name="f119" fmla="*/ f88 1 55"/>
                  <a:gd name="f120" fmla="*/ f89 1 55"/>
                  <a:gd name="f121" fmla="*/ f90 1 55"/>
                  <a:gd name="f122" fmla="*/ f91 1 55"/>
                  <a:gd name="f123" fmla="*/ f92 1 55"/>
                  <a:gd name="f124" fmla="*/ 0 1 f62"/>
                  <a:gd name="f125" fmla="*/ f58 1 f62"/>
                  <a:gd name="f126" fmla="*/ f94 1 f62"/>
                  <a:gd name="f127" fmla="*/ f95 1 f62"/>
                  <a:gd name="f128" fmla="*/ f96 1 f62"/>
                  <a:gd name="f129" fmla="*/ f97 1 f62"/>
                  <a:gd name="f130" fmla="*/ f98 1 f62"/>
                  <a:gd name="f131" fmla="*/ f99 1 f62"/>
                  <a:gd name="f132" fmla="*/ f100 1 f62"/>
                  <a:gd name="f133" fmla="*/ f101 1 f62"/>
                  <a:gd name="f134" fmla="*/ f102 1 f62"/>
                  <a:gd name="f135" fmla="*/ f103 1 f62"/>
                  <a:gd name="f136" fmla="*/ f104 1 f62"/>
                  <a:gd name="f137" fmla="*/ f105 1 f62"/>
                  <a:gd name="f138" fmla="*/ f106 1 f62"/>
                  <a:gd name="f139" fmla="*/ f107 1 f62"/>
                  <a:gd name="f140" fmla="*/ f108 1 f62"/>
                  <a:gd name="f141" fmla="*/ f109 1 f62"/>
                  <a:gd name="f142" fmla="*/ f110 1 f62"/>
                  <a:gd name="f143" fmla="*/ f111 1 f62"/>
                  <a:gd name="f144" fmla="*/ f112 1 f62"/>
                  <a:gd name="f145" fmla="*/ f113 1 f62"/>
                  <a:gd name="f146" fmla="*/ f114 1 f62"/>
                  <a:gd name="f147" fmla="*/ f115 1 f62"/>
                  <a:gd name="f148" fmla="*/ f116 1 f62"/>
                  <a:gd name="f149" fmla="*/ f117 1 f62"/>
                  <a:gd name="f150" fmla="*/ f118 1 f62"/>
                  <a:gd name="f151" fmla="*/ f119 1 f62"/>
                  <a:gd name="f152" fmla="*/ f120 1 f62"/>
                  <a:gd name="f153" fmla="*/ f121 1 f62"/>
                  <a:gd name="f154" fmla="*/ f122 1 f62"/>
                  <a:gd name="f155" fmla="*/ f123 1 f62"/>
                  <a:gd name="f156" fmla="*/ f124 f55 1"/>
                  <a:gd name="f157" fmla="*/ f125 f55 1"/>
                  <a:gd name="f158" fmla="*/ f125 f56 1"/>
                  <a:gd name="f159" fmla="*/ f124 f56 1"/>
                  <a:gd name="f160" fmla="*/ f126 f55 1"/>
                  <a:gd name="f161" fmla="*/ f127 f56 1"/>
                  <a:gd name="f162" fmla="*/ f128 f55 1"/>
                  <a:gd name="f163" fmla="*/ f129 f56 1"/>
                  <a:gd name="f164" fmla="*/ f130 f55 1"/>
                  <a:gd name="f165" fmla="*/ f131 f56 1"/>
                  <a:gd name="f166" fmla="*/ f132 f55 1"/>
                  <a:gd name="f167" fmla="*/ f133 f56 1"/>
                  <a:gd name="f168" fmla="*/ f134 f56 1"/>
                  <a:gd name="f169" fmla="*/ f135 f55 1"/>
                  <a:gd name="f170" fmla="*/ f136 f56 1"/>
                  <a:gd name="f171" fmla="*/ f137 f55 1"/>
                  <a:gd name="f172" fmla="*/ f138 f56 1"/>
                  <a:gd name="f173" fmla="*/ f139 f55 1"/>
                  <a:gd name="f174" fmla="*/ f128 f56 1"/>
                  <a:gd name="f175" fmla="*/ f140 f55 1"/>
                  <a:gd name="f176" fmla="*/ f141 f56 1"/>
                  <a:gd name="f177" fmla="*/ f142 f55 1"/>
                  <a:gd name="f178" fmla="*/ f143 f56 1"/>
                  <a:gd name="f179" fmla="*/ f144 f56 1"/>
                  <a:gd name="f180" fmla="*/ f145 f55 1"/>
                  <a:gd name="f181" fmla="*/ f131 f55 1"/>
                  <a:gd name="f182" fmla="*/ f146 f56 1"/>
                  <a:gd name="f183" fmla="*/ f147 f55 1"/>
                  <a:gd name="f184" fmla="*/ f148 f56 1"/>
                  <a:gd name="f185" fmla="*/ f149 f56 1"/>
                  <a:gd name="f186" fmla="*/ f147 f56 1"/>
                  <a:gd name="f187" fmla="*/ f150 f55 1"/>
                  <a:gd name="f188" fmla="*/ f148 f55 1"/>
                  <a:gd name="f189" fmla="*/ f151 f56 1"/>
                  <a:gd name="f190" fmla="*/ f152 f55 1"/>
                  <a:gd name="f191" fmla="*/ f153 f55 1"/>
                  <a:gd name="f192" fmla="*/ f154 f55 1"/>
                  <a:gd name="f193" fmla="*/ f155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3">
                    <a:pos x="f160" y="f161"/>
                  </a:cxn>
                  <a:cxn ang="f93">
                    <a:pos x="f162" y="f163"/>
                  </a:cxn>
                  <a:cxn ang="f93">
                    <a:pos x="f164" y="f165"/>
                  </a:cxn>
                  <a:cxn ang="f93">
                    <a:pos x="f166" y="f167"/>
                  </a:cxn>
                  <a:cxn ang="f93">
                    <a:pos x="f160" y="f168"/>
                  </a:cxn>
                  <a:cxn ang="f93">
                    <a:pos x="f169" y="f170"/>
                  </a:cxn>
                  <a:cxn ang="f93">
                    <a:pos x="f171" y="f172"/>
                  </a:cxn>
                  <a:cxn ang="f93">
                    <a:pos x="f173" y="f174"/>
                  </a:cxn>
                  <a:cxn ang="f93">
                    <a:pos x="f175" y="f176"/>
                  </a:cxn>
                  <a:cxn ang="f93">
                    <a:pos x="f177" y="f178"/>
                  </a:cxn>
                  <a:cxn ang="f93">
                    <a:pos x="f177" y="f179"/>
                  </a:cxn>
                  <a:cxn ang="f93">
                    <a:pos x="f180" y="f170"/>
                  </a:cxn>
                  <a:cxn ang="f93">
                    <a:pos x="f181" y="f182"/>
                  </a:cxn>
                  <a:cxn ang="f93">
                    <a:pos x="f183" y="f184"/>
                  </a:cxn>
                  <a:cxn ang="f93">
                    <a:pos x="f183" y="f185"/>
                  </a:cxn>
                  <a:cxn ang="f93">
                    <a:pos x="f183" y="f186"/>
                  </a:cxn>
                  <a:cxn ang="f93">
                    <a:pos x="f187" y="f185"/>
                  </a:cxn>
                  <a:cxn ang="f93">
                    <a:pos x="f188" y="f189"/>
                  </a:cxn>
                  <a:cxn ang="f93">
                    <a:pos x="f190" y="f167"/>
                  </a:cxn>
                  <a:cxn ang="f93">
                    <a:pos x="f191" y="f182"/>
                  </a:cxn>
                  <a:cxn ang="f93">
                    <a:pos x="f191" y="f167"/>
                  </a:cxn>
                  <a:cxn ang="f93">
                    <a:pos x="f192" y="f193"/>
                  </a:cxn>
                  <a:cxn ang="f93">
                    <a:pos x="f160" y="f161"/>
                  </a:cxn>
                </a:cxnLst>
                <a:rect l="f156" t="f159" r="f157" b="f158"/>
                <a:pathLst>
                  <a:path w="55" h="55">
                    <a:moveTo>
                      <a:pt x="f7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3" y="f15"/>
                      <a:pt x="f16" y="f17"/>
                      <a:pt x="f6" y="f17"/>
                    </a:cubicBezTo>
                    <a:cubicBezTo>
                      <a:pt x="f16" y="f10"/>
                      <a:pt x="f11" y="f18"/>
                      <a:pt x="f19" y="f20"/>
                    </a:cubicBezTo>
                    <a:cubicBezTo>
                      <a:pt x="f19" y="f21"/>
                      <a:pt x="f7" y="f21"/>
                      <a:pt x="f7" y="f22"/>
                    </a:cubicBezTo>
                    <a:cubicBezTo>
                      <a:pt x="f7" y="f23"/>
                      <a:pt x="f24" y="f25"/>
                      <a:pt x="f26" y="f27"/>
                    </a:cubicBezTo>
                    <a:cubicBezTo>
                      <a:pt x="f28" y="f29"/>
                      <a:pt x="f30" y="f26"/>
                      <a:pt x="f23" y="f9"/>
                    </a:cubicBezTo>
                    <a:cubicBezTo>
                      <a:pt x="f31" y="f32"/>
                      <a:pt x="f22" y="f33"/>
                      <a:pt x="f21" y="f13"/>
                    </a:cubicBezTo>
                    <a:cubicBezTo>
                      <a:pt x="f34" y="f6"/>
                      <a:pt x="f35" y="f6"/>
                      <a:pt x="f36" y="f33"/>
                    </a:cubicBezTo>
                    <a:cubicBezTo>
                      <a:pt x="f37" y="f19"/>
                      <a:pt x="f8" y="f26"/>
                      <a:pt x="f38" y="f39"/>
                    </a:cubicBezTo>
                    <a:cubicBezTo>
                      <a:pt x="f38" y="f39"/>
                      <a:pt x="f38" y="f28"/>
                      <a:pt x="f38" y="f28"/>
                    </a:cubicBezTo>
                    <a:cubicBezTo>
                      <a:pt x="f12" y="f40"/>
                      <a:pt x="f41" y="f30"/>
                      <a:pt x="f15" y="f27"/>
                    </a:cubicBezTo>
                    <a:cubicBezTo>
                      <a:pt x="f15" y="f42"/>
                      <a:pt x="f17" y="f23"/>
                      <a:pt x="f17" y="f43"/>
                    </a:cubicBezTo>
                    <a:cubicBezTo>
                      <a:pt x="f44" y="f45"/>
                      <a:pt x="f46" y="f12"/>
                      <a:pt x="f5" y="f44"/>
                    </a:cubicBezTo>
                    <a:cubicBezTo>
                      <a:pt x="f5" y="f47"/>
                      <a:pt x="f5" y="f46"/>
                      <a:pt x="f5" y="f48"/>
                    </a:cubicBezTo>
                    <a:cubicBezTo>
                      <a:pt x="f5" y="f48"/>
                      <a:pt x="f5" y="f5"/>
                      <a:pt x="f5" y="f5"/>
                    </a:cubicBezTo>
                    <a:cubicBezTo>
                      <a:pt x="f48" y="f5"/>
                      <a:pt x="f48" y="f5"/>
                      <a:pt x="f46" y="f48"/>
                    </a:cubicBezTo>
                    <a:cubicBezTo>
                      <a:pt x="f46" y="f47"/>
                      <a:pt x="f49" y="f49"/>
                      <a:pt x="f44" y="f50"/>
                    </a:cubicBezTo>
                    <a:cubicBezTo>
                      <a:pt x="f15" y="f12"/>
                      <a:pt x="f51" y="f37"/>
                      <a:pt x="f45" y="f20"/>
                    </a:cubicBezTo>
                    <a:cubicBezTo>
                      <a:pt x="f35" y="f21"/>
                      <a:pt x="f35" y="f22"/>
                      <a:pt x="f34" y="f43"/>
                    </a:cubicBezTo>
                    <a:cubicBezTo>
                      <a:pt x="f52" y="f22"/>
                      <a:pt x="f35" y="f21"/>
                      <a:pt x="f34" y="f20"/>
                    </a:cubicBezTo>
                    <a:cubicBezTo>
                      <a:pt x="f21" y="f10"/>
                      <a:pt x="f30" y="f10"/>
                      <a:pt x="f53" y="f37"/>
                    </a:cubicBezTo>
                    <a:cubicBezTo>
                      <a:pt x="f24" y="f37"/>
                      <a:pt x="f24" y="f8"/>
                      <a:pt x="f7" y="f8"/>
                    </a:cubicBezTo>
                    <a:close/>
                  </a:path>
                </a:pathLst>
              </a:custGeom>
              <a:solidFill>
                <a:srgbClr val="FAC5A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73" name="Freeform 136">
                <a:extLst>
                  <a:ext uri="{FF2B5EF4-FFF2-40B4-BE49-F238E27FC236}">
                    <a16:creationId xmlns:a16="http://schemas.microsoft.com/office/drawing/2014/main" id="{16093810-A640-48F7-2332-5CF5C5C6CD28}"/>
                  </a:ext>
                </a:extLst>
              </p:cNvPr>
              <p:cNvSpPr/>
              <p:nvPr/>
            </p:nvSpPr>
            <p:spPr>
              <a:xfrm>
                <a:off x="9658350" y="5573716"/>
                <a:ext cx="211134" cy="2460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"/>
                  <a:gd name="f7" fmla="val 21"/>
                  <a:gd name="f8" fmla="val 7"/>
                  <a:gd name="f9" fmla="val 14"/>
                  <a:gd name="f10" fmla="val 12"/>
                  <a:gd name="f11" fmla="val 8"/>
                  <a:gd name="f12" fmla="val 17"/>
                  <a:gd name="f13" fmla="val 1"/>
                  <a:gd name="f14" fmla="val 2"/>
                  <a:gd name="f15" fmla="val 13"/>
                  <a:gd name="f16" fmla="val 15"/>
                  <a:gd name="f17" fmla="+- 0 0 -90"/>
                  <a:gd name="f18" fmla="*/ f3 1 18"/>
                  <a:gd name="f19" fmla="*/ f4 1 21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8"/>
                  <a:gd name="f28" fmla="*/ f24 1 21"/>
                  <a:gd name="f29" fmla="*/ 0 f25 1"/>
                  <a:gd name="f30" fmla="*/ 21 f24 1"/>
                  <a:gd name="f31" fmla="*/ 17 f25 1"/>
                  <a:gd name="f32" fmla="*/ 0 f24 1"/>
                  <a:gd name="f33" fmla="*/ 18 f25 1"/>
                  <a:gd name="f34" fmla="*/ 2 f24 1"/>
                  <a:gd name="f35" fmla="*/ 2 f25 1"/>
                  <a:gd name="f36" fmla="+- f26 0 f1"/>
                  <a:gd name="f37" fmla="*/ f29 1 18"/>
                  <a:gd name="f38" fmla="*/ f30 1 21"/>
                  <a:gd name="f39" fmla="*/ f31 1 18"/>
                  <a:gd name="f40" fmla="*/ f32 1 21"/>
                  <a:gd name="f41" fmla="*/ f33 1 18"/>
                  <a:gd name="f42" fmla="*/ f34 1 21"/>
                  <a:gd name="f43" fmla="*/ f35 1 18"/>
                  <a:gd name="f44" fmla="*/ 0 1 f27"/>
                  <a:gd name="f45" fmla="*/ f21 1 f27"/>
                  <a:gd name="f46" fmla="*/ 0 1 f28"/>
                  <a:gd name="f47" fmla="*/ f22 1 f28"/>
                  <a:gd name="f48" fmla="*/ f37 1 f27"/>
                  <a:gd name="f49" fmla="*/ f38 1 f28"/>
                  <a:gd name="f50" fmla="*/ f39 1 f27"/>
                  <a:gd name="f51" fmla="*/ f40 1 f28"/>
                  <a:gd name="f52" fmla="*/ f41 1 f27"/>
                  <a:gd name="f53" fmla="*/ f42 1 f28"/>
                  <a:gd name="f54" fmla="*/ f43 1 f27"/>
                  <a:gd name="f55" fmla="*/ f44 f18 1"/>
                  <a:gd name="f56" fmla="*/ f45 f18 1"/>
                  <a:gd name="f57" fmla="*/ f47 f19 1"/>
                  <a:gd name="f58" fmla="*/ f46 f19 1"/>
                  <a:gd name="f59" fmla="*/ f48 f18 1"/>
                  <a:gd name="f60" fmla="*/ f49 f19 1"/>
                  <a:gd name="f61" fmla="*/ f50 f18 1"/>
                  <a:gd name="f62" fmla="*/ f51 f19 1"/>
                  <a:gd name="f63" fmla="*/ f52 f18 1"/>
                  <a:gd name="f64" fmla="*/ f53 f19 1"/>
                  <a:gd name="f65" fmla="*/ f54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59" y="f60"/>
                  </a:cxn>
                  <a:cxn ang="f36">
                    <a:pos x="f61" y="f62"/>
                  </a:cxn>
                  <a:cxn ang="f36">
                    <a:pos x="f63" y="f62"/>
                  </a:cxn>
                  <a:cxn ang="f36">
                    <a:pos x="f61" y="f64"/>
                  </a:cxn>
                  <a:cxn ang="f36">
                    <a:pos x="f61" y="f64"/>
                  </a:cxn>
                  <a:cxn ang="f36">
                    <a:pos x="f65" y="f60"/>
                  </a:cxn>
                  <a:cxn ang="f36">
                    <a:pos x="f65" y="f60"/>
                  </a:cxn>
                  <a:cxn ang="f36">
                    <a:pos x="f59" y="f60"/>
                  </a:cxn>
                </a:cxnLst>
                <a:rect l="f55" t="f58" r="f56" b="f57"/>
                <a:pathLst>
                  <a:path w="18" h="21">
                    <a:moveTo>
                      <a:pt x="f5" y="f7"/>
                    </a:moveTo>
                    <a:cubicBezTo>
                      <a:pt x="f8" y="f9"/>
                      <a:pt x="f10" y="f11"/>
                      <a:pt x="f12" y="f5"/>
                    </a:cubicBezTo>
                    <a:cubicBezTo>
                      <a:pt x="f12" y="f5"/>
                      <a:pt x="f6" y="f5"/>
                      <a:pt x="f6" y="f5"/>
                    </a:cubicBezTo>
                    <a:cubicBezTo>
                      <a:pt x="f6" y="f13"/>
                      <a:pt x="f6" y="f13"/>
                      <a:pt x="f12" y="f14"/>
                    </a:cubicBezTo>
                    <a:cubicBezTo>
                      <a:pt x="f12" y="f14"/>
                      <a:pt x="f12" y="f14"/>
                      <a:pt x="f12" y="f14"/>
                    </a:cubicBezTo>
                    <a:cubicBezTo>
                      <a:pt x="f15" y="f11"/>
                      <a:pt x="f11" y="f16"/>
                      <a:pt x="f14" y="f7"/>
                    </a:cubicBezTo>
                    <a:cubicBezTo>
                      <a:pt x="f14" y="f7"/>
                      <a:pt x="f14" y="f7"/>
                      <a:pt x="f14" y="f7"/>
                    </a:cubicBezTo>
                    <a:cubicBezTo>
                      <a:pt x="f13" y="f7"/>
                      <a:pt x="f13" y="f7"/>
                      <a:pt x="f5" y="f7"/>
                    </a:cubicBezTo>
                    <a:close/>
                  </a:path>
                </a:pathLst>
              </a:custGeom>
              <a:solidFill>
                <a:srgbClr val="665A5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74" name="Freeform 137">
                <a:extLst>
                  <a:ext uri="{FF2B5EF4-FFF2-40B4-BE49-F238E27FC236}">
                    <a16:creationId xmlns:a16="http://schemas.microsoft.com/office/drawing/2014/main" id="{7EE7ED3C-F06D-3EF4-4AA7-4D6A4AFAB73F}"/>
                  </a:ext>
                </a:extLst>
              </p:cNvPr>
              <p:cNvSpPr/>
              <p:nvPr/>
            </p:nvSpPr>
            <p:spPr>
              <a:xfrm>
                <a:off x="7702548" y="6181728"/>
                <a:ext cx="1581153" cy="7254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5"/>
                  <a:gd name="f7" fmla="val 62"/>
                  <a:gd name="f8" fmla="val 127"/>
                  <a:gd name="f9" fmla="val 35"/>
                  <a:gd name="f10" fmla="val 126"/>
                  <a:gd name="f11" fmla="val 37"/>
                  <a:gd name="f12" fmla="val 125"/>
                  <a:gd name="f13" fmla="val 38"/>
                  <a:gd name="f14" fmla="val 123"/>
                  <a:gd name="f15" fmla="val 117"/>
                  <a:gd name="f16" fmla="val 112"/>
                  <a:gd name="f17" fmla="val 107"/>
                  <a:gd name="f18" fmla="val 40"/>
                  <a:gd name="f19" fmla="val 106"/>
                  <a:gd name="f20" fmla="val 41"/>
                  <a:gd name="f21" fmla="val 105"/>
                  <a:gd name="f22" fmla="val 104"/>
                  <a:gd name="f23" fmla="val 102"/>
                  <a:gd name="f24" fmla="val 100"/>
                  <a:gd name="f25" fmla="val 42"/>
                  <a:gd name="f26" fmla="val 98"/>
                  <a:gd name="f27" fmla="val 43"/>
                  <a:gd name="f28" fmla="val 86"/>
                  <a:gd name="f29" fmla="val 47"/>
                  <a:gd name="f30" fmla="val 75"/>
                  <a:gd name="f31" fmla="val 51"/>
                  <a:gd name="f32" fmla="val 63"/>
                  <a:gd name="f33" fmla="val 54"/>
                  <a:gd name="f34" fmla="val 57"/>
                  <a:gd name="f35" fmla="val 45"/>
                  <a:gd name="f36" fmla="val 59"/>
                  <a:gd name="f37" fmla="val 61"/>
                  <a:gd name="f38" fmla="val 31"/>
                  <a:gd name="f39" fmla="val 26"/>
                  <a:gd name="f40" fmla="val 21"/>
                  <a:gd name="f41" fmla="val 20"/>
                  <a:gd name="f42" fmla="val 19"/>
                  <a:gd name="f43" fmla="val 60"/>
                  <a:gd name="f44" fmla="val 15"/>
                  <a:gd name="f45" fmla="val 49"/>
                  <a:gd name="f46" fmla="val 9"/>
                  <a:gd name="f47" fmla="val 39"/>
                  <a:gd name="f48" fmla="val 2"/>
                  <a:gd name="f49" fmla="val 30"/>
                  <a:gd name="f50" fmla="val 1"/>
                  <a:gd name="f51" fmla="val 29"/>
                  <a:gd name="f52" fmla="val 28"/>
                  <a:gd name="f53" fmla="val 27"/>
                  <a:gd name="f54" fmla="val 3"/>
                  <a:gd name="f55" fmla="val 4"/>
                  <a:gd name="f56" fmla="val 24"/>
                  <a:gd name="f57" fmla="val 5"/>
                  <a:gd name="f58" fmla="val 23"/>
                  <a:gd name="f59" fmla="val 6"/>
                  <a:gd name="f60" fmla="val 7"/>
                  <a:gd name="f61" fmla="val 8"/>
                  <a:gd name="f62" fmla="val 25"/>
                  <a:gd name="f63" fmla="val 10"/>
                  <a:gd name="f64" fmla="val 12"/>
                  <a:gd name="f65" fmla="val 14"/>
                  <a:gd name="f66" fmla="val 16"/>
                  <a:gd name="f67" fmla="val 13"/>
                  <a:gd name="f68" fmla="val 11"/>
                  <a:gd name="f69" fmla="val 22"/>
                  <a:gd name="f70" fmla="val 18"/>
                  <a:gd name="f71" fmla="val 32"/>
                  <a:gd name="f72" fmla="val 34"/>
                  <a:gd name="f73" fmla="val 36"/>
                  <a:gd name="f74" fmla="val 33"/>
                  <a:gd name="f75" fmla="val 17"/>
                  <a:gd name="f76" fmla="val 44"/>
                  <a:gd name="f77" fmla="val 46"/>
                  <a:gd name="f78" fmla="val 48"/>
                  <a:gd name="f79" fmla="val 50"/>
                  <a:gd name="f80" fmla="val 52"/>
                  <a:gd name="f81" fmla="val 55"/>
                  <a:gd name="f82" fmla="val 56"/>
                  <a:gd name="f83" fmla="val 58"/>
                  <a:gd name="f84" fmla="val 53"/>
                  <a:gd name="f85" fmla="val 64"/>
                  <a:gd name="f86" fmla="val 68"/>
                  <a:gd name="f87" fmla="val 69"/>
                  <a:gd name="f88" fmla="val 70"/>
                  <a:gd name="f89" fmla="val 71"/>
                  <a:gd name="f90" fmla="val 67"/>
                  <a:gd name="f91" fmla="val 66"/>
                  <a:gd name="f92" fmla="val 65"/>
                  <a:gd name="f93" fmla="val 73"/>
                  <a:gd name="f94" fmla="val 78"/>
                  <a:gd name="f95" fmla="val 79"/>
                  <a:gd name="f96" fmla="val 80"/>
                  <a:gd name="f97" fmla="val 82"/>
                  <a:gd name="f98" fmla="val 84"/>
                  <a:gd name="f99" fmla="val 87"/>
                  <a:gd name="f100" fmla="val 89"/>
                  <a:gd name="f101" fmla="val 90"/>
                  <a:gd name="f102" fmla="val 91"/>
                  <a:gd name="f103" fmla="val 92"/>
                  <a:gd name="f104" fmla="val 93"/>
                  <a:gd name="f105" fmla="val 88"/>
                  <a:gd name="f106" fmla="val 85"/>
                  <a:gd name="f107" fmla="val 83"/>
                  <a:gd name="f108" fmla="val 94"/>
                  <a:gd name="f109" fmla="val 97"/>
                  <a:gd name="f110" fmla="val 110"/>
                  <a:gd name="f111" fmla="val 118"/>
                  <a:gd name="f112" fmla="val 124"/>
                  <a:gd name="f113" fmla="val 129"/>
                  <a:gd name="f114" fmla="val 130"/>
                  <a:gd name="f115" fmla="val 132"/>
                  <a:gd name="f116" fmla="val 131"/>
                  <a:gd name="f117" fmla="val 128"/>
                  <a:gd name="f118" fmla="+- 0 0 -90"/>
                  <a:gd name="f119" fmla="*/ f3 1 135"/>
                  <a:gd name="f120" fmla="*/ f4 1 62"/>
                  <a:gd name="f121" fmla="val f5"/>
                  <a:gd name="f122" fmla="val f6"/>
                  <a:gd name="f123" fmla="val f7"/>
                  <a:gd name="f124" fmla="*/ f118 f0 1"/>
                  <a:gd name="f125" fmla="+- f123 0 f121"/>
                  <a:gd name="f126" fmla="+- f122 0 f121"/>
                  <a:gd name="f127" fmla="*/ f124 1 f2"/>
                  <a:gd name="f128" fmla="*/ f126 1 135"/>
                  <a:gd name="f129" fmla="*/ f125 1 62"/>
                  <a:gd name="f130" fmla="*/ 123 f126 1"/>
                  <a:gd name="f131" fmla="*/ 38 f125 1"/>
                  <a:gd name="f132" fmla="*/ 104 f126 1"/>
                  <a:gd name="f133" fmla="*/ 41 f125 1"/>
                  <a:gd name="f134" fmla="*/ 63 f126 1"/>
                  <a:gd name="f135" fmla="*/ 54 f125 1"/>
                  <a:gd name="f136" fmla="*/ 21 f126 1"/>
                  <a:gd name="f137" fmla="*/ 62 f125 1"/>
                  <a:gd name="f138" fmla="*/ 2 f126 1"/>
                  <a:gd name="f139" fmla="*/ 30 f125 1"/>
                  <a:gd name="f140" fmla="*/ 4 f126 1"/>
                  <a:gd name="f141" fmla="*/ 24 f125 1"/>
                  <a:gd name="f142" fmla="*/ 12 f126 1"/>
                  <a:gd name="f143" fmla="*/ 27 f125 1"/>
                  <a:gd name="f144" fmla="*/ 13 f126 1"/>
                  <a:gd name="f145" fmla="*/ 26 f125 1"/>
                  <a:gd name="f146" fmla="*/ 15 f126 1"/>
                  <a:gd name="f147" fmla="*/ 23 f125 1"/>
                  <a:gd name="f148" fmla="*/ 29 f126 1"/>
                  <a:gd name="f149" fmla="*/ 29 f125 1"/>
                  <a:gd name="f150" fmla="*/ 28 f126 1"/>
                  <a:gd name="f151" fmla="*/ 35 f125 1"/>
                  <a:gd name="f152" fmla="*/ 19 f126 1"/>
                  <a:gd name="f153" fmla="*/ 34 f125 1"/>
                  <a:gd name="f154" fmla="*/ 6 f126 1"/>
                  <a:gd name="f155" fmla="*/ 28 f125 1"/>
                  <a:gd name="f156" fmla="*/ 5 f126 1"/>
                  <a:gd name="f157" fmla="*/ 16 f126 1"/>
                  <a:gd name="f158" fmla="*/ 23 f126 1"/>
                  <a:gd name="f159" fmla="*/ 44 f125 1"/>
                  <a:gd name="f160" fmla="*/ 46 f125 1"/>
                  <a:gd name="f161" fmla="*/ 49 f125 1"/>
                  <a:gd name="f162" fmla="*/ 24 f126 1"/>
                  <a:gd name="f163" fmla="*/ 51 f125 1"/>
                  <a:gd name="f164" fmla="*/ 20 f126 1"/>
                  <a:gd name="f165" fmla="*/ 56 f125 1"/>
                  <a:gd name="f166" fmla="*/ 58 f125 1"/>
                  <a:gd name="f167" fmla="*/ 38 f126 1"/>
                  <a:gd name="f168" fmla="*/ 48 f126 1"/>
                  <a:gd name="f169" fmla="*/ 51 f126 1"/>
                  <a:gd name="f170" fmla="*/ 61 f126 1"/>
                  <a:gd name="f171" fmla="*/ 48 f125 1"/>
                  <a:gd name="f172" fmla="*/ 69 f126 1"/>
                  <a:gd name="f173" fmla="*/ 43 f125 1"/>
                  <a:gd name="f174" fmla="*/ 37 f125 1"/>
                  <a:gd name="f175" fmla="*/ 66 f126 1"/>
                  <a:gd name="f176" fmla="*/ 56 f126 1"/>
                  <a:gd name="f177" fmla="*/ 45 f125 1"/>
                  <a:gd name="f178" fmla="*/ 43 f126 1"/>
                  <a:gd name="f179" fmla="*/ 52 f125 1"/>
                  <a:gd name="f180" fmla="*/ 32 f126 1"/>
                  <a:gd name="f181" fmla="*/ 55 f125 1"/>
                  <a:gd name="f182" fmla="*/ 30 f126 1"/>
                  <a:gd name="f183" fmla="*/ 53 f125 1"/>
                  <a:gd name="f184" fmla="*/ 34 f126 1"/>
                  <a:gd name="f185" fmla="*/ 47 f126 1"/>
                  <a:gd name="f186" fmla="*/ 62 f126 1"/>
                  <a:gd name="f187" fmla="*/ 70 f126 1"/>
                  <a:gd name="f188" fmla="*/ 31 f125 1"/>
                  <a:gd name="f189" fmla="*/ 82 f126 1"/>
                  <a:gd name="f190" fmla="*/ 91 f126 1"/>
                  <a:gd name="f191" fmla="*/ 21 f125 1"/>
                  <a:gd name="f192" fmla="*/ 92 f126 1"/>
                  <a:gd name="f193" fmla="*/ 25 f125 1"/>
                  <a:gd name="f194" fmla="*/ 39 f125 1"/>
                  <a:gd name="f195" fmla="*/ 97 f126 1"/>
                  <a:gd name="f196" fmla="*/ 129 f126 1"/>
                  <a:gd name="f197" fmla="*/ 4 f125 1"/>
                  <a:gd name="f198" fmla="*/ 132 f126 1"/>
                  <a:gd name="f199" fmla="*/ 131 f126 1"/>
                  <a:gd name="f200" fmla="*/ 127 f126 1"/>
                  <a:gd name="f201" fmla="+- f127 0 f1"/>
                  <a:gd name="f202" fmla="*/ f130 1 135"/>
                  <a:gd name="f203" fmla="*/ f131 1 62"/>
                  <a:gd name="f204" fmla="*/ f132 1 135"/>
                  <a:gd name="f205" fmla="*/ f133 1 62"/>
                  <a:gd name="f206" fmla="*/ f134 1 135"/>
                  <a:gd name="f207" fmla="*/ f135 1 62"/>
                  <a:gd name="f208" fmla="*/ f136 1 135"/>
                  <a:gd name="f209" fmla="*/ f137 1 62"/>
                  <a:gd name="f210" fmla="*/ f138 1 135"/>
                  <a:gd name="f211" fmla="*/ f139 1 62"/>
                  <a:gd name="f212" fmla="*/ f140 1 135"/>
                  <a:gd name="f213" fmla="*/ f141 1 62"/>
                  <a:gd name="f214" fmla="*/ f142 1 135"/>
                  <a:gd name="f215" fmla="*/ f143 1 62"/>
                  <a:gd name="f216" fmla="*/ f144 1 135"/>
                  <a:gd name="f217" fmla="*/ f145 1 62"/>
                  <a:gd name="f218" fmla="*/ f146 1 135"/>
                  <a:gd name="f219" fmla="*/ f147 1 62"/>
                  <a:gd name="f220" fmla="*/ f148 1 135"/>
                  <a:gd name="f221" fmla="*/ f149 1 62"/>
                  <a:gd name="f222" fmla="*/ f150 1 135"/>
                  <a:gd name="f223" fmla="*/ f151 1 62"/>
                  <a:gd name="f224" fmla="*/ f152 1 135"/>
                  <a:gd name="f225" fmla="*/ f153 1 62"/>
                  <a:gd name="f226" fmla="*/ f154 1 135"/>
                  <a:gd name="f227" fmla="*/ f155 1 62"/>
                  <a:gd name="f228" fmla="*/ f156 1 135"/>
                  <a:gd name="f229" fmla="*/ f157 1 135"/>
                  <a:gd name="f230" fmla="*/ f158 1 135"/>
                  <a:gd name="f231" fmla="*/ f159 1 62"/>
                  <a:gd name="f232" fmla="*/ f160 1 62"/>
                  <a:gd name="f233" fmla="*/ f161 1 62"/>
                  <a:gd name="f234" fmla="*/ f162 1 135"/>
                  <a:gd name="f235" fmla="*/ f163 1 62"/>
                  <a:gd name="f236" fmla="*/ f164 1 135"/>
                  <a:gd name="f237" fmla="*/ f165 1 62"/>
                  <a:gd name="f238" fmla="*/ f166 1 62"/>
                  <a:gd name="f239" fmla="*/ f167 1 135"/>
                  <a:gd name="f240" fmla="*/ f168 1 135"/>
                  <a:gd name="f241" fmla="*/ f169 1 135"/>
                  <a:gd name="f242" fmla="*/ f170 1 135"/>
                  <a:gd name="f243" fmla="*/ f171 1 62"/>
                  <a:gd name="f244" fmla="*/ f172 1 135"/>
                  <a:gd name="f245" fmla="*/ f173 1 62"/>
                  <a:gd name="f246" fmla="*/ f174 1 62"/>
                  <a:gd name="f247" fmla="*/ f175 1 135"/>
                  <a:gd name="f248" fmla="*/ f176 1 135"/>
                  <a:gd name="f249" fmla="*/ f177 1 62"/>
                  <a:gd name="f250" fmla="*/ f178 1 135"/>
                  <a:gd name="f251" fmla="*/ f179 1 62"/>
                  <a:gd name="f252" fmla="*/ f180 1 135"/>
                  <a:gd name="f253" fmla="*/ f181 1 62"/>
                  <a:gd name="f254" fmla="*/ f182 1 135"/>
                  <a:gd name="f255" fmla="*/ f183 1 62"/>
                  <a:gd name="f256" fmla="*/ f184 1 135"/>
                  <a:gd name="f257" fmla="*/ f185 1 135"/>
                  <a:gd name="f258" fmla="*/ f186 1 135"/>
                  <a:gd name="f259" fmla="*/ f187 1 135"/>
                  <a:gd name="f260" fmla="*/ f188 1 62"/>
                  <a:gd name="f261" fmla="*/ f189 1 135"/>
                  <a:gd name="f262" fmla="*/ f190 1 135"/>
                  <a:gd name="f263" fmla="*/ f191 1 62"/>
                  <a:gd name="f264" fmla="*/ f192 1 135"/>
                  <a:gd name="f265" fmla="*/ f193 1 62"/>
                  <a:gd name="f266" fmla="*/ f194 1 62"/>
                  <a:gd name="f267" fmla="*/ f195 1 135"/>
                  <a:gd name="f268" fmla="*/ f196 1 135"/>
                  <a:gd name="f269" fmla="*/ f197 1 62"/>
                  <a:gd name="f270" fmla="*/ f198 1 135"/>
                  <a:gd name="f271" fmla="*/ f199 1 135"/>
                  <a:gd name="f272" fmla="*/ f200 1 135"/>
                  <a:gd name="f273" fmla="*/ 0 1 f128"/>
                  <a:gd name="f274" fmla="*/ f122 1 f128"/>
                  <a:gd name="f275" fmla="*/ 0 1 f129"/>
                  <a:gd name="f276" fmla="*/ f123 1 f129"/>
                  <a:gd name="f277" fmla="*/ f202 1 f128"/>
                  <a:gd name="f278" fmla="*/ f203 1 f129"/>
                  <a:gd name="f279" fmla="*/ f204 1 f128"/>
                  <a:gd name="f280" fmla="*/ f205 1 f129"/>
                  <a:gd name="f281" fmla="*/ f206 1 f128"/>
                  <a:gd name="f282" fmla="*/ f207 1 f129"/>
                  <a:gd name="f283" fmla="*/ f208 1 f128"/>
                  <a:gd name="f284" fmla="*/ f209 1 f129"/>
                  <a:gd name="f285" fmla="*/ f210 1 f128"/>
                  <a:gd name="f286" fmla="*/ f211 1 f129"/>
                  <a:gd name="f287" fmla="*/ f212 1 f128"/>
                  <a:gd name="f288" fmla="*/ f213 1 f129"/>
                  <a:gd name="f289" fmla="*/ f214 1 f128"/>
                  <a:gd name="f290" fmla="*/ f215 1 f129"/>
                  <a:gd name="f291" fmla="*/ f216 1 f128"/>
                  <a:gd name="f292" fmla="*/ f217 1 f129"/>
                  <a:gd name="f293" fmla="*/ f218 1 f128"/>
                  <a:gd name="f294" fmla="*/ f219 1 f129"/>
                  <a:gd name="f295" fmla="*/ f220 1 f128"/>
                  <a:gd name="f296" fmla="*/ f221 1 f129"/>
                  <a:gd name="f297" fmla="*/ f222 1 f128"/>
                  <a:gd name="f298" fmla="*/ f223 1 f129"/>
                  <a:gd name="f299" fmla="*/ f224 1 f128"/>
                  <a:gd name="f300" fmla="*/ f225 1 f129"/>
                  <a:gd name="f301" fmla="*/ f226 1 f128"/>
                  <a:gd name="f302" fmla="*/ f227 1 f129"/>
                  <a:gd name="f303" fmla="*/ f228 1 f128"/>
                  <a:gd name="f304" fmla="*/ f229 1 f128"/>
                  <a:gd name="f305" fmla="*/ f230 1 f128"/>
                  <a:gd name="f306" fmla="*/ f231 1 f129"/>
                  <a:gd name="f307" fmla="*/ f232 1 f129"/>
                  <a:gd name="f308" fmla="*/ f233 1 f129"/>
                  <a:gd name="f309" fmla="*/ f234 1 f128"/>
                  <a:gd name="f310" fmla="*/ f235 1 f129"/>
                  <a:gd name="f311" fmla="*/ f236 1 f128"/>
                  <a:gd name="f312" fmla="*/ f237 1 f129"/>
                  <a:gd name="f313" fmla="*/ f238 1 f129"/>
                  <a:gd name="f314" fmla="*/ f239 1 f128"/>
                  <a:gd name="f315" fmla="*/ f240 1 f128"/>
                  <a:gd name="f316" fmla="*/ f241 1 f128"/>
                  <a:gd name="f317" fmla="*/ f242 1 f128"/>
                  <a:gd name="f318" fmla="*/ f243 1 f129"/>
                  <a:gd name="f319" fmla="*/ f244 1 f128"/>
                  <a:gd name="f320" fmla="*/ f245 1 f129"/>
                  <a:gd name="f321" fmla="*/ f246 1 f129"/>
                  <a:gd name="f322" fmla="*/ f247 1 f128"/>
                  <a:gd name="f323" fmla="*/ f248 1 f128"/>
                  <a:gd name="f324" fmla="*/ f249 1 f129"/>
                  <a:gd name="f325" fmla="*/ f250 1 f128"/>
                  <a:gd name="f326" fmla="*/ f251 1 f129"/>
                  <a:gd name="f327" fmla="*/ f252 1 f128"/>
                  <a:gd name="f328" fmla="*/ f253 1 f129"/>
                  <a:gd name="f329" fmla="*/ f254 1 f128"/>
                  <a:gd name="f330" fmla="*/ f255 1 f129"/>
                  <a:gd name="f331" fmla="*/ f256 1 f128"/>
                  <a:gd name="f332" fmla="*/ f257 1 f128"/>
                  <a:gd name="f333" fmla="*/ f258 1 f128"/>
                  <a:gd name="f334" fmla="*/ f259 1 f128"/>
                  <a:gd name="f335" fmla="*/ f260 1 f129"/>
                  <a:gd name="f336" fmla="*/ f261 1 f128"/>
                  <a:gd name="f337" fmla="*/ f262 1 f128"/>
                  <a:gd name="f338" fmla="*/ f263 1 f129"/>
                  <a:gd name="f339" fmla="*/ f264 1 f128"/>
                  <a:gd name="f340" fmla="*/ f265 1 f129"/>
                  <a:gd name="f341" fmla="*/ f266 1 f129"/>
                  <a:gd name="f342" fmla="*/ f267 1 f128"/>
                  <a:gd name="f343" fmla="*/ f268 1 f128"/>
                  <a:gd name="f344" fmla="*/ f269 1 f129"/>
                  <a:gd name="f345" fmla="*/ f270 1 f128"/>
                  <a:gd name="f346" fmla="*/ f271 1 f128"/>
                  <a:gd name="f347" fmla="*/ f272 1 f128"/>
                  <a:gd name="f348" fmla="*/ f273 f119 1"/>
                  <a:gd name="f349" fmla="*/ f274 f119 1"/>
                  <a:gd name="f350" fmla="*/ f276 f120 1"/>
                  <a:gd name="f351" fmla="*/ f275 f120 1"/>
                  <a:gd name="f352" fmla="*/ f277 f119 1"/>
                  <a:gd name="f353" fmla="*/ f278 f120 1"/>
                  <a:gd name="f354" fmla="*/ f279 f119 1"/>
                  <a:gd name="f355" fmla="*/ f280 f120 1"/>
                  <a:gd name="f356" fmla="*/ f281 f119 1"/>
                  <a:gd name="f357" fmla="*/ f282 f120 1"/>
                  <a:gd name="f358" fmla="*/ f283 f119 1"/>
                  <a:gd name="f359" fmla="*/ f284 f120 1"/>
                  <a:gd name="f360" fmla="*/ f285 f119 1"/>
                  <a:gd name="f361" fmla="*/ f286 f120 1"/>
                  <a:gd name="f362" fmla="*/ f287 f119 1"/>
                  <a:gd name="f363" fmla="*/ f288 f120 1"/>
                  <a:gd name="f364" fmla="*/ f289 f119 1"/>
                  <a:gd name="f365" fmla="*/ f290 f120 1"/>
                  <a:gd name="f366" fmla="*/ f291 f119 1"/>
                  <a:gd name="f367" fmla="*/ f292 f120 1"/>
                  <a:gd name="f368" fmla="*/ f293 f119 1"/>
                  <a:gd name="f369" fmla="*/ f294 f120 1"/>
                  <a:gd name="f370" fmla="*/ f295 f119 1"/>
                  <a:gd name="f371" fmla="*/ f296 f120 1"/>
                  <a:gd name="f372" fmla="*/ f297 f119 1"/>
                  <a:gd name="f373" fmla="*/ f298 f120 1"/>
                  <a:gd name="f374" fmla="*/ f299 f119 1"/>
                  <a:gd name="f375" fmla="*/ f300 f120 1"/>
                  <a:gd name="f376" fmla="*/ f301 f119 1"/>
                  <a:gd name="f377" fmla="*/ f302 f120 1"/>
                  <a:gd name="f378" fmla="*/ f303 f119 1"/>
                  <a:gd name="f379" fmla="*/ f304 f119 1"/>
                  <a:gd name="f380" fmla="*/ f305 f119 1"/>
                  <a:gd name="f381" fmla="*/ f306 f120 1"/>
                  <a:gd name="f382" fmla="*/ f307 f120 1"/>
                  <a:gd name="f383" fmla="*/ f308 f120 1"/>
                  <a:gd name="f384" fmla="*/ f309 f119 1"/>
                  <a:gd name="f385" fmla="*/ f310 f120 1"/>
                  <a:gd name="f386" fmla="*/ f311 f119 1"/>
                  <a:gd name="f387" fmla="*/ f312 f120 1"/>
                  <a:gd name="f388" fmla="*/ f313 f120 1"/>
                  <a:gd name="f389" fmla="*/ f314 f119 1"/>
                  <a:gd name="f390" fmla="*/ f315 f119 1"/>
                  <a:gd name="f391" fmla="*/ f316 f119 1"/>
                  <a:gd name="f392" fmla="*/ f317 f119 1"/>
                  <a:gd name="f393" fmla="*/ f318 f120 1"/>
                  <a:gd name="f394" fmla="*/ f319 f119 1"/>
                  <a:gd name="f395" fmla="*/ f320 f120 1"/>
                  <a:gd name="f396" fmla="*/ f321 f120 1"/>
                  <a:gd name="f397" fmla="*/ f322 f119 1"/>
                  <a:gd name="f398" fmla="*/ f323 f119 1"/>
                  <a:gd name="f399" fmla="*/ f324 f120 1"/>
                  <a:gd name="f400" fmla="*/ f325 f119 1"/>
                  <a:gd name="f401" fmla="*/ f326 f120 1"/>
                  <a:gd name="f402" fmla="*/ f327 f119 1"/>
                  <a:gd name="f403" fmla="*/ f328 f120 1"/>
                  <a:gd name="f404" fmla="*/ f329 f119 1"/>
                  <a:gd name="f405" fmla="*/ f330 f120 1"/>
                  <a:gd name="f406" fmla="*/ f331 f119 1"/>
                  <a:gd name="f407" fmla="*/ f332 f119 1"/>
                  <a:gd name="f408" fmla="*/ f333 f119 1"/>
                  <a:gd name="f409" fmla="*/ f334 f119 1"/>
                  <a:gd name="f410" fmla="*/ f335 f120 1"/>
                  <a:gd name="f411" fmla="*/ f336 f119 1"/>
                  <a:gd name="f412" fmla="*/ f337 f119 1"/>
                  <a:gd name="f413" fmla="*/ f338 f120 1"/>
                  <a:gd name="f414" fmla="*/ f339 f119 1"/>
                  <a:gd name="f415" fmla="*/ f340 f120 1"/>
                  <a:gd name="f416" fmla="*/ f341 f120 1"/>
                  <a:gd name="f417" fmla="*/ f342 f119 1"/>
                  <a:gd name="f418" fmla="*/ f343 f119 1"/>
                  <a:gd name="f419" fmla="*/ f344 f120 1"/>
                  <a:gd name="f420" fmla="*/ f345 f119 1"/>
                  <a:gd name="f421" fmla="*/ f346 f119 1"/>
                  <a:gd name="f422" fmla="*/ f347 f1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1">
                    <a:pos x="f352" y="f353"/>
                  </a:cxn>
                  <a:cxn ang="f201">
                    <a:pos x="f354" y="f355"/>
                  </a:cxn>
                  <a:cxn ang="f201">
                    <a:pos x="f356" y="f357"/>
                  </a:cxn>
                  <a:cxn ang="f201">
                    <a:pos x="f358" y="f359"/>
                  </a:cxn>
                  <a:cxn ang="f201">
                    <a:pos x="f360" y="f361"/>
                  </a:cxn>
                  <a:cxn ang="f201">
                    <a:pos x="f362" y="f363"/>
                  </a:cxn>
                  <a:cxn ang="f201">
                    <a:pos x="f364" y="f365"/>
                  </a:cxn>
                  <a:cxn ang="f201">
                    <a:pos x="f366" y="f367"/>
                  </a:cxn>
                  <a:cxn ang="f201">
                    <a:pos x="f368" y="f369"/>
                  </a:cxn>
                  <a:cxn ang="f201">
                    <a:pos x="f370" y="f371"/>
                  </a:cxn>
                  <a:cxn ang="f201">
                    <a:pos x="f372" y="f373"/>
                  </a:cxn>
                  <a:cxn ang="f201">
                    <a:pos x="f374" y="f375"/>
                  </a:cxn>
                  <a:cxn ang="f201">
                    <a:pos x="f376" y="f377"/>
                  </a:cxn>
                  <a:cxn ang="f201">
                    <a:pos x="f378" y="f361"/>
                  </a:cxn>
                  <a:cxn ang="f201">
                    <a:pos x="f379" y="f355"/>
                  </a:cxn>
                  <a:cxn ang="f201">
                    <a:pos x="f380" y="f381"/>
                  </a:cxn>
                  <a:cxn ang="f201">
                    <a:pos x="f379" y="f382"/>
                  </a:cxn>
                  <a:cxn ang="f201">
                    <a:pos x="f380" y="f383"/>
                  </a:cxn>
                  <a:cxn ang="f201">
                    <a:pos x="f384" y="f385"/>
                  </a:cxn>
                  <a:cxn ang="f201">
                    <a:pos x="f386" y="f387"/>
                  </a:cxn>
                  <a:cxn ang="f201">
                    <a:pos x="f372" y="f388"/>
                  </a:cxn>
                  <a:cxn ang="f201">
                    <a:pos x="f389" y="f387"/>
                  </a:cxn>
                  <a:cxn ang="f201">
                    <a:pos x="f390" y="f357"/>
                  </a:cxn>
                  <a:cxn ang="f201">
                    <a:pos x="f391" y="f357"/>
                  </a:cxn>
                  <a:cxn ang="f201">
                    <a:pos x="f392" y="f393"/>
                  </a:cxn>
                  <a:cxn ang="f201">
                    <a:pos x="f394" y="f395"/>
                  </a:cxn>
                  <a:cxn ang="f201">
                    <a:pos x="f394" y="f396"/>
                  </a:cxn>
                  <a:cxn ang="f201">
                    <a:pos x="f397" y="f355"/>
                  </a:cxn>
                  <a:cxn ang="f201">
                    <a:pos x="f398" y="f399"/>
                  </a:cxn>
                  <a:cxn ang="f201">
                    <a:pos x="f400" y="f401"/>
                  </a:cxn>
                  <a:cxn ang="f201">
                    <a:pos x="f402" y="f403"/>
                  </a:cxn>
                  <a:cxn ang="f201">
                    <a:pos x="f404" y="f405"/>
                  </a:cxn>
                  <a:cxn ang="f201">
                    <a:pos x="f406" y="f383"/>
                  </a:cxn>
                  <a:cxn ang="f201">
                    <a:pos x="f407" y="f399"/>
                  </a:cxn>
                  <a:cxn ang="f201">
                    <a:pos x="f408" y="f396"/>
                  </a:cxn>
                  <a:cxn ang="f201">
                    <a:pos x="f409" y="f410"/>
                  </a:cxn>
                  <a:cxn ang="f201">
                    <a:pos x="f411" y="f365"/>
                  </a:cxn>
                  <a:cxn ang="f201">
                    <a:pos x="f412" y="f413"/>
                  </a:cxn>
                  <a:cxn ang="f201">
                    <a:pos x="f414" y="f415"/>
                  </a:cxn>
                  <a:cxn ang="f201">
                    <a:pos x="f414" y="f365"/>
                  </a:cxn>
                  <a:cxn ang="f201">
                    <a:pos x="f411" y="f416"/>
                  </a:cxn>
                  <a:cxn ang="f201">
                    <a:pos x="f417" y="f363"/>
                  </a:cxn>
                  <a:cxn ang="f201">
                    <a:pos x="f418" y="f419"/>
                  </a:cxn>
                  <a:cxn ang="f201">
                    <a:pos x="f420" y="f415"/>
                  </a:cxn>
                  <a:cxn ang="f201">
                    <a:pos x="f421" y="f371"/>
                  </a:cxn>
                  <a:cxn ang="f201">
                    <a:pos x="f422" y="f373"/>
                  </a:cxn>
                </a:cxnLst>
                <a:rect l="f348" t="f351" r="f349" b="f350"/>
                <a:pathLst>
                  <a:path w="135" h="62">
                    <a:moveTo>
                      <a:pt x="f8" y="f9"/>
                    </a:moveTo>
                    <a:cubicBezTo>
                      <a:pt x="f10" y="f11"/>
                      <a:pt x="f12" y="f13"/>
                      <a:pt x="f14" y="f13"/>
                    </a:cubicBezTo>
                    <a:cubicBezTo>
                      <a:pt x="f15" y="f11"/>
                      <a:pt x="f16" y="f13"/>
                      <a:pt x="f17" y="f18"/>
                    </a:cubicBezTo>
                    <a:cubicBezTo>
                      <a:pt x="f19" y="f20"/>
                      <a:pt x="f21" y="f20"/>
                      <a:pt x="f22" y="f20"/>
                    </a:cubicBezTo>
                    <a:cubicBezTo>
                      <a:pt x="f23" y="f20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3" y="f34"/>
                      <a:pt x="f35" y="f36"/>
                      <a:pt x="f9" y="f37"/>
                    </a:cubicBezTo>
                    <a:cubicBezTo>
                      <a:pt x="f38" y="f37"/>
                      <a:pt x="f39" y="f7"/>
                      <a:pt x="f40" y="f7"/>
                    </a:cubicBezTo>
                    <a:cubicBezTo>
                      <a:pt x="f41" y="f7"/>
                      <a:pt x="f42" y="f37"/>
                      <a:pt x="f42" y="f43"/>
                    </a:cubicBezTo>
                    <a:cubicBezTo>
                      <a:pt x="f44" y="f45"/>
                      <a:pt x="f46" y="f47"/>
                      <a:pt x="f48" y="f49"/>
                    </a:cubicBezTo>
                    <a:cubicBezTo>
                      <a:pt x="f50" y="f51"/>
                      <a:pt x="f50" y="f52"/>
                      <a:pt x="f5" y="f53"/>
                    </a:cubicBezTo>
                    <a:cubicBezTo>
                      <a:pt x="f48" y="f39"/>
                      <a:pt x="f54" y="f39"/>
                      <a:pt x="f55" y="f56"/>
                    </a:cubicBezTo>
                    <a:cubicBezTo>
                      <a:pt x="f57" y="f58"/>
                      <a:pt x="f59" y="f58"/>
                      <a:pt x="f60" y="f58"/>
                    </a:cubicBezTo>
                    <a:cubicBezTo>
                      <a:pt x="f61" y="f62"/>
                      <a:pt x="f63" y="f39"/>
                      <a:pt x="f64" y="f53"/>
                    </a:cubicBezTo>
                    <a:cubicBezTo>
                      <a:pt x="f65" y="f53"/>
                      <a:pt x="f44" y="f52"/>
                      <a:pt x="f66" y="f51"/>
                    </a:cubicBezTo>
                    <a:cubicBezTo>
                      <a:pt x="f44" y="f52"/>
                      <a:pt x="f67" y="f52"/>
                      <a:pt x="f67" y="f39"/>
                    </a:cubicBezTo>
                    <a:cubicBezTo>
                      <a:pt x="f68" y="f62"/>
                      <a:pt x="f46" y="f56"/>
                      <a:pt x="f60" y="f58"/>
                    </a:cubicBezTo>
                    <a:cubicBezTo>
                      <a:pt x="f63" y="f40"/>
                      <a:pt x="f67" y="f69"/>
                      <a:pt x="f44" y="f58"/>
                    </a:cubicBezTo>
                    <a:cubicBezTo>
                      <a:pt x="f70" y="f56"/>
                      <a:pt x="f41" y="f39"/>
                      <a:pt x="f58" y="f53"/>
                    </a:cubicBezTo>
                    <a:cubicBezTo>
                      <a:pt x="f62" y="f53"/>
                      <a:pt x="f53" y="f52"/>
                      <a:pt x="f51" y="f51"/>
                    </a:cubicBezTo>
                    <a:cubicBezTo>
                      <a:pt x="f38" y="f49"/>
                      <a:pt x="f49" y="f38"/>
                      <a:pt x="f49" y="f71"/>
                    </a:cubicBezTo>
                    <a:cubicBezTo>
                      <a:pt x="f49" y="f72"/>
                      <a:pt x="f51" y="f9"/>
                      <a:pt x="f52" y="f9"/>
                    </a:cubicBezTo>
                    <a:cubicBezTo>
                      <a:pt x="f62" y="f9"/>
                      <a:pt x="f58" y="f73"/>
                      <a:pt x="f40" y="f9"/>
                    </a:cubicBezTo>
                    <a:cubicBezTo>
                      <a:pt x="f41" y="f9"/>
                      <a:pt x="f42" y="f9"/>
                      <a:pt x="f42" y="f72"/>
                    </a:cubicBezTo>
                    <a:cubicBezTo>
                      <a:pt x="f42" y="f74"/>
                      <a:pt x="f70" y="f71"/>
                      <a:pt x="f75" y="f71"/>
                    </a:cubicBezTo>
                    <a:cubicBezTo>
                      <a:pt x="f67" y="f71"/>
                      <a:pt x="f63" y="f49"/>
                      <a:pt x="f59" y="f52"/>
                    </a:cubicBezTo>
                    <a:cubicBezTo>
                      <a:pt x="f59" y="f53"/>
                      <a:pt x="f57" y="f53"/>
                      <a:pt x="f55" y="f52"/>
                    </a:cubicBezTo>
                    <a:cubicBezTo>
                      <a:pt x="f54" y="f51"/>
                      <a:pt x="f55" y="f38"/>
                      <a:pt x="f57" y="f49"/>
                    </a:cubicBezTo>
                    <a:cubicBezTo>
                      <a:pt x="f63" y="f49"/>
                      <a:pt x="f46" y="f72"/>
                      <a:pt x="f46" y="f73"/>
                    </a:cubicBezTo>
                    <a:cubicBezTo>
                      <a:pt x="f63" y="f18"/>
                      <a:pt x="f68" y="f25"/>
                      <a:pt x="f66" y="f20"/>
                    </a:cubicBezTo>
                    <a:cubicBezTo>
                      <a:pt x="f70" y="f20"/>
                      <a:pt x="f41" y="f25"/>
                      <a:pt x="f69" y="f27"/>
                    </a:cubicBezTo>
                    <a:cubicBezTo>
                      <a:pt x="f69" y="f27"/>
                      <a:pt x="f58" y="f27"/>
                      <a:pt x="f58" y="f76"/>
                    </a:cubicBezTo>
                    <a:cubicBezTo>
                      <a:pt x="f58" y="f35"/>
                      <a:pt x="f69" y="f76"/>
                      <a:pt x="f40" y="f76"/>
                    </a:cubicBezTo>
                    <a:cubicBezTo>
                      <a:pt x="f42" y="f76"/>
                      <a:pt x="f75" y="f76"/>
                      <a:pt x="f66" y="f77"/>
                    </a:cubicBezTo>
                    <a:cubicBezTo>
                      <a:pt x="f66" y="f29"/>
                      <a:pt x="f44" y="f78"/>
                      <a:pt x="f66" y="f78"/>
                    </a:cubicBezTo>
                    <a:cubicBezTo>
                      <a:pt x="f70" y="f78"/>
                      <a:pt x="f41" y="f31"/>
                      <a:pt x="f58" y="f45"/>
                    </a:cubicBezTo>
                    <a:cubicBezTo>
                      <a:pt x="f58" y="f45"/>
                      <a:pt x="f56" y="f45"/>
                      <a:pt x="f56" y="f45"/>
                    </a:cubicBezTo>
                    <a:cubicBezTo>
                      <a:pt x="f62" y="f79"/>
                      <a:pt x="f62" y="f79"/>
                      <a:pt x="f56" y="f31"/>
                    </a:cubicBezTo>
                    <a:cubicBezTo>
                      <a:pt x="f58" y="f80"/>
                      <a:pt x="f58" y="f33"/>
                      <a:pt x="f69" y="f81"/>
                    </a:cubicBezTo>
                    <a:cubicBezTo>
                      <a:pt x="f40" y="f81"/>
                      <a:pt x="f41" y="f81"/>
                      <a:pt x="f41" y="f82"/>
                    </a:cubicBezTo>
                    <a:cubicBezTo>
                      <a:pt x="f40" y="f34"/>
                      <a:pt x="f69" y="f83"/>
                      <a:pt x="f58" y="f83"/>
                    </a:cubicBezTo>
                    <a:cubicBezTo>
                      <a:pt x="f62" y="f82"/>
                      <a:pt x="f53" y="f83"/>
                      <a:pt x="f52" y="f83"/>
                    </a:cubicBezTo>
                    <a:cubicBezTo>
                      <a:pt x="f51" y="f36"/>
                      <a:pt x="f51" y="f43"/>
                      <a:pt x="f49" y="f36"/>
                    </a:cubicBezTo>
                    <a:cubicBezTo>
                      <a:pt x="f71" y="f34"/>
                      <a:pt x="f73" y="f83"/>
                      <a:pt x="f13" y="f82"/>
                    </a:cubicBezTo>
                    <a:cubicBezTo>
                      <a:pt x="f47" y="f33"/>
                      <a:pt x="f20" y="f84"/>
                      <a:pt x="f27" y="f33"/>
                    </a:cubicBezTo>
                    <a:cubicBezTo>
                      <a:pt x="f76" y="f81"/>
                      <a:pt x="f77" y="f81"/>
                      <a:pt x="f78" y="f33"/>
                    </a:cubicBezTo>
                    <a:cubicBezTo>
                      <a:pt x="f78" y="f84"/>
                      <a:pt x="f45" y="f84"/>
                      <a:pt x="f79" y="f33"/>
                    </a:cubicBezTo>
                    <a:cubicBezTo>
                      <a:pt x="f79" y="f33"/>
                      <a:pt x="f31" y="f33"/>
                      <a:pt x="f31" y="f33"/>
                    </a:cubicBezTo>
                    <a:cubicBezTo>
                      <a:pt x="f80" y="f31"/>
                      <a:pt x="f33" y="f80"/>
                      <a:pt x="f82" y="f31"/>
                    </a:cubicBezTo>
                    <a:cubicBezTo>
                      <a:pt x="f83" y="f31"/>
                      <a:pt x="f43" y="f79"/>
                      <a:pt x="f37" y="f78"/>
                    </a:cubicBezTo>
                    <a:cubicBezTo>
                      <a:pt x="f37" y="f77"/>
                      <a:pt x="f7" y="f77"/>
                      <a:pt x="f85" y="f29"/>
                    </a:cubicBezTo>
                    <a:cubicBezTo>
                      <a:pt x="f86" y="f78"/>
                      <a:pt x="f87" y="f29"/>
                      <a:pt x="f87" y="f27"/>
                    </a:cubicBezTo>
                    <a:cubicBezTo>
                      <a:pt x="f87" y="f20"/>
                      <a:pt x="f88" y="f20"/>
                      <a:pt x="f88" y="f18"/>
                    </a:cubicBezTo>
                    <a:cubicBezTo>
                      <a:pt x="f89" y="f13"/>
                      <a:pt x="f89" y="f11"/>
                      <a:pt x="f87" y="f11"/>
                    </a:cubicBezTo>
                    <a:cubicBezTo>
                      <a:pt x="f90" y="f11"/>
                      <a:pt x="f91" y="f11"/>
                      <a:pt x="f92" y="f47"/>
                    </a:cubicBezTo>
                    <a:cubicBezTo>
                      <a:pt x="f85" y="f18"/>
                      <a:pt x="f91" y="f18"/>
                      <a:pt x="f91" y="f20"/>
                    </a:cubicBezTo>
                    <a:cubicBezTo>
                      <a:pt x="f90" y="f27"/>
                      <a:pt x="f91" y="f35"/>
                      <a:pt x="f85" y="f35"/>
                    </a:cubicBezTo>
                    <a:cubicBezTo>
                      <a:pt x="f37" y="f76"/>
                      <a:pt x="f83" y="f35"/>
                      <a:pt x="f82" y="f35"/>
                    </a:cubicBezTo>
                    <a:cubicBezTo>
                      <a:pt x="f31" y="f76"/>
                      <a:pt x="f78" y="f29"/>
                      <a:pt x="f77" y="f79"/>
                    </a:cubicBezTo>
                    <a:cubicBezTo>
                      <a:pt x="f77" y="f80"/>
                      <a:pt x="f35" y="f80"/>
                      <a:pt x="f27" y="f80"/>
                    </a:cubicBezTo>
                    <a:cubicBezTo>
                      <a:pt x="f18" y="f31"/>
                      <a:pt x="f73" y="f31"/>
                      <a:pt x="f74" y="f84"/>
                    </a:cubicBezTo>
                    <a:cubicBezTo>
                      <a:pt x="f74" y="f33"/>
                      <a:pt x="f71" y="f33"/>
                      <a:pt x="f71" y="f81"/>
                    </a:cubicBezTo>
                    <a:cubicBezTo>
                      <a:pt x="f38" y="f82"/>
                      <a:pt x="f49" y="f82"/>
                      <a:pt x="f51" y="f81"/>
                    </a:cubicBezTo>
                    <a:cubicBezTo>
                      <a:pt x="f52" y="f33"/>
                      <a:pt x="f51" y="f84"/>
                      <a:pt x="f49" y="f84"/>
                    </a:cubicBezTo>
                    <a:cubicBezTo>
                      <a:pt x="f38" y="f80"/>
                      <a:pt x="f71" y="f31"/>
                      <a:pt x="f71" y="f79"/>
                    </a:cubicBezTo>
                    <a:cubicBezTo>
                      <a:pt x="f71" y="f45"/>
                      <a:pt x="f74" y="f45"/>
                      <a:pt x="f72" y="f45"/>
                    </a:cubicBezTo>
                    <a:cubicBezTo>
                      <a:pt x="f73" y="f45"/>
                      <a:pt x="f11" y="f79"/>
                      <a:pt x="f47" y="f78"/>
                    </a:cubicBezTo>
                    <a:cubicBezTo>
                      <a:pt x="f20" y="f29"/>
                      <a:pt x="f76" y="f77"/>
                      <a:pt x="f29" y="f35"/>
                    </a:cubicBezTo>
                    <a:cubicBezTo>
                      <a:pt x="f29" y="f35"/>
                      <a:pt x="f29" y="f35"/>
                      <a:pt x="f29" y="f35"/>
                    </a:cubicBezTo>
                    <a:cubicBezTo>
                      <a:pt x="f80" y="f25"/>
                      <a:pt x="f34" y="f18"/>
                      <a:pt x="f7" y="f11"/>
                    </a:cubicBezTo>
                    <a:cubicBezTo>
                      <a:pt x="f92" y="f9"/>
                      <a:pt x="f86" y="f74"/>
                      <a:pt x="f88" y="f38"/>
                    </a:cubicBezTo>
                    <a:cubicBezTo>
                      <a:pt x="f88" y="f38"/>
                      <a:pt x="f88" y="f38"/>
                      <a:pt x="f88" y="f38"/>
                    </a:cubicBezTo>
                    <a:cubicBezTo>
                      <a:pt x="f93" y="f49"/>
                      <a:pt x="f30" y="f53"/>
                      <a:pt x="f94" y="f39"/>
                    </a:cubicBezTo>
                    <a:cubicBezTo>
                      <a:pt x="f95" y="f52"/>
                      <a:pt x="f96" y="f52"/>
                      <a:pt x="f97" y="f53"/>
                    </a:cubicBezTo>
                    <a:cubicBezTo>
                      <a:pt x="f98" y="f62"/>
                      <a:pt x="f99" y="f56"/>
                      <a:pt x="f100" y="f69"/>
                    </a:cubicBezTo>
                    <a:cubicBezTo>
                      <a:pt x="f101" y="f69"/>
                      <a:pt x="f101" y="f40"/>
                      <a:pt x="f102" y="f40"/>
                    </a:cubicBezTo>
                    <a:cubicBezTo>
                      <a:pt x="f103" y="f69"/>
                      <a:pt x="f103" y="f58"/>
                      <a:pt x="f103" y="f56"/>
                    </a:cubicBezTo>
                    <a:cubicBezTo>
                      <a:pt x="f103" y="f56"/>
                      <a:pt x="f103" y="f62"/>
                      <a:pt x="f103" y="f62"/>
                    </a:cubicBezTo>
                    <a:cubicBezTo>
                      <a:pt x="f104" y="f39"/>
                      <a:pt x="f103" y="f39"/>
                      <a:pt x="f103" y="f53"/>
                    </a:cubicBezTo>
                    <a:cubicBezTo>
                      <a:pt x="f103" y="f53"/>
                      <a:pt x="f103" y="f53"/>
                      <a:pt x="f103" y="f53"/>
                    </a:cubicBezTo>
                    <a:cubicBezTo>
                      <a:pt x="f101" y="f51"/>
                      <a:pt x="f105" y="f71"/>
                      <a:pt x="f28" y="f72"/>
                    </a:cubicBezTo>
                    <a:cubicBezTo>
                      <a:pt x="f106" y="f73"/>
                      <a:pt x="f107" y="f11"/>
                      <a:pt x="f97" y="f47"/>
                    </a:cubicBezTo>
                    <a:cubicBezTo>
                      <a:pt x="f98" y="f13"/>
                      <a:pt x="f28" y="f11"/>
                      <a:pt x="f99" y="f9"/>
                    </a:cubicBezTo>
                    <a:cubicBezTo>
                      <a:pt x="f101" y="f38"/>
                      <a:pt x="f108" y="f52"/>
                      <a:pt x="f109" y="f56"/>
                    </a:cubicBezTo>
                    <a:cubicBezTo>
                      <a:pt x="f24" y="f41"/>
                      <a:pt x="f22" y="f75"/>
                      <a:pt x="f110" y="f66"/>
                    </a:cubicBezTo>
                    <a:cubicBezTo>
                      <a:pt x="f111" y="f44"/>
                      <a:pt x="f112" y="f68"/>
                      <a:pt x="f113" y="f55"/>
                    </a:cubicBezTo>
                    <a:cubicBezTo>
                      <a:pt x="f113" y="f48"/>
                      <a:pt x="f114" y="f50"/>
                      <a:pt x="f115" y="f5"/>
                    </a:cubicBezTo>
                    <a:cubicBezTo>
                      <a:pt x="f6" y="f61"/>
                      <a:pt x="f6" y="f66"/>
                      <a:pt x="f115" y="f62"/>
                    </a:cubicBezTo>
                    <a:cubicBezTo>
                      <a:pt x="f115" y="f39"/>
                      <a:pt x="f116" y="f52"/>
                      <a:pt x="f116" y="f51"/>
                    </a:cubicBezTo>
                    <a:cubicBezTo>
                      <a:pt x="f116" y="f51"/>
                      <a:pt x="f116" y="f51"/>
                      <a:pt x="f116" y="f51"/>
                    </a:cubicBezTo>
                    <a:cubicBezTo>
                      <a:pt x="f114" y="f49"/>
                      <a:pt x="f114" y="f71"/>
                      <a:pt x="f113" y="f74"/>
                    </a:cubicBezTo>
                    <a:cubicBezTo>
                      <a:pt x="f117" y="f72"/>
                      <a:pt x="f8" y="f72"/>
                      <a:pt x="f8" y="f9"/>
                    </a:cubicBezTo>
                    <a:close/>
                  </a:path>
                </a:pathLst>
              </a:custGeom>
              <a:solidFill>
                <a:srgbClr val="C5CFE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75" name="Freeform 138">
                <a:extLst>
                  <a:ext uri="{FF2B5EF4-FFF2-40B4-BE49-F238E27FC236}">
                    <a16:creationId xmlns:a16="http://schemas.microsoft.com/office/drawing/2014/main" id="{8ED2EBC7-0D1D-4F1F-78F3-0F63A4EC93EF}"/>
                  </a:ext>
                </a:extLst>
              </p:cNvPr>
              <p:cNvSpPr/>
              <p:nvPr/>
            </p:nvSpPr>
            <p:spPr>
              <a:xfrm>
                <a:off x="7164388" y="6310310"/>
                <a:ext cx="187323" cy="12859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"/>
                  <a:gd name="f7" fmla="val 11"/>
                  <a:gd name="f8" fmla="val 2"/>
                  <a:gd name="f9" fmla="val 3"/>
                  <a:gd name="f10" fmla="val 15"/>
                  <a:gd name="f11" fmla="val 14"/>
                  <a:gd name="f12" fmla="val 4"/>
                  <a:gd name="f13" fmla="val 9"/>
                  <a:gd name="f14" fmla="val 6"/>
                  <a:gd name="f15" fmla="val 5"/>
                  <a:gd name="f16" fmla="val 8"/>
                  <a:gd name="f17" fmla="val 1"/>
                  <a:gd name="f18" fmla="val 7"/>
                  <a:gd name="f19" fmla="val 13"/>
                  <a:gd name="f20" fmla="+- 0 0 -90"/>
                  <a:gd name="f21" fmla="*/ f3 1 16"/>
                  <a:gd name="f22" fmla="*/ f4 1 11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16"/>
                  <a:gd name="f31" fmla="*/ f27 1 11"/>
                  <a:gd name="f32" fmla="*/ 16 f28 1"/>
                  <a:gd name="f33" fmla="*/ 2 f27 1"/>
                  <a:gd name="f34" fmla="*/ 14 f28 1"/>
                  <a:gd name="f35" fmla="*/ 4 f27 1"/>
                  <a:gd name="f36" fmla="*/ 0 f28 1"/>
                  <a:gd name="f37" fmla="*/ 11 f27 1"/>
                  <a:gd name="f38" fmla="*/ 6 f28 1"/>
                  <a:gd name="f39" fmla="*/ 6 f27 1"/>
                  <a:gd name="f40" fmla="*/ 13 f28 1"/>
                  <a:gd name="f41" fmla="+- f29 0 f1"/>
                  <a:gd name="f42" fmla="*/ f32 1 16"/>
                  <a:gd name="f43" fmla="*/ f33 1 11"/>
                  <a:gd name="f44" fmla="*/ f34 1 16"/>
                  <a:gd name="f45" fmla="*/ f35 1 11"/>
                  <a:gd name="f46" fmla="*/ f36 1 16"/>
                  <a:gd name="f47" fmla="*/ f37 1 11"/>
                  <a:gd name="f48" fmla="*/ f38 1 16"/>
                  <a:gd name="f49" fmla="*/ f39 1 11"/>
                  <a:gd name="f50" fmla="*/ f40 1 16"/>
                  <a:gd name="f51" fmla="*/ 0 1 f30"/>
                  <a:gd name="f52" fmla="*/ f24 1 f30"/>
                  <a:gd name="f53" fmla="*/ 0 1 f31"/>
                  <a:gd name="f54" fmla="*/ f25 1 f31"/>
                  <a:gd name="f55" fmla="*/ f42 1 f30"/>
                  <a:gd name="f56" fmla="*/ f43 1 f31"/>
                  <a:gd name="f57" fmla="*/ f44 1 f30"/>
                  <a:gd name="f58" fmla="*/ f45 1 f31"/>
                  <a:gd name="f59" fmla="*/ f46 1 f30"/>
                  <a:gd name="f60" fmla="*/ f47 1 f31"/>
                  <a:gd name="f61" fmla="*/ f48 1 f30"/>
                  <a:gd name="f62" fmla="*/ f49 1 f31"/>
                  <a:gd name="f63" fmla="*/ f50 1 f30"/>
                  <a:gd name="f64" fmla="*/ f51 f21 1"/>
                  <a:gd name="f65" fmla="*/ f52 f21 1"/>
                  <a:gd name="f66" fmla="*/ f54 f22 1"/>
                  <a:gd name="f67" fmla="*/ f53 f22 1"/>
                  <a:gd name="f68" fmla="*/ f55 f21 1"/>
                  <a:gd name="f69" fmla="*/ f56 f22 1"/>
                  <a:gd name="f70" fmla="*/ f57 f21 1"/>
                  <a:gd name="f71" fmla="*/ f58 f22 1"/>
                  <a:gd name="f72" fmla="*/ f59 f21 1"/>
                  <a:gd name="f73" fmla="*/ f60 f22 1"/>
                  <a:gd name="f74" fmla="*/ f61 f21 1"/>
                  <a:gd name="f75" fmla="*/ f62 f22 1"/>
                  <a:gd name="f76" fmla="*/ f63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68" y="f69"/>
                  </a:cxn>
                  <a:cxn ang="f41">
                    <a:pos x="f70" y="f71"/>
                  </a:cxn>
                  <a:cxn ang="f41">
                    <a:pos x="f72" y="f73"/>
                  </a:cxn>
                  <a:cxn ang="f41">
                    <a:pos x="f74" y="f75"/>
                  </a:cxn>
                  <a:cxn ang="f41">
                    <a:pos x="f76" y="f69"/>
                  </a:cxn>
                  <a:cxn ang="f41">
                    <a:pos x="f68" y="f69"/>
                  </a:cxn>
                </a:cxnLst>
                <a:rect l="f64" t="f67" r="f65" b="f66"/>
                <a:pathLst>
                  <a:path w="16" h="11">
                    <a:moveTo>
                      <a:pt x="f6" y="f8"/>
                    </a:moveTo>
                    <a:cubicBezTo>
                      <a:pt x="f6" y="f9"/>
                      <a:pt x="f10" y="f9"/>
                      <a:pt x="f11" y="f12"/>
                    </a:cubicBezTo>
                    <a:cubicBezTo>
                      <a:pt x="f13" y="f14"/>
                      <a:pt x="f15" y="f16"/>
                      <a:pt x="f5" y="f7"/>
                    </a:cubicBezTo>
                    <a:cubicBezTo>
                      <a:pt x="f17" y="f16"/>
                      <a:pt x="f12" y="f18"/>
                      <a:pt x="f14" y="f14"/>
                    </a:cubicBezTo>
                    <a:cubicBezTo>
                      <a:pt x="f13" y="f15"/>
                      <a:pt x="f7" y="f12"/>
                      <a:pt x="f19" y="f8"/>
                    </a:cubicBezTo>
                    <a:cubicBezTo>
                      <a:pt x="f11" y="f8"/>
                      <a:pt x="f10" y="f5"/>
                      <a:pt x="f6" y="f8"/>
                    </a:cubicBezTo>
                    <a:close/>
                  </a:path>
                </a:pathLst>
              </a:custGeom>
              <a:solidFill>
                <a:srgbClr val="C9D1E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76" name="Freeform 139">
                <a:extLst>
                  <a:ext uri="{FF2B5EF4-FFF2-40B4-BE49-F238E27FC236}">
                    <a16:creationId xmlns:a16="http://schemas.microsoft.com/office/drawing/2014/main" id="{E90B68A9-7086-6749-1ACA-BE15CF9E942D}"/>
                  </a:ext>
                </a:extLst>
              </p:cNvPr>
              <p:cNvSpPr/>
              <p:nvPr/>
            </p:nvSpPr>
            <p:spPr>
              <a:xfrm>
                <a:off x="7550145" y="6159498"/>
                <a:ext cx="152403" cy="936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"/>
                  <a:gd name="f7" fmla="val 8"/>
                  <a:gd name="f8" fmla="val 2"/>
                  <a:gd name="f9" fmla="val 4"/>
                  <a:gd name="f10" fmla="val 6"/>
                  <a:gd name="f11" fmla="val 3"/>
                  <a:gd name="f12" fmla="val 5"/>
                  <a:gd name="f13" fmla="val 7"/>
                  <a:gd name="f14" fmla="val 11"/>
                  <a:gd name="f15" fmla="val 12"/>
                  <a:gd name="f16" fmla="val 10"/>
                  <a:gd name="f17" fmla="val 1"/>
                  <a:gd name="f18" fmla="+- 0 0 -90"/>
                  <a:gd name="f19" fmla="*/ f3 1 13"/>
                  <a:gd name="f20" fmla="*/ f4 1 8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5 1 8"/>
                  <a:gd name="f29" fmla="*/ f26 1 13"/>
                  <a:gd name="f30" fmla="*/ 13 f26 1"/>
                  <a:gd name="f31" fmla="*/ 2 f25 1"/>
                  <a:gd name="f32" fmla="*/ 0 f26 1"/>
                  <a:gd name="f33" fmla="*/ 8 f25 1"/>
                  <a:gd name="f34" fmla="*/ 11 f26 1"/>
                  <a:gd name="f35" fmla="*/ 0 f25 1"/>
                  <a:gd name="f36" fmla="*/ 10 f26 1"/>
                  <a:gd name="f37" fmla="+- f27 0 f1"/>
                  <a:gd name="f38" fmla="*/ f30 1 13"/>
                  <a:gd name="f39" fmla="*/ f31 1 8"/>
                  <a:gd name="f40" fmla="*/ f32 1 13"/>
                  <a:gd name="f41" fmla="*/ f33 1 8"/>
                  <a:gd name="f42" fmla="*/ f34 1 13"/>
                  <a:gd name="f43" fmla="*/ f35 1 8"/>
                  <a:gd name="f44" fmla="*/ f36 1 13"/>
                  <a:gd name="f45" fmla="*/ 0 1 f29"/>
                  <a:gd name="f46" fmla="*/ f22 1 f29"/>
                  <a:gd name="f47" fmla="*/ 0 1 f28"/>
                  <a:gd name="f48" fmla="*/ f23 1 f28"/>
                  <a:gd name="f49" fmla="*/ f38 1 f29"/>
                  <a:gd name="f50" fmla="*/ f39 1 f28"/>
                  <a:gd name="f51" fmla="*/ f40 1 f29"/>
                  <a:gd name="f52" fmla="*/ f41 1 f28"/>
                  <a:gd name="f53" fmla="*/ f42 1 f29"/>
                  <a:gd name="f54" fmla="*/ f43 1 f28"/>
                  <a:gd name="f55" fmla="*/ f44 1 f29"/>
                  <a:gd name="f56" fmla="*/ f45 f19 1"/>
                  <a:gd name="f57" fmla="*/ f46 f19 1"/>
                  <a:gd name="f58" fmla="*/ f48 f20 1"/>
                  <a:gd name="f59" fmla="*/ f47 f20 1"/>
                  <a:gd name="f60" fmla="*/ f49 f19 1"/>
                  <a:gd name="f61" fmla="*/ f50 f20 1"/>
                  <a:gd name="f62" fmla="*/ f51 f19 1"/>
                  <a:gd name="f63" fmla="*/ f52 f20 1"/>
                  <a:gd name="f64" fmla="*/ f53 f19 1"/>
                  <a:gd name="f65" fmla="*/ f54 f20 1"/>
                  <a:gd name="f66" fmla="*/ f55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60" y="f61"/>
                  </a:cxn>
                  <a:cxn ang="f37">
                    <a:pos x="f62" y="f63"/>
                  </a:cxn>
                  <a:cxn ang="f37">
                    <a:pos x="f64" y="f65"/>
                  </a:cxn>
                  <a:cxn ang="f37">
                    <a:pos x="f66" y="f61"/>
                  </a:cxn>
                  <a:cxn ang="f37">
                    <a:pos x="f60" y="f61"/>
                  </a:cxn>
                </a:cxnLst>
                <a:rect l="f56" t="f59" r="f57" b="f58"/>
                <a:pathLst>
                  <a:path w="13" h="8">
                    <a:moveTo>
                      <a:pt x="f6" y="f8"/>
                    </a:moveTo>
                    <a:cubicBezTo>
                      <a:pt x="f7" y="f9"/>
                      <a:pt x="f9" y="f10"/>
                      <a:pt x="f5" y="f7"/>
                    </a:cubicBezTo>
                    <a:cubicBezTo>
                      <a:pt x="f11" y="f12"/>
                      <a:pt x="f13" y="f8"/>
                      <a:pt x="f14" y="f5"/>
                    </a:cubicBezTo>
                    <a:cubicBezTo>
                      <a:pt x="f15" y="f8"/>
                      <a:pt x="f16" y="f17"/>
                      <a:pt x="f16" y="f8"/>
                    </a:cubicBezTo>
                    <a:cubicBezTo>
                      <a:pt x="f14" y="f11"/>
                      <a:pt x="f15" y="f17"/>
                      <a:pt x="f6" y="f8"/>
                    </a:cubicBezTo>
                    <a:close/>
                  </a:path>
                </a:pathLst>
              </a:custGeom>
              <a:solidFill>
                <a:srgbClr val="D5DC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77" name="Freeform 140">
                <a:extLst>
                  <a:ext uri="{FF2B5EF4-FFF2-40B4-BE49-F238E27FC236}">
                    <a16:creationId xmlns:a16="http://schemas.microsoft.com/office/drawing/2014/main" id="{775C6380-EE6E-B7D9-26AF-D093AAE910AA}"/>
                  </a:ext>
                </a:extLst>
              </p:cNvPr>
              <p:cNvSpPr/>
              <p:nvPr/>
            </p:nvSpPr>
            <p:spPr>
              <a:xfrm>
                <a:off x="6894511" y="6462714"/>
                <a:ext cx="104771" cy="936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"/>
                  <a:gd name="f7" fmla="val 8"/>
                  <a:gd name="f8" fmla="val 7"/>
                  <a:gd name="f9" fmla="val 6"/>
                  <a:gd name="f10" fmla="val 5"/>
                  <a:gd name="f11" fmla="val 3"/>
                  <a:gd name="f12" fmla="val 2"/>
                  <a:gd name="f13" fmla="val 1"/>
                  <a:gd name="f14" fmla="val 4"/>
                  <a:gd name="f15" fmla="+- 0 0 -90"/>
                  <a:gd name="f16" fmla="*/ f3 1 9"/>
                  <a:gd name="f17" fmla="*/ f4 1 8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2 1 8"/>
                  <a:gd name="f26" fmla="*/ f23 1 9"/>
                  <a:gd name="f27" fmla="*/ 7 f23 1"/>
                  <a:gd name="f28" fmla="*/ 8 f22 1"/>
                  <a:gd name="f29" fmla="*/ 5 f23 1"/>
                  <a:gd name="f30" fmla="*/ 6 f22 1"/>
                  <a:gd name="f31" fmla="*/ 0 f23 1"/>
                  <a:gd name="f32" fmla="*/ 2 f22 1"/>
                  <a:gd name="f33" fmla="*/ 4 f23 1"/>
                  <a:gd name="f34" fmla="*/ 3 f22 1"/>
                  <a:gd name="f35" fmla="*/ 8 f23 1"/>
                  <a:gd name="f36" fmla="+- f24 0 f1"/>
                  <a:gd name="f37" fmla="*/ f27 1 9"/>
                  <a:gd name="f38" fmla="*/ f28 1 8"/>
                  <a:gd name="f39" fmla="*/ f29 1 9"/>
                  <a:gd name="f40" fmla="*/ f30 1 8"/>
                  <a:gd name="f41" fmla="*/ f31 1 9"/>
                  <a:gd name="f42" fmla="*/ f32 1 8"/>
                  <a:gd name="f43" fmla="*/ f33 1 9"/>
                  <a:gd name="f44" fmla="*/ f34 1 8"/>
                  <a:gd name="f45" fmla="*/ f35 1 9"/>
                  <a:gd name="f46" fmla="*/ 0 1 f26"/>
                  <a:gd name="f47" fmla="*/ f19 1 f26"/>
                  <a:gd name="f48" fmla="*/ 0 1 f25"/>
                  <a:gd name="f49" fmla="*/ f20 1 f25"/>
                  <a:gd name="f50" fmla="*/ f37 1 f26"/>
                  <a:gd name="f51" fmla="*/ f38 1 f25"/>
                  <a:gd name="f52" fmla="*/ f39 1 f26"/>
                  <a:gd name="f53" fmla="*/ f40 1 f25"/>
                  <a:gd name="f54" fmla="*/ f41 1 f26"/>
                  <a:gd name="f55" fmla="*/ f42 1 f25"/>
                  <a:gd name="f56" fmla="*/ f43 1 f26"/>
                  <a:gd name="f57" fmla="*/ f44 1 f25"/>
                  <a:gd name="f58" fmla="*/ f45 1 f26"/>
                  <a:gd name="f59" fmla="*/ f46 f16 1"/>
                  <a:gd name="f60" fmla="*/ f47 f16 1"/>
                  <a:gd name="f61" fmla="*/ f49 f17 1"/>
                  <a:gd name="f62" fmla="*/ f48 f17 1"/>
                  <a:gd name="f63" fmla="*/ f50 f16 1"/>
                  <a:gd name="f64" fmla="*/ f51 f17 1"/>
                  <a:gd name="f65" fmla="*/ f52 f16 1"/>
                  <a:gd name="f66" fmla="*/ f53 f17 1"/>
                  <a:gd name="f67" fmla="*/ f54 f16 1"/>
                  <a:gd name="f68" fmla="*/ f55 f17 1"/>
                  <a:gd name="f69" fmla="*/ f56 f16 1"/>
                  <a:gd name="f70" fmla="*/ f57 f17 1"/>
                  <a:gd name="f71" fmla="*/ f58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63" y="f64"/>
                  </a:cxn>
                  <a:cxn ang="f36">
                    <a:pos x="f65" y="f66"/>
                  </a:cxn>
                  <a:cxn ang="f36">
                    <a:pos x="f67" y="f68"/>
                  </a:cxn>
                  <a:cxn ang="f36">
                    <a:pos x="f69" y="f70"/>
                  </a:cxn>
                  <a:cxn ang="f36">
                    <a:pos x="f71" y="f66"/>
                  </a:cxn>
                  <a:cxn ang="f36">
                    <a:pos x="f63" y="f64"/>
                  </a:cxn>
                </a:cxnLst>
                <a:rect l="f59" t="f62" r="f60" b="f61"/>
                <a:pathLst>
                  <a:path w="9" h="8">
                    <a:moveTo>
                      <a:pt x="f8" y="f7"/>
                    </a:moveTo>
                    <a:cubicBezTo>
                      <a:pt x="f9" y="f8"/>
                      <a:pt x="f9" y="f8"/>
                      <a:pt x="f10" y="f9"/>
                    </a:cubicBezTo>
                    <a:cubicBezTo>
                      <a:pt x="f11" y="f10"/>
                      <a:pt x="f12" y="f11"/>
                      <a:pt x="f5" y="f12"/>
                    </a:cubicBezTo>
                    <a:cubicBezTo>
                      <a:pt x="f12" y="f13"/>
                      <a:pt x="f11" y="f5"/>
                      <a:pt x="f14" y="f11"/>
                    </a:cubicBezTo>
                    <a:cubicBezTo>
                      <a:pt x="f14" y="f14"/>
                      <a:pt x="f9" y="f10"/>
                      <a:pt x="f7" y="f9"/>
                    </a:cubicBezTo>
                    <a:cubicBezTo>
                      <a:pt x="f6" y="f8"/>
                      <a:pt x="f6" y="f7"/>
                      <a:pt x="f8" y="f7"/>
                    </a:cubicBezTo>
                    <a:close/>
                  </a:path>
                </a:pathLst>
              </a:custGeom>
              <a:solidFill>
                <a:srgbClr val="C9D1E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78" name="Freeform 141">
                <a:extLst>
                  <a:ext uri="{FF2B5EF4-FFF2-40B4-BE49-F238E27FC236}">
                    <a16:creationId xmlns:a16="http://schemas.microsoft.com/office/drawing/2014/main" id="{86751F9B-C3E5-5A0A-ABC9-40B578F36CF5}"/>
                  </a:ext>
                </a:extLst>
              </p:cNvPr>
              <p:cNvSpPr/>
              <p:nvPr/>
            </p:nvSpPr>
            <p:spPr>
              <a:xfrm>
                <a:off x="8253410" y="6615117"/>
                <a:ext cx="174622" cy="936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"/>
                  <a:gd name="f7" fmla="val 8"/>
                  <a:gd name="f8" fmla="val 10"/>
                  <a:gd name="f9" fmla="val 3"/>
                  <a:gd name="f10" fmla="val 6"/>
                  <a:gd name="f11" fmla="val 2"/>
                  <a:gd name="f12" fmla="val 4"/>
                  <a:gd name="f13" fmla="val 9"/>
                  <a:gd name="f14" fmla="val 12"/>
                  <a:gd name="f15" fmla="val 1"/>
                  <a:gd name="f16" fmla="+- 0 0 -90"/>
                  <a:gd name="f17" fmla="*/ f3 1 15"/>
                  <a:gd name="f18" fmla="*/ f4 1 8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3 1 8"/>
                  <a:gd name="f27" fmla="*/ f24 1 15"/>
                  <a:gd name="f28" fmla="*/ 15 f24 1"/>
                  <a:gd name="f29" fmla="*/ 0 f23 1"/>
                  <a:gd name="f30" fmla="*/ 0 f24 1"/>
                  <a:gd name="f31" fmla="*/ 8 f23 1"/>
                  <a:gd name="f32" fmla="*/ 6 f24 1"/>
                  <a:gd name="f33" fmla="*/ 4 f23 1"/>
                  <a:gd name="f34" fmla="+- f25 0 f1"/>
                  <a:gd name="f35" fmla="*/ f28 1 15"/>
                  <a:gd name="f36" fmla="*/ f29 1 8"/>
                  <a:gd name="f37" fmla="*/ f30 1 15"/>
                  <a:gd name="f38" fmla="*/ f31 1 8"/>
                  <a:gd name="f39" fmla="*/ f32 1 15"/>
                  <a:gd name="f40" fmla="*/ f33 1 8"/>
                  <a:gd name="f41" fmla="*/ 0 1 f27"/>
                  <a:gd name="f42" fmla="*/ f20 1 f27"/>
                  <a:gd name="f43" fmla="*/ 0 1 f26"/>
                  <a:gd name="f44" fmla="*/ f21 1 f26"/>
                  <a:gd name="f45" fmla="*/ f35 1 f27"/>
                  <a:gd name="f46" fmla="*/ f36 1 f26"/>
                  <a:gd name="f47" fmla="*/ f37 1 f27"/>
                  <a:gd name="f48" fmla="*/ f38 1 f26"/>
                  <a:gd name="f49" fmla="*/ f39 1 f27"/>
                  <a:gd name="f50" fmla="*/ f40 1 f26"/>
                  <a:gd name="f51" fmla="*/ f41 f17 1"/>
                  <a:gd name="f52" fmla="*/ f42 f17 1"/>
                  <a:gd name="f53" fmla="*/ f44 f18 1"/>
                  <a:gd name="f54" fmla="*/ f43 f18 1"/>
                  <a:gd name="f55" fmla="*/ f45 f17 1"/>
                  <a:gd name="f56" fmla="*/ f46 f18 1"/>
                  <a:gd name="f57" fmla="*/ f47 f17 1"/>
                  <a:gd name="f58" fmla="*/ f48 f18 1"/>
                  <a:gd name="f59" fmla="*/ f49 f17 1"/>
                  <a:gd name="f60" fmla="*/ f50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5" y="f56"/>
                  </a:cxn>
                  <a:cxn ang="f34">
                    <a:pos x="f57" y="f58"/>
                  </a:cxn>
                  <a:cxn ang="f34">
                    <a:pos x="f59" y="f60"/>
                  </a:cxn>
                  <a:cxn ang="f34">
                    <a:pos x="f55" y="f56"/>
                  </a:cxn>
                  <a:cxn ang="f34">
                    <a:pos x="f55" y="f56"/>
                  </a:cxn>
                </a:cxnLst>
                <a:rect l="f51" t="f54" r="f52" b="f53"/>
                <a:pathLst>
                  <a:path w="15" h="8">
                    <a:moveTo>
                      <a:pt x="f6" y="f5"/>
                    </a:moveTo>
                    <a:cubicBezTo>
                      <a:pt x="f8" y="f9"/>
                      <a:pt x="f10" y="f10"/>
                      <a:pt x="f5" y="f7"/>
                    </a:cubicBezTo>
                    <a:cubicBezTo>
                      <a:pt x="f11" y="f10"/>
                      <a:pt x="f12" y="f10"/>
                      <a:pt x="f10" y="f12"/>
                    </a:cubicBezTo>
                    <a:cubicBezTo>
                      <a:pt x="f13" y="f9"/>
                      <a:pt x="f14" y="f15"/>
                      <a:pt x="f6" y="f5"/>
                    </a:cubicBezTo>
                    <a:cubicBezTo>
                      <a:pt x="f6" y="f5"/>
                      <a:pt x="f6" y="f5"/>
                      <a:pt x="f6" y="f5"/>
                    </a:cubicBezTo>
                    <a:close/>
                  </a:path>
                </a:pathLst>
              </a:custGeom>
              <a:solidFill>
                <a:srgbClr val="8689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79" name="Freeform 142">
                <a:extLst>
                  <a:ext uri="{FF2B5EF4-FFF2-40B4-BE49-F238E27FC236}">
                    <a16:creationId xmlns:a16="http://schemas.microsoft.com/office/drawing/2014/main" id="{BCC10B98-DB9F-8D43-CEB9-A96184B1C380}"/>
                  </a:ext>
                </a:extLst>
              </p:cNvPr>
              <p:cNvSpPr/>
              <p:nvPr/>
            </p:nvSpPr>
            <p:spPr>
              <a:xfrm>
                <a:off x="7539035" y="6288091"/>
                <a:ext cx="93661" cy="12859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"/>
                  <a:gd name="f7" fmla="val 11"/>
                  <a:gd name="f8" fmla="val 5"/>
                  <a:gd name="f9" fmla="val 2"/>
                  <a:gd name="f10" fmla="val 4"/>
                  <a:gd name="f11" fmla="val 3"/>
                  <a:gd name="f12" fmla="val 6"/>
                  <a:gd name="f13" fmla="val 7"/>
                  <a:gd name="f14" fmla="+- 0 0 -90"/>
                  <a:gd name="f15" fmla="*/ f3 1 8"/>
                  <a:gd name="f16" fmla="*/ f4 1 11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8"/>
                  <a:gd name="f25" fmla="*/ f21 1 11"/>
                  <a:gd name="f26" fmla="*/ 8 f22 1"/>
                  <a:gd name="f27" fmla="*/ 11 f21 1"/>
                  <a:gd name="f28" fmla="*/ 0 f22 1"/>
                  <a:gd name="f29" fmla="*/ 0 f21 1"/>
                  <a:gd name="f30" fmla="+- f23 0 f1"/>
                  <a:gd name="f31" fmla="*/ f26 1 8"/>
                  <a:gd name="f32" fmla="*/ f27 1 11"/>
                  <a:gd name="f33" fmla="*/ f28 1 8"/>
                  <a:gd name="f34" fmla="*/ f29 1 11"/>
                  <a:gd name="f35" fmla="*/ 0 1 f24"/>
                  <a:gd name="f36" fmla="*/ f18 1 f24"/>
                  <a:gd name="f37" fmla="*/ 0 1 f25"/>
                  <a:gd name="f38" fmla="*/ f19 1 f25"/>
                  <a:gd name="f39" fmla="*/ f31 1 f24"/>
                  <a:gd name="f40" fmla="*/ f32 1 f25"/>
                  <a:gd name="f41" fmla="*/ f33 1 f24"/>
                  <a:gd name="f42" fmla="*/ f34 1 f25"/>
                  <a:gd name="f43" fmla="*/ f35 f15 1"/>
                  <a:gd name="f44" fmla="*/ f36 f15 1"/>
                  <a:gd name="f45" fmla="*/ f38 f16 1"/>
                  <a:gd name="f46" fmla="*/ f37 f16 1"/>
                  <a:gd name="f47" fmla="*/ f39 f15 1"/>
                  <a:gd name="f48" fmla="*/ f40 f16 1"/>
                  <a:gd name="f49" fmla="*/ f41 f15 1"/>
                  <a:gd name="f50" fmla="*/ f4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7" y="f48"/>
                  </a:cxn>
                  <a:cxn ang="f30">
                    <a:pos x="f49" y="f50"/>
                  </a:cxn>
                  <a:cxn ang="f30">
                    <a:pos x="f47" y="f48"/>
                  </a:cxn>
                </a:cxnLst>
                <a:rect l="f43" t="f46" r="f44" b="f45"/>
                <a:pathLst>
                  <a:path w="8" h="11">
                    <a:moveTo>
                      <a:pt x="f6" y="f7"/>
                    </a:moveTo>
                    <a:cubicBezTo>
                      <a:pt x="f8" y="f6"/>
                      <a:pt x="f9" y="f10"/>
                      <a:pt x="f5" y="f5"/>
                    </a:cubicBezTo>
                    <a:cubicBezTo>
                      <a:pt x="f11" y="f11"/>
                      <a:pt x="f12" y="f13"/>
                      <a:pt x="f6" y="f7"/>
                    </a:cubicBezTo>
                    <a:close/>
                  </a:path>
                </a:pathLst>
              </a:custGeom>
              <a:solidFill>
                <a:srgbClr val="8A667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80" name="Freeform 143">
                <a:extLst>
                  <a:ext uri="{FF2B5EF4-FFF2-40B4-BE49-F238E27FC236}">
                    <a16:creationId xmlns:a16="http://schemas.microsoft.com/office/drawing/2014/main" id="{D54DB7D7-80AB-841A-1B9F-93CD9EAF9673}"/>
                  </a:ext>
                </a:extLst>
              </p:cNvPr>
              <p:cNvSpPr/>
              <p:nvPr/>
            </p:nvSpPr>
            <p:spPr>
              <a:xfrm>
                <a:off x="7092945" y="6427793"/>
                <a:ext cx="47621" cy="34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"/>
                  <a:gd name="f7" fmla="val 3"/>
                  <a:gd name="f8" fmla="val 1"/>
                  <a:gd name="f9" fmla="val 2"/>
                  <a:gd name="f10" fmla="+- 0 0 -90"/>
                  <a:gd name="f11" fmla="*/ f3 1 4"/>
                  <a:gd name="f12" fmla="*/ f4 1 3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7 1 3"/>
                  <a:gd name="f21" fmla="*/ f18 1 4"/>
                  <a:gd name="f22" fmla="*/ 1 f18 1"/>
                  <a:gd name="f23" fmla="*/ 3 f17 1"/>
                  <a:gd name="f24" fmla="*/ 0 f18 1"/>
                  <a:gd name="f25" fmla="*/ 4 f18 1"/>
                  <a:gd name="f26" fmla="*/ 2 f17 1"/>
                  <a:gd name="f27" fmla="+- f19 0 f1"/>
                  <a:gd name="f28" fmla="*/ f22 1 4"/>
                  <a:gd name="f29" fmla="*/ f23 1 3"/>
                  <a:gd name="f30" fmla="*/ f24 1 4"/>
                  <a:gd name="f31" fmla="*/ f25 1 4"/>
                  <a:gd name="f32" fmla="*/ f26 1 3"/>
                  <a:gd name="f33" fmla="*/ 0 1 f21"/>
                  <a:gd name="f34" fmla="*/ f14 1 f21"/>
                  <a:gd name="f35" fmla="*/ 0 1 f20"/>
                  <a:gd name="f36" fmla="*/ f15 1 f20"/>
                  <a:gd name="f37" fmla="*/ f28 1 f21"/>
                  <a:gd name="f38" fmla="*/ f29 1 f20"/>
                  <a:gd name="f39" fmla="*/ f30 1 f21"/>
                  <a:gd name="f40" fmla="*/ f31 1 f21"/>
                  <a:gd name="f41" fmla="*/ f32 1 f20"/>
                  <a:gd name="f42" fmla="*/ f33 f11 1"/>
                  <a:gd name="f43" fmla="*/ f34 f11 1"/>
                  <a:gd name="f44" fmla="*/ f36 f12 1"/>
                  <a:gd name="f45" fmla="*/ f35 f12 1"/>
                  <a:gd name="f46" fmla="*/ f37 f11 1"/>
                  <a:gd name="f47" fmla="*/ f38 f12 1"/>
                  <a:gd name="f48" fmla="*/ f39 f11 1"/>
                  <a:gd name="f49" fmla="*/ f40 f11 1"/>
                  <a:gd name="f50" fmla="*/ f41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46" y="f47"/>
                  </a:cxn>
                  <a:cxn ang="f27">
                    <a:pos x="f48" y="f47"/>
                  </a:cxn>
                  <a:cxn ang="f27">
                    <a:pos x="f49" y="f50"/>
                  </a:cxn>
                  <a:cxn ang="f27">
                    <a:pos x="f46" y="f47"/>
                  </a:cxn>
                </a:cxnLst>
                <a:rect l="f42" t="f45" r="f43" b="f44"/>
                <a:pathLst>
                  <a:path w="4" h="3">
                    <a:moveTo>
                      <a:pt x="f8" y="f7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5"/>
                      <a:pt x="f9" y="f5"/>
                      <a:pt x="f6" y="f9"/>
                    </a:cubicBezTo>
                    <a:cubicBezTo>
                      <a:pt x="f7" y="f7"/>
                      <a:pt x="f9" y="f7"/>
                      <a:pt x="f8" y="f7"/>
                    </a:cubicBezTo>
                    <a:close/>
                  </a:path>
                </a:pathLst>
              </a:custGeom>
              <a:solidFill>
                <a:srgbClr val="C9D1E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81" name="Freeform 144">
                <a:extLst>
                  <a:ext uri="{FF2B5EF4-FFF2-40B4-BE49-F238E27FC236}">
                    <a16:creationId xmlns:a16="http://schemas.microsoft.com/office/drawing/2014/main" id="{F02ABBF2-C978-80C8-AC9B-5F3B6968085A}"/>
                  </a:ext>
                </a:extLst>
              </p:cNvPr>
              <p:cNvSpPr/>
              <p:nvPr/>
            </p:nvSpPr>
            <p:spPr>
              <a:xfrm>
                <a:off x="8159748" y="6708779"/>
                <a:ext cx="93661" cy="34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"/>
                  <a:gd name="f7" fmla="val 3"/>
                  <a:gd name="f8" fmla="val 6"/>
                  <a:gd name="f9" fmla="val 1"/>
                  <a:gd name="f10" fmla="val 2"/>
                  <a:gd name="f11" fmla="val 5"/>
                  <a:gd name="f12" fmla="+- 0 0 -90"/>
                  <a:gd name="f13" fmla="*/ f3 1 8"/>
                  <a:gd name="f14" fmla="*/ f4 1 3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19 1 3"/>
                  <a:gd name="f23" fmla="*/ f20 1 8"/>
                  <a:gd name="f24" fmla="*/ 8 f20 1"/>
                  <a:gd name="f25" fmla="*/ 0 f19 1"/>
                  <a:gd name="f26" fmla="*/ 0 f20 1"/>
                  <a:gd name="f27" fmla="*/ 3 f19 1"/>
                  <a:gd name="f28" fmla="+- f21 0 f1"/>
                  <a:gd name="f29" fmla="*/ f24 1 8"/>
                  <a:gd name="f30" fmla="*/ f25 1 3"/>
                  <a:gd name="f31" fmla="*/ f26 1 8"/>
                  <a:gd name="f32" fmla="*/ f27 1 3"/>
                  <a:gd name="f33" fmla="*/ 0 1 f23"/>
                  <a:gd name="f34" fmla="*/ f16 1 f23"/>
                  <a:gd name="f35" fmla="*/ 0 1 f22"/>
                  <a:gd name="f36" fmla="*/ f17 1 f22"/>
                  <a:gd name="f37" fmla="*/ f29 1 f23"/>
                  <a:gd name="f38" fmla="*/ f30 1 f22"/>
                  <a:gd name="f39" fmla="*/ f31 1 f23"/>
                  <a:gd name="f40" fmla="*/ f32 1 f22"/>
                  <a:gd name="f41" fmla="*/ f33 f13 1"/>
                  <a:gd name="f42" fmla="*/ f34 f13 1"/>
                  <a:gd name="f43" fmla="*/ f36 f14 1"/>
                  <a:gd name="f44" fmla="*/ f35 f14 1"/>
                  <a:gd name="f45" fmla="*/ f37 f13 1"/>
                  <a:gd name="f46" fmla="*/ f38 f14 1"/>
                  <a:gd name="f47" fmla="*/ f39 f13 1"/>
                  <a:gd name="f48" fmla="*/ f4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5" y="f46"/>
                  </a:cxn>
                  <a:cxn ang="f28">
                    <a:pos x="f47" y="f48"/>
                  </a:cxn>
                  <a:cxn ang="f28">
                    <a:pos x="f45" y="f46"/>
                  </a:cxn>
                </a:cxnLst>
                <a:rect l="f41" t="f44" r="f42" b="f43"/>
                <a:pathLst>
                  <a:path w="8" h="3">
                    <a:moveTo>
                      <a:pt x="f6" y="f5"/>
                    </a:moveTo>
                    <a:cubicBezTo>
                      <a:pt x="f8" y="f9"/>
                      <a:pt x="f7" y="f7"/>
                      <a:pt x="f5" y="f7"/>
                    </a:cubicBezTo>
                    <a:cubicBezTo>
                      <a:pt x="f10" y="f9"/>
                      <a:pt x="f11" y="f5"/>
                      <a:pt x="f6" y="f5"/>
                    </a:cubicBezTo>
                    <a:close/>
                  </a:path>
                </a:pathLst>
              </a:custGeom>
              <a:solidFill>
                <a:srgbClr val="8689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82" name="Freeform 145">
                <a:extLst>
                  <a:ext uri="{FF2B5EF4-FFF2-40B4-BE49-F238E27FC236}">
                    <a16:creationId xmlns:a16="http://schemas.microsoft.com/office/drawing/2014/main" id="{0017E10A-1471-C1D6-B775-764E67953213}"/>
                  </a:ext>
                </a:extLst>
              </p:cNvPr>
              <p:cNvSpPr/>
              <p:nvPr/>
            </p:nvSpPr>
            <p:spPr>
              <a:xfrm>
                <a:off x="7842251" y="6486525"/>
                <a:ext cx="71442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"/>
                  <a:gd name="f7" fmla="val 4"/>
                  <a:gd name="f8" fmla="val 1"/>
                  <a:gd name="f9" fmla="val 3"/>
                  <a:gd name="f10" fmla="val 2"/>
                  <a:gd name="f11" fmla="+- 0 0 -90"/>
                  <a:gd name="f12" fmla="*/ f3 1 6"/>
                  <a:gd name="f13" fmla="*/ f4 1 4"/>
                  <a:gd name="f14" fmla="val f5"/>
                  <a:gd name="f15" fmla="val f6"/>
                  <a:gd name="f16" fmla="val f7"/>
                  <a:gd name="f17" fmla="*/ f11 f0 1"/>
                  <a:gd name="f18" fmla="+- f16 0 f14"/>
                  <a:gd name="f19" fmla="+- f15 0 f14"/>
                  <a:gd name="f20" fmla="*/ f17 1 f2"/>
                  <a:gd name="f21" fmla="*/ f18 1 4"/>
                  <a:gd name="f22" fmla="*/ f19 1 6"/>
                  <a:gd name="f23" fmla="*/ 1 f19 1"/>
                  <a:gd name="f24" fmla="*/ 0 f18 1"/>
                  <a:gd name="f25" fmla="*/ 6 f19 1"/>
                  <a:gd name="f26" fmla="*/ 3 f18 1"/>
                  <a:gd name="f27" fmla="*/ 0 f19 1"/>
                  <a:gd name="f28" fmla="*/ 1 f18 1"/>
                  <a:gd name="f29" fmla="+- f20 0 f1"/>
                  <a:gd name="f30" fmla="*/ f23 1 6"/>
                  <a:gd name="f31" fmla="*/ f24 1 4"/>
                  <a:gd name="f32" fmla="*/ f25 1 6"/>
                  <a:gd name="f33" fmla="*/ f26 1 4"/>
                  <a:gd name="f34" fmla="*/ f27 1 6"/>
                  <a:gd name="f35" fmla="*/ f28 1 4"/>
                  <a:gd name="f36" fmla="*/ 0 1 f22"/>
                  <a:gd name="f37" fmla="*/ f15 1 f22"/>
                  <a:gd name="f38" fmla="*/ 0 1 f21"/>
                  <a:gd name="f39" fmla="*/ f16 1 f21"/>
                  <a:gd name="f40" fmla="*/ f30 1 f22"/>
                  <a:gd name="f41" fmla="*/ f31 1 f21"/>
                  <a:gd name="f42" fmla="*/ f32 1 f22"/>
                  <a:gd name="f43" fmla="*/ f33 1 f21"/>
                  <a:gd name="f44" fmla="*/ f34 1 f22"/>
                  <a:gd name="f45" fmla="*/ f35 1 f21"/>
                  <a:gd name="f46" fmla="*/ f36 f12 1"/>
                  <a:gd name="f47" fmla="*/ f37 f12 1"/>
                  <a:gd name="f48" fmla="*/ f39 f13 1"/>
                  <a:gd name="f49" fmla="*/ f38 f13 1"/>
                  <a:gd name="f50" fmla="*/ f40 f12 1"/>
                  <a:gd name="f51" fmla="*/ f41 f13 1"/>
                  <a:gd name="f52" fmla="*/ f42 f12 1"/>
                  <a:gd name="f53" fmla="*/ f43 f13 1"/>
                  <a:gd name="f54" fmla="*/ f44 f12 1"/>
                  <a:gd name="f55" fmla="*/ f45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50" y="f51"/>
                  </a:cxn>
                  <a:cxn ang="f29">
                    <a:pos x="f52" y="f53"/>
                  </a:cxn>
                  <a:cxn ang="f29">
                    <a:pos x="f54" y="f55"/>
                  </a:cxn>
                  <a:cxn ang="f29">
                    <a:pos x="f50" y="f51"/>
                  </a:cxn>
                </a:cxnLst>
                <a:rect l="f46" t="f49" r="f47" b="f48"/>
                <a:pathLst>
                  <a:path w="6" h="4">
                    <a:moveTo>
                      <a:pt x="f8" y="f5"/>
                    </a:moveTo>
                    <a:cubicBezTo>
                      <a:pt x="f9" y="f8"/>
                      <a:pt x="f7" y="f10"/>
                      <a:pt x="f6" y="f9"/>
                    </a:cubicBezTo>
                    <a:cubicBezTo>
                      <a:pt x="f9" y="f7"/>
                      <a:pt x="f10" y="f10"/>
                      <a:pt x="f5" y="f8"/>
                    </a:cubicBezTo>
                    <a:cubicBezTo>
                      <a:pt x="f8" y="f8"/>
                      <a:pt x="f8" y="f8"/>
                      <a:pt x="f8" y="f5"/>
                    </a:cubicBezTo>
                    <a:close/>
                  </a:path>
                </a:pathLst>
              </a:custGeom>
              <a:solidFill>
                <a:srgbClr val="858A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83" name="Freeform 146">
                <a:extLst>
                  <a:ext uri="{FF2B5EF4-FFF2-40B4-BE49-F238E27FC236}">
                    <a16:creationId xmlns:a16="http://schemas.microsoft.com/office/drawing/2014/main" id="{A1FAB271-00F1-4A02-69E6-2CB82DE02414}"/>
                  </a:ext>
                </a:extLst>
              </p:cNvPr>
              <p:cNvSpPr/>
              <p:nvPr/>
            </p:nvSpPr>
            <p:spPr>
              <a:xfrm>
                <a:off x="7913683" y="6626227"/>
                <a:ext cx="1311277" cy="3968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2"/>
                  <a:gd name="f7" fmla="val 34"/>
                  <a:gd name="f8" fmla="val 96"/>
                  <a:gd name="f9" fmla="val 13"/>
                  <a:gd name="f10" fmla="val 88"/>
                  <a:gd name="f11" fmla="val 15"/>
                  <a:gd name="f12" fmla="val 79"/>
                  <a:gd name="f13" fmla="val 18"/>
                  <a:gd name="f14" fmla="val 71"/>
                  <a:gd name="f15" fmla="val 21"/>
                  <a:gd name="f16" fmla="val 54"/>
                  <a:gd name="f17" fmla="val 26"/>
                  <a:gd name="f18" fmla="val 37"/>
                  <a:gd name="f19" fmla="val 30"/>
                  <a:gd name="f20" fmla="val 19"/>
                  <a:gd name="f21" fmla="val 32"/>
                  <a:gd name="f22" fmla="val 33"/>
                  <a:gd name="f23" fmla="val 11"/>
                  <a:gd name="f24" fmla="val 6"/>
                  <a:gd name="f25" fmla="val 1"/>
                  <a:gd name="f26" fmla="val 29"/>
                  <a:gd name="f27" fmla="val 27"/>
                  <a:gd name="f28" fmla="val 25"/>
                  <a:gd name="f29" fmla="val 23"/>
                  <a:gd name="f30" fmla="val 5"/>
                  <a:gd name="f31" fmla="val 9"/>
                  <a:gd name="f32" fmla="val 14"/>
                  <a:gd name="f33" fmla="val 22"/>
                  <a:gd name="f34" fmla="val 41"/>
                  <a:gd name="f35" fmla="val 17"/>
                  <a:gd name="f36" fmla="val 66"/>
                  <a:gd name="f37" fmla="val 78"/>
                  <a:gd name="f38" fmla="val 82"/>
                  <a:gd name="f39" fmla="val 86"/>
                  <a:gd name="f40" fmla="val 3"/>
                  <a:gd name="f41" fmla="val 90"/>
                  <a:gd name="f42" fmla="val 95"/>
                  <a:gd name="f43" fmla="val 101"/>
                  <a:gd name="f44" fmla="val 107"/>
                  <a:gd name="f45" fmla="val 108"/>
                  <a:gd name="f46" fmla="val 2"/>
                  <a:gd name="f47" fmla="val 111"/>
                  <a:gd name="f48" fmla="val 110"/>
                  <a:gd name="f49" fmla="val 12"/>
                  <a:gd name="f50" fmla="val 109"/>
                  <a:gd name="f51" fmla="val 105"/>
                  <a:gd name="f52" fmla="val 100"/>
                  <a:gd name="f53" fmla="+- 0 0 -90"/>
                  <a:gd name="f54" fmla="*/ f3 1 112"/>
                  <a:gd name="f55" fmla="*/ f4 1 34"/>
                  <a:gd name="f56" fmla="val f5"/>
                  <a:gd name="f57" fmla="val f6"/>
                  <a:gd name="f58" fmla="val f7"/>
                  <a:gd name="f59" fmla="*/ f53 f0 1"/>
                  <a:gd name="f60" fmla="+- f58 0 f56"/>
                  <a:gd name="f61" fmla="+- f57 0 f56"/>
                  <a:gd name="f62" fmla="*/ f59 1 f2"/>
                  <a:gd name="f63" fmla="*/ f61 1 112"/>
                  <a:gd name="f64" fmla="*/ f60 1 34"/>
                  <a:gd name="f65" fmla="*/ 96 f61 1"/>
                  <a:gd name="f66" fmla="*/ 13 f60 1"/>
                  <a:gd name="f67" fmla="*/ 71 f61 1"/>
                  <a:gd name="f68" fmla="*/ 21 f60 1"/>
                  <a:gd name="f69" fmla="*/ 19 f61 1"/>
                  <a:gd name="f70" fmla="*/ 32 f60 1"/>
                  <a:gd name="f71" fmla="*/ 6 f61 1"/>
                  <a:gd name="f72" fmla="*/ 34 f60 1"/>
                  <a:gd name="f73" fmla="*/ 1 f61 1"/>
                  <a:gd name="f74" fmla="*/ 29 f60 1"/>
                  <a:gd name="f75" fmla="*/ 23 f60 1"/>
                  <a:gd name="f76" fmla="*/ 14 f61 1"/>
                  <a:gd name="f77" fmla="*/ 41 f61 1"/>
                  <a:gd name="f78" fmla="*/ 17 f60 1"/>
                  <a:gd name="f79" fmla="*/ 78 f61 1"/>
                  <a:gd name="f80" fmla="*/ 6 f60 1"/>
                  <a:gd name="f81" fmla="*/ 90 f61 1"/>
                  <a:gd name="f82" fmla="*/ 3 f60 1"/>
                  <a:gd name="f83" fmla="*/ 107 f61 1"/>
                  <a:gd name="f84" fmla="*/ 1 f60 1"/>
                  <a:gd name="f85" fmla="*/ 111 f61 1"/>
                  <a:gd name="f86" fmla="*/ 11 f60 1"/>
                  <a:gd name="f87" fmla="*/ 109 f61 1"/>
                  <a:gd name="f88" fmla="*/ 12 f60 1"/>
                  <a:gd name="f89" fmla="+- f62 0 f1"/>
                  <a:gd name="f90" fmla="*/ f65 1 112"/>
                  <a:gd name="f91" fmla="*/ f66 1 34"/>
                  <a:gd name="f92" fmla="*/ f67 1 112"/>
                  <a:gd name="f93" fmla="*/ f68 1 34"/>
                  <a:gd name="f94" fmla="*/ f69 1 112"/>
                  <a:gd name="f95" fmla="*/ f70 1 34"/>
                  <a:gd name="f96" fmla="*/ f71 1 112"/>
                  <a:gd name="f97" fmla="*/ f72 1 34"/>
                  <a:gd name="f98" fmla="*/ f73 1 112"/>
                  <a:gd name="f99" fmla="*/ f74 1 34"/>
                  <a:gd name="f100" fmla="*/ f75 1 34"/>
                  <a:gd name="f101" fmla="*/ f76 1 112"/>
                  <a:gd name="f102" fmla="*/ f77 1 112"/>
                  <a:gd name="f103" fmla="*/ f78 1 34"/>
                  <a:gd name="f104" fmla="*/ f79 1 112"/>
                  <a:gd name="f105" fmla="*/ f80 1 34"/>
                  <a:gd name="f106" fmla="*/ f81 1 112"/>
                  <a:gd name="f107" fmla="*/ f82 1 34"/>
                  <a:gd name="f108" fmla="*/ f83 1 112"/>
                  <a:gd name="f109" fmla="*/ f84 1 34"/>
                  <a:gd name="f110" fmla="*/ f85 1 112"/>
                  <a:gd name="f111" fmla="*/ f86 1 34"/>
                  <a:gd name="f112" fmla="*/ f87 1 112"/>
                  <a:gd name="f113" fmla="*/ f88 1 34"/>
                  <a:gd name="f114" fmla="*/ 0 1 f63"/>
                  <a:gd name="f115" fmla="*/ f57 1 f63"/>
                  <a:gd name="f116" fmla="*/ 0 1 f64"/>
                  <a:gd name="f117" fmla="*/ f58 1 f64"/>
                  <a:gd name="f118" fmla="*/ f90 1 f63"/>
                  <a:gd name="f119" fmla="*/ f91 1 f64"/>
                  <a:gd name="f120" fmla="*/ f92 1 f63"/>
                  <a:gd name="f121" fmla="*/ f93 1 f64"/>
                  <a:gd name="f122" fmla="*/ f94 1 f63"/>
                  <a:gd name="f123" fmla="*/ f95 1 f64"/>
                  <a:gd name="f124" fmla="*/ f96 1 f63"/>
                  <a:gd name="f125" fmla="*/ f97 1 f64"/>
                  <a:gd name="f126" fmla="*/ f98 1 f63"/>
                  <a:gd name="f127" fmla="*/ f99 1 f64"/>
                  <a:gd name="f128" fmla="*/ f100 1 f64"/>
                  <a:gd name="f129" fmla="*/ f101 1 f63"/>
                  <a:gd name="f130" fmla="*/ f102 1 f63"/>
                  <a:gd name="f131" fmla="*/ f103 1 f64"/>
                  <a:gd name="f132" fmla="*/ f104 1 f63"/>
                  <a:gd name="f133" fmla="*/ f105 1 f64"/>
                  <a:gd name="f134" fmla="*/ f106 1 f63"/>
                  <a:gd name="f135" fmla="*/ f107 1 f64"/>
                  <a:gd name="f136" fmla="*/ f108 1 f63"/>
                  <a:gd name="f137" fmla="*/ f109 1 f64"/>
                  <a:gd name="f138" fmla="*/ f110 1 f63"/>
                  <a:gd name="f139" fmla="*/ f111 1 f64"/>
                  <a:gd name="f140" fmla="*/ f112 1 f63"/>
                  <a:gd name="f141" fmla="*/ f113 1 f64"/>
                  <a:gd name="f142" fmla="*/ f114 f54 1"/>
                  <a:gd name="f143" fmla="*/ f115 f54 1"/>
                  <a:gd name="f144" fmla="*/ f117 f55 1"/>
                  <a:gd name="f145" fmla="*/ f116 f55 1"/>
                  <a:gd name="f146" fmla="*/ f118 f54 1"/>
                  <a:gd name="f147" fmla="*/ f119 f55 1"/>
                  <a:gd name="f148" fmla="*/ f120 f54 1"/>
                  <a:gd name="f149" fmla="*/ f121 f55 1"/>
                  <a:gd name="f150" fmla="*/ f122 f54 1"/>
                  <a:gd name="f151" fmla="*/ f123 f55 1"/>
                  <a:gd name="f152" fmla="*/ f124 f54 1"/>
                  <a:gd name="f153" fmla="*/ f125 f55 1"/>
                  <a:gd name="f154" fmla="*/ f126 f54 1"/>
                  <a:gd name="f155" fmla="*/ f127 f55 1"/>
                  <a:gd name="f156" fmla="*/ f128 f55 1"/>
                  <a:gd name="f157" fmla="*/ f129 f54 1"/>
                  <a:gd name="f158" fmla="*/ f130 f54 1"/>
                  <a:gd name="f159" fmla="*/ f131 f55 1"/>
                  <a:gd name="f160" fmla="*/ f132 f54 1"/>
                  <a:gd name="f161" fmla="*/ f133 f55 1"/>
                  <a:gd name="f162" fmla="*/ f134 f54 1"/>
                  <a:gd name="f163" fmla="*/ f135 f55 1"/>
                  <a:gd name="f164" fmla="*/ f136 f54 1"/>
                  <a:gd name="f165" fmla="*/ f137 f55 1"/>
                  <a:gd name="f166" fmla="*/ f138 f54 1"/>
                  <a:gd name="f167" fmla="*/ f139 f55 1"/>
                  <a:gd name="f168" fmla="*/ f140 f54 1"/>
                  <a:gd name="f169" fmla="*/ f141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9">
                    <a:pos x="f146" y="f147"/>
                  </a:cxn>
                  <a:cxn ang="f89">
                    <a:pos x="f148" y="f149"/>
                  </a:cxn>
                  <a:cxn ang="f89">
                    <a:pos x="f150" y="f151"/>
                  </a:cxn>
                  <a:cxn ang="f89">
                    <a:pos x="f152" y="f153"/>
                  </a:cxn>
                  <a:cxn ang="f89">
                    <a:pos x="f154" y="f155"/>
                  </a:cxn>
                  <a:cxn ang="f89">
                    <a:pos x="f154" y="f156"/>
                  </a:cxn>
                  <a:cxn ang="f89">
                    <a:pos x="f157" y="f156"/>
                  </a:cxn>
                  <a:cxn ang="f89">
                    <a:pos x="f158" y="f159"/>
                  </a:cxn>
                  <a:cxn ang="f89">
                    <a:pos x="f160" y="f161"/>
                  </a:cxn>
                  <a:cxn ang="f89">
                    <a:pos x="f162" y="f163"/>
                  </a:cxn>
                  <a:cxn ang="f89">
                    <a:pos x="f164" y="f165"/>
                  </a:cxn>
                  <a:cxn ang="f89">
                    <a:pos x="f166" y="f163"/>
                  </a:cxn>
                  <a:cxn ang="f89">
                    <a:pos x="f166" y="f167"/>
                  </a:cxn>
                  <a:cxn ang="f89">
                    <a:pos x="f168" y="f169"/>
                  </a:cxn>
                  <a:cxn ang="f89">
                    <a:pos x="f146" y="f147"/>
                  </a:cxn>
                </a:cxnLst>
                <a:rect l="f142" t="f145" r="f143" b="f144"/>
                <a:pathLst>
                  <a:path w="112" h="34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11" y="f22"/>
                      <a:pt x="f23" y="f22"/>
                      <a:pt x="f24" y="f7"/>
                    </a:cubicBezTo>
                    <a:cubicBezTo>
                      <a:pt x="f25" y="f7"/>
                      <a:pt x="f25" y="f7"/>
                      <a:pt x="f25" y="f26"/>
                    </a:cubicBezTo>
                    <a:cubicBezTo>
                      <a:pt x="f25" y="f27"/>
                      <a:pt x="f5" y="f28"/>
                      <a:pt x="f25" y="f29"/>
                    </a:cubicBezTo>
                    <a:cubicBezTo>
                      <a:pt x="f30" y="f29"/>
                      <a:pt x="f31" y="f29"/>
                      <a:pt x="f32" y="f29"/>
                    </a:cubicBezTo>
                    <a:cubicBezTo>
                      <a:pt x="f29" y="f33"/>
                      <a:pt x="f21" y="f20"/>
                      <a:pt x="f34" y="f35"/>
                    </a:cubicBezTo>
                    <a:cubicBezTo>
                      <a:pt x="f16" y="f9"/>
                      <a:pt x="f36" y="f31"/>
                      <a:pt x="f37" y="f24"/>
                    </a:cubicBezTo>
                    <a:cubicBezTo>
                      <a:pt x="f38" y="f30"/>
                      <a:pt x="f39" y="f40"/>
                      <a:pt x="f41" y="f40"/>
                    </a:cubicBezTo>
                    <a:cubicBezTo>
                      <a:pt x="f42" y="f25"/>
                      <a:pt x="f43" y="f5"/>
                      <a:pt x="f44" y="f25"/>
                    </a:cubicBezTo>
                    <a:cubicBezTo>
                      <a:pt x="f45" y="f46"/>
                      <a:pt x="f47" y="f46"/>
                      <a:pt x="f47" y="f40"/>
                    </a:cubicBezTo>
                    <a:cubicBezTo>
                      <a:pt x="f6" y="f24"/>
                      <a:pt x="f6" y="f31"/>
                      <a:pt x="f47" y="f23"/>
                    </a:cubicBezTo>
                    <a:cubicBezTo>
                      <a:pt x="f48" y="f49"/>
                      <a:pt x="f50" y="f49"/>
                      <a:pt x="f50" y="f49"/>
                    </a:cubicBezTo>
                    <a:cubicBezTo>
                      <a:pt x="f51" y="f49"/>
                      <a:pt x="f52" y="f49"/>
                      <a:pt x="f8" y="f9"/>
                    </a:cubicBezTo>
                    <a:close/>
                  </a:path>
                </a:pathLst>
              </a:custGeom>
              <a:solidFill>
                <a:srgbClr val="C6B8D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84" name="Freeform 147">
                <a:extLst>
                  <a:ext uri="{FF2B5EF4-FFF2-40B4-BE49-F238E27FC236}">
                    <a16:creationId xmlns:a16="http://schemas.microsoft.com/office/drawing/2014/main" id="{AFC185EE-E4B5-563B-8F3D-34650C8899CB}"/>
                  </a:ext>
                </a:extLst>
              </p:cNvPr>
              <p:cNvSpPr/>
              <p:nvPr/>
            </p:nvSpPr>
            <p:spPr>
              <a:xfrm>
                <a:off x="7924803" y="6650038"/>
                <a:ext cx="1042992" cy="257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"/>
                  <a:gd name="f7" fmla="val 22"/>
                  <a:gd name="f8" fmla="val 1"/>
                  <a:gd name="f9" fmla="val 66"/>
                  <a:gd name="f10" fmla="val 7"/>
                  <a:gd name="f11" fmla="val 44"/>
                  <a:gd name="f12" fmla="val 15"/>
                  <a:gd name="f13" fmla="val 21"/>
                  <a:gd name="f14" fmla="val 20"/>
                  <a:gd name="f15" fmla="val 14"/>
                  <a:gd name="f16" fmla="val 3"/>
                  <a:gd name="f17" fmla="val 10"/>
                  <a:gd name="f18" fmla="val 23"/>
                  <a:gd name="f19" fmla="val 19"/>
                  <a:gd name="f20" fmla="val 36"/>
                  <a:gd name="f21" fmla="val 16"/>
                  <a:gd name="f22" fmla="val 48"/>
                  <a:gd name="f23" fmla="val 12"/>
                  <a:gd name="f24" fmla="val 59"/>
                  <a:gd name="f25" fmla="val 9"/>
                  <a:gd name="f26" fmla="val 69"/>
                  <a:gd name="f27" fmla="val 5"/>
                  <a:gd name="f28" fmla="val 79"/>
                  <a:gd name="f29" fmla="val 2"/>
                  <a:gd name="f30" fmla="val 81"/>
                  <a:gd name="f31" fmla="val 83"/>
                  <a:gd name="f32" fmla="val 85"/>
                  <a:gd name="f33" fmla="val 86"/>
                  <a:gd name="f34" fmla="val 87"/>
                  <a:gd name="f35" fmla="val 88"/>
                  <a:gd name="f36" fmla="+- 0 0 -90"/>
                  <a:gd name="f37" fmla="*/ f3 1 89"/>
                  <a:gd name="f38" fmla="*/ f4 1 22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89"/>
                  <a:gd name="f47" fmla="*/ f43 1 22"/>
                  <a:gd name="f48" fmla="*/ 89 f44 1"/>
                  <a:gd name="f49" fmla="*/ 1 f43 1"/>
                  <a:gd name="f50" fmla="*/ 21 f44 1"/>
                  <a:gd name="f51" fmla="*/ 20 f43 1"/>
                  <a:gd name="f52" fmla="*/ 0 f44 1"/>
                  <a:gd name="f53" fmla="*/ 21 f43 1"/>
                  <a:gd name="f54" fmla="*/ 10 f44 1"/>
                  <a:gd name="f55" fmla="*/ 48 f44 1"/>
                  <a:gd name="f56" fmla="*/ 12 f43 1"/>
                  <a:gd name="f57" fmla="*/ 79 f44 1"/>
                  <a:gd name="f58" fmla="*/ 2 f43 1"/>
                  <a:gd name="f59" fmla="*/ 85 f44 1"/>
                  <a:gd name="f60" fmla="*/ 88 f44 1"/>
                  <a:gd name="f61" fmla="*/ 0 f43 1"/>
                  <a:gd name="f62" fmla="+- f45 0 f1"/>
                  <a:gd name="f63" fmla="*/ f48 1 89"/>
                  <a:gd name="f64" fmla="*/ f49 1 22"/>
                  <a:gd name="f65" fmla="*/ f50 1 89"/>
                  <a:gd name="f66" fmla="*/ f51 1 22"/>
                  <a:gd name="f67" fmla="*/ f52 1 89"/>
                  <a:gd name="f68" fmla="*/ f53 1 22"/>
                  <a:gd name="f69" fmla="*/ f54 1 89"/>
                  <a:gd name="f70" fmla="*/ f55 1 89"/>
                  <a:gd name="f71" fmla="*/ f56 1 22"/>
                  <a:gd name="f72" fmla="*/ f57 1 89"/>
                  <a:gd name="f73" fmla="*/ f58 1 22"/>
                  <a:gd name="f74" fmla="*/ f59 1 89"/>
                  <a:gd name="f75" fmla="*/ f60 1 89"/>
                  <a:gd name="f76" fmla="*/ f61 1 22"/>
                  <a:gd name="f77" fmla="*/ 0 1 f46"/>
                  <a:gd name="f78" fmla="*/ f40 1 f46"/>
                  <a:gd name="f79" fmla="*/ 0 1 f47"/>
                  <a:gd name="f80" fmla="*/ f41 1 f47"/>
                  <a:gd name="f81" fmla="*/ f63 1 f46"/>
                  <a:gd name="f82" fmla="*/ f64 1 f47"/>
                  <a:gd name="f83" fmla="*/ f65 1 f46"/>
                  <a:gd name="f84" fmla="*/ f66 1 f47"/>
                  <a:gd name="f85" fmla="*/ f67 1 f46"/>
                  <a:gd name="f86" fmla="*/ f68 1 f47"/>
                  <a:gd name="f87" fmla="*/ f69 1 f46"/>
                  <a:gd name="f88" fmla="*/ f70 1 f46"/>
                  <a:gd name="f89" fmla="*/ f71 1 f47"/>
                  <a:gd name="f90" fmla="*/ f72 1 f46"/>
                  <a:gd name="f91" fmla="*/ f73 1 f47"/>
                  <a:gd name="f92" fmla="*/ f74 1 f46"/>
                  <a:gd name="f93" fmla="*/ f75 1 f46"/>
                  <a:gd name="f94" fmla="*/ f76 1 f47"/>
                  <a:gd name="f95" fmla="*/ f77 f37 1"/>
                  <a:gd name="f96" fmla="*/ f78 f37 1"/>
                  <a:gd name="f97" fmla="*/ f80 f38 1"/>
                  <a:gd name="f98" fmla="*/ f79 f38 1"/>
                  <a:gd name="f99" fmla="*/ f81 f37 1"/>
                  <a:gd name="f100" fmla="*/ f82 f38 1"/>
                  <a:gd name="f101" fmla="*/ f83 f37 1"/>
                  <a:gd name="f102" fmla="*/ f84 f38 1"/>
                  <a:gd name="f103" fmla="*/ f85 f37 1"/>
                  <a:gd name="f104" fmla="*/ f86 f38 1"/>
                  <a:gd name="f105" fmla="*/ f87 f37 1"/>
                  <a:gd name="f106" fmla="*/ f88 f37 1"/>
                  <a:gd name="f107" fmla="*/ f89 f38 1"/>
                  <a:gd name="f108" fmla="*/ f90 f37 1"/>
                  <a:gd name="f109" fmla="*/ f91 f38 1"/>
                  <a:gd name="f110" fmla="*/ f92 f37 1"/>
                  <a:gd name="f111" fmla="*/ f93 f37 1"/>
                  <a:gd name="f112" fmla="*/ f94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99" y="f100"/>
                  </a:cxn>
                  <a:cxn ang="f62">
                    <a:pos x="f101" y="f102"/>
                  </a:cxn>
                  <a:cxn ang="f62">
                    <a:pos x="f103" y="f104"/>
                  </a:cxn>
                  <a:cxn ang="f62">
                    <a:pos x="f103" y="f102"/>
                  </a:cxn>
                  <a:cxn ang="f62">
                    <a:pos x="f105" y="f104"/>
                  </a:cxn>
                  <a:cxn ang="f62">
                    <a:pos x="f106" y="f107"/>
                  </a:cxn>
                  <a:cxn ang="f62">
                    <a:pos x="f108" y="f109"/>
                  </a:cxn>
                  <a:cxn ang="f62">
                    <a:pos x="f110" y="f100"/>
                  </a:cxn>
                  <a:cxn ang="f62">
                    <a:pos x="f111" y="f112"/>
                  </a:cxn>
                  <a:cxn ang="f62">
                    <a:pos x="f99" y="f100"/>
                  </a:cxn>
                </a:cxnLst>
                <a:rect l="f95" t="f98" r="f96" b="f97"/>
                <a:pathLst>
                  <a:path w="89" h="22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3"/>
                      <a:pt x="f10" y="f7"/>
                      <a:pt x="f5" y="f13"/>
                    </a:cubicBezTo>
                    <a:cubicBezTo>
                      <a:pt x="f5" y="f13"/>
                      <a:pt x="f5" y="f13"/>
                      <a:pt x="f5" y="f14"/>
                    </a:cubicBezTo>
                    <a:cubicBezTo>
                      <a:pt x="f16" y="f7"/>
                      <a:pt x="f10" y="f13"/>
                      <a:pt x="f17" y="f13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30" y="f29"/>
                      <a:pt x="f31" y="f8"/>
                      <a:pt x="f32" y="f8"/>
                    </a:cubicBezTo>
                    <a:cubicBezTo>
                      <a:pt x="f33" y="f5"/>
                      <a:pt x="f34" y="f5"/>
                      <a:pt x="f35" y="f5"/>
                    </a:cubicBezTo>
                    <a:cubicBezTo>
                      <a:pt x="f35" y="f5"/>
                      <a:pt x="f35" y="f5"/>
                      <a:pt x="f6" y="f8"/>
                    </a:cubicBezTo>
                    <a:close/>
                  </a:path>
                </a:pathLst>
              </a:custGeom>
              <a:solidFill>
                <a:srgbClr val="715F7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85" name="Freeform 148">
                <a:extLst>
                  <a:ext uri="{FF2B5EF4-FFF2-40B4-BE49-F238E27FC236}">
                    <a16:creationId xmlns:a16="http://schemas.microsoft.com/office/drawing/2014/main" id="{7B316071-D209-351B-D3DD-9360BE0FFDB7}"/>
                  </a:ext>
                </a:extLst>
              </p:cNvPr>
              <p:cNvSpPr/>
              <p:nvPr/>
            </p:nvSpPr>
            <p:spPr>
              <a:xfrm>
                <a:off x="8874123" y="5621338"/>
                <a:ext cx="1381128" cy="125095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8"/>
                  <a:gd name="f7" fmla="val 107"/>
                  <a:gd name="f8" fmla="val 35"/>
                  <a:gd name="f9" fmla="val 66"/>
                  <a:gd name="f10" fmla="val 62"/>
                  <a:gd name="f11" fmla="val 58"/>
                  <a:gd name="f12" fmla="val 54"/>
                  <a:gd name="f13" fmla="val 34"/>
                  <a:gd name="f14" fmla="val 45"/>
                  <a:gd name="f15" fmla="val 29"/>
                  <a:gd name="f16" fmla="val 38"/>
                  <a:gd name="f17" fmla="val 22"/>
                  <a:gd name="f18" fmla="val 32"/>
                  <a:gd name="f19" fmla="val 16"/>
                  <a:gd name="f20" fmla="val 27"/>
                  <a:gd name="f21" fmla="val 9"/>
                  <a:gd name="f22" fmla="val 23"/>
                  <a:gd name="f23" fmla="val 3"/>
                  <a:gd name="f24" fmla="val 19"/>
                  <a:gd name="f25" fmla="val 2"/>
                  <a:gd name="f26" fmla="val 18"/>
                  <a:gd name="f27" fmla="val 1"/>
                  <a:gd name="f28" fmla="val 17"/>
                  <a:gd name="f29" fmla="val 15"/>
                  <a:gd name="f30" fmla="val 13"/>
                  <a:gd name="f31" fmla="val 11"/>
                  <a:gd name="f32" fmla="val 8"/>
                  <a:gd name="f33" fmla="val 6"/>
                  <a:gd name="f34" fmla="val 4"/>
                  <a:gd name="f35" fmla="val 7"/>
                  <a:gd name="f36" fmla="val 5"/>
                  <a:gd name="f37" fmla="val 12"/>
                  <a:gd name="f38" fmla="val 10"/>
                  <a:gd name="f39" fmla="val 20"/>
                  <a:gd name="f40" fmla="val 21"/>
                  <a:gd name="f41" fmla="val 14"/>
                  <a:gd name="f42" fmla="val 26"/>
                  <a:gd name="f43" fmla="val 30"/>
                  <a:gd name="f44" fmla="val 28"/>
                  <a:gd name="f45" fmla="val 41"/>
                  <a:gd name="f46" fmla="val 33"/>
                  <a:gd name="f47" fmla="val 49"/>
                  <a:gd name="f48" fmla="val 57"/>
                  <a:gd name="f49" fmla="val 65"/>
                  <a:gd name="f50" fmla="val 37"/>
                  <a:gd name="f51" fmla="val 74"/>
                  <a:gd name="f52" fmla="val 82"/>
                  <a:gd name="f53" fmla="val 31"/>
                  <a:gd name="f54" fmla="val 90"/>
                  <a:gd name="f55" fmla="val 97"/>
                  <a:gd name="f56" fmla="val 103"/>
                  <a:gd name="f57" fmla="val 108"/>
                  <a:gd name="f58" fmla="val 110"/>
                  <a:gd name="f59" fmla="val 112"/>
                  <a:gd name="f60" fmla="val 113"/>
                  <a:gd name="f61" fmla="val 114"/>
                  <a:gd name="f62" fmla="val 116"/>
                  <a:gd name="f63" fmla="val 117"/>
                  <a:gd name="f64" fmla="val 115"/>
                  <a:gd name="f65" fmla="val 111"/>
                  <a:gd name="f66" fmla="val 109"/>
                  <a:gd name="f67" fmla="val 36"/>
                  <a:gd name="f68" fmla="val 46"/>
                  <a:gd name="f69" fmla="val 105"/>
                  <a:gd name="f70" fmla="val 52"/>
                  <a:gd name="f71" fmla="val 104"/>
                  <a:gd name="f72" fmla="val 59"/>
                  <a:gd name="f73" fmla="val 101"/>
                  <a:gd name="f74" fmla="val 99"/>
                  <a:gd name="f75" fmla="val 70"/>
                  <a:gd name="f76" fmla="val 75"/>
                  <a:gd name="f77" fmla="val 94"/>
                  <a:gd name="f78" fmla="val 80"/>
                  <a:gd name="f79" fmla="val 91"/>
                  <a:gd name="f80" fmla="val 85"/>
                  <a:gd name="f81" fmla="val 87"/>
                  <a:gd name="f82" fmla="val 84"/>
                  <a:gd name="f83" fmla="val 100"/>
                  <a:gd name="f84" fmla="val 79"/>
                  <a:gd name="f85" fmla="val 102"/>
                  <a:gd name="f86" fmla="val 77"/>
                  <a:gd name="f87" fmla="val 106"/>
                  <a:gd name="f88" fmla="val 76"/>
                  <a:gd name="f89" fmla="val 73"/>
                  <a:gd name="f90" fmla="val 69"/>
                  <a:gd name="f91" fmla="val 68"/>
                  <a:gd name="f92" fmla="val 72"/>
                  <a:gd name="f93" fmla="val 95"/>
                  <a:gd name="f94" fmla="val 86"/>
                  <a:gd name="f95" fmla="val 83"/>
                  <a:gd name="f96" fmla="val 78"/>
                  <a:gd name="f97" fmla="val 89"/>
                  <a:gd name="f98" fmla="val 71"/>
                  <a:gd name="f99" fmla="val 67"/>
                  <a:gd name="f100" fmla="val 88"/>
                  <a:gd name="f101" fmla="val 81"/>
                  <a:gd name="f102" fmla="val 64"/>
                  <a:gd name="f103" fmla="val 61"/>
                  <a:gd name="f104" fmla="val 56"/>
                  <a:gd name="f105" fmla="val 51"/>
                  <a:gd name="f106" fmla="val 44"/>
                  <a:gd name="f107" fmla="val 43"/>
                  <a:gd name="f108" fmla="val 42"/>
                  <a:gd name="f109" fmla="val 92"/>
                  <a:gd name="f110" fmla="val 93"/>
                  <a:gd name="f111" fmla="val 47"/>
                  <a:gd name="f112" fmla="val 96"/>
                  <a:gd name="f113" fmla="val 98"/>
                  <a:gd name="f114" fmla="val 40"/>
                  <a:gd name="f115" fmla="val 53"/>
                  <a:gd name="f116" fmla="+- 0 0 -90"/>
                  <a:gd name="f117" fmla="*/ f3 1 118"/>
                  <a:gd name="f118" fmla="*/ f4 1 107"/>
                  <a:gd name="f119" fmla="val f5"/>
                  <a:gd name="f120" fmla="val f6"/>
                  <a:gd name="f121" fmla="val f7"/>
                  <a:gd name="f122" fmla="*/ f116 f0 1"/>
                  <a:gd name="f123" fmla="+- f121 0 f119"/>
                  <a:gd name="f124" fmla="+- f120 0 f119"/>
                  <a:gd name="f125" fmla="*/ f122 1 f2"/>
                  <a:gd name="f126" fmla="*/ f124 1 118"/>
                  <a:gd name="f127" fmla="*/ f123 1 107"/>
                  <a:gd name="f128" fmla="*/ 35 f124 1"/>
                  <a:gd name="f129" fmla="*/ 54 f123 1"/>
                  <a:gd name="f130" fmla="*/ 3 f124 1"/>
                  <a:gd name="f131" fmla="*/ 19 f123 1"/>
                  <a:gd name="f132" fmla="*/ 1 f124 1"/>
                  <a:gd name="f133" fmla="*/ 8 f123 1"/>
                  <a:gd name="f134" fmla="*/ 8 f124 1"/>
                  <a:gd name="f135" fmla="*/ 6 f123 1"/>
                  <a:gd name="f136" fmla="*/ 17 f124 1"/>
                  <a:gd name="f137" fmla="*/ 22 f123 1"/>
                  <a:gd name="f138" fmla="*/ 10 f124 1"/>
                  <a:gd name="f139" fmla="*/ 4 f123 1"/>
                  <a:gd name="f140" fmla="*/ 26 f124 1"/>
                  <a:gd name="f141" fmla="*/ 17 f123 1"/>
                  <a:gd name="f142" fmla="*/ 65 f124 1"/>
                  <a:gd name="f143" fmla="*/ 37 f123 1"/>
                  <a:gd name="f144" fmla="*/ 108 f124 1"/>
                  <a:gd name="f145" fmla="*/ 9 f123 1"/>
                  <a:gd name="f146" fmla="*/ 116 f124 1"/>
                  <a:gd name="f147" fmla="*/ 2 f123 1"/>
                  <a:gd name="f148" fmla="*/ 117 f124 1"/>
                  <a:gd name="f149" fmla="*/ 11 f123 1"/>
                  <a:gd name="f150" fmla="*/ 112 f124 1"/>
                  <a:gd name="f151" fmla="*/ 26 f123 1"/>
                  <a:gd name="f152" fmla="*/ 107 f124 1"/>
                  <a:gd name="f153" fmla="*/ 46 f123 1"/>
                  <a:gd name="f154" fmla="*/ 94 f124 1"/>
                  <a:gd name="f155" fmla="*/ 80 f123 1"/>
                  <a:gd name="f156" fmla="*/ 77 f124 1"/>
                  <a:gd name="f157" fmla="*/ 106 f123 1"/>
                  <a:gd name="f158" fmla="*/ 69 f124 1"/>
                  <a:gd name="f159" fmla="*/ 100 f123 1"/>
                  <a:gd name="f160" fmla="*/ 90 f123 1"/>
                  <a:gd name="f161" fmla="*/ 85 f124 1"/>
                  <a:gd name="f162" fmla="*/ 78 f123 1"/>
                  <a:gd name="f163" fmla="*/ 89 f124 1"/>
                  <a:gd name="f164" fmla="*/ 66 f123 1"/>
                  <a:gd name="f165" fmla="*/ 82 f124 1"/>
                  <a:gd name="f166" fmla="*/ 72 f123 1"/>
                  <a:gd name="f167" fmla="*/ 81 f124 1"/>
                  <a:gd name="f168" fmla="*/ 71 f123 1"/>
                  <a:gd name="f169" fmla="*/ 83 f124 1"/>
                  <a:gd name="f170" fmla="*/ 65 f123 1"/>
                  <a:gd name="f171" fmla="*/ 62 f124 1"/>
                  <a:gd name="f172" fmla="*/ 84 f123 1"/>
                  <a:gd name="f173" fmla="*/ 43 f124 1"/>
                  <a:gd name="f174" fmla="*/ 91 f123 1"/>
                  <a:gd name="f175" fmla="*/ 44 f124 1"/>
                  <a:gd name="f176" fmla="*/ 94 f123 1"/>
                  <a:gd name="f177" fmla="*/ 33 f124 1"/>
                  <a:gd name="f178" fmla="*/ 98 f123 1"/>
                  <a:gd name="f179" fmla="*/ 32 f124 1"/>
                  <a:gd name="f180" fmla="*/ 85 f123 1"/>
                  <a:gd name="f181" fmla="*/ 51 f124 1"/>
                  <a:gd name="f182" fmla="*/ 74 f123 1"/>
                  <a:gd name="f183" fmla="*/ 47 f124 1"/>
                  <a:gd name="f184" fmla="+- f125 0 f1"/>
                  <a:gd name="f185" fmla="*/ f128 1 118"/>
                  <a:gd name="f186" fmla="*/ f129 1 107"/>
                  <a:gd name="f187" fmla="*/ f130 1 118"/>
                  <a:gd name="f188" fmla="*/ f131 1 107"/>
                  <a:gd name="f189" fmla="*/ f132 1 118"/>
                  <a:gd name="f190" fmla="*/ f133 1 107"/>
                  <a:gd name="f191" fmla="*/ f134 1 118"/>
                  <a:gd name="f192" fmla="*/ f135 1 107"/>
                  <a:gd name="f193" fmla="*/ f136 1 118"/>
                  <a:gd name="f194" fmla="*/ f137 1 107"/>
                  <a:gd name="f195" fmla="*/ f138 1 118"/>
                  <a:gd name="f196" fmla="*/ f139 1 107"/>
                  <a:gd name="f197" fmla="*/ f140 1 118"/>
                  <a:gd name="f198" fmla="*/ f141 1 107"/>
                  <a:gd name="f199" fmla="*/ f142 1 118"/>
                  <a:gd name="f200" fmla="*/ f143 1 107"/>
                  <a:gd name="f201" fmla="*/ f144 1 118"/>
                  <a:gd name="f202" fmla="*/ f145 1 107"/>
                  <a:gd name="f203" fmla="*/ f146 1 118"/>
                  <a:gd name="f204" fmla="*/ f147 1 107"/>
                  <a:gd name="f205" fmla="*/ f148 1 118"/>
                  <a:gd name="f206" fmla="*/ f149 1 107"/>
                  <a:gd name="f207" fmla="*/ f150 1 118"/>
                  <a:gd name="f208" fmla="*/ f151 1 107"/>
                  <a:gd name="f209" fmla="*/ f152 1 118"/>
                  <a:gd name="f210" fmla="*/ f153 1 107"/>
                  <a:gd name="f211" fmla="*/ f154 1 118"/>
                  <a:gd name="f212" fmla="*/ f155 1 107"/>
                  <a:gd name="f213" fmla="*/ f156 1 118"/>
                  <a:gd name="f214" fmla="*/ f157 1 107"/>
                  <a:gd name="f215" fmla="*/ f158 1 118"/>
                  <a:gd name="f216" fmla="*/ f159 1 107"/>
                  <a:gd name="f217" fmla="*/ f160 1 107"/>
                  <a:gd name="f218" fmla="*/ f161 1 118"/>
                  <a:gd name="f219" fmla="*/ f162 1 107"/>
                  <a:gd name="f220" fmla="*/ f163 1 118"/>
                  <a:gd name="f221" fmla="*/ f164 1 107"/>
                  <a:gd name="f222" fmla="*/ f165 1 118"/>
                  <a:gd name="f223" fmla="*/ f166 1 107"/>
                  <a:gd name="f224" fmla="*/ f167 1 118"/>
                  <a:gd name="f225" fmla="*/ f168 1 107"/>
                  <a:gd name="f226" fmla="*/ f169 1 118"/>
                  <a:gd name="f227" fmla="*/ f170 1 107"/>
                  <a:gd name="f228" fmla="*/ f171 1 118"/>
                  <a:gd name="f229" fmla="*/ f172 1 107"/>
                  <a:gd name="f230" fmla="*/ f173 1 118"/>
                  <a:gd name="f231" fmla="*/ f174 1 107"/>
                  <a:gd name="f232" fmla="*/ f175 1 118"/>
                  <a:gd name="f233" fmla="*/ f176 1 107"/>
                  <a:gd name="f234" fmla="*/ f177 1 118"/>
                  <a:gd name="f235" fmla="*/ f178 1 107"/>
                  <a:gd name="f236" fmla="*/ f179 1 118"/>
                  <a:gd name="f237" fmla="*/ f180 1 107"/>
                  <a:gd name="f238" fmla="*/ f181 1 118"/>
                  <a:gd name="f239" fmla="*/ f182 1 107"/>
                  <a:gd name="f240" fmla="*/ f183 1 118"/>
                  <a:gd name="f241" fmla="*/ 0 1 f126"/>
                  <a:gd name="f242" fmla="*/ f120 1 f126"/>
                  <a:gd name="f243" fmla="*/ 0 1 f127"/>
                  <a:gd name="f244" fmla="*/ f121 1 f127"/>
                  <a:gd name="f245" fmla="*/ f185 1 f126"/>
                  <a:gd name="f246" fmla="*/ f186 1 f127"/>
                  <a:gd name="f247" fmla="*/ f187 1 f126"/>
                  <a:gd name="f248" fmla="*/ f188 1 f127"/>
                  <a:gd name="f249" fmla="*/ f189 1 f126"/>
                  <a:gd name="f250" fmla="*/ f190 1 f127"/>
                  <a:gd name="f251" fmla="*/ f191 1 f126"/>
                  <a:gd name="f252" fmla="*/ f192 1 f127"/>
                  <a:gd name="f253" fmla="*/ f193 1 f126"/>
                  <a:gd name="f254" fmla="*/ f194 1 f127"/>
                  <a:gd name="f255" fmla="*/ f195 1 f126"/>
                  <a:gd name="f256" fmla="*/ f196 1 f127"/>
                  <a:gd name="f257" fmla="*/ f197 1 f126"/>
                  <a:gd name="f258" fmla="*/ f198 1 f127"/>
                  <a:gd name="f259" fmla="*/ f199 1 f126"/>
                  <a:gd name="f260" fmla="*/ f200 1 f127"/>
                  <a:gd name="f261" fmla="*/ f201 1 f126"/>
                  <a:gd name="f262" fmla="*/ f202 1 f127"/>
                  <a:gd name="f263" fmla="*/ f203 1 f126"/>
                  <a:gd name="f264" fmla="*/ f204 1 f127"/>
                  <a:gd name="f265" fmla="*/ f205 1 f126"/>
                  <a:gd name="f266" fmla="*/ f206 1 f127"/>
                  <a:gd name="f267" fmla="*/ f207 1 f126"/>
                  <a:gd name="f268" fmla="*/ f208 1 f127"/>
                  <a:gd name="f269" fmla="*/ f209 1 f126"/>
                  <a:gd name="f270" fmla="*/ f210 1 f127"/>
                  <a:gd name="f271" fmla="*/ f211 1 f126"/>
                  <a:gd name="f272" fmla="*/ f212 1 f127"/>
                  <a:gd name="f273" fmla="*/ f213 1 f126"/>
                  <a:gd name="f274" fmla="*/ f214 1 f127"/>
                  <a:gd name="f275" fmla="*/ f215 1 f126"/>
                  <a:gd name="f276" fmla="*/ f216 1 f127"/>
                  <a:gd name="f277" fmla="*/ f217 1 f127"/>
                  <a:gd name="f278" fmla="*/ f218 1 f126"/>
                  <a:gd name="f279" fmla="*/ f219 1 f127"/>
                  <a:gd name="f280" fmla="*/ f220 1 f126"/>
                  <a:gd name="f281" fmla="*/ f221 1 f127"/>
                  <a:gd name="f282" fmla="*/ f222 1 f126"/>
                  <a:gd name="f283" fmla="*/ f223 1 f127"/>
                  <a:gd name="f284" fmla="*/ f224 1 f126"/>
                  <a:gd name="f285" fmla="*/ f225 1 f127"/>
                  <a:gd name="f286" fmla="*/ f226 1 f126"/>
                  <a:gd name="f287" fmla="*/ f227 1 f127"/>
                  <a:gd name="f288" fmla="*/ f228 1 f126"/>
                  <a:gd name="f289" fmla="*/ f229 1 f127"/>
                  <a:gd name="f290" fmla="*/ f230 1 f126"/>
                  <a:gd name="f291" fmla="*/ f231 1 f127"/>
                  <a:gd name="f292" fmla="*/ f232 1 f126"/>
                  <a:gd name="f293" fmla="*/ f233 1 f127"/>
                  <a:gd name="f294" fmla="*/ f234 1 f126"/>
                  <a:gd name="f295" fmla="*/ f235 1 f127"/>
                  <a:gd name="f296" fmla="*/ f236 1 f126"/>
                  <a:gd name="f297" fmla="*/ f237 1 f127"/>
                  <a:gd name="f298" fmla="*/ f238 1 f126"/>
                  <a:gd name="f299" fmla="*/ f239 1 f127"/>
                  <a:gd name="f300" fmla="*/ f240 1 f126"/>
                  <a:gd name="f301" fmla="*/ f241 f117 1"/>
                  <a:gd name="f302" fmla="*/ f242 f117 1"/>
                  <a:gd name="f303" fmla="*/ f244 f118 1"/>
                  <a:gd name="f304" fmla="*/ f243 f118 1"/>
                  <a:gd name="f305" fmla="*/ f245 f117 1"/>
                  <a:gd name="f306" fmla="*/ f246 f118 1"/>
                  <a:gd name="f307" fmla="*/ f247 f117 1"/>
                  <a:gd name="f308" fmla="*/ f248 f118 1"/>
                  <a:gd name="f309" fmla="*/ f249 f117 1"/>
                  <a:gd name="f310" fmla="*/ f250 f118 1"/>
                  <a:gd name="f311" fmla="*/ f251 f117 1"/>
                  <a:gd name="f312" fmla="*/ f252 f118 1"/>
                  <a:gd name="f313" fmla="*/ f253 f117 1"/>
                  <a:gd name="f314" fmla="*/ f254 f118 1"/>
                  <a:gd name="f315" fmla="*/ f255 f117 1"/>
                  <a:gd name="f316" fmla="*/ f256 f118 1"/>
                  <a:gd name="f317" fmla="*/ f257 f117 1"/>
                  <a:gd name="f318" fmla="*/ f258 f118 1"/>
                  <a:gd name="f319" fmla="*/ f259 f117 1"/>
                  <a:gd name="f320" fmla="*/ f260 f118 1"/>
                  <a:gd name="f321" fmla="*/ f261 f117 1"/>
                  <a:gd name="f322" fmla="*/ f262 f118 1"/>
                  <a:gd name="f323" fmla="*/ f263 f117 1"/>
                  <a:gd name="f324" fmla="*/ f264 f118 1"/>
                  <a:gd name="f325" fmla="*/ f265 f117 1"/>
                  <a:gd name="f326" fmla="*/ f266 f118 1"/>
                  <a:gd name="f327" fmla="*/ f267 f117 1"/>
                  <a:gd name="f328" fmla="*/ f268 f118 1"/>
                  <a:gd name="f329" fmla="*/ f269 f117 1"/>
                  <a:gd name="f330" fmla="*/ f270 f118 1"/>
                  <a:gd name="f331" fmla="*/ f271 f117 1"/>
                  <a:gd name="f332" fmla="*/ f272 f118 1"/>
                  <a:gd name="f333" fmla="*/ f273 f117 1"/>
                  <a:gd name="f334" fmla="*/ f274 f118 1"/>
                  <a:gd name="f335" fmla="*/ f275 f117 1"/>
                  <a:gd name="f336" fmla="*/ f276 f118 1"/>
                  <a:gd name="f337" fmla="*/ f277 f118 1"/>
                  <a:gd name="f338" fmla="*/ f278 f117 1"/>
                  <a:gd name="f339" fmla="*/ f279 f118 1"/>
                  <a:gd name="f340" fmla="*/ f280 f117 1"/>
                  <a:gd name="f341" fmla="*/ f281 f118 1"/>
                  <a:gd name="f342" fmla="*/ f282 f117 1"/>
                  <a:gd name="f343" fmla="*/ f283 f118 1"/>
                  <a:gd name="f344" fmla="*/ f284 f117 1"/>
                  <a:gd name="f345" fmla="*/ f285 f118 1"/>
                  <a:gd name="f346" fmla="*/ f286 f117 1"/>
                  <a:gd name="f347" fmla="*/ f287 f118 1"/>
                  <a:gd name="f348" fmla="*/ f288 f117 1"/>
                  <a:gd name="f349" fmla="*/ f289 f118 1"/>
                  <a:gd name="f350" fmla="*/ f290 f117 1"/>
                  <a:gd name="f351" fmla="*/ f291 f118 1"/>
                  <a:gd name="f352" fmla="*/ f292 f117 1"/>
                  <a:gd name="f353" fmla="*/ f293 f118 1"/>
                  <a:gd name="f354" fmla="*/ f294 f117 1"/>
                  <a:gd name="f355" fmla="*/ f295 f118 1"/>
                  <a:gd name="f356" fmla="*/ f296 f117 1"/>
                  <a:gd name="f357" fmla="*/ f297 f118 1"/>
                  <a:gd name="f358" fmla="*/ f298 f117 1"/>
                  <a:gd name="f359" fmla="*/ f299 f118 1"/>
                  <a:gd name="f360" fmla="*/ f300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4">
                    <a:pos x="f305" y="f306"/>
                  </a:cxn>
                  <a:cxn ang="f184">
                    <a:pos x="f307" y="f308"/>
                  </a:cxn>
                  <a:cxn ang="f184">
                    <a:pos x="f309" y="f310"/>
                  </a:cxn>
                  <a:cxn ang="f184">
                    <a:pos x="f311" y="f312"/>
                  </a:cxn>
                  <a:cxn ang="f184">
                    <a:pos x="f313" y="f314"/>
                  </a:cxn>
                  <a:cxn ang="f184">
                    <a:pos x="f315" y="f316"/>
                  </a:cxn>
                  <a:cxn ang="f184">
                    <a:pos x="f313" y="f316"/>
                  </a:cxn>
                  <a:cxn ang="f184">
                    <a:pos x="f317" y="f318"/>
                  </a:cxn>
                  <a:cxn ang="f184">
                    <a:pos x="f319" y="f320"/>
                  </a:cxn>
                  <a:cxn ang="f184">
                    <a:pos x="f321" y="f322"/>
                  </a:cxn>
                  <a:cxn ang="f184">
                    <a:pos x="f323" y="f324"/>
                  </a:cxn>
                  <a:cxn ang="f184">
                    <a:pos x="f325" y="f326"/>
                  </a:cxn>
                  <a:cxn ang="f184">
                    <a:pos x="f327" y="f318"/>
                  </a:cxn>
                  <a:cxn ang="f184">
                    <a:pos x="f327" y="f328"/>
                  </a:cxn>
                  <a:cxn ang="f184">
                    <a:pos x="f329" y="f330"/>
                  </a:cxn>
                  <a:cxn ang="f184">
                    <a:pos x="f331" y="f332"/>
                  </a:cxn>
                  <a:cxn ang="f184">
                    <a:pos x="f333" y="f334"/>
                  </a:cxn>
                  <a:cxn ang="f184">
                    <a:pos x="f335" y="f336"/>
                  </a:cxn>
                  <a:cxn ang="f184">
                    <a:pos x="f333" y="f337"/>
                  </a:cxn>
                  <a:cxn ang="f184">
                    <a:pos x="f338" y="f339"/>
                  </a:cxn>
                  <a:cxn ang="f184">
                    <a:pos x="f340" y="f341"/>
                  </a:cxn>
                  <a:cxn ang="f184">
                    <a:pos x="f342" y="f343"/>
                  </a:cxn>
                  <a:cxn ang="f184">
                    <a:pos x="f344" y="f345"/>
                  </a:cxn>
                  <a:cxn ang="f184">
                    <a:pos x="f346" y="f347"/>
                  </a:cxn>
                  <a:cxn ang="f184">
                    <a:pos x="f348" y="f349"/>
                  </a:cxn>
                  <a:cxn ang="f184">
                    <a:pos x="f350" y="f351"/>
                  </a:cxn>
                  <a:cxn ang="f184">
                    <a:pos x="f352" y="f353"/>
                  </a:cxn>
                  <a:cxn ang="f184">
                    <a:pos x="f354" y="f355"/>
                  </a:cxn>
                  <a:cxn ang="f184">
                    <a:pos x="f354" y="f337"/>
                  </a:cxn>
                  <a:cxn ang="f184">
                    <a:pos x="f356" y="f357"/>
                  </a:cxn>
                  <a:cxn ang="f184">
                    <a:pos x="f358" y="f359"/>
                  </a:cxn>
                  <a:cxn ang="f184">
                    <a:pos x="f360" y="f347"/>
                  </a:cxn>
                  <a:cxn ang="f184">
                    <a:pos x="f305" y="f341"/>
                  </a:cxn>
                </a:cxnLst>
                <a:rect l="f301" t="f304" r="f302" b="f303"/>
                <a:pathLst>
                  <a:path w="118" h="107">
                    <a:moveTo>
                      <a:pt x="f8" y="f9"/>
                    </a:moveTo>
                    <a:cubicBezTo>
                      <a:pt x="f8" y="f10"/>
                      <a:pt x="f8" y="f11"/>
                      <a:pt x="f8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7" y="f29"/>
                    </a:cubicBezTo>
                    <a:cubicBezTo>
                      <a:pt x="f27" y="f30"/>
                      <a:pt x="f5" y="f31"/>
                      <a:pt x="f27" y="f32"/>
                    </a:cubicBezTo>
                    <a:cubicBezTo>
                      <a:pt x="f27" y="f33"/>
                      <a:pt x="f25" y="f34"/>
                      <a:pt x="f34" y="f23"/>
                    </a:cubicBezTo>
                    <a:cubicBezTo>
                      <a:pt x="f33" y="f23"/>
                      <a:pt x="f35" y="f36"/>
                      <a:pt x="f32" y="f33"/>
                    </a:cubicBezTo>
                    <a:cubicBezTo>
                      <a:pt x="f37" y="f38"/>
                      <a:pt x="f30" y="f29"/>
                      <a:pt x="f19" y="f39"/>
                    </a:cubicBezTo>
                    <a:cubicBezTo>
                      <a:pt x="f19" y="f39"/>
                      <a:pt x="f19" y="f40"/>
                      <a:pt x="f28" y="f17"/>
                    </a:cubicBezTo>
                    <a:cubicBezTo>
                      <a:pt x="f41" y="f28"/>
                      <a:pt x="f31" y="f37"/>
                      <a:pt x="f38" y="f35"/>
                    </a:cubicBezTo>
                    <a:cubicBezTo>
                      <a:pt x="f21" y="f33"/>
                      <a:pt x="f38" y="f36"/>
                      <a:pt x="f38" y="f34"/>
                    </a:cubicBezTo>
                    <a:cubicBezTo>
                      <a:pt x="f38" y="f27"/>
                      <a:pt x="f31" y="f5"/>
                      <a:pt x="f30" y="f27"/>
                    </a:cubicBezTo>
                    <a:cubicBezTo>
                      <a:pt x="f29" y="f25"/>
                      <a:pt x="f19" y="f25"/>
                      <a:pt x="f28" y="f34"/>
                    </a:cubicBezTo>
                    <a:cubicBezTo>
                      <a:pt x="f40" y="f35"/>
                      <a:pt x="f22" y="f31"/>
                      <a:pt x="f42" y="f29"/>
                    </a:cubicBezTo>
                    <a:cubicBezTo>
                      <a:pt x="f42" y="f29"/>
                      <a:pt x="f42" y="f19"/>
                      <a:pt x="f42" y="f28"/>
                    </a:cubicBezTo>
                    <a:cubicBezTo>
                      <a:pt x="f43" y="f22"/>
                      <a:pt x="f8" y="f44"/>
                      <a:pt x="f45" y="f46"/>
                    </a:cubicBezTo>
                    <a:cubicBezTo>
                      <a:pt x="f47" y="f16"/>
                      <a:pt x="f48" y="f16"/>
                      <a:pt x="f49" y="f50"/>
                    </a:cubicBezTo>
                    <a:cubicBezTo>
                      <a:pt x="f51" y="f8"/>
                      <a:pt x="f52" y="f53"/>
                      <a:pt x="f54" y="f42"/>
                    </a:cubicBezTo>
                    <a:cubicBezTo>
                      <a:pt x="f55" y="f40"/>
                      <a:pt x="f56" y="f19"/>
                      <a:pt x="f57" y="f21"/>
                    </a:cubicBezTo>
                    <a:cubicBezTo>
                      <a:pt x="f58" y="f35"/>
                      <a:pt x="f58" y="f36"/>
                      <a:pt x="f59" y="f34"/>
                    </a:cubicBezTo>
                    <a:cubicBezTo>
                      <a:pt x="f60" y="f23"/>
                      <a:pt x="f61" y="f27"/>
                      <a:pt x="f62" y="f25"/>
                    </a:cubicBezTo>
                    <a:cubicBezTo>
                      <a:pt x="f6" y="f23"/>
                      <a:pt x="f6" y="f34"/>
                      <a:pt x="f63" y="f33"/>
                    </a:cubicBezTo>
                    <a:cubicBezTo>
                      <a:pt x="f63" y="f32"/>
                      <a:pt x="f6" y="f21"/>
                      <a:pt x="f63" y="f31"/>
                    </a:cubicBezTo>
                    <a:cubicBezTo>
                      <a:pt x="f63" y="f37"/>
                      <a:pt x="f62" y="f30"/>
                      <a:pt x="f64" y="f41"/>
                    </a:cubicBezTo>
                    <a:cubicBezTo>
                      <a:pt x="f60" y="f41"/>
                      <a:pt x="f59" y="f29"/>
                      <a:pt x="f59" y="f28"/>
                    </a:cubicBezTo>
                    <a:cubicBezTo>
                      <a:pt x="f59" y="f39"/>
                      <a:pt x="f65" y="f22"/>
                      <a:pt x="f59" y="f42"/>
                    </a:cubicBezTo>
                    <a:cubicBezTo>
                      <a:pt x="f59" y="f42"/>
                      <a:pt x="f59" y="f42"/>
                      <a:pt x="f59" y="f42"/>
                    </a:cubicBezTo>
                    <a:cubicBezTo>
                      <a:pt x="f58" y="f20"/>
                      <a:pt x="f58" y="f15"/>
                      <a:pt x="f58" y="f53"/>
                    </a:cubicBezTo>
                    <a:cubicBezTo>
                      <a:pt x="f66" y="f67"/>
                      <a:pt x="f57" y="f45"/>
                      <a:pt x="f7" y="f68"/>
                    </a:cubicBezTo>
                    <a:cubicBezTo>
                      <a:pt x="f69" y="f70"/>
                      <a:pt x="f71" y="f72"/>
                      <a:pt x="f73" y="f49"/>
                    </a:cubicBezTo>
                    <a:cubicBezTo>
                      <a:pt x="f74" y="f75"/>
                      <a:pt x="f55" y="f76"/>
                      <a:pt x="f77" y="f78"/>
                    </a:cubicBezTo>
                    <a:cubicBezTo>
                      <a:pt x="f79" y="f80"/>
                      <a:pt x="f81" y="f79"/>
                      <a:pt x="f82" y="f55"/>
                    </a:cubicBezTo>
                    <a:cubicBezTo>
                      <a:pt x="f52" y="f83"/>
                      <a:pt x="f84" y="f85"/>
                      <a:pt x="f86" y="f87"/>
                    </a:cubicBezTo>
                    <a:cubicBezTo>
                      <a:pt x="f88" y="f87"/>
                      <a:pt x="f76" y="f7"/>
                      <a:pt x="f76" y="f69"/>
                    </a:cubicBezTo>
                    <a:cubicBezTo>
                      <a:pt x="f51" y="f73"/>
                      <a:pt x="f89" y="f83"/>
                      <a:pt x="f90" y="f83"/>
                    </a:cubicBezTo>
                    <a:cubicBezTo>
                      <a:pt x="f90" y="f83"/>
                      <a:pt x="f91" y="f83"/>
                      <a:pt x="f91" y="f83"/>
                    </a:cubicBezTo>
                    <a:cubicBezTo>
                      <a:pt x="f92" y="f55"/>
                      <a:pt x="f88" y="f93"/>
                      <a:pt x="f86" y="f54"/>
                    </a:cubicBezTo>
                    <a:cubicBezTo>
                      <a:pt x="f88" y="f81"/>
                      <a:pt x="f84" y="f94"/>
                      <a:pt x="f78" y="f82"/>
                    </a:cubicBezTo>
                    <a:cubicBezTo>
                      <a:pt x="f52" y="f95"/>
                      <a:pt x="f95" y="f78"/>
                      <a:pt x="f80" y="f96"/>
                    </a:cubicBezTo>
                    <a:cubicBezTo>
                      <a:pt x="f81" y="f76"/>
                      <a:pt x="f97" y="f98"/>
                      <a:pt x="f54" y="f99"/>
                    </a:cubicBezTo>
                    <a:cubicBezTo>
                      <a:pt x="f54" y="f99"/>
                      <a:pt x="f54" y="f9"/>
                      <a:pt x="f97" y="f9"/>
                    </a:cubicBezTo>
                    <a:cubicBezTo>
                      <a:pt x="f97" y="f99"/>
                      <a:pt x="f100" y="f99"/>
                      <a:pt x="f100" y="f99"/>
                    </a:cubicBezTo>
                    <a:cubicBezTo>
                      <a:pt x="f94" y="f91"/>
                      <a:pt x="f82" y="f75"/>
                      <a:pt x="f52" y="f92"/>
                    </a:cubicBezTo>
                    <a:cubicBezTo>
                      <a:pt x="f101" y="f89"/>
                      <a:pt x="f78" y="f51"/>
                      <a:pt x="f78" y="f89"/>
                    </a:cubicBezTo>
                    <a:cubicBezTo>
                      <a:pt x="f84" y="f92"/>
                      <a:pt x="f78" y="f92"/>
                      <a:pt x="f101" y="f98"/>
                    </a:cubicBezTo>
                    <a:cubicBezTo>
                      <a:pt x="f101" y="f98"/>
                      <a:pt x="f52" y="f75"/>
                      <a:pt x="f101" y="f90"/>
                    </a:cubicBezTo>
                    <a:cubicBezTo>
                      <a:pt x="f101" y="f91"/>
                      <a:pt x="f52" y="f9"/>
                      <a:pt x="f95" y="f49"/>
                    </a:cubicBezTo>
                    <a:cubicBezTo>
                      <a:pt x="f80" y="f102"/>
                      <a:pt x="f94" y="f10"/>
                      <a:pt x="f81" y="f103"/>
                    </a:cubicBezTo>
                    <a:cubicBezTo>
                      <a:pt x="f78" y="f75"/>
                      <a:pt x="f92" y="f96"/>
                      <a:pt x="f10" y="f82"/>
                    </a:cubicBezTo>
                    <a:cubicBezTo>
                      <a:pt x="f104" y="f81"/>
                      <a:pt x="f105" y="f97"/>
                      <a:pt x="f14" y="f79"/>
                    </a:cubicBezTo>
                    <a:cubicBezTo>
                      <a:pt x="f106" y="f79"/>
                      <a:pt x="f106" y="f79"/>
                      <a:pt x="f107" y="f79"/>
                    </a:cubicBezTo>
                    <a:cubicBezTo>
                      <a:pt x="f108" y="f79"/>
                      <a:pt x="f45" y="f79"/>
                      <a:pt x="f45" y="f109"/>
                    </a:cubicBezTo>
                    <a:cubicBezTo>
                      <a:pt x="f45" y="f110"/>
                      <a:pt x="f107" y="f77"/>
                      <a:pt x="f106" y="f77"/>
                    </a:cubicBezTo>
                    <a:cubicBezTo>
                      <a:pt x="f68" y="f110"/>
                      <a:pt x="f111" y="f110"/>
                      <a:pt x="f47" y="f109"/>
                    </a:cubicBezTo>
                    <a:cubicBezTo>
                      <a:pt x="f68" y="f112"/>
                      <a:pt x="f50" y="f74"/>
                      <a:pt x="f46" y="f113"/>
                    </a:cubicBezTo>
                    <a:cubicBezTo>
                      <a:pt x="f18" y="f55"/>
                      <a:pt x="f53" y="f112"/>
                      <a:pt x="f18" y="f93"/>
                    </a:cubicBezTo>
                    <a:cubicBezTo>
                      <a:pt x="f18" y="f110"/>
                      <a:pt x="f53" y="f79"/>
                      <a:pt x="f46" y="f54"/>
                    </a:cubicBezTo>
                    <a:cubicBezTo>
                      <a:pt x="f46" y="f100"/>
                      <a:pt x="f18" y="f81"/>
                      <a:pt x="f18" y="f94"/>
                    </a:cubicBezTo>
                    <a:cubicBezTo>
                      <a:pt x="f53" y="f80"/>
                      <a:pt x="f53" y="f82"/>
                      <a:pt x="f18" y="f80"/>
                    </a:cubicBezTo>
                    <a:cubicBezTo>
                      <a:pt x="f50" y="f94"/>
                      <a:pt x="f114" y="f52"/>
                      <a:pt x="f107" y="f78"/>
                    </a:cubicBezTo>
                    <a:cubicBezTo>
                      <a:pt x="f68" y="f96"/>
                      <a:pt x="f47" y="f88"/>
                      <a:pt x="f105" y="f51"/>
                    </a:cubicBezTo>
                    <a:cubicBezTo>
                      <a:pt x="f115" y="f92"/>
                      <a:pt x="f115" y="f75"/>
                      <a:pt x="f70" y="f91"/>
                    </a:cubicBezTo>
                    <a:cubicBezTo>
                      <a:pt x="f105" y="f9"/>
                      <a:pt x="f47" y="f49"/>
                      <a:pt x="f111" y="f49"/>
                    </a:cubicBezTo>
                    <a:cubicBezTo>
                      <a:pt x="f106" y="f9"/>
                      <a:pt x="f45" y="f9"/>
                      <a:pt x="f50" y="f9"/>
                    </a:cubicBezTo>
                    <a:cubicBezTo>
                      <a:pt x="f50" y="f9"/>
                      <a:pt x="f67" y="f9"/>
                      <a:pt x="f8" y="f9"/>
                    </a:cubicBezTo>
                    <a:close/>
                  </a:path>
                </a:pathLst>
              </a:custGeom>
              <a:solidFill>
                <a:srgbClr val="507DB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86" name="Freeform 149">
                <a:extLst>
                  <a:ext uri="{FF2B5EF4-FFF2-40B4-BE49-F238E27FC236}">
                    <a16:creationId xmlns:a16="http://schemas.microsoft.com/office/drawing/2014/main" id="{8744A56D-E60A-CECA-C630-060803390E3F}"/>
                  </a:ext>
                </a:extLst>
              </p:cNvPr>
              <p:cNvSpPr/>
              <p:nvPr/>
            </p:nvSpPr>
            <p:spPr>
              <a:xfrm>
                <a:off x="8486774" y="5153028"/>
                <a:ext cx="808036" cy="11001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9"/>
                  <a:gd name="f7" fmla="val 94"/>
                  <a:gd name="f8" fmla="val 59"/>
                  <a:gd name="f9" fmla="val 57"/>
                  <a:gd name="f10" fmla="val 56"/>
                  <a:gd name="f11" fmla="val 53"/>
                  <a:gd name="f12" fmla="val 49"/>
                  <a:gd name="f13" fmla="val 51"/>
                  <a:gd name="f14" fmla="val 45"/>
                  <a:gd name="f15" fmla="val 43"/>
                  <a:gd name="f16" fmla="val 47"/>
                  <a:gd name="f17" fmla="val 42"/>
                  <a:gd name="f18" fmla="val 44"/>
                  <a:gd name="f19" fmla="val 41"/>
                  <a:gd name="f20" fmla="val 46"/>
                  <a:gd name="f21" fmla="val 39"/>
                  <a:gd name="f22" fmla="val 37"/>
                  <a:gd name="f23" fmla="val 35"/>
                  <a:gd name="f24" fmla="val 30"/>
                  <a:gd name="f25" fmla="val 34"/>
                  <a:gd name="f26" fmla="val 24"/>
                  <a:gd name="f27" fmla="val 29"/>
                  <a:gd name="f28" fmla="val 38"/>
                  <a:gd name="f29" fmla="val 36"/>
                  <a:gd name="f30" fmla="val 48"/>
                  <a:gd name="f31" fmla="val 54"/>
                  <a:gd name="f32" fmla="val 60"/>
                  <a:gd name="f33" fmla="val 40"/>
                  <a:gd name="f34" fmla="val 61"/>
                  <a:gd name="f35" fmla="val 64"/>
                  <a:gd name="f36" fmla="val 50"/>
                  <a:gd name="f37" fmla="val 67"/>
                  <a:gd name="f38" fmla="val 70"/>
                  <a:gd name="f39" fmla="val 72"/>
                  <a:gd name="f40" fmla="val 58"/>
                  <a:gd name="f41" fmla="val 73"/>
                  <a:gd name="f42" fmla="val 75"/>
                  <a:gd name="f43" fmla="val 81"/>
                  <a:gd name="f44" fmla="val 86"/>
                  <a:gd name="f45" fmla="val 68"/>
                  <a:gd name="f46" fmla="val 66"/>
                  <a:gd name="f47" fmla="val 87"/>
                  <a:gd name="f48" fmla="val 63"/>
                  <a:gd name="f49" fmla="val 76"/>
                  <a:gd name="f50" fmla="val 71"/>
                  <a:gd name="f51" fmla="val 62"/>
                  <a:gd name="f52" fmla="val 32"/>
                  <a:gd name="f53" fmla="val 31"/>
                  <a:gd name="f54" fmla="val 52"/>
                  <a:gd name="f55" fmla="val 25"/>
                  <a:gd name="f56" fmla="val 16"/>
                  <a:gd name="f57" fmla="val 14"/>
                  <a:gd name="f58" fmla="val 13"/>
                  <a:gd name="f59" fmla="val 11"/>
                  <a:gd name="f60" fmla="val 28"/>
                  <a:gd name="f61" fmla="val 8"/>
                  <a:gd name="f62" fmla="val 27"/>
                  <a:gd name="f63" fmla="val 5"/>
                  <a:gd name="f64" fmla="val 2"/>
                  <a:gd name="f65" fmla="val 1"/>
                  <a:gd name="f66" fmla="val 26"/>
                  <a:gd name="f67" fmla="val 22"/>
                  <a:gd name="f68" fmla="val 19"/>
                  <a:gd name="f69" fmla="val 3"/>
                  <a:gd name="f70" fmla="val 15"/>
                  <a:gd name="f71" fmla="val 9"/>
                  <a:gd name="f72" fmla="val 17"/>
                  <a:gd name="f73" fmla="val 18"/>
                  <a:gd name="f74" fmla="val 7"/>
                  <a:gd name="f75" fmla="val 20"/>
                  <a:gd name="f76" fmla="val 6"/>
                  <a:gd name="f77" fmla="val 4"/>
                  <a:gd name="f78" fmla="val 12"/>
                  <a:gd name="f79" fmla="val 55"/>
                  <a:gd name="f80" fmla="+- 0 0 -90"/>
                  <a:gd name="f81" fmla="*/ f3 1 69"/>
                  <a:gd name="f82" fmla="*/ f4 1 94"/>
                  <a:gd name="f83" fmla="val f5"/>
                  <a:gd name="f84" fmla="val f6"/>
                  <a:gd name="f85" fmla="val f7"/>
                  <a:gd name="f86" fmla="*/ f80 f0 1"/>
                  <a:gd name="f87" fmla="+- f85 0 f83"/>
                  <a:gd name="f88" fmla="+- f84 0 f83"/>
                  <a:gd name="f89" fmla="*/ f86 1 f2"/>
                  <a:gd name="f90" fmla="*/ f88 1 69"/>
                  <a:gd name="f91" fmla="*/ f87 1 94"/>
                  <a:gd name="f92" fmla="*/ 59 f88 1"/>
                  <a:gd name="f93" fmla="*/ 57 f87 1"/>
                  <a:gd name="f94" fmla="*/ 51 f88 1"/>
                  <a:gd name="f95" fmla="*/ 45 f87 1"/>
                  <a:gd name="f96" fmla="*/ 45 f88 1"/>
                  <a:gd name="f97" fmla="*/ 42 f87 1"/>
                  <a:gd name="f98" fmla="*/ 44 f88 1"/>
                  <a:gd name="f99" fmla="*/ 43 f87 1"/>
                  <a:gd name="f100" fmla="*/ 43 f88 1"/>
                  <a:gd name="f101" fmla="*/ 47 f87 1"/>
                  <a:gd name="f102" fmla="*/ 41 f88 1"/>
                  <a:gd name="f103" fmla="*/ 34 f88 1"/>
                  <a:gd name="f104" fmla="*/ 24 f87 1"/>
                  <a:gd name="f105" fmla="*/ 37 f88 1"/>
                  <a:gd name="f106" fmla="*/ 44 f87 1"/>
                  <a:gd name="f107" fmla="*/ 35 f88 1"/>
                  <a:gd name="f108" fmla="*/ 48 f87 1"/>
                  <a:gd name="f109" fmla="*/ 40 f88 1"/>
                  <a:gd name="f110" fmla="*/ 61 f87 1"/>
                  <a:gd name="f111" fmla="*/ 54 f88 1"/>
                  <a:gd name="f112" fmla="*/ 70 f87 1"/>
                  <a:gd name="f113" fmla="*/ 75 f87 1"/>
                  <a:gd name="f114" fmla="*/ 68 f88 1"/>
                  <a:gd name="f115" fmla="*/ 94 f87 1"/>
                  <a:gd name="f116" fmla="*/ 58 f88 1"/>
                  <a:gd name="f117" fmla="*/ 76 f87 1"/>
                  <a:gd name="f118" fmla="*/ 64 f87 1"/>
                  <a:gd name="f119" fmla="*/ 32 f88 1"/>
                  <a:gd name="f120" fmla="*/ 30 f88 1"/>
                  <a:gd name="f121" fmla="*/ 52 f87 1"/>
                  <a:gd name="f122" fmla="*/ 16 f88 1"/>
                  <a:gd name="f123" fmla="*/ 30 f87 1"/>
                  <a:gd name="f124" fmla="*/ 11 f88 1"/>
                  <a:gd name="f125" fmla="*/ 28 f87 1"/>
                  <a:gd name="f126" fmla="*/ 2 f88 1"/>
                  <a:gd name="f127" fmla="*/ 27 f87 1"/>
                  <a:gd name="f128" fmla="*/ 0 f88 1"/>
                  <a:gd name="f129" fmla="*/ 26 f87 1"/>
                  <a:gd name="f130" fmla="*/ 25 f87 1"/>
                  <a:gd name="f131" fmla="*/ 16 f87 1"/>
                  <a:gd name="f132" fmla="*/ 3 f88 1"/>
                  <a:gd name="f133" fmla="*/ 13 f87 1"/>
                  <a:gd name="f134" fmla="*/ 15 f88 1"/>
                  <a:gd name="f135" fmla="*/ 9 f87 1"/>
                  <a:gd name="f136" fmla="*/ 20 f88 1"/>
                  <a:gd name="f137" fmla="*/ 6 f87 1"/>
                  <a:gd name="f138" fmla="*/ 31 f88 1"/>
                  <a:gd name="f139" fmla="*/ 1 f87 1"/>
                  <a:gd name="f140" fmla="*/ 39 f88 1"/>
                  <a:gd name="f141" fmla="*/ 0 f87 1"/>
                  <a:gd name="f142" fmla="*/ 3 f87 1"/>
                  <a:gd name="f143" fmla="*/ 55 f88 1"/>
                  <a:gd name="f144" fmla="*/ 57 f88 1"/>
                  <a:gd name="f145" fmla="*/ 64 f88 1"/>
                  <a:gd name="f146" fmla="*/ 54 f87 1"/>
                  <a:gd name="f147" fmla="+- f89 0 f1"/>
                  <a:gd name="f148" fmla="*/ f92 1 69"/>
                  <a:gd name="f149" fmla="*/ f93 1 94"/>
                  <a:gd name="f150" fmla="*/ f94 1 69"/>
                  <a:gd name="f151" fmla="*/ f95 1 94"/>
                  <a:gd name="f152" fmla="*/ f96 1 69"/>
                  <a:gd name="f153" fmla="*/ f97 1 94"/>
                  <a:gd name="f154" fmla="*/ f98 1 69"/>
                  <a:gd name="f155" fmla="*/ f99 1 94"/>
                  <a:gd name="f156" fmla="*/ f100 1 69"/>
                  <a:gd name="f157" fmla="*/ f101 1 94"/>
                  <a:gd name="f158" fmla="*/ f102 1 69"/>
                  <a:gd name="f159" fmla="*/ f103 1 69"/>
                  <a:gd name="f160" fmla="*/ f104 1 94"/>
                  <a:gd name="f161" fmla="*/ f105 1 69"/>
                  <a:gd name="f162" fmla="*/ f106 1 94"/>
                  <a:gd name="f163" fmla="*/ f107 1 69"/>
                  <a:gd name="f164" fmla="*/ f108 1 94"/>
                  <a:gd name="f165" fmla="*/ f109 1 69"/>
                  <a:gd name="f166" fmla="*/ f110 1 94"/>
                  <a:gd name="f167" fmla="*/ f111 1 69"/>
                  <a:gd name="f168" fmla="*/ f112 1 94"/>
                  <a:gd name="f169" fmla="*/ f113 1 94"/>
                  <a:gd name="f170" fmla="*/ f114 1 69"/>
                  <a:gd name="f171" fmla="*/ f115 1 94"/>
                  <a:gd name="f172" fmla="*/ f116 1 69"/>
                  <a:gd name="f173" fmla="*/ f117 1 94"/>
                  <a:gd name="f174" fmla="*/ f118 1 94"/>
                  <a:gd name="f175" fmla="*/ f119 1 69"/>
                  <a:gd name="f176" fmla="*/ f120 1 69"/>
                  <a:gd name="f177" fmla="*/ f121 1 94"/>
                  <a:gd name="f178" fmla="*/ f122 1 69"/>
                  <a:gd name="f179" fmla="*/ f123 1 94"/>
                  <a:gd name="f180" fmla="*/ f124 1 69"/>
                  <a:gd name="f181" fmla="*/ f125 1 94"/>
                  <a:gd name="f182" fmla="*/ f126 1 69"/>
                  <a:gd name="f183" fmla="*/ f127 1 94"/>
                  <a:gd name="f184" fmla="*/ f128 1 69"/>
                  <a:gd name="f185" fmla="*/ f129 1 94"/>
                  <a:gd name="f186" fmla="*/ f130 1 94"/>
                  <a:gd name="f187" fmla="*/ f131 1 94"/>
                  <a:gd name="f188" fmla="*/ f132 1 69"/>
                  <a:gd name="f189" fmla="*/ f133 1 94"/>
                  <a:gd name="f190" fmla="*/ f134 1 69"/>
                  <a:gd name="f191" fmla="*/ f135 1 94"/>
                  <a:gd name="f192" fmla="*/ f136 1 69"/>
                  <a:gd name="f193" fmla="*/ f137 1 94"/>
                  <a:gd name="f194" fmla="*/ f138 1 69"/>
                  <a:gd name="f195" fmla="*/ f139 1 94"/>
                  <a:gd name="f196" fmla="*/ f140 1 69"/>
                  <a:gd name="f197" fmla="*/ f141 1 94"/>
                  <a:gd name="f198" fmla="*/ f142 1 94"/>
                  <a:gd name="f199" fmla="*/ f143 1 69"/>
                  <a:gd name="f200" fmla="*/ f144 1 69"/>
                  <a:gd name="f201" fmla="*/ f145 1 69"/>
                  <a:gd name="f202" fmla="*/ f146 1 94"/>
                  <a:gd name="f203" fmla="*/ 0 1 f90"/>
                  <a:gd name="f204" fmla="*/ f84 1 f90"/>
                  <a:gd name="f205" fmla="*/ 0 1 f91"/>
                  <a:gd name="f206" fmla="*/ f85 1 f91"/>
                  <a:gd name="f207" fmla="*/ f148 1 f90"/>
                  <a:gd name="f208" fmla="*/ f149 1 f91"/>
                  <a:gd name="f209" fmla="*/ f150 1 f90"/>
                  <a:gd name="f210" fmla="*/ f151 1 f91"/>
                  <a:gd name="f211" fmla="*/ f152 1 f90"/>
                  <a:gd name="f212" fmla="*/ f153 1 f91"/>
                  <a:gd name="f213" fmla="*/ f154 1 f90"/>
                  <a:gd name="f214" fmla="*/ f155 1 f91"/>
                  <a:gd name="f215" fmla="*/ f156 1 f90"/>
                  <a:gd name="f216" fmla="*/ f157 1 f91"/>
                  <a:gd name="f217" fmla="*/ f158 1 f90"/>
                  <a:gd name="f218" fmla="*/ f159 1 f90"/>
                  <a:gd name="f219" fmla="*/ f160 1 f91"/>
                  <a:gd name="f220" fmla="*/ f161 1 f90"/>
                  <a:gd name="f221" fmla="*/ f162 1 f91"/>
                  <a:gd name="f222" fmla="*/ f163 1 f90"/>
                  <a:gd name="f223" fmla="*/ f164 1 f91"/>
                  <a:gd name="f224" fmla="*/ f165 1 f90"/>
                  <a:gd name="f225" fmla="*/ f166 1 f91"/>
                  <a:gd name="f226" fmla="*/ f167 1 f90"/>
                  <a:gd name="f227" fmla="*/ f168 1 f91"/>
                  <a:gd name="f228" fmla="*/ f169 1 f91"/>
                  <a:gd name="f229" fmla="*/ f170 1 f90"/>
                  <a:gd name="f230" fmla="*/ f171 1 f91"/>
                  <a:gd name="f231" fmla="*/ f172 1 f90"/>
                  <a:gd name="f232" fmla="*/ f173 1 f91"/>
                  <a:gd name="f233" fmla="*/ f174 1 f91"/>
                  <a:gd name="f234" fmla="*/ f175 1 f90"/>
                  <a:gd name="f235" fmla="*/ f176 1 f90"/>
                  <a:gd name="f236" fmla="*/ f177 1 f91"/>
                  <a:gd name="f237" fmla="*/ f178 1 f90"/>
                  <a:gd name="f238" fmla="*/ f179 1 f91"/>
                  <a:gd name="f239" fmla="*/ f180 1 f90"/>
                  <a:gd name="f240" fmla="*/ f181 1 f91"/>
                  <a:gd name="f241" fmla="*/ f182 1 f90"/>
                  <a:gd name="f242" fmla="*/ f183 1 f91"/>
                  <a:gd name="f243" fmla="*/ f184 1 f90"/>
                  <a:gd name="f244" fmla="*/ f185 1 f91"/>
                  <a:gd name="f245" fmla="*/ f186 1 f91"/>
                  <a:gd name="f246" fmla="*/ f187 1 f91"/>
                  <a:gd name="f247" fmla="*/ f188 1 f90"/>
                  <a:gd name="f248" fmla="*/ f189 1 f91"/>
                  <a:gd name="f249" fmla="*/ f190 1 f90"/>
                  <a:gd name="f250" fmla="*/ f191 1 f91"/>
                  <a:gd name="f251" fmla="*/ f192 1 f90"/>
                  <a:gd name="f252" fmla="*/ f193 1 f91"/>
                  <a:gd name="f253" fmla="*/ f194 1 f90"/>
                  <a:gd name="f254" fmla="*/ f195 1 f91"/>
                  <a:gd name="f255" fmla="*/ f196 1 f90"/>
                  <a:gd name="f256" fmla="*/ f197 1 f91"/>
                  <a:gd name="f257" fmla="*/ f198 1 f91"/>
                  <a:gd name="f258" fmla="*/ f199 1 f90"/>
                  <a:gd name="f259" fmla="*/ f200 1 f90"/>
                  <a:gd name="f260" fmla="*/ f201 1 f90"/>
                  <a:gd name="f261" fmla="*/ f202 1 f91"/>
                  <a:gd name="f262" fmla="*/ f203 f81 1"/>
                  <a:gd name="f263" fmla="*/ f204 f81 1"/>
                  <a:gd name="f264" fmla="*/ f206 f82 1"/>
                  <a:gd name="f265" fmla="*/ f205 f82 1"/>
                  <a:gd name="f266" fmla="*/ f207 f81 1"/>
                  <a:gd name="f267" fmla="*/ f208 f82 1"/>
                  <a:gd name="f268" fmla="*/ f209 f81 1"/>
                  <a:gd name="f269" fmla="*/ f210 f82 1"/>
                  <a:gd name="f270" fmla="*/ f211 f81 1"/>
                  <a:gd name="f271" fmla="*/ f212 f82 1"/>
                  <a:gd name="f272" fmla="*/ f213 f81 1"/>
                  <a:gd name="f273" fmla="*/ f214 f82 1"/>
                  <a:gd name="f274" fmla="*/ f215 f81 1"/>
                  <a:gd name="f275" fmla="*/ f216 f82 1"/>
                  <a:gd name="f276" fmla="*/ f217 f81 1"/>
                  <a:gd name="f277" fmla="*/ f218 f81 1"/>
                  <a:gd name="f278" fmla="*/ f219 f82 1"/>
                  <a:gd name="f279" fmla="*/ f220 f81 1"/>
                  <a:gd name="f280" fmla="*/ f221 f82 1"/>
                  <a:gd name="f281" fmla="*/ f222 f81 1"/>
                  <a:gd name="f282" fmla="*/ f223 f82 1"/>
                  <a:gd name="f283" fmla="*/ f224 f81 1"/>
                  <a:gd name="f284" fmla="*/ f225 f82 1"/>
                  <a:gd name="f285" fmla="*/ f226 f81 1"/>
                  <a:gd name="f286" fmla="*/ f227 f82 1"/>
                  <a:gd name="f287" fmla="*/ f228 f82 1"/>
                  <a:gd name="f288" fmla="*/ f229 f81 1"/>
                  <a:gd name="f289" fmla="*/ f230 f82 1"/>
                  <a:gd name="f290" fmla="*/ f231 f81 1"/>
                  <a:gd name="f291" fmla="*/ f232 f82 1"/>
                  <a:gd name="f292" fmla="*/ f233 f82 1"/>
                  <a:gd name="f293" fmla="*/ f234 f81 1"/>
                  <a:gd name="f294" fmla="*/ f235 f81 1"/>
                  <a:gd name="f295" fmla="*/ f236 f82 1"/>
                  <a:gd name="f296" fmla="*/ f237 f81 1"/>
                  <a:gd name="f297" fmla="*/ f238 f82 1"/>
                  <a:gd name="f298" fmla="*/ f239 f81 1"/>
                  <a:gd name="f299" fmla="*/ f240 f82 1"/>
                  <a:gd name="f300" fmla="*/ f241 f81 1"/>
                  <a:gd name="f301" fmla="*/ f242 f82 1"/>
                  <a:gd name="f302" fmla="*/ f243 f81 1"/>
                  <a:gd name="f303" fmla="*/ f244 f82 1"/>
                  <a:gd name="f304" fmla="*/ f245 f82 1"/>
                  <a:gd name="f305" fmla="*/ f246 f82 1"/>
                  <a:gd name="f306" fmla="*/ f247 f81 1"/>
                  <a:gd name="f307" fmla="*/ f248 f82 1"/>
                  <a:gd name="f308" fmla="*/ f249 f81 1"/>
                  <a:gd name="f309" fmla="*/ f250 f82 1"/>
                  <a:gd name="f310" fmla="*/ f251 f81 1"/>
                  <a:gd name="f311" fmla="*/ f252 f82 1"/>
                  <a:gd name="f312" fmla="*/ f253 f81 1"/>
                  <a:gd name="f313" fmla="*/ f254 f82 1"/>
                  <a:gd name="f314" fmla="*/ f255 f81 1"/>
                  <a:gd name="f315" fmla="*/ f256 f82 1"/>
                  <a:gd name="f316" fmla="*/ f257 f82 1"/>
                  <a:gd name="f317" fmla="*/ f258 f81 1"/>
                  <a:gd name="f318" fmla="*/ f259 f81 1"/>
                  <a:gd name="f319" fmla="*/ f260 f81 1"/>
                  <a:gd name="f320" fmla="*/ f261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7">
                    <a:pos x="f266" y="f267"/>
                  </a:cxn>
                  <a:cxn ang="f147">
                    <a:pos x="f268" y="f269"/>
                  </a:cxn>
                  <a:cxn ang="f147">
                    <a:pos x="f270" y="f271"/>
                  </a:cxn>
                  <a:cxn ang="f147">
                    <a:pos x="f272" y="f273"/>
                  </a:cxn>
                  <a:cxn ang="f147">
                    <a:pos x="f274" y="f275"/>
                  </a:cxn>
                  <a:cxn ang="f147">
                    <a:pos x="f276" y="f269"/>
                  </a:cxn>
                  <a:cxn ang="f147">
                    <a:pos x="f277" y="f278"/>
                  </a:cxn>
                  <a:cxn ang="f147">
                    <a:pos x="f276" y="f273"/>
                  </a:cxn>
                  <a:cxn ang="f147">
                    <a:pos x="f276" y="f275"/>
                  </a:cxn>
                  <a:cxn ang="f147">
                    <a:pos x="f279" y="f280"/>
                  </a:cxn>
                  <a:cxn ang="f147">
                    <a:pos x="f281" y="f282"/>
                  </a:cxn>
                  <a:cxn ang="f147">
                    <a:pos x="f281" y="f267"/>
                  </a:cxn>
                  <a:cxn ang="f147">
                    <a:pos x="f283" y="f284"/>
                  </a:cxn>
                  <a:cxn ang="f147">
                    <a:pos x="f285" y="f286"/>
                  </a:cxn>
                  <a:cxn ang="f147">
                    <a:pos x="f266" y="f287"/>
                  </a:cxn>
                  <a:cxn ang="f147">
                    <a:pos x="f288" y="f289"/>
                  </a:cxn>
                  <a:cxn ang="f147">
                    <a:pos x="f290" y="f291"/>
                  </a:cxn>
                  <a:cxn ang="f147">
                    <a:pos x="f274" y="f292"/>
                  </a:cxn>
                  <a:cxn ang="f147">
                    <a:pos x="f293" y="f267"/>
                  </a:cxn>
                  <a:cxn ang="f147">
                    <a:pos x="f294" y="f295"/>
                  </a:cxn>
                  <a:cxn ang="f147">
                    <a:pos x="f296" y="f297"/>
                  </a:cxn>
                  <a:cxn ang="f147">
                    <a:pos x="f298" y="f299"/>
                  </a:cxn>
                  <a:cxn ang="f147">
                    <a:pos x="f300" y="f301"/>
                  </a:cxn>
                  <a:cxn ang="f147">
                    <a:pos x="f302" y="f303"/>
                  </a:cxn>
                  <a:cxn ang="f147">
                    <a:pos x="f302" y="f304"/>
                  </a:cxn>
                  <a:cxn ang="f147">
                    <a:pos x="f302" y="f305"/>
                  </a:cxn>
                  <a:cxn ang="f147">
                    <a:pos x="f306" y="f307"/>
                  </a:cxn>
                  <a:cxn ang="f147">
                    <a:pos x="f308" y="f309"/>
                  </a:cxn>
                  <a:cxn ang="f147">
                    <a:pos x="f310" y="f311"/>
                  </a:cxn>
                  <a:cxn ang="f147">
                    <a:pos x="f312" y="f313"/>
                  </a:cxn>
                  <a:cxn ang="f147">
                    <a:pos x="f314" y="f315"/>
                  </a:cxn>
                  <a:cxn ang="f147">
                    <a:pos x="f276" y="f316"/>
                  </a:cxn>
                  <a:cxn ang="f147">
                    <a:pos x="f276" y="f305"/>
                  </a:cxn>
                  <a:cxn ang="f147">
                    <a:pos x="f272" y="f278"/>
                  </a:cxn>
                  <a:cxn ang="f147">
                    <a:pos x="f317" y="f271"/>
                  </a:cxn>
                  <a:cxn ang="f147">
                    <a:pos x="f318" y="f269"/>
                  </a:cxn>
                  <a:cxn ang="f147">
                    <a:pos x="f319" y="f320"/>
                  </a:cxn>
                  <a:cxn ang="f147">
                    <a:pos x="f266" y="f267"/>
                  </a:cxn>
                </a:cxnLst>
                <a:rect l="f262" t="f265" r="f263" b="f264"/>
                <a:pathLst>
                  <a:path w="69" h="94">
                    <a:moveTo>
                      <a:pt x="f8" y="f9"/>
                    </a:moveTo>
                    <a:cubicBezTo>
                      <a:pt x="f10" y="f11"/>
                      <a:pt x="f11" y="f12"/>
                      <a:pt x="f13" y="f14"/>
                    </a:cubicBezTo>
                    <a:cubicBezTo>
                      <a:pt x="f12" y="f15"/>
                      <a:pt x="f16" y="f15"/>
                      <a:pt x="f14" y="f17"/>
                    </a:cubicBezTo>
                    <a:cubicBezTo>
                      <a:pt x="f18" y="f19"/>
                      <a:pt x="f15" y="f17"/>
                      <a:pt x="f18" y="f15"/>
                    </a:cubicBezTo>
                    <a:cubicBezTo>
                      <a:pt x="f18" y="f18"/>
                      <a:pt x="f15" y="f20"/>
                      <a:pt x="f15" y="f16"/>
                    </a:cubicBezTo>
                    <a:cubicBezTo>
                      <a:pt x="f17" y="f16"/>
                      <a:pt x="f17" y="f20"/>
                      <a:pt x="f19" y="f14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3" y="f27"/>
                      <a:pt x="f28" y="f29"/>
                      <a:pt x="f19" y="f15"/>
                    </a:cubicBezTo>
                    <a:cubicBezTo>
                      <a:pt x="f19" y="f18"/>
                      <a:pt x="f17" y="f20"/>
                      <a:pt x="f19" y="f16"/>
                    </a:cubicBezTo>
                    <a:cubicBezTo>
                      <a:pt x="f21" y="f20"/>
                      <a:pt x="f21" y="f18"/>
                      <a:pt x="f22" y="f18"/>
                    </a:cubicBezTo>
                    <a:cubicBezTo>
                      <a:pt x="f23" y="f18"/>
                      <a:pt x="f23" y="f16"/>
                      <a:pt x="f23" y="f30"/>
                    </a:cubicBezTo>
                    <a:cubicBezTo>
                      <a:pt x="f25" y="f13"/>
                      <a:pt x="f23" y="f31"/>
                      <a:pt x="f23" y="f9"/>
                    </a:cubicBezTo>
                    <a:cubicBezTo>
                      <a:pt x="f23" y="f8"/>
                      <a:pt x="f28" y="f32"/>
                      <a:pt x="f33" y="f34"/>
                    </a:cubicBezTo>
                    <a:cubicBezTo>
                      <a:pt x="f14" y="f35"/>
                      <a:pt x="f36" y="f37"/>
                      <a:pt x="f31" y="f38"/>
                    </a:cubicBezTo>
                    <a:cubicBezTo>
                      <a:pt x="f10" y="f39"/>
                      <a:pt x="f40" y="f41"/>
                      <a:pt x="f8" y="f42"/>
                    </a:cubicBezTo>
                    <a:cubicBezTo>
                      <a:pt x="f35" y="f43"/>
                      <a:pt x="f6" y="f44"/>
                      <a:pt x="f45" y="f7"/>
                    </a:cubicBezTo>
                    <a:cubicBezTo>
                      <a:pt x="f46" y="f47"/>
                      <a:pt x="f48" y="f43"/>
                      <a:pt x="f40" y="f49"/>
                    </a:cubicBezTo>
                    <a:cubicBezTo>
                      <a:pt x="f11" y="f50"/>
                      <a:pt x="f30" y="f45"/>
                      <a:pt x="f15" y="f35"/>
                    </a:cubicBezTo>
                    <a:cubicBezTo>
                      <a:pt x="f21" y="f51"/>
                      <a:pt x="f29" y="f8"/>
                      <a:pt x="f52" y="f9"/>
                    </a:cubicBezTo>
                    <a:cubicBezTo>
                      <a:pt x="f53" y="f10"/>
                      <a:pt x="f24" y="f31"/>
                      <a:pt x="f24" y="f54"/>
                    </a:cubicBezTo>
                    <a:cubicBezTo>
                      <a:pt x="f27" y="f17"/>
                      <a:pt x="f55" y="f25"/>
                      <a:pt x="f56" y="f24"/>
                    </a:cubicBezTo>
                    <a:cubicBezTo>
                      <a:pt x="f57" y="f27"/>
                      <a:pt x="f58" y="f27"/>
                      <a:pt x="f59" y="f60"/>
                    </a:cubicBezTo>
                    <a:cubicBezTo>
                      <a:pt x="f61" y="f62"/>
                      <a:pt x="f63" y="f62"/>
                      <a:pt x="f64" y="f62"/>
                    </a:cubicBezTo>
                    <a:cubicBezTo>
                      <a:pt x="f65" y="f62"/>
                      <a:pt x="f65" y="f62"/>
                      <a:pt x="f5" y="f66"/>
                    </a:cubicBezTo>
                    <a:cubicBezTo>
                      <a:pt x="f5" y="f66"/>
                      <a:pt x="f5" y="f55"/>
                      <a:pt x="f5" y="f55"/>
                    </a:cubicBezTo>
                    <a:cubicBezTo>
                      <a:pt x="f5" y="f67"/>
                      <a:pt x="f5" y="f68"/>
                      <a:pt x="f5" y="f56"/>
                    </a:cubicBezTo>
                    <a:cubicBezTo>
                      <a:pt x="f5" y="f57"/>
                      <a:pt x="f65" y="f58"/>
                      <a:pt x="f69" y="f58"/>
                    </a:cubicBezTo>
                    <a:cubicBezTo>
                      <a:pt x="f61" y="f57"/>
                      <a:pt x="f59" y="f59"/>
                      <a:pt x="f70" y="f71"/>
                    </a:cubicBezTo>
                    <a:cubicBezTo>
                      <a:pt x="f72" y="f71"/>
                      <a:pt x="f73" y="f74"/>
                      <a:pt x="f75" y="f76"/>
                    </a:cubicBezTo>
                    <a:cubicBezTo>
                      <a:pt x="f26" y="f77"/>
                      <a:pt x="f60" y="f69"/>
                      <a:pt x="f53" y="f65"/>
                    </a:cubicBezTo>
                    <a:cubicBezTo>
                      <a:pt x="f25" y="f5"/>
                      <a:pt x="f29" y="f5"/>
                      <a:pt x="f21" y="f5"/>
                    </a:cubicBezTo>
                    <a:cubicBezTo>
                      <a:pt x="f33" y="f65"/>
                      <a:pt x="f19" y="f64"/>
                      <a:pt x="f19" y="f69"/>
                    </a:cubicBezTo>
                    <a:cubicBezTo>
                      <a:pt x="f33" y="f61"/>
                      <a:pt x="f19" y="f78"/>
                      <a:pt x="f19" y="f56"/>
                    </a:cubicBezTo>
                    <a:cubicBezTo>
                      <a:pt x="f19" y="f68"/>
                      <a:pt x="f15" y="f67"/>
                      <a:pt x="f18" y="f26"/>
                    </a:cubicBezTo>
                    <a:cubicBezTo>
                      <a:pt x="f20" y="f53"/>
                      <a:pt x="f13" y="f29"/>
                      <a:pt x="f79" y="f17"/>
                    </a:cubicBezTo>
                    <a:cubicBezTo>
                      <a:pt x="f79" y="f15"/>
                      <a:pt x="f10" y="f18"/>
                      <a:pt x="f9" y="f14"/>
                    </a:cubicBezTo>
                    <a:cubicBezTo>
                      <a:pt x="f32" y="f30"/>
                      <a:pt x="f51" y="f13"/>
                      <a:pt x="f35" y="f31"/>
                    </a:cubicBezTo>
                    <a:cubicBezTo>
                      <a:pt x="f34" y="f31"/>
                      <a:pt x="f34" y="f9"/>
                      <a:pt x="f8" y="f9"/>
                    </a:cubicBezTo>
                    <a:close/>
                  </a:path>
                </a:pathLst>
              </a:custGeom>
              <a:solidFill>
                <a:srgbClr val="48719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87" name="Freeform 150">
                <a:extLst>
                  <a:ext uri="{FF2B5EF4-FFF2-40B4-BE49-F238E27FC236}">
                    <a16:creationId xmlns:a16="http://schemas.microsoft.com/office/drawing/2014/main" id="{5A37A952-4D0C-33CC-0ACD-F82547C74D2C}"/>
                  </a:ext>
                </a:extLst>
              </p:cNvPr>
              <p:cNvSpPr/>
              <p:nvPr/>
            </p:nvSpPr>
            <p:spPr>
              <a:xfrm>
                <a:off x="9986957" y="6205539"/>
                <a:ext cx="444498" cy="8540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"/>
                  <a:gd name="f7" fmla="val 73"/>
                  <a:gd name="f8" fmla="val 23"/>
                  <a:gd name="f9" fmla="val 62"/>
                  <a:gd name="f10" fmla="val 22"/>
                  <a:gd name="f11" fmla="val 63"/>
                  <a:gd name="f12" fmla="val 21"/>
                  <a:gd name="f13" fmla="val 20"/>
                  <a:gd name="f14" fmla="val 65"/>
                  <a:gd name="f15" fmla="val 18"/>
                  <a:gd name="f16" fmla="val 17"/>
                  <a:gd name="f17" fmla="val 66"/>
                  <a:gd name="f18" fmla="val 13"/>
                  <a:gd name="f19" fmla="val 67"/>
                  <a:gd name="f20" fmla="val 10"/>
                  <a:gd name="f21" fmla="val 68"/>
                  <a:gd name="f22" fmla="val 7"/>
                  <a:gd name="f23" fmla="val 71"/>
                  <a:gd name="f24" fmla="val 4"/>
                  <a:gd name="f25" fmla="val 2"/>
                  <a:gd name="f26" fmla="val 70"/>
                  <a:gd name="f27" fmla="val 1"/>
                  <a:gd name="f28" fmla="val 69"/>
                  <a:gd name="f29" fmla="val 64"/>
                  <a:gd name="f30" fmla="val 59"/>
                  <a:gd name="f31" fmla="val 55"/>
                  <a:gd name="f32" fmla="val 5"/>
                  <a:gd name="f33" fmla="val 51"/>
                  <a:gd name="f34" fmla="val 49"/>
                  <a:gd name="f35" fmla="val 48"/>
                  <a:gd name="f36" fmla="val 46"/>
                  <a:gd name="f37" fmla="val 9"/>
                  <a:gd name="f38" fmla="val 43"/>
                  <a:gd name="f39" fmla="val 11"/>
                  <a:gd name="f40" fmla="val 40"/>
                  <a:gd name="f41" fmla="val 12"/>
                  <a:gd name="f42" fmla="val 36"/>
                  <a:gd name="f43" fmla="val 16"/>
                  <a:gd name="f44" fmla="val 34"/>
                  <a:gd name="f45" fmla="val 31"/>
                  <a:gd name="f46" fmla="val 19"/>
                  <a:gd name="f47" fmla="val 27"/>
                  <a:gd name="f48" fmla="val 26"/>
                  <a:gd name="f49" fmla="val 24"/>
                  <a:gd name="f50" fmla="val 25"/>
                  <a:gd name="f51" fmla="val 28"/>
                  <a:gd name="f52" fmla="val 15"/>
                  <a:gd name="f53" fmla="val 30"/>
                  <a:gd name="f54" fmla="val 8"/>
                  <a:gd name="f55" fmla="val 32"/>
                  <a:gd name="f56" fmla="val 33"/>
                  <a:gd name="f57" fmla="val 3"/>
                  <a:gd name="f58" fmla="val 35"/>
                  <a:gd name="f59" fmla="val 37"/>
                  <a:gd name="f60" fmla="val 41"/>
                  <a:gd name="f61" fmla="val 44"/>
                  <a:gd name="f62" fmla="val 53"/>
                  <a:gd name="f63" fmla="val 56"/>
                  <a:gd name="f64" fmla="val 14"/>
                  <a:gd name="f65" fmla="val 60"/>
                  <a:gd name="f66" fmla="val 61"/>
                  <a:gd name="f67" fmla="val 58"/>
                  <a:gd name="f68" fmla="val 57"/>
                  <a:gd name="f69" fmla="+- 0 0 -90"/>
                  <a:gd name="f70" fmla="*/ f3 1 38"/>
                  <a:gd name="f71" fmla="*/ f4 1 73"/>
                  <a:gd name="f72" fmla="val f5"/>
                  <a:gd name="f73" fmla="val f6"/>
                  <a:gd name="f74" fmla="val f7"/>
                  <a:gd name="f75" fmla="*/ f69 f0 1"/>
                  <a:gd name="f76" fmla="+- f74 0 f72"/>
                  <a:gd name="f77" fmla="+- f73 0 f72"/>
                  <a:gd name="f78" fmla="*/ f75 1 f2"/>
                  <a:gd name="f79" fmla="*/ f77 1 38"/>
                  <a:gd name="f80" fmla="*/ f76 1 73"/>
                  <a:gd name="f81" fmla="*/ 23 f77 1"/>
                  <a:gd name="f82" fmla="*/ 62 f76 1"/>
                  <a:gd name="f83" fmla="*/ 21 f77 1"/>
                  <a:gd name="f84" fmla="*/ 63 f76 1"/>
                  <a:gd name="f85" fmla="*/ 17 f77 1"/>
                  <a:gd name="f86" fmla="*/ 66 f76 1"/>
                  <a:gd name="f87" fmla="*/ 7 f77 1"/>
                  <a:gd name="f88" fmla="*/ 71 f76 1"/>
                  <a:gd name="f89" fmla="*/ 2 f77 1"/>
                  <a:gd name="f90" fmla="*/ 70 f76 1"/>
                  <a:gd name="f91" fmla="*/ 1 f77 1"/>
                  <a:gd name="f92" fmla="*/ 67 f76 1"/>
                  <a:gd name="f93" fmla="*/ 64 f76 1"/>
                  <a:gd name="f94" fmla="*/ 5 f77 1"/>
                  <a:gd name="f95" fmla="*/ 51 f76 1"/>
                  <a:gd name="f96" fmla="*/ 46 f76 1"/>
                  <a:gd name="f97" fmla="*/ 12 f77 1"/>
                  <a:gd name="f98" fmla="*/ 36 f76 1"/>
                  <a:gd name="f99" fmla="*/ 13 f77 1"/>
                  <a:gd name="f100" fmla="*/ 19 f77 1"/>
                  <a:gd name="f101" fmla="*/ 27 f76 1"/>
                  <a:gd name="f102" fmla="*/ 22 f77 1"/>
                  <a:gd name="f103" fmla="*/ 23 f76 1"/>
                  <a:gd name="f104" fmla="*/ 28 f77 1"/>
                  <a:gd name="f105" fmla="*/ 15 f76 1"/>
                  <a:gd name="f106" fmla="*/ 31 f77 1"/>
                  <a:gd name="f107" fmla="*/ 8 f76 1"/>
                  <a:gd name="f108" fmla="*/ 35 f77 1"/>
                  <a:gd name="f109" fmla="*/ 1 f76 1"/>
                  <a:gd name="f110" fmla="*/ 38 f77 1"/>
                  <a:gd name="f111" fmla="*/ 2 f76 1"/>
                  <a:gd name="f112" fmla="*/ 24 f76 1"/>
                  <a:gd name="f113" fmla="*/ 27 f77 1"/>
                  <a:gd name="f114" fmla="*/ 41 f76 1"/>
                  <a:gd name="f115" fmla="*/ 20 f77 1"/>
                  <a:gd name="f116" fmla="*/ 15 f77 1"/>
                  <a:gd name="f117" fmla="*/ 59 f76 1"/>
                  <a:gd name="f118" fmla="*/ 60 f76 1"/>
                  <a:gd name="f119" fmla="*/ 16 f77 1"/>
                  <a:gd name="f120" fmla="*/ 24 f77 1"/>
                  <a:gd name="f121" fmla="*/ 56 f76 1"/>
                  <a:gd name="f122" fmla="*/ 26 f77 1"/>
                  <a:gd name="f123" fmla="+- f78 0 f1"/>
                  <a:gd name="f124" fmla="*/ f81 1 38"/>
                  <a:gd name="f125" fmla="*/ f82 1 73"/>
                  <a:gd name="f126" fmla="*/ f83 1 38"/>
                  <a:gd name="f127" fmla="*/ f84 1 73"/>
                  <a:gd name="f128" fmla="*/ f85 1 38"/>
                  <a:gd name="f129" fmla="*/ f86 1 73"/>
                  <a:gd name="f130" fmla="*/ f87 1 38"/>
                  <a:gd name="f131" fmla="*/ f88 1 73"/>
                  <a:gd name="f132" fmla="*/ f89 1 38"/>
                  <a:gd name="f133" fmla="*/ f90 1 73"/>
                  <a:gd name="f134" fmla="*/ f91 1 38"/>
                  <a:gd name="f135" fmla="*/ f92 1 73"/>
                  <a:gd name="f136" fmla="*/ f93 1 73"/>
                  <a:gd name="f137" fmla="*/ f94 1 38"/>
                  <a:gd name="f138" fmla="*/ f95 1 73"/>
                  <a:gd name="f139" fmla="*/ f96 1 73"/>
                  <a:gd name="f140" fmla="*/ f97 1 38"/>
                  <a:gd name="f141" fmla="*/ f98 1 73"/>
                  <a:gd name="f142" fmla="*/ f99 1 38"/>
                  <a:gd name="f143" fmla="*/ f100 1 38"/>
                  <a:gd name="f144" fmla="*/ f101 1 73"/>
                  <a:gd name="f145" fmla="*/ f102 1 38"/>
                  <a:gd name="f146" fmla="*/ f103 1 73"/>
                  <a:gd name="f147" fmla="*/ f104 1 38"/>
                  <a:gd name="f148" fmla="*/ f105 1 73"/>
                  <a:gd name="f149" fmla="*/ f106 1 38"/>
                  <a:gd name="f150" fmla="*/ f107 1 73"/>
                  <a:gd name="f151" fmla="*/ f108 1 38"/>
                  <a:gd name="f152" fmla="*/ f109 1 73"/>
                  <a:gd name="f153" fmla="*/ f110 1 38"/>
                  <a:gd name="f154" fmla="*/ f111 1 73"/>
                  <a:gd name="f155" fmla="*/ f112 1 73"/>
                  <a:gd name="f156" fmla="*/ f113 1 38"/>
                  <a:gd name="f157" fmla="*/ f114 1 73"/>
                  <a:gd name="f158" fmla="*/ f115 1 38"/>
                  <a:gd name="f159" fmla="*/ f116 1 38"/>
                  <a:gd name="f160" fmla="*/ f117 1 73"/>
                  <a:gd name="f161" fmla="*/ f118 1 73"/>
                  <a:gd name="f162" fmla="*/ f119 1 38"/>
                  <a:gd name="f163" fmla="*/ f120 1 38"/>
                  <a:gd name="f164" fmla="*/ f121 1 73"/>
                  <a:gd name="f165" fmla="*/ f122 1 38"/>
                  <a:gd name="f166" fmla="*/ 0 1 f79"/>
                  <a:gd name="f167" fmla="*/ f73 1 f79"/>
                  <a:gd name="f168" fmla="*/ 0 1 f80"/>
                  <a:gd name="f169" fmla="*/ f74 1 f80"/>
                  <a:gd name="f170" fmla="*/ f124 1 f79"/>
                  <a:gd name="f171" fmla="*/ f125 1 f80"/>
                  <a:gd name="f172" fmla="*/ f126 1 f79"/>
                  <a:gd name="f173" fmla="*/ f127 1 f80"/>
                  <a:gd name="f174" fmla="*/ f128 1 f79"/>
                  <a:gd name="f175" fmla="*/ f129 1 f80"/>
                  <a:gd name="f176" fmla="*/ f130 1 f79"/>
                  <a:gd name="f177" fmla="*/ f131 1 f80"/>
                  <a:gd name="f178" fmla="*/ f132 1 f79"/>
                  <a:gd name="f179" fmla="*/ f133 1 f80"/>
                  <a:gd name="f180" fmla="*/ f134 1 f79"/>
                  <a:gd name="f181" fmla="*/ f135 1 f80"/>
                  <a:gd name="f182" fmla="*/ f136 1 f80"/>
                  <a:gd name="f183" fmla="*/ f137 1 f79"/>
                  <a:gd name="f184" fmla="*/ f138 1 f80"/>
                  <a:gd name="f185" fmla="*/ f139 1 f80"/>
                  <a:gd name="f186" fmla="*/ f140 1 f79"/>
                  <a:gd name="f187" fmla="*/ f141 1 f80"/>
                  <a:gd name="f188" fmla="*/ f142 1 f79"/>
                  <a:gd name="f189" fmla="*/ f143 1 f79"/>
                  <a:gd name="f190" fmla="*/ f144 1 f80"/>
                  <a:gd name="f191" fmla="*/ f145 1 f79"/>
                  <a:gd name="f192" fmla="*/ f146 1 f80"/>
                  <a:gd name="f193" fmla="*/ f147 1 f79"/>
                  <a:gd name="f194" fmla="*/ f148 1 f80"/>
                  <a:gd name="f195" fmla="*/ f149 1 f79"/>
                  <a:gd name="f196" fmla="*/ f150 1 f80"/>
                  <a:gd name="f197" fmla="*/ f151 1 f79"/>
                  <a:gd name="f198" fmla="*/ f152 1 f80"/>
                  <a:gd name="f199" fmla="*/ f153 1 f79"/>
                  <a:gd name="f200" fmla="*/ f154 1 f80"/>
                  <a:gd name="f201" fmla="*/ f155 1 f80"/>
                  <a:gd name="f202" fmla="*/ f156 1 f79"/>
                  <a:gd name="f203" fmla="*/ f157 1 f80"/>
                  <a:gd name="f204" fmla="*/ f158 1 f79"/>
                  <a:gd name="f205" fmla="*/ f159 1 f79"/>
                  <a:gd name="f206" fmla="*/ f160 1 f80"/>
                  <a:gd name="f207" fmla="*/ f161 1 f80"/>
                  <a:gd name="f208" fmla="*/ f162 1 f79"/>
                  <a:gd name="f209" fmla="*/ f163 1 f79"/>
                  <a:gd name="f210" fmla="*/ f164 1 f80"/>
                  <a:gd name="f211" fmla="*/ f165 1 f79"/>
                  <a:gd name="f212" fmla="*/ f166 f70 1"/>
                  <a:gd name="f213" fmla="*/ f167 f70 1"/>
                  <a:gd name="f214" fmla="*/ f169 f71 1"/>
                  <a:gd name="f215" fmla="*/ f168 f71 1"/>
                  <a:gd name="f216" fmla="*/ f170 f70 1"/>
                  <a:gd name="f217" fmla="*/ f171 f71 1"/>
                  <a:gd name="f218" fmla="*/ f172 f70 1"/>
                  <a:gd name="f219" fmla="*/ f173 f71 1"/>
                  <a:gd name="f220" fmla="*/ f174 f70 1"/>
                  <a:gd name="f221" fmla="*/ f175 f71 1"/>
                  <a:gd name="f222" fmla="*/ f176 f70 1"/>
                  <a:gd name="f223" fmla="*/ f177 f71 1"/>
                  <a:gd name="f224" fmla="*/ f178 f70 1"/>
                  <a:gd name="f225" fmla="*/ f179 f71 1"/>
                  <a:gd name="f226" fmla="*/ f180 f70 1"/>
                  <a:gd name="f227" fmla="*/ f181 f71 1"/>
                  <a:gd name="f228" fmla="*/ f182 f71 1"/>
                  <a:gd name="f229" fmla="*/ f183 f70 1"/>
                  <a:gd name="f230" fmla="*/ f184 f71 1"/>
                  <a:gd name="f231" fmla="*/ f185 f71 1"/>
                  <a:gd name="f232" fmla="*/ f186 f70 1"/>
                  <a:gd name="f233" fmla="*/ f187 f71 1"/>
                  <a:gd name="f234" fmla="*/ f188 f70 1"/>
                  <a:gd name="f235" fmla="*/ f189 f70 1"/>
                  <a:gd name="f236" fmla="*/ f190 f71 1"/>
                  <a:gd name="f237" fmla="*/ f191 f70 1"/>
                  <a:gd name="f238" fmla="*/ f192 f71 1"/>
                  <a:gd name="f239" fmla="*/ f193 f70 1"/>
                  <a:gd name="f240" fmla="*/ f194 f71 1"/>
                  <a:gd name="f241" fmla="*/ f195 f70 1"/>
                  <a:gd name="f242" fmla="*/ f196 f71 1"/>
                  <a:gd name="f243" fmla="*/ f197 f70 1"/>
                  <a:gd name="f244" fmla="*/ f198 f71 1"/>
                  <a:gd name="f245" fmla="*/ f199 f70 1"/>
                  <a:gd name="f246" fmla="*/ f200 f71 1"/>
                  <a:gd name="f247" fmla="*/ f201 f71 1"/>
                  <a:gd name="f248" fmla="*/ f202 f70 1"/>
                  <a:gd name="f249" fmla="*/ f203 f71 1"/>
                  <a:gd name="f250" fmla="*/ f204 f70 1"/>
                  <a:gd name="f251" fmla="*/ f205 f70 1"/>
                  <a:gd name="f252" fmla="*/ f206 f71 1"/>
                  <a:gd name="f253" fmla="*/ f207 f71 1"/>
                  <a:gd name="f254" fmla="*/ f208 f70 1"/>
                  <a:gd name="f255" fmla="*/ f209 f70 1"/>
                  <a:gd name="f256" fmla="*/ f210 f71 1"/>
                  <a:gd name="f257" fmla="*/ f211 f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3">
                    <a:pos x="f216" y="f217"/>
                  </a:cxn>
                  <a:cxn ang="f123">
                    <a:pos x="f218" y="f219"/>
                  </a:cxn>
                  <a:cxn ang="f123">
                    <a:pos x="f220" y="f221"/>
                  </a:cxn>
                  <a:cxn ang="f123">
                    <a:pos x="f222" y="f223"/>
                  </a:cxn>
                  <a:cxn ang="f123">
                    <a:pos x="f224" y="f225"/>
                  </a:cxn>
                  <a:cxn ang="f123">
                    <a:pos x="f226" y="f227"/>
                  </a:cxn>
                  <a:cxn ang="f123">
                    <a:pos x="f226" y="f228"/>
                  </a:cxn>
                  <a:cxn ang="f123">
                    <a:pos x="f229" y="f230"/>
                  </a:cxn>
                  <a:cxn ang="f123">
                    <a:pos x="f222" y="f231"/>
                  </a:cxn>
                  <a:cxn ang="f123">
                    <a:pos x="f232" y="f233"/>
                  </a:cxn>
                  <a:cxn ang="f123">
                    <a:pos x="f234" y="f233"/>
                  </a:cxn>
                  <a:cxn ang="f123">
                    <a:pos x="f235" y="f236"/>
                  </a:cxn>
                  <a:cxn ang="f123">
                    <a:pos x="f237" y="f238"/>
                  </a:cxn>
                  <a:cxn ang="f123">
                    <a:pos x="f239" y="f240"/>
                  </a:cxn>
                  <a:cxn ang="f123">
                    <a:pos x="f241" y="f242"/>
                  </a:cxn>
                  <a:cxn ang="f123">
                    <a:pos x="f243" y="f244"/>
                  </a:cxn>
                  <a:cxn ang="f123">
                    <a:pos x="f245" y="f246"/>
                  </a:cxn>
                  <a:cxn ang="f123">
                    <a:pos x="f243" y="f247"/>
                  </a:cxn>
                  <a:cxn ang="f123">
                    <a:pos x="f248" y="f249"/>
                  </a:cxn>
                  <a:cxn ang="f123">
                    <a:pos x="f250" y="f230"/>
                  </a:cxn>
                  <a:cxn ang="f123">
                    <a:pos x="f251" y="f252"/>
                  </a:cxn>
                  <a:cxn ang="f123">
                    <a:pos x="f251" y="f253"/>
                  </a:cxn>
                  <a:cxn ang="f123">
                    <a:pos x="f254" y="f253"/>
                  </a:cxn>
                  <a:cxn ang="f123">
                    <a:pos x="f255" y="f256"/>
                  </a:cxn>
                  <a:cxn ang="f123">
                    <a:pos x="f257" y="f253"/>
                  </a:cxn>
                  <a:cxn ang="f123">
                    <a:pos x="f216" y="f217"/>
                  </a:cxn>
                </a:cxnLst>
                <a:rect l="f212" t="f215" r="f213" b="f214"/>
                <a:pathLst>
                  <a:path w="38" h="73">
                    <a:moveTo>
                      <a:pt x="f8" y="f9"/>
                    </a:moveTo>
                    <a:cubicBezTo>
                      <a:pt x="f10" y="f11"/>
                      <a:pt x="f12" y="f11"/>
                      <a:pt x="f12" y="f11"/>
                    </a:cubicBezTo>
                    <a:cubicBezTo>
                      <a:pt x="f13" y="f14"/>
                      <a:pt x="f15" y="f14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24" y="f7"/>
                      <a:pt x="f24" y="f7"/>
                      <a:pt x="f25" y="f26"/>
                    </a:cubicBezTo>
                    <a:cubicBezTo>
                      <a:pt x="f27" y="f28"/>
                      <a:pt x="f27" y="f21"/>
                      <a:pt x="f27" y="f19"/>
                    </a:cubicBezTo>
                    <a:cubicBezTo>
                      <a:pt x="f5" y="f17"/>
                      <a:pt x="f27" y="f14"/>
                      <a:pt x="f27" y="f29"/>
                    </a:cubicBezTo>
                    <a:cubicBezTo>
                      <a:pt x="f27" y="f30"/>
                      <a:pt x="f24" y="f31"/>
                      <a:pt x="f32" y="f33"/>
                    </a:cubicBezTo>
                    <a:cubicBezTo>
                      <a:pt x="f32" y="f34"/>
                      <a:pt x="f22" y="f35"/>
                      <a:pt x="f22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1" y="f42"/>
                      <a:pt x="f18" y="f42"/>
                      <a:pt x="f18" y="f42"/>
                    </a:cubicBezTo>
                    <a:cubicBezTo>
                      <a:pt x="f43" y="f44"/>
                      <a:pt x="f15" y="f45"/>
                      <a:pt x="f46" y="f47"/>
                    </a:cubicBezTo>
                    <a:cubicBezTo>
                      <a:pt x="f13" y="f48"/>
                      <a:pt x="f12" y="f49"/>
                      <a:pt x="f10" y="f8"/>
                    </a:cubicBezTo>
                    <a:cubicBezTo>
                      <a:pt x="f50" y="f12"/>
                      <a:pt x="f50" y="f16"/>
                      <a:pt x="f51" y="f52"/>
                    </a:cubicBezTo>
                    <a:cubicBezTo>
                      <a:pt x="f53" y="f18"/>
                      <a:pt x="f45" y="f39"/>
                      <a:pt x="f45" y="f54"/>
                    </a:cubicBezTo>
                    <a:cubicBezTo>
                      <a:pt x="f55" y="f32"/>
                      <a:pt x="f56" y="f57"/>
                      <a:pt x="f58" y="f27"/>
                    </a:cubicBezTo>
                    <a:cubicBezTo>
                      <a:pt x="f59" y="f5"/>
                      <a:pt x="f6" y="f5"/>
                      <a:pt x="f6" y="f25"/>
                    </a:cubicBezTo>
                    <a:cubicBezTo>
                      <a:pt x="f6" y="f20"/>
                      <a:pt x="f59" y="f16"/>
                      <a:pt x="f58" y="f49"/>
                    </a:cubicBezTo>
                    <a:cubicBezTo>
                      <a:pt x="f56" y="f53"/>
                      <a:pt x="f45" y="f42"/>
                      <a:pt x="f47" y="f60"/>
                    </a:cubicBezTo>
                    <a:cubicBezTo>
                      <a:pt x="f50" y="f61"/>
                      <a:pt x="f8" y="f35"/>
                      <a:pt x="f13" y="f33"/>
                    </a:cubicBezTo>
                    <a:cubicBezTo>
                      <a:pt x="f15" y="f62"/>
                      <a:pt x="f43" y="f63"/>
                      <a:pt x="f52" y="f30"/>
                    </a:cubicBezTo>
                    <a:cubicBezTo>
                      <a:pt x="f64" y="f30"/>
                      <a:pt x="f64" y="f65"/>
                      <a:pt x="f52" y="f65"/>
                    </a:cubicBezTo>
                    <a:cubicBezTo>
                      <a:pt x="f52" y="f66"/>
                      <a:pt x="f43" y="f65"/>
                      <a:pt x="f43" y="f65"/>
                    </a:cubicBezTo>
                    <a:cubicBezTo>
                      <a:pt x="f46" y="f30"/>
                      <a:pt x="f10" y="f67"/>
                      <a:pt x="f49" y="f63"/>
                    </a:cubicBezTo>
                    <a:cubicBezTo>
                      <a:pt x="f48" y="f68"/>
                      <a:pt x="f48" y="f30"/>
                      <a:pt x="f48" y="f65"/>
                    </a:cubicBezTo>
                    <a:cubicBezTo>
                      <a:pt x="f48" y="f9"/>
                      <a:pt x="f49" y="f66"/>
                      <a:pt x="f8" y="f9"/>
                    </a:cubicBezTo>
                    <a:close/>
                  </a:path>
                </a:pathLst>
              </a:custGeom>
              <a:solidFill>
                <a:srgbClr val="507CB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88" name="Freeform 151">
                <a:extLst>
                  <a:ext uri="{FF2B5EF4-FFF2-40B4-BE49-F238E27FC236}">
                    <a16:creationId xmlns:a16="http://schemas.microsoft.com/office/drawing/2014/main" id="{CE8B295B-C0C7-3154-F119-FB235BE9007B}"/>
                  </a:ext>
                </a:extLst>
              </p:cNvPr>
              <p:cNvSpPr/>
              <p:nvPr/>
            </p:nvSpPr>
            <p:spPr>
              <a:xfrm>
                <a:off x="9634539" y="5434014"/>
                <a:ext cx="527051" cy="4905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5"/>
                  <a:gd name="f7" fmla="val 42"/>
                  <a:gd name="f8" fmla="val 44"/>
                  <a:gd name="f9" fmla="val 4"/>
                  <a:gd name="f10" fmla="val 5"/>
                  <a:gd name="f11" fmla="val 43"/>
                  <a:gd name="f12" fmla="val 6"/>
                  <a:gd name="f13" fmla="val 7"/>
                  <a:gd name="f14" fmla="val 41"/>
                  <a:gd name="f15" fmla="val 9"/>
                  <a:gd name="f16" fmla="val 11"/>
                  <a:gd name="f17" fmla="val 40"/>
                  <a:gd name="f18" fmla="val 13"/>
                  <a:gd name="f19" fmla="val 39"/>
                  <a:gd name="f20" fmla="val 15"/>
                  <a:gd name="f21" fmla="val 38"/>
                  <a:gd name="f22" fmla="val 16"/>
                  <a:gd name="f23" fmla="val 35"/>
                  <a:gd name="f24" fmla="val 19"/>
                  <a:gd name="f25" fmla="val 34"/>
                  <a:gd name="f26" fmla="val 22"/>
                  <a:gd name="f27" fmla="val 31"/>
                  <a:gd name="f28" fmla="val 25"/>
                  <a:gd name="f29" fmla="val 27"/>
                  <a:gd name="f30" fmla="val 29"/>
                  <a:gd name="f31" fmla="val 33"/>
                  <a:gd name="f32" fmla="val 36"/>
                  <a:gd name="f33" fmla="val 12"/>
                  <a:gd name="f34" fmla="val 37"/>
                  <a:gd name="f35" fmla="val 8"/>
                  <a:gd name="f36" fmla="val 3"/>
                  <a:gd name="f37" fmla="val 2"/>
                  <a:gd name="f38" fmla="val 32"/>
                  <a:gd name="f39" fmla="val 28"/>
                  <a:gd name="f40" fmla="val 24"/>
                  <a:gd name="f41" fmla="val 20"/>
                  <a:gd name="f42" fmla="val 26"/>
                  <a:gd name="f43" fmla="val 1"/>
                  <a:gd name="f44" fmla="+- 0 0 -90"/>
                  <a:gd name="f45" fmla="*/ f3 1 45"/>
                  <a:gd name="f46" fmla="*/ f4 1 42"/>
                  <a:gd name="f47" fmla="val f5"/>
                  <a:gd name="f48" fmla="val f6"/>
                  <a:gd name="f49" fmla="val f7"/>
                  <a:gd name="f50" fmla="*/ f44 f0 1"/>
                  <a:gd name="f51" fmla="+- f49 0 f47"/>
                  <a:gd name="f52" fmla="+- f48 0 f47"/>
                  <a:gd name="f53" fmla="*/ f50 1 f2"/>
                  <a:gd name="f54" fmla="*/ f52 1 45"/>
                  <a:gd name="f55" fmla="*/ f51 1 42"/>
                  <a:gd name="f56" fmla="*/ 44 f52 1"/>
                  <a:gd name="f57" fmla="*/ 4 f51 1"/>
                  <a:gd name="f58" fmla="*/ 43 f52 1"/>
                  <a:gd name="f59" fmla="*/ 6 f51 1"/>
                  <a:gd name="f60" fmla="*/ 41 f52 1"/>
                  <a:gd name="f61" fmla="*/ 11 f51 1"/>
                  <a:gd name="f62" fmla="*/ 38 f52 1"/>
                  <a:gd name="f63" fmla="*/ 16 f51 1"/>
                  <a:gd name="f64" fmla="*/ 31 f52 1"/>
                  <a:gd name="f65" fmla="*/ 25 f51 1"/>
                  <a:gd name="f66" fmla="*/ 16 f52 1"/>
                  <a:gd name="f67" fmla="*/ 36 f51 1"/>
                  <a:gd name="f68" fmla="*/ 5 f52 1"/>
                  <a:gd name="f69" fmla="*/ 41 f51 1"/>
                  <a:gd name="f70" fmla="*/ 0 f52 1"/>
                  <a:gd name="f71" fmla="*/ 8 f52 1"/>
                  <a:gd name="f72" fmla="*/ 32 f51 1"/>
                  <a:gd name="f73" fmla="*/ 19 f52 1"/>
                  <a:gd name="f74" fmla="*/ 20 f51 1"/>
                  <a:gd name="f75" fmla="*/ 42 f52 1"/>
                  <a:gd name="f76" fmla="*/ 0 f51 1"/>
                  <a:gd name="f77" fmla="*/ 2 f51 1"/>
                  <a:gd name="f78" fmla="+- f53 0 f1"/>
                  <a:gd name="f79" fmla="*/ f56 1 45"/>
                  <a:gd name="f80" fmla="*/ f57 1 42"/>
                  <a:gd name="f81" fmla="*/ f58 1 45"/>
                  <a:gd name="f82" fmla="*/ f59 1 42"/>
                  <a:gd name="f83" fmla="*/ f60 1 45"/>
                  <a:gd name="f84" fmla="*/ f61 1 42"/>
                  <a:gd name="f85" fmla="*/ f62 1 45"/>
                  <a:gd name="f86" fmla="*/ f63 1 42"/>
                  <a:gd name="f87" fmla="*/ f64 1 45"/>
                  <a:gd name="f88" fmla="*/ f65 1 42"/>
                  <a:gd name="f89" fmla="*/ f66 1 45"/>
                  <a:gd name="f90" fmla="*/ f67 1 42"/>
                  <a:gd name="f91" fmla="*/ f68 1 45"/>
                  <a:gd name="f92" fmla="*/ f69 1 42"/>
                  <a:gd name="f93" fmla="*/ f70 1 45"/>
                  <a:gd name="f94" fmla="*/ f71 1 45"/>
                  <a:gd name="f95" fmla="*/ f72 1 42"/>
                  <a:gd name="f96" fmla="*/ f73 1 45"/>
                  <a:gd name="f97" fmla="*/ f74 1 42"/>
                  <a:gd name="f98" fmla="*/ f75 1 45"/>
                  <a:gd name="f99" fmla="*/ f76 1 42"/>
                  <a:gd name="f100" fmla="*/ f77 1 42"/>
                  <a:gd name="f101" fmla="*/ 0 1 f54"/>
                  <a:gd name="f102" fmla="*/ f48 1 f54"/>
                  <a:gd name="f103" fmla="*/ 0 1 f55"/>
                  <a:gd name="f104" fmla="*/ f49 1 f55"/>
                  <a:gd name="f105" fmla="*/ f79 1 f54"/>
                  <a:gd name="f106" fmla="*/ f80 1 f55"/>
                  <a:gd name="f107" fmla="*/ f81 1 f54"/>
                  <a:gd name="f108" fmla="*/ f82 1 f55"/>
                  <a:gd name="f109" fmla="*/ f83 1 f54"/>
                  <a:gd name="f110" fmla="*/ f84 1 f55"/>
                  <a:gd name="f111" fmla="*/ f85 1 f54"/>
                  <a:gd name="f112" fmla="*/ f86 1 f55"/>
                  <a:gd name="f113" fmla="*/ f87 1 f54"/>
                  <a:gd name="f114" fmla="*/ f88 1 f55"/>
                  <a:gd name="f115" fmla="*/ f89 1 f54"/>
                  <a:gd name="f116" fmla="*/ f90 1 f55"/>
                  <a:gd name="f117" fmla="*/ f91 1 f54"/>
                  <a:gd name="f118" fmla="*/ f92 1 f55"/>
                  <a:gd name="f119" fmla="*/ f93 1 f54"/>
                  <a:gd name="f120" fmla="*/ f94 1 f54"/>
                  <a:gd name="f121" fmla="*/ f95 1 f55"/>
                  <a:gd name="f122" fmla="*/ f96 1 f54"/>
                  <a:gd name="f123" fmla="*/ f97 1 f55"/>
                  <a:gd name="f124" fmla="*/ f98 1 f54"/>
                  <a:gd name="f125" fmla="*/ f99 1 f55"/>
                  <a:gd name="f126" fmla="*/ f100 1 f55"/>
                  <a:gd name="f127" fmla="*/ f101 f45 1"/>
                  <a:gd name="f128" fmla="*/ f102 f45 1"/>
                  <a:gd name="f129" fmla="*/ f104 f46 1"/>
                  <a:gd name="f130" fmla="*/ f103 f46 1"/>
                  <a:gd name="f131" fmla="*/ f105 f45 1"/>
                  <a:gd name="f132" fmla="*/ f106 f46 1"/>
                  <a:gd name="f133" fmla="*/ f107 f45 1"/>
                  <a:gd name="f134" fmla="*/ f108 f46 1"/>
                  <a:gd name="f135" fmla="*/ f109 f45 1"/>
                  <a:gd name="f136" fmla="*/ f110 f46 1"/>
                  <a:gd name="f137" fmla="*/ f111 f45 1"/>
                  <a:gd name="f138" fmla="*/ f112 f46 1"/>
                  <a:gd name="f139" fmla="*/ f113 f45 1"/>
                  <a:gd name="f140" fmla="*/ f114 f46 1"/>
                  <a:gd name="f141" fmla="*/ f115 f45 1"/>
                  <a:gd name="f142" fmla="*/ f116 f46 1"/>
                  <a:gd name="f143" fmla="*/ f117 f45 1"/>
                  <a:gd name="f144" fmla="*/ f118 f46 1"/>
                  <a:gd name="f145" fmla="*/ f119 f45 1"/>
                  <a:gd name="f146" fmla="*/ f120 f45 1"/>
                  <a:gd name="f147" fmla="*/ f121 f46 1"/>
                  <a:gd name="f148" fmla="*/ f122 f45 1"/>
                  <a:gd name="f149" fmla="*/ f123 f46 1"/>
                  <a:gd name="f150" fmla="*/ f124 f45 1"/>
                  <a:gd name="f151" fmla="*/ f125 f46 1"/>
                  <a:gd name="f152" fmla="*/ f126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8">
                    <a:pos x="f131" y="f132"/>
                  </a:cxn>
                  <a:cxn ang="f78">
                    <a:pos x="f133" y="f134"/>
                  </a:cxn>
                  <a:cxn ang="f78">
                    <a:pos x="f135" y="f136"/>
                  </a:cxn>
                  <a:cxn ang="f78">
                    <a:pos x="f137" y="f138"/>
                  </a:cxn>
                  <a:cxn ang="f78">
                    <a:pos x="f139" y="f140"/>
                  </a:cxn>
                  <a:cxn ang="f78">
                    <a:pos x="f141" y="f142"/>
                  </a:cxn>
                  <a:cxn ang="f78">
                    <a:pos x="f143" y="f144"/>
                  </a:cxn>
                  <a:cxn ang="f78">
                    <a:pos x="f145" y="f144"/>
                  </a:cxn>
                  <a:cxn ang="f78">
                    <a:pos x="f146" y="f147"/>
                  </a:cxn>
                  <a:cxn ang="f78">
                    <a:pos x="f148" y="f149"/>
                  </a:cxn>
                  <a:cxn ang="f78">
                    <a:pos x="f150" y="f151"/>
                  </a:cxn>
                  <a:cxn ang="f78">
                    <a:pos x="f131" y="f151"/>
                  </a:cxn>
                  <a:cxn ang="f78">
                    <a:pos x="f131" y="f152"/>
                  </a:cxn>
                  <a:cxn ang="f78">
                    <a:pos x="f131" y="f132"/>
                  </a:cxn>
                </a:cxnLst>
                <a:rect l="f127" t="f130" r="f128" b="f129"/>
                <a:pathLst>
                  <a:path w="45" h="42">
                    <a:moveTo>
                      <a:pt x="f8" y="f9"/>
                    </a:moveTo>
                    <a:cubicBezTo>
                      <a:pt x="f8" y="f10"/>
                      <a:pt x="f11" y="f10"/>
                      <a:pt x="f11" y="f12"/>
                    </a:cubicBezTo>
                    <a:cubicBezTo>
                      <a:pt x="f7" y="f13"/>
                      <a:pt x="f14" y="f15"/>
                      <a:pt x="f14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26" y="f31"/>
                      <a:pt x="f22" y="f32"/>
                    </a:cubicBezTo>
                    <a:cubicBezTo>
                      <a:pt x="f33" y="f34"/>
                      <a:pt x="f35" y="f34"/>
                      <a:pt x="f10" y="f14"/>
                    </a:cubicBezTo>
                    <a:cubicBezTo>
                      <a:pt x="f36" y="f7"/>
                      <a:pt x="f37" y="f7"/>
                      <a:pt x="f5" y="f14"/>
                    </a:cubicBezTo>
                    <a:cubicBezTo>
                      <a:pt x="f37" y="f34"/>
                      <a:pt x="f10" y="f23"/>
                      <a:pt x="f35" y="f38"/>
                    </a:cubicBezTo>
                    <a:cubicBezTo>
                      <a:pt x="f33" y="f39"/>
                      <a:pt x="f20" y="f40"/>
                      <a:pt x="f24" y="f41"/>
                    </a:cubicBezTo>
                    <a:cubicBezTo>
                      <a:pt x="f42" y="f18"/>
                      <a:pt x="f31" y="f12"/>
                      <a:pt x="f7" y="f5"/>
                    </a:cubicBezTo>
                    <a:cubicBezTo>
                      <a:pt x="f7" y="f5"/>
                      <a:pt x="f11" y="f5"/>
                      <a:pt x="f8" y="f5"/>
                    </a:cubicBezTo>
                    <a:cubicBezTo>
                      <a:pt x="f6" y="f5"/>
                      <a:pt x="f8" y="f43"/>
                      <a:pt x="f8" y="f37"/>
                    </a:cubicBezTo>
                    <a:cubicBezTo>
                      <a:pt x="f8" y="f36"/>
                      <a:pt x="f8" y="f36"/>
                      <a:pt x="f8" y="f9"/>
                    </a:cubicBezTo>
                    <a:close/>
                  </a:path>
                </a:pathLst>
              </a:custGeom>
              <a:solidFill>
                <a:srgbClr val="507CA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89" name="Freeform 152">
                <a:extLst>
                  <a:ext uri="{FF2B5EF4-FFF2-40B4-BE49-F238E27FC236}">
                    <a16:creationId xmlns:a16="http://schemas.microsoft.com/office/drawing/2014/main" id="{DE2DB6DA-B65E-07C5-B3C5-2BFB30F06F7F}"/>
                  </a:ext>
                </a:extLst>
              </p:cNvPr>
              <p:cNvSpPr/>
              <p:nvPr/>
            </p:nvSpPr>
            <p:spPr>
              <a:xfrm>
                <a:off x="8721720" y="5059366"/>
                <a:ext cx="877888" cy="9128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5"/>
                  <a:gd name="f7" fmla="val 78"/>
                  <a:gd name="f8" fmla="val 34"/>
                  <a:gd name="f9" fmla="val 50"/>
                  <a:gd name="f10" fmla="val 31"/>
                  <a:gd name="f11" fmla="val 47"/>
                  <a:gd name="f12" fmla="val 29"/>
                  <a:gd name="f13" fmla="val 43"/>
                  <a:gd name="f14" fmla="val 27"/>
                  <a:gd name="f15" fmla="val 39"/>
                  <a:gd name="f16" fmla="val 23"/>
                  <a:gd name="f17" fmla="val 36"/>
                  <a:gd name="f18" fmla="val 21"/>
                  <a:gd name="f19" fmla="val 19"/>
                  <a:gd name="f20" fmla="val 24"/>
                  <a:gd name="f21" fmla="val 14"/>
                  <a:gd name="f22" fmla="val 20"/>
                  <a:gd name="f23" fmla="val 9"/>
                  <a:gd name="f24" fmla="val 16"/>
                  <a:gd name="f25" fmla="val 11"/>
                  <a:gd name="f26" fmla="val 7"/>
                  <a:gd name="f27" fmla="val 12"/>
                  <a:gd name="f28" fmla="val 2"/>
                  <a:gd name="f29" fmla="val 1"/>
                  <a:gd name="f30" fmla="val 4"/>
                  <a:gd name="f31" fmla="val 6"/>
                  <a:gd name="f32" fmla="val 10"/>
                  <a:gd name="f33" fmla="val 13"/>
                  <a:gd name="f34" fmla="val 17"/>
                  <a:gd name="f35" fmla="val 5"/>
                  <a:gd name="f36" fmla="val 22"/>
                  <a:gd name="f37" fmla="val 25"/>
                  <a:gd name="f38" fmla="val 26"/>
                  <a:gd name="f39" fmla="val 3"/>
                  <a:gd name="f40" fmla="val 15"/>
                  <a:gd name="f41" fmla="val 35"/>
                  <a:gd name="f42" fmla="val 28"/>
                  <a:gd name="f43" fmla="val 37"/>
                  <a:gd name="f44" fmla="val 30"/>
                  <a:gd name="f45" fmla="val 40"/>
                  <a:gd name="f46" fmla="val 32"/>
                  <a:gd name="f47" fmla="val 46"/>
                  <a:gd name="f48" fmla="val 48"/>
                  <a:gd name="f49" fmla="val 54"/>
                  <a:gd name="f50" fmla="val 45"/>
                  <a:gd name="f51" fmla="val 59"/>
                  <a:gd name="f52" fmla="val 63"/>
                  <a:gd name="f53" fmla="val 51"/>
                  <a:gd name="f54" fmla="val 64"/>
                  <a:gd name="f55" fmla="val 52"/>
                  <a:gd name="f56" fmla="val 53"/>
                  <a:gd name="f57" fmla="val 65"/>
                  <a:gd name="f58" fmla="val 58"/>
                  <a:gd name="f59" fmla="val 69"/>
                  <a:gd name="f60" fmla="val 72"/>
                  <a:gd name="f61" fmla="val 73"/>
                  <a:gd name="f62" fmla="val 70"/>
                  <a:gd name="f63" fmla="val 74"/>
                  <a:gd name="f64" fmla="val 76"/>
                  <a:gd name="f65" fmla="val 77"/>
                  <a:gd name="f66" fmla="val 71"/>
                  <a:gd name="f67" fmla="val 60"/>
                  <a:gd name="f68" fmla="val 42"/>
                  <a:gd name="f69" fmla="val 55"/>
                  <a:gd name="f70" fmla="+- 0 0 -90"/>
                  <a:gd name="f71" fmla="*/ f3 1 75"/>
                  <a:gd name="f72" fmla="*/ f4 1 78"/>
                  <a:gd name="f73" fmla="val f5"/>
                  <a:gd name="f74" fmla="val f6"/>
                  <a:gd name="f75" fmla="val f7"/>
                  <a:gd name="f76" fmla="*/ f70 f0 1"/>
                  <a:gd name="f77" fmla="+- f75 0 f73"/>
                  <a:gd name="f78" fmla="+- f74 0 f73"/>
                  <a:gd name="f79" fmla="*/ f76 1 f2"/>
                  <a:gd name="f80" fmla="*/ f78 1 75"/>
                  <a:gd name="f81" fmla="*/ f77 1 78"/>
                  <a:gd name="f82" fmla="*/ 34 f78 1"/>
                  <a:gd name="f83" fmla="*/ 50 f77 1"/>
                  <a:gd name="f84" fmla="*/ 27 f78 1"/>
                  <a:gd name="f85" fmla="*/ 39 f77 1"/>
                  <a:gd name="f86" fmla="*/ 21 f78 1"/>
                  <a:gd name="f87" fmla="*/ 27 f77 1"/>
                  <a:gd name="f88" fmla="*/ 19 f78 1"/>
                  <a:gd name="f89" fmla="*/ 14 f77 1"/>
                  <a:gd name="f90" fmla="*/ 16 f78 1"/>
                  <a:gd name="f91" fmla="*/ 9 f77 1"/>
                  <a:gd name="f92" fmla="*/ 2 f78 1"/>
                  <a:gd name="f93" fmla="*/ 0 f78 1"/>
                  <a:gd name="f94" fmla="*/ 6 f78 1"/>
                  <a:gd name="f95" fmla="*/ 11 f77 1"/>
                  <a:gd name="f96" fmla="*/ 7 f78 1"/>
                  <a:gd name="f97" fmla="*/ 17 f78 1"/>
                  <a:gd name="f98" fmla="*/ 6 f77 1"/>
                  <a:gd name="f99" fmla="*/ 22 f78 1"/>
                  <a:gd name="f100" fmla="*/ 2 f77 1"/>
                  <a:gd name="f101" fmla="*/ 25 f78 1"/>
                  <a:gd name="f102" fmla="*/ 0 f77 1"/>
                  <a:gd name="f103" fmla="*/ 26 f78 1"/>
                  <a:gd name="f104" fmla="*/ 4 f77 1"/>
                  <a:gd name="f105" fmla="*/ 34 f77 1"/>
                  <a:gd name="f106" fmla="*/ 28 f78 1"/>
                  <a:gd name="f107" fmla="*/ 37 f77 1"/>
                  <a:gd name="f108" fmla="*/ 46 f77 1"/>
                  <a:gd name="f109" fmla="*/ 36 f78 1"/>
                  <a:gd name="f110" fmla="*/ 48 f77 1"/>
                  <a:gd name="f111" fmla="*/ 50 f78 1"/>
                  <a:gd name="f112" fmla="*/ 63 f77 1"/>
                  <a:gd name="f113" fmla="*/ 52 f78 1"/>
                  <a:gd name="f114" fmla="*/ 64 f77 1"/>
                  <a:gd name="f115" fmla="*/ 53 f78 1"/>
                  <a:gd name="f116" fmla="*/ 65 f77 1"/>
                  <a:gd name="f117" fmla="*/ 69 f78 1"/>
                  <a:gd name="f118" fmla="*/ 73 f77 1"/>
                  <a:gd name="f119" fmla="*/ 70 f78 1"/>
                  <a:gd name="f120" fmla="*/ 75 f78 1"/>
                  <a:gd name="f121" fmla="*/ 76 f77 1"/>
                  <a:gd name="f122" fmla="*/ 73 f78 1"/>
                  <a:gd name="f123" fmla="*/ 77 f77 1"/>
                  <a:gd name="f124" fmla="*/ 45 f78 1"/>
                  <a:gd name="f125" fmla="*/ 35 f78 1"/>
                  <a:gd name="f126" fmla="*/ 52 f77 1"/>
                  <a:gd name="f127" fmla="+- f79 0 f1"/>
                  <a:gd name="f128" fmla="*/ f82 1 75"/>
                  <a:gd name="f129" fmla="*/ f83 1 78"/>
                  <a:gd name="f130" fmla="*/ f84 1 75"/>
                  <a:gd name="f131" fmla="*/ f85 1 78"/>
                  <a:gd name="f132" fmla="*/ f86 1 75"/>
                  <a:gd name="f133" fmla="*/ f87 1 78"/>
                  <a:gd name="f134" fmla="*/ f88 1 75"/>
                  <a:gd name="f135" fmla="*/ f89 1 78"/>
                  <a:gd name="f136" fmla="*/ f90 1 75"/>
                  <a:gd name="f137" fmla="*/ f91 1 78"/>
                  <a:gd name="f138" fmla="*/ f92 1 75"/>
                  <a:gd name="f139" fmla="*/ f93 1 75"/>
                  <a:gd name="f140" fmla="*/ f94 1 75"/>
                  <a:gd name="f141" fmla="*/ f95 1 78"/>
                  <a:gd name="f142" fmla="*/ f96 1 75"/>
                  <a:gd name="f143" fmla="*/ f97 1 75"/>
                  <a:gd name="f144" fmla="*/ f98 1 78"/>
                  <a:gd name="f145" fmla="*/ f99 1 75"/>
                  <a:gd name="f146" fmla="*/ f100 1 78"/>
                  <a:gd name="f147" fmla="*/ f101 1 75"/>
                  <a:gd name="f148" fmla="*/ f102 1 78"/>
                  <a:gd name="f149" fmla="*/ f103 1 75"/>
                  <a:gd name="f150" fmla="*/ f104 1 78"/>
                  <a:gd name="f151" fmla="*/ f105 1 78"/>
                  <a:gd name="f152" fmla="*/ f106 1 75"/>
                  <a:gd name="f153" fmla="*/ f107 1 78"/>
                  <a:gd name="f154" fmla="*/ f108 1 78"/>
                  <a:gd name="f155" fmla="*/ f109 1 75"/>
                  <a:gd name="f156" fmla="*/ f110 1 78"/>
                  <a:gd name="f157" fmla="*/ f111 1 75"/>
                  <a:gd name="f158" fmla="*/ f112 1 78"/>
                  <a:gd name="f159" fmla="*/ f113 1 75"/>
                  <a:gd name="f160" fmla="*/ f114 1 78"/>
                  <a:gd name="f161" fmla="*/ f115 1 75"/>
                  <a:gd name="f162" fmla="*/ f116 1 78"/>
                  <a:gd name="f163" fmla="*/ f117 1 75"/>
                  <a:gd name="f164" fmla="*/ f118 1 78"/>
                  <a:gd name="f165" fmla="*/ f119 1 75"/>
                  <a:gd name="f166" fmla="*/ f120 1 75"/>
                  <a:gd name="f167" fmla="*/ f121 1 78"/>
                  <a:gd name="f168" fmla="*/ f122 1 75"/>
                  <a:gd name="f169" fmla="*/ f123 1 78"/>
                  <a:gd name="f170" fmla="*/ f124 1 75"/>
                  <a:gd name="f171" fmla="*/ f125 1 75"/>
                  <a:gd name="f172" fmla="*/ f126 1 78"/>
                  <a:gd name="f173" fmla="*/ 0 1 f80"/>
                  <a:gd name="f174" fmla="*/ f74 1 f80"/>
                  <a:gd name="f175" fmla="*/ 0 1 f81"/>
                  <a:gd name="f176" fmla="*/ f75 1 f81"/>
                  <a:gd name="f177" fmla="*/ f128 1 f80"/>
                  <a:gd name="f178" fmla="*/ f129 1 f81"/>
                  <a:gd name="f179" fmla="*/ f130 1 f80"/>
                  <a:gd name="f180" fmla="*/ f131 1 f81"/>
                  <a:gd name="f181" fmla="*/ f132 1 f80"/>
                  <a:gd name="f182" fmla="*/ f133 1 f81"/>
                  <a:gd name="f183" fmla="*/ f134 1 f80"/>
                  <a:gd name="f184" fmla="*/ f135 1 f81"/>
                  <a:gd name="f185" fmla="*/ f136 1 f80"/>
                  <a:gd name="f186" fmla="*/ f137 1 f81"/>
                  <a:gd name="f187" fmla="*/ f138 1 f80"/>
                  <a:gd name="f188" fmla="*/ f139 1 f80"/>
                  <a:gd name="f189" fmla="*/ f140 1 f80"/>
                  <a:gd name="f190" fmla="*/ f141 1 f81"/>
                  <a:gd name="f191" fmla="*/ f142 1 f80"/>
                  <a:gd name="f192" fmla="*/ f143 1 f80"/>
                  <a:gd name="f193" fmla="*/ f144 1 f81"/>
                  <a:gd name="f194" fmla="*/ f145 1 f80"/>
                  <a:gd name="f195" fmla="*/ f146 1 f81"/>
                  <a:gd name="f196" fmla="*/ f147 1 f80"/>
                  <a:gd name="f197" fmla="*/ f148 1 f81"/>
                  <a:gd name="f198" fmla="*/ f149 1 f80"/>
                  <a:gd name="f199" fmla="*/ f150 1 f81"/>
                  <a:gd name="f200" fmla="*/ f151 1 f81"/>
                  <a:gd name="f201" fmla="*/ f152 1 f80"/>
                  <a:gd name="f202" fmla="*/ f153 1 f81"/>
                  <a:gd name="f203" fmla="*/ f154 1 f81"/>
                  <a:gd name="f204" fmla="*/ f155 1 f80"/>
                  <a:gd name="f205" fmla="*/ f156 1 f81"/>
                  <a:gd name="f206" fmla="*/ f157 1 f80"/>
                  <a:gd name="f207" fmla="*/ f158 1 f81"/>
                  <a:gd name="f208" fmla="*/ f159 1 f80"/>
                  <a:gd name="f209" fmla="*/ f160 1 f81"/>
                  <a:gd name="f210" fmla="*/ f161 1 f80"/>
                  <a:gd name="f211" fmla="*/ f162 1 f81"/>
                  <a:gd name="f212" fmla="*/ f163 1 f80"/>
                  <a:gd name="f213" fmla="*/ f164 1 f81"/>
                  <a:gd name="f214" fmla="*/ f165 1 f80"/>
                  <a:gd name="f215" fmla="*/ f166 1 f80"/>
                  <a:gd name="f216" fmla="*/ f167 1 f81"/>
                  <a:gd name="f217" fmla="*/ f168 1 f80"/>
                  <a:gd name="f218" fmla="*/ f169 1 f81"/>
                  <a:gd name="f219" fmla="*/ f170 1 f80"/>
                  <a:gd name="f220" fmla="*/ f171 1 f80"/>
                  <a:gd name="f221" fmla="*/ f172 1 f81"/>
                  <a:gd name="f222" fmla="*/ f173 f71 1"/>
                  <a:gd name="f223" fmla="*/ f174 f71 1"/>
                  <a:gd name="f224" fmla="*/ f176 f72 1"/>
                  <a:gd name="f225" fmla="*/ f175 f72 1"/>
                  <a:gd name="f226" fmla="*/ f177 f71 1"/>
                  <a:gd name="f227" fmla="*/ f178 f72 1"/>
                  <a:gd name="f228" fmla="*/ f179 f71 1"/>
                  <a:gd name="f229" fmla="*/ f180 f72 1"/>
                  <a:gd name="f230" fmla="*/ f181 f71 1"/>
                  <a:gd name="f231" fmla="*/ f182 f72 1"/>
                  <a:gd name="f232" fmla="*/ f183 f71 1"/>
                  <a:gd name="f233" fmla="*/ f184 f72 1"/>
                  <a:gd name="f234" fmla="*/ f185 f71 1"/>
                  <a:gd name="f235" fmla="*/ f186 f72 1"/>
                  <a:gd name="f236" fmla="*/ f187 f71 1"/>
                  <a:gd name="f237" fmla="*/ f188 f71 1"/>
                  <a:gd name="f238" fmla="*/ f189 f71 1"/>
                  <a:gd name="f239" fmla="*/ f190 f72 1"/>
                  <a:gd name="f240" fmla="*/ f191 f71 1"/>
                  <a:gd name="f241" fmla="*/ f192 f71 1"/>
                  <a:gd name="f242" fmla="*/ f193 f72 1"/>
                  <a:gd name="f243" fmla="*/ f194 f71 1"/>
                  <a:gd name="f244" fmla="*/ f195 f72 1"/>
                  <a:gd name="f245" fmla="*/ f196 f71 1"/>
                  <a:gd name="f246" fmla="*/ f197 f72 1"/>
                  <a:gd name="f247" fmla="*/ f198 f71 1"/>
                  <a:gd name="f248" fmla="*/ f199 f72 1"/>
                  <a:gd name="f249" fmla="*/ f200 f72 1"/>
                  <a:gd name="f250" fmla="*/ f201 f71 1"/>
                  <a:gd name="f251" fmla="*/ f202 f72 1"/>
                  <a:gd name="f252" fmla="*/ f203 f72 1"/>
                  <a:gd name="f253" fmla="*/ f204 f71 1"/>
                  <a:gd name="f254" fmla="*/ f205 f72 1"/>
                  <a:gd name="f255" fmla="*/ f206 f71 1"/>
                  <a:gd name="f256" fmla="*/ f207 f72 1"/>
                  <a:gd name="f257" fmla="*/ f208 f71 1"/>
                  <a:gd name="f258" fmla="*/ f209 f72 1"/>
                  <a:gd name="f259" fmla="*/ f210 f71 1"/>
                  <a:gd name="f260" fmla="*/ f211 f72 1"/>
                  <a:gd name="f261" fmla="*/ f212 f71 1"/>
                  <a:gd name="f262" fmla="*/ f213 f72 1"/>
                  <a:gd name="f263" fmla="*/ f214 f71 1"/>
                  <a:gd name="f264" fmla="*/ f215 f71 1"/>
                  <a:gd name="f265" fmla="*/ f216 f72 1"/>
                  <a:gd name="f266" fmla="*/ f217 f71 1"/>
                  <a:gd name="f267" fmla="*/ f218 f72 1"/>
                  <a:gd name="f268" fmla="*/ f219 f71 1"/>
                  <a:gd name="f269" fmla="*/ f220 f71 1"/>
                  <a:gd name="f270" fmla="*/ f221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7">
                    <a:pos x="f226" y="f227"/>
                  </a:cxn>
                  <a:cxn ang="f127">
                    <a:pos x="f228" y="f229"/>
                  </a:cxn>
                  <a:cxn ang="f127">
                    <a:pos x="f230" y="f231"/>
                  </a:cxn>
                  <a:cxn ang="f127">
                    <a:pos x="f232" y="f233"/>
                  </a:cxn>
                  <a:cxn ang="f127">
                    <a:pos x="f234" y="f235"/>
                  </a:cxn>
                  <a:cxn ang="f127">
                    <a:pos x="f236" y="f233"/>
                  </a:cxn>
                  <a:cxn ang="f127">
                    <a:pos x="f237" y="f233"/>
                  </a:cxn>
                  <a:cxn ang="f127">
                    <a:pos x="f238" y="f239"/>
                  </a:cxn>
                  <a:cxn ang="f127">
                    <a:pos x="f240" y="f235"/>
                  </a:cxn>
                  <a:cxn ang="f127">
                    <a:pos x="f241" y="f242"/>
                  </a:cxn>
                  <a:cxn ang="f127">
                    <a:pos x="f243" y="f244"/>
                  </a:cxn>
                  <a:cxn ang="f127">
                    <a:pos x="f245" y="f246"/>
                  </a:cxn>
                  <a:cxn ang="f127">
                    <a:pos x="f247" y="f246"/>
                  </a:cxn>
                  <a:cxn ang="f127">
                    <a:pos x="f228" y="f244"/>
                  </a:cxn>
                  <a:cxn ang="f127">
                    <a:pos x="f247" y="f248"/>
                  </a:cxn>
                  <a:cxn ang="f127">
                    <a:pos x="f228" y="f249"/>
                  </a:cxn>
                  <a:cxn ang="f127">
                    <a:pos x="f250" y="f251"/>
                  </a:cxn>
                  <a:cxn ang="f127">
                    <a:pos x="f226" y="f252"/>
                  </a:cxn>
                  <a:cxn ang="f127">
                    <a:pos x="f253" y="f254"/>
                  </a:cxn>
                  <a:cxn ang="f127">
                    <a:pos x="f255" y="f256"/>
                  </a:cxn>
                  <a:cxn ang="f127">
                    <a:pos x="f257" y="f258"/>
                  </a:cxn>
                  <a:cxn ang="f127">
                    <a:pos x="f259" y="f260"/>
                  </a:cxn>
                  <a:cxn ang="f127">
                    <a:pos x="f259" y="f260"/>
                  </a:cxn>
                  <a:cxn ang="f127">
                    <a:pos x="f261" y="f262"/>
                  </a:cxn>
                  <a:cxn ang="f127">
                    <a:pos x="f263" y="f262"/>
                  </a:cxn>
                  <a:cxn ang="f127">
                    <a:pos x="f264" y="f265"/>
                  </a:cxn>
                  <a:cxn ang="f127">
                    <a:pos x="f264" y="f265"/>
                  </a:cxn>
                  <a:cxn ang="f127">
                    <a:pos x="f266" y="f267"/>
                  </a:cxn>
                  <a:cxn ang="f127">
                    <a:pos x="f263" y="f265"/>
                  </a:cxn>
                  <a:cxn ang="f127">
                    <a:pos x="f263" y="f265"/>
                  </a:cxn>
                  <a:cxn ang="f127">
                    <a:pos x="f268" y="f256"/>
                  </a:cxn>
                  <a:cxn ang="f127">
                    <a:pos x="f269" y="f270"/>
                  </a:cxn>
                  <a:cxn ang="f127">
                    <a:pos x="f226" y="f227"/>
                  </a:cxn>
                </a:cxnLst>
                <a:rect l="f222" t="f225" r="f223" b="f224"/>
                <a:pathLst>
                  <a:path w="75" h="78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6" y="f10"/>
                      <a:pt x="f18" y="f14"/>
                    </a:cubicBezTo>
                    <a:cubicBezTo>
                      <a:pt x="f19" y="f20"/>
                      <a:pt x="f19" y="f19"/>
                      <a:pt x="f19" y="f21"/>
                    </a:cubicBezTo>
                    <a:cubicBezTo>
                      <a:pt x="f22" y="f23"/>
                      <a:pt x="f22" y="f23"/>
                      <a:pt x="f24" y="f23"/>
                    </a:cubicBezTo>
                    <a:cubicBezTo>
                      <a:pt x="f25" y="f23"/>
                      <a:pt x="f26" y="f27"/>
                      <a:pt x="f28" y="f21"/>
                    </a:cubicBezTo>
                    <a:cubicBezTo>
                      <a:pt x="f28" y="f21"/>
                      <a:pt x="f29" y="f21"/>
                      <a:pt x="f5" y="f21"/>
                    </a:cubicBezTo>
                    <a:cubicBezTo>
                      <a:pt x="f28" y="f27"/>
                      <a:pt x="f30" y="f27"/>
                      <a:pt x="f31" y="f25"/>
                    </a:cubicBezTo>
                    <a:cubicBezTo>
                      <a:pt x="f26" y="f32"/>
                      <a:pt x="f26" y="f32"/>
                      <a:pt x="f26" y="f23"/>
                    </a:cubicBezTo>
                    <a:cubicBezTo>
                      <a:pt x="f32" y="f26"/>
                      <a:pt x="f33" y="f31"/>
                      <a:pt x="f34" y="f31"/>
                    </a:cubicBezTo>
                    <a:cubicBezTo>
                      <a:pt x="f19" y="f31"/>
                      <a:pt x="f18" y="f35"/>
                      <a:pt x="f36" y="f28"/>
                    </a:cubicBezTo>
                    <a:cubicBezTo>
                      <a:pt x="f16" y="f29"/>
                      <a:pt x="f20" y="f5"/>
                      <a:pt x="f37" y="f5"/>
                    </a:cubicBezTo>
                    <a:cubicBezTo>
                      <a:pt x="f38" y="f5"/>
                      <a:pt x="f38" y="f5"/>
                      <a:pt x="f38" y="f5"/>
                    </a:cubicBezTo>
                    <a:cubicBezTo>
                      <a:pt x="f14" y="f29"/>
                      <a:pt x="f14" y="f29"/>
                      <a:pt x="f14" y="f28"/>
                    </a:cubicBezTo>
                    <a:cubicBezTo>
                      <a:pt x="f38" y="f39"/>
                      <a:pt x="f38" y="f30"/>
                      <a:pt x="f38" y="f30"/>
                    </a:cubicBezTo>
                    <a:cubicBezTo>
                      <a:pt x="f19" y="f40"/>
                      <a:pt x="f36" y="f20"/>
                      <a:pt x="f14" y="f8"/>
                    </a:cubicBezTo>
                    <a:cubicBezTo>
                      <a:pt x="f14" y="f41"/>
                      <a:pt x="f42" y="f17"/>
                      <a:pt x="f42" y="f43"/>
                    </a:cubicBezTo>
                    <a:cubicBezTo>
                      <a:pt x="f44" y="f45"/>
                      <a:pt x="f46" y="f13"/>
                      <a:pt x="f8" y="f47"/>
                    </a:cubicBezTo>
                    <a:cubicBezTo>
                      <a:pt x="f41" y="f47"/>
                      <a:pt x="f41" y="f11"/>
                      <a:pt x="f17" y="f48"/>
                    </a:cubicBezTo>
                    <a:cubicBezTo>
                      <a:pt x="f45" y="f49"/>
                      <a:pt x="f50" y="f51"/>
                      <a:pt x="f9" y="f52"/>
                    </a:cubicBezTo>
                    <a:cubicBezTo>
                      <a:pt x="f53" y="f52"/>
                      <a:pt x="f53" y="f54"/>
                      <a:pt x="f55" y="f54"/>
                    </a:cubicBezTo>
                    <a:cubicBezTo>
                      <a:pt x="f55" y="f54"/>
                      <a:pt x="f56" y="f54"/>
                      <a:pt x="f56" y="f57"/>
                    </a:cubicBezTo>
                    <a:cubicBezTo>
                      <a:pt x="f56" y="f57"/>
                      <a:pt x="f56" y="f57"/>
                      <a:pt x="f56" y="f57"/>
                    </a:cubicBezTo>
                    <a:cubicBezTo>
                      <a:pt x="f58" y="f59"/>
                      <a:pt x="f52" y="f60"/>
                      <a:pt x="f59" y="f61"/>
                    </a:cubicBezTo>
                    <a:cubicBezTo>
                      <a:pt x="f59" y="f61"/>
                      <a:pt x="f62" y="f61"/>
                      <a:pt x="f62" y="f61"/>
                    </a:cubicBezTo>
                    <a:cubicBezTo>
                      <a:pt x="f60" y="f63"/>
                      <a:pt x="f61" y="f6"/>
                      <a:pt x="f6" y="f64"/>
                    </a:cubicBezTo>
                    <a:cubicBezTo>
                      <a:pt x="f6" y="f64"/>
                      <a:pt x="f6" y="f64"/>
                      <a:pt x="f6" y="f64"/>
                    </a:cubicBezTo>
                    <a:cubicBezTo>
                      <a:pt x="f6" y="f7"/>
                      <a:pt x="f63" y="f7"/>
                      <a:pt x="f61" y="f65"/>
                    </a:cubicBezTo>
                    <a:cubicBezTo>
                      <a:pt x="f60" y="f65"/>
                      <a:pt x="f66" y="f65"/>
                      <a:pt x="f62" y="f64"/>
                    </a:cubicBezTo>
                    <a:cubicBezTo>
                      <a:pt x="f62" y="f64"/>
                      <a:pt x="f62" y="f64"/>
                      <a:pt x="f62" y="f64"/>
                    </a:cubicBezTo>
                    <a:cubicBezTo>
                      <a:pt x="f67" y="f6"/>
                      <a:pt x="f56" y="f59"/>
                      <a:pt x="f50" y="f52"/>
                    </a:cubicBezTo>
                    <a:cubicBezTo>
                      <a:pt x="f68" y="f51"/>
                      <a:pt x="f15" y="f69"/>
                      <a:pt x="f41" y="f55"/>
                    </a:cubicBezTo>
                    <a:cubicBezTo>
                      <a:pt x="f41" y="f55"/>
                      <a:pt x="f41" y="f53"/>
                      <a:pt x="f8" y="f9"/>
                    </a:cubicBezTo>
                    <a:close/>
                  </a:path>
                </a:pathLst>
              </a:custGeom>
              <a:solidFill>
                <a:srgbClr val="54617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90" name="Freeform 153">
                <a:extLst>
                  <a:ext uri="{FF2B5EF4-FFF2-40B4-BE49-F238E27FC236}">
                    <a16:creationId xmlns:a16="http://schemas.microsoft.com/office/drawing/2014/main" id="{CB7EBF60-9F36-2579-439D-06A9FCA2B8E6}"/>
                  </a:ext>
                </a:extLst>
              </p:cNvPr>
              <p:cNvSpPr/>
              <p:nvPr/>
            </p:nvSpPr>
            <p:spPr>
              <a:xfrm>
                <a:off x="10115550" y="6065836"/>
                <a:ext cx="315916" cy="5603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"/>
                  <a:gd name="f7" fmla="val 48"/>
                  <a:gd name="f8" fmla="val 17"/>
                  <a:gd name="f9" fmla="val 16"/>
                  <a:gd name="f10" fmla="val 28"/>
                  <a:gd name="f11" fmla="val 15"/>
                  <a:gd name="f12" fmla="val 29"/>
                  <a:gd name="f13" fmla="val 31"/>
                  <a:gd name="f14" fmla="val 32"/>
                  <a:gd name="f15" fmla="val 14"/>
                  <a:gd name="f16" fmla="val 34"/>
                  <a:gd name="f17" fmla="val 12"/>
                  <a:gd name="f18" fmla="val 35"/>
                  <a:gd name="f19" fmla="val 11"/>
                  <a:gd name="f20" fmla="val 36"/>
                  <a:gd name="f21" fmla="val 37"/>
                  <a:gd name="f22" fmla="val 8"/>
                  <a:gd name="f23" fmla="val 38"/>
                  <a:gd name="f24" fmla="val 9"/>
                  <a:gd name="f25" fmla="val 41"/>
                  <a:gd name="f26" fmla="val 44"/>
                  <a:gd name="f27" fmla="val 7"/>
                  <a:gd name="f28" fmla="val 46"/>
                  <a:gd name="f29" fmla="val 4"/>
                  <a:gd name="f30" fmla="val 47"/>
                  <a:gd name="f31" fmla="val 2"/>
                  <a:gd name="f32" fmla="val 1"/>
                  <a:gd name="f33" fmla="val 3"/>
                  <a:gd name="f34" fmla="val 6"/>
                  <a:gd name="f35" fmla="val 33"/>
                  <a:gd name="f36" fmla="val 10"/>
                  <a:gd name="f37" fmla="val 13"/>
                  <a:gd name="f38" fmla="val 25"/>
                  <a:gd name="f39" fmla="val 18"/>
                  <a:gd name="f40" fmla="val 20"/>
                  <a:gd name="f41" fmla="val 21"/>
                  <a:gd name="f42" fmla="val 22"/>
                  <a:gd name="f43" fmla="val 19"/>
                  <a:gd name="f44" fmla="val 5"/>
                  <a:gd name="f45" fmla="val 24"/>
                  <a:gd name="f46" fmla="val 26"/>
                  <a:gd name="f47" fmla="val 23"/>
                  <a:gd name="f48" fmla="+- 0 0 -90"/>
                  <a:gd name="f49" fmla="*/ f3 1 27"/>
                  <a:gd name="f50" fmla="*/ f4 1 48"/>
                  <a:gd name="f51" fmla="val f5"/>
                  <a:gd name="f52" fmla="val f6"/>
                  <a:gd name="f53" fmla="val f7"/>
                  <a:gd name="f54" fmla="*/ f48 f0 1"/>
                  <a:gd name="f55" fmla="+- f53 0 f51"/>
                  <a:gd name="f56" fmla="+- f52 0 f51"/>
                  <a:gd name="f57" fmla="*/ f54 1 f2"/>
                  <a:gd name="f58" fmla="*/ f56 1 27"/>
                  <a:gd name="f59" fmla="*/ f55 1 48"/>
                  <a:gd name="f60" fmla="*/ 17 f56 1"/>
                  <a:gd name="f61" fmla="*/ 27 f55 1"/>
                  <a:gd name="f62" fmla="*/ 15 f56 1"/>
                  <a:gd name="f63" fmla="*/ 31 f55 1"/>
                  <a:gd name="f64" fmla="*/ 12 f56 1"/>
                  <a:gd name="f65" fmla="*/ 35 f55 1"/>
                  <a:gd name="f66" fmla="*/ 36 f55 1"/>
                  <a:gd name="f67" fmla="*/ 11 f56 1"/>
                  <a:gd name="f68" fmla="*/ 37 f55 1"/>
                  <a:gd name="f69" fmla="*/ 8 f56 1"/>
                  <a:gd name="f70" fmla="*/ 44 f55 1"/>
                  <a:gd name="f71" fmla="*/ 2 f56 1"/>
                  <a:gd name="f72" fmla="*/ 48 f55 1"/>
                  <a:gd name="f73" fmla="*/ 1 f56 1"/>
                  <a:gd name="f74" fmla="*/ 6 f56 1"/>
                  <a:gd name="f75" fmla="*/ 34 f55 1"/>
                  <a:gd name="f76" fmla="*/ 7 f56 1"/>
                  <a:gd name="f77" fmla="*/ 33 f55 1"/>
                  <a:gd name="f78" fmla="*/ 10 f56 1"/>
                  <a:gd name="f79" fmla="*/ 20 f56 1"/>
                  <a:gd name="f80" fmla="*/ 14 f55 1"/>
                  <a:gd name="f81" fmla="*/ 22 f56 1"/>
                  <a:gd name="f82" fmla="*/ 7 f55 1"/>
                  <a:gd name="f83" fmla="*/ 19 f56 1"/>
                  <a:gd name="f84" fmla="*/ 8 f55 1"/>
                  <a:gd name="f85" fmla="*/ 21 f56 1"/>
                  <a:gd name="f86" fmla="*/ 4 f55 1"/>
                  <a:gd name="f87" fmla="*/ 2 f55 1"/>
                  <a:gd name="f88" fmla="*/ 24 f56 1"/>
                  <a:gd name="f89" fmla="*/ 0 f55 1"/>
                  <a:gd name="f90" fmla="*/ 25 f56 1"/>
                  <a:gd name="f91" fmla="*/ 3 f55 1"/>
                  <a:gd name="f92" fmla="*/ 26 f56 1"/>
                  <a:gd name="f93" fmla="*/ 9 f55 1"/>
                  <a:gd name="f94" fmla="*/ 13 f55 1"/>
                  <a:gd name="f95" fmla="*/ 20 f55 1"/>
                  <a:gd name="f96" fmla="+- f57 0 f1"/>
                  <a:gd name="f97" fmla="*/ f60 1 27"/>
                  <a:gd name="f98" fmla="*/ f61 1 48"/>
                  <a:gd name="f99" fmla="*/ f62 1 27"/>
                  <a:gd name="f100" fmla="*/ f63 1 48"/>
                  <a:gd name="f101" fmla="*/ f64 1 27"/>
                  <a:gd name="f102" fmla="*/ f65 1 48"/>
                  <a:gd name="f103" fmla="*/ f66 1 48"/>
                  <a:gd name="f104" fmla="*/ f67 1 27"/>
                  <a:gd name="f105" fmla="*/ f68 1 48"/>
                  <a:gd name="f106" fmla="*/ f69 1 27"/>
                  <a:gd name="f107" fmla="*/ f70 1 48"/>
                  <a:gd name="f108" fmla="*/ f71 1 27"/>
                  <a:gd name="f109" fmla="*/ f72 1 48"/>
                  <a:gd name="f110" fmla="*/ f73 1 27"/>
                  <a:gd name="f111" fmla="*/ f74 1 27"/>
                  <a:gd name="f112" fmla="*/ f75 1 48"/>
                  <a:gd name="f113" fmla="*/ f76 1 27"/>
                  <a:gd name="f114" fmla="*/ f77 1 48"/>
                  <a:gd name="f115" fmla="*/ f78 1 27"/>
                  <a:gd name="f116" fmla="*/ f79 1 27"/>
                  <a:gd name="f117" fmla="*/ f80 1 48"/>
                  <a:gd name="f118" fmla="*/ f81 1 27"/>
                  <a:gd name="f119" fmla="*/ f82 1 48"/>
                  <a:gd name="f120" fmla="*/ f83 1 27"/>
                  <a:gd name="f121" fmla="*/ f84 1 48"/>
                  <a:gd name="f122" fmla="*/ f85 1 27"/>
                  <a:gd name="f123" fmla="*/ f86 1 48"/>
                  <a:gd name="f124" fmla="*/ f87 1 48"/>
                  <a:gd name="f125" fmla="*/ f88 1 27"/>
                  <a:gd name="f126" fmla="*/ f89 1 48"/>
                  <a:gd name="f127" fmla="*/ f90 1 27"/>
                  <a:gd name="f128" fmla="*/ f91 1 48"/>
                  <a:gd name="f129" fmla="*/ f92 1 27"/>
                  <a:gd name="f130" fmla="*/ f93 1 48"/>
                  <a:gd name="f131" fmla="*/ f94 1 48"/>
                  <a:gd name="f132" fmla="*/ f95 1 48"/>
                  <a:gd name="f133" fmla="*/ 0 1 f58"/>
                  <a:gd name="f134" fmla="*/ f52 1 f58"/>
                  <a:gd name="f135" fmla="*/ 0 1 f59"/>
                  <a:gd name="f136" fmla="*/ f53 1 f59"/>
                  <a:gd name="f137" fmla="*/ f97 1 f58"/>
                  <a:gd name="f138" fmla="*/ f98 1 f59"/>
                  <a:gd name="f139" fmla="*/ f99 1 f58"/>
                  <a:gd name="f140" fmla="*/ f100 1 f59"/>
                  <a:gd name="f141" fmla="*/ f101 1 f58"/>
                  <a:gd name="f142" fmla="*/ f102 1 f59"/>
                  <a:gd name="f143" fmla="*/ f103 1 f59"/>
                  <a:gd name="f144" fmla="*/ f104 1 f58"/>
                  <a:gd name="f145" fmla="*/ f105 1 f59"/>
                  <a:gd name="f146" fmla="*/ f106 1 f58"/>
                  <a:gd name="f147" fmla="*/ f107 1 f59"/>
                  <a:gd name="f148" fmla="*/ f108 1 f58"/>
                  <a:gd name="f149" fmla="*/ f109 1 f59"/>
                  <a:gd name="f150" fmla="*/ f110 1 f58"/>
                  <a:gd name="f151" fmla="*/ f111 1 f58"/>
                  <a:gd name="f152" fmla="*/ f112 1 f59"/>
                  <a:gd name="f153" fmla="*/ f113 1 f58"/>
                  <a:gd name="f154" fmla="*/ f114 1 f59"/>
                  <a:gd name="f155" fmla="*/ f115 1 f58"/>
                  <a:gd name="f156" fmla="*/ f116 1 f58"/>
                  <a:gd name="f157" fmla="*/ f117 1 f59"/>
                  <a:gd name="f158" fmla="*/ f118 1 f58"/>
                  <a:gd name="f159" fmla="*/ f119 1 f59"/>
                  <a:gd name="f160" fmla="*/ f120 1 f58"/>
                  <a:gd name="f161" fmla="*/ f121 1 f59"/>
                  <a:gd name="f162" fmla="*/ f122 1 f58"/>
                  <a:gd name="f163" fmla="*/ f123 1 f59"/>
                  <a:gd name="f164" fmla="*/ f124 1 f59"/>
                  <a:gd name="f165" fmla="*/ f125 1 f58"/>
                  <a:gd name="f166" fmla="*/ f126 1 f59"/>
                  <a:gd name="f167" fmla="*/ f127 1 f58"/>
                  <a:gd name="f168" fmla="*/ f128 1 f59"/>
                  <a:gd name="f169" fmla="*/ f129 1 f58"/>
                  <a:gd name="f170" fmla="*/ f130 1 f59"/>
                  <a:gd name="f171" fmla="*/ f131 1 f59"/>
                  <a:gd name="f172" fmla="*/ f132 1 f59"/>
                  <a:gd name="f173" fmla="*/ f133 f49 1"/>
                  <a:gd name="f174" fmla="*/ f134 f49 1"/>
                  <a:gd name="f175" fmla="*/ f136 f50 1"/>
                  <a:gd name="f176" fmla="*/ f135 f50 1"/>
                  <a:gd name="f177" fmla="*/ f137 f49 1"/>
                  <a:gd name="f178" fmla="*/ f138 f50 1"/>
                  <a:gd name="f179" fmla="*/ f139 f49 1"/>
                  <a:gd name="f180" fmla="*/ f140 f50 1"/>
                  <a:gd name="f181" fmla="*/ f141 f49 1"/>
                  <a:gd name="f182" fmla="*/ f142 f50 1"/>
                  <a:gd name="f183" fmla="*/ f143 f50 1"/>
                  <a:gd name="f184" fmla="*/ f144 f49 1"/>
                  <a:gd name="f185" fmla="*/ f145 f50 1"/>
                  <a:gd name="f186" fmla="*/ f146 f49 1"/>
                  <a:gd name="f187" fmla="*/ f147 f50 1"/>
                  <a:gd name="f188" fmla="*/ f148 f49 1"/>
                  <a:gd name="f189" fmla="*/ f149 f50 1"/>
                  <a:gd name="f190" fmla="*/ f150 f49 1"/>
                  <a:gd name="f191" fmla="*/ f151 f49 1"/>
                  <a:gd name="f192" fmla="*/ f152 f50 1"/>
                  <a:gd name="f193" fmla="*/ f153 f49 1"/>
                  <a:gd name="f194" fmla="*/ f154 f50 1"/>
                  <a:gd name="f195" fmla="*/ f155 f49 1"/>
                  <a:gd name="f196" fmla="*/ f156 f49 1"/>
                  <a:gd name="f197" fmla="*/ f157 f50 1"/>
                  <a:gd name="f198" fmla="*/ f158 f49 1"/>
                  <a:gd name="f199" fmla="*/ f159 f50 1"/>
                  <a:gd name="f200" fmla="*/ f160 f49 1"/>
                  <a:gd name="f201" fmla="*/ f161 f50 1"/>
                  <a:gd name="f202" fmla="*/ f162 f49 1"/>
                  <a:gd name="f203" fmla="*/ f163 f50 1"/>
                  <a:gd name="f204" fmla="*/ f164 f50 1"/>
                  <a:gd name="f205" fmla="*/ f165 f49 1"/>
                  <a:gd name="f206" fmla="*/ f166 f50 1"/>
                  <a:gd name="f207" fmla="*/ f167 f49 1"/>
                  <a:gd name="f208" fmla="*/ f168 f50 1"/>
                  <a:gd name="f209" fmla="*/ f169 f49 1"/>
                  <a:gd name="f210" fmla="*/ f170 f50 1"/>
                  <a:gd name="f211" fmla="*/ f171 f50 1"/>
                  <a:gd name="f212" fmla="*/ f172 f5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6">
                    <a:pos x="f177" y="f178"/>
                  </a:cxn>
                  <a:cxn ang="f96">
                    <a:pos x="f179" y="f180"/>
                  </a:cxn>
                  <a:cxn ang="f96">
                    <a:pos x="f181" y="f182"/>
                  </a:cxn>
                  <a:cxn ang="f96">
                    <a:pos x="f181" y="f183"/>
                  </a:cxn>
                  <a:cxn ang="f96">
                    <a:pos x="f184" y="f185"/>
                  </a:cxn>
                  <a:cxn ang="f96">
                    <a:pos x="f186" y="f187"/>
                  </a:cxn>
                  <a:cxn ang="f96">
                    <a:pos x="f188" y="f189"/>
                  </a:cxn>
                  <a:cxn ang="f96">
                    <a:pos x="f190" y="f187"/>
                  </a:cxn>
                  <a:cxn ang="f96">
                    <a:pos x="f191" y="f192"/>
                  </a:cxn>
                  <a:cxn ang="f96">
                    <a:pos x="f193" y="f194"/>
                  </a:cxn>
                  <a:cxn ang="f96">
                    <a:pos x="f195" y="f180"/>
                  </a:cxn>
                  <a:cxn ang="f96">
                    <a:pos x="f196" y="f197"/>
                  </a:cxn>
                  <a:cxn ang="f96">
                    <a:pos x="f198" y="f199"/>
                  </a:cxn>
                  <a:cxn ang="f96">
                    <a:pos x="f200" y="f201"/>
                  </a:cxn>
                  <a:cxn ang="f96">
                    <a:pos x="f202" y="f203"/>
                  </a:cxn>
                  <a:cxn ang="f96">
                    <a:pos x="f198" y="f204"/>
                  </a:cxn>
                  <a:cxn ang="f96">
                    <a:pos x="f205" y="f206"/>
                  </a:cxn>
                  <a:cxn ang="f96">
                    <a:pos x="f207" y="f208"/>
                  </a:cxn>
                  <a:cxn ang="f96">
                    <a:pos x="f209" y="f199"/>
                  </a:cxn>
                  <a:cxn ang="f96">
                    <a:pos x="f209" y="f210"/>
                  </a:cxn>
                  <a:cxn ang="f96">
                    <a:pos x="f205" y="f211"/>
                  </a:cxn>
                  <a:cxn ang="f96">
                    <a:pos x="f202" y="f212"/>
                  </a:cxn>
                  <a:cxn ang="f96">
                    <a:pos x="f177" y="f178"/>
                  </a:cxn>
                </a:cxnLst>
                <a:rect l="f173" t="f176" r="f174" b="f175"/>
                <a:pathLst>
                  <a:path w="27" h="48">
                    <a:moveTo>
                      <a:pt x="f8" y="f6"/>
                    </a:moveTo>
                    <a:cubicBezTo>
                      <a:pt x="f9" y="f10"/>
                      <a:pt x="f11" y="f12"/>
                      <a:pt x="f11" y="f13"/>
                    </a:cubicBezTo>
                    <a:cubicBezTo>
                      <a:pt x="f11" y="f14"/>
                      <a:pt x="f15" y="f16"/>
                      <a:pt x="f17" y="f18"/>
                    </a:cubicBezTo>
                    <a:cubicBezTo>
                      <a:pt x="f17" y="f18"/>
                      <a:pt x="f19" y="f18"/>
                      <a:pt x="f17" y="f20"/>
                    </a:cubicBezTo>
                    <a:cubicBezTo>
                      <a:pt x="f17" y="f21"/>
                      <a:pt x="f17" y="f21"/>
                      <a:pt x="f19" y="f21"/>
                    </a:cubicBezTo>
                    <a:cubicBezTo>
                      <a:pt x="f22" y="f23"/>
                      <a:pt x="f24" y="f25"/>
                      <a:pt x="f22" y="f26"/>
                    </a:cubicBezTo>
                    <a:cubicBezTo>
                      <a:pt x="f27" y="f28"/>
                      <a:pt x="f29" y="f30"/>
                      <a:pt x="f31" y="f7"/>
                    </a:cubicBezTo>
                    <a:cubicBezTo>
                      <a:pt x="f32" y="f30"/>
                      <a:pt x="f5" y="f28"/>
                      <a:pt x="f32" y="f26"/>
                    </a:cubicBezTo>
                    <a:cubicBezTo>
                      <a:pt x="f33" y="f25"/>
                      <a:pt x="f29" y="f21"/>
                      <a:pt x="f34" y="f16"/>
                    </a:cubicBezTo>
                    <a:cubicBezTo>
                      <a:pt x="f34" y="f35"/>
                      <a:pt x="f27" y="f35"/>
                      <a:pt x="f27" y="f35"/>
                    </a:cubicBezTo>
                    <a:cubicBezTo>
                      <a:pt x="f24" y="f16"/>
                      <a:pt x="f36" y="f35"/>
                      <a:pt x="f36" y="f13"/>
                    </a:cubicBezTo>
                    <a:cubicBezTo>
                      <a:pt x="f37" y="f38"/>
                      <a:pt x="f39" y="f40"/>
                      <a:pt x="f40" y="f15"/>
                    </a:cubicBezTo>
                    <a:cubicBezTo>
                      <a:pt x="f41" y="f17"/>
                      <a:pt x="f42" y="f24"/>
                      <a:pt x="f42" y="f27"/>
                    </a:cubicBezTo>
                    <a:cubicBezTo>
                      <a:pt x="f41" y="f27"/>
                      <a:pt x="f40" y="f22"/>
                      <a:pt x="f43" y="f22"/>
                    </a:cubicBezTo>
                    <a:cubicBezTo>
                      <a:pt x="f43" y="f34"/>
                      <a:pt x="f43" y="f44"/>
                      <a:pt x="f41" y="f29"/>
                    </a:cubicBezTo>
                    <a:cubicBezTo>
                      <a:pt x="f41" y="f29"/>
                      <a:pt x="f42" y="f33"/>
                      <a:pt x="f42" y="f31"/>
                    </a:cubicBezTo>
                    <a:cubicBezTo>
                      <a:pt x="f42" y="f32"/>
                      <a:pt x="f42" y="f5"/>
                      <a:pt x="f45" y="f5"/>
                    </a:cubicBezTo>
                    <a:cubicBezTo>
                      <a:pt x="f38" y="f32"/>
                      <a:pt x="f46" y="f31"/>
                      <a:pt x="f38" y="f33"/>
                    </a:cubicBezTo>
                    <a:cubicBezTo>
                      <a:pt x="f38" y="f44"/>
                      <a:pt x="f45" y="f34"/>
                      <a:pt x="f46" y="f27"/>
                    </a:cubicBezTo>
                    <a:cubicBezTo>
                      <a:pt x="f6" y="f27"/>
                      <a:pt x="f46" y="f24"/>
                      <a:pt x="f46" y="f24"/>
                    </a:cubicBezTo>
                    <a:cubicBezTo>
                      <a:pt x="f38" y="f19"/>
                      <a:pt x="f38" y="f17"/>
                      <a:pt x="f45" y="f37"/>
                    </a:cubicBezTo>
                    <a:cubicBezTo>
                      <a:pt x="f47" y="f11"/>
                      <a:pt x="f42" y="f39"/>
                      <a:pt x="f41" y="f40"/>
                    </a:cubicBezTo>
                    <a:cubicBezTo>
                      <a:pt x="f40" y="f47"/>
                      <a:pt x="f43" y="f38"/>
                      <a:pt x="f8" y="f6"/>
                    </a:cubicBezTo>
                    <a:close/>
                  </a:path>
                </a:pathLst>
              </a:custGeom>
              <a:solidFill>
                <a:srgbClr val="55698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91" name="Freeform 154">
                <a:extLst>
                  <a:ext uri="{FF2B5EF4-FFF2-40B4-BE49-F238E27FC236}">
                    <a16:creationId xmlns:a16="http://schemas.microsoft.com/office/drawing/2014/main" id="{1214D7A6-7129-3FA2-D5BA-3CA332E401E9}"/>
                  </a:ext>
                </a:extLst>
              </p:cNvPr>
              <p:cNvSpPr/>
              <p:nvPr/>
            </p:nvSpPr>
            <p:spPr>
              <a:xfrm>
                <a:off x="9963146" y="6124578"/>
                <a:ext cx="420688" cy="8175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"/>
                  <a:gd name="f7" fmla="val 70"/>
                  <a:gd name="f8" fmla="val 20"/>
                  <a:gd name="f9" fmla="val 28"/>
                  <a:gd name="f10" fmla="val 18"/>
                  <a:gd name="f11" fmla="val 32"/>
                  <a:gd name="f12" fmla="val 17"/>
                  <a:gd name="f13" fmla="val 14"/>
                  <a:gd name="f14" fmla="val 40"/>
                  <a:gd name="f15" fmla="val 41"/>
                  <a:gd name="f16" fmla="val 16"/>
                  <a:gd name="f17" fmla="val 42"/>
                  <a:gd name="f18" fmla="val 15"/>
                  <a:gd name="f19" fmla="val 43"/>
                  <a:gd name="f20" fmla="val 13"/>
                  <a:gd name="f21" fmla="val 46"/>
                  <a:gd name="f22" fmla="val 11"/>
                  <a:gd name="f23" fmla="val 50"/>
                  <a:gd name="f24" fmla="val 9"/>
                  <a:gd name="f25" fmla="val 53"/>
                  <a:gd name="f26" fmla="val 7"/>
                  <a:gd name="f27" fmla="val 58"/>
                  <a:gd name="f28" fmla="val 6"/>
                  <a:gd name="f29" fmla="val 62"/>
                  <a:gd name="f30" fmla="val 4"/>
                  <a:gd name="f31" fmla="val 66"/>
                  <a:gd name="f32" fmla="val 2"/>
                  <a:gd name="f33" fmla="val 67"/>
                  <a:gd name="f34" fmla="val 69"/>
                  <a:gd name="f35" fmla="val 68"/>
                  <a:gd name="f36" fmla="val 1"/>
                  <a:gd name="f37" fmla="val 65"/>
                  <a:gd name="f38" fmla="val 61"/>
                  <a:gd name="f39" fmla="val 57"/>
                  <a:gd name="f40" fmla="val 8"/>
                  <a:gd name="f41" fmla="val 51"/>
                  <a:gd name="f42" fmla="val 49"/>
                  <a:gd name="f43" fmla="val 10"/>
                  <a:gd name="f44" fmla="val 39"/>
                  <a:gd name="f45" fmla="val 31"/>
                  <a:gd name="f46" fmla="val 24"/>
                  <a:gd name="f47" fmla="val 23"/>
                  <a:gd name="f48" fmla="val 26"/>
                  <a:gd name="f49" fmla="val 12"/>
                  <a:gd name="f50" fmla="val 30"/>
                  <a:gd name="f51" fmla="val 3"/>
                  <a:gd name="f52" fmla="val 33"/>
                  <a:gd name="f53" fmla="val 34"/>
                  <a:gd name="f54" fmla="val 35"/>
                  <a:gd name="f55" fmla="val 5"/>
                  <a:gd name="f56" fmla="val 22"/>
                  <a:gd name="f57" fmla="val 27"/>
                  <a:gd name="f58" fmla="+- 0 0 -90"/>
                  <a:gd name="f59" fmla="*/ f3 1 36"/>
                  <a:gd name="f60" fmla="*/ f4 1 70"/>
                  <a:gd name="f61" fmla="val f5"/>
                  <a:gd name="f62" fmla="val f6"/>
                  <a:gd name="f63" fmla="val f7"/>
                  <a:gd name="f64" fmla="*/ f58 f0 1"/>
                  <a:gd name="f65" fmla="+- f63 0 f61"/>
                  <a:gd name="f66" fmla="+- f62 0 f61"/>
                  <a:gd name="f67" fmla="*/ f64 1 f2"/>
                  <a:gd name="f68" fmla="*/ f66 1 36"/>
                  <a:gd name="f69" fmla="*/ f65 1 70"/>
                  <a:gd name="f70" fmla="*/ 20 f66 1"/>
                  <a:gd name="f71" fmla="*/ 28 f65 1"/>
                  <a:gd name="f72" fmla="*/ 14 f66 1"/>
                  <a:gd name="f73" fmla="*/ 40 f65 1"/>
                  <a:gd name="f74" fmla="*/ 15 f66 1"/>
                  <a:gd name="f75" fmla="*/ 43 f65 1"/>
                  <a:gd name="f76" fmla="*/ 9 f66 1"/>
                  <a:gd name="f77" fmla="*/ 53 f65 1"/>
                  <a:gd name="f78" fmla="*/ 4 f66 1"/>
                  <a:gd name="f79" fmla="*/ 66 f65 1"/>
                  <a:gd name="f80" fmla="*/ 0 f66 1"/>
                  <a:gd name="f81" fmla="*/ 70 f65 1"/>
                  <a:gd name="f82" fmla="*/ 2 f66 1"/>
                  <a:gd name="f83" fmla="*/ 65 f65 1"/>
                  <a:gd name="f84" fmla="*/ 7 f66 1"/>
                  <a:gd name="f85" fmla="*/ 10 f66 1"/>
                  <a:gd name="f86" fmla="*/ 46 f65 1"/>
                  <a:gd name="f87" fmla="*/ 24 f65 1"/>
                  <a:gd name="f88" fmla="*/ 30 f66 1"/>
                  <a:gd name="f89" fmla="*/ 7 f65 1"/>
                  <a:gd name="f90" fmla="*/ 32 f66 1"/>
                  <a:gd name="f91" fmla="*/ 3 f65 1"/>
                  <a:gd name="f92" fmla="*/ 34 f66 1"/>
                  <a:gd name="f93" fmla="*/ 1 f65 1"/>
                  <a:gd name="f94" fmla="*/ 35 f66 1"/>
                  <a:gd name="f95" fmla="*/ 33 f66 1"/>
                  <a:gd name="f96" fmla="*/ 23 f66 1"/>
                  <a:gd name="f97" fmla="*/ 26 f65 1"/>
                  <a:gd name="f98" fmla="+- f67 0 f1"/>
                  <a:gd name="f99" fmla="*/ f70 1 36"/>
                  <a:gd name="f100" fmla="*/ f71 1 70"/>
                  <a:gd name="f101" fmla="*/ f72 1 36"/>
                  <a:gd name="f102" fmla="*/ f73 1 70"/>
                  <a:gd name="f103" fmla="*/ f74 1 36"/>
                  <a:gd name="f104" fmla="*/ f75 1 70"/>
                  <a:gd name="f105" fmla="*/ f76 1 36"/>
                  <a:gd name="f106" fmla="*/ f77 1 70"/>
                  <a:gd name="f107" fmla="*/ f78 1 36"/>
                  <a:gd name="f108" fmla="*/ f79 1 70"/>
                  <a:gd name="f109" fmla="*/ f80 1 36"/>
                  <a:gd name="f110" fmla="*/ f81 1 70"/>
                  <a:gd name="f111" fmla="*/ f82 1 36"/>
                  <a:gd name="f112" fmla="*/ f83 1 70"/>
                  <a:gd name="f113" fmla="*/ f84 1 36"/>
                  <a:gd name="f114" fmla="*/ f85 1 36"/>
                  <a:gd name="f115" fmla="*/ f86 1 70"/>
                  <a:gd name="f116" fmla="*/ f87 1 70"/>
                  <a:gd name="f117" fmla="*/ f88 1 36"/>
                  <a:gd name="f118" fmla="*/ f89 1 70"/>
                  <a:gd name="f119" fmla="*/ f90 1 36"/>
                  <a:gd name="f120" fmla="*/ f91 1 70"/>
                  <a:gd name="f121" fmla="*/ f92 1 36"/>
                  <a:gd name="f122" fmla="*/ f93 1 70"/>
                  <a:gd name="f123" fmla="*/ f94 1 36"/>
                  <a:gd name="f124" fmla="*/ f95 1 36"/>
                  <a:gd name="f125" fmla="*/ f96 1 36"/>
                  <a:gd name="f126" fmla="*/ f97 1 70"/>
                  <a:gd name="f127" fmla="*/ 0 1 f68"/>
                  <a:gd name="f128" fmla="*/ f62 1 f68"/>
                  <a:gd name="f129" fmla="*/ 0 1 f69"/>
                  <a:gd name="f130" fmla="*/ f63 1 f69"/>
                  <a:gd name="f131" fmla="*/ f99 1 f68"/>
                  <a:gd name="f132" fmla="*/ f100 1 f69"/>
                  <a:gd name="f133" fmla="*/ f101 1 f68"/>
                  <a:gd name="f134" fmla="*/ f102 1 f69"/>
                  <a:gd name="f135" fmla="*/ f103 1 f68"/>
                  <a:gd name="f136" fmla="*/ f104 1 f69"/>
                  <a:gd name="f137" fmla="*/ f105 1 f68"/>
                  <a:gd name="f138" fmla="*/ f106 1 f69"/>
                  <a:gd name="f139" fmla="*/ f107 1 f68"/>
                  <a:gd name="f140" fmla="*/ f108 1 f69"/>
                  <a:gd name="f141" fmla="*/ f109 1 f68"/>
                  <a:gd name="f142" fmla="*/ f110 1 f69"/>
                  <a:gd name="f143" fmla="*/ f111 1 f68"/>
                  <a:gd name="f144" fmla="*/ f112 1 f69"/>
                  <a:gd name="f145" fmla="*/ f113 1 f68"/>
                  <a:gd name="f146" fmla="*/ f114 1 f68"/>
                  <a:gd name="f147" fmla="*/ f115 1 f69"/>
                  <a:gd name="f148" fmla="*/ f116 1 f69"/>
                  <a:gd name="f149" fmla="*/ f117 1 f68"/>
                  <a:gd name="f150" fmla="*/ f118 1 f69"/>
                  <a:gd name="f151" fmla="*/ f119 1 f68"/>
                  <a:gd name="f152" fmla="*/ f120 1 f69"/>
                  <a:gd name="f153" fmla="*/ f121 1 f68"/>
                  <a:gd name="f154" fmla="*/ f122 1 f69"/>
                  <a:gd name="f155" fmla="*/ f123 1 f68"/>
                  <a:gd name="f156" fmla="*/ f124 1 f68"/>
                  <a:gd name="f157" fmla="*/ f125 1 f68"/>
                  <a:gd name="f158" fmla="*/ f126 1 f69"/>
                  <a:gd name="f159" fmla="*/ f127 f59 1"/>
                  <a:gd name="f160" fmla="*/ f128 f59 1"/>
                  <a:gd name="f161" fmla="*/ f130 f60 1"/>
                  <a:gd name="f162" fmla="*/ f129 f60 1"/>
                  <a:gd name="f163" fmla="*/ f131 f59 1"/>
                  <a:gd name="f164" fmla="*/ f132 f60 1"/>
                  <a:gd name="f165" fmla="*/ f133 f59 1"/>
                  <a:gd name="f166" fmla="*/ f134 f60 1"/>
                  <a:gd name="f167" fmla="*/ f135 f59 1"/>
                  <a:gd name="f168" fmla="*/ f136 f60 1"/>
                  <a:gd name="f169" fmla="*/ f137 f59 1"/>
                  <a:gd name="f170" fmla="*/ f138 f60 1"/>
                  <a:gd name="f171" fmla="*/ f139 f59 1"/>
                  <a:gd name="f172" fmla="*/ f140 f60 1"/>
                  <a:gd name="f173" fmla="*/ f141 f59 1"/>
                  <a:gd name="f174" fmla="*/ f142 f60 1"/>
                  <a:gd name="f175" fmla="*/ f143 f59 1"/>
                  <a:gd name="f176" fmla="*/ f144 f60 1"/>
                  <a:gd name="f177" fmla="*/ f145 f59 1"/>
                  <a:gd name="f178" fmla="*/ f146 f59 1"/>
                  <a:gd name="f179" fmla="*/ f147 f60 1"/>
                  <a:gd name="f180" fmla="*/ f148 f60 1"/>
                  <a:gd name="f181" fmla="*/ f149 f59 1"/>
                  <a:gd name="f182" fmla="*/ f150 f60 1"/>
                  <a:gd name="f183" fmla="*/ f151 f59 1"/>
                  <a:gd name="f184" fmla="*/ f152 f60 1"/>
                  <a:gd name="f185" fmla="*/ f153 f59 1"/>
                  <a:gd name="f186" fmla="*/ f154 f60 1"/>
                  <a:gd name="f187" fmla="*/ f155 f59 1"/>
                  <a:gd name="f188" fmla="*/ f156 f59 1"/>
                  <a:gd name="f189" fmla="*/ f157 f59 1"/>
                  <a:gd name="f190" fmla="*/ f158 f6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8">
                    <a:pos x="f163" y="f164"/>
                  </a:cxn>
                  <a:cxn ang="f98">
                    <a:pos x="f165" y="f166"/>
                  </a:cxn>
                  <a:cxn ang="f98">
                    <a:pos x="f167" y="f168"/>
                  </a:cxn>
                  <a:cxn ang="f98">
                    <a:pos x="f167" y="f168"/>
                  </a:cxn>
                  <a:cxn ang="f98">
                    <a:pos x="f169" y="f170"/>
                  </a:cxn>
                  <a:cxn ang="f98">
                    <a:pos x="f171" y="f172"/>
                  </a:cxn>
                  <a:cxn ang="f98">
                    <a:pos x="f173" y="f174"/>
                  </a:cxn>
                  <a:cxn ang="f98">
                    <a:pos x="f175" y="f176"/>
                  </a:cxn>
                  <a:cxn ang="f98">
                    <a:pos x="f177" y="f170"/>
                  </a:cxn>
                  <a:cxn ang="f98">
                    <a:pos x="f178" y="f179"/>
                  </a:cxn>
                  <a:cxn ang="f98">
                    <a:pos x="f163" y="f180"/>
                  </a:cxn>
                  <a:cxn ang="f98">
                    <a:pos x="f181" y="f182"/>
                  </a:cxn>
                  <a:cxn ang="f98">
                    <a:pos x="f183" y="f184"/>
                  </a:cxn>
                  <a:cxn ang="f98">
                    <a:pos x="f185" y="f186"/>
                  </a:cxn>
                  <a:cxn ang="f98">
                    <a:pos x="f187" y="f186"/>
                  </a:cxn>
                  <a:cxn ang="f98">
                    <a:pos x="f188" y="f182"/>
                  </a:cxn>
                  <a:cxn ang="f98">
                    <a:pos x="f189" y="f190"/>
                  </a:cxn>
                  <a:cxn ang="f98">
                    <a:pos x="f163" y="f164"/>
                  </a:cxn>
                </a:cxnLst>
                <a:rect l="f159" t="f162" r="f160" b="f161"/>
                <a:pathLst>
                  <a:path w="36" h="70">
                    <a:moveTo>
                      <a:pt x="f8" y="f9"/>
                    </a:moveTo>
                    <a:cubicBezTo>
                      <a:pt x="f10" y="f11"/>
                      <a:pt x="f12" y="f6"/>
                      <a:pt x="f13" y="f14"/>
                    </a:cubicBezTo>
                    <a:cubicBezTo>
                      <a:pt x="f13" y="f15"/>
                      <a:pt x="f16" y="f17"/>
                      <a:pt x="f18" y="f19"/>
                    </a:cubicBezTo>
                    <a:cubicBezTo>
                      <a:pt x="f18" y="f19"/>
                      <a:pt x="f18" y="f19"/>
                      <a:pt x="f18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2" y="f34"/>
                      <a:pt x="f5" y="f7"/>
                    </a:cubicBezTo>
                    <a:cubicBezTo>
                      <a:pt x="f5" y="f35"/>
                      <a:pt x="f36" y="f33"/>
                      <a:pt x="f32" y="f37"/>
                    </a:cubicBezTo>
                    <a:cubicBezTo>
                      <a:pt x="f30" y="f38"/>
                      <a:pt x="f28" y="f39"/>
                      <a:pt x="f26" y="f25"/>
                    </a:cubicBezTo>
                    <a:cubicBezTo>
                      <a:pt x="f40" y="f41"/>
                      <a:pt x="f24" y="f42"/>
                      <a:pt x="f43" y="f21"/>
                    </a:cubicBezTo>
                    <a:cubicBezTo>
                      <a:pt x="f20" y="f44"/>
                      <a:pt x="f16" y="f45"/>
                      <a:pt x="f8" y="f46"/>
                    </a:cubicBezTo>
                    <a:cubicBezTo>
                      <a:pt x="f47" y="f10"/>
                      <a:pt x="f48" y="f49"/>
                      <a:pt x="f50" y="f26"/>
                    </a:cubicBezTo>
                    <a:cubicBezTo>
                      <a:pt x="f45" y="f28"/>
                      <a:pt x="f45" y="f30"/>
                      <a:pt x="f11" y="f51"/>
                    </a:cubicBezTo>
                    <a:cubicBezTo>
                      <a:pt x="f52" y="f32"/>
                      <a:pt x="f52" y="f36"/>
                      <a:pt x="f53" y="f36"/>
                    </a:cubicBezTo>
                    <a:cubicBezTo>
                      <a:pt x="f53" y="f5"/>
                      <a:pt x="f54" y="f5"/>
                      <a:pt x="f54" y="f36"/>
                    </a:cubicBezTo>
                    <a:cubicBezTo>
                      <a:pt x="f6" y="f51"/>
                      <a:pt x="f53" y="f55"/>
                      <a:pt x="f52" y="f26"/>
                    </a:cubicBezTo>
                    <a:cubicBezTo>
                      <a:pt x="f50" y="f20"/>
                      <a:pt x="f48" y="f8"/>
                      <a:pt x="f47" y="f48"/>
                    </a:cubicBezTo>
                    <a:cubicBezTo>
                      <a:pt x="f56" y="f57"/>
                      <a:pt x="f56" y="f9"/>
                      <a:pt x="f8" y="f9"/>
                    </a:cubicBezTo>
                    <a:close/>
                  </a:path>
                </a:pathLst>
              </a:custGeom>
              <a:solidFill>
                <a:srgbClr val="54586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92" name="Freeform 155">
                <a:extLst>
                  <a:ext uri="{FF2B5EF4-FFF2-40B4-BE49-F238E27FC236}">
                    <a16:creationId xmlns:a16="http://schemas.microsoft.com/office/drawing/2014/main" id="{F911BAB3-A9D3-8348-0C2E-83C4CEB075C6}"/>
                  </a:ext>
                </a:extLst>
              </p:cNvPr>
              <p:cNvSpPr/>
              <p:nvPr/>
            </p:nvSpPr>
            <p:spPr>
              <a:xfrm>
                <a:off x="10044107" y="5808661"/>
                <a:ext cx="187323" cy="7366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"/>
                  <a:gd name="f7" fmla="val 62"/>
                  <a:gd name="f8" fmla="val 12"/>
                  <a:gd name="f9" fmla="val 10"/>
                  <a:gd name="f10" fmla="val 13"/>
                  <a:gd name="f11" fmla="val 8"/>
                  <a:gd name="f12" fmla="val 6"/>
                  <a:gd name="f13" fmla="val 4"/>
                  <a:gd name="f14" fmla="val 2"/>
                  <a:gd name="f15" fmla="val 1"/>
                  <a:gd name="f16" fmla="val 14"/>
                  <a:gd name="f17" fmla="val 7"/>
                  <a:gd name="f18" fmla="val 59"/>
                  <a:gd name="f19" fmla="val 63"/>
                  <a:gd name="f20" fmla="val 61"/>
                  <a:gd name="f21" fmla="val 58"/>
                  <a:gd name="f22" fmla="val 56"/>
                  <a:gd name="f23" fmla="val 3"/>
                  <a:gd name="f24" fmla="val 52"/>
                  <a:gd name="f25" fmla="val 47"/>
                  <a:gd name="f26" fmla="val 5"/>
                  <a:gd name="f27" fmla="val 42"/>
                  <a:gd name="f28" fmla="val 32"/>
                  <a:gd name="f29" fmla="val 22"/>
                  <a:gd name="f30" fmla="val 11"/>
                  <a:gd name="f31" fmla="+- 0 0 -90"/>
                  <a:gd name="f32" fmla="*/ f3 1 16"/>
                  <a:gd name="f33" fmla="*/ f4 1 62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16"/>
                  <a:gd name="f42" fmla="*/ f38 1 62"/>
                  <a:gd name="f43" fmla="*/ 12 f39 1"/>
                  <a:gd name="f44" fmla="*/ 10 f38 1"/>
                  <a:gd name="f45" fmla="*/ 13 f39 1"/>
                  <a:gd name="f46" fmla="*/ 4 f38 1"/>
                  <a:gd name="f47" fmla="*/ 14 f39 1"/>
                  <a:gd name="f48" fmla="*/ 0 f38 1"/>
                  <a:gd name="f49" fmla="*/ 0 f39 1"/>
                  <a:gd name="f50" fmla="*/ 63 f38 1"/>
                  <a:gd name="f51" fmla="*/ 1 f39 1"/>
                  <a:gd name="f52" fmla="*/ 56 f38 1"/>
                  <a:gd name="f53" fmla="*/ 5 f39 1"/>
                  <a:gd name="f54" fmla="*/ 42 f38 1"/>
                  <a:gd name="f55" fmla="*/ 12 f38 1"/>
                  <a:gd name="f56" fmla="+- f40 0 f1"/>
                  <a:gd name="f57" fmla="*/ f43 1 16"/>
                  <a:gd name="f58" fmla="*/ f44 1 63"/>
                  <a:gd name="f59" fmla="*/ f45 1 16"/>
                  <a:gd name="f60" fmla="*/ f46 1 63"/>
                  <a:gd name="f61" fmla="*/ f47 1 16"/>
                  <a:gd name="f62" fmla="*/ f48 1 63"/>
                  <a:gd name="f63" fmla="*/ f49 1 16"/>
                  <a:gd name="f64" fmla="*/ f50 1 63"/>
                  <a:gd name="f65" fmla="*/ f51 1 16"/>
                  <a:gd name="f66" fmla="*/ f52 1 63"/>
                  <a:gd name="f67" fmla="*/ f53 1 16"/>
                  <a:gd name="f68" fmla="*/ f54 1 63"/>
                  <a:gd name="f69" fmla="*/ f55 1 63"/>
                  <a:gd name="f70" fmla="*/ 0 1 f41"/>
                  <a:gd name="f71" fmla="*/ f35 1 f41"/>
                  <a:gd name="f72" fmla="*/ 0 1 f42"/>
                  <a:gd name="f73" fmla="*/ f36 1 f42"/>
                  <a:gd name="f74" fmla="*/ f57 1 f41"/>
                  <a:gd name="f75" fmla="*/ f58 1 f42"/>
                  <a:gd name="f76" fmla="*/ f59 1 f41"/>
                  <a:gd name="f77" fmla="*/ f60 1 f42"/>
                  <a:gd name="f78" fmla="*/ f61 1 f41"/>
                  <a:gd name="f79" fmla="*/ f62 1 f42"/>
                  <a:gd name="f80" fmla="*/ f63 1 f41"/>
                  <a:gd name="f81" fmla="*/ f64 1 f42"/>
                  <a:gd name="f82" fmla="*/ f65 1 f41"/>
                  <a:gd name="f83" fmla="*/ f66 1 f42"/>
                  <a:gd name="f84" fmla="*/ f67 1 f41"/>
                  <a:gd name="f85" fmla="*/ f68 1 f42"/>
                  <a:gd name="f86" fmla="*/ f69 1 f42"/>
                  <a:gd name="f87" fmla="*/ f70 f32 1"/>
                  <a:gd name="f88" fmla="*/ f71 f32 1"/>
                  <a:gd name="f89" fmla="*/ f73 f33 1"/>
                  <a:gd name="f90" fmla="*/ f72 f33 1"/>
                  <a:gd name="f91" fmla="*/ f74 f32 1"/>
                  <a:gd name="f92" fmla="*/ f75 f33 1"/>
                  <a:gd name="f93" fmla="*/ f76 f32 1"/>
                  <a:gd name="f94" fmla="*/ f77 f33 1"/>
                  <a:gd name="f95" fmla="*/ f78 f32 1"/>
                  <a:gd name="f96" fmla="*/ f79 f33 1"/>
                  <a:gd name="f97" fmla="*/ f80 f32 1"/>
                  <a:gd name="f98" fmla="*/ f81 f33 1"/>
                  <a:gd name="f99" fmla="*/ f82 f32 1"/>
                  <a:gd name="f100" fmla="*/ f83 f33 1"/>
                  <a:gd name="f101" fmla="*/ f84 f32 1"/>
                  <a:gd name="f102" fmla="*/ f85 f33 1"/>
                  <a:gd name="f103" fmla="*/ f86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91" y="f92"/>
                  </a:cxn>
                  <a:cxn ang="f56">
                    <a:pos x="f93" y="f94"/>
                  </a:cxn>
                  <a:cxn ang="f56">
                    <a:pos x="f95" y="f96"/>
                  </a:cxn>
                  <a:cxn ang="f56">
                    <a:pos x="f97" y="f98"/>
                  </a:cxn>
                  <a:cxn ang="f56">
                    <a:pos x="f99" y="f100"/>
                  </a:cxn>
                  <a:cxn ang="f56">
                    <a:pos x="f101" y="f102"/>
                  </a:cxn>
                  <a:cxn ang="f56">
                    <a:pos x="f91" y="f103"/>
                  </a:cxn>
                  <a:cxn ang="f56">
                    <a:pos x="f91" y="f92"/>
                  </a:cxn>
                  <a:cxn ang="f56">
                    <a:pos x="f91" y="f92"/>
                  </a:cxn>
                </a:cxnLst>
                <a:rect l="f87" t="f90" r="f88" b="f89"/>
                <a:pathLst>
                  <a:path w="16" h="62">
                    <a:moveTo>
                      <a:pt x="f8" y="f9"/>
                    </a:moveTo>
                    <a:cubicBezTo>
                      <a:pt x="f10" y="f11"/>
                      <a:pt x="f10" y="f12"/>
                      <a:pt x="f10" y="f13"/>
                    </a:cubicBezTo>
                    <a:cubicBezTo>
                      <a:pt x="f10" y="f14"/>
                      <a:pt x="f10" y="f15"/>
                      <a:pt x="f16" y="f5"/>
                    </a:cubicBezTo>
                    <a:cubicBezTo>
                      <a:pt x="f6" y="f17"/>
                      <a:pt x="f13" y="f18"/>
                      <a:pt x="f5" y="f19"/>
                    </a:cubicBezTo>
                    <a:cubicBezTo>
                      <a:pt x="f5" y="f20"/>
                      <a:pt x="f5" y="f21"/>
                      <a:pt x="f15" y="f22"/>
                    </a:cubicBezTo>
                    <a:cubicBezTo>
                      <a:pt x="f23" y="f24"/>
                      <a:pt x="f13" y="f25"/>
                      <a:pt x="f26" y="f27"/>
                    </a:cubicBezTo>
                    <a:cubicBezTo>
                      <a:pt x="f17" y="f28"/>
                      <a:pt x="f9" y="f29"/>
                      <a:pt x="f8" y="f8"/>
                    </a:cubicBezTo>
                    <a:cubicBezTo>
                      <a:pt x="f8" y="f30"/>
                      <a:pt x="f8" y="f30"/>
                      <a:pt x="f8" y="f9"/>
                    </a:cubicBezTo>
                    <a:cubicBezTo>
                      <a:pt x="f8" y="f9"/>
                      <a:pt x="f8" y="f9"/>
                      <a:pt x="f8" y="f9"/>
                    </a:cubicBezTo>
                    <a:close/>
                  </a:path>
                </a:pathLst>
              </a:custGeom>
              <a:solidFill>
                <a:srgbClr val="55536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93" name="Freeform 156">
                <a:extLst>
                  <a:ext uri="{FF2B5EF4-FFF2-40B4-BE49-F238E27FC236}">
                    <a16:creationId xmlns:a16="http://schemas.microsoft.com/office/drawing/2014/main" id="{00207EBA-2D97-373D-3723-3E39D6F37992}"/>
                  </a:ext>
                </a:extLst>
              </p:cNvPr>
              <p:cNvSpPr/>
              <p:nvPr/>
            </p:nvSpPr>
            <p:spPr>
              <a:xfrm>
                <a:off x="9377364" y="6288091"/>
                <a:ext cx="538160" cy="4079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35"/>
                  <a:gd name="f8" fmla="val 34"/>
                  <a:gd name="f9" fmla="val 10"/>
                  <a:gd name="f10" fmla="val 31"/>
                  <a:gd name="f11" fmla="val 19"/>
                  <a:gd name="f12" fmla="val 27"/>
                  <a:gd name="f13" fmla="val 20"/>
                  <a:gd name="f14" fmla="val 15"/>
                  <a:gd name="f15" fmla="val 40"/>
                  <a:gd name="f16" fmla="val 9"/>
                  <a:gd name="f17" fmla="val 44"/>
                  <a:gd name="f18" fmla="val 1"/>
                  <a:gd name="f19" fmla="val 45"/>
                  <a:gd name="f20" fmla="val 2"/>
                  <a:gd name="f21" fmla="val 3"/>
                  <a:gd name="f22" fmla="val 5"/>
                  <a:gd name="f23" fmla="val 43"/>
                  <a:gd name="f24" fmla="val 7"/>
                  <a:gd name="f25" fmla="val 41"/>
                  <a:gd name="f26" fmla="val 8"/>
                  <a:gd name="f27" fmla="val 11"/>
                  <a:gd name="f28" fmla="val 38"/>
                  <a:gd name="f29" fmla="val 12"/>
                  <a:gd name="f30" fmla="val 16"/>
                  <a:gd name="f31" fmla="val 23"/>
                  <a:gd name="f32" fmla="val 28"/>
                  <a:gd name="f33" fmla="val 33"/>
                  <a:gd name="f34" fmla="+- 0 0 -90"/>
                  <a:gd name="f35" fmla="*/ f3 1 46"/>
                  <a:gd name="f36" fmla="*/ f4 1 35"/>
                  <a:gd name="f37" fmla="val f5"/>
                  <a:gd name="f38" fmla="val f6"/>
                  <a:gd name="f39" fmla="val f7"/>
                  <a:gd name="f40" fmla="*/ f34 f0 1"/>
                  <a:gd name="f41" fmla="+- f39 0 f37"/>
                  <a:gd name="f42" fmla="+- f38 0 f37"/>
                  <a:gd name="f43" fmla="*/ f40 1 f2"/>
                  <a:gd name="f44" fmla="*/ f42 1 46"/>
                  <a:gd name="f45" fmla="*/ f41 1 35"/>
                  <a:gd name="f46" fmla="*/ 0 f42 1"/>
                  <a:gd name="f47" fmla="*/ 34 f41 1"/>
                  <a:gd name="f48" fmla="*/ 27 f42 1"/>
                  <a:gd name="f49" fmla="*/ 20 f41 1"/>
                  <a:gd name="f50" fmla="*/ 44 f42 1"/>
                  <a:gd name="f51" fmla="*/ 1 f41 1"/>
                  <a:gd name="f52" fmla="*/ 46 f42 1"/>
                  <a:gd name="f53" fmla="*/ 0 f41 1"/>
                  <a:gd name="f54" fmla="*/ 2 f41 1"/>
                  <a:gd name="f55" fmla="*/ 43 f42 1"/>
                  <a:gd name="f56" fmla="*/ 7 f41 1"/>
                  <a:gd name="f57" fmla="*/ 38 f42 1"/>
                  <a:gd name="f58" fmla="*/ 12 f41 1"/>
                  <a:gd name="f59" fmla="*/ 23 f41 1"/>
                  <a:gd name="f60" fmla="*/ 2 f42 1"/>
                  <a:gd name="f61" fmla="*/ 35 f41 1"/>
                  <a:gd name="f62" fmla="+- f43 0 f1"/>
                  <a:gd name="f63" fmla="*/ f46 1 46"/>
                  <a:gd name="f64" fmla="*/ f47 1 35"/>
                  <a:gd name="f65" fmla="*/ f48 1 46"/>
                  <a:gd name="f66" fmla="*/ f49 1 35"/>
                  <a:gd name="f67" fmla="*/ f50 1 46"/>
                  <a:gd name="f68" fmla="*/ f51 1 35"/>
                  <a:gd name="f69" fmla="*/ f52 1 46"/>
                  <a:gd name="f70" fmla="*/ f53 1 35"/>
                  <a:gd name="f71" fmla="*/ f54 1 35"/>
                  <a:gd name="f72" fmla="*/ f55 1 46"/>
                  <a:gd name="f73" fmla="*/ f56 1 35"/>
                  <a:gd name="f74" fmla="*/ f57 1 46"/>
                  <a:gd name="f75" fmla="*/ f58 1 35"/>
                  <a:gd name="f76" fmla="*/ f59 1 35"/>
                  <a:gd name="f77" fmla="*/ f60 1 46"/>
                  <a:gd name="f78" fmla="*/ f61 1 35"/>
                  <a:gd name="f79" fmla="*/ 0 1 f44"/>
                  <a:gd name="f80" fmla="*/ f38 1 f44"/>
                  <a:gd name="f81" fmla="*/ 0 1 f45"/>
                  <a:gd name="f82" fmla="*/ f39 1 f45"/>
                  <a:gd name="f83" fmla="*/ f63 1 f44"/>
                  <a:gd name="f84" fmla="*/ f64 1 f45"/>
                  <a:gd name="f85" fmla="*/ f65 1 f44"/>
                  <a:gd name="f86" fmla="*/ f66 1 f45"/>
                  <a:gd name="f87" fmla="*/ f67 1 f44"/>
                  <a:gd name="f88" fmla="*/ f68 1 f45"/>
                  <a:gd name="f89" fmla="*/ f69 1 f44"/>
                  <a:gd name="f90" fmla="*/ f70 1 f45"/>
                  <a:gd name="f91" fmla="*/ f71 1 f45"/>
                  <a:gd name="f92" fmla="*/ f72 1 f44"/>
                  <a:gd name="f93" fmla="*/ f73 1 f45"/>
                  <a:gd name="f94" fmla="*/ f74 1 f44"/>
                  <a:gd name="f95" fmla="*/ f75 1 f45"/>
                  <a:gd name="f96" fmla="*/ f76 1 f45"/>
                  <a:gd name="f97" fmla="*/ f77 1 f44"/>
                  <a:gd name="f98" fmla="*/ f78 1 f45"/>
                  <a:gd name="f99" fmla="*/ f79 f35 1"/>
                  <a:gd name="f100" fmla="*/ f80 f35 1"/>
                  <a:gd name="f101" fmla="*/ f82 f36 1"/>
                  <a:gd name="f102" fmla="*/ f81 f36 1"/>
                  <a:gd name="f103" fmla="*/ f83 f35 1"/>
                  <a:gd name="f104" fmla="*/ f84 f36 1"/>
                  <a:gd name="f105" fmla="*/ f85 f35 1"/>
                  <a:gd name="f106" fmla="*/ f86 f36 1"/>
                  <a:gd name="f107" fmla="*/ f87 f35 1"/>
                  <a:gd name="f108" fmla="*/ f88 f36 1"/>
                  <a:gd name="f109" fmla="*/ f89 f35 1"/>
                  <a:gd name="f110" fmla="*/ f90 f36 1"/>
                  <a:gd name="f111" fmla="*/ f91 f36 1"/>
                  <a:gd name="f112" fmla="*/ f92 f35 1"/>
                  <a:gd name="f113" fmla="*/ f93 f36 1"/>
                  <a:gd name="f114" fmla="*/ f94 f35 1"/>
                  <a:gd name="f115" fmla="*/ f95 f36 1"/>
                  <a:gd name="f116" fmla="*/ f96 f36 1"/>
                  <a:gd name="f117" fmla="*/ f97 f35 1"/>
                  <a:gd name="f118" fmla="*/ f98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103" y="f104"/>
                  </a:cxn>
                  <a:cxn ang="f62">
                    <a:pos x="f105" y="f106"/>
                  </a:cxn>
                  <a:cxn ang="f62">
                    <a:pos x="f107" y="f108"/>
                  </a:cxn>
                  <a:cxn ang="f62">
                    <a:pos x="f109" y="f110"/>
                  </a:cxn>
                  <a:cxn ang="f62">
                    <a:pos x="f109" y="f111"/>
                  </a:cxn>
                  <a:cxn ang="f62">
                    <a:pos x="f112" y="f113"/>
                  </a:cxn>
                  <a:cxn ang="f62">
                    <a:pos x="f114" y="f115"/>
                  </a:cxn>
                  <a:cxn ang="f62">
                    <a:pos x="f105" y="f116"/>
                  </a:cxn>
                  <a:cxn ang="f62">
                    <a:pos x="f117" y="f118"/>
                  </a:cxn>
                  <a:cxn ang="f62">
                    <a:pos x="f103" y="f104"/>
                  </a:cxn>
                </a:cxnLst>
                <a:rect l="f99" t="f102" r="f100" b="f101"/>
                <a:pathLst>
                  <a:path w="46" h="35">
                    <a:moveTo>
                      <a:pt x="f5" y="f8"/>
                    </a:moveTo>
                    <a:cubicBezTo>
                      <a:pt x="f9" y="f10"/>
                      <a:pt x="f11" y="f12"/>
                      <a:pt x="f12" y="f13"/>
                    </a:cubicBezTo>
                    <a:cubicBezTo>
                      <a:pt x="f8" y="f14"/>
                      <a:pt x="f15" y="f16"/>
                      <a:pt x="f17" y="f18"/>
                    </a:cubicBezTo>
                    <a:cubicBezTo>
                      <a:pt x="f19" y="f5"/>
                      <a:pt x="f19" y="f5"/>
                      <a:pt x="f6" y="f5"/>
                    </a:cubicBezTo>
                    <a:cubicBezTo>
                      <a:pt x="f6" y="f5"/>
                      <a:pt x="f6" y="f18"/>
                      <a:pt x="f6" y="f20"/>
                    </a:cubicBezTo>
                    <a:cubicBezTo>
                      <a:pt x="f19" y="f21"/>
                      <a:pt x="f19" y="f22"/>
                      <a:pt x="f23" y="f24"/>
                    </a:cubicBezTo>
                    <a:cubicBezTo>
                      <a:pt x="f25" y="f26"/>
                      <a:pt x="f15" y="f27"/>
                      <a:pt x="f28" y="f29"/>
                    </a:cubicBezTo>
                    <a:cubicBezTo>
                      <a:pt x="f8" y="f30"/>
                      <a:pt x="f10" y="f13"/>
                      <a:pt x="f12" y="f31"/>
                    </a:cubicBezTo>
                    <a:cubicBezTo>
                      <a:pt x="f11" y="f32"/>
                      <a:pt x="f27" y="f33"/>
                      <a:pt x="f20" y="f7"/>
                    </a:cubicBezTo>
                    <a:cubicBezTo>
                      <a:pt x="f5" y="f7"/>
                      <a:pt x="f5" y="f7"/>
                      <a:pt x="f5" y="f8"/>
                    </a:cubicBezTo>
                    <a:close/>
                  </a:path>
                </a:pathLst>
              </a:custGeom>
              <a:solidFill>
                <a:srgbClr val="52526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94" name="Freeform 157">
                <a:extLst>
                  <a:ext uri="{FF2B5EF4-FFF2-40B4-BE49-F238E27FC236}">
                    <a16:creationId xmlns:a16="http://schemas.microsoft.com/office/drawing/2014/main" id="{ECEAA0AB-A697-DB53-AFFB-29FD7DA1FA60}"/>
                  </a:ext>
                </a:extLst>
              </p:cNvPr>
              <p:cNvSpPr/>
              <p:nvPr/>
            </p:nvSpPr>
            <p:spPr>
              <a:xfrm>
                <a:off x="9856783" y="6883402"/>
                <a:ext cx="234945" cy="5032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0"/>
                  <a:gd name="f7" fmla="val 43"/>
                  <a:gd name="f8" fmla="val 9"/>
                  <a:gd name="f9" fmla="val 5"/>
                  <a:gd name="f10" fmla="val 10"/>
                  <a:gd name="f11" fmla="val 4"/>
                  <a:gd name="f12" fmla="val 13"/>
                  <a:gd name="f13" fmla="val 1"/>
                  <a:gd name="f14" fmla="val 3"/>
                  <a:gd name="f15" fmla="val 6"/>
                  <a:gd name="f16" fmla="val 7"/>
                  <a:gd name="f17" fmla="val 12"/>
                  <a:gd name="f18" fmla="val 8"/>
                  <a:gd name="f19" fmla="val 14"/>
                  <a:gd name="f20" fmla="val 16"/>
                  <a:gd name="f21" fmla="val 15"/>
                  <a:gd name="f22" fmla="val 21"/>
                  <a:gd name="f23" fmla="val 22"/>
                  <a:gd name="f24" fmla="val 23"/>
                  <a:gd name="f25" fmla="val 17"/>
                  <a:gd name="f26" fmla="val 24"/>
                  <a:gd name="f27" fmla="val 25"/>
                  <a:gd name="f28" fmla="val 29"/>
                  <a:gd name="f29" fmla="val 33"/>
                  <a:gd name="f30" fmla="val 11"/>
                  <a:gd name="f31" fmla="val 37"/>
                  <a:gd name="f32" fmla="val 38"/>
                  <a:gd name="f33" fmla="val 40"/>
                  <a:gd name="f34" fmla="val 39"/>
                  <a:gd name="f35" fmla="val 36"/>
                  <a:gd name="f36" fmla="val 32"/>
                  <a:gd name="f37" fmla="val 18"/>
                  <a:gd name="f38" fmla="val 35"/>
                  <a:gd name="f39" fmla="val 42"/>
                  <a:gd name="f40" fmla="val 41"/>
                  <a:gd name="f41" fmla="val 27"/>
                  <a:gd name="f42" fmla="val 2"/>
                  <a:gd name="f43" fmla="val 19"/>
                  <a:gd name="f44" fmla="+- 0 0 -90"/>
                  <a:gd name="f45" fmla="*/ f3 1 20"/>
                  <a:gd name="f46" fmla="*/ f4 1 43"/>
                  <a:gd name="f47" fmla="val f5"/>
                  <a:gd name="f48" fmla="val f6"/>
                  <a:gd name="f49" fmla="val f7"/>
                  <a:gd name="f50" fmla="*/ f44 f0 1"/>
                  <a:gd name="f51" fmla="+- f49 0 f47"/>
                  <a:gd name="f52" fmla="+- f48 0 f47"/>
                  <a:gd name="f53" fmla="*/ f50 1 f2"/>
                  <a:gd name="f54" fmla="*/ f52 1 20"/>
                  <a:gd name="f55" fmla="*/ f51 1 43"/>
                  <a:gd name="f56" fmla="*/ 9 f52 1"/>
                  <a:gd name="f57" fmla="*/ 5 f51 1"/>
                  <a:gd name="f58" fmla="*/ 13 f52 1"/>
                  <a:gd name="f59" fmla="*/ 1 f51 1"/>
                  <a:gd name="f60" fmla="*/ 6 f51 1"/>
                  <a:gd name="f61" fmla="*/ 8 f51 1"/>
                  <a:gd name="f62" fmla="*/ 15 f52 1"/>
                  <a:gd name="f63" fmla="*/ 20 f51 1"/>
                  <a:gd name="f64" fmla="*/ 16 f52 1"/>
                  <a:gd name="f65" fmla="*/ 23 f51 1"/>
                  <a:gd name="f66" fmla="*/ 25 f51 1"/>
                  <a:gd name="f67" fmla="*/ 11 f52 1"/>
                  <a:gd name="f68" fmla="*/ 37 f51 1"/>
                  <a:gd name="f69" fmla="*/ 12 f52 1"/>
                  <a:gd name="f70" fmla="*/ 40 f51 1"/>
                  <a:gd name="f71" fmla="*/ 14 f52 1"/>
                  <a:gd name="f72" fmla="*/ 38 f51 1"/>
                  <a:gd name="f73" fmla="*/ 20 f52 1"/>
                  <a:gd name="f74" fmla="*/ 32 f51 1"/>
                  <a:gd name="f75" fmla="*/ 42 f51 1"/>
                  <a:gd name="f76" fmla="*/ 43 f51 1"/>
                  <a:gd name="f77" fmla="*/ 10 f52 1"/>
                  <a:gd name="f78" fmla="*/ 41 f51 1"/>
                  <a:gd name="f79" fmla="*/ 39 f51 1"/>
                  <a:gd name="f80" fmla="*/ 29 f51 1"/>
                  <a:gd name="f81" fmla="*/ 21 f51 1"/>
                  <a:gd name="f82" fmla="*/ 9 f51 1"/>
                  <a:gd name="f83" fmla="*/ 6 f52 1"/>
                  <a:gd name="f84" fmla="*/ 3 f52 1"/>
                  <a:gd name="f85" fmla="*/ 22 f51 1"/>
                  <a:gd name="f86" fmla="*/ 0 f52 1"/>
                  <a:gd name="f87" fmla="*/ 4 f52 1"/>
                  <a:gd name="f88" fmla="*/ 17 f51 1"/>
                  <a:gd name="f89" fmla="*/ 7 f52 1"/>
                  <a:gd name="f90" fmla="*/ 11 f51 1"/>
                  <a:gd name="f91" fmla="+- f53 0 f1"/>
                  <a:gd name="f92" fmla="*/ f56 1 20"/>
                  <a:gd name="f93" fmla="*/ f57 1 43"/>
                  <a:gd name="f94" fmla="*/ f58 1 20"/>
                  <a:gd name="f95" fmla="*/ f59 1 43"/>
                  <a:gd name="f96" fmla="*/ f60 1 43"/>
                  <a:gd name="f97" fmla="*/ f61 1 43"/>
                  <a:gd name="f98" fmla="*/ f62 1 20"/>
                  <a:gd name="f99" fmla="*/ f63 1 43"/>
                  <a:gd name="f100" fmla="*/ f64 1 20"/>
                  <a:gd name="f101" fmla="*/ f65 1 43"/>
                  <a:gd name="f102" fmla="*/ f66 1 43"/>
                  <a:gd name="f103" fmla="*/ f67 1 20"/>
                  <a:gd name="f104" fmla="*/ f68 1 43"/>
                  <a:gd name="f105" fmla="*/ f69 1 20"/>
                  <a:gd name="f106" fmla="*/ f70 1 43"/>
                  <a:gd name="f107" fmla="*/ f71 1 20"/>
                  <a:gd name="f108" fmla="*/ f72 1 43"/>
                  <a:gd name="f109" fmla="*/ f73 1 20"/>
                  <a:gd name="f110" fmla="*/ f74 1 43"/>
                  <a:gd name="f111" fmla="*/ f75 1 43"/>
                  <a:gd name="f112" fmla="*/ f76 1 43"/>
                  <a:gd name="f113" fmla="*/ f77 1 20"/>
                  <a:gd name="f114" fmla="*/ f78 1 43"/>
                  <a:gd name="f115" fmla="*/ f79 1 43"/>
                  <a:gd name="f116" fmla="*/ f80 1 43"/>
                  <a:gd name="f117" fmla="*/ f81 1 43"/>
                  <a:gd name="f118" fmla="*/ f82 1 43"/>
                  <a:gd name="f119" fmla="*/ f83 1 20"/>
                  <a:gd name="f120" fmla="*/ f84 1 20"/>
                  <a:gd name="f121" fmla="*/ f85 1 43"/>
                  <a:gd name="f122" fmla="*/ f86 1 20"/>
                  <a:gd name="f123" fmla="*/ f87 1 20"/>
                  <a:gd name="f124" fmla="*/ f88 1 43"/>
                  <a:gd name="f125" fmla="*/ f89 1 20"/>
                  <a:gd name="f126" fmla="*/ f90 1 43"/>
                  <a:gd name="f127" fmla="*/ 0 1 f54"/>
                  <a:gd name="f128" fmla="*/ f48 1 f54"/>
                  <a:gd name="f129" fmla="*/ 0 1 f55"/>
                  <a:gd name="f130" fmla="*/ f49 1 f55"/>
                  <a:gd name="f131" fmla="*/ f92 1 f54"/>
                  <a:gd name="f132" fmla="*/ f93 1 f55"/>
                  <a:gd name="f133" fmla="*/ f94 1 f54"/>
                  <a:gd name="f134" fmla="*/ f95 1 f55"/>
                  <a:gd name="f135" fmla="*/ f96 1 f55"/>
                  <a:gd name="f136" fmla="*/ f97 1 f55"/>
                  <a:gd name="f137" fmla="*/ f98 1 f54"/>
                  <a:gd name="f138" fmla="*/ f99 1 f55"/>
                  <a:gd name="f139" fmla="*/ f100 1 f54"/>
                  <a:gd name="f140" fmla="*/ f101 1 f55"/>
                  <a:gd name="f141" fmla="*/ f102 1 f55"/>
                  <a:gd name="f142" fmla="*/ f103 1 f54"/>
                  <a:gd name="f143" fmla="*/ f104 1 f55"/>
                  <a:gd name="f144" fmla="*/ f105 1 f54"/>
                  <a:gd name="f145" fmla="*/ f106 1 f55"/>
                  <a:gd name="f146" fmla="*/ f107 1 f54"/>
                  <a:gd name="f147" fmla="*/ f108 1 f55"/>
                  <a:gd name="f148" fmla="*/ f109 1 f54"/>
                  <a:gd name="f149" fmla="*/ f110 1 f55"/>
                  <a:gd name="f150" fmla="*/ f111 1 f55"/>
                  <a:gd name="f151" fmla="*/ f112 1 f55"/>
                  <a:gd name="f152" fmla="*/ f113 1 f54"/>
                  <a:gd name="f153" fmla="*/ f114 1 f55"/>
                  <a:gd name="f154" fmla="*/ f115 1 f55"/>
                  <a:gd name="f155" fmla="*/ f116 1 f55"/>
                  <a:gd name="f156" fmla="*/ f117 1 f55"/>
                  <a:gd name="f157" fmla="*/ f118 1 f55"/>
                  <a:gd name="f158" fmla="*/ f119 1 f54"/>
                  <a:gd name="f159" fmla="*/ f120 1 f54"/>
                  <a:gd name="f160" fmla="*/ f121 1 f55"/>
                  <a:gd name="f161" fmla="*/ f122 1 f54"/>
                  <a:gd name="f162" fmla="*/ f123 1 f54"/>
                  <a:gd name="f163" fmla="*/ f124 1 f55"/>
                  <a:gd name="f164" fmla="*/ f125 1 f54"/>
                  <a:gd name="f165" fmla="*/ f126 1 f55"/>
                  <a:gd name="f166" fmla="*/ f127 f45 1"/>
                  <a:gd name="f167" fmla="*/ f128 f45 1"/>
                  <a:gd name="f168" fmla="*/ f130 f46 1"/>
                  <a:gd name="f169" fmla="*/ f129 f46 1"/>
                  <a:gd name="f170" fmla="*/ f131 f45 1"/>
                  <a:gd name="f171" fmla="*/ f132 f46 1"/>
                  <a:gd name="f172" fmla="*/ f133 f45 1"/>
                  <a:gd name="f173" fmla="*/ f134 f46 1"/>
                  <a:gd name="f174" fmla="*/ f135 f46 1"/>
                  <a:gd name="f175" fmla="*/ f136 f46 1"/>
                  <a:gd name="f176" fmla="*/ f137 f45 1"/>
                  <a:gd name="f177" fmla="*/ f138 f46 1"/>
                  <a:gd name="f178" fmla="*/ f139 f45 1"/>
                  <a:gd name="f179" fmla="*/ f140 f46 1"/>
                  <a:gd name="f180" fmla="*/ f141 f46 1"/>
                  <a:gd name="f181" fmla="*/ f142 f45 1"/>
                  <a:gd name="f182" fmla="*/ f143 f46 1"/>
                  <a:gd name="f183" fmla="*/ f144 f45 1"/>
                  <a:gd name="f184" fmla="*/ f145 f46 1"/>
                  <a:gd name="f185" fmla="*/ f146 f45 1"/>
                  <a:gd name="f186" fmla="*/ f147 f46 1"/>
                  <a:gd name="f187" fmla="*/ f148 f45 1"/>
                  <a:gd name="f188" fmla="*/ f149 f46 1"/>
                  <a:gd name="f189" fmla="*/ f150 f46 1"/>
                  <a:gd name="f190" fmla="*/ f151 f46 1"/>
                  <a:gd name="f191" fmla="*/ f152 f45 1"/>
                  <a:gd name="f192" fmla="*/ f153 f46 1"/>
                  <a:gd name="f193" fmla="*/ f154 f46 1"/>
                  <a:gd name="f194" fmla="*/ f155 f46 1"/>
                  <a:gd name="f195" fmla="*/ f156 f46 1"/>
                  <a:gd name="f196" fmla="*/ f157 f46 1"/>
                  <a:gd name="f197" fmla="*/ f158 f45 1"/>
                  <a:gd name="f198" fmla="*/ f159 f45 1"/>
                  <a:gd name="f199" fmla="*/ f160 f46 1"/>
                  <a:gd name="f200" fmla="*/ f161 f45 1"/>
                  <a:gd name="f201" fmla="*/ f162 f45 1"/>
                  <a:gd name="f202" fmla="*/ f163 f46 1"/>
                  <a:gd name="f203" fmla="*/ f164 f45 1"/>
                  <a:gd name="f204" fmla="*/ f165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1">
                    <a:pos x="f170" y="f171"/>
                  </a:cxn>
                  <a:cxn ang="f91">
                    <a:pos x="f172" y="f173"/>
                  </a:cxn>
                  <a:cxn ang="f91">
                    <a:pos x="f172" y="f174"/>
                  </a:cxn>
                  <a:cxn ang="f91">
                    <a:pos x="f172" y="f175"/>
                  </a:cxn>
                  <a:cxn ang="f91">
                    <a:pos x="f176" y="f177"/>
                  </a:cxn>
                  <a:cxn ang="f91">
                    <a:pos x="f178" y="f179"/>
                  </a:cxn>
                  <a:cxn ang="f91">
                    <a:pos x="f178" y="f180"/>
                  </a:cxn>
                  <a:cxn ang="f91">
                    <a:pos x="f181" y="f182"/>
                  </a:cxn>
                  <a:cxn ang="f91">
                    <a:pos x="f183" y="f184"/>
                  </a:cxn>
                  <a:cxn ang="f91">
                    <a:pos x="f185" y="f186"/>
                  </a:cxn>
                  <a:cxn ang="f91">
                    <a:pos x="f187" y="f188"/>
                  </a:cxn>
                  <a:cxn ang="f91">
                    <a:pos x="f172" y="f189"/>
                  </a:cxn>
                  <a:cxn ang="f91">
                    <a:pos x="f183" y="f190"/>
                  </a:cxn>
                  <a:cxn ang="f91">
                    <a:pos x="f191" y="f192"/>
                  </a:cxn>
                  <a:cxn ang="f91">
                    <a:pos x="f170" y="f193"/>
                  </a:cxn>
                  <a:cxn ang="f91">
                    <a:pos x="f181" y="f194"/>
                  </a:cxn>
                  <a:cxn ang="f91">
                    <a:pos x="f183" y="f195"/>
                  </a:cxn>
                  <a:cxn ang="f91">
                    <a:pos x="f181" y="f174"/>
                  </a:cxn>
                  <a:cxn ang="f91">
                    <a:pos x="f191" y="f196"/>
                  </a:cxn>
                  <a:cxn ang="f91">
                    <a:pos x="f197" y="f177"/>
                  </a:cxn>
                  <a:cxn ang="f91">
                    <a:pos x="f198" y="f199"/>
                  </a:cxn>
                  <a:cxn ang="f91">
                    <a:pos x="f200" y="f177"/>
                  </a:cxn>
                  <a:cxn ang="f91">
                    <a:pos x="f201" y="f202"/>
                  </a:cxn>
                  <a:cxn ang="f91">
                    <a:pos x="f203" y="f204"/>
                  </a:cxn>
                  <a:cxn ang="f91">
                    <a:pos x="f170" y="f171"/>
                  </a:cxn>
                  <a:cxn ang="f91">
                    <a:pos x="f170" y="f171"/>
                  </a:cxn>
                </a:cxnLst>
                <a:rect l="f166" t="f169" r="f167" b="f168"/>
                <a:pathLst>
                  <a:path w="20" h="43">
                    <a:moveTo>
                      <a:pt x="f8" y="f9"/>
                    </a:moveTo>
                    <a:cubicBezTo>
                      <a:pt x="f10" y="f11"/>
                      <a:pt x="f8" y="f5"/>
                      <a:pt x="f12" y="f13"/>
                    </a:cubicBezTo>
                    <a:cubicBezTo>
                      <a:pt x="f12" y="f14"/>
                      <a:pt x="f12" y="f11"/>
                      <a:pt x="f12" y="f15"/>
                    </a:cubicBezTo>
                    <a:cubicBezTo>
                      <a:pt x="f12" y="f16"/>
                      <a:pt x="f17" y="f18"/>
                      <a:pt x="f12" y="f18"/>
                    </a:cubicBezTo>
                    <a:cubicBezTo>
                      <a:pt x="f12" y="f17"/>
                      <a:pt x="f19" y="f20"/>
                      <a:pt x="f21" y="f6"/>
                    </a:cubicBezTo>
                    <a:cubicBezTo>
                      <a:pt x="f21" y="f22"/>
                      <a:pt x="f21" y="f23"/>
                      <a:pt x="f20" y="f24"/>
                    </a:cubicBezTo>
                    <a:cubicBezTo>
                      <a:pt x="f25" y="f24"/>
                      <a:pt x="f25" y="f26"/>
                      <a:pt x="f20" y="f27"/>
                    </a:cubicBezTo>
                    <a:cubicBezTo>
                      <a:pt x="f19" y="f28"/>
                      <a:pt x="f17" y="f29"/>
                      <a:pt x="f30" y="f31"/>
                    </a:cubicBezTo>
                    <a:cubicBezTo>
                      <a:pt x="f30" y="f32"/>
                      <a:pt x="f10" y="f33"/>
                      <a:pt x="f17" y="f33"/>
                    </a:cubicBezTo>
                    <a:cubicBezTo>
                      <a:pt x="f19" y="f33"/>
                      <a:pt x="f19" y="f34"/>
                      <a:pt x="f19" y="f32"/>
                    </a:cubicBezTo>
                    <a:cubicBezTo>
                      <a:pt x="f20" y="f35"/>
                      <a:pt x="f25" y="f29"/>
                      <a:pt x="f6" y="f36"/>
                    </a:cubicBezTo>
                    <a:cubicBezTo>
                      <a:pt x="f37" y="f38"/>
                      <a:pt x="f21" y="f32"/>
                      <a:pt x="f12" y="f39"/>
                    </a:cubicBezTo>
                    <a:cubicBezTo>
                      <a:pt x="f12" y="f7"/>
                      <a:pt x="f12" y="f7"/>
                      <a:pt x="f17" y="f7"/>
                    </a:cubicBezTo>
                    <a:cubicBezTo>
                      <a:pt x="f17" y="f39"/>
                      <a:pt x="f30" y="f40"/>
                      <a:pt x="f10" y="f40"/>
                    </a:cubicBezTo>
                    <a:cubicBezTo>
                      <a:pt x="f10" y="f33"/>
                      <a:pt x="f8" y="f33"/>
                      <a:pt x="f8" y="f34"/>
                    </a:cubicBezTo>
                    <a:cubicBezTo>
                      <a:pt x="f18" y="f35"/>
                      <a:pt x="f10" y="f36"/>
                      <a:pt x="f30" y="f28"/>
                    </a:cubicBezTo>
                    <a:cubicBezTo>
                      <a:pt x="f17" y="f41"/>
                      <a:pt x="f12" y="f26"/>
                      <a:pt x="f17" y="f22"/>
                    </a:cubicBezTo>
                    <a:cubicBezTo>
                      <a:pt x="f30" y="f20"/>
                      <a:pt x="f10" y="f30"/>
                      <a:pt x="f30" y="f15"/>
                    </a:cubicBezTo>
                    <a:cubicBezTo>
                      <a:pt x="f30" y="f15"/>
                      <a:pt x="f30" y="f18"/>
                      <a:pt x="f10" y="f8"/>
                    </a:cubicBezTo>
                    <a:cubicBezTo>
                      <a:pt x="f8" y="f17"/>
                      <a:pt x="f16" y="f20"/>
                      <a:pt x="f15" y="f6"/>
                    </a:cubicBezTo>
                    <a:cubicBezTo>
                      <a:pt x="f9" y="f22"/>
                      <a:pt x="f9" y="f23"/>
                      <a:pt x="f14" y="f23"/>
                    </a:cubicBezTo>
                    <a:cubicBezTo>
                      <a:pt x="f42" y="f23"/>
                      <a:pt x="f13" y="f22"/>
                      <a:pt x="f5" y="f6"/>
                    </a:cubicBezTo>
                    <a:cubicBezTo>
                      <a:pt x="f42" y="f6"/>
                      <a:pt x="f11" y="f43"/>
                      <a:pt x="f11" y="f25"/>
                    </a:cubicBezTo>
                    <a:cubicBezTo>
                      <a:pt x="f9" y="f21"/>
                      <a:pt x="f15" y="f12"/>
                      <a:pt x="f16" y="f30"/>
                    </a:cubicBezTo>
                    <a:cubicBezTo>
                      <a:pt x="f16" y="f8"/>
                      <a:pt x="f18" y="f16"/>
                      <a:pt x="f8" y="f9"/>
                    </a:cubicBezTo>
                    <a:cubicBezTo>
                      <a:pt x="f8" y="f9"/>
                      <a:pt x="f8" y="f9"/>
                      <a:pt x="f8" y="f9"/>
                    </a:cubicBezTo>
                    <a:close/>
                  </a:path>
                </a:pathLst>
              </a:custGeom>
              <a:solidFill>
                <a:srgbClr val="69545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95" name="Freeform 158">
                <a:extLst>
                  <a:ext uri="{FF2B5EF4-FFF2-40B4-BE49-F238E27FC236}">
                    <a16:creationId xmlns:a16="http://schemas.microsoft.com/office/drawing/2014/main" id="{19A0DEB4-CC9A-8D60-FF30-E6E70F0673BE}"/>
                  </a:ext>
                </a:extLst>
              </p:cNvPr>
              <p:cNvSpPr/>
              <p:nvPr/>
            </p:nvSpPr>
            <p:spPr>
              <a:xfrm>
                <a:off x="9658350" y="6381753"/>
                <a:ext cx="269876" cy="3968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34"/>
                  <a:gd name="f8" fmla="val 21"/>
                  <a:gd name="f9" fmla="val 2"/>
                  <a:gd name="f10" fmla="val 1"/>
                  <a:gd name="f11" fmla="val 3"/>
                  <a:gd name="f12" fmla="val 22"/>
                  <a:gd name="f13" fmla="val 5"/>
                  <a:gd name="f14" fmla="val 7"/>
                  <a:gd name="f15" fmla="val 20"/>
                  <a:gd name="f16" fmla="val 9"/>
                  <a:gd name="f17" fmla="val 18"/>
                  <a:gd name="f18" fmla="val 13"/>
                  <a:gd name="f19" fmla="val 16"/>
                  <a:gd name="f20" fmla="val 17"/>
                  <a:gd name="f21" fmla="val 12"/>
                  <a:gd name="f22" fmla="val 11"/>
                  <a:gd name="f23" fmla="val 10"/>
                  <a:gd name="f24" fmla="val 25"/>
                  <a:gd name="f25" fmla="val 8"/>
                  <a:gd name="f26" fmla="val 27"/>
                  <a:gd name="f27" fmla="val 30"/>
                  <a:gd name="f28" fmla="val 32"/>
                  <a:gd name="f29" fmla="val 33"/>
                  <a:gd name="f30" fmla="val 31"/>
                  <a:gd name="f31" fmla="val 6"/>
                  <a:gd name="f32" fmla="val 15"/>
                  <a:gd name="f33" fmla="val 14"/>
                  <a:gd name="f34" fmla="val 19"/>
                  <a:gd name="f35" fmla="+- 0 0 -90"/>
                  <a:gd name="f36" fmla="*/ f3 1 23"/>
                  <a:gd name="f37" fmla="*/ f4 1 34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23"/>
                  <a:gd name="f46" fmla="*/ f42 1 34"/>
                  <a:gd name="f47" fmla="*/ 21 f43 1"/>
                  <a:gd name="f48" fmla="*/ 2 f42 1"/>
                  <a:gd name="f49" fmla="*/ 1 f42 1"/>
                  <a:gd name="f50" fmla="*/ 23 f43 1"/>
                  <a:gd name="f51" fmla="*/ 3 f42 1"/>
                  <a:gd name="f52" fmla="*/ 20 f43 1"/>
                  <a:gd name="f53" fmla="*/ 9 f42 1"/>
                  <a:gd name="f54" fmla="*/ 13 f43 1"/>
                  <a:gd name="f55" fmla="*/ 20 f42 1"/>
                  <a:gd name="f56" fmla="*/ 10 f43 1"/>
                  <a:gd name="f57" fmla="*/ 25 f42 1"/>
                  <a:gd name="f58" fmla="*/ 3 f43 1"/>
                  <a:gd name="f59" fmla="*/ 32 f42 1"/>
                  <a:gd name="f60" fmla="*/ 1 f43 1"/>
                  <a:gd name="f61" fmla="*/ 33 f42 1"/>
                  <a:gd name="f62" fmla="*/ 2 f43 1"/>
                  <a:gd name="f63" fmla="*/ 31 f42 1"/>
                  <a:gd name="f64" fmla="*/ 17 f42 1"/>
                  <a:gd name="f65" fmla="*/ 18 f43 1"/>
                  <a:gd name="f66" fmla="*/ 8 f42 1"/>
                  <a:gd name="f67" fmla="+- f44 0 f1"/>
                  <a:gd name="f68" fmla="*/ f47 1 23"/>
                  <a:gd name="f69" fmla="*/ f48 1 34"/>
                  <a:gd name="f70" fmla="*/ f49 1 34"/>
                  <a:gd name="f71" fmla="*/ f50 1 23"/>
                  <a:gd name="f72" fmla="*/ f51 1 34"/>
                  <a:gd name="f73" fmla="*/ f52 1 23"/>
                  <a:gd name="f74" fmla="*/ f53 1 34"/>
                  <a:gd name="f75" fmla="*/ f54 1 23"/>
                  <a:gd name="f76" fmla="*/ f55 1 34"/>
                  <a:gd name="f77" fmla="*/ f56 1 23"/>
                  <a:gd name="f78" fmla="*/ f57 1 34"/>
                  <a:gd name="f79" fmla="*/ f58 1 23"/>
                  <a:gd name="f80" fmla="*/ f59 1 34"/>
                  <a:gd name="f81" fmla="*/ f60 1 23"/>
                  <a:gd name="f82" fmla="*/ f61 1 34"/>
                  <a:gd name="f83" fmla="*/ f62 1 23"/>
                  <a:gd name="f84" fmla="*/ f63 1 34"/>
                  <a:gd name="f85" fmla="*/ f64 1 34"/>
                  <a:gd name="f86" fmla="*/ f65 1 23"/>
                  <a:gd name="f87" fmla="*/ f66 1 34"/>
                  <a:gd name="f88" fmla="*/ 0 1 f45"/>
                  <a:gd name="f89" fmla="*/ f39 1 f45"/>
                  <a:gd name="f90" fmla="*/ 0 1 f46"/>
                  <a:gd name="f91" fmla="*/ f40 1 f46"/>
                  <a:gd name="f92" fmla="*/ f68 1 f45"/>
                  <a:gd name="f93" fmla="*/ f69 1 f46"/>
                  <a:gd name="f94" fmla="*/ f70 1 f46"/>
                  <a:gd name="f95" fmla="*/ f71 1 f45"/>
                  <a:gd name="f96" fmla="*/ f72 1 f46"/>
                  <a:gd name="f97" fmla="*/ f73 1 f45"/>
                  <a:gd name="f98" fmla="*/ f74 1 f46"/>
                  <a:gd name="f99" fmla="*/ f75 1 f45"/>
                  <a:gd name="f100" fmla="*/ f76 1 f46"/>
                  <a:gd name="f101" fmla="*/ f77 1 f45"/>
                  <a:gd name="f102" fmla="*/ f78 1 f46"/>
                  <a:gd name="f103" fmla="*/ f79 1 f45"/>
                  <a:gd name="f104" fmla="*/ f80 1 f46"/>
                  <a:gd name="f105" fmla="*/ f81 1 f45"/>
                  <a:gd name="f106" fmla="*/ f82 1 f46"/>
                  <a:gd name="f107" fmla="*/ f83 1 f45"/>
                  <a:gd name="f108" fmla="*/ f84 1 f46"/>
                  <a:gd name="f109" fmla="*/ f85 1 f46"/>
                  <a:gd name="f110" fmla="*/ f86 1 f45"/>
                  <a:gd name="f111" fmla="*/ f87 1 f46"/>
                  <a:gd name="f112" fmla="*/ f88 f36 1"/>
                  <a:gd name="f113" fmla="*/ f89 f36 1"/>
                  <a:gd name="f114" fmla="*/ f91 f37 1"/>
                  <a:gd name="f115" fmla="*/ f90 f37 1"/>
                  <a:gd name="f116" fmla="*/ f92 f36 1"/>
                  <a:gd name="f117" fmla="*/ f93 f37 1"/>
                  <a:gd name="f118" fmla="*/ f94 f37 1"/>
                  <a:gd name="f119" fmla="*/ f95 f36 1"/>
                  <a:gd name="f120" fmla="*/ f96 f37 1"/>
                  <a:gd name="f121" fmla="*/ f97 f36 1"/>
                  <a:gd name="f122" fmla="*/ f98 f37 1"/>
                  <a:gd name="f123" fmla="*/ f99 f36 1"/>
                  <a:gd name="f124" fmla="*/ f100 f37 1"/>
                  <a:gd name="f125" fmla="*/ f101 f36 1"/>
                  <a:gd name="f126" fmla="*/ f102 f37 1"/>
                  <a:gd name="f127" fmla="*/ f103 f36 1"/>
                  <a:gd name="f128" fmla="*/ f104 f37 1"/>
                  <a:gd name="f129" fmla="*/ f105 f36 1"/>
                  <a:gd name="f130" fmla="*/ f106 f37 1"/>
                  <a:gd name="f131" fmla="*/ f107 f36 1"/>
                  <a:gd name="f132" fmla="*/ f108 f37 1"/>
                  <a:gd name="f133" fmla="*/ f109 f37 1"/>
                  <a:gd name="f134" fmla="*/ f110 f36 1"/>
                  <a:gd name="f135" fmla="*/ f111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16" y="f117"/>
                  </a:cxn>
                  <a:cxn ang="f67">
                    <a:pos x="f116" y="f118"/>
                  </a:cxn>
                  <a:cxn ang="f67">
                    <a:pos x="f119" y="f120"/>
                  </a:cxn>
                  <a:cxn ang="f67">
                    <a:pos x="f121" y="f122"/>
                  </a:cxn>
                  <a:cxn ang="f67">
                    <a:pos x="f123" y="f124"/>
                  </a:cxn>
                  <a:cxn ang="f67">
                    <a:pos x="f125" y="f126"/>
                  </a:cxn>
                  <a:cxn ang="f67">
                    <a:pos x="f127" y="f128"/>
                  </a:cxn>
                  <a:cxn ang="f67">
                    <a:pos x="f129" y="f130"/>
                  </a:cxn>
                  <a:cxn ang="f67">
                    <a:pos x="f131" y="f132"/>
                  </a:cxn>
                  <a:cxn ang="f67">
                    <a:pos x="f123" y="f133"/>
                  </a:cxn>
                  <a:cxn ang="f67">
                    <a:pos x="f134" y="f135"/>
                  </a:cxn>
                  <a:cxn ang="f67">
                    <a:pos x="f116" y="f117"/>
                  </a:cxn>
                </a:cxnLst>
                <a:rect l="f112" t="f115" r="f113" b="f114"/>
                <a:pathLst>
                  <a:path w="23" h="34">
                    <a:moveTo>
                      <a:pt x="f8" y="f9"/>
                    </a:moveTo>
                    <a:cubicBezTo>
                      <a:pt x="f8" y="f10"/>
                      <a:pt x="f8" y="f10"/>
                      <a:pt x="f8" y="f10"/>
                    </a:cubicBezTo>
                    <a:cubicBezTo>
                      <a:pt x="f6" y="f5"/>
                      <a:pt x="f6" y="f10"/>
                      <a:pt x="f6" y="f11"/>
                    </a:cubicBezTo>
                    <a:cubicBezTo>
                      <a:pt x="f12" y="f13"/>
                      <a:pt x="f12" y="f14"/>
                      <a:pt x="f15" y="f16"/>
                    </a:cubicBezTo>
                    <a:cubicBezTo>
                      <a:pt x="f17" y="f18"/>
                      <a:pt x="f19" y="f20"/>
                      <a:pt x="f18" y="f15"/>
                    </a:cubicBezTo>
                    <a:cubicBezTo>
                      <a:pt x="f21" y="f12"/>
                      <a:pt x="f22" y="f6"/>
                      <a:pt x="f23" y="f24"/>
                    </a:cubicBezTo>
                    <a:cubicBezTo>
                      <a:pt x="f25" y="f26"/>
                      <a:pt x="f13" y="f27"/>
                      <a:pt x="f11" y="f28"/>
                    </a:cubicBezTo>
                    <a:cubicBezTo>
                      <a:pt x="f9" y="f29"/>
                      <a:pt x="f9" y="f7"/>
                      <a:pt x="f10" y="f29"/>
                    </a:cubicBezTo>
                    <a:cubicBezTo>
                      <a:pt x="f5" y="f28"/>
                      <a:pt x="f10" y="f30"/>
                      <a:pt x="f9" y="f30"/>
                    </a:cubicBezTo>
                    <a:cubicBezTo>
                      <a:pt x="f31" y="f26"/>
                      <a:pt x="f23" y="f12"/>
                      <a:pt x="f18" y="f20"/>
                    </a:cubicBezTo>
                    <a:cubicBezTo>
                      <a:pt x="f32" y="f33"/>
                      <a:pt x="f20" y="f22"/>
                      <a:pt x="f17" y="f25"/>
                    </a:cubicBezTo>
                    <a:cubicBezTo>
                      <a:pt x="f34" y="f31"/>
                      <a:pt x="f15" y="f11"/>
                      <a:pt x="f8" y="f9"/>
                    </a:cubicBezTo>
                    <a:close/>
                  </a:path>
                </a:pathLst>
              </a:custGeom>
              <a:solidFill>
                <a:srgbClr val="56535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96" name="Freeform 159">
                <a:extLst>
                  <a:ext uri="{FF2B5EF4-FFF2-40B4-BE49-F238E27FC236}">
                    <a16:creationId xmlns:a16="http://schemas.microsoft.com/office/drawing/2014/main" id="{BC2CB535-2BFD-DC63-0C91-8CA233A35891}"/>
                  </a:ext>
                </a:extLst>
              </p:cNvPr>
              <p:cNvSpPr/>
              <p:nvPr/>
            </p:nvSpPr>
            <p:spPr>
              <a:xfrm>
                <a:off x="9120189" y="5645148"/>
                <a:ext cx="420688" cy="3143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"/>
                  <a:gd name="f7" fmla="val 27"/>
                  <a:gd name="f8" fmla="val 10"/>
                  <a:gd name="f9" fmla="val 11"/>
                  <a:gd name="f10" fmla="val 21"/>
                  <a:gd name="f11" fmla="val 22"/>
                  <a:gd name="f12" fmla="val 26"/>
                  <a:gd name="f13" fmla="val 34"/>
                  <a:gd name="f14" fmla="val 32"/>
                  <a:gd name="f15" fmla="val 30"/>
                  <a:gd name="f16" fmla="val 29"/>
                  <a:gd name="f17" fmla="val 28"/>
                  <a:gd name="f18" fmla="val 25"/>
                  <a:gd name="f19" fmla="val 23"/>
                  <a:gd name="f20" fmla="val 17"/>
                  <a:gd name="f21" fmla="val 15"/>
                  <a:gd name="f22" fmla="val 14"/>
                  <a:gd name="f23" fmla="val 13"/>
                  <a:gd name="f24" fmla="val 12"/>
                  <a:gd name="f25" fmla="val 6"/>
                  <a:gd name="f26" fmla="val 5"/>
                  <a:gd name="f27" fmla="val 7"/>
                  <a:gd name="f28" fmla="val 3"/>
                  <a:gd name="f29" fmla="val 4"/>
                  <a:gd name="f30" fmla="val 2"/>
                  <a:gd name="f31" fmla="+- 0 0 -90"/>
                  <a:gd name="f32" fmla="*/ f3 1 36"/>
                  <a:gd name="f33" fmla="*/ f4 1 27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36"/>
                  <a:gd name="f42" fmla="*/ f38 1 27"/>
                  <a:gd name="f43" fmla="*/ 0 f39 1"/>
                  <a:gd name="f44" fmla="*/ 0 f38 1"/>
                  <a:gd name="f45" fmla="*/ 36 f39 1"/>
                  <a:gd name="f46" fmla="*/ 26 f38 1"/>
                  <a:gd name="f47" fmla="*/ 30 f39 1"/>
                  <a:gd name="f48" fmla="*/ 28 f39 1"/>
                  <a:gd name="f49" fmla="*/ 25 f38 1"/>
                  <a:gd name="f50" fmla="*/ 23 f39 1"/>
                  <a:gd name="f51" fmla="*/ 22 f38 1"/>
                  <a:gd name="f52" fmla="*/ 11 f39 1"/>
                  <a:gd name="f53" fmla="*/ 14 f38 1"/>
                  <a:gd name="f54" fmla="*/ 10 f39 1"/>
                  <a:gd name="f55" fmla="*/ 12 f38 1"/>
                  <a:gd name="f56" fmla="*/ 3 f39 1"/>
                  <a:gd name="f57" fmla="*/ 4 f38 1"/>
                  <a:gd name="f58" fmla="+- f40 0 f1"/>
                  <a:gd name="f59" fmla="*/ f43 1 36"/>
                  <a:gd name="f60" fmla="*/ f44 1 27"/>
                  <a:gd name="f61" fmla="*/ f45 1 36"/>
                  <a:gd name="f62" fmla="*/ f46 1 27"/>
                  <a:gd name="f63" fmla="*/ f47 1 36"/>
                  <a:gd name="f64" fmla="*/ f48 1 36"/>
                  <a:gd name="f65" fmla="*/ f49 1 27"/>
                  <a:gd name="f66" fmla="*/ f50 1 36"/>
                  <a:gd name="f67" fmla="*/ f51 1 27"/>
                  <a:gd name="f68" fmla="*/ f52 1 36"/>
                  <a:gd name="f69" fmla="*/ f53 1 27"/>
                  <a:gd name="f70" fmla="*/ f54 1 36"/>
                  <a:gd name="f71" fmla="*/ f55 1 27"/>
                  <a:gd name="f72" fmla="*/ f56 1 36"/>
                  <a:gd name="f73" fmla="*/ f57 1 27"/>
                  <a:gd name="f74" fmla="*/ 0 1 f41"/>
                  <a:gd name="f75" fmla="*/ f35 1 f41"/>
                  <a:gd name="f76" fmla="*/ 0 1 f42"/>
                  <a:gd name="f77" fmla="*/ f36 1 f42"/>
                  <a:gd name="f78" fmla="*/ f59 1 f41"/>
                  <a:gd name="f79" fmla="*/ f60 1 f42"/>
                  <a:gd name="f80" fmla="*/ f61 1 f41"/>
                  <a:gd name="f81" fmla="*/ f62 1 f42"/>
                  <a:gd name="f82" fmla="*/ f63 1 f41"/>
                  <a:gd name="f83" fmla="*/ f64 1 f41"/>
                  <a:gd name="f84" fmla="*/ f65 1 f42"/>
                  <a:gd name="f85" fmla="*/ f66 1 f41"/>
                  <a:gd name="f86" fmla="*/ f67 1 f42"/>
                  <a:gd name="f87" fmla="*/ f68 1 f41"/>
                  <a:gd name="f88" fmla="*/ f69 1 f42"/>
                  <a:gd name="f89" fmla="*/ f70 1 f41"/>
                  <a:gd name="f90" fmla="*/ f71 1 f42"/>
                  <a:gd name="f91" fmla="*/ f72 1 f41"/>
                  <a:gd name="f92" fmla="*/ f73 1 f42"/>
                  <a:gd name="f93" fmla="*/ f74 f32 1"/>
                  <a:gd name="f94" fmla="*/ f75 f32 1"/>
                  <a:gd name="f95" fmla="*/ f77 f33 1"/>
                  <a:gd name="f96" fmla="*/ f76 f33 1"/>
                  <a:gd name="f97" fmla="*/ f78 f32 1"/>
                  <a:gd name="f98" fmla="*/ f79 f33 1"/>
                  <a:gd name="f99" fmla="*/ f80 f32 1"/>
                  <a:gd name="f100" fmla="*/ f81 f33 1"/>
                  <a:gd name="f101" fmla="*/ f82 f32 1"/>
                  <a:gd name="f102" fmla="*/ f83 f32 1"/>
                  <a:gd name="f103" fmla="*/ f84 f33 1"/>
                  <a:gd name="f104" fmla="*/ f85 f32 1"/>
                  <a:gd name="f105" fmla="*/ f86 f33 1"/>
                  <a:gd name="f106" fmla="*/ f87 f32 1"/>
                  <a:gd name="f107" fmla="*/ f88 f33 1"/>
                  <a:gd name="f108" fmla="*/ f89 f32 1"/>
                  <a:gd name="f109" fmla="*/ f90 f33 1"/>
                  <a:gd name="f110" fmla="*/ f91 f32 1"/>
                  <a:gd name="f111" fmla="*/ f92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8">
                    <a:pos x="f97" y="f98"/>
                  </a:cxn>
                  <a:cxn ang="f58">
                    <a:pos x="f99" y="f100"/>
                  </a:cxn>
                  <a:cxn ang="f58">
                    <a:pos x="f101" y="f100"/>
                  </a:cxn>
                  <a:cxn ang="f58">
                    <a:pos x="f102" y="f103"/>
                  </a:cxn>
                  <a:cxn ang="f58">
                    <a:pos x="f104" y="f105"/>
                  </a:cxn>
                  <a:cxn ang="f58">
                    <a:pos x="f106" y="f107"/>
                  </a:cxn>
                  <a:cxn ang="f58">
                    <a:pos x="f108" y="f109"/>
                  </a:cxn>
                  <a:cxn ang="f58">
                    <a:pos x="f110" y="f111"/>
                  </a:cxn>
                  <a:cxn ang="f58">
                    <a:pos x="f97" y="f98"/>
                  </a:cxn>
                </a:cxnLst>
                <a:rect l="f93" t="f96" r="f94" b="f95"/>
                <a:pathLst>
                  <a:path w="36" h="27">
                    <a:moveTo>
                      <a:pt x="f5" y="f5"/>
                    </a:moveTo>
                    <a:cubicBezTo>
                      <a:pt x="f8" y="f9"/>
                      <a:pt x="f10" y="f11"/>
                      <a:pt x="f6" y="f12"/>
                    </a:cubicBezTo>
                    <a:cubicBezTo>
                      <a:pt x="f13" y="f12"/>
                      <a:pt x="f14" y="f7"/>
                      <a:pt x="f15" y="f12"/>
                    </a:cubicBezTo>
                    <a:cubicBezTo>
                      <a:pt x="f15" y="f12"/>
                      <a:pt x="f16" y="f12"/>
                      <a:pt x="f17" y="f18"/>
                    </a:cubicBezTo>
                    <a:cubicBezTo>
                      <a:pt x="f7" y="f19"/>
                      <a:pt x="f18" y="f19"/>
                      <a:pt x="f19" y="f11"/>
                    </a:cubicBezTo>
                    <a:cubicBezTo>
                      <a:pt x="f20" y="f11"/>
                      <a:pt x="f21" y="f20"/>
                      <a:pt x="f9" y="f22"/>
                    </a:cubicBezTo>
                    <a:cubicBezTo>
                      <a:pt x="f9" y="f23"/>
                      <a:pt x="f8" y="f23"/>
                      <a:pt x="f8" y="f24"/>
                    </a:cubicBezTo>
                    <a:cubicBezTo>
                      <a:pt x="f25" y="f8"/>
                      <a:pt x="f26" y="f27"/>
                      <a:pt x="f28" y="f29"/>
                    </a:cubicBezTo>
                    <a:cubicBezTo>
                      <a:pt x="f30" y="f28"/>
                      <a:pt x="f5" y="f30"/>
                      <a:pt x="f5" y="f5"/>
                    </a:cubicBezTo>
                    <a:close/>
                  </a:path>
                </a:pathLst>
              </a:custGeom>
              <a:solidFill>
                <a:srgbClr val="4E6B8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97" name="Freeform 160">
                <a:extLst>
                  <a:ext uri="{FF2B5EF4-FFF2-40B4-BE49-F238E27FC236}">
                    <a16:creationId xmlns:a16="http://schemas.microsoft.com/office/drawing/2014/main" id="{7E2B8E8D-FB47-3D4A-F197-7DA9BCB2775E}"/>
                  </a:ext>
                </a:extLst>
              </p:cNvPr>
              <p:cNvSpPr/>
              <p:nvPr/>
            </p:nvSpPr>
            <p:spPr>
              <a:xfrm>
                <a:off x="9236070" y="5808661"/>
                <a:ext cx="152403" cy="936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"/>
                  <a:gd name="f7" fmla="val 8"/>
                  <a:gd name="f8" fmla="val 1"/>
                  <a:gd name="f9" fmla="val 2"/>
                  <a:gd name="f10" fmla="val 3"/>
                  <a:gd name="f11" fmla="val 4"/>
                  <a:gd name="f12" fmla="val 6"/>
                  <a:gd name="f13" fmla="val 5"/>
                  <a:gd name="f14" fmla="val 9"/>
                  <a:gd name="f15" fmla="val 7"/>
                  <a:gd name="f16" fmla="val 10"/>
                  <a:gd name="f17" fmla="+- 0 0 -90"/>
                  <a:gd name="f18" fmla="*/ f3 1 13"/>
                  <a:gd name="f19" fmla="*/ f4 1 8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4 1 8"/>
                  <a:gd name="f28" fmla="*/ f25 1 13"/>
                  <a:gd name="f29" fmla="*/ 1 f25 1"/>
                  <a:gd name="f30" fmla="*/ 0 f24 1"/>
                  <a:gd name="f31" fmla="*/ 4 f25 1"/>
                  <a:gd name="f32" fmla="*/ 2 f24 1"/>
                  <a:gd name="f33" fmla="*/ 13 f25 1"/>
                  <a:gd name="f34" fmla="*/ 8 f24 1"/>
                  <a:gd name="f35" fmla="*/ 6 f25 1"/>
                  <a:gd name="f36" fmla="*/ 5 f24 1"/>
                  <a:gd name="f37" fmla="*/ 4 f24 1"/>
                  <a:gd name="f38" fmla="+- f26 0 f1"/>
                  <a:gd name="f39" fmla="*/ f29 1 13"/>
                  <a:gd name="f40" fmla="*/ f30 1 8"/>
                  <a:gd name="f41" fmla="*/ f31 1 13"/>
                  <a:gd name="f42" fmla="*/ f32 1 8"/>
                  <a:gd name="f43" fmla="*/ f33 1 13"/>
                  <a:gd name="f44" fmla="*/ f34 1 8"/>
                  <a:gd name="f45" fmla="*/ f35 1 13"/>
                  <a:gd name="f46" fmla="*/ f36 1 8"/>
                  <a:gd name="f47" fmla="*/ f37 1 8"/>
                  <a:gd name="f48" fmla="*/ 0 1 f28"/>
                  <a:gd name="f49" fmla="*/ f21 1 f28"/>
                  <a:gd name="f50" fmla="*/ 0 1 f27"/>
                  <a:gd name="f51" fmla="*/ f22 1 f27"/>
                  <a:gd name="f52" fmla="*/ f39 1 f28"/>
                  <a:gd name="f53" fmla="*/ f40 1 f27"/>
                  <a:gd name="f54" fmla="*/ f41 1 f28"/>
                  <a:gd name="f55" fmla="*/ f42 1 f27"/>
                  <a:gd name="f56" fmla="*/ f43 1 f28"/>
                  <a:gd name="f57" fmla="*/ f44 1 f27"/>
                  <a:gd name="f58" fmla="*/ f45 1 f28"/>
                  <a:gd name="f59" fmla="*/ f46 1 f27"/>
                  <a:gd name="f60" fmla="*/ f47 1 f27"/>
                  <a:gd name="f61" fmla="*/ f48 f18 1"/>
                  <a:gd name="f62" fmla="*/ f49 f18 1"/>
                  <a:gd name="f63" fmla="*/ f51 f19 1"/>
                  <a:gd name="f64" fmla="*/ f50 f19 1"/>
                  <a:gd name="f65" fmla="*/ f52 f18 1"/>
                  <a:gd name="f66" fmla="*/ f53 f19 1"/>
                  <a:gd name="f67" fmla="*/ f54 f18 1"/>
                  <a:gd name="f68" fmla="*/ f55 f19 1"/>
                  <a:gd name="f69" fmla="*/ f56 f18 1"/>
                  <a:gd name="f70" fmla="*/ f57 f19 1"/>
                  <a:gd name="f71" fmla="*/ f58 f18 1"/>
                  <a:gd name="f72" fmla="*/ f59 f19 1"/>
                  <a:gd name="f73" fmla="*/ f60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65" y="f66"/>
                  </a:cxn>
                  <a:cxn ang="f38">
                    <a:pos x="f67" y="f68"/>
                  </a:cxn>
                  <a:cxn ang="f38">
                    <a:pos x="f69" y="f70"/>
                  </a:cxn>
                  <a:cxn ang="f38">
                    <a:pos x="f71" y="f72"/>
                  </a:cxn>
                  <a:cxn ang="f38">
                    <a:pos x="f67" y="f73"/>
                  </a:cxn>
                  <a:cxn ang="f38">
                    <a:pos x="f65" y="f66"/>
                  </a:cxn>
                </a:cxnLst>
                <a:rect l="f61" t="f64" r="f62" b="f63"/>
                <a:pathLst>
                  <a:path w="13" h="8">
                    <a:moveTo>
                      <a:pt x="f8" y="f5"/>
                    </a:moveTo>
                    <a:cubicBezTo>
                      <a:pt x="f9" y="f5"/>
                      <a:pt x="f10" y="f8"/>
                      <a:pt x="f11" y="f9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16" y="f7"/>
                      <a:pt x="f7" y="f7"/>
                      <a:pt x="f12" y="f13"/>
                    </a:cubicBezTo>
                    <a:cubicBezTo>
                      <a:pt x="f12" y="f13"/>
                      <a:pt x="f13" y="f11"/>
                      <a:pt x="f11" y="f11"/>
                    </a:cubicBezTo>
                    <a:cubicBezTo>
                      <a:pt x="f5" y="f11"/>
                      <a:pt x="f5" y="f11"/>
                      <a:pt x="f8" y="f5"/>
                    </a:cubicBezTo>
                    <a:close/>
                  </a:path>
                </a:pathLst>
              </a:custGeom>
              <a:solidFill>
                <a:srgbClr val="48719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98" name="Freeform 161">
                <a:extLst>
                  <a:ext uri="{FF2B5EF4-FFF2-40B4-BE49-F238E27FC236}">
                    <a16:creationId xmlns:a16="http://schemas.microsoft.com/office/drawing/2014/main" id="{902EA0AF-02C6-75C8-562D-D8B517714B95}"/>
                  </a:ext>
                </a:extLst>
              </p:cNvPr>
              <p:cNvSpPr/>
              <p:nvPr/>
            </p:nvSpPr>
            <p:spPr>
              <a:xfrm>
                <a:off x="9540877" y="5902323"/>
                <a:ext cx="58741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4"/>
                  <a:gd name="f8" fmla="val 3"/>
                  <a:gd name="f9" fmla="val 1"/>
                  <a:gd name="f10" fmla="val 2"/>
                  <a:gd name="f11" fmla="+- 0 0 -90"/>
                  <a:gd name="f12" fmla="*/ f3 1 5"/>
                  <a:gd name="f13" fmla="*/ f4 1 4"/>
                  <a:gd name="f14" fmla="val f5"/>
                  <a:gd name="f15" fmla="val f6"/>
                  <a:gd name="f16" fmla="val f7"/>
                  <a:gd name="f17" fmla="*/ f11 f0 1"/>
                  <a:gd name="f18" fmla="+- f16 0 f14"/>
                  <a:gd name="f19" fmla="+- f15 0 f14"/>
                  <a:gd name="f20" fmla="*/ f17 1 f2"/>
                  <a:gd name="f21" fmla="*/ f18 1 4"/>
                  <a:gd name="f22" fmla="*/ f19 1 5"/>
                  <a:gd name="f23" fmla="*/ 5 f19 1"/>
                  <a:gd name="f24" fmla="*/ 4 f18 1"/>
                  <a:gd name="f25" fmla="*/ 0 f19 1"/>
                  <a:gd name="f26" fmla="*/ 2 f18 1"/>
                  <a:gd name="f27" fmla="*/ 2 f19 1"/>
                  <a:gd name="f28" fmla="*/ 0 f18 1"/>
                  <a:gd name="f29" fmla="*/ 3 f19 1"/>
                  <a:gd name="f30" fmla="+- f20 0 f1"/>
                  <a:gd name="f31" fmla="*/ f23 1 5"/>
                  <a:gd name="f32" fmla="*/ f24 1 4"/>
                  <a:gd name="f33" fmla="*/ f25 1 5"/>
                  <a:gd name="f34" fmla="*/ f26 1 4"/>
                  <a:gd name="f35" fmla="*/ f27 1 5"/>
                  <a:gd name="f36" fmla="*/ f28 1 4"/>
                  <a:gd name="f37" fmla="*/ f29 1 5"/>
                  <a:gd name="f38" fmla="*/ 0 1 f22"/>
                  <a:gd name="f39" fmla="*/ f15 1 f22"/>
                  <a:gd name="f40" fmla="*/ 0 1 f21"/>
                  <a:gd name="f41" fmla="*/ f16 1 f21"/>
                  <a:gd name="f42" fmla="*/ f31 1 f22"/>
                  <a:gd name="f43" fmla="*/ f32 1 f21"/>
                  <a:gd name="f44" fmla="*/ f33 1 f22"/>
                  <a:gd name="f45" fmla="*/ f34 1 f21"/>
                  <a:gd name="f46" fmla="*/ f35 1 f22"/>
                  <a:gd name="f47" fmla="*/ f36 1 f21"/>
                  <a:gd name="f48" fmla="*/ f37 1 f22"/>
                  <a:gd name="f49" fmla="*/ f38 f12 1"/>
                  <a:gd name="f50" fmla="*/ f39 f12 1"/>
                  <a:gd name="f51" fmla="*/ f41 f13 1"/>
                  <a:gd name="f52" fmla="*/ f40 f13 1"/>
                  <a:gd name="f53" fmla="*/ f42 f12 1"/>
                  <a:gd name="f54" fmla="*/ f43 f13 1"/>
                  <a:gd name="f55" fmla="*/ f44 f12 1"/>
                  <a:gd name="f56" fmla="*/ f45 f13 1"/>
                  <a:gd name="f57" fmla="*/ f46 f12 1"/>
                  <a:gd name="f58" fmla="*/ f47 f13 1"/>
                  <a:gd name="f59" fmla="*/ f4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57" y="f58"/>
                  </a:cxn>
                  <a:cxn ang="f30">
                    <a:pos x="f57" y="f58"/>
                  </a:cxn>
                  <a:cxn ang="f30">
                    <a:pos x="f59" y="f56"/>
                  </a:cxn>
                  <a:cxn ang="f30">
                    <a:pos x="f53" y="f54"/>
                  </a:cxn>
                </a:cxnLst>
                <a:rect l="f49" t="f52" r="f50" b="f51"/>
                <a:pathLst>
                  <a:path w="5" h="4">
                    <a:moveTo>
                      <a:pt x="f6" y="f7"/>
                    </a:moveTo>
                    <a:cubicBezTo>
                      <a:pt x="f8" y="f8"/>
                      <a:pt x="f9" y="f7"/>
                      <a:pt x="f5" y="f10"/>
                    </a:cubicBezTo>
                    <a:cubicBezTo>
                      <a:pt x="f5" y="f9"/>
                      <a:pt x="f5" y="f5"/>
                      <a:pt x="f10" y="f5"/>
                    </a:cubicBezTo>
                    <a:cubicBezTo>
                      <a:pt x="f10" y="f5"/>
                      <a:pt x="f10" y="f5"/>
                      <a:pt x="f10" y="f5"/>
                    </a:cubicBezTo>
                    <a:cubicBezTo>
                      <a:pt x="f10" y="f5"/>
                      <a:pt x="f8" y="f9"/>
                      <a:pt x="f8" y="f10"/>
                    </a:cubicBezTo>
                    <a:cubicBezTo>
                      <a:pt x="f7" y="f8"/>
                      <a:pt x="f7" y="f8"/>
                      <a:pt x="f6" y="f7"/>
                    </a:cubicBezTo>
                    <a:close/>
                  </a:path>
                </a:pathLst>
              </a:custGeom>
              <a:solidFill>
                <a:srgbClr val="4E6B8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199" name="Freeform 162">
                <a:extLst>
                  <a:ext uri="{FF2B5EF4-FFF2-40B4-BE49-F238E27FC236}">
                    <a16:creationId xmlns:a16="http://schemas.microsoft.com/office/drawing/2014/main" id="{2249C0E6-D8EC-7667-93CD-3D38D4C0B13F}"/>
                  </a:ext>
                </a:extLst>
              </p:cNvPr>
              <p:cNvSpPr/>
              <p:nvPr/>
            </p:nvSpPr>
            <p:spPr>
              <a:xfrm>
                <a:off x="9540877" y="5948364"/>
                <a:ext cx="82552" cy="34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"/>
                  <a:gd name="f7" fmla="val 3"/>
                  <a:gd name="f8" fmla="val 2"/>
                  <a:gd name="f9" fmla="val 4"/>
                  <a:gd name="f10" fmla="val 5"/>
                  <a:gd name="f11" fmla="val 6"/>
                  <a:gd name="f12" fmla="val 1"/>
                  <a:gd name="f13" fmla="+- 0 0 -90"/>
                  <a:gd name="f14" fmla="*/ f3 1 7"/>
                  <a:gd name="f15" fmla="*/ f4 1 3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0 1 3"/>
                  <a:gd name="f24" fmla="*/ f21 1 7"/>
                  <a:gd name="f25" fmla="*/ 0 f21 1"/>
                  <a:gd name="f26" fmla="*/ 0 f20 1"/>
                  <a:gd name="f27" fmla="*/ 5 f21 1"/>
                  <a:gd name="f28" fmla="*/ 4 f21 1"/>
                  <a:gd name="f29" fmla="*/ 3 f20 1"/>
                  <a:gd name="f30" fmla="+- f22 0 f1"/>
                  <a:gd name="f31" fmla="*/ f25 1 7"/>
                  <a:gd name="f32" fmla="*/ f26 1 3"/>
                  <a:gd name="f33" fmla="*/ f27 1 7"/>
                  <a:gd name="f34" fmla="*/ f28 1 7"/>
                  <a:gd name="f35" fmla="*/ f29 1 3"/>
                  <a:gd name="f36" fmla="*/ 0 1 f24"/>
                  <a:gd name="f37" fmla="*/ f17 1 f24"/>
                  <a:gd name="f38" fmla="*/ 0 1 f23"/>
                  <a:gd name="f39" fmla="*/ f18 1 f23"/>
                  <a:gd name="f40" fmla="*/ f31 1 f24"/>
                  <a:gd name="f41" fmla="*/ f32 1 f23"/>
                  <a:gd name="f42" fmla="*/ f33 1 f24"/>
                  <a:gd name="f43" fmla="*/ f34 1 f24"/>
                  <a:gd name="f44" fmla="*/ f35 1 f23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4 1"/>
                  <a:gd name="f52" fmla="*/ f43 f14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51" y="f50"/>
                  </a:cxn>
                  <a:cxn ang="f30">
                    <a:pos x="f52" y="f53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7" h="3">
                    <a:moveTo>
                      <a:pt x="f5" y="f5"/>
                    </a:moveTo>
                    <a:cubicBezTo>
                      <a:pt x="f8" y="f5"/>
                      <a:pt x="f9" y="f8"/>
                      <a:pt x="f10" y="f5"/>
                    </a:cubicBezTo>
                    <a:cubicBezTo>
                      <a:pt x="f6" y="f8"/>
                      <a:pt x="f11" y="f7"/>
                      <a:pt x="f9" y="f7"/>
                    </a:cubicBezTo>
                    <a:cubicBezTo>
                      <a:pt x="f8" y="f7"/>
                      <a:pt x="f12" y="f8"/>
                      <a:pt x="f5" y="f5"/>
                    </a:cubicBezTo>
                    <a:close/>
                  </a:path>
                </a:pathLst>
              </a:custGeom>
              <a:solidFill>
                <a:srgbClr val="4E6B8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00" name="Freeform 163">
                <a:extLst>
                  <a:ext uri="{FF2B5EF4-FFF2-40B4-BE49-F238E27FC236}">
                    <a16:creationId xmlns:a16="http://schemas.microsoft.com/office/drawing/2014/main" id="{57648413-8260-C80C-50AE-E398855C7C02}"/>
                  </a:ext>
                </a:extLst>
              </p:cNvPr>
              <p:cNvSpPr/>
              <p:nvPr/>
            </p:nvSpPr>
            <p:spPr>
              <a:xfrm>
                <a:off x="9928226" y="6942143"/>
                <a:ext cx="34920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"/>
                  <a:gd name="f7" fmla="val 6"/>
                  <a:gd name="f8" fmla="val 2"/>
                  <a:gd name="f9" fmla="val 4"/>
                  <a:gd name="f10" fmla="val 1"/>
                  <a:gd name="f11" fmla="+- 0 0 -90"/>
                  <a:gd name="f12" fmla="*/ f3 1 3"/>
                  <a:gd name="f13" fmla="*/ f4 1 6"/>
                  <a:gd name="f14" fmla="val f5"/>
                  <a:gd name="f15" fmla="val f6"/>
                  <a:gd name="f16" fmla="val f7"/>
                  <a:gd name="f17" fmla="*/ f11 f0 1"/>
                  <a:gd name="f18" fmla="+- f16 0 f14"/>
                  <a:gd name="f19" fmla="+- f15 0 f14"/>
                  <a:gd name="f20" fmla="*/ f17 1 f2"/>
                  <a:gd name="f21" fmla="*/ f18 1 6"/>
                  <a:gd name="f22" fmla="*/ f19 1 3"/>
                  <a:gd name="f23" fmla="*/ 3 f19 1"/>
                  <a:gd name="f24" fmla="*/ 0 f18 1"/>
                  <a:gd name="f25" fmla="*/ 1 f19 1"/>
                  <a:gd name="f26" fmla="*/ 6 f18 1"/>
                  <a:gd name="f27" fmla="+- f20 0 f1"/>
                  <a:gd name="f28" fmla="*/ f23 1 3"/>
                  <a:gd name="f29" fmla="*/ f24 1 6"/>
                  <a:gd name="f30" fmla="*/ f25 1 3"/>
                  <a:gd name="f31" fmla="*/ f26 1 6"/>
                  <a:gd name="f32" fmla="*/ 0 1 f22"/>
                  <a:gd name="f33" fmla="*/ f15 1 f22"/>
                  <a:gd name="f34" fmla="*/ 0 1 f21"/>
                  <a:gd name="f35" fmla="*/ f16 1 f21"/>
                  <a:gd name="f36" fmla="*/ f28 1 f22"/>
                  <a:gd name="f37" fmla="*/ f29 1 f21"/>
                  <a:gd name="f38" fmla="*/ f30 1 f22"/>
                  <a:gd name="f39" fmla="*/ f31 1 f21"/>
                  <a:gd name="f40" fmla="*/ f32 f12 1"/>
                  <a:gd name="f41" fmla="*/ f33 f12 1"/>
                  <a:gd name="f42" fmla="*/ f35 f13 1"/>
                  <a:gd name="f43" fmla="*/ f34 f13 1"/>
                  <a:gd name="f44" fmla="*/ f36 f12 1"/>
                  <a:gd name="f45" fmla="*/ f37 f13 1"/>
                  <a:gd name="f46" fmla="*/ f38 f12 1"/>
                  <a:gd name="f47" fmla="*/ f39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44" y="f45"/>
                  </a:cxn>
                  <a:cxn ang="f27">
                    <a:pos x="f46" y="f47"/>
                  </a:cxn>
                  <a:cxn ang="f27">
                    <a:pos x="f44" y="f45"/>
                  </a:cxn>
                </a:cxnLst>
                <a:rect l="f40" t="f43" r="f41" b="f42"/>
                <a:pathLst>
                  <a:path w="3" h="6">
                    <a:moveTo>
                      <a:pt x="f6" y="f5"/>
                    </a:moveTo>
                    <a:cubicBezTo>
                      <a:pt x="f6" y="f8"/>
                      <a:pt x="f8" y="f9"/>
                      <a:pt x="f10" y="f7"/>
                    </a:cubicBezTo>
                    <a:cubicBezTo>
                      <a:pt x="f10" y="f9"/>
                      <a:pt x="f5" y="f10"/>
                      <a:pt x="f6" y="f5"/>
                    </a:cubicBezTo>
                    <a:close/>
                  </a:path>
                </a:pathLst>
              </a:custGeom>
              <a:solidFill>
                <a:srgbClr val="54586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01" name="Freeform 164">
                <a:extLst>
                  <a:ext uri="{FF2B5EF4-FFF2-40B4-BE49-F238E27FC236}">
                    <a16:creationId xmlns:a16="http://schemas.microsoft.com/office/drawing/2014/main" id="{365FBEFB-BA79-5200-DDBB-5DF9B5A0F8C9}"/>
                  </a:ext>
                </a:extLst>
              </p:cNvPr>
              <p:cNvSpPr/>
              <p:nvPr/>
            </p:nvSpPr>
            <p:spPr>
              <a:xfrm>
                <a:off x="9213851" y="6521455"/>
                <a:ext cx="22229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"/>
                  <a:gd name="f7" fmla="val 4"/>
                  <a:gd name="f8" fmla="val 3"/>
                  <a:gd name="f9" fmla="val 1"/>
                  <a:gd name="f10" fmla="+- 0 0 -90"/>
                  <a:gd name="f11" fmla="*/ f3 1 2"/>
                  <a:gd name="f12" fmla="*/ f4 1 4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7 1 4"/>
                  <a:gd name="f21" fmla="*/ f18 1 2"/>
                  <a:gd name="f22" fmla="*/ 0 f18 1"/>
                  <a:gd name="f23" fmla="*/ 4 f17 1"/>
                  <a:gd name="f24" fmla="*/ 2 f18 1"/>
                  <a:gd name="f25" fmla="*/ 0 f17 1"/>
                  <a:gd name="f26" fmla="+- f19 0 f1"/>
                  <a:gd name="f27" fmla="*/ f22 1 2"/>
                  <a:gd name="f28" fmla="*/ f23 1 4"/>
                  <a:gd name="f29" fmla="*/ f24 1 2"/>
                  <a:gd name="f30" fmla="*/ f25 1 4"/>
                  <a:gd name="f31" fmla="*/ 0 1 f21"/>
                  <a:gd name="f32" fmla="*/ f14 1 f21"/>
                  <a:gd name="f33" fmla="*/ 0 1 f20"/>
                  <a:gd name="f34" fmla="*/ f15 1 f20"/>
                  <a:gd name="f35" fmla="*/ f27 1 f21"/>
                  <a:gd name="f36" fmla="*/ f28 1 f20"/>
                  <a:gd name="f37" fmla="*/ f29 1 f21"/>
                  <a:gd name="f38" fmla="*/ f30 1 f20"/>
                  <a:gd name="f39" fmla="*/ f31 f11 1"/>
                  <a:gd name="f40" fmla="*/ f32 f11 1"/>
                  <a:gd name="f41" fmla="*/ f34 f12 1"/>
                  <a:gd name="f42" fmla="*/ f33 f12 1"/>
                  <a:gd name="f43" fmla="*/ f35 f11 1"/>
                  <a:gd name="f44" fmla="*/ f36 f12 1"/>
                  <a:gd name="f45" fmla="*/ f37 f11 1"/>
                  <a:gd name="f46" fmla="*/ f3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43" y="f44"/>
                  </a:cxn>
                  <a:cxn ang="f26">
                    <a:pos x="f45" y="f46"/>
                  </a:cxn>
                  <a:cxn ang="f26">
                    <a:pos x="f43" y="f44"/>
                  </a:cxn>
                </a:cxnLst>
                <a:rect l="f39" t="f42" r="f40" b="f41"/>
                <a:pathLst>
                  <a:path w="2" h="4">
                    <a:moveTo>
                      <a:pt x="f5" y="f7"/>
                    </a:moveTo>
                    <a:cubicBezTo>
                      <a:pt x="f5" y="f8"/>
                      <a:pt x="f9" y="f9"/>
                      <a:pt x="f6" y="f5"/>
                    </a:cubicBezTo>
                    <a:cubicBezTo>
                      <a:pt x="f6" y="f6"/>
                      <a:pt x="f6" y="f7"/>
                      <a:pt x="f5" y="f7"/>
                    </a:cubicBezTo>
                    <a:close/>
                  </a:path>
                </a:pathLst>
              </a:custGeom>
              <a:solidFill>
                <a:srgbClr val="58546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02" name="Freeform 165">
                <a:extLst>
                  <a:ext uri="{FF2B5EF4-FFF2-40B4-BE49-F238E27FC236}">
                    <a16:creationId xmlns:a16="http://schemas.microsoft.com/office/drawing/2014/main" id="{E13B644C-BAC4-4810-FD70-FC69782810E9}"/>
                  </a:ext>
                </a:extLst>
              </p:cNvPr>
              <p:cNvSpPr/>
              <p:nvPr/>
            </p:nvSpPr>
            <p:spPr>
              <a:xfrm>
                <a:off x="10337804" y="6673848"/>
                <a:ext cx="246065" cy="23336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"/>
                  <a:gd name="f7" fmla="val 20"/>
                  <a:gd name="f8" fmla="val 5"/>
                  <a:gd name="f9" fmla="val 15"/>
                  <a:gd name="f10" fmla="val 10"/>
                  <a:gd name="f11" fmla="val 12"/>
                  <a:gd name="f12" fmla="val 14"/>
                  <a:gd name="f13" fmla="val 8"/>
                  <a:gd name="f14" fmla="val 17"/>
                  <a:gd name="f15" fmla="val 3"/>
                  <a:gd name="f16" fmla="val 18"/>
                  <a:gd name="f17" fmla="val 2"/>
                  <a:gd name="f18" fmla="val 4"/>
                  <a:gd name="f19" fmla="val 19"/>
                  <a:gd name="f20" fmla="val 11"/>
                  <a:gd name="f21" fmla="val 9"/>
                  <a:gd name="f22" fmla="val 7"/>
                  <a:gd name="f23" fmla="val 1"/>
                  <a:gd name="f24" fmla="val 16"/>
                  <a:gd name="f25" fmla="+- 0 0 -90"/>
                  <a:gd name="f26" fmla="*/ f3 1 21"/>
                  <a:gd name="f27" fmla="*/ f4 1 20"/>
                  <a:gd name="f28" fmla="val f5"/>
                  <a:gd name="f29" fmla="val f6"/>
                  <a:gd name="f30" fmla="val f7"/>
                  <a:gd name="f31" fmla="*/ f25 f0 1"/>
                  <a:gd name="f32" fmla="+- f30 0 f28"/>
                  <a:gd name="f33" fmla="+- f29 0 f28"/>
                  <a:gd name="f34" fmla="*/ f31 1 f2"/>
                  <a:gd name="f35" fmla="*/ f33 1 21"/>
                  <a:gd name="f36" fmla="*/ f32 1 20"/>
                  <a:gd name="f37" fmla="*/ 5 f33 1"/>
                  <a:gd name="f38" fmla="*/ 15 f32 1"/>
                  <a:gd name="f39" fmla="*/ 17 f33 1"/>
                  <a:gd name="f40" fmla="*/ 3 f32 1"/>
                  <a:gd name="f41" fmla="*/ 20 f33 1"/>
                  <a:gd name="f42" fmla="*/ 0 f32 1"/>
                  <a:gd name="f43" fmla="*/ 4 f32 1"/>
                  <a:gd name="f44" fmla="*/ 9 f33 1"/>
                  <a:gd name="f45" fmla="*/ 18 f32 1"/>
                  <a:gd name="f46" fmla="*/ 7 f33 1"/>
                  <a:gd name="f47" fmla="*/ 3 f33 1"/>
                  <a:gd name="f48" fmla="*/ 19 f32 1"/>
                  <a:gd name="f49" fmla="*/ 1 f33 1"/>
                  <a:gd name="f50" fmla="*/ 20 f32 1"/>
                  <a:gd name="f51" fmla="+- f34 0 f1"/>
                  <a:gd name="f52" fmla="*/ f37 1 21"/>
                  <a:gd name="f53" fmla="*/ f38 1 20"/>
                  <a:gd name="f54" fmla="*/ f39 1 21"/>
                  <a:gd name="f55" fmla="*/ f40 1 20"/>
                  <a:gd name="f56" fmla="*/ f41 1 21"/>
                  <a:gd name="f57" fmla="*/ f42 1 20"/>
                  <a:gd name="f58" fmla="*/ f43 1 20"/>
                  <a:gd name="f59" fmla="*/ f44 1 21"/>
                  <a:gd name="f60" fmla="*/ f45 1 20"/>
                  <a:gd name="f61" fmla="*/ f46 1 21"/>
                  <a:gd name="f62" fmla="*/ f47 1 21"/>
                  <a:gd name="f63" fmla="*/ f48 1 20"/>
                  <a:gd name="f64" fmla="*/ f49 1 21"/>
                  <a:gd name="f65" fmla="*/ f50 1 20"/>
                  <a:gd name="f66" fmla="*/ 0 1 f35"/>
                  <a:gd name="f67" fmla="*/ f29 1 f35"/>
                  <a:gd name="f68" fmla="*/ 0 1 f36"/>
                  <a:gd name="f69" fmla="*/ f30 1 f36"/>
                  <a:gd name="f70" fmla="*/ f52 1 f35"/>
                  <a:gd name="f71" fmla="*/ f53 1 f36"/>
                  <a:gd name="f72" fmla="*/ f54 1 f35"/>
                  <a:gd name="f73" fmla="*/ f55 1 f36"/>
                  <a:gd name="f74" fmla="*/ f56 1 f35"/>
                  <a:gd name="f75" fmla="*/ f57 1 f36"/>
                  <a:gd name="f76" fmla="*/ f58 1 f36"/>
                  <a:gd name="f77" fmla="*/ f59 1 f35"/>
                  <a:gd name="f78" fmla="*/ f60 1 f36"/>
                  <a:gd name="f79" fmla="*/ f61 1 f35"/>
                  <a:gd name="f80" fmla="*/ f62 1 f35"/>
                  <a:gd name="f81" fmla="*/ f63 1 f36"/>
                  <a:gd name="f82" fmla="*/ f64 1 f35"/>
                  <a:gd name="f83" fmla="*/ f65 1 f36"/>
                  <a:gd name="f84" fmla="*/ f66 f26 1"/>
                  <a:gd name="f85" fmla="*/ f67 f26 1"/>
                  <a:gd name="f86" fmla="*/ f69 f27 1"/>
                  <a:gd name="f87" fmla="*/ f68 f27 1"/>
                  <a:gd name="f88" fmla="*/ f70 f26 1"/>
                  <a:gd name="f89" fmla="*/ f71 f27 1"/>
                  <a:gd name="f90" fmla="*/ f72 f26 1"/>
                  <a:gd name="f91" fmla="*/ f73 f27 1"/>
                  <a:gd name="f92" fmla="*/ f74 f26 1"/>
                  <a:gd name="f93" fmla="*/ f75 f27 1"/>
                  <a:gd name="f94" fmla="*/ f76 f27 1"/>
                  <a:gd name="f95" fmla="*/ f77 f26 1"/>
                  <a:gd name="f96" fmla="*/ f78 f27 1"/>
                  <a:gd name="f97" fmla="*/ f79 f26 1"/>
                  <a:gd name="f98" fmla="*/ f80 f26 1"/>
                  <a:gd name="f99" fmla="*/ f81 f27 1"/>
                  <a:gd name="f100" fmla="*/ f82 f26 1"/>
                  <a:gd name="f101" fmla="*/ f83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8" y="f89"/>
                  </a:cxn>
                  <a:cxn ang="f51">
                    <a:pos x="f90" y="f91"/>
                  </a:cxn>
                  <a:cxn ang="f51">
                    <a:pos x="f92" y="f93"/>
                  </a:cxn>
                  <a:cxn ang="f51">
                    <a:pos x="f92" y="f91"/>
                  </a:cxn>
                  <a:cxn ang="f51">
                    <a:pos x="f92" y="f94"/>
                  </a:cxn>
                  <a:cxn ang="f51">
                    <a:pos x="f95" y="f96"/>
                  </a:cxn>
                  <a:cxn ang="f51">
                    <a:pos x="f97" y="f96"/>
                  </a:cxn>
                  <a:cxn ang="f51">
                    <a:pos x="f98" y="f99"/>
                  </a:cxn>
                  <a:cxn ang="f51">
                    <a:pos x="f100" y="f101"/>
                  </a:cxn>
                  <a:cxn ang="f51">
                    <a:pos x="f100" y="f96"/>
                  </a:cxn>
                  <a:cxn ang="f51">
                    <a:pos x="f88" y="f89"/>
                  </a:cxn>
                </a:cxnLst>
                <a:rect l="f84" t="f87" r="f85" b="f86"/>
                <a:pathLst>
                  <a:path w="21" h="2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6" y="f5"/>
                      <a:pt x="f7" y="f5"/>
                    </a:cubicBezTo>
                    <a:cubicBezTo>
                      <a:pt x="f6" y="f5"/>
                      <a:pt x="f7" y="f17"/>
                      <a:pt x="f7" y="f15"/>
                    </a:cubicBezTo>
                    <a:cubicBezTo>
                      <a:pt x="f7" y="f18"/>
                      <a:pt x="f7" y="f18"/>
                      <a:pt x="f7" y="f18"/>
                    </a:cubicBezTo>
                    <a:cubicBezTo>
                      <a:pt x="f19" y="f20"/>
                      <a:pt x="f9" y="f9"/>
                      <a:pt x="f21" y="f16"/>
                    </a:cubicBezTo>
                    <a:cubicBezTo>
                      <a:pt x="f13" y="f16"/>
                      <a:pt x="f22" y="f16"/>
                      <a:pt x="f22" y="f16"/>
                    </a:cubicBezTo>
                    <a:cubicBezTo>
                      <a:pt x="f8" y="f16"/>
                      <a:pt x="f18" y="f16"/>
                      <a:pt x="f15" y="f19"/>
                    </a:cubicBezTo>
                    <a:cubicBezTo>
                      <a:pt x="f17" y="f7"/>
                      <a:pt x="f23" y="f7"/>
                      <a:pt x="f23" y="f7"/>
                    </a:cubicBezTo>
                    <a:cubicBezTo>
                      <a:pt x="f5" y="f19"/>
                      <a:pt x="f23" y="f16"/>
                      <a:pt x="f23" y="f16"/>
                    </a:cubicBezTo>
                    <a:cubicBezTo>
                      <a:pt x="f15" y="f14"/>
                      <a:pt x="f18" y="f24"/>
                      <a:pt x="f8" y="f9"/>
                    </a:cubicBezTo>
                    <a:close/>
                  </a:path>
                </a:pathLst>
              </a:custGeom>
              <a:solidFill>
                <a:srgbClr val="507CB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03" name="Freeform 166">
                <a:extLst>
                  <a:ext uri="{FF2B5EF4-FFF2-40B4-BE49-F238E27FC236}">
                    <a16:creationId xmlns:a16="http://schemas.microsoft.com/office/drawing/2014/main" id="{16BB002D-B1E9-3AAA-6D90-FC9FF664883C}"/>
                  </a:ext>
                </a:extLst>
              </p:cNvPr>
              <p:cNvSpPr/>
              <p:nvPr/>
            </p:nvSpPr>
            <p:spPr>
              <a:xfrm>
                <a:off x="8475665" y="5784851"/>
                <a:ext cx="117472" cy="34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"/>
                  <a:gd name="f7" fmla="val 3"/>
                  <a:gd name="f8" fmla="val 6"/>
                  <a:gd name="f9" fmla="val 2"/>
                  <a:gd name="f10" fmla="val 4"/>
                  <a:gd name="f11" fmla="val 1"/>
                  <a:gd name="f12" fmla="val 7"/>
                  <a:gd name="f13" fmla="+- 0 0 -90"/>
                  <a:gd name="f14" fmla="*/ f3 1 10"/>
                  <a:gd name="f15" fmla="*/ f4 1 3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0 1 3"/>
                  <a:gd name="f24" fmla="*/ f21 1 10"/>
                  <a:gd name="f25" fmla="*/ 10 f21 1"/>
                  <a:gd name="f26" fmla="*/ 3 f20 1"/>
                  <a:gd name="f27" fmla="*/ 0 f21 1"/>
                  <a:gd name="f28" fmla="*/ 0 f20 1"/>
                  <a:gd name="f29" fmla="+- f22 0 f1"/>
                  <a:gd name="f30" fmla="*/ f25 1 10"/>
                  <a:gd name="f31" fmla="*/ f26 1 3"/>
                  <a:gd name="f32" fmla="*/ f27 1 10"/>
                  <a:gd name="f33" fmla="*/ f28 1 3"/>
                  <a:gd name="f34" fmla="*/ 0 1 f24"/>
                  <a:gd name="f35" fmla="*/ f17 1 f24"/>
                  <a:gd name="f36" fmla="*/ 0 1 f23"/>
                  <a:gd name="f37" fmla="*/ f18 1 f23"/>
                  <a:gd name="f38" fmla="*/ f30 1 f24"/>
                  <a:gd name="f39" fmla="*/ f31 1 f23"/>
                  <a:gd name="f40" fmla="*/ f32 1 f24"/>
                  <a:gd name="f41" fmla="*/ f33 1 f23"/>
                  <a:gd name="f42" fmla="*/ f34 f14 1"/>
                  <a:gd name="f43" fmla="*/ f35 f14 1"/>
                  <a:gd name="f44" fmla="*/ f37 f15 1"/>
                  <a:gd name="f45" fmla="*/ f36 f15 1"/>
                  <a:gd name="f46" fmla="*/ f38 f14 1"/>
                  <a:gd name="f47" fmla="*/ f39 f15 1"/>
                  <a:gd name="f48" fmla="*/ f40 f14 1"/>
                  <a:gd name="f49" fmla="*/ f4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6" y="f47"/>
                  </a:cxn>
                  <a:cxn ang="f29">
                    <a:pos x="f48" y="f49"/>
                  </a:cxn>
                  <a:cxn ang="f29">
                    <a:pos x="f46" y="f47"/>
                  </a:cxn>
                </a:cxnLst>
                <a:rect l="f42" t="f45" r="f43" b="f44"/>
                <a:pathLst>
                  <a:path w="10" h="3">
                    <a:moveTo>
                      <a:pt x="f6" y="f7"/>
                    </a:moveTo>
                    <a:cubicBezTo>
                      <a:pt x="f8" y="f7"/>
                      <a:pt x="f7" y="f9"/>
                      <a:pt x="f5" y="f5"/>
                    </a:cubicBezTo>
                    <a:cubicBezTo>
                      <a:pt x="f10" y="f11"/>
                      <a:pt x="f12" y="f9"/>
                      <a:pt x="f6" y="f7"/>
                    </a:cubicBezTo>
                    <a:close/>
                  </a:path>
                </a:pathLst>
              </a:custGeom>
              <a:solidFill>
                <a:srgbClr val="999AB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04" name="Freeform 167">
                <a:extLst>
                  <a:ext uri="{FF2B5EF4-FFF2-40B4-BE49-F238E27FC236}">
                    <a16:creationId xmlns:a16="http://schemas.microsoft.com/office/drawing/2014/main" id="{5924A538-8C47-507B-A129-3967E89AC8FC}"/>
                  </a:ext>
                </a:extLst>
              </p:cNvPr>
              <p:cNvSpPr/>
              <p:nvPr/>
            </p:nvSpPr>
            <p:spPr>
              <a:xfrm>
                <a:off x="8521695" y="6473823"/>
                <a:ext cx="106363" cy="7144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"/>
                  <a:gd name="f7" fmla="val 6"/>
                  <a:gd name="f8" fmla="val 8"/>
                  <a:gd name="f9" fmla="val 1"/>
                  <a:gd name="f10" fmla="val 5"/>
                  <a:gd name="f11" fmla="val 3"/>
                  <a:gd name="f12" fmla="val 4"/>
                  <a:gd name="f13" fmla="val 2"/>
                  <a:gd name="f14" fmla="+- 0 0 -90"/>
                  <a:gd name="f15" fmla="*/ f3 1 9"/>
                  <a:gd name="f16" fmla="*/ f4 1 6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1 1 6"/>
                  <a:gd name="f25" fmla="*/ f22 1 9"/>
                  <a:gd name="f26" fmla="*/ 8 f22 1"/>
                  <a:gd name="f27" fmla="*/ 1 f21 1"/>
                  <a:gd name="f28" fmla="*/ 0 f22 1"/>
                  <a:gd name="f29" fmla="*/ 6 f21 1"/>
                  <a:gd name="f30" fmla="*/ 0 f21 1"/>
                  <a:gd name="f31" fmla="*/ 9 f22 1"/>
                  <a:gd name="f32" fmla="+- f23 0 f1"/>
                  <a:gd name="f33" fmla="*/ f26 1 9"/>
                  <a:gd name="f34" fmla="*/ f27 1 6"/>
                  <a:gd name="f35" fmla="*/ f28 1 9"/>
                  <a:gd name="f36" fmla="*/ f29 1 6"/>
                  <a:gd name="f37" fmla="*/ f30 1 6"/>
                  <a:gd name="f38" fmla="*/ f31 1 9"/>
                  <a:gd name="f39" fmla="*/ 0 1 f25"/>
                  <a:gd name="f40" fmla="*/ f18 1 f25"/>
                  <a:gd name="f41" fmla="*/ 0 1 f24"/>
                  <a:gd name="f42" fmla="*/ f19 1 f24"/>
                  <a:gd name="f43" fmla="*/ f33 1 f25"/>
                  <a:gd name="f44" fmla="*/ f34 1 f24"/>
                  <a:gd name="f45" fmla="*/ f35 1 f25"/>
                  <a:gd name="f46" fmla="*/ f36 1 f24"/>
                  <a:gd name="f47" fmla="*/ f37 1 f24"/>
                  <a:gd name="f48" fmla="*/ f38 1 f25"/>
                  <a:gd name="f49" fmla="*/ f39 f15 1"/>
                  <a:gd name="f50" fmla="*/ f40 f15 1"/>
                  <a:gd name="f51" fmla="*/ f42 f16 1"/>
                  <a:gd name="f52" fmla="*/ f41 f16 1"/>
                  <a:gd name="f53" fmla="*/ f43 f15 1"/>
                  <a:gd name="f54" fmla="*/ f44 f16 1"/>
                  <a:gd name="f55" fmla="*/ f45 f15 1"/>
                  <a:gd name="f56" fmla="*/ f46 f16 1"/>
                  <a:gd name="f57" fmla="*/ f47 f16 1"/>
                  <a:gd name="f58" fmla="*/ f48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3" y="f54"/>
                  </a:cxn>
                  <a:cxn ang="f32">
                    <a:pos x="f55" y="f56"/>
                  </a:cxn>
                  <a:cxn ang="f32">
                    <a:pos x="f53" y="f57"/>
                  </a:cxn>
                  <a:cxn ang="f32">
                    <a:pos x="f58" y="f57"/>
                  </a:cxn>
                  <a:cxn ang="f32">
                    <a:pos x="f53" y="f54"/>
                  </a:cxn>
                </a:cxnLst>
                <a:rect l="f49" t="f52" r="f50" b="f51"/>
                <a:pathLst>
                  <a:path w="9" h="6">
                    <a:moveTo>
                      <a:pt x="f8" y="f9"/>
                    </a:moveTo>
                    <a:cubicBezTo>
                      <a:pt x="f10" y="f11"/>
                      <a:pt x="f11" y="f10"/>
                      <a:pt x="f5" y="f7"/>
                    </a:cubicBezTo>
                    <a:cubicBezTo>
                      <a:pt x="f11" y="f12"/>
                      <a:pt x="f10" y="f13"/>
                      <a:pt x="f8" y="f5"/>
                    </a:cubicBezTo>
                    <a:cubicBezTo>
                      <a:pt x="f8" y="f5"/>
                      <a:pt x="f6" y="f5"/>
                      <a:pt x="f6" y="f5"/>
                    </a:cubicBezTo>
                    <a:cubicBezTo>
                      <a:pt x="f6" y="f5"/>
                      <a:pt x="f8" y="f9"/>
                      <a:pt x="f8" y="f9"/>
                    </a:cubicBezTo>
                    <a:close/>
                  </a:path>
                </a:pathLst>
              </a:custGeom>
              <a:solidFill>
                <a:srgbClr val="817F9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05" name="Freeform 168">
                <a:extLst>
                  <a:ext uri="{FF2B5EF4-FFF2-40B4-BE49-F238E27FC236}">
                    <a16:creationId xmlns:a16="http://schemas.microsoft.com/office/drawing/2014/main" id="{CF392263-F26B-060C-D08D-A4701ACF4FF5}"/>
                  </a:ext>
                </a:extLst>
              </p:cNvPr>
              <p:cNvSpPr/>
              <p:nvPr/>
            </p:nvSpPr>
            <p:spPr>
              <a:xfrm>
                <a:off x="8428033" y="6545266"/>
                <a:ext cx="93661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"/>
                  <a:gd name="f7" fmla="val 6"/>
                  <a:gd name="f8" fmla="val 3"/>
                  <a:gd name="f9" fmla="val 4"/>
                  <a:gd name="f10" fmla="val 5"/>
                  <a:gd name="f11" fmla="val 2"/>
                  <a:gd name="f12" fmla="+- 0 0 -90"/>
                  <a:gd name="f13" fmla="*/ f3 1 8"/>
                  <a:gd name="f14" fmla="*/ f4 1 6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19 1 6"/>
                  <a:gd name="f23" fmla="*/ f20 1 8"/>
                  <a:gd name="f24" fmla="*/ 0 f20 1"/>
                  <a:gd name="f25" fmla="*/ 6 f19 1"/>
                  <a:gd name="f26" fmla="*/ 8 f20 1"/>
                  <a:gd name="f27" fmla="*/ 0 f19 1"/>
                  <a:gd name="f28" fmla="+- f21 0 f1"/>
                  <a:gd name="f29" fmla="*/ f24 1 8"/>
                  <a:gd name="f30" fmla="*/ f25 1 6"/>
                  <a:gd name="f31" fmla="*/ f26 1 8"/>
                  <a:gd name="f32" fmla="*/ f27 1 6"/>
                  <a:gd name="f33" fmla="*/ 0 1 f23"/>
                  <a:gd name="f34" fmla="*/ f16 1 f23"/>
                  <a:gd name="f35" fmla="*/ 0 1 f22"/>
                  <a:gd name="f36" fmla="*/ f17 1 f22"/>
                  <a:gd name="f37" fmla="*/ f29 1 f23"/>
                  <a:gd name="f38" fmla="*/ f30 1 f22"/>
                  <a:gd name="f39" fmla="*/ f31 1 f23"/>
                  <a:gd name="f40" fmla="*/ f32 1 f22"/>
                  <a:gd name="f41" fmla="*/ f33 f13 1"/>
                  <a:gd name="f42" fmla="*/ f34 f13 1"/>
                  <a:gd name="f43" fmla="*/ f36 f14 1"/>
                  <a:gd name="f44" fmla="*/ f35 f14 1"/>
                  <a:gd name="f45" fmla="*/ f37 f13 1"/>
                  <a:gd name="f46" fmla="*/ f38 f14 1"/>
                  <a:gd name="f47" fmla="*/ f39 f13 1"/>
                  <a:gd name="f48" fmla="*/ f4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5" y="f46"/>
                  </a:cxn>
                  <a:cxn ang="f28">
                    <a:pos x="f45" y="f46"/>
                  </a:cxn>
                  <a:cxn ang="f28">
                    <a:pos x="f47" y="f48"/>
                  </a:cxn>
                  <a:cxn ang="f28">
                    <a:pos x="f45" y="f46"/>
                  </a:cxn>
                </a:cxnLst>
                <a:rect l="f41" t="f44" r="f42" b="f43"/>
                <a:pathLst>
                  <a:path w="8" h="6">
                    <a:moveTo>
                      <a:pt x="f5" y="f7"/>
                    </a:moveTo>
                    <a:cubicBezTo>
                      <a:pt x="f5" y="f7"/>
                      <a:pt x="f5" y="f7"/>
                      <a:pt x="f5" y="f7"/>
                    </a:cubicBezTo>
                    <a:cubicBezTo>
                      <a:pt x="f8" y="f9"/>
                      <a:pt x="f10" y="f11"/>
                      <a:pt x="f6" y="f5"/>
                    </a:cubicBezTo>
                    <a:cubicBezTo>
                      <a:pt x="f7" y="f8"/>
                      <a:pt x="f8" y="f9"/>
                      <a:pt x="f5" y="f7"/>
                    </a:cubicBezTo>
                    <a:close/>
                  </a:path>
                </a:pathLst>
              </a:custGeom>
              <a:solidFill>
                <a:srgbClr val="84849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06" name="Freeform 169">
                <a:extLst>
                  <a:ext uri="{FF2B5EF4-FFF2-40B4-BE49-F238E27FC236}">
                    <a16:creationId xmlns:a16="http://schemas.microsoft.com/office/drawing/2014/main" id="{BDB5F61D-8FDC-EF08-03F8-7A40DCED6273}"/>
                  </a:ext>
                </a:extLst>
              </p:cNvPr>
              <p:cNvSpPr/>
              <p:nvPr/>
            </p:nvSpPr>
            <p:spPr>
              <a:xfrm>
                <a:off x="8709029" y="6497634"/>
                <a:ext cx="71442" cy="825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"/>
                  <a:gd name="f7" fmla="val 7"/>
                  <a:gd name="f8" fmla="val 2"/>
                  <a:gd name="f9" fmla="val 4"/>
                  <a:gd name="f10" fmla="val 3"/>
                  <a:gd name="f11" fmla="val 1"/>
                  <a:gd name="f12" fmla="val 5"/>
                  <a:gd name="f13" fmla="+- 0 0 -90"/>
                  <a:gd name="f14" fmla="*/ f3 1 6"/>
                  <a:gd name="f15" fmla="*/ f4 1 7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6"/>
                  <a:gd name="f24" fmla="*/ f20 1 7"/>
                  <a:gd name="f25" fmla="*/ 0 f21 1"/>
                  <a:gd name="f26" fmla="*/ 7 f20 1"/>
                  <a:gd name="f27" fmla="*/ 6 f21 1"/>
                  <a:gd name="f28" fmla="*/ 0 f20 1"/>
                  <a:gd name="f29" fmla="+- f22 0 f1"/>
                  <a:gd name="f30" fmla="*/ f25 1 6"/>
                  <a:gd name="f31" fmla="*/ f26 1 7"/>
                  <a:gd name="f32" fmla="*/ f27 1 6"/>
                  <a:gd name="f33" fmla="*/ f28 1 7"/>
                  <a:gd name="f34" fmla="*/ 0 1 f23"/>
                  <a:gd name="f35" fmla="*/ f17 1 f23"/>
                  <a:gd name="f36" fmla="*/ 0 1 f24"/>
                  <a:gd name="f37" fmla="*/ f18 1 f24"/>
                  <a:gd name="f38" fmla="*/ f30 1 f23"/>
                  <a:gd name="f39" fmla="*/ f31 1 f24"/>
                  <a:gd name="f40" fmla="*/ f32 1 f23"/>
                  <a:gd name="f41" fmla="*/ f33 1 f24"/>
                  <a:gd name="f42" fmla="*/ f34 f14 1"/>
                  <a:gd name="f43" fmla="*/ f35 f14 1"/>
                  <a:gd name="f44" fmla="*/ f37 f15 1"/>
                  <a:gd name="f45" fmla="*/ f36 f15 1"/>
                  <a:gd name="f46" fmla="*/ f38 f14 1"/>
                  <a:gd name="f47" fmla="*/ f39 f15 1"/>
                  <a:gd name="f48" fmla="*/ f40 f14 1"/>
                  <a:gd name="f49" fmla="*/ f41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6" y="f47"/>
                  </a:cxn>
                  <a:cxn ang="f29">
                    <a:pos x="f48" y="f49"/>
                  </a:cxn>
                  <a:cxn ang="f29">
                    <a:pos x="f46" y="f47"/>
                  </a:cxn>
                  <a:cxn ang="f29">
                    <a:pos x="f46" y="f47"/>
                  </a:cxn>
                  <a:cxn ang="f29">
                    <a:pos x="f46" y="f47"/>
                  </a:cxn>
                </a:cxnLst>
                <a:rect l="f42" t="f45" r="f43" b="f44"/>
                <a:pathLst>
                  <a:path w="6" h="7">
                    <a:moveTo>
                      <a:pt x="f5" y="f7"/>
                    </a:moveTo>
                    <a:cubicBezTo>
                      <a:pt x="f8" y="f9"/>
                      <a:pt x="f10" y="f11"/>
                      <a:pt x="f6" y="f5"/>
                    </a:cubicBezTo>
                    <a:cubicBezTo>
                      <a:pt x="f12" y="f10"/>
                      <a:pt x="f8" y="f12"/>
                      <a:pt x="f5" y="f7"/>
                    </a:cubicBezTo>
                    <a:cubicBezTo>
                      <a:pt x="f5" y="f7"/>
                      <a:pt x="f5" y="f7"/>
                      <a:pt x="f5" y="f7"/>
                    </a:cubicBezTo>
                    <a:cubicBezTo>
                      <a:pt x="f5" y="f7"/>
                      <a:pt x="f5" y="f7"/>
                      <a:pt x="f5" y="f7"/>
                    </a:cubicBezTo>
                    <a:close/>
                  </a:path>
                </a:pathLst>
              </a:custGeom>
              <a:solidFill>
                <a:srgbClr val="7A758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07" name="Freeform 170">
                <a:extLst>
                  <a:ext uri="{FF2B5EF4-FFF2-40B4-BE49-F238E27FC236}">
                    <a16:creationId xmlns:a16="http://schemas.microsoft.com/office/drawing/2014/main" id="{DE1A4D22-70CB-5B3A-A70E-7A17359EEEB4}"/>
                  </a:ext>
                </a:extLst>
              </p:cNvPr>
              <p:cNvSpPr/>
              <p:nvPr/>
            </p:nvSpPr>
            <p:spPr>
              <a:xfrm>
                <a:off x="8639178" y="6580186"/>
                <a:ext cx="69851" cy="587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"/>
                  <a:gd name="f7" fmla="val 5"/>
                  <a:gd name="f8" fmla="val 2"/>
                  <a:gd name="f9" fmla="val 3"/>
                  <a:gd name="f10" fmla="val 1"/>
                  <a:gd name="f11" fmla="val 4"/>
                  <a:gd name="f12" fmla="+- 0 0 -90"/>
                  <a:gd name="f13" fmla="*/ f3 1 6"/>
                  <a:gd name="f14" fmla="*/ f4 1 5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19 1 5"/>
                  <a:gd name="f23" fmla="*/ f20 1 6"/>
                  <a:gd name="f24" fmla="*/ 6 f20 1"/>
                  <a:gd name="f25" fmla="*/ 0 f19 1"/>
                  <a:gd name="f26" fmla="*/ 2 f20 1"/>
                  <a:gd name="f27" fmla="*/ 5 f19 1"/>
                  <a:gd name="f28" fmla="*/ 1 f20 1"/>
                  <a:gd name="f29" fmla="*/ 0 f20 1"/>
                  <a:gd name="f30" fmla="+- f21 0 f1"/>
                  <a:gd name="f31" fmla="*/ f24 1 6"/>
                  <a:gd name="f32" fmla="*/ f25 1 5"/>
                  <a:gd name="f33" fmla="*/ f26 1 6"/>
                  <a:gd name="f34" fmla="*/ f27 1 5"/>
                  <a:gd name="f35" fmla="*/ f28 1 6"/>
                  <a:gd name="f36" fmla="*/ f29 1 6"/>
                  <a:gd name="f37" fmla="*/ 0 1 f23"/>
                  <a:gd name="f38" fmla="*/ f16 1 f23"/>
                  <a:gd name="f39" fmla="*/ 0 1 f22"/>
                  <a:gd name="f40" fmla="*/ f17 1 f22"/>
                  <a:gd name="f41" fmla="*/ f31 1 f23"/>
                  <a:gd name="f42" fmla="*/ f32 1 f22"/>
                  <a:gd name="f43" fmla="*/ f33 1 f23"/>
                  <a:gd name="f44" fmla="*/ f34 1 f22"/>
                  <a:gd name="f45" fmla="*/ f35 1 f23"/>
                  <a:gd name="f46" fmla="*/ f36 1 f23"/>
                  <a:gd name="f47" fmla="*/ f37 f13 1"/>
                  <a:gd name="f48" fmla="*/ f38 f13 1"/>
                  <a:gd name="f49" fmla="*/ f40 f14 1"/>
                  <a:gd name="f50" fmla="*/ f39 f14 1"/>
                  <a:gd name="f51" fmla="*/ f41 f13 1"/>
                  <a:gd name="f52" fmla="*/ f42 f14 1"/>
                  <a:gd name="f53" fmla="*/ f43 f13 1"/>
                  <a:gd name="f54" fmla="*/ f44 f14 1"/>
                  <a:gd name="f55" fmla="*/ f45 f13 1"/>
                  <a:gd name="f56" fmla="*/ f4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1" y="f52"/>
                  </a:cxn>
                  <a:cxn ang="f30">
                    <a:pos x="f51" y="f52"/>
                  </a:cxn>
                  <a:cxn ang="f30">
                    <a:pos x="f53" y="f54"/>
                  </a:cxn>
                  <a:cxn ang="f30">
                    <a:pos x="f55" y="f54"/>
                  </a:cxn>
                  <a:cxn ang="f30">
                    <a:pos x="f56" y="f54"/>
                  </a:cxn>
                  <a:cxn ang="f30">
                    <a:pos x="f51" y="f52"/>
                  </a:cxn>
                </a:cxnLst>
                <a:rect l="f47" t="f50" r="f48" b="f49"/>
                <a:pathLst>
                  <a:path w="6" h="5">
                    <a:moveTo>
                      <a:pt x="f6" y="f5"/>
                    </a:moveTo>
                    <a:cubicBezTo>
                      <a:pt x="f6" y="f5"/>
                      <a:pt x="f6" y="f5"/>
                      <a:pt x="f6" y="f5"/>
                    </a:cubicBezTo>
                    <a:cubicBezTo>
                      <a:pt x="f7" y="f8"/>
                      <a:pt x="f9" y="f9"/>
                      <a:pt x="f8" y="f7"/>
                    </a:cubicBezTo>
                    <a:cubicBezTo>
                      <a:pt x="f8" y="f7"/>
                      <a:pt x="f10" y="f7"/>
                      <a:pt x="f10" y="f7"/>
                    </a:cubicBezTo>
                    <a:cubicBezTo>
                      <a:pt x="f10" y="f7"/>
                      <a:pt x="f10" y="f7"/>
                      <a:pt x="f5" y="f7"/>
                    </a:cubicBezTo>
                    <a:cubicBezTo>
                      <a:pt x="f8" y="f9"/>
                      <a:pt x="f11" y="f10"/>
                      <a:pt x="f6" y="f5"/>
                    </a:cubicBezTo>
                    <a:close/>
                  </a:path>
                </a:pathLst>
              </a:custGeom>
              <a:solidFill>
                <a:srgbClr val="82809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08" name="Freeform 171">
                <a:extLst>
                  <a:ext uri="{FF2B5EF4-FFF2-40B4-BE49-F238E27FC236}">
                    <a16:creationId xmlns:a16="http://schemas.microsoft.com/office/drawing/2014/main" id="{1ECA8770-4C23-1648-D695-1C19DDB434B0}"/>
                  </a:ext>
                </a:extLst>
              </p:cNvPr>
              <p:cNvSpPr/>
              <p:nvPr/>
            </p:nvSpPr>
            <p:spPr>
              <a:xfrm>
                <a:off x="8767760" y="6427793"/>
                <a:ext cx="47621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"/>
                  <a:gd name="f7" fmla="val 6"/>
                  <a:gd name="f8" fmla="val 1"/>
                  <a:gd name="f9" fmla="val 5"/>
                  <a:gd name="f10" fmla="val 2"/>
                  <a:gd name="f11" fmla="val 3"/>
                  <a:gd name="f12" fmla="+- 0 0 -90"/>
                  <a:gd name="f13" fmla="*/ f3 1 4"/>
                  <a:gd name="f14" fmla="*/ f4 1 6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19 1 6"/>
                  <a:gd name="f23" fmla="*/ f20 1 4"/>
                  <a:gd name="f24" fmla="*/ 1 f20 1"/>
                  <a:gd name="f25" fmla="*/ 6 f19 1"/>
                  <a:gd name="f26" fmla="*/ 4 f19 1"/>
                  <a:gd name="f27" fmla="*/ 4 f20 1"/>
                  <a:gd name="f28" fmla="*/ 0 f19 1"/>
                  <a:gd name="f29" fmla="+- f21 0 f1"/>
                  <a:gd name="f30" fmla="*/ f24 1 4"/>
                  <a:gd name="f31" fmla="*/ f25 1 6"/>
                  <a:gd name="f32" fmla="*/ f26 1 6"/>
                  <a:gd name="f33" fmla="*/ f27 1 4"/>
                  <a:gd name="f34" fmla="*/ f28 1 6"/>
                  <a:gd name="f35" fmla="*/ 0 1 f23"/>
                  <a:gd name="f36" fmla="*/ f16 1 f23"/>
                  <a:gd name="f37" fmla="*/ 0 1 f22"/>
                  <a:gd name="f38" fmla="*/ f17 1 f22"/>
                  <a:gd name="f39" fmla="*/ f30 1 f23"/>
                  <a:gd name="f40" fmla="*/ f31 1 f22"/>
                  <a:gd name="f41" fmla="*/ f32 1 f22"/>
                  <a:gd name="f42" fmla="*/ f33 1 f23"/>
                  <a:gd name="f43" fmla="*/ f34 1 f22"/>
                  <a:gd name="f44" fmla="*/ f35 f13 1"/>
                  <a:gd name="f45" fmla="*/ f36 f13 1"/>
                  <a:gd name="f46" fmla="*/ f38 f14 1"/>
                  <a:gd name="f47" fmla="*/ f37 f14 1"/>
                  <a:gd name="f48" fmla="*/ f39 f13 1"/>
                  <a:gd name="f49" fmla="*/ f40 f14 1"/>
                  <a:gd name="f50" fmla="*/ f41 f14 1"/>
                  <a:gd name="f51" fmla="*/ f42 f13 1"/>
                  <a:gd name="f52" fmla="*/ f43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48" y="f50"/>
                  </a:cxn>
                  <a:cxn ang="f29">
                    <a:pos x="f51" y="f52"/>
                  </a:cxn>
                  <a:cxn ang="f29">
                    <a:pos x="f48" y="f49"/>
                  </a:cxn>
                </a:cxnLst>
                <a:rect l="f44" t="f47" r="f45" b="f46"/>
                <a:pathLst>
                  <a:path w="4" h="6">
                    <a:moveTo>
                      <a:pt x="f8" y="f7"/>
                    </a:moveTo>
                    <a:cubicBezTo>
                      <a:pt x="f5" y="f9"/>
                      <a:pt x="f8" y="f6"/>
                      <a:pt x="f8" y="f6"/>
                    </a:cubicBezTo>
                    <a:cubicBezTo>
                      <a:pt x="f10" y="f11"/>
                      <a:pt x="f11" y="f8"/>
                      <a:pt x="f6" y="f5"/>
                    </a:cubicBezTo>
                    <a:cubicBezTo>
                      <a:pt x="f6" y="f10"/>
                      <a:pt x="f11" y="f6"/>
                      <a:pt x="f8" y="f7"/>
                    </a:cubicBezTo>
                    <a:close/>
                  </a:path>
                </a:pathLst>
              </a:custGeom>
              <a:solidFill>
                <a:srgbClr val="757388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09" name="Freeform 172">
                <a:extLst>
                  <a:ext uri="{FF2B5EF4-FFF2-40B4-BE49-F238E27FC236}">
                    <a16:creationId xmlns:a16="http://schemas.microsoft.com/office/drawing/2014/main" id="{3D21D14F-0663-394C-314F-4E44EF66847B}"/>
                  </a:ext>
                </a:extLst>
              </p:cNvPr>
              <p:cNvSpPr/>
              <p:nvPr/>
            </p:nvSpPr>
            <p:spPr>
              <a:xfrm>
                <a:off x="8615357" y="6438903"/>
                <a:ext cx="47621" cy="34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"/>
                  <a:gd name="f7" fmla="val 3"/>
                  <a:gd name="f8" fmla="val 1"/>
                  <a:gd name="f9" fmla="val 2"/>
                  <a:gd name="f10" fmla="+- 0 0 -90"/>
                  <a:gd name="f11" fmla="*/ f3 1 4"/>
                  <a:gd name="f12" fmla="*/ f4 1 3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7 1 3"/>
                  <a:gd name="f21" fmla="*/ f18 1 4"/>
                  <a:gd name="f22" fmla="*/ 1 f18 1"/>
                  <a:gd name="f23" fmla="*/ 3 f17 1"/>
                  <a:gd name="f24" fmla="*/ 0 f18 1"/>
                  <a:gd name="f25" fmla="*/ 4 f18 1"/>
                  <a:gd name="f26" fmla="*/ 0 f17 1"/>
                  <a:gd name="f27" fmla="+- f19 0 f1"/>
                  <a:gd name="f28" fmla="*/ f22 1 4"/>
                  <a:gd name="f29" fmla="*/ f23 1 3"/>
                  <a:gd name="f30" fmla="*/ f24 1 4"/>
                  <a:gd name="f31" fmla="*/ f25 1 4"/>
                  <a:gd name="f32" fmla="*/ f26 1 3"/>
                  <a:gd name="f33" fmla="*/ 0 1 f21"/>
                  <a:gd name="f34" fmla="*/ f14 1 f21"/>
                  <a:gd name="f35" fmla="*/ 0 1 f20"/>
                  <a:gd name="f36" fmla="*/ f15 1 f20"/>
                  <a:gd name="f37" fmla="*/ f28 1 f21"/>
                  <a:gd name="f38" fmla="*/ f29 1 f20"/>
                  <a:gd name="f39" fmla="*/ f30 1 f21"/>
                  <a:gd name="f40" fmla="*/ f31 1 f21"/>
                  <a:gd name="f41" fmla="*/ f32 1 f20"/>
                  <a:gd name="f42" fmla="*/ f33 f11 1"/>
                  <a:gd name="f43" fmla="*/ f34 f11 1"/>
                  <a:gd name="f44" fmla="*/ f36 f12 1"/>
                  <a:gd name="f45" fmla="*/ f35 f12 1"/>
                  <a:gd name="f46" fmla="*/ f37 f11 1"/>
                  <a:gd name="f47" fmla="*/ f38 f12 1"/>
                  <a:gd name="f48" fmla="*/ f39 f11 1"/>
                  <a:gd name="f49" fmla="*/ f40 f11 1"/>
                  <a:gd name="f50" fmla="*/ f41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46" y="f47"/>
                  </a:cxn>
                  <a:cxn ang="f27">
                    <a:pos x="f48" y="f47"/>
                  </a:cxn>
                  <a:cxn ang="f27">
                    <a:pos x="f49" y="f50"/>
                  </a:cxn>
                  <a:cxn ang="f27">
                    <a:pos x="f46" y="f47"/>
                  </a:cxn>
                </a:cxnLst>
                <a:rect l="f42" t="f45" r="f43" b="f44"/>
                <a:pathLst>
                  <a:path w="4" h="3">
                    <a:moveTo>
                      <a:pt x="f8" y="f7"/>
                    </a:moveTo>
                    <a:cubicBezTo>
                      <a:pt x="f8" y="f7"/>
                      <a:pt x="f5" y="f7"/>
                      <a:pt x="f5" y="f7"/>
                    </a:cubicBezTo>
                    <a:cubicBezTo>
                      <a:pt x="f8" y="f9"/>
                      <a:pt x="f9" y="f8"/>
                      <a:pt x="f6" y="f5"/>
                    </a:cubicBezTo>
                    <a:cubicBezTo>
                      <a:pt x="f7" y="f8"/>
                      <a:pt x="f9" y="f9"/>
                      <a:pt x="f8" y="f7"/>
                    </a:cubicBezTo>
                    <a:close/>
                  </a:path>
                </a:pathLst>
              </a:custGeom>
              <a:solidFill>
                <a:srgbClr val="7E7D9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10" name="Freeform 173">
                <a:extLst>
                  <a:ext uri="{FF2B5EF4-FFF2-40B4-BE49-F238E27FC236}">
                    <a16:creationId xmlns:a16="http://schemas.microsoft.com/office/drawing/2014/main" id="{5DBABF79-1897-722A-930E-77A6897CE022}"/>
                  </a:ext>
                </a:extLst>
              </p:cNvPr>
              <p:cNvSpPr/>
              <p:nvPr/>
            </p:nvSpPr>
            <p:spPr>
              <a:xfrm>
                <a:off x="8486774" y="5294311"/>
                <a:ext cx="34920" cy="15081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"/>
                  <a:gd name="f7" fmla="val 13"/>
                  <a:gd name="f8" fmla="val 1"/>
                  <a:gd name="f9" fmla="val 2"/>
                  <a:gd name="f10" fmla="val 5"/>
                  <a:gd name="f11" fmla="val 7"/>
                  <a:gd name="f12" fmla="val 10"/>
                  <a:gd name="f13" fmla="val 4"/>
                  <a:gd name="f14" fmla="+- 0 0 -90"/>
                  <a:gd name="f15" fmla="*/ f3 1 3"/>
                  <a:gd name="f16" fmla="*/ f4 1 13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3"/>
                  <a:gd name="f25" fmla="*/ f21 1 13"/>
                  <a:gd name="f26" fmla="*/ 3 f22 1"/>
                  <a:gd name="f27" fmla="*/ 1 f21 1"/>
                  <a:gd name="f28" fmla="*/ 1 f22 1"/>
                  <a:gd name="f29" fmla="*/ 5 f21 1"/>
                  <a:gd name="f30" fmla="*/ 0 f22 1"/>
                  <a:gd name="f31" fmla="*/ 13 f21 1"/>
                  <a:gd name="f32" fmla="*/ 4 f21 1"/>
                  <a:gd name="f33" fmla="+- f23 0 f1"/>
                  <a:gd name="f34" fmla="*/ f26 1 3"/>
                  <a:gd name="f35" fmla="*/ f27 1 13"/>
                  <a:gd name="f36" fmla="*/ f28 1 3"/>
                  <a:gd name="f37" fmla="*/ f29 1 13"/>
                  <a:gd name="f38" fmla="*/ f30 1 3"/>
                  <a:gd name="f39" fmla="*/ f31 1 13"/>
                  <a:gd name="f40" fmla="*/ f32 1 13"/>
                  <a:gd name="f41" fmla="*/ 0 1 f24"/>
                  <a:gd name="f42" fmla="*/ f18 1 f24"/>
                  <a:gd name="f43" fmla="*/ 0 1 f25"/>
                  <a:gd name="f44" fmla="*/ f19 1 f25"/>
                  <a:gd name="f45" fmla="*/ f34 1 f24"/>
                  <a:gd name="f46" fmla="*/ f35 1 f25"/>
                  <a:gd name="f47" fmla="*/ f36 1 f24"/>
                  <a:gd name="f48" fmla="*/ f37 1 f25"/>
                  <a:gd name="f49" fmla="*/ f38 1 f24"/>
                  <a:gd name="f50" fmla="*/ f39 1 f25"/>
                  <a:gd name="f51" fmla="*/ f40 1 f25"/>
                  <a:gd name="f52" fmla="*/ f41 f15 1"/>
                  <a:gd name="f53" fmla="*/ f42 f15 1"/>
                  <a:gd name="f54" fmla="*/ f44 f16 1"/>
                  <a:gd name="f55" fmla="*/ f43 f16 1"/>
                  <a:gd name="f56" fmla="*/ f45 f15 1"/>
                  <a:gd name="f57" fmla="*/ f46 f16 1"/>
                  <a:gd name="f58" fmla="*/ f47 f15 1"/>
                  <a:gd name="f59" fmla="*/ f48 f16 1"/>
                  <a:gd name="f60" fmla="*/ f49 f15 1"/>
                  <a:gd name="f61" fmla="*/ f50 f16 1"/>
                  <a:gd name="f62" fmla="*/ f5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60" y="f61"/>
                  </a:cxn>
                  <a:cxn ang="f33">
                    <a:pos x="f60" y="f61"/>
                  </a:cxn>
                  <a:cxn ang="f33">
                    <a:pos x="f60" y="f62"/>
                  </a:cxn>
                  <a:cxn ang="f33">
                    <a:pos x="f56" y="f57"/>
                  </a:cxn>
                </a:cxnLst>
                <a:rect l="f52" t="f55" r="f53" b="f54"/>
                <a:pathLst>
                  <a:path w="3" h="13">
                    <a:moveTo>
                      <a:pt x="f6" y="f8"/>
                    </a:moveTo>
                    <a:cubicBezTo>
                      <a:pt x="f9" y="f9"/>
                      <a:pt x="f8" y="f6"/>
                      <a:pt x="f8" y="f10"/>
                    </a:cubicBezTo>
                    <a:cubicBezTo>
                      <a:pt x="f8" y="f11"/>
                      <a:pt x="f8" y="f12"/>
                      <a:pt x="f5" y="f7"/>
                    </a:cubicBezTo>
                    <a:cubicBezTo>
                      <a:pt x="f5" y="f7"/>
                      <a:pt x="f5" y="f7"/>
                      <a:pt x="f5" y="f7"/>
                    </a:cubicBezTo>
                    <a:cubicBezTo>
                      <a:pt x="f5" y="f12"/>
                      <a:pt x="f5" y="f11"/>
                      <a:pt x="f5" y="f13"/>
                    </a:cubicBezTo>
                    <a:cubicBezTo>
                      <a:pt x="f5" y="f8"/>
                      <a:pt x="f5" y="f5"/>
                      <a:pt x="f6" y="f8"/>
                    </a:cubicBezTo>
                    <a:close/>
                  </a:path>
                </a:pathLst>
              </a:custGeom>
              <a:solidFill>
                <a:srgbClr val="666A7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11" name="Freeform 174">
                <a:extLst>
                  <a:ext uri="{FF2B5EF4-FFF2-40B4-BE49-F238E27FC236}">
                    <a16:creationId xmlns:a16="http://schemas.microsoft.com/office/drawing/2014/main" id="{9A18AC5D-7945-5519-A65B-6F0E888EF4C0}"/>
                  </a:ext>
                </a:extLst>
              </p:cNvPr>
              <p:cNvSpPr/>
              <p:nvPr/>
            </p:nvSpPr>
            <p:spPr>
              <a:xfrm>
                <a:off x="8486774" y="5457825"/>
                <a:ext cx="128592" cy="238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"/>
                  <a:gd name="f7" fmla="val 2"/>
                  <a:gd name="f8" fmla="val 4"/>
                  <a:gd name="f9" fmla="val 1"/>
                  <a:gd name="f10" fmla="val 8"/>
                  <a:gd name="f11" fmla="val 5"/>
                  <a:gd name="f12" fmla="+- 0 0 -90"/>
                  <a:gd name="f13" fmla="*/ f3 1 11"/>
                  <a:gd name="f14" fmla="*/ f4 1 2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19 1 2"/>
                  <a:gd name="f23" fmla="*/ f20 1 11"/>
                  <a:gd name="f24" fmla="*/ 0 f20 1"/>
                  <a:gd name="f25" fmla="*/ 0 f19 1"/>
                  <a:gd name="f26" fmla="*/ 11 f20 1"/>
                  <a:gd name="f27" fmla="*/ 2 f19 1"/>
                  <a:gd name="f28" fmla="*/ 2 f20 1"/>
                  <a:gd name="f29" fmla="+- f21 0 f1"/>
                  <a:gd name="f30" fmla="*/ f24 1 11"/>
                  <a:gd name="f31" fmla="*/ f25 1 2"/>
                  <a:gd name="f32" fmla="*/ f26 1 11"/>
                  <a:gd name="f33" fmla="*/ f27 1 2"/>
                  <a:gd name="f34" fmla="*/ f28 1 11"/>
                  <a:gd name="f35" fmla="*/ 0 1 f23"/>
                  <a:gd name="f36" fmla="*/ f16 1 f23"/>
                  <a:gd name="f37" fmla="*/ 0 1 f22"/>
                  <a:gd name="f38" fmla="*/ f17 1 f22"/>
                  <a:gd name="f39" fmla="*/ f30 1 f23"/>
                  <a:gd name="f40" fmla="*/ f31 1 f22"/>
                  <a:gd name="f41" fmla="*/ f32 1 f23"/>
                  <a:gd name="f42" fmla="*/ f33 1 f22"/>
                  <a:gd name="f43" fmla="*/ f34 1 f23"/>
                  <a:gd name="f44" fmla="*/ f35 f13 1"/>
                  <a:gd name="f45" fmla="*/ f36 f13 1"/>
                  <a:gd name="f46" fmla="*/ f38 f14 1"/>
                  <a:gd name="f47" fmla="*/ f37 f14 1"/>
                  <a:gd name="f48" fmla="*/ f39 f13 1"/>
                  <a:gd name="f49" fmla="*/ f40 f14 1"/>
                  <a:gd name="f50" fmla="*/ f41 f13 1"/>
                  <a:gd name="f51" fmla="*/ f42 f14 1"/>
                  <a:gd name="f52" fmla="*/ f4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8" y="f49"/>
                  </a:cxn>
                  <a:cxn ang="f29">
                    <a:pos x="f50" y="f51"/>
                  </a:cxn>
                  <a:cxn ang="f29">
                    <a:pos x="f52" y="f51"/>
                  </a:cxn>
                  <a:cxn ang="f29">
                    <a:pos x="f48" y="f49"/>
                  </a:cxn>
                </a:cxnLst>
                <a:rect l="f44" t="f47" r="f45" b="f46"/>
                <a:pathLst>
                  <a:path w="11" h="2">
                    <a:moveTo>
                      <a:pt x="f5" y="f5"/>
                    </a:moveTo>
                    <a:cubicBezTo>
                      <a:pt x="f8" y="f9"/>
                      <a:pt x="f10" y="f5"/>
                      <a:pt x="f6" y="f7"/>
                    </a:cubicBezTo>
                    <a:cubicBezTo>
                      <a:pt x="f10" y="f7"/>
                      <a:pt x="f11" y="f9"/>
                      <a:pt x="f7" y="f7"/>
                    </a:cubicBezTo>
                    <a:cubicBezTo>
                      <a:pt x="f9" y="f7"/>
                      <a:pt x="f5" y="f9"/>
                      <a:pt x="f5" y="f5"/>
                    </a:cubicBezTo>
                    <a:close/>
                  </a:path>
                </a:pathLst>
              </a:custGeom>
              <a:solidFill>
                <a:srgbClr val="666A7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12" name="Freeform 175">
                <a:extLst>
                  <a:ext uri="{FF2B5EF4-FFF2-40B4-BE49-F238E27FC236}">
                    <a16:creationId xmlns:a16="http://schemas.microsoft.com/office/drawing/2014/main" id="{A74D6834-3E28-A779-F659-880A919B83A1}"/>
                  </a:ext>
                </a:extLst>
              </p:cNvPr>
              <p:cNvSpPr/>
              <p:nvPr/>
            </p:nvSpPr>
            <p:spPr>
              <a:xfrm>
                <a:off x="9061447" y="4895853"/>
                <a:ext cx="514350" cy="10175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4"/>
                  <a:gd name="f7" fmla="val 87"/>
                  <a:gd name="f8" fmla="val 3"/>
                  <a:gd name="f9" fmla="val 12"/>
                  <a:gd name="f10" fmla="val 5"/>
                  <a:gd name="f11" fmla="val 7"/>
                  <a:gd name="f12" fmla="val 9"/>
                  <a:gd name="f13" fmla="val 4"/>
                  <a:gd name="f14" fmla="val 13"/>
                  <a:gd name="f15" fmla="val 2"/>
                  <a:gd name="f16" fmla="val 17"/>
                  <a:gd name="f17" fmla="val 18"/>
                  <a:gd name="f18" fmla="val 1"/>
                  <a:gd name="f19" fmla="val 19"/>
                  <a:gd name="f20" fmla="val 20"/>
                  <a:gd name="f21" fmla="val 6"/>
                  <a:gd name="f22" fmla="val 21"/>
                  <a:gd name="f23" fmla="val 22"/>
                  <a:gd name="f24" fmla="val 11"/>
                  <a:gd name="f25" fmla="val 23"/>
                  <a:gd name="f26" fmla="val 24"/>
                  <a:gd name="f27" fmla="val 14"/>
                  <a:gd name="f28" fmla="val 16"/>
                  <a:gd name="f29" fmla="val 32"/>
                  <a:gd name="f30" fmla="val 42"/>
                  <a:gd name="f31" fmla="val 25"/>
                  <a:gd name="f32" fmla="val 51"/>
                  <a:gd name="f33" fmla="val 26"/>
                  <a:gd name="f34" fmla="val 54"/>
                  <a:gd name="f35" fmla="val 28"/>
                  <a:gd name="f36" fmla="val 57"/>
                  <a:gd name="f37" fmla="val 29"/>
                  <a:gd name="f38" fmla="val 60"/>
                  <a:gd name="f39" fmla="val 62"/>
                  <a:gd name="f40" fmla="val 66"/>
                  <a:gd name="f41" fmla="val 34"/>
                  <a:gd name="f42" fmla="val 68"/>
                  <a:gd name="f43" fmla="val 35"/>
                  <a:gd name="f44" fmla="val 69"/>
                  <a:gd name="f45" fmla="val 70"/>
                  <a:gd name="f46" fmla="val 37"/>
                  <a:gd name="f47" fmla="val 73"/>
                  <a:gd name="f48" fmla="val 40"/>
                  <a:gd name="f49" fmla="val 76"/>
                  <a:gd name="f50" fmla="val 41"/>
                  <a:gd name="f51" fmla="val 79"/>
                  <a:gd name="f52" fmla="val 81"/>
                  <a:gd name="f53" fmla="val 82"/>
                  <a:gd name="f54" fmla="val 43"/>
                  <a:gd name="f55" fmla="val 83"/>
                  <a:gd name="f56" fmla="val 84"/>
                  <a:gd name="f57" fmla="val 85"/>
                  <a:gd name="f58" fmla="val 86"/>
                  <a:gd name="f59" fmla="val 38"/>
                  <a:gd name="f60" fmla="val 36"/>
                  <a:gd name="f61" fmla="val 33"/>
                  <a:gd name="f62" fmla="val 31"/>
                  <a:gd name="f63" fmla="val 27"/>
                  <a:gd name="f64" fmla="val 78"/>
                  <a:gd name="f65" fmla="val 75"/>
                  <a:gd name="f66" fmla="val 72"/>
                  <a:gd name="f67" fmla="val 67"/>
                  <a:gd name="f68" fmla="val 65"/>
                  <a:gd name="f69" fmla="val 48"/>
                  <a:gd name="f70" fmla="+- 0 0 -90"/>
                  <a:gd name="f71" fmla="*/ f3 1 44"/>
                  <a:gd name="f72" fmla="*/ f4 1 87"/>
                  <a:gd name="f73" fmla="val f5"/>
                  <a:gd name="f74" fmla="val f6"/>
                  <a:gd name="f75" fmla="val f7"/>
                  <a:gd name="f76" fmla="*/ f70 f0 1"/>
                  <a:gd name="f77" fmla="+- f75 0 f73"/>
                  <a:gd name="f78" fmla="+- f74 0 f73"/>
                  <a:gd name="f79" fmla="*/ f76 1 f2"/>
                  <a:gd name="f80" fmla="*/ f78 1 44"/>
                  <a:gd name="f81" fmla="*/ f77 1 87"/>
                  <a:gd name="f82" fmla="*/ 3 f78 1"/>
                  <a:gd name="f83" fmla="*/ 12 f77 1"/>
                  <a:gd name="f84" fmla="*/ 13 f78 1"/>
                  <a:gd name="f85" fmla="*/ 2 f77 1"/>
                  <a:gd name="f86" fmla="*/ 19 f78 1"/>
                  <a:gd name="f87" fmla="*/ 4 f77 1"/>
                  <a:gd name="f88" fmla="*/ 22 f78 1"/>
                  <a:gd name="f89" fmla="*/ 11 f77 1"/>
                  <a:gd name="f90" fmla="*/ 16 f77 1"/>
                  <a:gd name="f91" fmla="*/ 22 f77 1"/>
                  <a:gd name="f92" fmla="*/ 25 f78 1"/>
                  <a:gd name="f93" fmla="*/ 51 f77 1"/>
                  <a:gd name="f94" fmla="*/ 29 f78 1"/>
                  <a:gd name="f95" fmla="*/ 60 f77 1"/>
                  <a:gd name="f96" fmla="*/ 34 f78 1"/>
                  <a:gd name="f97" fmla="*/ 68 f77 1"/>
                  <a:gd name="f98" fmla="*/ 35 f78 1"/>
                  <a:gd name="f99" fmla="*/ 70 f77 1"/>
                  <a:gd name="f100" fmla="*/ 41 f78 1"/>
                  <a:gd name="f101" fmla="*/ 79 f77 1"/>
                  <a:gd name="f102" fmla="*/ 43 f78 1"/>
                  <a:gd name="f103" fmla="*/ 83 f77 1"/>
                  <a:gd name="f104" fmla="*/ 44 f78 1"/>
                  <a:gd name="f105" fmla="*/ 84 f77 1"/>
                  <a:gd name="f106" fmla="*/ 86 f77 1"/>
                  <a:gd name="f107" fmla="*/ 38 f78 1"/>
                  <a:gd name="f108" fmla="*/ 85 f77 1"/>
                  <a:gd name="f109" fmla="*/ 31 f78 1"/>
                  <a:gd name="f110" fmla="*/ 81 f77 1"/>
                  <a:gd name="f111" fmla="*/ 20 f78 1"/>
                  <a:gd name="f112" fmla="*/ 72 f77 1"/>
                  <a:gd name="f113" fmla="*/ 14 f78 1"/>
                  <a:gd name="f114" fmla="*/ 65 f77 1"/>
                  <a:gd name="f115" fmla="*/ 4 f78 1"/>
                  <a:gd name="f116" fmla="*/ 48 f77 1"/>
                  <a:gd name="f117" fmla="*/ 0 f78 1"/>
                  <a:gd name="f118" fmla="*/ 33 f77 1"/>
                  <a:gd name="f119" fmla="*/ 1 f78 1"/>
                  <a:gd name="f120" fmla="*/ 27 f77 1"/>
                  <a:gd name="f121" fmla="*/ 25 f77 1"/>
                  <a:gd name="f122" fmla="*/ 14 f77 1"/>
                  <a:gd name="f123" fmla="+- f79 0 f1"/>
                  <a:gd name="f124" fmla="*/ f82 1 44"/>
                  <a:gd name="f125" fmla="*/ f83 1 87"/>
                  <a:gd name="f126" fmla="*/ f84 1 44"/>
                  <a:gd name="f127" fmla="*/ f85 1 87"/>
                  <a:gd name="f128" fmla="*/ f86 1 44"/>
                  <a:gd name="f129" fmla="*/ f87 1 87"/>
                  <a:gd name="f130" fmla="*/ f88 1 44"/>
                  <a:gd name="f131" fmla="*/ f89 1 87"/>
                  <a:gd name="f132" fmla="*/ f90 1 87"/>
                  <a:gd name="f133" fmla="*/ f91 1 87"/>
                  <a:gd name="f134" fmla="*/ f92 1 44"/>
                  <a:gd name="f135" fmla="*/ f93 1 87"/>
                  <a:gd name="f136" fmla="*/ f94 1 44"/>
                  <a:gd name="f137" fmla="*/ f95 1 87"/>
                  <a:gd name="f138" fmla="*/ f96 1 44"/>
                  <a:gd name="f139" fmla="*/ f97 1 87"/>
                  <a:gd name="f140" fmla="*/ f98 1 44"/>
                  <a:gd name="f141" fmla="*/ f99 1 87"/>
                  <a:gd name="f142" fmla="*/ f100 1 44"/>
                  <a:gd name="f143" fmla="*/ f101 1 87"/>
                  <a:gd name="f144" fmla="*/ f102 1 44"/>
                  <a:gd name="f145" fmla="*/ f103 1 87"/>
                  <a:gd name="f146" fmla="*/ f104 1 44"/>
                  <a:gd name="f147" fmla="*/ f105 1 87"/>
                  <a:gd name="f148" fmla="*/ f106 1 87"/>
                  <a:gd name="f149" fmla="*/ f107 1 44"/>
                  <a:gd name="f150" fmla="*/ f108 1 87"/>
                  <a:gd name="f151" fmla="*/ f109 1 44"/>
                  <a:gd name="f152" fmla="*/ f110 1 87"/>
                  <a:gd name="f153" fmla="*/ f111 1 44"/>
                  <a:gd name="f154" fmla="*/ f112 1 87"/>
                  <a:gd name="f155" fmla="*/ f113 1 44"/>
                  <a:gd name="f156" fmla="*/ f114 1 87"/>
                  <a:gd name="f157" fmla="*/ f115 1 44"/>
                  <a:gd name="f158" fmla="*/ f116 1 87"/>
                  <a:gd name="f159" fmla="*/ f117 1 44"/>
                  <a:gd name="f160" fmla="*/ f118 1 87"/>
                  <a:gd name="f161" fmla="*/ f119 1 44"/>
                  <a:gd name="f162" fmla="*/ f120 1 87"/>
                  <a:gd name="f163" fmla="*/ f121 1 87"/>
                  <a:gd name="f164" fmla="*/ f122 1 87"/>
                  <a:gd name="f165" fmla="*/ 0 1 f80"/>
                  <a:gd name="f166" fmla="*/ f74 1 f80"/>
                  <a:gd name="f167" fmla="*/ 0 1 f81"/>
                  <a:gd name="f168" fmla="*/ f75 1 f81"/>
                  <a:gd name="f169" fmla="*/ f124 1 f80"/>
                  <a:gd name="f170" fmla="*/ f125 1 f81"/>
                  <a:gd name="f171" fmla="*/ f126 1 f80"/>
                  <a:gd name="f172" fmla="*/ f127 1 f81"/>
                  <a:gd name="f173" fmla="*/ f128 1 f80"/>
                  <a:gd name="f174" fmla="*/ f129 1 f81"/>
                  <a:gd name="f175" fmla="*/ f130 1 f80"/>
                  <a:gd name="f176" fmla="*/ f131 1 f81"/>
                  <a:gd name="f177" fmla="*/ f132 1 f81"/>
                  <a:gd name="f178" fmla="*/ f133 1 f81"/>
                  <a:gd name="f179" fmla="*/ f134 1 f80"/>
                  <a:gd name="f180" fmla="*/ f135 1 f81"/>
                  <a:gd name="f181" fmla="*/ f136 1 f80"/>
                  <a:gd name="f182" fmla="*/ f137 1 f81"/>
                  <a:gd name="f183" fmla="*/ f138 1 f80"/>
                  <a:gd name="f184" fmla="*/ f139 1 f81"/>
                  <a:gd name="f185" fmla="*/ f140 1 f80"/>
                  <a:gd name="f186" fmla="*/ f141 1 f81"/>
                  <a:gd name="f187" fmla="*/ f142 1 f80"/>
                  <a:gd name="f188" fmla="*/ f143 1 f81"/>
                  <a:gd name="f189" fmla="*/ f144 1 f80"/>
                  <a:gd name="f190" fmla="*/ f145 1 f81"/>
                  <a:gd name="f191" fmla="*/ f146 1 f80"/>
                  <a:gd name="f192" fmla="*/ f147 1 f81"/>
                  <a:gd name="f193" fmla="*/ f148 1 f81"/>
                  <a:gd name="f194" fmla="*/ f149 1 f80"/>
                  <a:gd name="f195" fmla="*/ f150 1 f81"/>
                  <a:gd name="f196" fmla="*/ f151 1 f80"/>
                  <a:gd name="f197" fmla="*/ f152 1 f81"/>
                  <a:gd name="f198" fmla="*/ f153 1 f80"/>
                  <a:gd name="f199" fmla="*/ f154 1 f81"/>
                  <a:gd name="f200" fmla="*/ f155 1 f80"/>
                  <a:gd name="f201" fmla="*/ f156 1 f81"/>
                  <a:gd name="f202" fmla="*/ f157 1 f80"/>
                  <a:gd name="f203" fmla="*/ f158 1 f81"/>
                  <a:gd name="f204" fmla="*/ f159 1 f80"/>
                  <a:gd name="f205" fmla="*/ f160 1 f81"/>
                  <a:gd name="f206" fmla="*/ f161 1 f80"/>
                  <a:gd name="f207" fmla="*/ f162 1 f81"/>
                  <a:gd name="f208" fmla="*/ f163 1 f81"/>
                  <a:gd name="f209" fmla="*/ f164 1 f81"/>
                  <a:gd name="f210" fmla="*/ f165 f71 1"/>
                  <a:gd name="f211" fmla="*/ f166 f71 1"/>
                  <a:gd name="f212" fmla="*/ f168 f72 1"/>
                  <a:gd name="f213" fmla="*/ f167 f72 1"/>
                  <a:gd name="f214" fmla="*/ f169 f71 1"/>
                  <a:gd name="f215" fmla="*/ f170 f72 1"/>
                  <a:gd name="f216" fmla="*/ f171 f71 1"/>
                  <a:gd name="f217" fmla="*/ f172 f72 1"/>
                  <a:gd name="f218" fmla="*/ f173 f71 1"/>
                  <a:gd name="f219" fmla="*/ f174 f72 1"/>
                  <a:gd name="f220" fmla="*/ f175 f71 1"/>
                  <a:gd name="f221" fmla="*/ f176 f72 1"/>
                  <a:gd name="f222" fmla="*/ f177 f72 1"/>
                  <a:gd name="f223" fmla="*/ f178 f72 1"/>
                  <a:gd name="f224" fmla="*/ f179 f71 1"/>
                  <a:gd name="f225" fmla="*/ f180 f72 1"/>
                  <a:gd name="f226" fmla="*/ f181 f71 1"/>
                  <a:gd name="f227" fmla="*/ f182 f72 1"/>
                  <a:gd name="f228" fmla="*/ f183 f71 1"/>
                  <a:gd name="f229" fmla="*/ f184 f72 1"/>
                  <a:gd name="f230" fmla="*/ f185 f71 1"/>
                  <a:gd name="f231" fmla="*/ f186 f72 1"/>
                  <a:gd name="f232" fmla="*/ f187 f71 1"/>
                  <a:gd name="f233" fmla="*/ f188 f72 1"/>
                  <a:gd name="f234" fmla="*/ f189 f71 1"/>
                  <a:gd name="f235" fmla="*/ f190 f72 1"/>
                  <a:gd name="f236" fmla="*/ f191 f71 1"/>
                  <a:gd name="f237" fmla="*/ f192 f72 1"/>
                  <a:gd name="f238" fmla="*/ f193 f72 1"/>
                  <a:gd name="f239" fmla="*/ f194 f71 1"/>
                  <a:gd name="f240" fmla="*/ f195 f72 1"/>
                  <a:gd name="f241" fmla="*/ f196 f71 1"/>
                  <a:gd name="f242" fmla="*/ f197 f72 1"/>
                  <a:gd name="f243" fmla="*/ f198 f71 1"/>
                  <a:gd name="f244" fmla="*/ f199 f72 1"/>
                  <a:gd name="f245" fmla="*/ f200 f71 1"/>
                  <a:gd name="f246" fmla="*/ f201 f72 1"/>
                  <a:gd name="f247" fmla="*/ f202 f71 1"/>
                  <a:gd name="f248" fmla="*/ f203 f72 1"/>
                  <a:gd name="f249" fmla="*/ f204 f71 1"/>
                  <a:gd name="f250" fmla="*/ f205 f72 1"/>
                  <a:gd name="f251" fmla="*/ f206 f71 1"/>
                  <a:gd name="f252" fmla="*/ f207 f72 1"/>
                  <a:gd name="f253" fmla="*/ f208 f72 1"/>
                  <a:gd name="f254" fmla="*/ f209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3">
                    <a:pos x="f214" y="f215"/>
                  </a:cxn>
                  <a:cxn ang="f123">
                    <a:pos x="f216" y="f217"/>
                  </a:cxn>
                  <a:cxn ang="f123">
                    <a:pos x="f218" y="f219"/>
                  </a:cxn>
                  <a:cxn ang="f123">
                    <a:pos x="f220" y="f221"/>
                  </a:cxn>
                  <a:cxn ang="f123">
                    <a:pos x="f220" y="f222"/>
                  </a:cxn>
                  <a:cxn ang="f123">
                    <a:pos x="f218" y="f223"/>
                  </a:cxn>
                  <a:cxn ang="f123">
                    <a:pos x="f224" y="f225"/>
                  </a:cxn>
                  <a:cxn ang="f123">
                    <a:pos x="f226" y="f227"/>
                  </a:cxn>
                  <a:cxn ang="f123">
                    <a:pos x="f228" y="f229"/>
                  </a:cxn>
                  <a:cxn ang="f123">
                    <a:pos x="f230" y="f231"/>
                  </a:cxn>
                  <a:cxn ang="f123">
                    <a:pos x="f230" y="f231"/>
                  </a:cxn>
                  <a:cxn ang="f123">
                    <a:pos x="f232" y="f233"/>
                  </a:cxn>
                  <a:cxn ang="f123">
                    <a:pos x="f234" y="f235"/>
                  </a:cxn>
                  <a:cxn ang="f123">
                    <a:pos x="f236" y="f237"/>
                  </a:cxn>
                  <a:cxn ang="f123">
                    <a:pos x="f234" y="f238"/>
                  </a:cxn>
                  <a:cxn ang="f123">
                    <a:pos x="f234" y="f238"/>
                  </a:cxn>
                  <a:cxn ang="f123">
                    <a:pos x="f239" y="f240"/>
                  </a:cxn>
                  <a:cxn ang="f123">
                    <a:pos x="f241" y="f242"/>
                  </a:cxn>
                  <a:cxn ang="f123">
                    <a:pos x="f243" y="f244"/>
                  </a:cxn>
                  <a:cxn ang="f123">
                    <a:pos x="f245" y="f246"/>
                  </a:cxn>
                  <a:cxn ang="f123">
                    <a:pos x="f247" y="f248"/>
                  </a:cxn>
                  <a:cxn ang="f123">
                    <a:pos x="f249" y="f250"/>
                  </a:cxn>
                  <a:cxn ang="f123">
                    <a:pos x="f251" y="f252"/>
                  </a:cxn>
                  <a:cxn ang="f123">
                    <a:pos x="f251" y="f253"/>
                  </a:cxn>
                  <a:cxn ang="f123">
                    <a:pos x="f251" y="f254"/>
                  </a:cxn>
                  <a:cxn ang="f123">
                    <a:pos x="f214" y="f215"/>
                  </a:cxn>
                </a:cxnLst>
                <a:rect l="f210" t="f213" r="f211" b="f212"/>
                <a:pathLst>
                  <a:path w="44" h="8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5"/>
                      <a:pt x="f17" y="f18"/>
                      <a:pt x="f19" y="f13"/>
                    </a:cubicBezTo>
                    <a:cubicBezTo>
                      <a:pt x="f20" y="f21"/>
                      <a:pt x="f22" y="f12"/>
                      <a:pt x="f23" y="f24"/>
                    </a:cubicBezTo>
                    <a:cubicBezTo>
                      <a:pt x="f25" y="f14"/>
                      <a:pt x="f26" y="f27"/>
                      <a:pt x="f23" y="f28"/>
                    </a:cubicBezTo>
                    <a:cubicBezTo>
                      <a:pt x="f20" y="f16"/>
                      <a:pt x="f19" y="f20"/>
                      <a:pt x="f19" y="f23"/>
                    </a:cubicBezTo>
                    <a:cubicBezTo>
                      <a:pt x="f17" y="f29"/>
                      <a:pt x="f23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29" y="f39"/>
                      <a:pt x="f29" y="f40"/>
                      <a:pt x="f41" y="f42"/>
                    </a:cubicBezTo>
                    <a:cubicBezTo>
                      <a:pt x="f43" y="f44"/>
                      <a:pt x="f43" y="f45"/>
                      <a:pt x="f43" y="f45"/>
                    </a:cubicBezTo>
                    <a:cubicBezTo>
                      <a:pt x="f43" y="f45"/>
                      <a:pt x="f43" y="f45"/>
                      <a:pt x="f43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0" y="f52"/>
                      <a:pt x="f30" y="f53"/>
                      <a:pt x="f54" y="f55"/>
                    </a:cubicBezTo>
                    <a:cubicBezTo>
                      <a:pt x="f54" y="f55"/>
                      <a:pt x="f6" y="f56"/>
                      <a:pt x="f6" y="f56"/>
                    </a:cubicBezTo>
                    <a:cubicBezTo>
                      <a:pt x="f54" y="f57"/>
                      <a:pt x="f54" y="f57"/>
                      <a:pt x="f54" y="f58"/>
                    </a:cubicBezTo>
                    <a:cubicBezTo>
                      <a:pt x="f54" y="f58"/>
                      <a:pt x="f54" y="f58"/>
                      <a:pt x="f54" y="f58"/>
                    </a:cubicBezTo>
                    <a:cubicBezTo>
                      <a:pt x="f50" y="f7"/>
                      <a:pt x="f48" y="f57"/>
                      <a:pt x="f59" y="f57"/>
                    </a:cubicBezTo>
                    <a:cubicBezTo>
                      <a:pt x="f60" y="f55"/>
                      <a:pt x="f61" y="f53"/>
                      <a:pt x="f62" y="f52"/>
                    </a:cubicBezTo>
                    <a:cubicBezTo>
                      <a:pt x="f63" y="f64"/>
                      <a:pt x="f25" y="f65"/>
                      <a:pt x="f20" y="f66"/>
                    </a:cubicBezTo>
                    <a:cubicBezTo>
                      <a:pt x="f17" y="f45"/>
                      <a:pt x="f28" y="f67"/>
                      <a:pt x="f27" y="f68"/>
                    </a:cubicBezTo>
                    <a:cubicBezTo>
                      <a:pt x="f12" y="f38"/>
                      <a:pt x="f21" y="f34"/>
                      <a:pt x="f13" y="f69"/>
                    </a:cubicBezTo>
                    <a:cubicBezTo>
                      <a:pt x="f15" y="f54"/>
                      <a:pt x="f5" y="f59"/>
                      <a:pt x="f5" y="f61"/>
                    </a:cubicBezTo>
                    <a:cubicBezTo>
                      <a:pt x="f5" y="f62"/>
                      <a:pt x="f5" y="f37"/>
                      <a:pt x="f18" y="f63"/>
                    </a:cubicBezTo>
                    <a:cubicBezTo>
                      <a:pt x="f18" y="f33"/>
                      <a:pt x="f18" y="f31"/>
                      <a:pt x="f18" y="f31"/>
                    </a:cubicBezTo>
                    <a:cubicBezTo>
                      <a:pt x="f5" y="f22"/>
                      <a:pt x="f18" y="f17"/>
                      <a:pt x="f18" y="f27"/>
                    </a:cubicBezTo>
                    <a:cubicBezTo>
                      <a:pt x="f18" y="f14"/>
                      <a:pt x="f15" y="f9"/>
                      <a:pt x="f8" y="f9"/>
                    </a:cubicBezTo>
                    <a:close/>
                  </a:path>
                </a:pathLst>
              </a:custGeom>
              <a:solidFill>
                <a:srgbClr val="507DB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13" name="Freeform 176">
                <a:extLst>
                  <a:ext uri="{FF2B5EF4-FFF2-40B4-BE49-F238E27FC236}">
                    <a16:creationId xmlns:a16="http://schemas.microsoft.com/office/drawing/2014/main" id="{EF41ED22-94A0-25C3-29FA-72E6C856EA16}"/>
                  </a:ext>
                </a:extLst>
              </p:cNvPr>
              <p:cNvSpPr/>
              <p:nvPr/>
            </p:nvSpPr>
            <p:spPr>
              <a:xfrm>
                <a:off x="9471026" y="5715000"/>
                <a:ext cx="211134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"/>
                  <a:gd name="f7" fmla="val 15"/>
                  <a:gd name="f8" fmla="val 9"/>
                  <a:gd name="f9" fmla="val 14"/>
                  <a:gd name="f10" fmla="val 8"/>
                  <a:gd name="f11" fmla="val 13"/>
                  <a:gd name="f12" fmla="val 7"/>
                  <a:gd name="f13" fmla="val 12"/>
                  <a:gd name="f14" fmla="val 6"/>
                  <a:gd name="f15" fmla="val 11"/>
                  <a:gd name="f16" fmla="val 5"/>
                  <a:gd name="f17" fmla="val 3"/>
                  <a:gd name="f18" fmla="val 1"/>
                  <a:gd name="f19" fmla="val 2"/>
                  <a:gd name="f20" fmla="val 4"/>
                  <a:gd name="f21" fmla="val 10"/>
                  <a:gd name="f22" fmla="val 16"/>
                  <a:gd name="f23" fmla="val 17"/>
                  <a:gd name="f24" fmla="+- 0 0 -90"/>
                  <a:gd name="f25" fmla="*/ f3 1 18"/>
                  <a:gd name="f26" fmla="*/ f4 1 15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18"/>
                  <a:gd name="f35" fmla="*/ f31 1 15"/>
                  <a:gd name="f36" fmla="*/ 9 f32 1"/>
                  <a:gd name="f37" fmla="*/ 14 f31 1"/>
                  <a:gd name="f38" fmla="*/ 8 f32 1"/>
                  <a:gd name="f39" fmla="*/ 13 f31 1"/>
                  <a:gd name="f40" fmla="*/ 6 f32 1"/>
                  <a:gd name="f41" fmla="*/ 9 f31 1"/>
                  <a:gd name="f42" fmla="*/ 1 f32 1"/>
                  <a:gd name="f43" fmla="*/ 3 f31 1"/>
                  <a:gd name="f44" fmla="*/ 0 f32 1"/>
                  <a:gd name="f45" fmla="*/ 0 f31 1"/>
                  <a:gd name="f46" fmla="*/ 12 f31 1"/>
                  <a:gd name="f47" fmla="*/ 12 f32 1"/>
                  <a:gd name="f48" fmla="*/ 16 f32 1"/>
                  <a:gd name="f49" fmla="*/ 18 f32 1"/>
                  <a:gd name="f50" fmla="*/ 11 f32 1"/>
                  <a:gd name="f51" fmla="*/ 15 f31 1"/>
                  <a:gd name="f52" fmla="+- f33 0 f1"/>
                  <a:gd name="f53" fmla="*/ f36 1 18"/>
                  <a:gd name="f54" fmla="*/ f37 1 15"/>
                  <a:gd name="f55" fmla="*/ f38 1 18"/>
                  <a:gd name="f56" fmla="*/ f39 1 15"/>
                  <a:gd name="f57" fmla="*/ f40 1 18"/>
                  <a:gd name="f58" fmla="*/ f41 1 15"/>
                  <a:gd name="f59" fmla="*/ f42 1 18"/>
                  <a:gd name="f60" fmla="*/ f43 1 15"/>
                  <a:gd name="f61" fmla="*/ f44 1 18"/>
                  <a:gd name="f62" fmla="*/ f45 1 15"/>
                  <a:gd name="f63" fmla="*/ f46 1 15"/>
                  <a:gd name="f64" fmla="*/ f47 1 18"/>
                  <a:gd name="f65" fmla="*/ f48 1 18"/>
                  <a:gd name="f66" fmla="*/ f49 1 18"/>
                  <a:gd name="f67" fmla="*/ f50 1 18"/>
                  <a:gd name="f68" fmla="*/ f51 1 15"/>
                  <a:gd name="f69" fmla="*/ 0 1 f34"/>
                  <a:gd name="f70" fmla="*/ f28 1 f34"/>
                  <a:gd name="f71" fmla="*/ 0 1 f35"/>
                  <a:gd name="f72" fmla="*/ f29 1 f35"/>
                  <a:gd name="f73" fmla="*/ f53 1 f34"/>
                  <a:gd name="f74" fmla="*/ f54 1 f35"/>
                  <a:gd name="f75" fmla="*/ f55 1 f34"/>
                  <a:gd name="f76" fmla="*/ f56 1 f35"/>
                  <a:gd name="f77" fmla="*/ f57 1 f34"/>
                  <a:gd name="f78" fmla="*/ f58 1 f35"/>
                  <a:gd name="f79" fmla="*/ f59 1 f34"/>
                  <a:gd name="f80" fmla="*/ f60 1 f35"/>
                  <a:gd name="f81" fmla="*/ f61 1 f34"/>
                  <a:gd name="f82" fmla="*/ f62 1 f35"/>
                  <a:gd name="f83" fmla="*/ f63 1 f35"/>
                  <a:gd name="f84" fmla="*/ f64 1 f34"/>
                  <a:gd name="f85" fmla="*/ f65 1 f34"/>
                  <a:gd name="f86" fmla="*/ f66 1 f34"/>
                  <a:gd name="f87" fmla="*/ f67 1 f34"/>
                  <a:gd name="f88" fmla="*/ f68 1 f35"/>
                  <a:gd name="f89" fmla="*/ f69 f25 1"/>
                  <a:gd name="f90" fmla="*/ f70 f25 1"/>
                  <a:gd name="f91" fmla="*/ f72 f26 1"/>
                  <a:gd name="f92" fmla="*/ f71 f26 1"/>
                  <a:gd name="f93" fmla="*/ f73 f25 1"/>
                  <a:gd name="f94" fmla="*/ f74 f26 1"/>
                  <a:gd name="f95" fmla="*/ f75 f25 1"/>
                  <a:gd name="f96" fmla="*/ f76 f26 1"/>
                  <a:gd name="f97" fmla="*/ f77 f25 1"/>
                  <a:gd name="f98" fmla="*/ f78 f26 1"/>
                  <a:gd name="f99" fmla="*/ f79 f25 1"/>
                  <a:gd name="f100" fmla="*/ f80 f26 1"/>
                  <a:gd name="f101" fmla="*/ f81 f25 1"/>
                  <a:gd name="f102" fmla="*/ f82 f26 1"/>
                  <a:gd name="f103" fmla="*/ f83 f26 1"/>
                  <a:gd name="f104" fmla="*/ f84 f25 1"/>
                  <a:gd name="f105" fmla="*/ f85 f25 1"/>
                  <a:gd name="f106" fmla="*/ f86 f25 1"/>
                  <a:gd name="f107" fmla="*/ f87 f25 1"/>
                  <a:gd name="f108" fmla="*/ f88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2">
                    <a:pos x="f93" y="f94"/>
                  </a:cxn>
                  <a:cxn ang="f52">
                    <a:pos x="f95" y="f96"/>
                  </a:cxn>
                  <a:cxn ang="f52">
                    <a:pos x="f97" y="f98"/>
                  </a:cxn>
                  <a:cxn ang="f52">
                    <a:pos x="f99" y="f100"/>
                  </a:cxn>
                  <a:cxn ang="f52">
                    <a:pos x="f101" y="f102"/>
                  </a:cxn>
                  <a:cxn ang="f52">
                    <a:pos x="f95" y="f103"/>
                  </a:cxn>
                  <a:cxn ang="f52">
                    <a:pos x="f104" y="f103"/>
                  </a:cxn>
                  <a:cxn ang="f52">
                    <a:pos x="f105" y="f98"/>
                  </a:cxn>
                  <a:cxn ang="f52">
                    <a:pos x="f106" y="f98"/>
                  </a:cxn>
                  <a:cxn ang="f52">
                    <a:pos x="f107" y="f108"/>
                  </a:cxn>
                  <a:cxn ang="f52">
                    <a:pos x="f93" y="f94"/>
                  </a:cxn>
                </a:cxnLst>
                <a:rect l="f89" t="f92" r="f90" b="f91"/>
                <a:pathLst>
                  <a:path w="18" h="15">
                    <a:moveTo>
                      <a:pt x="f8" y="f9"/>
                    </a:moveTo>
                    <a:cubicBezTo>
                      <a:pt x="f10" y="f9"/>
                      <a:pt x="f10" y="f9"/>
                      <a:pt x="f10" y="f11"/>
                    </a:cubicBezTo>
                    <a:cubicBezTo>
                      <a:pt x="f12" y="f13"/>
                      <a:pt x="f14" y="f15"/>
                      <a:pt x="f14" y="f8"/>
                    </a:cubicBezTo>
                    <a:cubicBezTo>
                      <a:pt x="f16" y="f12"/>
                      <a:pt x="f17" y="f16"/>
                      <a:pt x="f18" y="f17"/>
                    </a:cubicBezTo>
                    <a:cubicBezTo>
                      <a:pt x="f18" y="f19"/>
                      <a:pt x="f5" y="f18"/>
                      <a:pt x="f5" y="f5"/>
                    </a:cubicBezTo>
                    <a:cubicBezTo>
                      <a:pt x="f20" y="f17"/>
                      <a:pt x="f14" y="f10"/>
                      <a:pt x="f10" y="f13"/>
                    </a:cubicBezTo>
                    <a:cubicBezTo>
                      <a:pt x="f21" y="f9"/>
                      <a:pt x="f21" y="f9"/>
                      <a:pt x="f13" y="f13"/>
                    </a:cubicBezTo>
                    <a:cubicBezTo>
                      <a:pt x="f11" y="f15"/>
                      <a:pt x="f7" y="f21"/>
                      <a:pt x="f22" y="f8"/>
                    </a:cubicBezTo>
                    <a:cubicBezTo>
                      <a:pt x="f23" y="f8"/>
                      <a:pt x="f23" y="f8"/>
                      <a:pt x="f6" y="f8"/>
                    </a:cubicBezTo>
                    <a:cubicBezTo>
                      <a:pt x="f23" y="f13"/>
                      <a:pt x="f9" y="f9"/>
                      <a:pt x="f15" y="f7"/>
                    </a:cubicBezTo>
                    <a:cubicBezTo>
                      <a:pt x="f21" y="f7"/>
                      <a:pt x="f8" y="f7"/>
                      <a:pt x="f8" y="f9"/>
                    </a:cubicBezTo>
                    <a:close/>
                  </a:path>
                </a:pathLst>
              </a:custGeom>
              <a:solidFill>
                <a:srgbClr val="70656A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14" name="Freeform 177">
                <a:extLst>
                  <a:ext uri="{FF2B5EF4-FFF2-40B4-BE49-F238E27FC236}">
                    <a16:creationId xmlns:a16="http://schemas.microsoft.com/office/drawing/2014/main" id="{34DA935C-4AA6-5EF9-7979-912D5F4F8276}"/>
                  </a:ext>
                </a:extLst>
              </p:cNvPr>
              <p:cNvSpPr/>
              <p:nvPr/>
            </p:nvSpPr>
            <p:spPr>
              <a:xfrm>
                <a:off x="9599608" y="5819771"/>
                <a:ext cx="82552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"/>
                  <a:gd name="f7" fmla="val 6"/>
                  <a:gd name="f8" fmla="val 2"/>
                  <a:gd name="f9" fmla="val 4"/>
                  <a:gd name="f10" fmla="val 5"/>
                  <a:gd name="f11" fmla="val 3"/>
                  <a:gd name="f12" fmla="+- 0 0 -90"/>
                  <a:gd name="f13" fmla="*/ f3 1 7"/>
                  <a:gd name="f14" fmla="*/ f4 1 6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19 1 6"/>
                  <a:gd name="f23" fmla="*/ f20 1 7"/>
                  <a:gd name="f24" fmla="*/ 0 f20 1"/>
                  <a:gd name="f25" fmla="*/ 6 f19 1"/>
                  <a:gd name="f26" fmla="*/ 7 f20 1"/>
                  <a:gd name="f27" fmla="*/ 0 f19 1"/>
                  <a:gd name="f28" fmla="+- f21 0 f1"/>
                  <a:gd name="f29" fmla="*/ f24 1 7"/>
                  <a:gd name="f30" fmla="*/ f25 1 6"/>
                  <a:gd name="f31" fmla="*/ f26 1 7"/>
                  <a:gd name="f32" fmla="*/ f27 1 6"/>
                  <a:gd name="f33" fmla="*/ 0 1 f23"/>
                  <a:gd name="f34" fmla="*/ f16 1 f23"/>
                  <a:gd name="f35" fmla="*/ 0 1 f22"/>
                  <a:gd name="f36" fmla="*/ f17 1 f22"/>
                  <a:gd name="f37" fmla="*/ f29 1 f23"/>
                  <a:gd name="f38" fmla="*/ f30 1 f22"/>
                  <a:gd name="f39" fmla="*/ f31 1 f23"/>
                  <a:gd name="f40" fmla="*/ f32 1 f22"/>
                  <a:gd name="f41" fmla="*/ f33 f13 1"/>
                  <a:gd name="f42" fmla="*/ f34 f13 1"/>
                  <a:gd name="f43" fmla="*/ f36 f14 1"/>
                  <a:gd name="f44" fmla="*/ f35 f14 1"/>
                  <a:gd name="f45" fmla="*/ f37 f13 1"/>
                  <a:gd name="f46" fmla="*/ f38 f14 1"/>
                  <a:gd name="f47" fmla="*/ f39 f13 1"/>
                  <a:gd name="f48" fmla="*/ f40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5" y="f46"/>
                  </a:cxn>
                  <a:cxn ang="f28">
                    <a:pos x="f47" y="f48"/>
                  </a:cxn>
                  <a:cxn ang="f28">
                    <a:pos x="f47" y="f48"/>
                  </a:cxn>
                  <a:cxn ang="f28">
                    <a:pos x="f45" y="f46"/>
                  </a:cxn>
                </a:cxnLst>
                <a:rect l="f41" t="f44" r="f42" b="f43"/>
                <a:pathLst>
                  <a:path w="7" h="6">
                    <a:moveTo>
                      <a:pt x="f5" y="f7"/>
                    </a:moveTo>
                    <a:cubicBezTo>
                      <a:pt x="f8" y="f9"/>
                      <a:pt x="f10" y="f8"/>
                      <a:pt x="f6" y="f5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7" y="f9"/>
                      <a:pt x="f11" y="f7"/>
                      <a:pt x="f5" y="f7"/>
                    </a:cubicBezTo>
                    <a:close/>
                  </a:path>
                </a:pathLst>
              </a:custGeom>
              <a:solidFill>
                <a:srgbClr val="48719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15" name="Freeform 178">
                <a:extLst>
                  <a:ext uri="{FF2B5EF4-FFF2-40B4-BE49-F238E27FC236}">
                    <a16:creationId xmlns:a16="http://schemas.microsoft.com/office/drawing/2014/main" id="{B34E1035-E70F-3CDB-1092-50502AAB21AE}"/>
                  </a:ext>
                </a:extLst>
              </p:cNvPr>
              <p:cNvSpPr/>
              <p:nvPr/>
            </p:nvSpPr>
            <p:spPr>
              <a:xfrm>
                <a:off x="9856783" y="5597527"/>
                <a:ext cx="34920" cy="34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"/>
                  <a:gd name="f7" fmla="val 2"/>
                  <a:gd name="f8" fmla="val 1"/>
                  <a:gd name="f9" fmla="+- 0 0 -90"/>
                  <a:gd name="f10" fmla="*/ f3 1 3"/>
                  <a:gd name="f11" fmla="*/ f4 1 3"/>
                  <a:gd name="f12" fmla="val f5"/>
                  <a:gd name="f13" fmla="val f6"/>
                  <a:gd name="f14" fmla="*/ f9 f0 1"/>
                  <a:gd name="f15" fmla="+- f13 0 f12"/>
                  <a:gd name="f16" fmla="*/ f14 1 f2"/>
                  <a:gd name="f17" fmla="*/ f15 1 3"/>
                  <a:gd name="f18" fmla="*/ 0 f15 1"/>
                  <a:gd name="f19" fmla="*/ 2 f15 1"/>
                  <a:gd name="f20" fmla="*/ 1 f15 1"/>
                  <a:gd name="f21" fmla="*/ 3 f15 1"/>
                  <a:gd name="f22" fmla="+- f16 0 f1"/>
                  <a:gd name="f23" fmla="*/ f18 1 3"/>
                  <a:gd name="f24" fmla="*/ f19 1 3"/>
                  <a:gd name="f25" fmla="*/ f20 1 3"/>
                  <a:gd name="f26" fmla="*/ f21 1 3"/>
                  <a:gd name="f27" fmla="*/ 0 1 f17"/>
                  <a:gd name="f28" fmla="*/ f13 1 f17"/>
                  <a:gd name="f29" fmla="*/ f23 1 f17"/>
                  <a:gd name="f30" fmla="*/ f24 1 f17"/>
                  <a:gd name="f31" fmla="*/ f25 1 f17"/>
                  <a:gd name="f32" fmla="*/ f26 1 f17"/>
                  <a:gd name="f33" fmla="*/ f27 f10 1"/>
                  <a:gd name="f34" fmla="*/ f28 f10 1"/>
                  <a:gd name="f35" fmla="*/ f28 f11 1"/>
                  <a:gd name="f36" fmla="*/ f27 f11 1"/>
                  <a:gd name="f37" fmla="*/ f29 f10 1"/>
                  <a:gd name="f38" fmla="*/ f29 f11 1"/>
                  <a:gd name="f39" fmla="*/ f30 f10 1"/>
                  <a:gd name="f40" fmla="*/ f30 f11 1"/>
                  <a:gd name="f41" fmla="*/ f31 f10 1"/>
                  <a:gd name="f42" fmla="*/ f32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2">
                    <a:pos x="f37" y="f38"/>
                  </a:cxn>
                  <a:cxn ang="f22">
                    <a:pos x="f39" y="f40"/>
                  </a:cxn>
                  <a:cxn ang="f22">
                    <a:pos x="f41" y="f42"/>
                  </a:cxn>
                  <a:cxn ang="f22">
                    <a:pos x="f37" y="f38"/>
                  </a:cxn>
                </a:cxnLst>
                <a:rect l="f33" t="f36" r="f34" b="f35"/>
                <a:pathLst>
                  <a:path w="3" h="3">
                    <a:moveTo>
                      <a:pt x="f5" y="f5"/>
                    </a:moveTo>
                    <a:cubicBezTo>
                      <a:pt x="f7" y="f5"/>
                      <a:pt x="f6" y="f5"/>
                      <a:pt x="f7" y="f7"/>
                    </a:cubicBezTo>
                    <a:cubicBezTo>
                      <a:pt x="f7" y="f7"/>
                      <a:pt x="f7" y="f6"/>
                      <a:pt x="f8" y="f6"/>
                    </a:cubicBezTo>
                    <a:cubicBezTo>
                      <a:pt x="f5" y="f7"/>
                      <a:pt x="f8" y="f8"/>
                      <a:pt x="f5" y="f5"/>
                    </a:cubicBezTo>
                    <a:close/>
                  </a:path>
                </a:pathLst>
              </a:custGeom>
              <a:solidFill>
                <a:srgbClr val="507CA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16" name="Freeform 179">
                <a:extLst>
                  <a:ext uri="{FF2B5EF4-FFF2-40B4-BE49-F238E27FC236}">
                    <a16:creationId xmlns:a16="http://schemas.microsoft.com/office/drawing/2014/main" id="{29B3740B-2EE3-34F9-09DE-7E9031F50116}"/>
                  </a:ext>
                </a:extLst>
              </p:cNvPr>
              <p:cNvSpPr/>
              <p:nvPr/>
            </p:nvSpPr>
            <p:spPr>
              <a:xfrm>
                <a:off x="10115550" y="5503865"/>
                <a:ext cx="22229" cy="587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"/>
                  <a:gd name="f7" fmla="val 5"/>
                  <a:gd name="f8" fmla="val 3"/>
                  <a:gd name="f9" fmla="val 1"/>
                  <a:gd name="f10" fmla="+- 0 0 -90"/>
                  <a:gd name="f11" fmla="*/ f3 1 2"/>
                  <a:gd name="f12" fmla="*/ f4 1 5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7 1 5"/>
                  <a:gd name="f21" fmla="*/ f18 1 2"/>
                  <a:gd name="f22" fmla="*/ 0 f18 1"/>
                  <a:gd name="f23" fmla="*/ 5 f17 1"/>
                  <a:gd name="f24" fmla="*/ 2 f18 1"/>
                  <a:gd name="f25" fmla="*/ 0 f17 1"/>
                  <a:gd name="f26" fmla="+- f19 0 f1"/>
                  <a:gd name="f27" fmla="*/ f22 1 2"/>
                  <a:gd name="f28" fmla="*/ f23 1 5"/>
                  <a:gd name="f29" fmla="*/ f24 1 2"/>
                  <a:gd name="f30" fmla="*/ f25 1 5"/>
                  <a:gd name="f31" fmla="*/ 0 1 f21"/>
                  <a:gd name="f32" fmla="*/ f14 1 f21"/>
                  <a:gd name="f33" fmla="*/ 0 1 f20"/>
                  <a:gd name="f34" fmla="*/ f15 1 f20"/>
                  <a:gd name="f35" fmla="*/ f27 1 f21"/>
                  <a:gd name="f36" fmla="*/ f28 1 f20"/>
                  <a:gd name="f37" fmla="*/ f29 1 f21"/>
                  <a:gd name="f38" fmla="*/ f30 1 f20"/>
                  <a:gd name="f39" fmla="*/ f31 f11 1"/>
                  <a:gd name="f40" fmla="*/ f32 f11 1"/>
                  <a:gd name="f41" fmla="*/ f34 f12 1"/>
                  <a:gd name="f42" fmla="*/ f33 f12 1"/>
                  <a:gd name="f43" fmla="*/ f35 f11 1"/>
                  <a:gd name="f44" fmla="*/ f36 f12 1"/>
                  <a:gd name="f45" fmla="*/ f37 f11 1"/>
                  <a:gd name="f46" fmla="*/ f3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43" y="f44"/>
                  </a:cxn>
                  <a:cxn ang="f26">
                    <a:pos x="f45" y="f46"/>
                  </a:cxn>
                  <a:cxn ang="f26">
                    <a:pos x="f43" y="f44"/>
                  </a:cxn>
                </a:cxnLst>
                <a:rect l="f39" t="f42" r="f40" b="f41"/>
                <a:pathLst>
                  <a:path w="2" h="5">
                    <a:moveTo>
                      <a:pt x="f5" y="f7"/>
                    </a:moveTo>
                    <a:cubicBezTo>
                      <a:pt x="f5" y="f8"/>
                      <a:pt x="f9" y="f9"/>
                      <a:pt x="f6" y="f5"/>
                    </a:cubicBezTo>
                    <a:cubicBezTo>
                      <a:pt x="f6" y="f6"/>
                      <a:pt x="f9" y="f8"/>
                      <a:pt x="f5" y="f7"/>
                    </a:cubicBezTo>
                    <a:close/>
                  </a:path>
                </a:pathLst>
              </a:custGeom>
              <a:solidFill>
                <a:srgbClr val="49709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17" name="Freeform 180">
                <a:extLst>
                  <a:ext uri="{FF2B5EF4-FFF2-40B4-BE49-F238E27FC236}">
                    <a16:creationId xmlns:a16="http://schemas.microsoft.com/office/drawing/2014/main" id="{6FD42CC1-CCF8-FB39-E636-3B9991A4B678}"/>
                  </a:ext>
                </a:extLst>
              </p:cNvPr>
              <p:cNvSpPr/>
              <p:nvPr/>
            </p:nvSpPr>
            <p:spPr>
              <a:xfrm>
                <a:off x="10150470" y="7035805"/>
                <a:ext cx="444498" cy="3730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"/>
                  <a:gd name="f7" fmla="val 32"/>
                  <a:gd name="f8" fmla="val 35"/>
                  <a:gd name="f9" fmla="val 15"/>
                  <a:gd name="f10" fmla="val 16"/>
                  <a:gd name="f11" fmla="val 21"/>
                  <a:gd name="f12" fmla="val 37"/>
                  <a:gd name="f13" fmla="val 25"/>
                  <a:gd name="f14" fmla="val 30"/>
                  <a:gd name="f15" fmla="val 31"/>
                  <a:gd name="f16" fmla="val 34"/>
                  <a:gd name="f17" fmla="val 33"/>
                  <a:gd name="f18" fmla="val 27"/>
                  <a:gd name="f19" fmla="val 28"/>
                  <a:gd name="f20" fmla="val 26"/>
                  <a:gd name="f21" fmla="val 23"/>
                  <a:gd name="f22" fmla="val 18"/>
                  <a:gd name="f23" fmla="val 20"/>
                  <a:gd name="f24" fmla="val 13"/>
                  <a:gd name="f25" fmla="val 14"/>
                  <a:gd name="f26" fmla="val 10"/>
                  <a:gd name="f27" fmla="val 8"/>
                  <a:gd name="f28" fmla="val 7"/>
                  <a:gd name="f29" fmla="val 1"/>
                  <a:gd name="f30" fmla="val 6"/>
                  <a:gd name="f31" fmla="val 5"/>
                  <a:gd name="f32" fmla="val 2"/>
                  <a:gd name="f33" fmla="val 4"/>
                  <a:gd name="f34" fmla="val 3"/>
                  <a:gd name="f35" fmla="val 17"/>
                  <a:gd name="f36" fmla="val 19"/>
                  <a:gd name="f37" fmla="val 22"/>
                  <a:gd name="f38" fmla="+- 0 0 -90"/>
                  <a:gd name="f39" fmla="*/ f3 1 38"/>
                  <a:gd name="f40" fmla="*/ f4 1 32"/>
                  <a:gd name="f41" fmla="val f5"/>
                  <a:gd name="f42" fmla="val f6"/>
                  <a:gd name="f43" fmla="val f7"/>
                  <a:gd name="f44" fmla="*/ f38 f0 1"/>
                  <a:gd name="f45" fmla="+- f43 0 f41"/>
                  <a:gd name="f46" fmla="+- f42 0 f41"/>
                  <a:gd name="f47" fmla="*/ f44 1 f2"/>
                  <a:gd name="f48" fmla="*/ f46 1 38"/>
                  <a:gd name="f49" fmla="*/ f45 1 32"/>
                  <a:gd name="f50" fmla="*/ 35 f46 1"/>
                  <a:gd name="f51" fmla="*/ 15 f45 1"/>
                  <a:gd name="f52" fmla="*/ 16 f45 1"/>
                  <a:gd name="f53" fmla="*/ 30 f45 1"/>
                  <a:gd name="f54" fmla="*/ 33 f46 1"/>
                  <a:gd name="f55" fmla="*/ 32 f45 1"/>
                  <a:gd name="f56" fmla="*/ 31 f46 1"/>
                  <a:gd name="f57" fmla="*/ 28 f46 1"/>
                  <a:gd name="f58" fmla="*/ 23 f45 1"/>
                  <a:gd name="f59" fmla="*/ 20 f46 1"/>
                  <a:gd name="f60" fmla="*/ 13 f45 1"/>
                  <a:gd name="f61" fmla="*/ 1 f46 1"/>
                  <a:gd name="f62" fmla="*/ 8 f45 1"/>
                  <a:gd name="f63" fmla="*/ 2 f46 1"/>
                  <a:gd name="f64" fmla="*/ 4 f45 1"/>
                  <a:gd name="f65" fmla="*/ 14 f46 1"/>
                  <a:gd name="f66" fmla="*/ 1 f45 1"/>
                  <a:gd name="f67" fmla="*/ 15 f46 1"/>
                  <a:gd name="f68" fmla="*/ 21 f46 1"/>
                  <a:gd name="f69" fmla="*/ 2 f45 1"/>
                  <a:gd name="f70" fmla="*/ 25 f46 1"/>
                  <a:gd name="f71" fmla="*/ 3 f45 1"/>
                  <a:gd name="f72" fmla="+- f47 0 f1"/>
                  <a:gd name="f73" fmla="*/ f50 1 38"/>
                  <a:gd name="f74" fmla="*/ f51 1 32"/>
                  <a:gd name="f75" fmla="*/ f52 1 32"/>
                  <a:gd name="f76" fmla="*/ f53 1 32"/>
                  <a:gd name="f77" fmla="*/ f54 1 38"/>
                  <a:gd name="f78" fmla="*/ f55 1 32"/>
                  <a:gd name="f79" fmla="*/ f56 1 38"/>
                  <a:gd name="f80" fmla="*/ f57 1 38"/>
                  <a:gd name="f81" fmla="*/ f58 1 32"/>
                  <a:gd name="f82" fmla="*/ f59 1 38"/>
                  <a:gd name="f83" fmla="*/ f60 1 32"/>
                  <a:gd name="f84" fmla="*/ f61 1 38"/>
                  <a:gd name="f85" fmla="*/ f62 1 32"/>
                  <a:gd name="f86" fmla="*/ f63 1 38"/>
                  <a:gd name="f87" fmla="*/ f64 1 32"/>
                  <a:gd name="f88" fmla="*/ f65 1 38"/>
                  <a:gd name="f89" fmla="*/ f66 1 32"/>
                  <a:gd name="f90" fmla="*/ f67 1 38"/>
                  <a:gd name="f91" fmla="*/ f68 1 38"/>
                  <a:gd name="f92" fmla="*/ f69 1 32"/>
                  <a:gd name="f93" fmla="*/ f70 1 38"/>
                  <a:gd name="f94" fmla="*/ f71 1 32"/>
                  <a:gd name="f95" fmla="*/ 0 1 f48"/>
                  <a:gd name="f96" fmla="*/ f42 1 f48"/>
                  <a:gd name="f97" fmla="*/ 0 1 f49"/>
                  <a:gd name="f98" fmla="*/ f43 1 f49"/>
                  <a:gd name="f99" fmla="*/ f73 1 f48"/>
                  <a:gd name="f100" fmla="*/ f74 1 f49"/>
                  <a:gd name="f101" fmla="*/ f75 1 f49"/>
                  <a:gd name="f102" fmla="*/ f76 1 f49"/>
                  <a:gd name="f103" fmla="*/ f77 1 f48"/>
                  <a:gd name="f104" fmla="*/ f78 1 f49"/>
                  <a:gd name="f105" fmla="*/ f79 1 f48"/>
                  <a:gd name="f106" fmla="*/ f80 1 f48"/>
                  <a:gd name="f107" fmla="*/ f81 1 f49"/>
                  <a:gd name="f108" fmla="*/ f82 1 f48"/>
                  <a:gd name="f109" fmla="*/ f83 1 f49"/>
                  <a:gd name="f110" fmla="*/ f84 1 f48"/>
                  <a:gd name="f111" fmla="*/ f85 1 f49"/>
                  <a:gd name="f112" fmla="*/ f86 1 f48"/>
                  <a:gd name="f113" fmla="*/ f87 1 f49"/>
                  <a:gd name="f114" fmla="*/ f88 1 f48"/>
                  <a:gd name="f115" fmla="*/ f89 1 f49"/>
                  <a:gd name="f116" fmla="*/ f90 1 f48"/>
                  <a:gd name="f117" fmla="*/ f91 1 f48"/>
                  <a:gd name="f118" fmla="*/ f92 1 f49"/>
                  <a:gd name="f119" fmla="*/ f93 1 f48"/>
                  <a:gd name="f120" fmla="*/ f94 1 f49"/>
                  <a:gd name="f121" fmla="*/ f95 f39 1"/>
                  <a:gd name="f122" fmla="*/ f96 f39 1"/>
                  <a:gd name="f123" fmla="*/ f98 f40 1"/>
                  <a:gd name="f124" fmla="*/ f97 f40 1"/>
                  <a:gd name="f125" fmla="*/ f99 f39 1"/>
                  <a:gd name="f126" fmla="*/ f100 f40 1"/>
                  <a:gd name="f127" fmla="*/ f101 f40 1"/>
                  <a:gd name="f128" fmla="*/ f102 f40 1"/>
                  <a:gd name="f129" fmla="*/ f103 f39 1"/>
                  <a:gd name="f130" fmla="*/ f104 f40 1"/>
                  <a:gd name="f131" fmla="*/ f105 f39 1"/>
                  <a:gd name="f132" fmla="*/ f106 f39 1"/>
                  <a:gd name="f133" fmla="*/ f107 f40 1"/>
                  <a:gd name="f134" fmla="*/ f108 f39 1"/>
                  <a:gd name="f135" fmla="*/ f109 f40 1"/>
                  <a:gd name="f136" fmla="*/ f110 f39 1"/>
                  <a:gd name="f137" fmla="*/ f111 f40 1"/>
                  <a:gd name="f138" fmla="*/ f112 f39 1"/>
                  <a:gd name="f139" fmla="*/ f113 f40 1"/>
                  <a:gd name="f140" fmla="*/ f114 f39 1"/>
                  <a:gd name="f141" fmla="*/ f115 f40 1"/>
                  <a:gd name="f142" fmla="*/ f116 f39 1"/>
                  <a:gd name="f143" fmla="*/ f117 f39 1"/>
                  <a:gd name="f144" fmla="*/ f118 f40 1"/>
                  <a:gd name="f145" fmla="*/ f119 f39 1"/>
                  <a:gd name="f146" fmla="*/ f12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2">
                    <a:pos x="f125" y="f126"/>
                  </a:cxn>
                  <a:cxn ang="f72">
                    <a:pos x="f125" y="f127"/>
                  </a:cxn>
                  <a:cxn ang="f72">
                    <a:pos x="f125" y="f128"/>
                  </a:cxn>
                  <a:cxn ang="f72">
                    <a:pos x="f129" y="f130"/>
                  </a:cxn>
                  <a:cxn ang="f72">
                    <a:pos x="f131" y="f128"/>
                  </a:cxn>
                  <a:cxn ang="f72">
                    <a:pos x="f132" y="f133"/>
                  </a:cxn>
                  <a:cxn ang="f72">
                    <a:pos x="f134" y="f135"/>
                  </a:cxn>
                  <a:cxn ang="f72">
                    <a:pos x="f136" y="f137"/>
                  </a:cxn>
                  <a:cxn ang="f72">
                    <a:pos x="f138" y="f139"/>
                  </a:cxn>
                  <a:cxn ang="f72">
                    <a:pos x="f140" y="f141"/>
                  </a:cxn>
                  <a:cxn ang="f72">
                    <a:pos x="f142" y="f141"/>
                  </a:cxn>
                  <a:cxn ang="f72">
                    <a:pos x="f143" y="f144"/>
                  </a:cxn>
                  <a:cxn ang="f72">
                    <a:pos x="f145" y="f146"/>
                  </a:cxn>
                  <a:cxn ang="f72">
                    <a:pos x="f125" y="f126"/>
                  </a:cxn>
                </a:cxnLst>
                <a:rect l="f121" t="f124" r="f122" b="f123"/>
                <a:pathLst>
                  <a:path w="38" h="32">
                    <a:moveTo>
                      <a:pt x="f8" y="f9"/>
                    </a:moveTo>
                    <a:cubicBezTo>
                      <a:pt x="f8" y="f9"/>
                      <a:pt x="f8" y="f10"/>
                      <a:pt x="f8" y="f10"/>
                    </a:cubicBezTo>
                    <a:cubicBezTo>
                      <a:pt x="f6" y="f11"/>
                      <a:pt x="f12" y="f13"/>
                      <a:pt x="f8" y="f14"/>
                    </a:cubicBezTo>
                    <a:cubicBezTo>
                      <a:pt x="f8" y="f15"/>
                      <a:pt x="f16" y="f7"/>
                      <a:pt x="f17" y="f7"/>
                    </a:cubicBezTo>
                    <a:cubicBezTo>
                      <a:pt x="f7" y="f7"/>
                      <a:pt x="f7" y="f15"/>
                      <a:pt x="f15" y="f14"/>
                    </a:cubicBezTo>
                    <a:cubicBezTo>
                      <a:pt x="f15" y="f18"/>
                      <a:pt x="f19" y="f20"/>
                      <a:pt x="f19" y="f21"/>
                    </a:cubicBezTo>
                    <a:cubicBezTo>
                      <a:pt x="f20" y="f22"/>
                      <a:pt x="f21" y="f9"/>
                      <a:pt x="f23" y="f24"/>
                    </a:cubicBezTo>
                    <a:cubicBezTo>
                      <a:pt x="f25" y="f26"/>
                      <a:pt x="f27" y="f28"/>
                      <a:pt x="f29" y="f27"/>
                    </a:cubicBezTo>
                    <a:cubicBezTo>
                      <a:pt x="f5" y="f30"/>
                      <a:pt x="f5" y="f31"/>
                      <a:pt x="f32" y="f33"/>
                    </a:cubicBezTo>
                    <a:cubicBezTo>
                      <a:pt x="f30" y="f34"/>
                      <a:pt x="f26" y="f29"/>
                      <a:pt x="f25" y="f29"/>
                    </a:cubicBezTo>
                    <a:cubicBezTo>
                      <a:pt x="f25" y="f29"/>
                      <a:pt x="f9" y="f29"/>
                      <a:pt x="f9" y="f29"/>
                    </a:cubicBezTo>
                    <a:cubicBezTo>
                      <a:pt x="f35" y="f32"/>
                      <a:pt x="f36" y="f5"/>
                      <a:pt x="f11" y="f32"/>
                    </a:cubicBezTo>
                    <a:cubicBezTo>
                      <a:pt x="f37" y="f32"/>
                      <a:pt x="f21" y="f32"/>
                      <a:pt x="f13" y="f34"/>
                    </a:cubicBezTo>
                    <a:cubicBezTo>
                      <a:pt x="f14" y="f33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507CB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18" name="Freeform 181">
                <a:extLst>
                  <a:ext uri="{FF2B5EF4-FFF2-40B4-BE49-F238E27FC236}">
                    <a16:creationId xmlns:a16="http://schemas.microsoft.com/office/drawing/2014/main" id="{5FA1B0C3-0478-7A49-5C8A-846261E06306}"/>
                  </a:ext>
                </a:extLst>
              </p:cNvPr>
              <p:cNvSpPr/>
              <p:nvPr/>
            </p:nvSpPr>
            <p:spPr>
              <a:xfrm>
                <a:off x="9998077" y="6942143"/>
                <a:ext cx="479429" cy="1873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1"/>
                  <a:gd name="f7" fmla="val 16"/>
                  <a:gd name="f8" fmla="val 2"/>
                  <a:gd name="f9" fmla="val 6"/>
                  <a:gd name="f10" fmla="val 3"/>
                  <a:gd name="f11" fmla="val 9"/>
                  <a:gd name="f12" fmla="val 7"/>
                  <a:gd name="f13" fmla="val 10"/>
                  <a:gd name="f14" fmla="val 15"/>
                  <a:gd name="f15" fmla="val 20"/>
                  <a:gd name="f16" fmla="val 23"/>
                  <a:gd name="f17" fmla="val 5"/>
                  <a:gd name="f18" fmla="val 25"/>
                  <a:gd name="f19" fmla="val 4"/>
                  <a:gd name="f20" fmla="val 26"/>
                  <a:gd name="f21" fmla="val 24"/>
                  <a:gd name="f22" fmla="val 1"/>
                  <a:gd name="f23" fmla="val 28"/>
                  <a:gd name="f24" fmla="val 31"/>
                  <a:gd name="f25" fmla="val 34"/>
                  <a:gd name="f26" fmla="val 38"/>
                  <a:gd name="f27" fmla="val 37"/>
                  <a:gd name="f28" fmla="val 32"/>
                  <a:gd name="f29" fmla="val 8"/>
                  <a:gd name="f30" fmla="val 30"/>
                  <a:gd name="f31" fmla="val 29"/>
                  <a:gd name="f32" fmla="val 27"/>
                  <a:gd name="f33" fmla="val 21"/>
                  <a:gd name="f34" fmla="val 18"/>
                  <a:gd name="f35" fmla="val 11"/>
                  <a:gd name="f36" fmla="val 12"/>
                  <a:gd name="f37" fmla="val 14"/>
                  <a:gd name="f38" fmla="val 13"/>
                  <a:gd name="f39" fmla="+- 0 0 -90"/>
                  <a:gd name="f40" fmla="*/ f3 1 41"/>
                  <a:gd name="f41" fmla="*/ f4 1 16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41"/>
                  <a:gd name="f50" fmla="*/ f46 1 16"/>
                  <a:gd name="f51" fmla="*/ 2 f47 1"/>
                  <a:gd name="f52" fmla="*/ 6 f46 1"/>
                  <a:gd name="f53" fmla="*/ 6 f47 1"/>
                  <a:gd name="f54" fmla="*/ 7 f46 1"/>
                  <a:gd name="f55" fmla="*/ 20 f47 1"/>
                  <a:gd name="f56" fmla="*/ 0 f46 1"/>
                  <a:gd name="f57" fmla="*/ 25 f47 1"/>
                  <a:gd name="f58" fmla="*/ 4 f46 1"/>
                  <a:gd name="f59" fmla="*/ 26 f47 1"/>
                  <a:gd name="f60" fmla="*/ 3 f46 1"/>
                  <a:gd name="f61" fmla="*/ 23 f47 1"/>
                  <a:gd name="f62" fmla="*/ 1 f46 1"/>
                  <a:gd name="f63" fmla="*/ 31 f47 1"/>
                  <a:gd name="f64" fmla="*/ 41 f47 1"/>
                  <a:gd name="f65" fmla="*/ 5 f46 1"/>
                  <a:gd name="f66" fmla="*/ 32 f47 1"/>
                  <a:gd name="f67" fmla="*/ 29 f47 1"/>
                  <a:gd name="f68" fmla="*/ 16 f47 1"/>
                  <a:gd name="f69" fmla="*/ 15 f47 1"/>
                  <a:gd name="f70" fmla="*/ 10 f47 1"/>
                  <a:gd name="f71" fmla="*/ 11 f46 1"/>
                  <a:gd name="f72" fmla="*/ 9 f47 1"/>
                  <a:gd name="f73" fmla="*/ 12 f46 1"/>
                  <a:gd name="f74" fmla="*/ 4 f47 1"/>
                  <a:gd name="f75" fmla="*/ 16 f46 1"/>
                  <a:gd name="f76" fmla="*/ 3 f47 1"/>
                  <a:gd name="f77" fmla="+- f48 0 f1"/>
                  <a:gd name="f78" fmla="*/ f51 1 41"/>
                  <a:gd name="f79" fmla="*/ f52 1 16"/>
                  <a:gd name="f80" fmla="*/ f53 1 41"/>
                  <a:gd name="f81" fmla="*/ f54 1 16"/>
                  <a:gd name="f82" fmla="*/ f55 1 41"/>
                  <a:gd name="f83" fmla="*/ f56 1 16"/>
                  <a:gd name="f84" fmla="*/ f57 1 41"/>
                  <a:gd name="f85" fmla="*/ f58 1 16"/>
                  <a:gd name="f86" fmla="*/ f59 1 41"/>
                  <a:gd name="f87" fmla="*/ f60 1 16"/>
                  <a:gd name="f88" fmla="*/ f61 1 41"/>
                  <a:gd name="f89" fmla="*/ f62 1 16"/>
                  <a:gd name="f90" fmla="*/ f63 1 41"/>
                  <a:gd name="f91" fmla="*/ f64 1 41"/>
                  <a:gd name="f92" fmla="*/ f65 1 16"/>
                  <a:gd name="f93" fmla="*/ f66 1 41"/>
                  <a:gd name="f94" fmla="*/ f67 1 41"/>
                  <a:gd name="f95" fmla="*/ f68 1 41"/>
                  <a:gd name="f96" fmla="*/ f69 1 41"/>
                  <a:gd name="f97" fmla="*/ f70 1 41"/>
                  <a:gd name="f98" fmla="*/ f71 1 16"/>
                  <a:gd name="f99" fmla="*/ f72 1 41"/>
                  <a:gd name="f100" fmla="*/ f73 1 16"/>
                  <a:gd name="f101" fmla="*/ f74 1 41"/>
                  <a:gd name="f102" fmla="*/ f75 1 16"/>
                  <a:gd name="f103" fmla="*/ f76 1 41"/>
                  <a:gd name="f104" fmla="*/ 0 1 f49"/>
                  <a:gd name="f105" fmla="*/ f43 1 f49"/>
                  <a:gd name="f106" fmla="*/ 0 1 f50"/>
                  <a:gd name="f107" fmla="*/ f44 1 f50"/>
                  <a:gd name="f108" fmla="*/ f78 1 f49"/>
                  <a:gd name="f109" fmla="*/ f79 1 f50"/>
                  <a:gd name="f110" fmla="*/ f80 1 f49"/>
                  <a:gd name="f111" fmla="*/ f81 1 f50"/>
                  <a:gd name="f112" fmla="*/ f82 1 f49"/>
                  <a:gd name="f113" fmla="*/ f83 1 f50"/>
                  <a:gd name="f114" fmla="*/ f84 1 f49"/>
                  <a:gd name="f115" fmla="*/ f85 1 f50"/>
                  <a:gd name="f116" fmla="*/ f86 1 f49"/>
                  <a:gd name="f117" fmla="*/ f87 1 f50"/>
                  <a:gd name="f118" fmla="*/ f88 1 f49"/>
                  <a:gd name="f119" fmla="*/ f89 1 f50"/>
                  <a:gd name="f120" fmla="*/ f90 1 f49"/>
                  <a:gd name="f121" fmla="*/ f91 1 f49"/>
                  <a:gd name="f122" fmla="*/ f92 1 f50"/>
                  <a:gd name="f123" fmla="*/ f93 1 f49"/>
                  <a:gd name="f124" fmla="*/ f94 1 f49"/>
                  <a:gd name="f125" fmla="*/ f95 1 f49"/>
                  <a:gd name="f126" fmla="*/ f96 1 f49"/>
                  <a:gd name="f127" fmla="*/ f97 1 f49"/>
                  <a:gd name="f128" fmla="*/ f98 1 f50"/>
                  <a:gd name="f129" fmla="*/ f99 1 f49"/>
                  <a:gd name="f130" fmla="*/ f100 1 f50"/>
                  <a:gd name="f131" fmla="*/ f101 1 f49"/>
                  <a:gd name="f132" fmla="*/ f102 1 f50"/>
                  <a:gd name="f133" fmla="*/ f103 1 f49"/>
                  <a:gd name="f134" fmla="*/ f104 f40 1"/>
                  <a:gd name="f135" fmla="*/ f105 f40 1"/>
                  <a:gd name="f136" fmla="*/ f107 f41 1"/>
                  <a:gd name="f137" fmla="*/ f106 f41 1"/>
                  <a:gd name="f138" fmla="*/ f108 f40 1"/>
                  <a:gd name="f139" fmla="*/ f109 f41 1"/>
                  <a:gd name="f140" fmla="*/ f110 f40 1"/>
                  <a:gd name="f141" fmla="*/ f111 f41 1"/>
                  <a:gd name="f142" fmla="*/ f112 f40 1"/>
                  <a:gd name="f143" fmla="*/ f113 f41 1"/>
                  <a:gd name="f144" fmla="*/ f114 f40 1"/>
                  <a:gd name="f145" fmla="*/ f115 f41 1"/>
                  <a:gd name="f146" fmla="*/ f116 f40 1"/>
                  <a:gd name="f147" fmla="*/ f117 f41 1"/>
                  <a:gd name="f148" fmla="*/ f118 f40 1"/>
                  <a:gd name="f149" fmla="*/ f119 f41 1"/>
                  <a:gd name="f150" fmla="*/ f120 f40 1"/>
                  <a:gd name="f151" fmla="*/ f121 f40 1"/>
                  <a:gd name="f152" fmla="*/ f122 f41 1"/>
                  <a:gd name="f153" fmla="*/ f123 f40 1"/>
                  <a:gd name="f154" fmla="*/ f124 f40 1"/>
                  <a:gd name="f155" fmla="*/ f125 f40 1"/>
                  <a:gd name="f156" fmla="*/ f126 f40 1"/>
                  <a:gd name="f157" fmla="*/ f127 f40 1"/>
                  <a:gd name="f158" fmla="*/ f128 f41 1"/>
                  <a:gd name="f159" fmla="*/ f129 f40 1"/>
                  <a:gd name="f160" fmla="*/ f130 f41 1"/>
                  <a:gd name="f161" fmla="*/ f131 f40 1"/>
                  <a:gd name="f162" fmla="*/ f132 f41 1"/>
                  <a:gd name="f163" fmla="*/ f133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7">
                    <a:pos x="f138" y="f139"/>
                  </a:cxn>
                  <a:cxn ang="f77">
                    <a:pos x="f140" y="f141"/>
                  </a:cxn>
                  <a:cxn ang="f77">
                    <a:pos x="f142" y="f143"/>
                  </a:cxn>
                  <a:cxn ang="f77">
                    <a:pos x="f144" y="f145"/>
                  </a:cxn>
                  <a:cxn ang="f77">
                    <a:pos x="f146" y="f145"/>
                  </a:cxn>
                  <a:cxn ang="f77">
                    <a:pos x="f144" y="f147"/>
                  </a:cxn>
                  <a:cxn ang="f77">
                    <a:pos x="f148" y="f149"/>
                  </a:cxn>
                  <a:cxn ang="f77">
                    <a:pos x="f150" y="f143"/>
                  </a:cxn>
                  <a:cxn ang="f77">
                    <a:pos x="f150" y="f143"/>
                  </a:cxn>
                  <a:cxn ang="f77">
                    <a:pos x="f151" y="f147"/>
                  </a:cxn>
                  <a:cxn ang="f77">
                    <a:pos x="f150" y="f152"/>
                  </a:cxn>
                  <a:cxn ang="f77">
                    <a:pos x="f153" y="f141"/>
                  </a:cxn>
                  <a:cxn ang="f77">
                    <a:pos x="f154" y="f141"/>
                  </a:cxn>
                  <a:cxn ang="f77">
                    <a:pos x="f148" y="f139"/>
                  </a:cxn>
                  <a:cxn ang="f77">
                    <a:pos x="f155" y="f139"/>
                  </a:cxn>
                  <a:cxn ang="f77">
                    <a:pos x="f156" y="f139"/>
                  </a:cxn>
                  <a:cxn ang="f77">
                    <a:pos x="f157" y="f158"/>
                  </a:cxn>
                  <a:cxn ang="f77">
                    <a:pos x="f159" y="f160"/>
                  </a:cxn>
                  <a:cxn ang="f77">
                    <a:pos x="f161" y="f162"/>
                  </a:cxn>
                  <a:cxn ang="f77">
                    <a:pos x="f163" y="f162"/>
                  </a:cxn>
                  <a:cxn ang="f77">
                    <a:pos x="f163" y="f162"/>
                  </a:cxn>
                  <a:cxn ang="f77">
                    <a:pos x="f138" y="f139"/>
                  </a:cxn>
                </a:cxnLst>
                <a:rect l="f134" t="f137" r="f135" b="f136"/>
                <a:pathLst>
                  <a:path w="41" h="16">
                    <a:moveTo>
                      <a:pt x="f8" y="f9"/>
                    </a:moveTo>
                    <a:cubicBezTo>
                      <a:pt x="f10" y="f11"/>
                      <a:pt x="f10" y="f11"/>
                      <a:pt x="f9" y="f12"/>
                    </a:cubicBezTo>
                    <a:cubicBezTo>
                      <a:pt x="f13" y="f10"/>
                      <a:pt x="f14" y="f8"/>
                      <a:pt x="f15" y="f5"/>
                    </a:cubicBezTo>
                    <a:cubicBezTo>
                      <a:pt x="f15" y="f10"/>
                      <a:pt x="f16" y="f17"/>
                      <a:pt x="f18" y="f19"/>
                    </a:cubicBezTo>
                    <a:cubicBezTo>
                      <a:pt x="f20" y="f19"/>
                      <a:pt x="f20" y="f19"/>
                      <a:pt x="f20" y="f19"/>
                    </a:cubicBezTo>
                    <a:cubicBezTo>
                      <a:pt x="f20" y="f10"/>
                      <a:pt x="f20" y="f10"/>
                      <a:pt x="f18" y="f10"/>
                    </a:cubicBezTo>
                    <a:cubicBezTo>
                      <a:pt x="f18" y="f10"/>
                      <a:pt x="f21" y="f10"/>
                      <a:pt x="f16" y="f22"/>
                    </a:cubicBezTo>
                    <a:cubicBezTo>
                      <a:pt x="f20" y="f22"/>
                      <a:pt x="f23" y="f5"/>
                      <a:pt x="f24" y="f5"/>
                    </a:cubicBezTo>
                    <a:cubicBezTo>
                      <a:pt x="f24" y="f5"/>
                      <a:pt x="f24" y="f5"/>
                      <a:pt x="f24" y="f5"/>
                    </a:cubicBezTo>
                    <a:cubicBezTo>
                      <a:pt x="f25" y="f10"/>
                      <a:pt x="f26" y="f8"/>
                      <a:pt x="f6" y="f10"/>
                    </a:cubicBezTo>
                    <a:cubicBezTo>
                      <a:pt x="f27" y="f19"/>
                      <a:pt x="f25" y="f8"/>
                      <a:pt x="f24" y="f17"/>
                    </a:cubicBezTo>
                    <a:cubicBezTo>
                      <a:pt x="f24" y="f9"/>
                      <a:pt x="f28" y="f9"/>
                      <a:pt x="f28" y="f12"/>
                    </a:cubicBezTo>
                    <a:cubicBezTo>
                      <a:pt x="f24" y="f29"/>
                      <a:pt x="f30" y="f29"/>
                      <a:pt x="f31" y="f12"/>
                    </a:cubicBezTo>
                    <a:cubicBezTo>
                      <a:pt x="f32" y="f9"/>
                      <a:pt x="f18" y="f9"/>
                      <a:pt x="f16" y="f9"/>
                    </a:cubicBezTo>
                    <a:cubicBezTo>
                      <a:pt x="f33" y="f12"/>
                      <a:pt x="f34" y="f12"/>
                      <a:pt x="f7" y="f9"/>
                    </a:cubicBezTo>
                    <a:cubicBezTo>
                      <a:pt x="f7" y="f9"/>
                      <a:pt x="f14" y="f9"/>
                      <a:pt x="f14" y="f9"/>
                    </a:cubicBezTo>
                    <a:cubicBezTo>
                      <a:pt x="f7" y="f13"/>
                      <a:pt x="f35" y="f29"/>
                      <a:pt x="f13" y="f35"/>
                    </a:cubicBezTo>
                    <a:cubicBezTo>
                      <a:pt x="f13" y="f35"/>
                      <a:pt x="f13" y="f36"/>
                      <a:pt x="f11" y="f36"/>
                    </a:cubicBezTo>
                    <a:cubicBezTo>
                      <a:pt x="f12" y="f36"/>
                      <a:pt x="f9" y="f37"/>
                      <a:pt x="f19" y="f7"/>
                    </a:cubicBezTo>
                    <a:cubicBezTo>
                      <a:pt x="f19" y="f7"/>
                      <a:pt x="f10" y="f7"/>
                      <a:pt x="f10" y="f7"/>
                    </a:cubicBezTo>
                    <a:cubicBezTo>
                      <a:pt x="f10" y="f7"/>
                      <a:pt x="f10" y="f7"/>
                      <a:pt x="f10" y="f7"/>
                    </a:cubicBezTo>
                    <a:cubicBezTo>
                      <a:pt x="f8" y="f38"/>
                      <a:pt x="f5" y="f13"/>
                      <a:pt x="f8" y="f9"/>
                    </a:cubicBezTo>
                    <a:close/>
                  </a:path>
                </a:pathLst>
              </a:custGeom>
              <a:solidFill>
                <a:srgbClr val="496F9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19" name="Freeform 182">
                <a:extLst>
                  <a:ext uri="{FF2B5EF4-FFF2-40B4-BE49-F238E27FC236}">
                    <a16:creationId xmlns:a16="http://schemas.microsoft.com/office/drawing/2014/main" id="{AA29262E-01FF-A476-539C-D0A6F8A9674A}"/>
                  </a:ext>
                </a:extLst>
              </p:cNvPr>
              <p:cNvSpPr/>
              <p:nvPr/>
            </p:nvSpPr>
            <p:spPr>
              <a:xfrm>
                <a:off x="10455277" y="7223129"/>
                <a:ext cx="152403" cy="32702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"/>
                  <a:gd name="f7" fmla="val 28"/>
                  <a:gd name="f8" fmla="val 2"/>
                  <a:gd name="f9" fmla="val 7"/>
                  <a:gd name="f10" fmla="val 3"/>
                  <a:gd name="f11" fmla="val 8"/>
                  <a:gd name="f12" fmla="val 4"/>
                  <a:gd name="f13" fmla="val 10"/>
                  <a:gd name="f14" fmla="val 5"/>
                  <a:gd name="f15" fmla="val 6"/>
                  <a:gd name="f16" fmla="val 14"/>
                  <a:gd name="f17" fmla="val 15"/>
                  <a:gd name="f18" fmla="val 9"/>
                  <a:gd name="f19" fmla="val 12"/>
                  <a:gd name="f20" fmla="val 1"/>
                  <a:gd name="f21" fmla="val 11"/>
                  <a:gd name="f22" fmla="val 20"/>
                  <a:gd name="f23" fmla="val 23"/>
                  <a:gd name="f24" fmla="val 25"/>
                  <a:gd name="f25" fmla="val 27"/>
                  <a:gd name="f26" fmla="val 24"/>
                  <a:gd name="f27" fmla="val 22"/>
                  <a:gd name="f28" fmla="val 19"/>
                  <a:gd name="f29" fmla="+- 0 0 -90"/>
                  <a:gd name="f30" fmla="*/ f3 1 13"/>
                  <a:gd name="f31" fmla="*/ f4 1 28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13"/>
                  <a:gd name="f40" fmla="*/ f36 1 28"/>
                  <a:gd name="f41" fmla="*/ 2 f37 1"/>
                  <a:gd name="f42" fmla="*/ 7 f36 1"/>
                  <a:gd name="f43" fmla="*/ 5 f37 1"/>
                  <a:gd name="f44" fmla="*/ 13 f36 1"/>
                  <a:gd name="f45" fmla="*/ 7 f37 1"/>
                  <a:gd name="f46" fmla="*/ 15 f36 1"/>
                  <a:gd name="f47" fmla="*/ 9 f37 1"/>
                  <a:gd name="f48" fmla="*/ 12 f36 1"/>
                  <a:gd name="f49" fmla="*/ 0 f36 1"/>
                  <a:gd name="f50" fmla="*/ 12 f37 1"/>
                  <a:gd name="f51" fmla="*/ 2 f36 1"/>
                  <a:gd name="f52" fmla="*/ 8 f36 1"/>
                  <a:gd name="f53" fmla="*/ 10 f37 1"/>
                  <a:gd name="f54" fmla="*/ 20 f36 1"/>
                  <a:gd name="f55" fmla="*/ 6 f37 1"/>
                  <a:gd name="f56" fmla="*/ 27 f36 1"/>
                  <a:gd name="f57" fmla="*/ 22 f36 1"/>
                  <a:gd name="f58" fmla="*/ 3 f37 1"/>
                  <a:gd name="f59" fmla="+- f38 0 f1"/>
                  <a:gd name="f60" fmla="*/ f41 1 13"/>
                  <a:gd name="f61" fmla="*/ f42 1 28"/>
                  <a:gd name="f62" fmla="*/ f43 1 13"/>
                  <a:gd name="f63" fmla="*/ f44 1 28"/>
                  <a:gd name="f64" fmla="*/ f45 1 13"/>
                  <a:gd name="f65" fmla="*/ f46 1 28"/>
                  <a:gd name="f66" fmla="*/ f47 1 13"/>
                  <a:gd name="f67" fmla="*/ f48 1 28"/>
                  <a:gd name="f68" fmla="*/ f49 1 28"/>
                  <a:gd name="f69" fmla="*/ f50 1 13"/>
                  <a:gd name="f70" fmla="*/ f51 1 28"/>
                  <a:gd name="f71" fmla="*/ f52 1 28"/>
                  <a:gd name="f72" fmla="*/ f53 1 13"/>
                  <a:gd name="f73" fmla="*/ f54 1 28"/>
                  <a:gd name="f74" fmla="*/ f55 1 13"/>
                  <a:gd name="f75" fmla="*/ f56 1 28"/>
                  <a:gd name="f76" fmla="*/ f57 1 28"/>
                  <a:gd name="f77" fmla="*/ f58 1 13"/>
                  <a:gd name="f78" fmla="*/ 0 1 f39"/>
                  <a:gd name="f79" fmla="*/ f33 1 f39"/>
                  <a:gd name="f80" fmla="*/ 0 1 f40"/>
                  <a:gd name="f81" fmla="*/ f34 1 f40"/>
                  <a:gd name="f82" fmla="*/ f60 1 f39"/>
                  <a:gd name="f83" fmla="*/ f61 1 f40"/>
                  <a:gd name="f84" fmla="*/ f62 1 f39"/>
                  <a:gd name="f85" fmla="*/ f63 1 f40"/>
                  <a:gd name="f86" fmla="*/ f64 1 f39"/>
                  <a:gd name="f87" fmla="*/ f65 1 f40"/>
                  <a:gd name="f88" fmla="*/ f66 1 f39"/>
                  <a:gd name="f89" fmla="*/ f67 1 f40"/>
                  <a:gd name="f90" fmla="*/ f68 1 f40"/>
                  <a:gd name="f91" fmla="*/ f69 1 f39"/>
                  <a:gd name="f92" fmla="*/ f70 1 f40"/>
                  <a:gd name="f93" fmla="*/ f71 1 f40"/>
                  <a:gd name="f94" fmla="*/ f72 1 f39"/>
                  <a:gd name="f95" fmla="*/ f73 1 f40"/>
                  <a:gd name="f96" fmla="*/ f74 1 f39"/>
                  <a:gd name="f97" fmla="*/ f75 1 f40"/>
                  <a:gd name="f98" fmla="*/ f76 1 f40"/>
                  <a:gd name="f99" fmla="*/ f77 1 f39"/>
                  <a:gd name="f100" fmla="*/ f78 f30 1"/>
                  <a:gd name="f101" fmla="*/ f79 f30 1"/>
                  <a:gd name="f102" fmla="*/ f81 f31 1"/>
                  <a:gd name="f103" fmla="*/ f80 f31 1"/>
                  <a:gd name="f104" fmla="*/ f82 f30 1"/>
                  <a:gd name="f105" fmla="*/ f83 f31 1"/>
                  <a:gd name="f106" fmla="*/ f84 f30 1"/>
                  <a:gd name="f107" fmla="*/ f85 f31 1"/>
                  <a:gd name="f108" fmla="*/ f86 f30 1"/>
                  <a:gd name="f109" fmla="*/ f87 f31 1"/>
                  <a:gd name="f110" fmla="*/ f88 f30 1"/>
                  <a:gd name="f111" fmla="*/ f89 f31 1"/>
                  <a:gd name="f112" fmla="*/ f90 f31 1"/>
                  <a:gd name="f113" fmla="*/ f91 f30 1"/>
                  <a:gd name="f114" fmla="*/ f92 f31 1"/>
                  <a:gd name="f115" fmla="*/ f93 f31 1"/>
                  <a:gd name="f116" fmla="*/ f94 f30 1"/>
                  <a:gd name="f117" fmla="*/ f95 f31 1"/>
                  <a:gd name="f118" fmla="*/ f96 f30 1"/>
                  <a:gd name="f119" fmla="*/ f97 f31 1"/>
                  <a:gd name="f120" fmla="*/ f98 f31 1"/>
                  <a:gd name="f121" fmla="*/ f99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104" y="f105"/>
                  </a:cxn>
                  <a:cxn ang="f59">
                    <a:pos x="f106" y="f107"/>
                  </a:cxn>
                  <a:cxn ang="f59">
                    <a:pos x="f108" y="f109"/>
                  </a:cxn>
                  <a:cxn ang="f59">
                    <a:pos x="f110" y="f111"/>
                  </a:cxn>
                  <a:cxn ang="f59">
                    <a:pos x="f110" y="f112"/>
                  </a:cxn>
                  <a:cxn ang="f59">
                    <a:pos x="f113" y="f114"/>
                  </a:cxn>
                  <a:cxn ang="f59">
                    <a:pos x="f113" y="f115"/>
                  </a:cxn>
                  <a:cxn ang="f59">
                    <a:pos x="f116" y="f117"/>
                  </a:cxn>
                  <a:cxn ang="f59">
                    <a:pos x="f118" y="f119"/>
                  </a:cxn>
                  <a:cxn ang="f59">
                    <a:pos x="f106" y="f119"/>
                  </a:cxn>
                  <a:cxn ang="f59">
                    <a:pos x="f106" y="f120"/>
                  </a:cxn>
                  <a:cxn ang="f59">
                    <a:pos x="f121" y="f111"/>
                  </a:cxn>
                  <a:cxn ang="f59">
                    <a:pos x="f104" y="f105"/>
                  </a:cxn>
                </a:cxnLst>
                <a:rect l="f100" t="f103" r="f101" b="f102"/>
                <a:pathLst>
                  <a:path w="13" h="28">
                    <a:moveTo>
                      <a:pt x="f8" y="f9"/>
                    </a:moveTo>
                    <a:cubicBezTo>
                      <a:pt x="f10" y="f11"/>
                      <a:pt x="f12" y="f13"/>
                      <a:pt x="f14" y="f6"/>
                    </a:cubicBezTo>
                    <a:cubicBezTo>
                      <a:pt x="f15" y="f16"/>
                      <a:pt x="f15" y="f17"/>
                      <a:pt x="f9" y="f17"/>
                    </a:cubicBezTo>
                    <a:cubicBezTo>
                      <a:pt x="f18" y="f17"/>
                      <a:pt x="f18" y="f6"/>
                      <a:pt x="f18" y="f19"/>
                    </a:cubicBezTo>
                    <a:cubicBezTo>
                      <a:pt x="f13" y="f11"/>
                      <a:pt x="f18" y="f12"/>
                      <a:pt x="f18" y="f5"/>
                    </a:cubicBezTo>
                    <a:cubicBezTo>
                      <a:pt x="f13" y="f20"/>
                      <a:pt x="f19" y="f5"/>
                      <a:pt x="f19" y="f8"/>
                    </a:cubicBezTo>
                    <a:cubicBezTo>
                      <a:pt x="f6" y="f12"/>
                      <a:pt x="f6" y="f15"/>
                      <a:pt x="f19" y="f11"/>
                    </a:cubicBezTo>
                    <a:cubicBezTo>
                      <a:pt x="f21" y="f19"/>
                      <a:pt x="f18" y="f17"/>
                      <a:pt x="f13" y="f22"/>
                    </a:cubicBezTo>
                    <a:cubicBezTo>
                      <a:pt x="f13" y="f23"/>
                      <a:pt x="f9" y="f24"/>
                      <a:pt x="f15" y="f25"/>
                    </a:cubicBezTo>
                    <a:cubicBezTo>
                      <a:pt x="f15" y="f7"/>
                      <a:pt x="f14" y="f7"/>
                      <a:pt x="f14" y="f25"/>
                    </a:cubicBezTo>
                    <a:cubicBezTo>
                      <a:pt x="f12" y="f24"/>
                      <a:pt x="f12" y="f26"/>
                      <a:pt x="f14" y="f27"/>
                    </a:cubicBezTo>
                    <a:cubicBezTo>
                      <a:pt x="f9" y="f28"/>
                      <a:pt x="f15" y="f17"/>
                      <a:pt x="f10" y="f19"/>
                    </a:cubicBezTo>
                    <a:cubicBezTo>
                      <a:pt x="f8" y="f13"/>
                      <a:pt x="f5" y="f18"/>
                      <a:pt x="f8" y="f9"/>
                    </a:cubicBezTo>
                    <a:close/>
                  </a:path>
                </a:pathLst>
              </a:custGeom>
              <a:solidFill>
                <a:srgbClr val="496F9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20" name="Freeform 183">
                <a:extLst>
                  <a:ext uri="{FF2B5EF4-FFF2-40B4-BE49-F238E27FC236}">
                    <a16:creationId xmlns:a16="http://schemas.microsoft.com/office/drawing/2014/main" id="{006C87CD-C1C4-4338-C3EA-9E8B788A819F}"/>
                  </a:ext>
                </a:extLst>
              </p:cNvPr>
              <p:cNvSpPr/>
              <p:nvPr/>
            </p:nvSpPr>
            <p:spPr>
              <a:xfrm>
                <a:off x="10021888" y="7035805"/>
                <a:ext cx="292095" cy="2444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"/>
                  <a:gd name="f7" fmla="val 21"/>
                  <a:gd name="f8" fmla="val 1"/>
                  <a:gd name="f9" fmla="val 2"/>
                  <a:gd name="f10" fmla="val 18"/>
                  <a:gd name="f11" fmla="val 4"/>
                  <a:gd name="f12" fmla="val 14"/>
                  <a:gd name="f13" fmla="val 5"/>
                  <a:gd name="f14" fmla="val 12"/>
                  <a:gd name="f15" fmla="val 11"/>
                  <a:gd name="f16" fmla="val 6"/>
                  <a:gd name="f17" fmla="val 8"/>
                  <a:gd name="f18" fmla="val 10"/>
                  <a:gd name="f19" fmla="val 9"/>
                  <a:gd name="f20" fmla="val 13"/>
                  <a:gd name="f21" fmla="val 19"/>
                  <a:gd name="f22" fmla="val 20"/>
                  <a:gd name="f23" fmla="val 7"/>
                  <a:gd name="f24" fmla="val 3"/>
                  <a:gd name="f25" fmla="val 17"/>
                  <a:gd name="f26" fmla="val 23"/>
                  <a:gd name="f27" fmla="val 24"/>
                  <a:gd name="f28" fmla="+- 0 0 -90"/>
                  <a:gd name="f29" fmla="*/ f3 1 25"/>
                  <a:gd name="f30" fmla="*/ f4 1 21"/>
                  <a:gd name="f31" fmla="val f5"/>
                  <a:gd name="f32" fmla="val f6"/>
                  <a:gd name="f33" fmla="val f7"/>
                  <a:gd name="f34" fmla="*/ f28 f0 1"/>
                  <a:gd name="f35" fmla="+- f33 0 f31"/>
                  <a:gd name="f36" fmla="+- f32 0 f31"/>
                  <a:gd name="f37" fmla="*/ f34 1 f2"/>
                  <a:gd name="f38" fmla="*/ f36 1 25"/>
                  <a:gd name="f39" fmla="*/ f35 1 21"/>
                  <a:gd name="f40" fmla="*/ 25 f36 1"/>
                  <a:gd name="f41" fmla="*/ 1 f35 1"/>
                  <a:gd name="f42" fmla="*/ 14 f36 1"/>
                  <a:gd name="f43" fmla="*/ 5 f35 1"/>
                  <a:gd name="f44" fmla="*/ 12 f36 1"/>
                  <a:gd name="f45" fmla="*/ 8 f35 1"/>
                  <a:gd name="f46" fmla="*/ 10 f36 1"/>
                  <a:gd name="f47" fmla="*/ 11 f35 1"/>
                  <a:gd name="f48" fmla="*/ 9 f36 1"/>
                  <a:gd name="f49" fmla="*/ 13 f35 1"/>
                  <a:gd name="f50" fmla="*/ 1 f36 1"/>
                  <a:gd name="f51" fmla="*/ 21 f35 1"/>
                  <a:gd name="f52" fmla="*/ 0 f36 1"/>
                  <a:gd name="f53" fmla="*/ 20 f35 1"/>
                  <a:gd name="f54" fmla="*/ 5 f36 1"/>
                  <a:gd name="f55" fmla="*/ 7 f36 1"/>
                  <a:gd name="f56" fmla="*/ 7 f35 1"/>
                  <a:gd name="f57" fmla="*/ 6 f35 1"/>
                  <a:gd name="f58" fmla="*/ 23 f36 1"/>
                  <a:gd name="f59" fmla="*/ 24 f36 1"/>
                  <a:gd name="f60" fmla="+- f37 0 f1"/>
                  <a:gd name="f61" fmla="*/ f40 1 25"/>
                  <a:gd name="f62" fmla="*/ f41 1 21"/>
                  <a:gd name="f63" fmla="*/ f42 1 25"/>
                  <a:gd name="f64" fmla="*/ f43 1 21"/>
                  <a:gd name="f65" fmla="*/ f44 1 25"/>
                  <a:gd name="f66" fmla="*/ f45 1 21"/>
                  <a:gd name="f67" fmla="*/ f46 1 25"/>
                  <a:gd name="f68" fmla="*/ f47 1 21"/>
                  <a:gd name="f69" fmla="*/ f48 1 25"/>
                  <a:gd name="f70" fmla="*/ f49 1 21"/>
                  <a:gd name="f71" fmla="*/ f50 1 25"/>
                  <a:gd name="f72" fmla="*/ f51 1 21"/>
                  <a:gd name="f73" fmla="*/ f52 1 25"/>
                  <a:gd name="f74" fmla="*/ f53 1 21"/>
                  <a:gd name="f75" fmla="*/ f54 1 25"/>
                  <a:gd name="f76" fmla="*/ f55 1 25"/>
                  <a:gd name="f77" fmla="*/ f56 1 21"/>
                  <a:gd name="f78" fmla="*/ f57 1 21"/>
                  <a:gd name="f79" fmla="*/ f58 1 25"/>
                  <a:gd name="f80" fmla="*/ f59 1 25"/>
                  <a:gd name="f81" fmla="*/ 0 1 f38"/>
                  <a:gd name="f82" fmla="*/ f32 1 f38"/>
                  <a:gd name="f83" fmla="*/ 0 1 f39"/>
                  <a:gd name="f84" fmla="*/ f33 1 f39"/>
                  <a:gd name="f85" fmla="*/ f61 1 f38"/>
                  <a:gd name="f86" fmla="*/ f62 1 f39"/>
                  <a:gd name="f87" fmla="*/ f63 1 f38"/>
                  <a:gd name="f88" fmla="*/ f64 1 f39"/>
                  <a:gd name="f89" fmla="*/ f65 1 f38"/>
                  <a:gd name="f90" fmla="*/ f66 1 f39"/>
                  <a:gd name="f91" fmla="*/ f67 1 f38"/>
                  <a:gd name="f92" fmla="*/ f68 1 f39"/>
                  <a:gd name="f93" fmla="*/ f69 1 f38"/>
                  <a:gd name="f94" fmla="*/ f70 1 f39"/>
                  <a:gd name="f95" fmla="*/ f71 1 f38"/>
                  <a:gd name="f96" fmla="*/ f72 1 f39"/>
                  <a:gd name="f97" fmla="*/ f73 1 f38"/>
                  <a:gd name="f98" fmla="*/ f74 1 f39"/>
                  <a:gd name="f99" fmla="*/ f75 1 f38"/>
                  <a:gd name="f100" fmla="*/ f76 1 f38"/>
                  <a:gd name="f101" fmla="*/ f77 1 f39"/>
                  <a:gd name="f102" fmla="*/ f78 1 f39"/>
                  <a:gd name="f103" fmla="*/ f79 1 f38"/>
                  <a:gd name="f104" fmla="*/ f80 1 f38"/>
                  <a:gd name="f105" fmla="*/ f81 f29 1"/>
                  <a:gd name="f106" fmla="*/ f82 f29 1"/>
                  <a:gd name="f107" fmla="*/ f84 f30 1"/>
                  <a:gd name="f108" fmla="*/ f83 f30 1"/>
                  <a:gd name="f109" fmla="*/ f85 f29 1"/>
                  <a:gd name="f110" fmla="*/ f86 f30 1"/>
                  <a:gd name="f111" fmla="*/ f87 f29 1"/>
                  <a:gd name="f112" fmla="*/ f88 f30 1"/>
                  <a:gd name="f113" fmla="*/ f89 f29 1"/>
                  <a:gd name="f114" fmla="*/ f90 f30 1"/>
                  <a:gd name="f115" fmla="*/ f91 f29 1"/>
                  <a:gd name="f116" fmla="*/ f92 f30 1"/>
                  <a:gd name="f117" fmla="*/ f93 f29 1"/>
                  <a:gd name="f118" fmla="*/ f94 f30 1"/>
                  <a:gd name="f119" fmla="*/ f95 f29 1"/>
                  <a:gd name="f120" fmla="*/ f96 f30 1"/>
                  <a:gd name="f121" fmla="*/ f97 f29 1"/>
                  <a:gd name="f122" fmla="*/ f98 f30 1"/>
                  <a:gd name="f123" fmla="*/ f99 f29 1"/>
                  <a:gd name="f124" fmla="*/ f100 f29 1"/>
                  <a:gd name="f125" fmla="*/ f101 f30 1"/>
                  <a:gd name="f126" fmla="*/ f102 f30 1"/>
                  <a:gd name="f127" fmla="*/ f103 f29 1"/>
                  <a:gd name="f128" fmla="*/ f104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109" y="f110"/>
                  </a:cxn>
                  <a:cxn ang="f60">
                    <a:pos x="f111" y="f112"/>
                  </a:cxn>
                  <a:cxn ang="f60">
                    <a:pos x="f113" y="f114"/>
                  </a:cxn>
                  <a:cxn ang="f60">
                    <a:pos x="f115" y="f116"/>
                  </a:cxn>
                  <a:cxn ang="f60">
                    <a:pos x="f117" y="f118"/>
                  </a:cxn>
                  <a:cxn ang="f60">
                    <a:pos x="f119" y="f120"/>
                  </a:cxn>
                  <a:cxn ang="f60">
                    <a:pos x="f121" y="f120"/>
                  </a:cxn>
                  <a:cxn ang="f60">
                    <a:pos x="f121" y="f122"/>
                  </a:cxn>
                  <a:cxn ang="f60">
                    <a:pos x="f123" y="f118"/>
                  </a:cxn>
                  <a:cxn ang="f60">
                    <a:pos x="f124" y="f125"/>
                  </a:cxn>
                  <a:cxn ang="f60">
                    <a:pos x="f124" y="f126"/>
                  </a:cxn>
                  <a:cxn ang="f60">
                    <a:pos x="f127" y="f110"/>
                  </a:cxn>
                  <a:cxn ang="f60">
                    <a:pos x="f128" y="f110"/>
                  </a:cxn>
                  <a:cxn ang="f60">
                    <a:pos x="f109" y="f110"/>
                  </a:cxn>
                </a:cxnLst>
                <a:rect l="f105" t="f108" r="f106" b="f107"/>
                <a:pathLst>
                  <a:path w="25" h="21">
                    <a:moveTo>
                      <a:pt x="f6" y="f8"/>
                    </a:moveTo>
                    <a:cubicBezTo>
                      <a:pt x="f7" y="f9"/>
                      <a:pt x="f10" y="f11"/>
                      <a:pt x="f12" y="f13"/>
                    </a:cubicBezTo>
                    <a:cubicBezTo>
                      <a:pt x="f14" y="f13"/>
                      <a:pt x="f15" y="f16"/>
                      <a:pt x="f14" y="f17"/>
                    </a:cubicBezTo>
                    <a:cubicBezTo>
                      <a:pt x="f18" y="f17"/>
                      <a:pt x="f18" y="f19"/>
                      <a:pt x="f18" y="f15"/>
                    </a:cubicBezTo>
                    <a:cubicBezTo>
                      <a:pt x="f18" y="f14"/>
                      <a:pt x="f19" y="f20"/>
                      <a:pt x="f19" y="f20"/>
                    </a:cubicBezTo>
                    <a:cubicBezTo>
                      <a:pt x="f13" y="f12"/>
                      <a:pt x="f11" y="f21"/>
                      <a:pt x="f8" y="f7"/>
                    </a:cubicBezTo>
                    <a:cubicBezTo>
                      <a:pt x="f8" y="f7"/>
                      <a:pt x="f8" y="f7"/>
                      <a:pt x="f5" y="f7"/>
                    </a:cubicBezTo>
                    <a:cubicBezTo>
                      <a:pt x="f5" y="f7"/>
                      <a:pt x="f5" y="f7"/>
                      <a:pt x="f5" y="f22"/>
                    </a:cubicBezTo>
                    <a:cubicBezTo>
                      <a:pt x="f5" y="f10"/>
                      <a:pt x="f9" y="f20"/>
                      <a:pt x="f13" y="f20"/>
                    </a:cubicBezTo>
                    <a:cubicBezTo>
                      <a:pt x="f23" y="f15"/>
                      <a:pt x="f17" y="f18"/>
                      <a:pt x="f23" y="f23"/>
                    </a:cubicBezTo>
                    <a:cubicBezTo>
                      <a:pt x="f23" y="f23"/>
                      <a:pt x="f23" y="f23"/>
                      <a:pt x="f23" y="f16"/>
                    </a:cubicBezTo>
                    <a:cubicBezTo>
                      <a:pt x="f14" y="f24"/>
                      <a:pt x="f25" y="f5"/>
                      <a:pt x="f26" y="f8"/>
                    </a:cubicBezTo>
                    <a:cubicBezTo>
                      <a:pt x="f27" y="f8"/>
                      <a:pt x="f27" y="f8"/>
                      <a:pt x="f27" y="f8"/>
                    </a:cubicBezTo>
                    <a:cubicBezTo>
                      <a:pt x="f27" y="f8"/>
                      <a:pt x="f6" y="f8"/>
                      <a:pt x="f6" y="f8"/>
                    </a:cubicBezTo>
                    <a:close/>
                  </a:path>
                </a:pathLst>
              </a:custGeom>
              <a:solidFill>
                <a:srgbClr val="496F9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21" name="Freeform 184">
                <a:extLst>
                  <a:ext uri="{FF2B5EF4-FFF2-40B4-BE49-F238E27FC236}">
                    <a16:creationId xmlns:a16="http://schemas.microsoft.com/office/drawing/2014/main" id="{6E9B181D-ACB6-6A1D-9F4D-711934267D8C}"/>
                  </a:ext>
                </a:extLst>
              </p:cNvPr>
              <p:cNvSpPr/>
              <p:nvPr/>
            </p:nvSpPr>
            <p:spPr>
              <a:xfrm>
                <a:off x="10009186" y="6977064"/>
                <a:ext cx="304796" cy="19843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17"/>
                  <a:gd name="f8" fmla="val 25"/>
                  <a:gd name="f9" fmla="val 6"/>
                  <a:gd name="f10" fmla="val 19"/>
                  <a:gd name="f11" fmla="val 13"/>
                  <a:gd name="f12" fmla="val 8"/>
                  <a:gd name="f13" fmla="val 12"/>
                  <a:gd name="f14" fmla="val 7"/>
                  <a:gd name="f15" fmla="val 16"/>
                  <a:gd name="f16" fmla="val 5"/>
                  <a:gd name="f17" fmla="val 3"/>
                  <a:gd name="f18" fmla="val 1"/>
                  <a:gd name="f19" fmla="val 2"/>
                  <a:gd name="f20" fmla="val 10"/>
                  <a:gd name="f21" fmla="val 15"/>
                  <a:gd name="f22" fmla="val 4"/>
                  <a:gd name="f23" fmla="val 14"/>
                  <a:gd name="f24" fmla="val 9"/>
                  <a:gd name="f25" fmla="val 18"/>
                  <a:gd name="f26" fmla="val 20"/>
                  <a:gd name="f27" fmla="val 23"/>
                  <a:gd name="f28" fmla="+- 0 0 -90"/>
                  <a:gd name="f29" fmla="*/ f3 1 26"/>
                  <a:gd name="f30" fmla="*/ f4 1 17"/>
                  <a:gd name="f31" fmla="val f5"/>
                  <a:gd name="f32" fmla="val f6"/>
                  <a:gd name="f33" fmla="val f7"/>
                  <a:gd name="f34" fmla="*/ f28 f0 1"/>
                  <a:gd name="f35" fmla="+- f33 0 f31"/>
                  <a:gd name="f36" fmla="+- f32 0 f31"/>
                  <a:gd name="f37" fmla="*/ f34 1 f2"/>
                  <a:gd name="f38" fmla="*/ f36 1 26"/>
                  <a:gd name="f39" fmla="*/ f35 1 17"/>
                  <a:gd name="f40" fmla="*/ 25 f36 1"/>
                  <a:gd name="f41" fmla="*/ 6 f35 1"/>
                  <a:gd name="f42" fmla="*/ 8 f36 1"/>
                  <a:gd name="f43" fmla="*/ 12 f35 1"/>
                  <a:gd name="f44" fmla="*/ 7 f36 1"/>
                  <a:gd name="f45" fmla="*/ 13 f35 1"/>
                  <a:gd name="f46" fmla="*/ 3 f36 1"/>
                  <a:gd name="f47" fmla="*/ 17 f35 1"/>
                  <a:gd name="f48" fmla="*/ 0 f36 1"/>
                  <a:gd name="f49" fmla="*/ 0 f35 1"/>
                  <a:gd name="f50" fmla="*/ 1 f36 1"/>
                  <a:gd name="f51" fmla="*/ 3 f35 1"/>
                  <a:gd name="f52" fmla="*/ 2 f36 1"/>
                  <a:gd name="f53" fmla="*/ 4 f36 1"/>
                  <a:gd name="f54" fmla="*/ 18 f36 1"/>
                  <a:gd name="f55" fmla="*/ 5 f35 1"/>
                  <a:gd name="f56" fmla="+- f37 0 f1"/>
                  <a:gd name="f57" fmla="*/ f40 1 26"/>
                  <a:gd name="f58" fmla="*/ f41 1 17"/>
                  <a:gd name="f59" fmla="*/ f42 1 26"/>
                  <a:gd name="f60" fmla="*/ f43 1 17"/>
                  <a:gd name="f61" fmla="*/ f44 1 26"/>
                  <a:gd name="f62" fmla="*/ f45 1 17"/>
                  <a:gd name="f63" fmla="*/ f46 1 26"/>
                  <a:gd name="f64" fmla="*/ f47 1 17"/>
                  <a:gd name="f65" fmla="*/ f48 1 26"/>
                  <a:gd name="f66" fmla="*/ f49 1 17"/>
                  <a:gd name="f67" fmla="*/ f50 1 26"/>
                  <a:gd name="f68" fmla="*/ f51 1 17"/>
                  <a:gd name="f69" fmla="*/ f52 1 26"/>
                  <a:gd name="f70" fmla="*/ f53 1 26"/>
                  <a:gd name="f71" fmla="*/ f54 1 26"/>
                  <a:gd name="f72" fmla="*/ f55 1 17"/>
                  <a:gd name="f73" fmla="*/ 0 1 f38"/>
                  <a:gd name="f74" fmla="*/ f32 1 f38"/>
                  <a:gd name="f75" fmla="*/ 0 1 f39"/>
                  <a:gd name="f76" fmla="*/ f33 1 f39"/>
                  <a:gd name="f77" fmla="*/ f57 1 f38"/>
                  <a:gd name="f78" fmla="*/ f58 1 f39"/>
                  <a:gd name="f79" fmla="*/ f59 1 f38"/>
                  <a:gd name="f80" fmla="*/ f60 1 f39"/>
                  <a:gd name="f81" fmla="*/ f61 1 f38"/>
                  <a:gd name="f82" fmla="*/ f62 1 f39"/>
                  <a:gd name="f83" fmla="*/ f63 1 f38"/>
                  <a:gd name="f84" fmla="*/ f64 1 f39"/>
                  <a:gd name="f85" fmla="*/ f65 1 f38"/>
                  <a:gd name="f86" fmla="*/ f66 1 f39"/>
                  <a:gd name="f87" fmla="*/ f67 1 f38"/>
                  <a:gd name="f88" fmla="*/ f68 1 f39"/>
                  <a:gd name="f89" fmla="*/ f69 1 f38"/>
                  <a:gd name="f90" fmla="*/ f70 1 f38"/>
                  <a:gd name="f91" fmla="*/ f71 1 f38"/>
                  <a:gd name="f92" fmla="*/ f72 1 f39"/>
                  <a:gd name="f93" fmla="*/ f73 f29 1"/>
                  <a:gd name="f94" fmla="*/ f74 f29 1"/>
                  <a:gd name="f95" fmla="*/ f76 f30 1"/>
                  <a:gd name="f96" fmla="*/ f75 f30 1"/>
                  <a:gd name="f97" fmla="*/ f77 f29 1"/>
                  <a:gd name="f98" fmla="*/ f78 f30 1"/>
                  <a:gd name="f99" fmla="*/ f79 f29 1"/>
                  <a:gd name="f100" fmla="*/ f80 f30 1"/>
                  <a:gd name="f101" fmla="*/ f81 f29 1"/>
                  <a:gd name="f102" fmla="*/ f82 f30 1"/>
                  <a:gd name="f103" fmla="*/ f83 f29 1"/>
                  <a:gd name="f104" fmla="*/ f84 f30 1"/>
                  <a:gd name="f105" fmla="*/ f85 f29 1"/>
                  <a:gd name="f106" fmla="*/ f86 f30 1"/>
                  <a:gd name="f107" fmla="*/ f87 f29 1"/>
                  <a:gd name="f108" fmla="*/ f88 f30 1"/>
                  <a:gd name="f109" fmla="*/ f89 f29 1"/>
                  <a:gd name="f110" fmla="*/ f90 f29 1"/>
                  <a:gd name="f111" fmla="*/ f91 f29 1"/>
                  <a:gd name="f112" fmla="*/ f92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97" y="f98"/>
                  </a:cxn>
                  <a:cxn ang="f56">
                    <a:pos x="f99" y="f100"/>
                  </a:cxn>
                  <a:cxn ang="f56">
                    <a:pos x="f101" y="f102"/>
                  </a:cxn>
                  <a:cxn ang="f56">
                    <a:pos x="f103" y="f104"/>
                  </a:cxn>
                  <a:cxn ang="f56">
                    <a:pos x="f105" y="f106"/>
                  </a:cxn>
                  <a:cxn ang="f56">
                    <a:pos x="f107" y="f108"/>
                  </a:cxn>
                  <a:cxn ang="f56">
                    <a:pos x="f109" y="f102"/>
                  </a:cxn>
                  <a:cxn ang="f56">
                    <a:pos x="f110" y="f102"/>
                  </a:cxn>
                  <a:cxn ang="f56">
                    <a:pos x="f111" y="f112"/>
                  </a:cxn>
                  <a:cxn ang="f56">
                    <a:pos x="f97" y="f112"/>
                  </a:cxn>
                  <a:cxn ang="f56">
                    <a:pos x="f97" y="f98"/>
                  </a:cxn>
                </a:cxnLst>
                <a:rect l="f93" t="f96" r="f94" b="f95"/>
                <a:pathLst>
                  <a:path w="26" h="17">
                    <a:moveTo>
                      <a:pt x="f8" y="f9"/>
                    </a:moveTo>
                    <a:cubicBezTo>
                      <a:pt x="f10" y="f9"/>
                      <a:pt x="f11" y="f12"/>
                      <a:pt x="f12" y="f13"/>
                    </a:cubicBezTo>
                    <a:cubicBezTo>
                      <a:pt x="f12" y="f13"/>
                      <a:pt x="f14" y="f11"/>
                      <a:pt x="f14" y="f11"/>
                    </a:cubicBezTo>
                    <a:cubicBezTo>
                      <a:pt x="f12" y="f15"/>
                      <a:pt x="f16" y="f15"/>
                      <a:pt x="f17" y="f7"/>
                    </a:cubicBezTo>
                    <a:cubicBezTo>
                      <a:pt x="f5" y="f13"/>
                      <a:pt x="f5" y="f9"/>
                      <a:pt x="f5" y="f5"/>
                    </a:cubicBezTo>
                    <a:cubicBezTo>
                      <a:pt x="f5" y="f18"/>
                      <a:pt x="f5" y="f19"/>
                      <a:pt x="f18" y="f17"/>
                    </a:cubicBezTo>
                    <a:cubicBezTo>
                      <a:pt x="f18" y="f14"/>
                      <a:pt x="f19" y="f20"/>
                      <a:pt x="f19" y="f11"/>
                    </a:cubicBezTo>
                    <a:cubicBezTo>
                      <a:pt x="f17" y="f21"/>
                      <a:pt x="f22" y="f23"/>
                      <a:pt x="f22" y="f11"/>
                    </a:cubicBezTo>
                    <a:cubicBezTo>
                      <a:pt x="f12" y="f24"/>
                      <a:pt x="f23" y="f12"/>
                      <a:pt x="f25" y="f16"/>
                    </a:cubicBezTo>
                    <a:cubicBezTo>
                      <a:pt x="f26" y="f22"/>
                      <a:pt x="f27" y="f16"/>
                      <a:pt x="f8" y="f16"/>
                    </a:cubicBezTo>
                    <a:cubicBezTo>
                      <a:pt x="f6" y="f16"/>
                      <a:pt x="f8" y="f9"/>
                      <a:pt x="f8" y="f9"/>
                    </a:cubicBezTo>
                    <a:close/>
                  </a:path>
                </a:pathLst>
              </a:custGeom>
              <a:solidFill>
                <a:srgbClr val="55698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22" name="Freeform 185">
                <a:extLst>
                  <a:ext uri="{FF2B5EF4-FFF2-40B4-BE49-F238E27FC236}">
                    <a16:creationId xmlns:a16="http://schemas.microsoft.com/office/drawing/2014/main" id="{DC6058A8-AB9F-CC1E-8145-B23985197CA0}"/>
                  </a:ext>
                </a:extLst>
              </p:cNvPr>
              <p:cNvSpPr/>
              <p:nvPr/>
            </p:nvSpPr>
            <p:spPr>
              <a:xfrm>
                <a:off x="10091739" y="7129467"/>
                <a:ext cx="339727" cy="15081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"/>
                  <a:gd name="f7" fmla="val 13"/>
                  <a:gd name="f8" fmla="val 29"/>
                  <a:gd name="f9" fmla="val 25"/>
                  <a:gd name="f10" fmla="val 9"/>
                  <a:gd name="f11" fmla="val 21"/>
                  <a:gd name="f12" fmla="val 5"/>
                  <a:gd name="f13" fmla="val 15"/>
                  <a:gd name="f14" fmla="val 3"/>
                  <a:gd name="f15" fmla="val 11"/>
                  <a:gd name="f16" fmla="val 4"/>
                  <a:gd name="f17" fmla="val 6"/>
                  <a:gd name="f18" fmla="val 2"/>
                  <a:gd name="f19" fmla="val 14"/>
                  <a:gd name="f20" fmla="val 1"/>
                  <a:gd name="f21" fmla="val 18"/>
                  <a:gd name="f22" fmla="val 23"/>
                  <a:gd name="f23" fmla="val 26"/>
                  <a:gd name="f24" fmla="val 27"/>
                  <a:gd name="f25" fmla="val 10"/>
                  <a:gd name="f26" fmla="+- 0 0 -90"/>
                  <a:gd name="f27" fmla="*/ f3 1 28"/>
                  <a:gd name="f28" fmla="*/ f4 1 13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28"/>
                  <a:gd name="f37" fmla="*/ f33 1 13"/>
                  <a:gd name="f38" fmla="*/ 29 f34 1"/>
                  <a:gd name="f39" fmla="*/ 13 f33 1"/>
                  <a:gd name="f40" fmla="*/ 28 f34 1"/>
                  <a:gd name="f41" fmla="*/ 15 f34 1"/>
                  <a:gd name="f42" fmla="*/ 3 f33 1"/>
                  <a:gd name="f43" fmla="*/ 9 f34 1"/>
                  <a:gd name="f44" fmla="*/ 4 f33 1"/>
                  <a:gd name="f45" fmla="*/ 0 f34 1"/>
                  <a:gd name="f46" fmla="*/ 11 f33 1"/>
                  <a:gd name="f47" fmla="*/ 14 f34 1"/>
                  <a:gd name="f48" fmla="*/ 1 f33 1"/>
                  <a:gd name="f49" fmla="*/ 26 f34 1"/>
                  <a:gd name="f50" fmla="*/ 9 f33 1"/>
                  <a:gd name="f51" fmla="+- f35 0 f1"/>
                  <a:gd name="f52" fmla="*/ f38 1 29"/>
                  <a:gd name="f53" fmla="*/ f39 1 13"/>
                  <a:gd name="f54" fmla="*/ f40 1 29"/>
                  <a:gd name="f55" fmla="*/ f41 1 29"/>
                  <a:gd name="f56" fmla="*/ f42 1 13"/>
                  <a:gd name="f57" fmla="*/ f43 1 29"/>
                  <a:gd name="f58" fmla="*/ f44 1 13"/>
                  <a:gd name="f59" fmla="*/ f45 1 29"/>
                  <a:gd name="f60" fmla="*/ f46 1 13"/>
                  <a:gd name="f61" fmla="*/ f47 1 29"/>
                  <a:gd name="f62" fmla="*/ f48 1 13"/>
                  <a:gd name="f63" fmla="*/ f49 1 29"/>
                  <a:gd name="f64" fmla="*/ f50 1 13"/>
                  <a:gd name="f65" fmla="*/ 0 1 f36"/>
                  <a:gd name="f66" fmla="*/ f30 1 f36"/>
                  <a:gd name="f67" fmla="*/ 0 1 f37"/>
                  <a:gd name="f68" fmla="*/ f31 1 f37"/>
                  <a:gd name="f69" fmla="*/ f52 1 f36"/>
                  <a:gd name="f70" fmla="*/ f53 1 f37"/>
                  <a:gd name="f71" fmla="*/ f54 1 f36"/>
                  <a:gd name="f72" fmla="*/ f55 1 f36"/>
                  <a:gd name="f73" fmla="*/ f56 1 f37"/>
                  <a:gd name="f74" fmla="*/ f57 1 f36"/>
                  <a:gd name="f75" fmla="*/ f58 1 f37"/>
                  <a:gd name="f76" fmla="*/ f59 1 f36"/>
                  <a:gd name="f77" fmla="*/ f60 1 f37"/>
                  <a:gd name="f78" fmla="*/ f61 1 f36"/>
                  <a:gd name="f79" fmla="*/ f62 1 f37"/>
                  <a:gd name="f80" fmla="*/ f63 1 f36"/>
                  <a:gd name="f81" fmla="*/ f64 1 f37"/>
                  <a:gd name="f82" fmla="*/ f65 f27 1"/>
                  <a:gd name="f83" fmla="*/ f66 f27 1"/>
                  <a:gd name="f84" fmla="*/ f68 f28 1"/>
                  <a:gd name="f85" fmla="*/ f67 f28 1"/>
                  <a:gd name="f86" fmla="*/ f69 f27 1"/>
                  <a:gd name="f87" fmla="*/ f70 f28 1"/>
                  <a:gd name="f88" fmla="*/ f71 f27 1"/>
                  <a:gd name="f89" fmla="*/ f72 f27 1"/>
                  <a:gd name="f90" fmla="*/ f73 f28 1"/>
                  <a:gd name="f91" fmla="*/ f74 f27 1"/>
                  <a:gd name="f92" fmla="*/ f75 f28 1"/>
                  <a:gd name="f93" fmla="*/ f76 f27 1"/>
                  <a:gd name="f94" fmla="*/ f77 f28 1"/>
                  <a:gd name="f95" fmla="*/ f78 f27 1"/>
                  <a:gd name="f96" fmla="*/ f79 f28 1"/>
                  <a:gd name="f97" fmla="*/ f80 f27 1"/>
                  <a:gd name="f98" fmla="*/ f81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6" y="f87"/>
                  </a:cxn>
                  <a:cxn ang="f51">
                    <a:pos x="f88" y="f87"/>
                  </a:cxn>
                  <a:cxn ang="f51">
                    <a:pos x="f89" y="f90"/>
                  </a:cxn>
                  <a:cxn ang="f51">
                    <a:pos x="f91" y="f92"/>
                  </a:cxn>
                  <a:cxn ang="f51">
                    <a:pos x="f93" y="f94"/>
                  </a:cxn>
                  <a:cxn ang="f51">
                    <a:pos x="f95" y="f96"/>
                  </a:cxn>
                  <a:cxn ang="f51">
                    <a:pos x="f97" y="f98"/>
                  </a:cxn>
                  <a:cxn ang="f51">
                    <a:pos x="f86" y="f87"/>
                  </a:cxn>
                </a:cxnLst>
                <a:rect l="f82" t="f85" r="f83" b="f84"/>
                <a:pathLst>
                  <a:path w="28" h="13">
                    <a:moveTo>
                      <a:pt x="f8" y="f7"/>
                    </a:moveTo>
                    <a:cubicBezTo>
                      <a:pt x="f8" y="f7"/>
                      <a:pt x="f8" y="f7"/>
                      <a:pt x="f6" y="f7"/>
                    </a:cubicBezTo>
                    <a:cubicBezTo>
                      <a:pt x="f9" y="f10"/>
                      <a:pt x="f11" y="f12"/>
                      <a:pt x="f13" y="f14"/>
                    </a:cubicBezTo>
                    <a:cubicBezTo>
                      <a:pt x="f7" y="f14"/>
                      <a:pt x="f15" y="f14"/>
                      <a:pt x="f10" y="f16"/>
                    </a:cubicBezTo>
                    <a:cubicBezTo>
                      <a:pt x="f17" y="f17"/>
                      <a:pt x="f14" y="f10"/>
                      <a:pt x="f5" y="f15"/>
                    </a:cubicBezTo>
                    <a:cubicBezTo>
                      <a:pt x="f18" y="f17"/>
                      <a:pt x="f10" y="f5"/>
                      <a:pt x="f19" y="f20"/>
                    </a:cubicBezTo>
                    <a:cubicBezTo>
                      <a:pt x="f21" y="f14"/>
                      <a:pt x="f22" y="f12"/>
                      <a:pt x="f23" y="f10"/>
                    </a:cubicBezTo>
                    <a:cubicBezTo>
                      <a:pt x="f24" y="f25"/>
                      <a:pt x="f8" y="f15"/>
                      <a:pt x="f8" y="f7"/>
                    </a:cubicBezTo>
                    <a:close/>
                  </a:path>
                </a:pathLst>
              </a:custGeom>
              <a:solidFill>
                <a:srgbClr val="70615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23" name="Freeform 186">
                <a:extLst>
                  <a:ext uri="{FF2B5EF4-FFF2-40B4-BE49-F238E27FC236}">
                    <a16:creationId xmlns:a16="http://schemas.microsoft.com/office/drawing/2014/main" id="{441EC192-51E1-BA97-53CD-DE7EBC2E75CE}"/>
                  </a:ext>
                </a:extLst>
              </p:cNvPr>
              <p:cNvSpPr/>
              <p:nvPr/>
            </p:nvSpPr>
            <p:spPr>
              <a:xfrm>
                <a:off x="10442576" y="7070726"/>
                <a:ext cx="141283" cy="13970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"/>
                  <a:gd name="f7" fmla="val 10"/>
                  <a:gd name="f8" fmla="val 9"/>
                  <a:gd name="f9" fmla="val 11"/>
                  <a:gd name="f10" fmla="val 8"/>
                  <a:gd name="f11" fmla="val 5"/>
                  <a:gd name="f12" fmla="val 4"/>
                  <a:gd name="f13" fmla="val 3"/>
                  <a:gd name="f14" fmla="val 2"/>
                  <a:gd name="f15" fmla="val 6"/>
                  <a:gd name="f16" fmla="val 7"/>
                  <a:gd name="f17" fmla="+- 0 0 -90"/>
                  <a:gd name="f18" fmla="*/ f3 1 12"/>
                  <a:gd name="f19" fmla="*/ f4 1 12"/>
                  <a:gd name="f20" fmla="val f5"/>
                  <a:gd name="f21" fmla="val f6"/>
                  <a:gd name="f22" fmla="*/ f17 f0 1"/>
                  <a:gd name="f23" fmla="+- f21 0 f20"/>
                  <a:gd name="f24" fmla="*/ f22 1 f2"/>
                  <a:gd name="f25" fmla="*/ f23 1 12"/>
                  <a:gd name="f26" fmla="*/ 10 f23 1"/>
                  <a:gd name="f27" fmla="*/ 12 f23 1"/>
                  <a:gd name="f28" fmla="*/ 9 f23 1"/>
                  <a:gd name="f29" fmla="*/ 11 f23 1"/>
                  <a:gd name="f30" fmla="*/ 0 f23 1"/>
                  <a:gd name="f31" fmla="*/ 6 f23 1"/>
                  <a:gd name="f32" fmla="*/ 7 f23 1"/>
                  <a:gd name="f33" fmla="+- f24 0 f1"/>
                  <a:gd name="f34" fmla="*/ f26 1 12"/>
                  <a:gd name="f35" fmla="*/ f27 1 12"/>
                  <a:gd name="f36" fmla="*/ f28 1 12"/>
                  <a:gd name="f37" fmla="*/ f29 1 12"/>
                  <a:gd name="f38" fmla="*/ f30 1 12"/>
                  <a:gd name="f39" fmla="*/ f31 1 12"/>
                  <a:gd name="f40" fmla="*/ f32 1 12"/>
                  <a:gd name="f41" fmla="*/ 0 1 f25"/>
                  <a:gd name="f42" fmla="*/ f21 1 f25"/>
                  <a:gd name="f43" fmla="*/ f34 1 f25"/>
                  <a:gd name="f44" fmla="*/ f35 1 f25"/>
                  <a:gd name="f45" fmla="*/ f36 1 f25"/>
                  <a:gd name="f46" fmla="*/ f37 1 f25"/>
                  <a:gd name="f47" fmla="*/ f38 1 f25"/>
                  <a:gd name="f48" fmla="*/ f39 1 f25"/>
                  <a:gd name="f49" fmla="*/ f40 1 f25"/>
                  <a:gd name="f50" fmla="*/ f41 f18 1"/>
                  <a:gd name="f51" fmla="*/ f42 f18 1"/>
                  <a:gd name="f52" fmla="*/ f42 f19 1"/>
                  <a:gd name="f53" fmla="*/ f41 f19 1"/>
                  <a:gd name="f54" fmla="*/ f43 f18 1"/>
                  <a:gd name="f55" fmla="*/ f44 f19 1"/>
                  <a:gd name="f56" fmla="*/ f45 f18 1"/>
                  <a:gd name="f57" fmla="*/ f46 f19 1"/>
                  <a:gd name="f58" fmla="*/ f47 f18 1"/>
                  <a:gd name="f59" fmla="*/ f47 f19 1"/>
                  <a:gd name="f60" fmla="*/ f48 f19 1"/>
                  <a:gd name="f61" fmla="*/ f4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4" y="f55"/>
                  </a:cxn>
                  <a:cxn ang="f33">
                    <a:pos x="f56" y="f57"/>
                  </a:cxn>
                  <a:cxn ang="f33">
                    <a:pos x="f58" y="f59"/>
                  </a:cxn>
                  <a:cxn ang="f33">
                    <a:pos x="f56" y="f60"/>
                  </a:cxn>
                  <a:cxn ang="f33">
                    <a:pos x="f54" y="f61"/>
                  </a:cxn>
                  <a:cxn ang="f33">
                    <a:pos x="f54" y="f55"/>
                  </a:cxn>
                </a:cxnLst>
                <a:rect l="f50" t="f53" r="f51" b="f52"/>
                <a:pathLst>
                  <a:path w="12" h="12">
                    <a:moveTo>
                      <a:pt x="f7" y="f6"/>
                    </a:moveTo>
                    <a:cubicBezTo>
                      <a:pt x="f8" y="f6"/>
                      <a:pt x="f8" y="f9"/>
                      <a:pt x="f8" y="f9"/>
                    </a:cubicBezTo>
                    <a:cubicBezTo>
                      <a:pt x="f10" y="f11"/>
                      <a:pt x="f12" y="f13"/>
                      <a:pt x="f5" y="f5"/>
                    </a:cubicBezTo>
                    <a:cubicBezTo>
                      <a:pt x="f12" y="f5"/>
                      <a:pt x="f10" y="f14"/>
                      <a:pt x="f8" y="f15"/>
                    </a:cubicBezTo>
                    <a:cubicBezTo>
                      <a:pt x="f8" y="f16"/>
                      <a:pt x="f7" y="f16"/>
                      <a:pt x="f7" y="f16"/>
                    </a:cubicBezTo>
                    <a:cubicBezTo>
                      <a:pt x="f6" y="f8"/>
                      <a:pt x="f9" y="f9"/>
                      <a:pt x="f7" y="f6"/>
                    </a:cubicBezTo>
                    <a:close/>
                  </a:path>
                </a:pathLst>
              </a:custGeom>
              <a:solidFill>
                <a:srgbClr val="496F9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24" name="Freeform 187">
                <a:extLst>
                  <a:ext uri="{FF2B5EF4-FFF2-40B4-BE49-F238E27FC236}">
                    <a16:creationId xmlns:a16="http://schemas.microsoft.com/office/drawing/2014/main" id="{D0D0EBDE-C5F6-347A-74FE-FA9569683DD8}"/>
                  </a:ext>
                </a:extLst>
              </p:cNvPr>
              <p:cNvSpPr/>
              <p:nvPr/>
            </p:nvSpPr>
            <p:spPr>
              <a:xfrm>
                <a:off x="10514008" y="6965954"/>
                <a:ext cx="69851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"/>
                  <a:gd name="f7" fmla="val 3"/>
                  <a:gd name="f8" fmla="val 5"/>
                  <a:gd name="f9" fmla="val 4"/>
                  <a:gd name="f10" fmla="val 1"/>
                  <a:gd name="f11" fmla="val 2"/>
                  <a:gd name="f12" fmla="+- 0 0 -90"/>
                  <a:gd name="f13" fmla="*/ f3 1 6"/>
                  <a:gd name="f14" fmla="*/ f4 1 6"/>
                  <a:gd name="f15" fmla="val f5"/>
                  <a:gd name="f16" fmla="val f6"/>
                  <a:gd name="f17" fmla="*/ f12 f0 1"/>
                  <a:gd name="f18" fmla="+- f16 0 f15"/>
                  <a:gd name="f19" fmla="*/ f17 1 f2"/>
                  <a:gd name="f20" fmla="*/ f18 1 6"/>
                  <a:gd name="f21" fmla="*/ 6 f18 1"/>
                  <a:gd name="f22" fmla="*/ 3 f18 1"/>
                  <a:gd name="f23" fmla="*/ 4 f18 1"/>
                  <a:gd name="f24" fmla="*/ 0 f18 1"/>
                  <a:gd name="f25" fmla="*/ 5 f18 1"/>
                  <a:gd name="f26" fmla="*/ 1 f18 1"/>
                  <a:gd name="f27" fmla="+- f19 0 f1"/>
                  <a:gd name="f28" fmla="*/ f21 1 6"/>
                  <a:gd name="f29" fmla="*/ f22 1 6"/>
                  <a:gd name="f30" fmla="*/ f23 1 6"/>
                  <a:gd name="f31" fmla="*/ f24 1 6"/>
                  <a:gd name="f32" fmla="*/ f25 1 6"/>
                  <a:gd name="f33" fmla="*/ f26 1 6"/>
                  <a:gd name="f34" fmla="*/ 0 1 f20"/>
                  <a:gd name="f35" fmla="*/ f16 1 f20"/>
                  <a:gd name="f36" fmla="*/ f28 1 f20"/>
                  <a:gd name="f37" fmla="*/ f29 1 f20"/>
                  <a:gd name="f38" fmla="*/ f30 1 f20"/>
                  <a:gd name="f39" fmla="*/ f31 1 f20"/>
                  <a:gd name="f40" fmla="*/ f32 1 f20"/>
                  <a:gd name="f41" fmla="*/ f33 1 f20"/>
                  <a:gd name="f42" fmla="*/ f34 f13 1"/>
                  <a:gd name="f43" fmla="*/ f35 f13 1"/>
                  <a:gd name="f44" fmla="*/ f35 f14 1"/>
                  <a:gd name="f45" fmla="*/ f34 f14 1"/>
                  <a:gd name="f46" fmla="*/ f36 f13 1"/>
                  <a:gd name="f47" fmla="*/ f37 f14 1"/>
                  <a:gd name="f48" fmla="*/ f38 f13 1"/>
                  <a:gd name="f49" fmla="*/ f38 f14 1"/>
                  <a:gd name="f50" fmla="*/ f39 f13 1"/>
                  <a:gd name="f51" fmla="*/ f40 f14 1"/>
                  <a:gd name="f52" fmla="*/ f41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46" y="f47"/>
                  </a:cxn>
                  <a:cxn ang="f27">
                    <a:pos x="f48" y="f49"/>
                  </a:cxn>
                  <a:cxn ang="f27">
                    <a:pos x="f50" y="f51"/>
                  </a:cxn>
                  <a:cxn ang="f27">
                    <a:pos x="f50" y="f47"/>
                  </a:cxn>
                  <a:cxn ang="f27">
                    <a:pos x="f52" y="f47"/>
                  </a:cxn>
                  <a:cxn ang="f27">
                    <a:pos x="f46" y="f47"/>
                  </a:cxn>
                </a:cxnLst>
                <a:rect l="f42" t="f45" r="f43" b="f44"/>
                <a:pathLst>
                  <a:path w="6" h="6">
                    <a:moveTo>
                      <a:pt x="f6" y="f7"/>
                    </a:moveTo>
                    <a:cubicBezTo>
                      <a:pt x="f8" y="f7"/>
                      <a:pt x="f9" y="f7"/>
                      <a:pt x="f9" y="f9"/>
                    </a:cubicBezTo>
                    <a:cubicBezTo>
                      <a:pt x="f7" y="f6"/>
                      <a:pt x="f10" y="f6"/>
                      <a:pt x="f5" y="f8"/>
                    </a:cubicBezTo>
                    <a:cubicBezTo>
                      <a:pt x="f5" y="f9"/>
                      <a:pt x="f5" y="f9"/>
                      <a:pt x="f5" y="f7"/>
                    </a:cubicBezTo>
                    <a:cubicBezTo>
                      <a:pt x="f5" y="f7"/>
                      <a:pt x="f10" y="f11"/>
                      <a:pt x="f10" y="f7"/>
                    </a:cubicBezTo>
                    <a:cubicBezTo>
                      <a:pt x="f7" y="f7"/>
                      <a:pt x="f9" y="f5"/>
                      <a:pt x="f6" y="f7"/>
                    </a:cubicBezTo>
                    <a:close/>
                  </a:path>
                </a:pathLst>
              </a:custGeom>
              <a:solidFill>
                <a:srgbClr val="496F9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25" name="Freeform 188">
                <a:extLst>
                  <a:ext uri="{FF2B5EF4-FFF2-40B4-BE49-F238E27FC236}">
                    <a16:creationId xmlns:a16="http://schemas.microsoft.com/office/drawing/2014/main" id="{850B0986-1F93-0B4E-6CB8-D2E02F7AEC95}"/>
                  </a:ext>
                </a:extLst>
              </p:cNvPr>
              <p:cNvSpPr/>
              <p:nvPr/>
            </p:nvSpPr>
            <p:spPr>
              <a:xfrm>
                <a:off x="10325103" y="7035805"/>
                <a:ext cx="71442" cy="238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"/>
                  <a:gd name="f7" fmla="val 2"/>
                  <a:gd name="f8" fmla="val 4"/>
                  <a:gd name="f9" fmla="val 1"/>
                  <a:gd name="f10" fmla="+- 0 0 -90"/>
                  <a:gd name="f11" fmla="*/ f3 1 6"/>
                  <a:gd name="f12" fmla="*/ f4 1 2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7 1 2"/>
                  <a:gd name="f21" fmla="*/ f18 1 6"/>
                  <a:gd name="f22" fmla="*/ 6 f18 1"/>
                  <a:gd name="f23" fmla="*/ 2 f17 1"/>
                  <a:gd name="f24" fmla="*/ 0 f18 1"/>
                  <a:gd name="f25" fmla="*/ 1 f17 1"/>
                  <a:gd name="f26" fmla="+- f19 0 f1"/>
                  <a:gd name="f27" fmla="*/ f22 1 6"/>
                  <a:gd name="f28" fmla="*/ f23 1 2"/>
                  <a:gd name="f29" fmla="*/ f24 1 6"/>
                  <a:gd name="f30" fmla="*/ f25 1 2"/>
                  <a:gd name="f31" fmla="*/ 0 1 f21"/>
                  <a:gd name="f32" fmla="*/ f14 1 f21"/>
                  <a:gd name="f33" fmla="*/ 0 1 f20"/>
                  <a:gd name="f34" fmla="*/ f15 1 f20"/>
                  <a:gd name="f35" fmla="*/ f27 1 f21"/>
                  <a:gd name="f36" fmla="*/ f28 1 f20"/>
                  <a:gd name="f37" fmla="*/ f29 1 f21"/>
                  <a:gd name="f38" fmla="*/ f30 1 f20"/>
                  <a:gd name="f39" fmla="*/ f31 f11 1"/>
                  <a:gd name="f40" fmla="*/ f32 f11 1"/>
                  <a:gd name="f41" fmla="*/ f34 f12 1"/>
                  <a:gd name="f42" fmla="*/ f33 f12 1"/>
                  <a:gd name="f43" fmla="*/ f35 f11 1"/>
                  <a:gd name="f44" fmla="*/ f36 f12 1"/>
                  <a:gd name="f45" fmla="*/ f37 f11 1"/>
                  <a:gd name="f46" fmla="*/ f3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43" y="f44"/>
                  </a:cxn>
                  <a:cxn ang="f26">
                    <a:pos x="f45" y="f46"/>
                  </a:cxn>
                  <a:cxn ang="f26">
                    <a:pos x="f43" y="f44"/>
                  </a:cxn>
                </a:cxnLst>
                <a:rect l="f39" t="f42" r="f40" b="f41"/>
                <a:pathLst>
                  <a:path w="6" h="2">
                    <a:moveTo>
                      <a:pt x="f6" y="f7"/>
                    </a:moveTo>
                    <a:cubicBezTo>
                      <a:pt x="f8" y="f9"/>
                      <a:pt x="f7" y="f7"/>
                      <a:pt x="f5" y="f9"/>
                    </a:cubicBezTo>
                    <a:cubicBezTo>
                      <a:pt x="f7" y="f7"/>
                      <a:pt x="f8" y="f5"/>
                      <a:pt x="f6" y="f7"/>
                    </a:cubicBezTo>
                    <a:close/>
                  </a:path>
                </a:pathLst>
              </a:custGeom>
              <a:solidFill>
                <a:srgbClr val="496F9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26" name="Freeform 189">
                <a:extLst>
                  <a:ext uri="{FF2B5EF4-FFF2-40B4-BE49-F238E27FC236}">
                    <a16:creationId xmlns:a16="http://schemas.microsoft.com/office/drawing/2014/main" id="{1065FF13-4D76-9819-D354-4232EAF5068C}"/>
                  </a:ext>
                </a:extLst>
              </p:cNvPr>
              <p:cNvSpPr/>
              <p:nvPr/>
            </p:nvSpPr>
            <p:spPr>
              <a:xfrm>
                <a:off x="9998077" y="7373941"/>
                <a:ext cx="128592" cy="1873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"/>
                  <a:gd name="f7" fmla="val 16"/>
                  <a:gd name="f8" fmla="val 1"/>
                  <a:gd name="f9" fmla="val 5"/>
                  <a:gd name="f10" fmla="val 4"/>
                  <a:gd name="f11" fmla="val 10"/>
                  <a:gd name="f12" fmla="val 12"/>
                  <a:gd name="f13" fmla="val 8"/>
                  <a:gd name="f14" fmla="+- 0 0 -90"/>
                  <a:gd name="f15" fmla="*/ f3 1 11"/>
                  <a:gd name="f16" fmla="*/ f4 1 16"/>
                  <a:gd name="f17" fmla="val f5"/>
                  <a:gd name="f18" fmla="val f6"/>
                  <a:gd name="f19" fmla="val f7"/>
                  <a:gd name="f20" fmla="*/ f14 f0 1"/>
                  <a:gd name="f21" fmla="+- f19 0 f17"/>
                  <a:gd name="f22" fmla="+- f18 0 f17"/>
                  <a:gd name="f23" fmla="*/ f20 1 f2"/>
                  <a:gd name="f24" fmla="*/ f22 1 11"/>
                  <a:gd name="f25" fmla="*/ f21 1 16"/>
                  <a:gd name="f26" fmla="*/ 0 f22 1"/>
                  <a:gd name="f27" fmla="*/ 1 f21 1"/>
                  <a:gd name="f28" fmla="*/ 1 f22 1"/>
                  <a:gd name="f29" fmla="*/ 0 f21 1"/>
                  <a:gd name="f30" fmla="*/ 11 f22 1"/>
                  <a:gd name="f31" fmla="*/ 16 f21 1"/>
                  <a:gd name="f32" fmla="+- f23 0 f1"/>
                  <a:gd name="f33" fmla="*/ f26 1 11"/>
                  <a:gd name="f34" fmla="*/ f27 1 16"/>
                  <a:gd name="f35" fmla="*/ f28 1 11"/>
                  <a:gd name="f36" fmla="*/ f29 1 16"/>
                  <a:gd name="f37" fmla="*/ f30 1 11"/>
                  <a:gd name="f38" fmla="*/ f31 1 16"/>
                  <a:gd name="f39" fmla="*/ 0 1 f24"/>
                  <a:gd name="f40" fmla="*/ f18 1 f24"/>
                  <a:gd name="f41" fmla="*/ 0 1 f25"/>
                  <a:gd name="f42" fmla="*/ f19 1 f25"/>
                  <a:gd name="f43" fmla="*/ f33 1 f24"/>
                  <a:gd name="f44" fmla="*/ f34 1 f25"/>
                  <a:gd name="f45" fmla="*/ f35 1 f24"/>
                  <a:gd name="f46" fmla="*/ f36 1 f25"/>
                  <a:gd name="f47" fmla="*/ f37 1 f24"/>
                  <a:gd name="f48" fmla="*/ f38 1 f25"/>
                  <a:gd name="f49" fmla="*/ f39 f15 1"/>
                  <a:gd name="f50" fmla="*/ f40 f15 1"/>
                  <a:gd name="f51" fmla="*/ f42 f16 1"/>
                  <a:gd name="f52" fmla="*/ f41 f16 1"/>
                  <a:gd name="f53" fmla="*/ f43 f15 1"/>
                  <a:gd name="f54" fmla="*/ f44 f16 1"/>
                  <a:gd name="f55" fmla="*/ f45 f15 1"/>
                  <a:gd name="f56" fmla="*/ f46 f16 1"/>
                  <a:gd name="f57" fmla="*/ f47 f15 1"/>
                  <a:gd name="f58" fmla="*/ f48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3" y="f54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3" y="f54"/>
                  </a:cxn>
                </a:cxnLst>
                <a:rect l="f49" t="f52" r="f50" b="f51"/>
                <a:pathLst>
                  <a:path w="11" h="16">
                    <a:moveTo>
                      <a:pt x="f5" y="f8"/>
                    </a:moveTo>
                    <a:cubicBezTo>
                      <a:pt x="f8" y="f5"/>
                      <a:pt x="f8" y="f5"/>
                      <a:pt x="f8" y="f5"/>
                    </a:cubicBezTo>
                    <a:cubicBezTo>
                      <a:pt x="f9" y="f10"/>
                      <a:pt x="f11" y="f12"/>
                      <a:pt x="f6" y="f7"/>
                    </a:cubicBezTo>
                    <a:cubicBezTo>
                      <a:pt x="f13" y="f6"/>
                      <a:pt x="f10" y="f9"/>
                      <a:pt x="f5" y="f8"/>
                    </a:cubicBezTo>
                    <a:close/>
                  </a:path>
                </a:pathLst>
              </a:custGeom>
              <a:solidFill>
                <a:srgbClr val="9F6B4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27" name="Freeform 190">
                <a:extLst>
                  <a:ext uri="{FF2B5EF4-FFF2-40B4-BE49-F238E27FC236}">
                    <a16:creationId xmlns:a16="http://schemas.microsoft.com/office/drawing/2014/main" id="{4EC46E3B-EEF3-187E-5A19-A5FE6A66E4A3}"/>
                  </a:ext>
                </a:extLst>
              </p:cNvPr>
              <p:cNvSpPr/>
              <p:nvPr/>
            </p:nvSpPr>
            <p:spPr>
              <a:xfrm>
                <a:off x="9834564" y="7316791"/>
                <a:ext cx="139702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"/>
                  <a:gd name="f7" fmla="val 4"/>
                  <a:gd name="f8" fmla="val 2"/>
                  <a:gd name="f9" fmla="val 3"/>
                  <a:gd name="f10" fmla="val 8"/>
                  <a:gd name="f11" fmla="+- 0 0 -90"/>
                  <a:gd name="f12" fmla="*/ f3 1 12"/>
                  <a:gd name="f13" fmla="*/ f4 1 4"/>
                  <a:gd name="f14" fmla="val f5"/>
                  <a:gd name="f15" fmla="val f6"/>
                  <a:gd name="f16" fmla="val f7"/>
                  <a:gd name="f17" fmla="*/ f11 f0 1"/>
                  <a:gd name="f18" fmla="+- f16 0 f14"/>
                  <a:gd name="f19" fmla="+- f15 0 f14"/>
                  <a:gd name="f20" fmla="*/ f17 1 f2"/>
                  <a:gd name="f21" fmla="*/ f18 1 4"/>
                  <a:gd name="f22" fmla="*/ f19 1 12"/>
                  <a:gd name="f23" fmla="*/ 12 f19 1"/>
                  <a:gd name="f24" fmla="*/ 2 f18 1"/>
                  <a:gd name="f25" fmla="*/ 4 f18 1"/>
                  <a:gd name="f26" fmla="*/ 0 f19 1"/>
                  <a:gd name="f27" fmla="*/ 3 f18 1"/>
                  <a:gd name="f28" fmla="+- f20 0 f1"/>
                  <a:gd name="f29" fmla="*/ f23 1 12"/>
                  <a:gd name="f30" fmla="*/ f24 1 4"/>
                  <a:gd name="f31" fmla="*/ f25 1 4"/>
                  <a:gd name="f32" fmla="*/ f26 1 12"/>
                  <a:gd name="f33" fmla="*/ f27 1 4"/>
                  <a:gd name="f34" fmla="*/ 0 1 f22"/>
                  <a:gd name="f35" fmla="*/ f15 1 f22"/>
                  <a:gd name="f36" fmla="*/ 0 1 f21"/>
                  <a:gd name="f37" fmla="*/ f16 1 f21"/>
                  <a:gd name="f38" fmla="*/ f29 1 f22"/>
                  <a:gd name="f39" fmla="*/ f30 1 f21"/>
                  <a:gd name="f40" fmla="*/ f31 1 f21"/>
                  <a:gd name="f41" fmla="*/ f32 1 f22"/>
                  <a:gd name="f42" fmla="*/ f33 1 f21"/>
                  <a:gd name="f43" fmla="*/ f34 f12 1"/>
                  <a:gd name="f44" fmla="*/ f35 f12 1"/>
                  <a:gd name="f45" fmla="*/ f37 f13 1"/>
                  <a:gd name="f46" fmla="*/ f36 f13 1"/>
                  <a:gd name="f47" fmla="*/ f38 f12 1"/>
                  <a:gd name="f48" fmla="*/ f39 f13 1"/>
                  <a:gd name="f49" fmla="*/ f40 f13 1"/>
                  <a:gd name="f50" fmla="*/ f41 f12 1"/>
                  <a:gd name="f51" fmla="*/ f42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47" y="f48"/>
                  </a:cxn>
                  <a:cxn ang="f28">
                    <a:pos x="f47" y="f49"/>
                  </a:cxn>
                  <a:cxn ang="f28">
                    <a:pos x="f50" y="f49"/>
                  </a:cxn>
                  <a:cxn ang="f28">
                    <a:pos x="f50" y="f51"/>
                  </a:cxn>
                  <a:cxn ang="f28">
                    <a:pos x="f47" y="f48"/>
                  </a:cxn>
                </a:cxnLst>
                <a:rect l="f43" t="f46" r="f44" b="f45"/>
                <a:pathLst>
                  <a:path w="12" h="4">
                    <a:moveTo>
                      <a:pt x="f6" y="f8"/>
                    </a:moveTo>
                    <a:cubicBezTo>
                      <a:pt x="f6" y="f9"/>
                      <a:pt x="f6" y="f9"/>
                      <a:pt x="f6" y="f7"/>
                    </a:cubicBezTo>
                    <a:cubicBezTo>
                      <a:pt x="f10" y="f8"/>
                      <a:pt x="f7" y="f7"/>
                      <a:pt x="f5" y="f7"/>
                    </a:cubicBezTo>
                    <a:cubicBezTo>
                      <a:pt x="f5" y="f9"/>
                      <a:pt x="f5" y="f9"/>
                      <a:pt x="f5" y="f9"/>
                    </a:cubicBezTo>
                    <a:cubicBezTo>
                      <a:pt x="f7" y="f8"/>
                      <a:pt x="f10" y="f5"/>
                      <a:pt x="f6" y="f8"/>
                    </a:cubicBezTo>
                    <a:close/>
                  </a:path>
                </a:pathLst>
              </a:custGeom>
              <a:solidFill>
                <a:srgbClr val="80554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28" name="Freeform 191">
                <a:extLst>
                  <a:ext uri="{FF2B5EF4-FFF2-40B4-BE49-F238E27FC236}">
                    <a16:creationId xmlns:a16="http://schemas.microsoft.com/office/drawing/2014/main" id="{5A093FC5-E7B8-138D-D921-CF1FD90A1CDD}"/>
                  </a:ext>
                </a:extLst>
              </p:cNvPr>
              <p:cNvSpPr/>
              <p:nvPr/>
            </p:nvSpPr>
            <p:spPr>
              <a:xfrm>
                <a:off x="9307513" y="6824660"/>
                <a:ext cx="257175" cy="10636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9"/>
                  <a:gd name="f8" fmla="val 21"/>
                  <a:gd name="f9" fmla="val 2"/>
                  <a:gd name="f10" fmla="val 19"/>
                  <a:gd name="f11" fmla="val 4"/>
                  <a:gd name="f12" fmla="val 16"/>
                  <a:gd name="f13" fmla="val 5"/>
                  <a:gd name="f14" fmla="val 13"/>
                  <a:gd name="f15" fmla="val 6"/>
                  <a:gd name="f16" fmla="val 8"/>
                  <a:gd name="f17" fmla="val 1"/>
                  <a:gd name="f18" fmla="val 3"/>
                  <a:gd name="f19" fmla="val 11"/>
                  <a:gd name="f20" fmla="+- 0 0 -90"/>
                  <a:gd name="f21" fmla="*/ f3 1 22"/>
                  <a:gd name="f22" fmla="*/ f4 1 9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22"/>
                  <a:gd name="f31" fmla="*/ f27 1 9"/>
                  <a:gd name="f32" fmla="*/ 21 f28 1"/>
                  <a:gd name="f33" fmla="*/ 2 f27 1"/>
                  <a:gd name="f34" fmla="*/ 22 f28 1"/>
                  <a:gd name="f35" fmla="*/ 13 f28 1"/>
                  <a:gd name="f36" fmla="*/ 6 f27 1"/>
                  <a:gd name="f37" fmla="*/ 2 f28 1"/>
                  <a:gd name="f38" fmla="*/ 4 f27 1"/>
                  <a:gd name="f39" fmla="*/ 1 f28 1"/>
                  <a:gd name="f40" fmla="*/ 1 f27 1"/>
                  <a:gd name="f41" fmla="*/ 3 f28 1"/>
                  <a:gd name="f42" fmla="*/ 0 f27 1"/>
                  <a:gd name="f43" fmla="*/ 6 f28 1"/>
                  <a:gd name="f44" fmla="+- f29 0 f1"/>
                  <a:gd name="f45" fmla="*/ f32 1 22"/>
                  <a:gd name="f46" fmla="*/ f33 1 9"/>
                  <a:gd name="f47" fmla="*/ f34 1 22"/>
                  <a:gd name="f48" fmla="*/ f35 1 22"/>
                  <a:gd name="f49" fmla="*/ f36 1 9"/>
                  <a:gd name="f50" fmla="*/ f37 1 22"/>
                  <a:gd name="f51" fmla="*/ f38 1 9"/>
                  <a:gd name="f52" fmla="*/ f39 1 22"/>
                  <a:gd name="f53" fmla="*/ f40 1 9"/>
                  <a:gd name="f54" fmla="*/ f41 1 22"/>
                  <a:gd name="f55" fmla="*/ f42 1 9"/>
                  <a:gd name="f56" fmla="*/ f43 1 22"/>
                  <a:gd name="f57" fmla="*/ 0 1 f30"/>
                  <a:gd name="f58" fmla="*/ f24 1 f30"/>
                  <a:gd name="f59" fmla="*/ 0 1 f31"/>
                  <a:gd name="f60" fmla="*/ f25 1 f31"/>
                  <a:gd name="f61" fmla="*/ f45 1 f30"/>
                  <a:gd name="f62" fmla="*/ f46 1 f31"/>
                  <a:gd name="f63" fmla="*/ f47 1 f30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0"/>
                  <a:gd name="f71" fmla="*/ f55 1 f31"/>
                  <a:gd name="f72" fmla="*/ f56 1 f30"/>
                  <a:gd name="f73" fmla="*/ f57 f21 1"/>
                  <a:gd name="f74" fmla="*/ f58 f21 1"/>
                  <a:gd name="f75" fmla="*/ f60 f22 1"/>
                  <a:gd name="f76" fmla="*/ f59 f22 1"/>
                  <a:gd name="f77" fmla="*/ f61 f21 1"/>
                  <a:gd name="f78" fmla="*/ f62 f22 1"/>
                  <a:gd name="f79" fmla="*/ f63 f21 1"/>
                  <a:gd name="f80" fmla="*/ f64 f21 1"/>
                  <a:gd name="f81" fmla="*/ f65 f22 1"/>
                  <a:gd name="f82" fmla="*/ f66 f21 1"/>
                  <a:gd name="f83" fmla="*/ f67 f22 1"/>
                  <a:gd name="f84" fmla="*/ f68 f21 1"/>
                  <a:gd name="f85" fmla="*/ f69 f22 1"/>
                  <a:gd name="f86" fmla="*/ f70 f21 1"/>
                  <a:gd name="f87" fmla="*/ f71 f22 1"/>
                  <a:gd name="f88" fmla="*/ f72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7" y="f78"/>
                  </a:cxn>
                  <a:cxn ang="f44">
                    <a:pos x="f79" y="f78"/>
                  </a:cxn>
                  <a:cxn ang="f44">
                    <a:pos x="f80" y="f81"/>
                  </a:cxn>
                  <a:cxn ang="f44">
                    <a:pos x="f82" y="f83"/>
                  </a:cxn>
                  <a:cxn ang="f44">
                    <a:pos x="f84" y="f85"/>
                  </a:cxn>
                  <a:cxn ang="f44">
                    <a:pos x="f86" y="f87"/>
                  </a:cxn>
                  <a:cxn ang="f44">
                    <a:pos x="f88" y="f87"/>
                  </a:cxn>
                  <a:cxn ang="f44">
                    <a:pos x="f77" y="f78"/>
                  </a:cxn>
                </a:cxnLst>
                <a:rect l="f73" t="f76" r="f74" b="f75"/>
                <a:pathLst>
                  <a:path w="22" h="9">
                    <a:moveTo>
                      <a:pt x="f8" y="f9"/>
                    </a:moveTo>
                    <a:cubicBezTo>
                      <a:pt x="f8" y="f9"/>
                      <a:pt x="f6" y="f9"/>
                      <a:pt x="f6" y="f9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7"/>
                      <a:pt x="f13" y="f15"/>
                      <a:pt x="f9" y="f11"/>
                    </a:cubicBezTo>
                    <a:cubicBezTo>
                      <a:pt x="f17" y="f18"/>
                      <a:pt x="f5" y="f18"/>
                      <a:pt x="f17" y="f17"/>
                    </a:cubicBezTo>
                    <a:cubicBezTo>
                      <a:pt x="f17" y="f5"/>
                      <a:pt x="f9" y="f17"/>
                      <a:pt x="f18" y="f5"/>
                    </a:cubicBezTo>
                    <a:cubicBezTo>
                      <a:pt x="f11" y="f5"/>
                      <a:pt x="f13" y="f5"/>
                      <a:pt x="f15" y="f5"/>
                    </a:cubicBezTo>
                    <a:cubicBezTo>
                      <a:pt x="f19" y="f5"/>
                      <a:pt x="f12" y="f5"/>
                      <a:pt x="f8" y="f9"/>
                    </a:cubicBezTo>
                    <a:close/>
                  </a:path>
                </a:pathLst>
              </a:custGeom>
              <a:solidFill>
                <a:srgbClr val="F9C39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29" name="Freeform 192">
                <a:extLst>
                  <a:ext uri="{FF2B5EF4-FFF2-40B4-BE49-F238E27FC236}">
                    <a16:creationId xmlns:a16="http://schemas.microsoft.com/office/drawing/2014/main" id="{6E491E73-E20A-A21A-74A0-F79AC512CCD3}"/>
                  </a:ext>
                </a:extLst>
              </p:cNvPr>
              <p:cNvSpPr/>
              <p:nvPr/>
            </p:nvSpPr>
            <p:spPr>
              <a:xfrm>
                <a:off x="9798052" y="6931023"/>
                <a:ext cx="223835" cy="4206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9"/>
                  <a:gd name="f7" fmla="val 36"/>
                  <a:gd name="f8" fmla="val 15"/>
                  <a:gd name="f9" fmla="val 35"/>
                  <a:gd name="f10" fmla="val 12"/>
                  <a:gd name="f11" fmla="val 9"/>
                  <a:gd name="f12" fmla="val 6"/>
                  <a:gd name="f13" fmla="val 5"/>
                  <a:gd name="f14" fmla="val 4"/>
                  <a:gd name="f15" fmla="val 3"/>
                  <a:gd name="f16" fmla="val 2"/>
                  <a:gd name="f17" fmla="val 33"/>
                  <a:gd name="f18" fmla="val 31"/>
                  <a:gd name="f19" fmla="val 1"/>
                  <a:gd name="f20" fmla="val 30"/>
                  <a:gd name="f21" fmla="val 28"/>
                  <a:gd name="f22" fmla="val 27"/>
                  <a:gd name="f23" fmla="val 8"/>
                  <a:gd name="f24" fmla="val 25"/>
                  <a:gd name="f25" fmla="val 22"/>
                  <a:gd name="f26" fmla="val 18"/>
                  <a:gd name="f27" fmla="val 11"/>
                  <a:gd name="f28" fmla="val 13"/>
                  <a:gd name="f29" fmla="val 16"/>
                  <a:gd name="f30" fmla="val 7"/>
                  <a:gd name="f31" fmla="val 17"/>
                  <a:gd name="f32" fmla="val 14"/>
                  <a:gd name="f33" fmla="val 21"/>
                  <a:gd name="f34" fmla="val 23"/>
                  <a:gd name="f35" fmla="val 24"/>
                  <a:gd name="f36" fmla="+- 0 0 -90"/>
                  <a:gd name="f37" fmla="*/ f3 1 19"/>
                  <a:gd name="f38" fmla="*/ f4 1 36"/>
                  <a:gd name="f39" fmla="val f5"/>
                  <a:gd name="f40" fmla="val f6"/>
                  <a:gd name="f41" fmla="val f7"/>
                  <a:gd name="f42" fmla="*/ f36 f0 1"/>
                  <a:gd name="f43" fmla="+- f41 0 f39"/>
                  <a:gd name="f44" fmla="+- f40 0 f39"/>
                  <a:gd name="f45" fmla="*/ f42 1 f2"/>
                  <a:gd name="f46" fmla="*/ f44 1 19"/>
                  <a:gd name="f47" fmla="*/ f43 1 36"/>
                  <a:gd name="f48" fmla="*/ 15 f44 1"/>
                  <a:gd name="f49" fmla="*/ 35 f43 1"/>
                  <a:gd name="f50" fmla="*/ 6 f44 1"/>
                  <a:gd name="f51" fmla="*/ 36 f43 1"/>
                  <a:gd name="f52" fmla="*/ 3 f44 1"/>
                  <a:gd name="f53" fmla="*/ 1 f44 1"/>
                  <a:gd name="f54" fmla="*/ 30 f43 1"/>
                  <a:gd name="f55" fmla="*/ 5 f44 1"/>
                  <a:gd name="f56" fmla="*/ 27 f43 1"/>
                  <a:gd name="f57" fmla="*/ 8 f44 1"/>
                  <a:gd name="f58" fmla="*/ 18 f43 1"/>
                  <a:gd name="f59" fmla="*/ 16 f44 1"/>
                  <a:gd name="f60" fmla="*/ 0 f43 1"/>
                  <a:gd name="f61" fmla="*/ 19 f44 1"/>
                  <a:gd name="f62" fmla="*/ 21 f43 1"/>
                  <a:gd name="f63" fmla="*/ 18 f44 1"/>
                  <a:gd name="f64" fmla="*/ 24 f43 1"/>
                  <a:gd name="f65" fmla="+- f45 0 f1"/>
                  <a:gd name="f66" fmla="*/ f48 1 19"/>
                  <a:gd name="f67" fmla="*/ f49 1 36"/>
                  <a:gd name="f68" fmla="*/ f50 1 19"/>
                  <a:gd name="f69" fmla="*/ f51 1 36"/>
                  <a:gd name="f70" fmla="*/ f52 1 19"/>
                  <a:gd name="f71" fmla="*/ f53 1 19"/>
                  <a:gd name="f72" fmla="*/ f54 1 36"/>
                  <a:gd name="f73" fmla="*/ f55 1 19"/>
                  <a:gd name="f74" fmla="*/ f56 1 36"/>
                  <a:gd name="f75" fmla="*/ f57 1 19"/>
                  <a:gd name="f76" fmla="*/ f58 1 36"/>
                  <a:gd name="f77" fmla="*/ f59 1 19"/>
                  <a:gd name="f78" fmla="*/ f60 1 36"/>
                  <a:gd name="f79" fmla="*/ f61 1 19"/>
                  <a:gd name="f80" fmla="*/ f62 1 36"/>
                  <a:gd name="f81" fmla="*/ f63 1 19"/>
                  <a:gd name="f82" fmla="*/ f64 1 36"/>
                  <a:gd name="f83" fmla="*/ 0 1 f46"/>
                  <a:gd name="f84" fmla="*/ f40 1 f46"/>
                  <a:gd name="f85" fmla="*/ 0 1 f47"/>
                  <a:gd name="f86" fmla="*/ f41 1 f47"/>
                  <a:gd name="f87" fmla="*/ f66 1 f46"/>
                  <a:gd name="f88" fmla="*/ f67 1 f47"/>
                  <a:gd name="f89" fmla="*/ f68 1 f46"/>
                  <a:gd name="f90" fmla="*/ f69 1 f47"/>
                  <a:gd name="f91" fmla="*/ f70 1 f46"/>
                  <a:gd name="f92" fmla="*/ f71 1 f46"/>
                  <a:gd name="f93" fmla="*/ f72 1 f47"/>
                  <a:gd name="f94" fmla="*/ f73 1 f46"/>
                  <a:gd name="f95" fmla="*/ f74 1 f47"/>
                  <a:gd name="f96" fmla="*/ f75 1 f46"/>
                  <a:gd name="f97" fmla="*/ f76 1 f47"/>
                  <a:gd name="f98" fmla="*/ f77 1 f46"/>
                  <a:gd name="f99" fmla="*/ f78 1 f47"/>
                  <a:gd name="f100" fmla="*/ f79 1 f46"/>
                  <a:gd name="f101" fmla="*/ f80 1 f47"/>
                  <a:gd name="f102" fmla="*/ f81 1 f46"/>
                  <a:gd name="f103" fmla="*/ f82 1 f47"/>
                  <a:gd name="f104" fmla="*/ f83 f37 1"/>
                  <a:gd name="f105" fmla="*/ f84 f37 1"/>
                  <a:gd name="f106" fmla="*/ f86 f38 1"/>
                  <a:gd name="f107" fmla="*/ f85 f38 1"/>
                  <a:gd name="f108" fmla="*/ f87 f37 1"/>
                  <a:gd name="f109" fmla="*/ f88 f38 1"/>
                  <a:gd name="f110" fmla="*/ f89 f37 1"/>
                  <a:gd name="f111" fmla="*/ f90 f38 1"/>
                  <a:gd name="f112" fmla="*/ f91 f37 1"/>
                  <a:gd name="f113" fmla="*/ f92 f37 1"/>
                  <a:gd name="f114" fmla="*/ f93 f38 1"/>
                  <a:gd name="f115" fmla="*/ f94 f37 1"/>
                  <a:gd name="f116" fmla="*/ f95 f38 1"/>
                  <a:gd name="f117" fmla="*/ f96 f37 1"/>
                  <a:gd name="f118" fmla="*/ f97 f38 1"/>
                  <a:gd name="f119" fmla="*/ f98 f37 1"/>
                  <a:gd name="f120" fmla="*/ f99 f38 1"/>
                  <a:gd name="f121" fmla="*/ f100 f37 1"/>
                  <a:gd name="f122" fmla="*/ f101 f38 1"/>
                  <a:gd name="f123" fmla="*/ f102 f37 1"/>
                  <a:gd name="f124" fmla="*/ f103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">
                    <a:pos x="f108" y="f109"/>
                  </a:cxn>
                  <a:cxn ang="f65">
                    <a:pos x="f110" y="f111"/>
                  </a:cxn>
                  <a:cxn ang="f65">
                    <a:pos x="f112" y="f111"/>
                  </a:cxn>
                  <a:cxn ang="f65">
                    <a:pos x="f112" y="f109"/>
                  </a:cxn>
                  <a:cxn ang="f65">
                    <a:pos x="f113" y="f114"/>
                  </a:cxn>
                  <a:cxn ang="f65">
                    <a:pos x="f115" y="f116"/>
                  </a:cxn>
                  <a:cxn ang="f65">
                    <a:pos x="f117" y="f118"/>
                  </a:cxn>
                  <a:cxn ang="f65">
                    <a:pos x="f119" y="f120"/>
                  </a:cxn>
                  <a:cxn ang="f65">
                    <a:pos x="f121" y="f122"/>
                  </a:cxn>
                  <a:cxn ang="f65">
                    <a:pos x="f123" y="f124"/>
                  </a:cxn>
                  <a:cxn ang="f65">
                    <a:pos x="f108" y="f109"/>
                  </a:cxn>
                </a:cxnLst>
                <a:rect l="f104" t="f107" r="f105" b="f106"/>
                <a:pathLst>
                  <a:path w="19" h="36">
                    <a:moveTo>
                      <a:pt x="f8" y="f9"/>
                    </a:moveTo>
                    <a:cubicBezTo>
                      <a:pt x="f10" y="f7"/>
                      <a:pt x="f11" y="f9"/>
                      <a:pt x="f12" y="f7"/>
                    </a:cubicBezTo>
                    <a:cubicBezTo>
                      <a:pt x="f13" y="f7"/>
                      <a:pt x="f14" y="f7"/>
                      <a:pt x="f15" y="f7"/>
                    </a:cubicBezTo>
                    <a:cubicBezTo>
                      <a:pt x="f15" y="f9"/>
                      <a:pt x="f15" y="f9"/>
                      <a:pt x="f15" y="f9"/>
                    </a:cubicBezTo>
                    <a:cubicBezTo>
                      <a:pt x="f16" y="f17"/>
                      <a:pt x="f5" y="f18"/>
                      <a:pt x="f19" y="f20"/>
                    </a:cubicBezTo>
                    <a:cubicBezTo>
                      <a:pt x="f19" y="f21"/>
                      <a:pt x="f14" y="f21"/>
                      <a:pt x="f13" y="f22"/>
                    </a:cubicBezTo>
                    <a:cubicBezTo>
                      <a:pt x="f23" y="f24"/>
                      <a:pt x="f11" y="f25"/>
                      <a:pt x="f23" y="f26"/>
                    </a:cubicBezTo>
                    <a:cubicBezTo>
                      <a:pt x="f27" y="f10"/>
                      <a:pt x="f28" y="f12"/>
                      <a:pt x="f29" y="f5"/>
                    </a:cubicBezTo>
                    <a:cubicBezTo>
                      <a:pt x="f29" y="f30"/>
                      <a:pt x="f31" y="f32"/>
                      <a:pt x="f6" y="f33"/>
                    </a:cubicBezTo>
                    <a:cubicBezTo>
                      <a:pt x="f6" y="f25"/>
                      <a:pt x="f26" y="f34"/>
                      <a:pt x="f26" y="f35"/>
                    </a:cubicBezTo>
                    <a:cubicBezTo>
                      <a:pt x="f29" y="f22"/>
                      <a:pt x="f8" y="f18"/>
                      <a:pt x="f8" y="f9"/>
                    </a:cubicBezTo>
                    <a:close/>
                  </a:path>
                </a:pathLst>
              </a:custGeom>
              <a:solidFill>
                <a:srgbClr val="F5B3B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30" name="Freeform 193">
                <a:extLst>
                  <a:ext uri="{FF2B5EF4-FFF2-40B4-BE49-F238E27FC236}">
                    <a16:creationId xmlns:a16="http://schemas.microsoft.com/office/drawing/2014/main" id="{A04BC810-5BE1-461C-016B-0BBA3A9DC29F}"/>
                  </a:ext>
                </a:extLst>
              </p:cNvPr>
              <p:cNvSpPr/>
              <p:nvPr/>
            </p:nvSpPr>
            <p:spPr>
              <a:xfrm>
                <a:off x="8486774" y="4978405"/>
                <a:ext cx="269876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6"/>
                  <a:gd name="f8" fmla="val 5"/>
                  <a:gd name="f9" fmla="val 1"/>
                  <a:gd name="f10" fmla="val 7"/>
                  <a:gd name="f11" fmla="val 10"/>
                  <a:gd name="f12" fmla="val 13"/>
                  <a:gd name="f13" fmla="val 15"/>
                  <a:gd name="f14" fmla="val 3"/>
                  <a:gd name="f15" fmla="val 17"/>
                  <a:gd name="f16" fmla="val 2"/>
                  <a:gd name="f17" fmla="val 20"/>
                  <a:gd name="f18" fmla="val 21"/>
                  <a:gd name="f19" fmla="val 22"/>
                  <a:gd name="f20" fmla="val 4"/>
                  <a:gd name="f21" fmla="+- 0 0 -90"/>
                  <a:gd name="f22" fmla="*/ f3 1 23"/>
                  <a:gd name="f23" fmla="*/ f4 1 6"/>
                  <a:gd name="f24" fmla="val f5"/>
                  <a:gd name="f25" fmla="val f6"/>
                  <a:gd name="f26" fmla="val f7"/>
                  <a:gd name="f27" fmla="*/ f21 f0 1"/>
                  <a:gd name="f28" fmla="+- f26 0 f24"/>
                  <a:gd name="f29" fmla="+- f25 0 f24"/>
                  <a:gd name="f30" fmla="*/ f27 1 f2"/>
                  <a:gd name="f31" fmla="*/ f28 1 6"/>
                  <a:gd name="f32" fmla="*/ f29 1 23"/>
                  <a:gd name="f33" fmla="*/ 5 f29 1"/>
                  <a:gd name="f34" fmla="*/ 1 f28 1"/>
                  <a:gd name="f35" fmla="*/ 13 f29 1"/>
                  <a:gd name="f36" fmla="*/ 20 f29 1"/>
                  <a:gd name="f37" fmla="*/ 2 f28 1"/>
                  <a:gd name="f38" fmla="*/ 23 f29 1"/>
                  <a:gd name="f39" fmla="*/ 3 f28 1"/>
                  <a:gd name="f40" fmla="*/ 4 f28 1"/>
                  <a:gd name="f41" fmla="*/ 4 f29 1"/>
                  <a:gd name="f42" fmla="*/ 5 f28 1"/>
                  <a:gd name="f43" fmla="*/ 0 f29 1"/>
                  <a:gd name="f44" fmla="+- f30 0 f1"/>
                  <a:gd name="f45" fmla="*/ f33 1 23"/>
                  <a:gd name="f46" fmla="*/ f34 1 6"/>
                  <a:gd name="f47" fmla="*/ f35 1 23"/>
                  <a:gd name="f48" fmla="*/ f36 1 23"/>
                  <a:gd name="f49" fmla="*/ f37 1 6"/>
                  <a:gd name="f50" fmla="*/ f38 1 23"/>
                  <a:gd name="f51" fmla="*/ f39 1 6"/>
                  <a:gd name="f52" fmla="*/ f40 1 6"/>
                  <a:gd name="f53" fmla="*/ f41 1 23"/>
                  <a:gd name="f54" fmla="*/ f42 1 6"/>
                  <a:gd name="f55" fmla="*/ f43 1 23"/>
                  <a:gd name="f56" fmla="*/ 0 1 f32"/>
                  <a:gd name="f57" fmla="*/ f25 1 f32"/>
                  <a:gd name="f58" fmla="*/ 0 1 f31"/>
                  <a:gd name="f59" fmla="*/ f26 1 f31"/>
                  <a:gd name="f60" fmla="*/ f45 1 f32"/>
                  <a:gd name="f61" fmla="*/ f46 1 f31"/>
                  <a:gd name="f62" fmla="*/ f47 1 f32"/>
                  <a:gd name="f63" fmla="*/ f48 1 f32"/>
                  <a:gd name="f64" fmla="*/ f49 1 f31"/>
                  <a:gd name="f65" fmla="*/ f50 1 f32"/>
                  <a:gd name="f66" fmla="*/ f51 1 f31"/>
                  <a:gd name="f67" fmla="*/ f52 1 f31"/>
                  <a:gd name="f68" fmla="*/ f53 1 f32"/>
                  <a:gd name="f69" fmla="*/ f54 1 f31"/>
                  <a:gd name="f70" fmla="*/ f55 1 f32"/>
                  <a:gd name="f71" fmla="*/ f56 f22 1"/>
                  <a:gd name="f72" fmla="*/ f57 f22 1"/>
                  <a:gd name="f73" fmla="*/ f59 f23 1"/>
                  <a:gd name="f74" fmla="*/ f58 f23 1"/>
                  <a:gd name="f75" fmla="*/ f60 f22 1"/>
                  <a:gd name="f76" fmla="*/ f61 f23 1"/>
                  <a:gd name="f77" fmla="*/ f62 f22 1"/>
                  <a:gd name="f78" fmla="*/ f63 f22 1"/>
                  <a:gd name="f79" fmla="*/ f64 f23 1"/>
                  <a:gd name="f80" fmla="*/ f65 f22 1"/>
                  <a:gd name="f81" fmla="*/ f66 f23 1"/>
                  <a:gd name="f82" fmla="*/ f67 f23 1"/>
                  <a:gd name="f83" fmla="*/ f68 f22 1"/>
                  <a:gd name="f84" fmla="*/ f69 f23 1"/>
                  <a:gd name="f85" fmla="*/ f70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5" y="f76"/>
                  </a:cxn>
                  <a:cxn ang="f44">
                    <a:pos x="f77" y="f76"/>
                  </a:cxn>
                  <a:cxn ang="f44">
                    <a:pos x="f78" y="f79"/>
                  </a:cxn>
                  <a:cxn ang="f44">
                    <a:pos x="f80" y="f81"/>
                  </a:cxn>
                  <a:cxn ang="f44">
                    <a:pos x="f78" y="f82"/>
                  </a:cxn>
                  <a:cxn ang="f44">
                    <a:pos x="f83" y="f84"/>
                  </a:cxn>
                  <a:cxn ang="f44">
                    <a:pos x="f85" y="f81"/>
                  </a:cxn>
                  <a:cxn ang="f44">
                    <a:pos x="f75" y="f76"/>
                  </a:cxn>
                </a:cxnLst>
                <a:rect l="f71" t="f74" r="f72" b="f73"/>
                <a:pathLst>
                  <a:path w="23" h="6">
                    <a:moveTo>
                      <a:pt x="f8" y="f9"/>
                    </a:moveTo>
                    <a:cubicBezTo>
                      <a:pt x="f10" y="f5"/>
                      <a:pt x="f11" y="f9"/>
                      <a:pt x="f12" y="f9"/>
                    </a:cubicBez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9"/>
                      <a:pt x="f6" y="f14"/>
                    </a:cubicBezTo>
                    <a:cubicBezTo>
                      <a:pt x="f6" y="f20"/>
                      <a:pt x="f18" y="f20"/>
                      <a:pt x="f17" y="f20"/>
                    </a:cubicBezTo>
                    <a:cubicBezTo>
                      <a:pt x="f13" y="f7"/>
                      <a:pt x="f11" y="f7"/>
                      <a:pt x="f20" y="f8"/>
                    </a:cubicBezTo>
                    <a:cubicBezTo>
                      <a:pt x="f14" y="f20"/>
                      <a:pt x="f16" y="f14"/>
                      <a:pt x="f5" y="f14"/>
                    </a:cubicBezTo>
                    <a:cubicBezTo>
                      <a:pt x="f9" y="f9"/>
                      <a:pt x="f14" y="f16"/>
                      <a:pt x="f8" y="f9"/>
                    </a:cubicBezTo>
                    <a:close/>
                  </a:path>
                </a:pathLst>
              </a:custGeom>
              <a:solidFill>
                <a:srgbClr val="E4988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31" name="Freeform 194">
                <a:extLst>
                  <a:ext uri="{FF2B5EF4-FFF2-40B4-BE49-F238E27FC236}">
                    <a16:creationId xmlns:a16="http://schemas.microsoft.com/office/drawing/2014/main" id="{52A00715-33E1-6B08-8A2D-5DC67EDCE86C}"/>
                  </a:ext>
                </a:extLst>
              </p:cNvPr>
              <p:cNvSpPr/>
              <p:nvPr/>
            </p:nvSpPr>
            <p:spPr>
              <a:xfrm>
                <a:off x="8955084" y="5048246"/>
                <a:ext cx="433389" cy="80644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"/>
                  <a:gd name="f7" fmla="val 69"/>
                  <a:gd name="f8" fmla="val 11"/>
                  <a:gd name="f9" fmla="val 15"/>
                  <a:gd name="f10" fmla="val 8"/>
                  <a:gd name="f11" fmla="val 17"/>
                  <a:gd name="f12" fmla="val 10"/>
                  <a:gd name="f13" fmla="val 20"/>
                  <a:gd name="f14" fmla="val 23"/>
                  <a:gd name="f15" fmla="val 12"/>
                  <a:gd name="f16" fmla="val 29"/>
                  <a:gd name="f17" fmla="val 14"/>
                  <a:gd name="f18" fmla="val 35"/>
                  <a:gd name="f19" fmla="val 41"/>
                  <a:gd name="f20" fmla="val 19"/>
                  <a:gd name="f21" fmla="val 45"/>
                  <a:gd name="f22" fmla="val 21"/>
                  <a:gd name="f23" fmla="val 49"/>
                  <a:gd name="f24" fmla="val 24"/>
                  <a:gd name="f25" fmla="val 52"/>
                  <a:gd name="f26" fmla="val 53"/>
                  <a:gd name="f27" fmla="val 25"/>
                  <a:gd name="f28" fmla="val 54"/>
                  <a:gd name="f29" fmla="val 26"/>
                  <a:gd name="f30" fmla="val 56"/>
                  <a:gd name="f31" fmla="val 57"/>
                  <a:gd name="f32" fmla="val 27"/>
                  <a:gd name="f33" fmla="val 31"/>
                  <a:gd name="f34" fmla="val 58"/>
                  <a:gd name="f35" fmla="val 32"/>
                  <a:gd name="f36" fmla="val 63"/>
                  <a:gd name="f37" fmla="val 64"/>
                  <a:gd name="f38" fmla="val 65"/>
                  <a:gd name="f39" fmla="val 66"/>
                  <a:gd name="f40" fmla="val 68"/>
                  <a:gd name="f41" fmla="val 34"/>
                  <a:gd name="f42" fmla="val 62"/>
                  <a:gd name="f43" fmla="val 60"/>
                  <a:gd name="f44" fmla="val 22"/>
                  <a:gd name="f45" fmla="val 18"/>
                  <a:gd name="f46" fmla="val 50"/>
                  <a:gd name="f47" fmla="val 48"/>
                  <a:gd name="f48" fmla="val 47"/>
                  <a:gd name="f49" fmla="val 46"/>
                  <a:gd name="f50" fmla="val 44"/>
                  <a:gd name="f51" fmla="val 43"/>
                  <a:gd name="f52" fmla="val 42"/>
                  <a:gd name="f53" fmla="val 9"/>
                  <a:gd name="f54" fmla="val 40"/>
                  <a:gd name="f55" fmla="val 39"/>
                  <a:gd name="f56" fmla="val 4"/>
                  <a:gd name="f57" fmla="val 3"/>
                  <a:gd name="f58" fmla="val 28"/>
                  <a:gd name="f59" fmla="val 1"/>
                  <a:gd name="f60" fmla="val 16"/>
                  <a:gd name="f61" fmla="val 2"/>
                  <a:gd name="f62" fmla="val 7"/>
                  <a:gd name="f63" fmla="val 5"/>
                  <a:gd name="f64" fmla="val 6"/>
                  <a:gd name="f65" fmla="+- 0 0 -90"/>
                  <a:gd name="f66" fmla="*/ f3 1 37"/>
                  <a:gd name="f67" fmla="*/ f4 1 69"/>
                  <a:gd name="f68" fmla="val f5"/>
                  <a:gd name="f69" fmla="val f6"/>
                  <a:gd name="f70" fmla="val f7"/>
                  <a:gd name="f71" fmla="*/ f65 f0 1"/>
                  <a:gd name="f72" fmla="+- f70 0 f68"/>
                  <a:gd name="f73" fmla="+- f69 0 f68"/>
                  <a:gd name="f74" fmla="*/ f71 1 f2"/>
                  <a:gd name="f75" fmla="*/ f73 1 37"/>
                  <a:gd name="f76" fmla="*/ f72 1 69"/>
                  <a:gd name="f77" fmla="*/ 11 f73 1"/>
                  <a:gd name="f78" fmla="*/ 15 f72 1"/>
                  <a:gd name="f79" fmla="*/ 10 f73 1"/>
                  <a:gd name="f80" fmla="*/ 23 f72 1"/>
                  <a:gd name="f81" fmla="*/ 17 f73 1"/>
                  <a:gd name="f82" fmla="*/ 41 f72 1"/>
                  <a:gd name="f83" fmla="*/ 24 f73 1"/>
                  <a:gd name="f84" fmla="*/ 52 f72 1"/>
                  <a:gd name="f85" fmla="*/ 26 f73 1"/>
                  <a:gd name="f86" fmla="*/ 56 f72 1"/>
                  <a:gd name="f87" fmla="*/ 27 f73 1"/>
                  <a:gd name="f88" fmla="*/ 57 f72 1"/>
                  <a:gd name="f89" fmla="*/ 35 f73 1"/>
                  <a:gd name="f90" fmla="*/ 64 f72 1"/>
                  <a:gd name="f91" fmla="*/ 37 f73 1"/>
                  <a:gd name="f92" fmla="*/ 68 f72 1"/>
                  <a:gd name="f93" fmla="*/ 32 f73 1"/>
                  <a:gd name="f94" fmla="*/ 66 f72 1"/>
                  <a:gd name="f95" fmla="*/ 22 f73 1"/>
                  <a:gd name="f96" fmla="*/ 15 f73 1"/>
                  <a:gd name="f97" fmla="*/ 50 f72 1"/>
                  <a:gd name="f98" fmla="*/ 14 f73 1"/>
                  <a:gd name="f99" fmla="*/ 47 f72 1"/>
                  <a:gd name="f100" fmla="*/ 43 f72 1"/>
                  <a:gd name="f101" fmla="*/ 8 f73 1"/>
                  <a:gd name="f102" fmla="*/ 39 f72 1"/>
                  <a:gd name="f103" fmla="*/ 1 f73 1"/>
                  <a:gd name="f104" fmla="*/ 21 f72 1"/>
                  <a:gd name="f105" fmla="*/ 4 f73 1"/>
                  <a:gd name="f106" fmla="*/ 7 f72 1"/>
                  <a:gd name="f107" fmla="*/ 6 f73 1"/>
                  <a:gd name="f108" fmla="*/ 1 f72 1"/>
                  <a:gd name="f109" fmla="*/ 7 f73 1"/>
                  <a:gd name="f110" fmla="*/ 0 f72 1"/>
                  <a:gd name="f111" fmla="*/ 9 f73 1"/>
                  <a:gd name="f112" fmla="*/ 4 f72 1"/>
                  <a:gd name="f113" fmla="+- f74 0 f1"/>
                  <a:gd name="f114" fmla="*/ f77 1 37"/>
                  <a:gd name="f115" fmla="*/ f78 1 69"/>
                  <a:gd name="f116" fmla="*/ f79 1 37"/>
                  <a:gd name="f117" fmla="*/ f80 1 69"/>
                  <a:gd name="f118" fmla="*/ f81 1 37"/>
                  <a:gd name="f119" fmla="*/ f82 1 69"/>
                  <a:gd name="f120" fmla="*/ f83 1 37"/>
                  <a:gd name="f121" fmla="*/ f84 1 69"/>
                  <a:gd name="f122" fmla="*/ f85 1 37"/>
                  <a:gd name="f123" fmla="*/ f86 1 69"/>
                  <a:gd name="f124" fmla="*/ f87 1 37"/>
                  <a:gd name="f125" fmla="*/ f88 1 69"/>
                  <a:gd name="f126" fmla="*/ f89 1 37"/>
                  <a:gd name="f127" fmla="*/ f90 1 69"/>
                  <a:gd name="f128" fmla="*/ f91 1 37"/>
                  <a:gd name="f129" fmla="*/ f92 1 69"/>
                  <a:gd name="f130" fmla="*/ f93 1 37"/>
                  <a:gd name="f131" fmla="*/ f94 1 69"/>
                  <a:gd name="f132" fmla="*/ f95 1 37"/>
                  <a:gd name="f133" fmla="*/ f96 1 37"/>
                  <a:gd name="f134" fmla="*/ f97 1 69"/>
                  <a:gd name="f135" fmla="*/ f98 1 37"/>
                  <a:gd name="f136" fmla="*/ f99 1 69"/>
                  <a:gd name="f137" fmla="*/ f100 1 69"/>
                  <a:gd name="f138" fmla="*/ f101 1 37"/>
                  <a:gd name="f139" fmla="*/ f102 1 69"/>
                  <a:gd name="f140" fmla="*/ f103 1 37"/>
                  <a:gd name="f141" fmla="*/ f104 1 69"/>
                  <a:gd name="f142" fmla="*/ f105 1 37"/>
                  <a:gd name="f143" fmla="*/ f106 1 69"/>
                  <a:gd name="f144" fmla="*/ f107 1 37"/>
                  <a:gd name="f145" fmla="*/ f108 1 69"/>
                  <a:gd name="f146" fmla="*/ f109 1 37"/>
                  <a:gd name="f147" fmla="*/ f110 1 69"/>
                  <a:gd name="f148" fmla="*/ f111 1 37"/>
                  <a:gd name="f149" fmla="*/ f112 1 69"/>
                  <a:gd name="f150" fmla="*/ 0 1 f75"/>
                  <a:gd name="f151" fmla="*/ f69 1 f75"/>
                  <a:gd name="f152" fmla="*/ 0 1 f76"/>
                  <a:gd name="f153" fmla="*/ f70 1 f76"/>
                  <a:gd name="f154" fmla="*/ f114 1 f75"/>
                  <a:gd name="f155" fmla="*/ f115 1 f76"/>
                  <a:gd name="f156" fmla="*/ f116 1 f75"/>
                  <a:gd name="f157" fmla="*/ f117 1 f76"/>
                  <a:gd name="f158" fmla="*/ f118 1 f75"/>
                  <a:gd name="f159" fmla="*/ f119 1 f76"/>
                  <a:gd name="f160" fmla="*/ f120 1 f75"/>
                  <a:gd name="f161" fmla="*/ f121 1 f76"/>
                  <a:gd name="f162" fmla="*/ f122 1 f75"/>
                  <a:gd name="f163" fmla="*/ f123 1 f76"/>
                  <a:gd name="f164" fmla="*/ f124 1 f75"/>
                  <a:gd name="f165" fmla="*/ f125 1 f76"/>
                  <a:gd name="f166" fmla="*/ f126 1 f75"/>
                  <a:gd name="f167" fmla="*/ f127 1 f76"/>
                  <a:gd name="f168" fmla="*/ f128 1 f75"/>
                  <a:gd name="f169" fmla="*/ f129 1 f76"/>
                  <a:gd name="f170" fmla="*/ f130 1 f75"/>
                  <a:gd name="f171" fmla="*/ f131 1 f76"/>
                  <a:gd name="f172" fmla="*/ f132 1 f75"/>
                  <a:gd name="f173" fmla="*/ f133 1 f75"/>
                  <a:gd name="f174" fmla="*/ f134 1 f76"/>
                  <a:gd name="f175" fmla="*/ f135 1 f75"/>
                  <a:gd name="f176" fmla="*/ f136 1 f76"/>
                  <a:gd name="f177" fmla="*/ f137 1 f76"/>
                  <a:gd name="f178" fmla="*/ f138 1 f75"/>
                  <a:gd name="f179" fmla="*/ f139 1 f76"/>
                  <a:gd name="f180" fmla="*/ f140 1 f75"/>
                  <a:gd name="f181" fmla="*/ f141 1 f76"/>
                  <a:gd name="f182" fmla="*/ f142 1 f75"/>
                  <a:gd name="f183" fmla="*/ f143 1 f76"/>
                  <a:gd name="f184" fmla="*/ f144 1 f75"/>
                  <a:gd name="f185" fmla="*/ f145 1 f76"/>
                  <a:gd name="f186" fmla="*/ f146 1 f75"/>
                  <a:gd name="f187" fmla="*/ f147 1 f76"/>
                  <a:gd name="f188" fmla="*/ f148 1 f75"/>
                  <a:gd name="f189" fmla="*/ f149 1 f76"/>
                  <a:gd name="f190" fmla="*/ f150 f66 1"/>
                  <a:gd name="f191" fmla="*/ f151 f66 1"/>
                  <a:gd name="f192" fmla="*/ f153 f67 1"/>
                  <a:gd name="f193" fmla="*/ f152 f67 1"/>
                  <a:gd name="f194" fmla="*/ f154 f66 1"/>
                  <a:gd name="f195" fmla="*/ f155 f67 1"/>
                  <a:gd name="f196" fmla="*/ f156 f66 1"/>
                  <a:gd name="f197" fmla="*/ f157 f67 1"/>
                  <a:gd name="f198" fmla="*/ f158 f66 1"/>
                  <a:gd name="f199" fmla="*/ f159 f67 1"/>
                  <a:gd name="f200" fmla="*/ f160 f66 1"/>
                  <a:gd name="f201" fmla="*/ f161 f67 1"/>
                  <a:gd name="f202" fmla="*/ f162 f66 1"/>
                  <a:gd name="f203" fmla="*/ f163 f67 1"/>
                  <a:gd name="f204" fmla="*/ f164 f66 1"/>
                  <a:gd name="f205" fmla="*/ f165 f67 1"/>
                  <a:gd name="f206" fmla="*/ f166 f66 1"/>
                  <a:gd name="f207" fmla="*/ f167 f67 1"/>
                  <a:gd name="f208" fmla="*/ f168 f66 1"/>
                  <a:gd name="f209" fmla="*/ f169 f67 1"/>
                  <a:gd name="f210" fmla="*/ f170 f66 1"/>
                  <a:gd name="f211" fmla="*/ f171 f67 1"/>
                  <a:gd name="f212" fmla="*/ f172 f66 1"/>
                  <a:gd name="f213" fmla="*/ f173 f66 1"/>
                  <a:gd name="f214" fmla="*/ f174 f67 1"/>
                  <a:gd name="f215" fmla="*/ f175 f66 1"/>
                  <a:gd name="f216" fmla="*/ f176 f67 1"/>
                  <a:gd name="f217" fmla="*/ f177 f67 1"/>
                  <a:gd name="f218" fmla="*/ f178 f66 1"/>
                  <a:gd name="f219" fmla="*/ f179 f67 1"/>
                  <a:gd name="f220" fmla="*/ f180 f66 1"/>
                  <a:gd name="f221" fmla="*/ f181 f67 1"/>
                  <a:gd name="f222" fmla="*/ f182 f66 1"/>
                  <a:gd name="f223" fmla="*/ f183 f67 1"/>
                  <a:gd name="f224" fmla="*/ f184 f66 1"/>
                  <a:gd name="f225" fmla="*/ f185 f67 1"/>
                  <a:gd name="f226" fmla="*/ f186 f66 1"/>
                  <a:gd name="f227" fmla="*/ f187 f67 1"/>
                  <a:gd name="f228" fmla="*/ f188 f66 1"/>
                  <a:gd name="f229" fmla="*/ f189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3">
                    <a:pos x="f194" y="f195"/>
                  </a:cxn>
                  <a:cxn ang="f113">
                    <a:pos x="f196" y="f197"/>
                  </a:cxn>
                  <a:cxn ang="f113">
                    <a:pos x="f198" y="f199"/>
                  </a:cxn>
                  <a:cxn ang="f113">
                    <a:pos x="f200" y="f201"/>
                  </a:cxn>
                  <a:cxn ang="f113">
                    <a:pos x="f202" y="f203"/>
                  </a:cxn>
                  <a:cxn ang="f113">
                    <a:pos x="f204" y="f205"/>
                  </a:cxn>
                  <a:cxn ang="f113">
                    <a:pos x="f206" y="f207"/>
                  </a:cxn>
                  <a:cxn ang="f113">
                    <a:pos x="f208" y="f209"/>
                  </a:cxn>
                  <a:cxn ang="f113">
                    <a:pos x="f210" y="f211"/>
                  </a:cxn>
                  <a:cxn ang="f113">
                    <a:pos x="f210" y="f211"/>
                  </a:cxn>
                  <a:cxn ang="f113">
                    <a:pos x="f212" y="f203"/>
                  </a:cxn>
                  <a:cxn ang="f113">
                    <a:pos x="f213" y="f214"/>
                  </a:cxn>
                  <a:cxn ang="f113">
                    <a:pos x="f215" y="f216"/>
                  </a:cxn>
                  <a:cxn ang="f113">
                    <a:pos x="f194" y="f217"/>
                  </a:cxn>
                  <a:cxn ang="f113">
                    <a:pos x="f218" y="f219"/>
                  </a:cxn>
                  <a:cxn ang="f113">
                    <a:pos x="f220" y="f221"/>
                  </a:cxn>
                  <a:cxn ang="f113">
                    <a:pos x="f222" y="f223"/>
                  </a:cxn>
                  <a:cxn ang="f113">
                    <a:pos x="f224" y="f225"/>
                  </a:cxn>
                  <a:cxn ang="f113">
                    <a:pos x="f226" y="f227"/>
                  </a:cxn>
                  <a:cxn ang="f113">
                    <a:pos x="f228" y="f229"/>
                  </a:cxn>
                  <a:cxn ang="f113">
                    <a:pos x="f194" y="f195"/>
                  </a:cxn>
                </a:cxnLst>
                <a:rect l="f190" t="f193" r="f191" b="f192"/>
                <a:pathLst>
                  <a:path w="37" h="69">
                    <a:moveTo>
                      <a:pt x="f8" y="f9"/>
                    </a:moveTo>
                    <a:cubicBezTo>
                      <a:pt x="f10" y="f11"/>
                      <a:pt x="f12" y="f13"/>
                      <a:pt x="f12" y="f14"/>
                    </a:cubicBezTo>
                    <a:cubicBezTo>
                      <a:pt x="f15" y="f16"/>
                      <a:pt x="f17" y="f18"/>
                      <a:pt x="f11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4" y="f26"/>
                      <a:pt x="f27" y="f28"/>
                      <a:pt x="f29" y="f30"/>
                    </a:cubicBezTo>
                    <a:cubicBezTo>
                      <a:pt x="f29" y="f30"/>
                      <a:pt x="f29" y="f31"/>
                      <a:pt x="f32" y="f31"/>
                    </a:cubicBezTo>
                    <a:cubicBezTo>
                      <a:pt x="f33" y="f34"/>
                      <a:pt x="f35" y="f36"/>
                      <a:pt x="f18" y="f37"/>
                    </a:cubicBezTo>
                    <a:cubicBezTo>
                      <a:pt x="f6" y="f38"/>
                      <a:pt x="f6" y="f39"/>
                      <a:pt x="f6" y="f40"/>
                    </a:cubicBezTo>
                    <a:cubicBezTo>
                      <a:pt x="f18" y="f7"/>
                      <a:pt x="f41" y="f39"/>
                      <a:pt x="f35" y="f39"/>
                    </a:cubicBezTo>
                    <a:cubicBezTo>
                      <a:pt x="f35" y="f39"/>
                      <a:pt x="f35" y="f39"/>
                      <a:pt x="f35" y="f39"/>
                    </a:cubicBezTo>
                    <a:cubicBezTo>
                      <a:pt x="f16" y="f42"/>
                      <a:pt x="f27" y="f43"/>
                      <a:pt x="f44" y="f30"/>
                    </a:cubicBezTo>
                    <a:cubicBezTo>
                      <a:pt x="f13" y="f28"/>
                      <a:pt x="f45" y="f25"/>
                      <a:pt x="f9" y="f46"/>
                    </a:cubicBezTo>
                    <a:cubicBezTo>
                      <a:pt x="f17" y="f23"/>
                      <a:pt x="f17" y="f47"/>
                      <a:pt x="f17" y="f48"/>
                    </a:cubicBezTo>
                    <a:cubicBezTo>
                      <a:pt x="f15" y="f49"/>
                      <a:pt x="f15" y="f50"/>
                      <a:pt x="f8" y="f51"/>
                    </a:cubicBezTo>
                    <a:cubicBezTo>
                      <a:pt x="f12" y="f52"/>
                      <a:pt x="f53" y="f54"/>
                      <a:pt x="f10" y="f55"/>
                    </a:cubicBezTo>
                    <a:cubicBezTo>
                      <a:pt x="f56" y="f41"/>
                      <a:pt x="f57" y="f58"/>
                      <a:pt x="f59" y="f22"/>
                    </a:cubicBezTo>
                    <a:cubicBezTo>
                      <a:pt x="f5" y="f60"/>
                      <a:pt x="f61" y="f8"/>
                      <a:pt x="f56" y="f62"/>
                    </a:cubicBezTo>
                    <a:cubicBezTo>
                      <a:pt x="f63" y="f63"/>
                      <a:pt x="f63" y="f57"/>
                      <a:pt x="f64" y="f59"/>
                    </a:cubicBezTo>
                    <a:cubicBezTo>
                      <a:pt x="f62" y="f59"/>
                      <a:pt x="f62" y="f5"/>
                      <a:pt x="f62" y="f5"/>
                    </a:cubicBezTo>
                    <a:cubicBezTo>
                      <a:pt x="f12" y="f5"/>
                      <a:pt x="f12" y="f57"/>
                      <a:pt x="f53" y="f56"/>
                    </a:cubicBezTo>
                    <a:cubicBezTo>
                      <a:pt x="f53" y="f10"/>
                      <a:pt x="f12" y="f8"/>
                      <a:pt x="f8" y="f9"/>
                    </a:cubicBezTo>
                    <a:close/>
                  </a:path>
                </a:pathLst>
              </a:custGeom>
              <a:solidFill>
                <a:srgbClr val="49709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32" name="Freeform 195">
                <a:extLst>
                  <a:ext uri="{FF2B5EF4-FFF2-40B4-BE49-F238E27FC236}">
                    <a16:creationId xmlns:a16="http://schemas.microsoft.com/office/drawing/2014/main" id="{430E3E42-D785-3F89-CC61-5DAC536EA0E1}"/>
                  </a:ext>
                </a:extLst>
              </p:cNvPr>
              <p:cNvSpPr/>
              <p:nvPr/>
            </p:nvSpPr>
            <p:spPr>
              <a:xfrm>
                <a:off x="9294811" y="5106988"/>
                <a:ext cx="269876" cy="44449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38"/>
                  <a:gd name="f8" fmla="val 20"/>
                  <a:gd name="f9" fmla="val 37"/>
                  <a:gd name="f10" fmla="val 18"/>
                  <a:gd name="f11" fmla="val 34"/>
                  <a:gd name="f12" fmla="val 17"/>
                  <a:gd name="f13" fmla="val 32"/>
                  <a:gd name="f14" fmla="val 13"/>
                  <a:gd name="f15" fmla="val 28"/>
                  <a:gd name="f16" fmla="val 9"/>
                  <a:gd name="f17" fmla="val 24"/>
                  <a:gd name="f18" fmla="val 7"/>
                  <a:gd name="f19" fmla="val 6"/>
                  <a:gd name="f20" fmla="val 19"/>
                  <a:gd name="f21" fmla="val 5"/>
                  <a:gd name="f22" fmla="val 3"/>
                  <a:gd name="f23" fmla="val 16"/>
                  <a:gd name="f24" fmla="val 2"/>
                  <a:gd name="f25" fmla="val 14"/>
                  <a:gd name="f26" fmla="val 12"/>
                  <a:gd name="f27" fmla="val 1"/>
                  <a:gd name="f28" fmla="val 11"/>
                  <a:gd name="f29" fmla="val 4"/>
                  <a:gd name="f30" fmla="val 10"/>
                  <a:gd name="f31" fmla="val 15"/>
                  <a:gd name="f32" fmla="val 29"/>
                  <a:gd name="f33" fmla="+- 0 0 -90"/>
                  <a:gd name="f34" fmla="*/ f3 1 23"/>
                  <a:gd name="f35" fmla="*/ f4 1 38"/>
                  <a:gd name="f36" fmla="val f5"/>
                  <a:gd name="f37" fmla="val f6"/>
                  <a:gd name="f38" fmla="val f7"/>
                  <a:gd name="f39" fmla="*/ f33 f0 1"/>
                  <a:gd name="f40" fmla="+- f38 0 f36"/>
                  <a:gd name="f41" fmla="+- f37 0 f36"/>
                  <a:gd name="f42" fmla="*/ f39 1 f2"/>
                  <a:gd name="f43" fmla="*/ f41 1 23"/>
                  <a:gd name="f44" fmla="*/ f40 1 38"/>
                  <a:gd name="f45" fmla="*/ 23 f41 1"/>
                  <a:gd name="f46" fmla="*/ 38 f40 1"/>
                  <a:gd name="f47" fmla="*/ 17 f41 1"/>
                  <a:gd name="f48" fmla="*/ 32 f40 1"/>
                  <a:gd name="f49" fmla="*/ 7 f41 1"/>
                  <a:gd name="f50" fmla="*/ 20 f40 1"/>
                  <a:gd name="f51" fmla="*/ 5 f41 1"/>
                  <a:gd name="f52" fmla="*/ 18 f40 1"/>
                  <a:gd name="f53" fmla="*/ 2 f41 1"/>
                  <a:gd name="f54" fmla="*/ 14 f40 1"/>
                  <a:gd name="f55" fmla="*/ 1 f41 1"/>
                  <a:gd name="f56" fmla="*/ 13 f40 1"/>
                  <a:gd name="f57" fmla="*/ 7 f40 1"/>
                  <a:gd name="f58" fmla="*/ 6 f41 1"/>
                  <a:gd name="f59" fmla="*/ 0 f40 1"/>
                  <a:gd name="f60" fmla="*/ 13 f41 1"/>
                  <a:gd name="f61" fmla="*/ 9 f40 1"/>
                  <a:gd name="f62" fmla="*/ 15 f41 1"/>
                  <a:gd name="f63" fmla="*/ 11 f40 1"/>
                  <a:gd name="f64" fmla="+- f42 0 f1"/>
                  <a:gd name="f65" fmla="*/ f45 1 23"/>
                  <a:gd name="f66" fmla="*/ f46 1 38"/>
                  <a:gd name="f67" fmla="*/ f47 1 23"/>
                  <a:gd name="f68" fmla="*/ f48 1 38"/>
                  <a:gd name="f69" fmla="*/ f49 1 23"/>
                  <a:gd name="f70" fmla="*/ f50 1 38"/>
                  <a:gd name="f71" fmla="*/ f51 1 23"/>
                  <a:gd name="f72" fmla="*/ f52 1 38"/>
                  <a:gd name="f73" fmla="*/ f53 1 23"/>
                  <a:gd name="f74" fmla="*/ f54 1 38"/>
                  <a:gd name="f75" fmla="*/ f55 1 23"/>
                  <a:gd name="f76" fmla="*/ f56 1 38"/>
                  <a:gd name="f77" fmla="*/ f57 1 38"/>
                  <a:gd name="f78" fmla="*/ f58 1 23"/>
                  <a:gd name="f79" fmla="*/ f59 1 38"/>
                  <a:gd name="f80" fmla="*/ f60 1 23"/>
                  <a:gd name="f81" fmla="*/ f61 1 38"/>
                  <a:gd name="f82" fmla="*/ f62 1 23"/>
                  <a:gd name="f83" fmla="*/ f63 1 38"/>
                  <a:gd name="f84" fmla="*/ 0 1 f43"/>
                  <a:gd name="f85" fmla="*/ f37 1 f43"/>
                  <a:gd name="f86" fmla="*/ 0 1 f44"/>
                  <a:gd name="f87" fmla="*/ f38 1 f44"/>
                  <a:gd name="f88" fmla="*/ f65 1 f43"/>
                  <a:gd name="f89" fmla="*/ f66 1 f44"/>
                  <a:gd name="f90" fmla="*/ f67 1 f43"/>
                  <a:gd name="f91" fmla="*/ f68 1 f44"/>
                  <a:gd name="f92" fmla="*/ f69 1 f43"/>
                  <a:gd name="f93" fmla="*/ f70 1 f44"/>
                  <a:gd name="f94" fmla="*/ f71 1 f43"/>
                  <a:gd name="f95" fmla="*/ f72 1 f44"/>
                  <a:gd name="f96" fmla="*/ f73 1 f43"/>
                  <a:gd name="f97" fmla="*/ f74 1 f44"/>
                  <a:gd name="f98" fmla="*/ f75 1 f43"/>
                  <a:gd name="f99" fmla="*/ f76 1 f44"/>
                  <a:gd name="f100" fmla="*/ f77 1 f44"/>
                  <a:gd name="f101" fmla="*/ f78 1 f43"/>
                  <a:gd name="f102" fmla="*/ f79 1 f44"/>
                  <a:gd name="f103" fmla="*/ f80 1 f43"/>
                  <a:gd name="f104" fmla="*/ f81 1 f44"/>
                  <a:gd name="f105" fmla="*/ f82 1 f43"/>
                  <a:gd name="f106" fmla="*/ f83 1 f44"/>
                  <a:gd name="f107" fmla="*/ f84 f34 1"/>
                  <a:gd name="f108" fmla="*/ f85 f34 1"/>
                  <a:gd name="f109" fmla="*/ f87 f35 1"/>
                  <a:gd name="f110" fmla="*/ f86 f35 1"/>
                  <a:gd name="f111" fmla="*/ f88 f34 1"/>
                  <a:gd name="f112" fmla="*/ f89 f35 1"/>
                  <a:gd name="f113" fmla="*/ f90 f34 1"/>
                  <a:gd name="f114" fmla="*/ f91 f35 1"/>
                  <a:gd name="f115" fmla="*/ f92 f34 1"/>
                  <a:gd name="f116" fmla="*/ f93 f35 1"/>
                  <a:gd name="f117" fmla="*/ f94 f34 1"/>
                  <a:gd name="f118" fmla="*/ f95 f35 1"/>
                  <a:gd name="f119" fmla="*/ f96 f34 1"/>
                  <a:gd name="f120" fmla="*/ f97 f35 1"/>
                  <a:gd name="f121" fmla="*/ f98 f34 1"/>
                  <a:gd name="f122" fmla="*/ f99 f35 1"/>
                  <a:gd name="f123" fmla="*/ f100 f35 1"/>
                  <a:gd name="f124" fmla="*/ f101 f34 1"/>
                  <a:gd name="f125" fmla="*/ f102 f35 1"/>
                  <a:gd name="f126" fmla="*/ f103 f34 1"/>
                  <a:gd name="f127" fmla="*/ f104 f35 1"/>
                  <a:gd name="f128" fmla="*/ f105 f34 1"/>
                  <a:gd name="f129" fmla="*/ f106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111" y="f112"/>
                  </a:cxn>
                  <a:cxn ang="f64">
                    <a:pos x="f113" y="f114"/>
                  </a:cxn>
                  <a:cxn ang="f64">
                    <a:pos x="f115" y="f116"/>
                  </a:cxn>
                  <a:cxn ang="f64">
                    <a:pos x="f117" y="f118"/>
                  </a:cxn>
                  <a:cxn ang="f64">
                    <a:pos x="f119" y="f120"/>
                  </a:cxn>
                  <a:cxn ang="f64">
                    <a:pos x="f121" y="f122"/>
                  </a:cxn>
                  <a:cxn ang="f64">
                    <a:pos x="f119" y="f123"/>
                  </a:cxn>
                  <a:cxn ang="f64">
                    <a:pos x="f124" y="f125"/>
                  </a:cxn>
                  <a:cxn ang="f64">
                    <a:pos x="f126" y="f127"/>
                  </a:cxn>
                  <a:cxn ang="f64">
                    <a:pos x="f128" y="f129"/>
                  </a:cxn>
                  <a:cxn ang="f64">
                    <a:pos x="f111" y="f112"/>
                  </a:cxn>
                </a:cxnLst>
                <a:rect l="f107" t="f110" r="f108" b="f109"/>
                <a:pathLst>
                  <a:path w="23" h="38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8"/>
                    </a:cubicBezTo>
                    <a:cubicBezTo>
                      <a:pt x="f19" y="f20"/>
                      <a:pt x="f19" y="f10"/>
                      <a:pt x="f21" y="f10"/>
                    </a:cubicBezTo>
                    <a:cubicBezTo>
                      <a:pt x="f22" y="f12"/>
                      <a:pt x="f22" y="f23"/>
                      <a:pt x="f24" y="f25"/>
                    </a:cubicBezTo>
                    <a:cubicBezTo>
                      <a:pt x="f24" y="f14"/>
                      <a:pt x="f24" y="f26"/>
                      <a:pt x="f27" y="f14"/>
                    </a:cubicBezTo>
                    <a:cubicBezTo>
                      <a:pt x="f5" y="f28"/>
                      <a:pt x="f5" y="f16"/>
                      <a:pt x="f24" y="f18"/>
                    </a:cubicBezTo>
                    <a:cubicBezTo>
                      <a:pt x="f22" y="f21"/>
                      <a:pt x="f29" y="f24"/>
                      <a:pt x="f19" y="f5"/>
                    </a:cubicBezTo>
                    <a:cubicBezTo>
                      <a:pt x="f18" y="f29"/>
                      <a:pt x="f30" y="f18"/>
                      <a:pt x="f14" y="f16"/>
                    </a:cubicBezTo>
                    <a:cubicBezTo>
                      <a:pt x="f25" y="f30"/>
                      <a:pt x="f31" y="f30"/>
                      <a:pt x="f31" y="f28"/>
                    </a:cubicBezTo>
                    <a:cubicBezTo>
                      <a:pt x="f10" y="f8"/>
                      <a:pt x="f8" y="f32"/>
                      <a:pt x="f6" y="f7"/>
                    </a:cubicBezTo>
                    <a:close/>
                  </a:path>
                </a:pathLst>
              </a:custGeom>
              <a:solidFill>
                <a:srgbClr val="F8BB8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33" name="Freeform 196">
                <a:extLst>
                  <a:ext uri="{FF2B5EF4-FFF2-40B4-BE49-F238E27FC236}">
                    <a16:creationId xmlns:a16="http://schemas.microsoft.com/office/drawing/2014/main" id="{936F526F-16EC-E13C-F9A2-DE80390A3F03}"/>
                  </a:ext>
                </a:extLst>
              </p:cNvPr>
              <p:cNvSpPr/>
              <p:nvPr/>
            </p:nvSpPr>
            <p:spPr>
              <a:xfrm>
                <a:off x="9037636" y="5024435"/>
                <a:ext cx="58741" cy="2000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17"/>
                  <a:gd name="f8" fmla="val 4"/>
                  <a:gd name="f9" fmla="val 2"/>
                  <a:gd name="f10" fmla="val 14"/>
                  <a:gd name="f11" fmla="val 11"/>
                  <a:gd name="f12" fmla="val 1"/>
                  <a:gd name="f13" fmla="val 7"/>
                  <a:gd name="f14" fmla="val 3"/>
                  <a:gd name="f15" fmla="val 6"/>
                  <a:gd name="f16" fmla="+- 0 0 -90"/>
                  <a:gd name="f17" fmla="*/ f3 1 5"/>
                  <a:gd name="f18" fmla="*/ f4 1 17"/>
                  <a:gd name="f19" fmla="val f5"/>
                  <a:gd name="f20" fmla="val f6"/>
                  <a:gd name="f21" fmla="val f7"/>
                  <a:gd name="f22" fmla="*/ f16 f0 1"/>
                  <a:gd name="f23" fmla="+- f21 0 f19"/>
                  <a:gd name="f24" fmla="+- f20 0 f19"/>
                  <a:gd name="f25" fmla="*/ f22 1 f2"/>
                  <a:gd name="f26" fmla="*/ f24 1 5"/>
                  <a:gd name="f27" fmla="*/ f23 1 17"/>
                  <a:gd name="f28" fmla="*/ 4 f24 1"/>
                  <a:gd name="f29" fmla="*/ 17 f23 1"/>
                  <a:gd name="f30" fmla="*/ 1 f24 1"/>
                  <a:gd name="f31" fmla="*/ 7 f23 1"/>
                  <a:gd name="f32" fmla="*/ 0 f24 1"/>
                  <a:gd name="f33" fmla="*/ 2 f23 1"/>
                  <a:gd name="f34" fmla="*/ 5 f24 1"/>
                  <a:gd name="f35" fmla="*/ 1 f23 1"/>
                  <a:gd name="f36" fmla="+- f25 0 f1"/>
                  <a:gd name="f37" fmla="*/ f28 1 5"/>
                  <a:gd name="f38" fmla="*/ f29 1 17"/>
                  <a:gd name="f39" fmla="*/ f30 1 5"/>
                  <a:gd name="f40" fmla="*/ f31 1 17"/>
                  <a:gd name="f41" fmla="*/ f32 1 5"/>
                  <a:gd name="f42" fmla="*/ f33 1 17"/>
                  <a:gd name="f43" fmla="*/ f34 1 5"/>
                  <a:gd name="f44" fmla="*/ f35 1 17"/>
                  <a:gd name="f45" fmla="*/ 0 1 f26"/>
                  <a:gd name="f46" fmla="*/ f20 1 f26"/>
                  <a:gd name="f47" fmla="*/ 0 1 f27"/>
                  <a:gd name="f48" fmla="*/ f21 1 f27"/>
                  <a:gd name="f49" fmla="*/ f37 1 f26"/>
                  <a:gd name="f50" fmla="*/ f38 1 f27"/>
                  <a:gd name="f51" fmla="*/ f39 1 f26"/>
                  <a:gd name="f52" fmla="*/ f40 1 f27"/>
                  <a:gd name="f53" fmla="*/ f41 1 f26"/>
                  <a:gd name="f54" fmla="*/ f42 1 f27"/>
                  <a:gd name="f55" fmla="*/ f43 1 f26"/>
                  <a:gd name="f56" fmla="*/ f44 1 f27"/>
                  <a:gd name="f57" fmla="*/ f45 f17 1"/>
                  <a:gd name="f58" fmla="*/ f46 f17 1"/>
                  <a:gd name="f59" fmla="*/ f48 f18 1"/>
                  <a:gd name="f60" fmla="*/ f47 f18 1"/>
                  <a:gd name="f61" fmla="*/ f49 f17 1"/>
                  <a:gd name="f62" fmla="*/ f50 f18 1"/>
                  <a:gd name="f63" fmla="*/ f51 f17 1"/>
                  <a:gd name="f64" fmla="*/ f52 f18 1"/>
                  <a:gd name="f65" fmla="*/ f53 f17 1"/>
                  <a:gd name="f66" fmla="*/ f54 f18 1"/>
                  <a:gd name="f67" fmla="*/ f55 f17 1"/>
                  <a:gd name="f68" fmla="*/ f56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61" y="f62"/>
                  </a:cxn>
                  <a:cxn ang="f36">
                    <a:pos x="f63" y="f64"/>
                  </a:cxn>
                  <a:cxn ang="f36">
                    <a:pos x="f65" y="f66"/>
                  </a:cxn>
                  <a:cxn ang="f36">
                    <a:pos x="f67" y="f68"/>
                  </a:cxn>
                  <a:cxn ang="f36">
                    <a:pos x="f61" y="f62"/>
                  </a:cxn>
                </a:cxnLst>
                <a:rect l="f57" t="f60" r="f58" b="f59"/>
                <a:pathLst>
                  <a:path w="5" h="17">
                    <a:moveTo>
                      <a:pt x="f8" y="f7"/>
                    </a:moveTo>
                    <a:cubicBezTo>
                      <a:pt x="f9" y="f10"/>
                      <a:pt x="f5" y="f11"/>
                      <a:pt x="f12" y="f13"/>
                    </a:cubicBezTo>
                    <a:cubicBezTo>
                      <a:pt x="f9" y="f6"/>
                      <a:pt x="f9" y="f14"/>
                      <a:pt x="f5" y="f9"/>
                    </a:cubicBezTo>
                    <a:cubicBezTo>
                      <a:pt x="f12" y="f5"/>
                      <a:pt x="f14" y="f5"/>
                      <a:pt x="f6" y="f12"/>
                    </a:cubicBezTo>
                    <a:cubicBezTo>
                      <a:pt x="f8" y="f15"/>
                      <a:pt x="f14" y="f11"/>
                      <a:pt x="f8" y="f7"/>
                    </a:cubicBezTo>
                    <a:close/>
                  </a:path>
                </a:pathLst>
              </a:custGeom>
              <a:solidFill>
                <a:srgbClr val="54668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34" name="Freeform 197">
                <a:extLst>
                  <a:ext uri="{FF2B5EF4-FFF2-40B4-BE49-F238E27FC236}">
                    <a16:creationId xmlns:a16="http://schemas.microsoft.com/office/drawing/2014/main" id="{3B10E82D-6BFB-71FB-C8FC-3089A8A3FF87}"/>
                  </a:ext>
                </a:extLst>
              </p:cNvPr>
              <p:cNvSpPr/>
              <p:nvPr/>
            </p:nvSpPr>
            <p:spPr>
              <a:xfrm>
                <a:off x="9401174" y="5597527"/>
                <a:ext cx="69851" cy="1174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"/>
                  <a:gd name="f7" fmla="val 10"/>
                  <a:gd name="f8" fmla="val 4"/>
                  <a:gd name="f9" fmla="val 9"/>
                  <a:gd name="f10" fmla="val 7"/>
                  <a:gd name="f11" fmla="val 3"/>
                  <a:gd name="f12" fmla="val 5"/>
                  <a:gd name="f13" fmla="val 1"/>
                  <a:gd name="f14" fmla="val 2"/>
                  <a:gd name="f15" fmla="+- 0 0 -90"/>
                  <a:gd name="f16" fmla="*/ f3 1 6"/>
                  <a:gd name="f17" fmla="*/ f4 1 10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2 1 10"/>
                  <a:gd name="f26" fmla="*/ f23 1 6"/>
                  <a:gd name="f27" fmla="*/ 6 f23 1"/>
                  <a:gd name="f28" fmla="*/ 10 f22 1"/>
                  <a:gd name="f29" fmla="*/ 3 f23 1"/>
                  <a:gd name="f30" fmla="*/ 5 f22 1"/>
                  <a:gd name="f31" fmla="*/ 0 f23 1"/>
                  <a:gd name="f32" fmla="*/ 0 f22 1"/>
                  <a:gd name="f33" fmla="*/ 1 f23 1"/>
                  <a:gd name="f34" fmla="+- f24 0 f1"/>
                  <a:gd name="f35" fmla="*/ f27 1 6"/>
                  <a:gd name="f36" fmla="*/ f28 1 10"/>
                  <a:gd name="f37" fmla="*/ f29 1 6"/>
                  <a:gd name="f38" fmla="*/ f30 1 10"/>
                  <a:gd name="f39" fmla="*/ f31 1 6"/>
                  <a:gd name="f40" fmla="*/ f32 1 10"/>
                  <a:gd name="f41" fmla="*/ f33 1 6"/>
                  <a:gd name="f42" fmla="*/ 0 1 f26"/>
                  <a:gd name="f43" fmla="*/ f19 1 f26"/>
                  <a:gd name="f44" fmla="*/ 0 1 f25"/>
                  <a:gd name="f45" fmla="*/ f20 1 f25"/>
                  <a:gd name="f46" fmla="*/ f35 1 f26"/>
                  <a:gd name="f47" fmla="*/ f36 1 f25"/>
                  <a:gd name="f48" fmla="*/ f37 1 f26"/>
                  <a:gd name="f49" fmla="*/ f38 1 f25"/>
                  <a:gd name="f50" fmla="*/ f39 1 f26"/>
                  <a:gd name="f51" fmla="*/ f40 1 f25"/>
                  <a:gd name="f52" fmla="*/ f41 1 f26"/>
                  <a:gd name="f53" fmla="*/ f42 f16 1"/>
                  <a:gd name="f54" fmla="*/ f43 f16 1"/>
                  <a:gd name="f55" fmla="*/ f45 f17 1"/>
                  <a:gd name="f56" fmla="*/ f44 f17 1"/>
                  <a:gd name="f57" fmla="*/ f46 f16 1"/>
                  <a:gd name="f58" fmla="*/ f47 f17 1"/>
                  <a:gd name="f59" fmla="*/ f48 f16 1"/>
                  <a:gd name="f60" fmla="*/ f49 f17 1"/>
                  <a:gd name="f61" fmla="*/ f50 f16 1"/>
                  <a:gd name="f62" fmla="*/ f51 f17 1"/>
                  <a:gd name="f63" fmla="*/ f5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7" y="f58"/>
                  </a:cxn>
                  <a:cxn ang="f34">
                    <a:pos x="f59" y="f60"/>
                  </a:cxn>
                  <a:cxn ang="f34">
                    <a:pos x="f61" y="f62"/>
                  </a:cxn>
                  <a:cxn ang="f34">
                    <a:pos x="f63" y="f62"/>
                  </a:cxn>
                  <a:cxn ang="f34">
                    <a:pos x="f57" y="f58"/>
                  </a:cxn>
                </a:cxnLst>
                <a:rect l="f53" t="f56" r="f54" b="f55"/>
                <a:pathLst>
                  <a:path w="6" h="10">
                    <a:moveTo>
                      <a:pt x="f6" y="f7"/>
                    </a:moveTo>
                    <a:cubicBezTo>
                      <a:pt x="f8" y="f9"/>
                      <a:pt x="f8" y="f10"/>
                      <a:pt x="f11" y="f12"/>
                    </a:cubicBezTo>
                    <a:cubicBezTo>
                      <a:pt x="f13" y="f8"/>
                      <a:pt x="f13" y="f14"/>
                      <a:pt x="f5" y="f5"/>
                    </a:cubicBezTo>
                    <a:cubicBezTo>
                      <a:pt x="f5" y="f5"/>
                      <a:pt x="f5" y="f5"/>
                      <a:pt x="f13" y="f5"/>
                    </a:cubicBezTo>
                    <a:cubicBezTo>
                      <a:pt x="f11" y="f11"/>
                      <a:pt x="f12" y="f6"/>
                      <a:pt x="f6" y="f7"/>
                    </a:cubicBezTo>
                    <a:close/>
                  </a:path>
                </a:pathLst>
              </a:custGeom>
              <a:solidFill>
                <a:srgbClr val="70656A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35" name="Freeform 198">
                <a:extLst>
                  <a:ext uri="{FF2B5EF4-FFF2-40B4-BE49-F238E27FC236}">
                    <a16:creationId xmlns:a16="http://schemas.microsoft.com/office/drawing/2014/main" id="{7621C19A-18E6-A6C0-E356-5283006372ED}"/>
                  </a:ext>
                </a:extLst>
              </p:cNvPr>
              <p:cNvSpPr/>
              <p:nvPr/>
            </p:nvSpPr>
            <p:spPr>
              <a:xfrm>
                <a:off x="9880604" y="4429125"/>
                <a:ext cx="163513" cy="936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"/>
                  <a:gd name="f7" fmla="val 8"/>
                  <a:gd name="f8" fmla="val 1"/>
                  <a:gd name="f9" fmla="val 11"/>
                  <a:gd name="f10" fmla="val 3"/>
                  <a:gd name="f11" fmla="val 9"/>
                  <a:gd name="f12" fmla="val 5"/>
                  <a:gd name="f13" fmla="val 7"/>
                  <a:gd name="f14" fmla="val 6"/>
                  <a:gd name="f15" fmla="val 4"/>
                  <a:gd name="f16" fmla="val 2"/>
                  <a:gd name="f17" fmla="+- 0 0 -90"/>
                  <a:gd name="f18" fmla="*/ f3 1 14"/>
                  <a:gd name="f19" fmla="*/ f4 1 8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4 1 8"/>
                  <a:gd name="f28" fmla="*/ f25 1 14"/>
                  <a:gd name="f29" fmla="*/ 14 f25 1"/>
                  <a:gd name="f30" fmla="*/ 1 f24 1"/>
                  <a:gd name="f31" fmla="*/ 7 f25 1"/>
                  <a:gd name="f32" fmla="*/ 7 f24 1"/>
                  <a:gd name="f33" fmla="*/ 5 f25 1"/>
                  <a:gd name="f34" fmla="*/ 6 f24 1"/>
                  <a:gd name="f35" fmla="*/ 2 f25 1"/>
                  <a:gd name="f36" fmla="*/ 2 f24 1"/>
                  <a:gd name="f37" fmla="*/ 0 f25 1"/>
                  <a:gd name="f38" fmla="+- f26 0 f1"/>
                  <a:gd name="f39" fmla="*/ f29 1 14"/>
                  <a:gd name="f40" fmla="*/ f30 1 8"/>
                  <a:gd name="f41" fmla="*/ f31 1 14"/>
                  <a:gd name="f42" fmla="*/ f32 1 8"/>
                  <a:gd name="f43" fmla="*/ f33 1 14"/>
                  <a:gd name="f44" fmla="*/ f34 1 8"/>
                  <a:gd name="f45" fmla="*/ f35 1 14"/>
                  <a:gd name="f46" fmla="*/ f36 1 8"/>
                  <a:gd name="f47" fmla="*/ f37 1 14"/>
                  <a:gd name="f48" fmla="*/ 0 1 f28"/>
                  <a:gd name="f49" fmla="*/ f21 1 f28"/>
                  <a:gd name="f50" fmla="*/ 0 1 f27"/>
                  <a:gd name="f51" fmla="*/ f22 1 f27"/>
                  <a:gd name="f52" fmla="*/ f39 1 f28"/>
                  <a:gd name="f53" fmla="*/ f40 1 f27"/>
                  <a:gd name="f54" fmla="*/ f41 1 f28"/>
                  <a:gd name="f55" fmla="*/ f42 1 f27"/>
                  <a:gd name="f56" fmla="*/ f43 1 f28"/>
                  <a:gd name="f57" fmla="*/ f44 1 f27"/>
                  <a:gd name="f58" fmla="*/ f45 1 f28"/>
                  <a:gd name="f59" fmla="*/ f46 1 f27"/>
                  <a:gd name="f60" fmla="*/ f47 1 f28"/>
                  <a:gd name="f61" fmla="*/ f48 f18 1"/>
                  <a:gd name="f62" fmla="*/ f49 f18 1"/>
                  <a:gd name="f63" fmla="*/ f51 f19 1"/>
                  <a:gd name="f64" fmla="*/ f50 f19 1"/>
                  <a:gd name="f65" fmla="*/ f52 f18 1"/>
                  <a:gd name="f66" fmla="*/ f53 f19 1"/>
                  <a:gd name="f67" fmla="*/ f54 f18 1"/>
                  <a:gd name="f68" fmla="*/ f55 f19 1"/>
                  <a:gd name="f69" fmla="*/ f56 f18 1"/>
                  <a:gd name="f70" fmla="*/ f57 f19 1"/>
                  <a:gd name="f71" fmla="*/ f58 f18 1"/>
                  <a:gd name="f72" fmla="*/ f59 f19 1"/>
                  <a:gd name="f73" fmla="*/ f60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65" y="f66"/>
                  </a:cxn>
                  <a:cxn ang="f38">
                    <a:pos x="f67" y="f68"/>
                  </a:cxn>
                  <a:cxn ang="f38">
                    <a:pos x="f69" y="f70"/>
                  </a:cxn>
                  <a:cxn ang="f38">
                    <a:pos x="f71" y="f72"/>
                  </a:cxn>
                  <a:cxn ang="f38">
                    <a:pos x="f73" y="f66"/>
                  </a:cxn>
                  <a:cxn ang="f38">
                    <a:pos x="f65" y="f66"/>
                  </a:cxn>
                </a:cxnLst>
                <a:rect l="f61" t="f64" r="f62" b="f63"/>
                <a:pathLst>
                  <a:path w="14" h="8">
                    <a:moveTo>
                      <a:pt x="f6" y="f8"/>
                    </a:moveTo>
                    <a:cubicBezTo>
                      <a:pt x="f9" y="f10"/>
                      <a:pt x="f11" y="f12"/>
                      <a:pt x="f13" y="f13"/>
                    </a:cubicBezTo>
                    <a:cubicBezTo>
                      <a:pt x="f14" y="f7"/>
                      <a:pt x="f12" y="f7"/>
                      <a:pt x="f12" y="f14"/>
                    </a:cubicBezTo>
                    <a:cubicBezTo>
                      <a:pt x="f15" y="f12"/>
                      <a:pt x="f10" y="f10"/>
                      <a:pt x="f16" y="f16"/>
                    </a:cubicBezTo>
                    <a:cubicBezTo>
                      <a:pt x="f16" y="f16"/>
                      <a:pt x="f8" y="f8"/>
                      <a:pt x="f5" y="f8"/>
                    </a:cubicBezTo>
                    <a:cubicBezTo>
                      <a:pt x="f12" y="f5"/>
                      <a:pt x="f11" y="f5"/>
                      <a:pt x="f6" y="f8"/>
                    </a:cubicBezTo>
                    <a:close/>
                  </a:path>
                </a:pathLst>
              </a:custGeom>
              <a:solidFill>
                <a:srgbClr val="F2E3D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36" name="Freeform 199">
                <a:extLst>
                  <a:ext uri="{FF2B5EF4-FFF2-40B4-BE49-F238E27FC236}">
                    <a16:creationId xmlns:a16="http://schemas.microsoft.com/office/drawing/2014/main" id="{5825CBA1-7D9A-F62F-8A40-5D4F611F2A83}"/>
                  </a:ext>
                </a:extLst>
              </p:cNvPr>
              <p:cNvSpPr/>
              <p:nvPr/>
            </p:nvSpPr>
            <p:spPr>
              <a:xfrm>
                <a:off x="9834564" y="4464055"/>
                <a:ext cx="34920" cy="34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"/>
                  <a:gd name="f7" fmla="val 2"/>
                  <a:gd name="f8" fmla="val 1"/>
                  <a:gd name="f9" fmla="+- 0 0 -90"/>
                  <a:gd name="f10" fmla="*/ f3 1 3"/>
                  <a:gd name="f11" fmla="*/ f4 1 3"/>
                  <a:gd name="f12" fmla="val f5"/>
                  <a:gd name="f13" fmla="val f6"/>
                  <a:gd name="f14" fmla="*/ f9 f0 1"/>
                  <a:gd name="f15" fmla="+- f13 0 f12"/>
                  <a:gd name="f16" fmla="*/ f14 1 f2"/>
                  <a:gd name="f17" fmla="*/ f15 1 3"/>
                  <a:gd name="f18" fmla="*/ 2 f15 1"/>
                  <a:gd name="f19" fmla="*/ 0 f15 1"/>
                  <a:gd name="f20" fmla="*/ 3 f15 1"/>
                  <a:gd name="f21" fmla="+- f16 0 f1"/>
                  <a:gd name="f22" fmla="*/ f18 1 3"/>
                  <a:gd name="f23" fmla="*/ f19 1 3"/>
                  <a:gd name="f24" fmla="*/ f20 1 3"/>
                  <a:gd name="f25" fmla="*/ 0 1 f17"/>
                  <a:gd name="f26" fmla="*/ f13 1 f17"/>
                  <a:gd name="f27" fmla="*/ f22 1 f17"/>
                  <a:gd name="f28" fmla="*/ f23 1 f17"/>
                  <a:gd name="f29" fmla="*/ f24 1 f17"/>
                  <a:gd name="f30" fmla="*/ f25 f10 1"/>
                  <a:gd name="f31" fmla="*/ f26 f10 1"/>
                  <a:gd name="f32" fmla="*/ f26 f11 1"/>
                  <a:gd name="f33" fmla="*/ f25 f11 1"/>
                  <a:gd name="f34" fmla="*/ f27 f10 1"/>
                  <a:gd name="f35" fmla="*/ f28 f11 1"/>
                  <a:gd name="f36" fmla="*/ f29 f11 1"/>
                  <a:gd name="f37" fmla="*/ f28 f10 1"/>
                  <a:gd name="f38" fmla="*/ f27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">
                    <a:pos x="f34" y="f35"/>
                  </a:cxn>
                  <a:cxn ang="f21">
                    <a:pos x="f34" y="f36"/>
                  </a:cxn>
                  <a:cxn ang="f21">
                    <a:pos x="f37" y="f38"/>
                  </a:cxn>
                  <a:cxn ang="f21">
                    <a:pos x="f34" y="f35"/>
                  </a:cxn>
                </a:cxnLst>
                <a:rect l="f30" t="f33" r="f31" b="f32"/>
                <a:pathLst>
                  <a:path w="3" h="3">
                    <a:moveTo>
                      <a:pt x="f7" y="f5"/>
                    </a:moveTo>
                    <a:cubicBezTo>
                      <a:pt x="f6" y="f8"/>
                      <a:pt x="f7" y="f7"/>
                      <a:pt x="f7" y="f6"/>
                    </a:cubicBezTo>
                    <a:cubicBezTo>
                      <a:pt x="f8" y="f6"/>
                      <a:pt x="f5" y="f6"/>
                      <a:pt x="f5" y="f7"/>
                    </a:cubicBezTo>
                    <a:cubicBezTo>
                      <a:pt x="f5" y="f8"/>
                      <a:pt x="f8" y="f5"/>
                      <a:pt x="f7" y="f5"/>
                    </a:cubicBezTo>
                    <a:close/>
                  </a:path>
                </a:pathLst>
              </a:custGeom>
              <a:solidFill>
                <a:srgbClr val="EFD4B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37" name="Freeform 200">
                <a:extLst>
                  <a:ext uri="{FF2B5EF4-FFF2-40B4-BE49-F238E27FC236}">
                    <a16:creationId xmlns:a16="http://schemas.microsoft.com/office/drawing/2014/main" id="{00C03861-52DA-B09C-7C14-023F96AFDD34}"/>
                  </a:ext>
                </a:extLst>
              </p:cNvPr>
              <p:cNvSpPr/>
              <p:nvPr/>
            </p:nvSpPr>
            <p:spPr>
              <a:xfrm>
                <a:off x="9752011" y="5002216"/>
                <a:ext cx="152403" cy="809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"/>
                  <a:gd name="f7" fmla="val 7"/>
                  <a:gd name="f8" fmla="val 5"/>
                  <a:gd name="f9" fmla="val 3"/>
                  <a:gd name="f10" fmla="val 6"/>
                  <a:gd name="f11" fmla="val 2"/>
                  <a:gd name="f12" fmla="val 9"/>
                  <a:gd name="f13" fmla="val 1"/>
                  <a:gd name="f14" fmla="val 10"/>
                  <a:gd name="f15" fmla="val 11"/>
                  <a:gd name="f16" fmla="val 4"/>
                  <a:gd name="f17" fmla="+- 0 0 -90"/>
                  <a:gd name="f18" fmla="*/ f3 1 13"/>
                  <a:gd name="f19" fmla="*/ f4 1 7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3"/>
                  <a:gd name="f28" fmla="*/ f24 1 7"/>
                  <a:gd name="f29" fmla="*/ 0 f25 1"/>
                  <a:gd name="f30" fmla="*/ 5 f24 1"/>
                  <a:gd name="f31" fmla="*/ 9 f25 1"/>
                  <a:gd name="f32" fmla="*/ 1 f24 1"/>
                  <a:gd name="f33" fmla="*/ 13 f25 1"/>
                  <a:gd name="f34" fmla="*/ 0 f24 1"/>
                  <a:gd name="f35" fmla="*/ 1 f25 1"/>
                  <a:gd name="f36" fmla="*/ 6 f24 1"/>
                  <a:gd name="f37" fmla="+- f26 0 f1"/>
                  <a:gd name="f38" fmla="*/ f29 1 13"/>
                  <a:gd name="f39" fmla="*/ f30 1 7"/>
                  <a:gd name="f40" fmla="*/ f31 1 13"/>
                  <a:gd name="f41" fmla="*/ f32 1 7"/>
                  <a:gd name="f42" fmla="*/ f33 1 13"/>
                  <a:gd name="f43" fmla="*/ f34 1 7"/>
                  <a:gd name="f44" fmla="*/ f35 1 13"/>
                  <a:gd name="f45" fmla="*/ f36 1 7"/>
                  <a:gd name="f46" fmla="*/ 0 1 f27"/>
                  <a:gd name="f47" fmla="*/ f21 1 f27"/>
                  <a:gd name="f48" fmla="*/ 0 1 f28"/>
                  <a:gd name="f49" fmla="*/ f22 1 f28"/>
                  <a:gd name="f50" fmla="*/ f38 1 f27"/>
                  <a:gd name="f51" fmla="*/ f39 1 f28"/>
                  <a:gd name="f52" fmla="*/ f40 1 f27"/>
                  <a:gd name="f53" fmla="*/ f41 1 f28"/>
                  <a:gd name="f54" fmla="*/ f42 1 f27"/>
                  <a:gd name="f55" fmla="*/ f43 1 f28"/>
                  <a:gd name="f56" fmla="*/ f44 1 f27"/>
                  <a:gd name="f57" fmla="*/ f45 1 f28"/>
                  <a:gd name="f58" fmla="*/ f46 f18 1"/>
                  <a:gd name="f59" fmla="*/ f47 f18 1"/>
                  <a:gd name="f60" fmla="*/ f49 f19 1"/>
                  <a:gd name="f61" fmla="*/ f48 f19 1"/>
                  <a:gd name="f62" fmla="*/ f50 f18 1"/>
                  <a:gd name="f63" fmla="*/ f51 f19 1"/>
                  <a:gd name="f64" fmla="*/ f52 f18 1"/>
                  <a:gd name="f65" fmla="*/ f53 f19 1"/>
                  <a:gd name="f66" fmla="*/ f54 f18 1"/>
                  <a:gd name="f67" fmla="*/ f55 f19 1"/>
                  <a:gd name="f68" fmla="*/ f56 f18 1"/>
                  <a:gd name="f69" fmla="*/ f57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62" y="f63"/>
                  </a:cxn>
                  <a:cxn ang="f37">
                    <a:pos x="f64" y="f65"/>
                  </a:cxn>
                  <a:cxn ang="f37">
                    <a:pos x="f66" y="f67"/>
                  </a:cxn>
                  <a:cxn ang="f37">
                    <a:pos x="f68" y="f69"/>
                  </a:cxn>
                  <a:cxn ang="f37">
                    <a:pos x="f62" y="f63"/>
                  </a:cxn>
                </a:cxnLst>
                <a:rect l="f58" t="f61" r="f59" b="f60"/>
                <a:pathLst>
                  <a:path w="13" h="7">
                    <a:moveTo>
                      <a:pt x="f5" y="f8"/>
                    </a:moveTo>
                    <a:cubicBezTo>
                      <a:pt x="f9" y="f9"/>
                      <a:pt x="f10" y="f11"/>
                      <a:pt x="f12" y="f13"/>
                    </a:cubicBezTo>
                    <a:cubicBezTo>
                      <a:pt x="f14" y="f5"/>
                      <a:pt x="f15" y="f5"/>
                      <a:pt x="f6" y="f5"/>
                    </a:cubicBezTo>
                    <a:cubicBezTo>
                      <a:pt x="f15" y="f16"/>
                      <a:pt x="f8" y="f7"/>
                      <a:pt x="f13" y="f10"/>
                    </a:cubicBezTo>
                    <a:cubicBezTo>
                      <a:pt x="f13" y="f10"/>
                      <a:pt x="f5" y="f8"/>
                      <a:pt x="f5" y="f8"/>
                    </a:cubicBezTo>
                    <a:close/>
                  </a:path>
                </a:pathLst>
              </a:custGeom>
              <a:solidFill>
                <a:srgbClr val="E2909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38" name="Freeform 201">
                <a:extLst>
                  <a:ext uri="{FF2B5EF4-FFF2-40B4-BE49-F238E27FC236}">
                    <a16:creationId xmlns:a16="http://schemas.microsoft.com/office/drawing/2014/main" id="{6CAA83A0-73CE-CA27-A407-0F1145EADDD4}"/>
                  </a:ext>
                </a:extLst>
              </p:cNvPr>
              <p:cNvSpPr/>
              <p:nvPr/>
            </p:nvSpPr>
            <p:spPr>
              <a:xfrm>
                <a:off x="9364663" y="4581528"/>
                <a:ext cx="23810" cy="34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"/>
                  <a:gd name="f7" fmla="val 3"/>
                  <a:gd name="f8" fmla="val 1"/>
                  <a:gd name="f9" fmla="+- 0 0 -90"/>
                  <a:gd name="f10" fmla="*/ f3 1 2"/>
                  <a:gd name="f11" fmla="*/ f4 1 3"/>
                  <a:gd name="f12" fmla="val f5"/>
                  <a:gd name="f13" fmla="val f6"/>
                  <a:gd name="f14" fmla="val f7"/>
                  <a:gd name="f15" fmla="*/ f9 f0 1"/>
                  <a:gd name="f16" fmla="+- f14 0 f12"/>
                  <a:gd name="f17" fmla="+- f13 0 f12"/>
                  <a:gd name="f18" fmla="*/ f15 1 f2"/>
                  <a:gd name="f19" fmla="*/ f16 1 3"/>
                  <a:gd name="f20" fmla="*/ f17 1 2"/>
                  <a:gd name="f21" fmla="*/ 0 f17 1"/>
                  <a:gd name="f22" fmla="*/ 1 f16 1"/>
                  <a:gd name="f23" fmla="*/ 2 f17 1"/>
                  <a:gd name="f24" fmla="*/ 2 f16 1"/>
                  <a:gd name="f25" fmla="+- f18 0 f1"/>
                  <a:gd name="f26" fmla="*/ f21 1 2"/>
                  <a:gd name="f27" fmla="*/ f22 1 3"/>
                  <a:gd name="f28" fmla="*/ f23 1 2"/>
                  <a:gd name="f29" fmla="*/ f24 1 3"/>
                  <a:gd name="f30" fmla="*/ 0 1 f20"/>
                  <a:gd name="f31" fmla="*/ f13 1 f20"/>
                  <a:gd name="f32" fmla="*/ 0 1 f19"/>
                  <a:gd name="f33" fmla="*/ f14 1 f19"/>
                  <a:gd name="f34" fmla="*/ f26 1 f20"/>
                  <a:gd name="f35" fmla="*/ f27 1 f19"/>
                  <a:gd name="f36" fmla="*/ f28 1 f20"/>
                  <a:gd name="f37" fmla="*/ f29 1 f19"/>
                  <a:gd name="f38" fmla="*/ f30 f10 1"/>
                  <a:gd name="f39" fmla="*/ f31 f10 1"/>
                  <a:gd name="f40" fmla="*/ f33 f11 1"/>
                  <a:gd name="f41" fmla="*/ f32 f11 1"/>
                  <a:gd name="f42" fmla="*/ f34 f10 1"/>
                  <a:gd name="f43" fmla="*/ f35 f11 1"/>
                  <a:gd name="f44" fmla="*/ f36 f10 1"/>
                  <a:gd name="f45" fmla="*/ f37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5">
                    <a:pos x="f42" y="f43"/>
                  </a:cxn>
                  <a:cxn ang="f25">
                    <a:pos x="f44" y="f43"/>
                  </a:cxn>
                  <a:cxn ang="f25">
                    <a:pos x="f44" y="f45"/>
                  </a:cxn>
                  <a:cxn ang="f25">
                    <a:pos x="f42" y="f45"/>
                  </a:cxn>
                  <a:cxn ang="f25">
                    <a:pos x="f42" y="f43"/>
                  </a:cxn>
                </a:cxnLst>
                <a:rect l="f38" t="f41" r="f39" b="f40"/>
                <a:pathLst>
                  <a:path w="2" h="3">
                    <a:moveTo>
                      <a:pt x="f5" y="f8"/>
                    </a:moveTo>
                    <a:cubicBezTo>
                      <a:pt x="f5" y="f8"/>
                      <a:pt x="f8" y="f5"/>
                      <a:pt x="f6" y="f8"/>
                    </a:cubicBezTo>
                    <a:cubicBezTo>
                      <a:pt x="f6" y="f8"/>
                      <a:pt x="f6" y="f6"/>
                      <a:pt x="f6" y="f6"/>
                    </a:cubicBezTo>
                    <a:cubicBezTo>
                      <a:pt x="f8" y="f7"/>
                      <a:pt x="f8" y="f7"/>
                      <a:pt x="f5" y="f6"/>
                    </a:cubicBezTo>
                    <a:cubicBezTo>
                      <a:pt x="f5" y="f6"/>
                      <a:pt x="f5" y="f8"/>
                      <a:pt x="f5" y="f8"/>
                    </a:cubicBezTo>
                    <a:close/>
                  </a:path>
                </a:pathLst>
              </a:custGeom>
              <a:solidFill>
                <a:srgbClr val="EFCDA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39" name="Freeform 202">
                <a:extLst>
                  <a:ext uri="{FF2B5EF4-FFF2-40B4-BE49-F238E27FC236}">
                    <a16:creationId xmlns:a16="http://schemas.microsoft.com/office/drawing/2014/main" id="{298EB5D3-3BD8-E3C0-03D7-3AD856462C5E}"/>
                  </a:ext>
                </a:extLst>
              </p:cNvPr>
              <p:cNvSpPr/>
              <p:nvPr/>
            </p:nvSpPr>
            <p:spPr>
              <a:xfrm>
                <a:off x="9482135" y="5235580"/>
                <a:ext cx="422279" cy="3159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"/>
                  <a:gd name="f7" fmla="val 27"/>
                  <a:gd name="f8" fmla="val 29"/>
                  <a:gd name="f9" fmla="val 21"/>
                  <a:gd name="f10" fmla="val 23"/>
                  <a:gd name="f11" fmla="val 17"/>
                  <a:gd name="f12" fmla="val 18"/>
                  <a:gd name="f13" fmla="val 12"/>
                  <a:gd name="f14" fmla="val 22"/>
                  <a:gd name="f15" fmla="val 11"/>
                  <a:gd name="f16" fmla="val 24"/>
                  <a:gd name="f17" fmla="val 26"/>
                  <a:gd name="f18" fmla="val 10"/>
                  <a:gd name="f19" fmla="val 9"/>
                  <a:gd name="f20" fmla="val 5"/>
                  <a:gd name="f21" fmla="val 3"/>
                  <a:gd name="f22" fmla="val 1"/>
                  <a:gd name="f23" fmla="val 2"/>
                  <a:gd name="f24" fmla="val 14"/>
                  <a:gd name="f25" fmla="val 7"/>
                  <a:gd name="f26" fmla="val 35"/>
                  <a:gd name="f27" fmla="val 13"/>
                  <a:gd name="f28" fmla="val 33"/>
                  <a:gd name="f29" fmla="val 15"/>
                  <a:gd name="f30" fmla="val 32"/>
                  <a:gd name="f31" fmla="val 31"/>
                  <a:gd name="f32" fmla="val 19"/>
                  <a:gd name="f33" fmla="val 30"/>
                  <a:gd name="f34" fmla="val 20"/>
                  <a:gd name="f35" fmla="+- 0 0 -90"/>
                  <a:gd name="f36" fmla="*/ f3 1 36"/>
                  <a:gd name="f37" fmla="*/ f4 1 27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36"/>
                  <a:gd name="f46" fmla="*/ f42 1 27"/>
                  <a:gd name="f47" fmla="*/ 29 f43 1"/>
                  <a:gd name="f48" fmla="*/ 21 f42 1"/>
                  <a:gd name="f49" fmla="*/ 12 f43 1"/>
                  <a:gd name="f50" fmla="*/ 22 f42 1"/>
                  <a:gd name="f51" fmla="*/ 11 f43 1"/>
                  <a:gd name="f52" fmla="*/ 24 f42 1"/>
                  <a:gd name="f53" fmla="*/ 9 f43 1"/>
                  <a:gd name="f54" fmla="*/ 27 f42 1"/>
                  <a:gd name="f55" fmla="*/ 0 f43 1"/>
                  <a:gd name="f56" fmla="*/ 0 f42 1"/>
                  <a:gd name="f57" fmla="*/ 3 f43 1"/>
                  <a:gd name="f58" fmla="*/ 2 f42 1"/>
                  <a:gd name="f59" fmla="*/ 36 f43 1"/>
                  <a:gd name="f60" fmla="*/ 12 f42 1"/>
                  <a:gd name="f61" fmla="*/ 32 f43 1"/>
                  <a:gd name="f62" fmla="*/ 18 f42 1"/>
                  <a:gd name="f63" fmla="+- f44 0 f1"/>
                  <a:gd name="f64" fmla="*/ f47 1 36"/>
                  <a:gd name="f65" fmla="*/ f48 1 27"/>
                  <a:gd name="f66" fmla="*/ f49 1 36"/>
                  <a:gd name="f67" fmla="*/ f50 1 27"/>
                  <a:gd name="f68" fmla="*/ f51 1 36"/>
                  <a:gd name="f69" fmla="*/ f52 1 27"/>
                  <a:gd name="f70" fmla="*/ f53 1 36"/>
                  <a:gd name="f71" fmla="*/ f54 1 27"/>
                  <a:gd name="f72" fmla="*/ f55 1 36"/>
                  <a:gd name="f73" fmla="*/ f56 1 27"/>
                  <a:gd name="f74" fmla="*/ f57 1 36"/>
                  <a:gd name="f75" fmla="*/ f58 1 27"/>
                  <a:gd name="f76" fmla="*/ f59 1 36"/>
                  <a:gd name="f77" fmla="*/ f60 1 27"/>
                  <a:gd name="f78" fmla="*/ f61 1 36"/>
                  <a:gd name="f79" fmla="*/ f62 1 27"/>
                  <a:gd name="f80" fmla="*/ 0 1 f45"/>
                  <a:gd name="f81" fmla="*/ f39 1 f45"/>
                  <a:gd name="f82" fmla="*/ 0 1 f46"/>
                  <a:gd name="f83" fmla="*/ f40 1 f46"/>
                  <a:gd name="f84" fmla="*/ f64 1 f45"/>
                  <a:gd name="f85" fmla="*/ f65 1 f46"/>
                  <a:gd name="f86" fmla="*/ f66 1 f45"/>
                  <a:gd name="f87" fmla="*/ f67 1 f46"/>
                  <a:gd name="f88" fmla="*/ f68 1 f45"/>
                  <a:gd name="f89" fmla="*/ f69 1 f46"/>
                  <a:gd name="f90" fmla="*/ f70 1 f45"/>
                  <a:gd name="f91" fmla="*/ f71 1 f46"/>
                  <a:gd name="f92" fmla="*/ f72 1 f45"/>
                  <a:gd name="f93" fmla="*/ f73 1 f46"/>
                  <a:gd name="f94" fmla="*/ f74 1 f45"/>
                  <a:gd name="f95" fmla="*/ f75 1 f46"/>
                  <a:gd name="f96" fmla="*/ f76 1 f45"/>
                  <a:gd name="f97" fmla="*/ f77 1 f46"/>
                  <a:gd name="f98" fmla="*/ f78 1 f45"/>
                  <a:gd name="f99" fmla="*/ f79 1 f46"/>
                  <a:gd name="f100" fmla="*/ f80 f36 1"/>
                  <a:gd name="f101" fmla="*/ f81 f36 1"/>
                  <a:gd name="f102" fmla="*/ f83 f37 1"/>
                  <a:gd name="f103" fmla="*/ f82 f37 1"/>
                  <a:gd name="f104" fmla="*/ f84 f36 1"/>
                  <a:gd name="f105" fmla="*/ f85 f37 1"/>
                  <a:gd name="f106" fmla="*/ f86 f36 1"/>
                  <a:gd name="f107" fmla="*/ f87 f37 1"/>
                  <a:gd name="f108" fmla="*/ f88 f36 1"/>
                  <a:gd name="f109" fmla="*/ f89 f37 1"/>
                  <a:gd name="f110" fmla="*/ f90 f36 1"/>
                  <a:gd name="f111" fmla="*/ f91 f37 1"/>
                  <a:gd name="f112" fmla="*/ f92 f36 1"/>
                  <a:gd name="f113" fmla="*/ f93 f37 1"/>
                  <a:gd name="f114" fmla="*/ f94 f36 1"/>
                  <a:gd name="f115" fmla="*/ f95 f37 1"/>
                  <a:gd name="f116" fmla="*/ f96 f36 1"/>
                  <a:gd name="f117" fmla="*/ f97 f37 1"/>
                  <a:gd name="f118" fmla="*/ f98 f36 1"/>
                  <a:gd name="f119" fmla="*/ f99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104" y="f105"/>
                  </a:cxn>
                  <a:cxn ang="f63">
                    <a:pos x="f106" y="f107"/>
                  </a:cxn>
                  <a:cxn ang="f63">
                    <a:pos x="f108" y="f109"/>
                  </a:cxn>
                  <a:cxn ang="f63">
                    <a:pos x="f110" y="f111"/>
                  </a:cxn>
                  <a:cxn ang="f63">
                    <a:pos x="f112" y="f113"/>
                  </a:cxn>
                  <a:cxn ang="f63">
                    <a:pos x="f114" y="f115"/>
                  </a:cxn>
                  <a:cxn ang="f63">
                    <a:pos x="f116" y="f117"/>
                  </a:cxn>
                  <a:cxn ang="f63">
                    <a:pos x="f118" y="f119"/>
                  </a:cxn>
                  <a:cxn ang="f63">
                    <a:pos x="f104" y="f105"/>
                  </a:cxn>
                </a:cxnLst>
                <a:rect l="f100" t="f103" r="f101" b="f102"/>
                <a:pathLst>
                  <a:path w="36" h="27">
                    <a:moveTo>
                      <a:pt x="f8" y="f9"/>
                    </a:moveTo>
                    <a:cubicBezTo>
                      <a:pt x="f10" y="f11"/>
                      <a:pt x="f11" y="f12"/>
                      <a:pt x="f13" y="f14"/>
                    </a:cubicBezTo>
                    <a:cubicBezTo>
                      <a:pt x="f13" y="f14"/>
                      <a:pt x="f15" y="f10"/>
                      <a:pt x="f15" y="f16"/>
                    </a:cubicBezTo>
                    <a:cubicBezTo>
                      <a:pt x="f15" y="f17"/>
                      <a:pt x="f18" y="f7"/>
                      <a:pt x="f19" y="f7"/>
                    </a:cubicBezTo>
                    <a:cubicBezTo>
                      <a:pt x="f20" y="f12"/>
                      <a:pt x="f21" y="f19"/>
                      <a:pt x="f5" y="f5"/>
                    </a:cubicBezTo>
                    <a:cubicBezTo>
                      <a:pt x="f22" y="f22"/>
                      <a:pt x="f23" y="f22"/>
                      <a:pt x="f21" y="f23"/>
                    </a:cubicBezTo>
                    <a:cubicBezTo>
                      <a:pt x="f24" y="f25"/>
                      <a:pt x="f16" y="f13"/>
                      <a:pt x="f6" y="f13"/>
                    </a:cubicBezTo>
                    <a:cubicBezTo>
                      <a:pt x="f26" y="f27"/>
                      <a:pt x="f28" y="f29"/>
                      <a:pt x="f30" y="f12"/>
                    </a:cubicBezTo>
                    <a:cubicBezTo>
                      <a:pt x="f31" y="f32"/>
                      <a:pt x="f33" y="f34"/>
                      <a:pt x="f8" y="f9"/>
                    </a:cubicBezTo>
                    <a:close/>
                  </a:path>
                </a:pathLst>
              </a:custGeom>
              <a:solidFill>
                <a:srgbClr val="F8BA8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40" name="Freeform 203">
                <a:extLst>
                  <a:ext uri="{FF2B5EF4-FFF2-40B4-BE49-F238E27FC236}">
                    <a16:creationId xmlns:a16="http://schemas.microsoft.com/office/drawing/2014/main" id="{C99DA55A-DD39-350D-2731-C1505E268A75}"/>
                  </a:ext>
                </a:extLst>
              </p:cNvPr>
              <p:cNvSpPr/>
              <p:nvPr/>
            </p:nvSpPr>
            <p:spPr>
              <a:xfrm>
                <a:off x="9810753" y="5445123"/>
                <a:ext cx="46040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"/>
                  <a:gd name="f7" fmla="val 1"/>
                  <a:gd name="f8" fmla="val 3"/>
                  <a:gd name="f9" fmla="val 2"/>
                  <a:gd name="f10" fmla="+- 0 0 -90"/>
                  <a:gd name="f11" fmla="*/ f3 1 4"/>
                  <a:gd name="f12" fmla="*/ f4 1 4"/>
                  <a:gd name="f13" fmla="val f5"/>
                  <a:gd name="f14" fmla="val f6"/>
                  <a:gd name="f15" fmla="*/ f10 f0 1"/>
                  <a:gd name="f16" fmla="+- f14 0 f13"/>
                  <a:gd name="f17" fmla="*/ f15 1 f2"/>
                  <a:gd name="f18" fmla="*/ f16 1 4"/>
                  <a:gd name="f19" fmla="*/ 1 f16 1"/>
                  <a:gd name="f20" fmla="*/ 3 f16 1"/>
                  <a:gd name="f21" fmla="*/ 4 f16 1"/>
                  <a:gd name="f22" fmla="*/ 0 f16 1"/>
                  <a:gd name="f23" fmla="+- f17 0 f1"/>
                  <a:gd name="f24" fmla="*/ f19 1 4"/>
                  <a:gd name="f25" fmla="*/ f20 1 4"/>
                  <a:gd name="f26" fmla="*/ f21 1 4"/>
                  <a:gd name="f27" fmla="*/ f22 1 4"/>
                  <a:gd name="f28" fmla="*/ 0 1 f18"/>
                  <a:gd name="f29" fmla="*/ f14 1 f18"/>
                  <a:gd name="f30" fmla="*/ f24 1 f18"/>
                  <a:gd name="f31" fmla="*/ f25 1 f18"/>
                  <a:gd name="f32" fmla="*/ f26 1 f18"/>
                  <a:gd name="f33" fmla="*/ f27 1 f18"/>
                  <a:gd name="f34" fmla="*/ f28 f11 1"/>
                  <a:gd name="f35" fmla="*/ f29 f11 1"/>
                  <a:gd name="f36" fmla="*/ f29 f12 1"/>
                  <a:gd name="f37" fmla="*/ f28 f12 1"/>
                  <a:gd name="f38" fmla="*/ f30 f11 1"/>
                  <a:gd name="f39" fmla="*/ f31 f12 1"/>
                  <a:gd name="f40" fmla="*/ f32 f11 1"/>
                  <a:gd name="f41" fmla="*/ f33 f12 1"/>
                  <a:gd name="f42" fmla="*/ f3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8" y="f39"/>
                  </a:cxn>
                  <a:cxn ang="f23">
                    <a:pos x="f40" y="f41"/>
                  </a:cxn>
                  <a:cxn ang="f23">
                    <a:pos x="f40" y="f41"/>
                  </a:cxn>
                  <a:cxn ang="f23">
                    <a:pos x="f38" y="f42"/>
                  </a:cxn>
                  <a:cxn ang="f23">
                    <a:pos x="f38" y="f39"/>
                  </a:cxn>
                </a:cxnLst>
                <a:rect l="f34" t="f37" r="f35" b="f36"/>
                <a:pathLst>
                  <a:path w="4" h="4">
                    <a:moveTo>
                      <a:pt x="f7" y="f8"/>
                    </a:moveTo>
                    <a:cubicBezTo>
                      <a:pt x="f9" y="f9"/>
                      <a:pt x="f8" y="f7"/>
                      <a:pt x="f6" y="f5"/>
                    </a:cubicBezTo>
                    <a:cubicBezTo>
                      <a:pt x="f6" y="f5"/>
                      <a:pt x="f6" y="f5"/>
                      <a:pt x="f6" y="f5"/>
                    </a:cubicBezTo>
                    <a:cubicBezTo>
                      <a:pt x="f8" y="f9"/>
                      <a:pt x="f9" y="f8"/>
                      <a:pt x="f7" y="f6"/>
                    </a:cubicBezTo>
                    <a:cubicBezTo>
                      <a:pt x="f5" y="f6"/>
                      <a:pt x="f5" y="f8"/>
                      <a:pt x="f7" y="f8"/>
                    </a:cubicBezTo>
                    <a:close/>
                  </a:path>
                </a:pathLst>
              </a:custGeom>
              <a:solidFill>
                <a:srgbClr val="A0673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41" name="Freeform 204">
                <a:extLst>
                  <a:ext uri="{FF2B5EF4-FFF2-40B4-BE49-F238E27FC236}">
                    <a16:creationId xmlns:a16="http://schemas.microsoft.com/office/drawing/2014/main" id="{A23391BF-60D0-482E-67E1-3250702F81FB}"/>
                  </a:ext>
                </a:extLst>
              </p:cNvPr>
              <p:cNvSpPr/>
              <p:nvPr/>
            </p:nvSpPr>
            <p:spPr>
              <a:xfrm>
                <a:off x="9775822" y="5492755"/>
                <a:ext cx="34920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"/>
                  <a:gd name="f7" fmla="val 4"/>
                  <a:gd name="f8" fmla="val 1"/>
                  <a:gd name="f9" fmla="val 2"/>
                  <a:gd name="f10" fmla="+- 0 0 -90"/>
                  <a:gd name="f11" fmla="*/ f3 1 3"/>
                  <a:gd name="f12" fmla="*/ f4 1 4"/>
                  <a:gd name="f13" fmla="val f5"/>
                  <a:gd name="f14" fmla="val f6"/>
                  <a:gd name="f15" fmla="val f7"/>
                  <a:gd name="f16" fmla="*/ f10 f0 1"/>
                  <a:gd name="f17" fmla="+- f15 0 f13"/>
                  <a:gd name="f18" fmla="+- f14 0 f13"/>
                  <a:gd name="f19" fmla="*/ f16 1 f2"/>
                  <a:gd name="f20" fmla="*/ f17 1 4"/>
                  <a:gd name="f21" fmla="*/ f18 1 3"/>
                  <a:gd name="f22" fmla="*/ 0 f18 1"/>
                  <a:gd name="f23" fmla="*/ 4 f17 1"/>
                  <a:gd name="f24" fmla="*/ 3 f18 1"/>
                  <a:gd name="f25" fmla="*/ 0 f17 1"/>
                  <a:gd name="f26" fmla="+- f19 0 f1"/>
                  <a:gd name="f27" fmla="*/ f22 1 3"/>
                  <a:gd name="f28" fmla="*/ f23 1 4"/>
                  <a:gd name="f29" fmla="*/ f24 1 3"/>
                  <a:gd name="f30" fmla="*/ f25 1 4"/>
                  <a:gd name="f31" fmla="*/ 0 1 f21"/>
                  <a:gd name="f32" fmla="*/ f14 1 f21"/>
                  <a:gd name="f33" fmla="*/ 0 1 f20"/>
                  <a:gd name="f34" fmla="*/ f15 1 f20"/>
                  <a:gd name="f35" fmla="*/ f27 1 f21"/>
                  <a:gd name="f36" fmla="*/ f28 1 f20"/>
                  <a:gd name="f37" fmla="*/ f29 1 f21"/>
                  <a:gd name="f38" fmla="*/ f30 1 f20"/>
                  <a:gd name="f39" fmla="*/ f31 f11 1"/>
                  <a:gd name="f40" fmla="*/ f32 f11 1"/>
                  <a:gd name="f41" fmla="*/ f34 f12 1"/>
                  <a:gd name="f42" fmla="*/ f33 f12 1"/>
                  <a:gd name="f43" fmla="*/ f35 f11 1"/>
                  <a:gd name="f44" fmla="*/ f36 f12 1"/>
                  <a:gd name="f45" fmla="*/ f37 f11 1"/>
                  <a:gd name="f46" fmla="*/ f3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43" y="f44"/>
                  </a:cxn>
                  <a:cxn ang="f26">
                    <a:pos x="f45" y="f46"/>
                  </a:cxn>
                  <a:cxn ang="f26">
                    <a:pos x="f43" y="f44"/>
                  </a:cxn>
                </a:cxnLst>
                <a:rect l="f39" t="f42" r="f40" b="f41"/>
                <a:pathLst>
                  <a:path w="3" h="4">
                    <a:moveTo>
                      <a:pt x="f5" y="f7"/>
                    </a:moveTo>
                    <a:cubicBezTo>
                      <a:pt x="f8" y="f9"/>
                      <a:pt x="f8" y="f8"/>
                      <a:pt x="f6" y="f5"/>
                    </a:cubicBezTo>
                    <a:cubicBezTo>
                      <a:pt x="f9" y="f9"/>
                      <a:pt x="f8" y="f6"/>
                      <a:pt x="f5" y="f7"/>
                    </a:cubicBezTo>
                    <a:close/>
                  </a:path>
                </a:pathLst>
              </a:custGeom>
              <a:solidFill>
                <a:srgbClr val="AF7C5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42" name="Freeform 206">
              <a:extLst>
                <a:ext uri="{FF2B5EF4-FFF2-40B4-BE49-F238E27FC236}">
                  <a16:creationId xmlns:a16="http://schemas.microsoft.com/office/drawing/2014/main" id="{34C165BB-D7E9-21F8-D634-7630E1F9CFF4}"/>
                </a:ext>
              </a:extLst>
            </p:cNvPr>
            <p:cNvSpPr/>
            <p:nvPr/>
          </p:nvSpPr>
          <p:spPr>
            <a:xfrm>
              <a:off x="7924803" y="6532565"/>
              <a:ext cx="82552" cy="23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2"/>
                <a:gd name="f8" fmla="val 3"/>
                <a:gd name="f9" fmla="val 5"/>
                <a:gd name="f10" fmla="val 1"/>
                <a:gd name="f11" fmla="+- 0 0 -90"/>
                <a:gd name="f12" fmla="*/ f3 1 7"/>
                <a:gd name="f13" fmla="*/ f4 1 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2"/>
                <a:gd name="f22" fmla="*/ f19 1 7"/>
                <a:gd name="f23" fmla="*/ 0 f19 1"/>
                <a:gd name="f24" fmla="*/ 0 f18 1"/>
                <a:gd name="f25" fmla="*/ 7 f19 1"/>
                <a:gd name="f26" fmla="*/ 2 f18 1"/>
                <a:gd name="f27" fmla="+- f20 0 f1"/>
                <a:gd name="f28" fmla="*/ f23 1 7"/>
                <a:gd name="f29" fmla="*/ f24 1 2"/>
                <a:gd name="f30" fmla="*/ f25 1 7"/>
                <a:gd name="f31" fmla="*/ f26 1 2"/>
                <a:gd name="f32" fmla="*/ 0 1 f22"/>
                <a:gd name="f33" fmla="*/ f15 1 f22"/>
                <a:gd name="f34" fmla="*/ 0 1 f21"/>
                <a:gd name="f35" fmla="*/ f16 1 f21"/>
                <a:gd name="f36" fmla="*/ f28 1 f22"/>
                <a:gd name="f37" fmla="*/ f29 1 f21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7"/>
                </a:cxn>
                <a:cxn ang="f27">
                  <a:pos x="f44" y="f45"/>
                </a:cxn>
              </a:cxnLst>
              <a:rect l="f40" t="f43" r="f41" b="f42"/>
              <a:pathLst>
                <a:path w="7" h="2">
                  <a:moveTo>
                    <a:pt x="f5" y="f5"/>
                  </a:moveTo>
                  <a:cubicBezTo>
                    <a:pt x="f8" y="f5"/>
                    <a:pt x="f9" y="f10"/>
                    <a:pt x="f6" y="f7"/>
                  </a:cubicBezTo>
                  <a:cubicBezTo>
                    <a:pt x="f9" y="f7"/>
                    <a:pt x="f7" y="f7"/>
                    <a:pt x="f5" y="f5"/>
                  </a:cubicBezTo>
                  <a:close/>
                </a:path>
              </a:pathLst>
            </a:custGeom>
            <a:solidFill>
              <a:srgbClr val="8F92B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3" name="Freeform 207">
              <a:extLst>
                <a:ext uri="{FF2B5EF4-FFF2-40B4-BE49-F238E27FC236}">
                  <a16:creationId xmlns:a16="http://schemas.microsoft.com/office/drawing/2014/main" id="{B82E4CBD-9248-44F6-21F1-9FD216518890}"/>
                </a:ext>
              </a:extLst>
            </p:cNvPr>
            <p:cNvSpPr/>
            <p:nvPr/>
          </p:nvSpPr>
          <p:spPr>
            <a:xfrm>
              <a:off x="8534396" y="6673848"/>
              <a:ext cx="69851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5"/>
                <a:gd name="f8" fmla="val 1"/>
                <a:gd name="f9" fmla="val 4"/>
                <a:gd name="f10" fmla="val 3"/>
                <a:gd name="f11" fmla="val 2"/>
                <a:gd name="f12" fmla="+- 0 0 -90"/>
                <a:gd name="f13" fmla="*/ f3 1 6"/>
                <a:gd name="f14" fmla="*/ f4 1 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5"/>
                <a:gd name="f23" fmla="*/ f20 1 6"/>
                <a:gd name="f24" fmla="*/ 6 f20 1"/>
                <a:gd name="f25" fmla="*/ 1 f19 1"/>
                <a:gd name="f26" fmla="*/ 0 f20 1"/>
                <a:gd name="f27" fmla="*/ 5 f19 1"/>
                <a:gd name="f28" fmla="*/ 0 f19 1"/>
                <a:gd name="f29" fmla="+- f21 0 f1"/>
                <a:gd name="f30" fmla="*/ f24 1 6"/>
                <a:gd name="f31" fmla="*/ f25 1 5"/>
                <a:gd name="f32" fmla="*/ f26 1 6"/>
                <a:gd name="f33" fmla="*/ f27 1 5"/>
                <a:gd name="f34" fmla="*/ f28 1 5"/>
                <a:gd name="f35" fmla="*/ 0 1 f23"/>
                <a:gd name="f36" fmla="*/ f16 1 f23"/>
                <a:gd name="f37" fmla="*/ 0 1 f22"/>
                <a:gd name="f38" fmla="*/ f17 1 f22"/>
                <a:gd name="f39" fmla="*/ f30 1 f23"/>
                <a:gd name="f40" fmla="*/ f31 1 f22"/>
                <a:gd name="f41" fmla="*/ f32 1 f23"/>
                <a:gd name="f42" fmla="*/ f33 1 f22"/>
                <a:gd name="f43" fmla="*/ f34 1 f22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3 1"/>
                <a:gd name="f51" fmla="*/ f42 f14 1"/>
                <a:gd name="f52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48" y="f52"/>
                </a:cxn>
                <a:cxn ang="f29">
                  <a:pos x="f48" y="f49"/>
                </a:cxn>
              </a:cxnLst>
              <a:rect l="f44" t="f47" r="f45" b="f46"/>
              <a:pathLst>
                <a:path w="6" h="5">
                  <a:moveTo>
                    <a:pt x="f6" y="f8"/>
                  </a:moveTo>
                  <a:cubicBezTo>
                    <a:pt x="f9" y="f10"/>
                    <a:pt x="f11" y="f9"/>
                    <a:pt x="f5" y="f7"/>
                  </a:cubicBezTo>
                  <a:cubicBezTo>
                    <a:pt x="f11" y="f10"/>
                    <a:pt x="f9" y="f11"/>
                    <a:pt x="f6" y="f5"/>
                  </a:cubicBezTo>
                  <a:cubicBezTo>
                    <a:pt x="f6" y="f5"/>
                    <a:pt x="f6" y="f8"/>
                    <a:pt x="f6" y="f8"/>
                  </a:cubicBezTo>
                  <a:close/>
                </a:path>
              </a:pathLst>
            </a:custGeom>
            <a:solidFill>
              <a:srgbClr val="888BA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4" name="Freeform 208">
              <a:extLst>
                <a:ext uri="{FF2B5EF4-FFF2-40B4-BE49-F238E27FC236}">
                  <a16:creationId xmlns:a16="http://schemas.microsoft.com/office/drawing/2014/main" id="{141AEA1E-9EAC-1654-466D-82DB51C6411E}"/>
                </a:ext>
              </a:extLst>
            </p:cNvPr>
            <p:cNvSpPr/>
            <p:nvPr/>
          </p:nvSpPr>
          <p:spPr>
            <a:xfrm>
              <a:off x="8850313" y="6650038"/>
              <a:ext cx="69851" cy="23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2"/>
                <a:gd name="f8" fmla="val 1"/>
                <a:gd name="f9" fmla="val 4"/>
                <a:gd name="f10" fmla="+- 0 0 -90"/>
                <a:gd name="f11" fmla="*/ f3 1 6"/>
                <a:gd name="f12" fmla="*/ f4 1 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7 1 2"/>
                <a:gd name="f21" fmla="*/ f18 1 6"/>
                <a:gd name="f22" fmla="*/ 6 f18 1"/>
                <a:gd name="f23" fmla="*/ 1 f17 1"/>
                <a:gd name="f24" fmla="*/ 0 f18 1"/>
                <a:gd name="f25" fmla="*/ 2 f17 1"/>
                <a:gd name="f26" fmla="+- f19 0 f1"/>
                <a:gd name="f27" fmla="*/ f22 1 6"/>
                <a:gd name="f28" fmla="*/ f23 1 2"/>
                <a:gd name="f29" fmla="*/ f24 1 6"/>
                <a:gd name="f30" fmla="*/ f25 1 2"/>
                <a:gd name="f31" fmla="*/ 0 1 f21"/>
                <a:gd name="f32" fmla="*/ f14 1 f21"/>
                <a:gd name="f33" fmla="*/ 0 1 f20"/>
                <a:gd name="f34" fmla="*/ f15 1 f20"/>
                <a:gd name="f35" fmla="*/ f27 1 f21"/>
                <a:gd name="f36" fmla="*/ f28 1 f20"/>
                <a:gd name="f37" fmla="*/ f29 1 f21"/>
                <a:gd name="f38" fmla="*/ f30 1 f20"/>
                <a:gd name="f39" fmla="*/ f31 f11 1"/>
                <a:gd name="f40" fmla="*/ f32 f11 1"/>
                <a:gd name="f41" fmla="*/ f34 f12 1"/>
                <a:gd name="f42" fmla="*/ f33 f12 1"/>
                <a:gd name="f43" fmla="*/ f35 f11 1"/>
                <a:gd name="f44" fmla="*/ f36 f12 1"/>
                <a:gd name="f45" fmla="*/ f37 f11 1"/>
                <a:gd name="f46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3" y="f44"/>
                </a:cxn>
              </a:cxnLst>
              <a:rect l="f39" t="f42" r="f40" b="f41"/>
              <a:pathLst>
                <a:path w="6" h="2">
                  <a:moveTo>
                    <a:pt x="f6" y="f8"/>
                  </a:moveTo>
                  <a:cubicBezTo>
                    <a:pt x="f9" y="f8"/>
                    <a:pt x="f7" y="f7"/>
                    <a:pt x="f5" y="f7"/>
                  </a:cubicBezTo>
                  <a:cubicBezTo>
                    <a:pt x="f7" y="f8"/>
                    <a:pt x="f9" y="f5"/>
                    <a:pt x="f6" y="f8"/>
                  </a:cubicBezTo>
                  <a:close/>
                </a:path>
              </a:pathLst>
            </a:custGeom>
            <a:solidFill>
              <a:srgbClr val="D5DCF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5" name="Freeform 209">
              <a:extLst>
                <a:ext uri="{FF2B5EF4-FFF2-40B4-BE49-F238E27FC236}">
                  <a16:creationId xmlns:a16="http://schemas.microsoft.com/office/drawing/2014/main" id="{475518B7-77F7-AFD5-8102-1020CB2A62BC}"/>
                </a:ext>
              </a:extLst>
            </p:cNvPr>
            <p:cNvSpPr/>
            <p:nvPr/>
          </p:nvSpPr>
          <p:spPr>
            <a:xfrm>
              <a:off x="8604247" y="6650038"/>
              <a:ext cx="34920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2"/>
                <a:gd name="f8" fmla="val 1"/>
                <a:gd name="f9" fmla="+- 0 0 -90"/>
                <a:gd name="f10" fmla="*/ f3 1 3"/>
                <a:gd name="f11" fmla="*/ f4 1 3"/>
                <a:gd name="f12" fmla="val f5"/>
                <a:gd name="f13" fmla="val f6"/>
                <a:gd name="f14" fmla="*/ f9 f0 1"/>
                <a:gd name="f15" fmla="+- f13 0 f12"/>
                <a:gd name="f16" fmla="*/ f14 1 f2"/>
                <a:gd name="f17" fmla="*/ f15 1 3"/>
                <a:gd name="f18" fmla="*/ 0 f15 1"/>
                <a:gd name="f19" fmla="*/ 3 f15 1"/>
                <a:gd name="f20" fmla="*/ 2 f15 1"/>
                <a:gd name="f21" fmla="+- f16 0 f1"/>
                <a:gd name="f22" fmla="*/ f18 1 3"/>
                <a:gd name="f23" fmla="*/ f19 1 3"/>
                <a:gd name="f24" fmla="*/ f20 1 3"/>
                <a:gd name="f25" fmla="*/ 0 1 f17"/>
                <a:gd name="f26" fmla="*/ f13 1 f17"/>
                <a:gd name="f27" fmla="*/ f22 1 f17"/>
                <a:gd name="f28" fmla="*/ f23 1 f17"/>
                <a:gd name="f29" fmla="*/ f24 1 f17"/>
                <a:gd name="f30" fmla="*/ f25 f10 1"/>
                <a:gd name="f31" fmla="*/ f26 f10 1"/>
                <a:gd name="f32" fmla="*/ f26 f11 1"/>
                <a:gd name="f33" fmla="*/ f25 f11 1"/>
                <a:gd name="f34" fmla="*/ f27 f10 1"/>
                <a:gd name="f35" fmla="*/ f28 f11 1"/>
                <a:gd name="f36" fmla="*/ f29 f11 1"/>
                <a:gd name="f37" fmla="*/ f28 f10 1"/>
                <a:gd name="f38" fmla="*/ f2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">
                  <a:pos x="f34" y="f35"/>
                </a:cxn>
                <a:cxn ang="f21">
                  <a:pos x="f34" y="f36"/>
                </a:cxn>
                <a:cxn ang="f21">
                  <a:pos x="f37" y="f38"/>
                </a:cxn>
                <a:cxn ang="f21">
                  <a:pos x="f34" y="f35"/>
                </a:cxn>
              </a:cxnLst>
              <a:rect l="f30" t="f33" r="f31" b="f32"/>
              <a:pathLst>
                <a:path w="3" h="3">
                  <a:moveTo>
                    <a:pt x="f5" y="f6"/>
                  </a:moveTo>
                  <a:cubicBezTo>
                    <a:pt x="f5" y="f6"/>
                    <a:pt x="f5" y="f6"/>
                    <a:pt x="f5" y="f7"/>
                  </a:cubicBezTo>
                  <a:cubicBezTo>
                    <a:pt x="f8" y="f7"/>
                    <a:pt x="f7" y="f8"/>
                    <a:pt x="f6" y="f5"/>
                  </a:cubicBezTo>
                  <a:cubicBezTo>
                    <a:pt x="f7" y="f8"/>
                    <a:pt x="f8" y="f7"/>
                    <a:pt x="f5" y="f6"/>
                  </a:cubicBezTo>
                  <a:close/>
                </a:path>
              </a:pathLst>
            </a:custGeom>
            <a:solidFill>
              <a:srgbClr val="81849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6" name="Freeform 210">
              <a:extLst>
                <a:ext uri="{FF2B5EF4-FFF2-40B4-BE49-F238E27FC236}">
                  <a16:creationId xmlns:a16="http://schemas.microsoft.com/office/drawing/2014/main" id="{7A20AC9F-AE7E-E34E-76C7-30CDA74D2CE8}"/>
                </a:ext>
              </a:extLst>
            </p:cNvPr>
            <p:cNvSpPr/>
            <p:nvPr/>
          </p:nvSpPr>
          <p:spPr>
            <a:xfrm>
              <a:off x="8874123" y="5364163"/>
              <a:ext cx="222254" cy="538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46"/>
                <a:gd name="f8" fmla="val 8"/>
                <a:gd name="f9" fmla="val 29"/>
                <a:gd name="f10" fmla="val 27"/>
                <a:gd name="f11" fmla="val 7"/>
                <a:gd name="f12" fmla="val 25"/>
                <a:gd name="f13" fmla="val 6"/>
                <a:gd name="f14" fmla="val 23"/>
                <a:gd name="f15" fmla="val 3"/>
                <a:gd name="f16" fmla="val 17"/>
                <a:gd name="f17" fmla="val 1"/>
                <a:gd name="f18" fmla="val 10"/>
                <a:gd name="f19" fmla="val 4"/>
                <a:gd name="f20" fmla="val 2"/>
                <a:gd name="f21" fmla="val 5"/>
                <a:gd name="f22" fmla="val 14"/>
                <a:gd name="f23" fmla="val 24"/>
                <a:gd name="f24" fmla="val 13"/>
                <a:gd name="f25" fmla="val 35"/>
                <a:gd name="f26" fmla="val 16"/>
                <a:gd name="f27" fmla="val 40"/>
                <a:gd name="f28" fmla="val 45"/>
                <a:gd name="f29" fmla="val 44"/>
                <a:gd name="f30" fmla="val 15"/>
                <a:gd name="f31" fmla="val 42"/>
                <a:gd name="f32" fmla="val 38"/>
                <a:gd name="f33" fmla="val 11"/>
                <a:gd name="f34" fmla="val 34"/>
                <a:gd name="f35" fmla="val 9"/>
                <a:gd name="f36" fmla="val 31"/>
                <a:gd name="f37" fmla="val 30"/>
                <a:gd name="f38" fmla="+- 0 0 -90"/>
                <a:gd name="f39" fmla="*/ f3 1 19"/>
                <a:gd name="f40" fmla="*/ f4 1 4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9"/>
                <a:gd name="f49" fmla="*/ f45 1 46"/>
                <a:gd name="f50" fmla="*/ 8 f46 1"/>
                <a:gd name="f51" fmla="*/ 29 f45 1"/>
                <a:gd name="f52" fmla="*/ 6 f46 1"/>
                <a:gd name="f53" fmla="*/ 23 f45 1"/>
                <a:gd name="f54" fmla="*/ 0 f46 1"/>
                <a:gd name="f55" fmla="*/ 4 f45 1"/>
                <a:gd name="f56" fmla="*/ 0 f45 1"/>
                <a:gd name="f57" fmla="*/ 1 f46 1"/>
                <a:gd name="f58" fmla="*/ 2 f45 1"/>
                <a:gd name="f59" fmla="*/ 5 f46 1"/>
                <a:gd name="f60" fmla="*/ 14 f45 1"/>
                <a:gd name="f61" fmla="*/ 10 f46 1"/>
                <a:gd name="f62" fmla="*/ 19 f46 1"/>
                <a:gd name="f63" fmla="*/ 46 f45 1"/>
                <a:gd name="f64" fmla="*/ 15 f46 1"/>
                <a:gd name="f65" fmla="*/ 42 f45 1"/>
                <a:gd name="f66" fmla="*/ 9 f46 1"/>
                <a:gd name="f67" fmla="*/ 31 f45 1"/>
                <a:gd name="f68" fmla="+- f47 0 f1"/>
                <a:gd name="f69" fmla="*/ f50 1 19"/>
                <a:gd name="f70" fmla="*/ f51 1 46"/>
                <a:gd name="f71" fmla="*/ f52 1 19"/>
                <a:gd name="f72" fmla="*/ f53 1 46"/>
                <a:gd name="f73" fmla="*/ f54 1 19"/>
                <a:gd name="f74" fmla="*/ f55 1 46"/>
                <a:gd name="f75" fmla="*/ f56 1 46"/>
                <a:gd name="f76" fmla="*/ f57 1 19"/>
                <a:gd name="f77" fmla="*/ f58 1 46"/>
                <a:gd name="f78" fmla="*/ f59 1 19"/>
                <a:gd name="f79" fmla="*/ f60 1 46"/>
                <a:gd name="f80" fmla="*/ f61 1 19"/>
                <a:gd name="f81" fmla="*/ f62 1 19"/>
                <a:gd name="f82" fmla="*/ f63 1 46"/>
                <a:gd name="f83" fmla="*/ f64 1 19"/>
                <a:gd name="f84" fmla="*/ f65 1 46"/>
                <a:gd name="f85" fmla="*/ f66 1 19"/>
                <a:gd name="f86" fmla="*/ f67 1 46"/>
                <a:gd name="f87" fmla="*/ 0 1 f48"/>
                <a:gd name="f88" fmla="*/ f42 1 f48"/>
                <a:gd name="f89" fmla="*/ 0 1 f49"/>
                <a:gd name="f90" fmla="*/ f43 1 f49"/>
                <a:gd name="f91" fmla="*/ f69 1 f48"/>
                <a:gd name="f92" fmla="*/ f70 1 f49"/>
                <a:gd name="f93" fmla="*/ f71 1 f48"/>
                <a:gd name="f94" fmla="*/ f72 1 f49"/>
                <a:gd name="f95" fmla="*/ f73 1 f48"/>
                <a:gd name="f96" fmla="*/ f74 1 f49"/>
                <a:gd name="f97" fmla="*/ f75 1 f49"/>
                <a:gd name="f98" fmla="*/ f76 1 f48"/>
                <a:gd name="f99" fmla="*/ f77 1 f49"/>
                <a:gd name="f100" fmla="*/ f78 1 f48"/>
                <a:gd name="f101" fmla="*/ f79 1 f49"/>
                <a:gd name="f102" fmla="*/ f80 1 f48"/>
                <a:gd name="f103" fmla="*/ f81 1 f48"/>
                <a:gd name="f104" fmla="*/ f82 1 f49"/>
                <a:gd name="f105" fmla="*/ f83 1 f48"/>
                <a:gd name="f106" fmla="*/ f84 1 f49"/>
                <a:gd name="f107" fmla="*/ f85 1 f48"/>
                <a:gd name="f108" fmla="*/ f86 1 f49"/>
                <a:gd name="f109" fmla="*/ f87 f39 1"/>
                <a:gd name="f110" fmla="*/ f88 f39 1"/>
                <a:gd name="f111" fmla="*/ f90 f40 1"/>
                <a:gd name="f112" fmla="*/ f89 f40 1"/>
                <a:gd name="f113" fmla="*/ f91 f39 1"/>
                <a:gd name="f114" fmla="*/ f92 f40 1"/>
                <a:gd name="f115" fmla="*/ f93 f39 1"/>
                <a:gd name="f116" fmla="*/ f94 f40 1"/>
                <a:gd name="f117" fmla="*/ f95 f39 1"/>
                <a:gd name="f118" fmla="*/ f96 f40 1"/>
                <a:gd name="f119" fmla="*/ f97 f40 1"/>
                <a:gd name="f120" fmla="*/ f98 f39 1"/>
                <a:gd name="f121" fmla="*/ f99 f40 1"/>
                <a:gd name="f122" fmla="*/ f100 f39 1"/>
                <a:gd name="f123" fmla="*/ f101 f40 1"/>
                <a:gd name="f124" fmla="*/ f102 f39 1"/>
                <a:gd name="f125" fmla="*/ f103 f39 1"/>
                <a:gd name="f126" fmla="*/ f104 f40 1"/>
                <a:gd name="f127" fmla="*/ f105 f39 1"/>
                <a:gd name="f128" fmla="*/ f106 f40 1"/>
                <a:gd name="f129" fmla="*/ f107 f39 1"/>
                <a:gd name="f130" fmla="*/ f108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13" y="f114"/>
                </a:cxn>
                <a:cxn ang="f68">
                  <a:pos x="f115" y="f116"/>
                </a:cxn>
                <a:cxn ang="f68">
                  <a:pos x="f117" y="f118"/>
                </a:cxn>
                <a:cxn ang="f68">
                  <a:pos x="f117" y="f119"/>
                </a:cxn>
                <a:cxn ang="f68">
                  <a:pos x="f120" y="f121"/>
                </a:cxn>
                <a:cxn ang="f68">
                  <a:pos x="f122" y="f123"/>
                </a:cxn>
                <a:cxn ang="f68">
                  <a:pos x="f124" y="f114"/>
                </a:cxn>
                <a:cxn ang="f68">
                  <a:pos x="f125" y="f126"/>
                </a:cxn>
                <a:cxn ang="f68">
                  <a:pos x="f127" y="f128"/>
                </a:cxn>
                <a:cxn ang="f68">
                  <a:pos x="f129" y="f130"/>
                </a:cxn>
                <a:cxn ang="f68">
                  <a:pos x="f113" y="f114"/>
                </a:cxn>
              </a:cxnLst>
              <a:rect l="f109" t="f112" r="f110" b="f111"/>
              <a:pathLst>
                <a:path w="19" h="46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19"/>
                  </a:cubicBezTo>
                  <a:cubicBezTo>
                    <a:pt x="f5" y="f20"/>
                    <a:pt x="f5" y="f20"/>
                    <a:pt x="f5" y="f5"/>
                  </a:cubicBezTo>
                  <a:cubicBezTo>
                    <a:pt x="f17" y="f5"/>
                    <a:pt x="f17" y="f17"/>
                    <a:pt x="f17" y="f20"/>
                  </a:cubicBezTo>
                  <a:cubicBezTo>
                    <a:pt x="f15" y="f13"/>
                    <a:pt x="f15" y="f18"/>
                    <a:pt x="f21" y="f22"/>
                  </a:cubicBezTo>
                  <a:cubicBezTo>
                    <a:pt x="f13" y="f6"/>
                    <a:pt x="f8" y="f23"/>
                    <a:pt x="f18" y="f9"/>
                  </a:cubicBezTo>
                  <a:cubicBezTo>
                    <a:pt x="f24" y="f25"/>
                    <a:pt x="f26" y="f27"/>
                    <a:pt x="f6" y="f7"/>
                  </a:cubicBezTo>
                  <a:cubicBezTo>
                    <a:pt x="f16" y="f28"/>
                    <a:pt x="f26" y="f29"/>
                    <a:pt x="f30" y="f31"/>
                  </a:cubicBezTo>
                  <a:cubicBezTo>
                    <a:pt x="f24" y="f32"/>
                    <a:pt x="f33" y="f34"/>
                    <a:pt x="f35" y="f36"/>
                  </a:cubicBezTo>
                  <a:cubicBezTo>
                    <a:pt x="f35" y="f37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54536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7" name="Freeform 211">
              <a:extLst>
                <a:ext uri="{FF2B5EF4-FFF2-40B4-BE49-F238E27FC236}">
                  <a16:creationId xmlns:a16="http://schemas.microsoft.com/office/drawing/2014/main" id="{A66F0F98-9391-1D89-A014-8C9BE63B2477}"/>
                </a:ext>
              </a:extLst>
            </p:cNvPr>
            <p:cNvSpPr/>
            <p:nvPr/>
          </p:nvSpPr>
          <p:spPr>
            <a:xfrm>
              <a:off x="9810753" y="6381753"/>
              <a:ext cx="139702" cy="2333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20"/>
                <a:gd name="f8" fmla="val 2"/>
                <a:gd name="f9" fmla="val 17"/>
                <a:gd name="f10" fmla="val 4"/>
                <a:gd name="f11" fmla="val 13"/>
                <a:gd name="f12" fmla="val 6"/>
                <a:gd name="f13" fmla="val 10"/>
                <a:gd name="f14" fmla="val 8"/>
                <a:gd name="f15" fmla="val 7"/>
                <a:gd name="f16" fmla="val 9"/>
                <a:gd name="f17" fmla="val 5"/>
                <a:gd name="f18" fmla="val 3"/>
                <a:gd name="f19" fmla="val 1"/>
                <a:gd name="f20" fmla="val 11"/>
                <a:gd name="f21" fmla="val 19"/>
                <a:gd name="f22" fmla="+- 0 0 -90"/>
                <a:gd name="f23" fmla="*/ f3 1 12"/>
                <a:gd name="f24" fmla="*/ f4 1 20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2"/>
                <a:gd name="f33" fmla="*/ f29 1 20"/>
                <a:gd name="f34" fmla="*/ 0 f30 1"/>
                <a:gd name="f35" fmla="*/ 20 f29 1"/>
                <a:gd name="f36" fmla="*/ 6 f30 1"/>
                <a:gd name="f37" fmla="*/ 10 f29 1"/>
                <a:gd name="f38" fmla="*/ 9 f30 1"/>
                <a:gd name="f39" fmla="*/ 3 f29 1"/>
                <a:gd name="f40" fmla="*/ 8 f30 1"/>
                <a:gd name="f41" fmla="*/ 1 f29 1"/>
                <a:gd name="f42" fmla="*/ 11 f30 1"/>
                <a:gd name="f43" fmla="*/ 0 f29 1"/>
                <a:gd name="f44" fmla="*/ 2 f29 1"/>
                <a:gd name="f45" fmla="*/ 3 f30 1"/>
                <a:gd name="f46" fmla="*/ 17 f29 1"/>
                <a:gd name="f47" fmla="+- f31 0 f1"/>
                <a:gd name="f48" fmla="*/ f34 1 12"/>
                <a:gd name="f49" fmla="*/ f35 1 20"/>
                <a:gd name="f50" fmla="*/ f36 1 12"/>
                <a:gd name="f51" fmla="*/ f37 1 20"/>
                <a:gd name="f52" fmla="*/ f38 1 12"/>
                <a:gd name="f53" fmla="*/ f39 1 20"/>
                <a:gd name="f54" fmla="*/ f40 1 12"/>
                <a:gd name="f55" fmla="*/ f41 1 20"/>
                <a:gd name="f56" fmla="*/ f42 1 12"/>
                <a:gd name="f57" fmla="*/ f43 1 20"/>
                <a:gd name="f58" fmla="*/ f44 1 20"/>
                <a:gd name="f59" fmla="*/ f45 1 12"/>
                <a:gd name="f60" fmla="*/ f46 1 20"/>
                <a:gd name="f61" fmla="*/ 0 1 f32"/>
                <a:gd name="f62" fmla="*/ f26 1 f32"/>
                <a:gd name="f63" fmla="*/ 0 1 f33"/>
                <a:gd name="f64" fmla="*/ f27 1 f33"/>
                <a:gd name="f65" fmla="*/ f48 1 f32"/>
                <a:gd name="f66" fmla="*/ f49 1 f33"/>
                <a:gd name="f67" fmla="*/ f50 1 f32"/>
                <a:gd name="f68" fmla="*/ f51 1 f33"/>
                <a:gd name="f69" fmla="*/ f52 1 f32"/>
                <a:gd name="f70" fmla="*/ f53 1 f33"/>
                <a:gd name="f71" fmla="*/ f54 1 f32"/>
                <a:gd name="f72" fmla="*/ f55 1 f33"/>
                <a:gd name="f73" fmla="*/ f56 1 f32"/>
                <a:gd name="f74" fmla="*/ f57 1 f33"/>
                <a:gd name="f75" fmla="*/ f58 1 f33"/>
                <a:gd name="f76" fmla="*/ f59 1 f32"/>
                <a:gd name="f77" fmla="*/ f60 1 f33"/>
                <a:gd name="f78" fmla="*/ f61 f23 1"/>
                <a:gd name="f79" fmla="*/ f62 f23 1"/>
                <a:gd name="f80" fmla="*/ f64 f24 1"/>
                <a:gd name="f81" fmla="*/ f63 f24 1"/>
                <a:gd name="f82" fmla="*/ f65 f23 1"/>
                <a:gd name="f83" fmla="*/ f66 f24 1"/>
                <a:gd name="f84" fmla="*/ f67 f23 1"/>
                <a:gd name="f85" fmla="*/ f68 f24 1"/>
                <a:gd name="f86" fmla="*/ f69 f23 1"/>
                <a:gd name="f87" fmla="*/ f70 f24 1"/>
                <a:gd name="f88" fmla="*/ f71 f23 1"/>
                <a:gd name="f89" fmla="*/ f72 f24 1"/>
                <a:gd name="f90" fmla="*/ f73 f23 1"/>
                <a:gd name="f91" fmla="*/ f74 f24 1"/>
                <a:gd name="f92" fmla="*/ f75 f24 1"/>
                <a:gd name="f93" fmla="*/ f76 f23 1"/>
                <a:gd name="f94" fmla="*/ f77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8" y="f89"/>
                </a:cxn>
                <a:cxn ang="f47">
                  <a:pos x="f90" y="f91"/>
                </a:cxn>
                <a:cxn ang="f47">
                  <a:pos x="f90" y="f92"/>
                </a:cxn>
                <a:cxn ang="f47">
                  <a:pos x="f93" y="f94"/>
                </a:cxn>
                <a:cxn ang="f47">
                  <a:pos x="f82" y="f83"/>
                </a:cxn>
              </a:cxnLst>
              <a:rect l="f78" t="f81" r="f79" b="f80"/>
              <a:pathLst>
                <a:path w="12" h="20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6" y="f18"/>
                  </a:cubicBezTo>
                  <a:cubicBezTo>
                    <a:pt x="f13" y="f8"/>
                    <a:pt x="f16" y="f19"/>
                    <a:pt x="f14" y="f19"/>
                  </a:cubicBezTo>
                  <a:cubicBezTo>
                    <a:pt x="f16" y="f5"/>
                    <a:pt x="f13" y="f5"/>
                    <a:pt x="f20" y="f5"/>
                  </a:cubicBezTo>
                  <a:cubicBezTo>
                    <a:pt x="f6" y="f19"/>
                    <a:pt x="f20" y="f19"/>
                    <a:pt x="f20" y="f8"/>
                  </a:cubicBezTo>
                  <a:cubicBezTo>
                    <a:pt x="f16" y="f14"/>
                    <a:pt x="f12" y="f6"/>
                    <a:pt x="f18" y="f9"/>
                  </a:cubicBezTo>
                  <a:cubicBezTo>
                    <a:pt x="f18" y="f21"/>
                    <a:pt x="f8" y="f21"/>
                    <a:pt x="f5" y="f7"/>
                  </a:cubicBezTo>
                  <a:close/>
                </a:path>
              </a:pathLst>
            </a:custGeom>
            <a:solidFill>
              <a:srgbClr val="48719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8" name="Freeform 212">
              <a:extLst>
                <a:ext uri="{FF2B5EF4-FFF2-40B4-BE49-F238E27FC236}">
                  <a16:creationId xmlns:a16="http://schemas.microsoft.com/office/drawing/2014/main" id="{A442CC2A-D424-FB8E-2A7D-72DF093CA819}"/>
                </a:ext>
              </a:extLst>
            </p:cNvPr>
            <p:cNvSpPr/>
            <p:nvPr/>
          </p:nvSpPr>
          <p:spPr>
            <a:xfrm>
              <a:off x="10009186" y="6626227"/>
              <a:ext cx="128592" cy="327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28"/>
                <a:gd name="f8" fmla="val 26"/>
                <a:gd name="f9" fmla="val 25"/>
                <a:gd name="f10" fmla="val 23"/>
                <a:gd name="f11" fmla="val 19"/>
                <a:gd name="f12" fmla="val 2"/>
                <a:gd name="f13" fmla="val 16"/>
                <a:gd name="f14" fmla="val 4"/>
                <a:gd name="f15" fmla="val 12"/>
                <a:gd name="f16" fmla="val 10"/>
                <a:gd name="f17" fmla="val 5"/>
                <a:gd name="f18" fmla="val 9"/>
                <a:gd name="f19" fmla="val 6"/>
                <a:gd name="f20" fmla="val 7"/>
                <a:gd name="f21" fmla="val 3"/>
                <a:gd name="f22" fmla="val 8"/>
                <a:gd name="f23" fmla="val 13"/>
                <a:gd name="f24" fmla="val 24"/>
                <a:gd name="f25" fmla="val 1"/>
                <a:gd name="f26" fmla="val 27"/>
                <a:gd name="f27" fmla="+- 0 0 -90"/>
                <a:gd name="f28" fmla="*/ f3 1 11"/>
                <a:gd name="f29" fmla="*/ f4 1 2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1"/>
                <a:gd name="f38" fmla="*/ f34 1 28"/>
                <a:gd name="f39" fmla="*/ 0 f35 1"/>
                <a:gd name="f40" fmla="*/ 28 f34 1"/>
                <a:gd name="f41" fmla="*/ 23 f34 1"/>
                <a:gd name="f42" fmla="*/ 4 f35 1"/>
                <a:gd name="f43" fmla="*/ 12 f34 1"/>
                <a:gd name="f44" fmla="*/ 6 f35 1"/>
                <a:gd name="f45" fmla="*/ 7 f34 1"/>
                <a:gd name="f46" fmla="*/ 11 f35 1"/>
                <a:gd name="f47" fmla="*/ 0 f34 1"/>
                <a:gd name="f48" fmla="*/ 7 f35 1"/>
                <a:gd name="f49" fmla="*/ 8 f34 1"/>
                <a:gd name="f50" fmla="*/ 24 f34 1"/>
                <a:gd name="f51" fmla="+- f36 0 f1"/>
                <a:gd name="f52" fmla="*/ f39 1 11"/>
                <a:gd name="f53" fmla="*/ f40 1 28"/>
                <a:gd name="f54" fmla="*/ f41 1 28"/>
                <a:gd name="f55" fmla="*/ f42 1 11"/>
                <a:gd name="f56" fmla="*/ f43 1 28"/>
                <a:gd name="f57" fmla="*/ f44 1 11"/>
                <a:gd name="f58" fmla="*/ f45 1 28"/>
                <a:gd name="f59" fmla="*/ f46 1 11"/>
                <a:gd name="f60" fmla="*/ f47 1 28"/>
                <a:gd name="f61" fmla="*/ f48 1 11"/>
                <a:gd name="f62" fmla="*/ f49 1 28"/>
                <a:gd name="f63" fmla="*/ f50 1 28"/>
                <a:gd name="f64" fmla="*/ 0 1 f37"/>
                <a:gd name="f65" fmla="*/ f31 1 f37"/>
                <a:gd name="f66" fmla="*/ 0 1 f38"/>
                <a:gd name="f67" fmla="*/ f32 1 f38"/>
                <a:gd name="f68" fmla="*/ f52 1 f37"/>
                <a:gd name="f69" fmla="*/ f53 1 f38"/>
                <a:gd name="f70" fmla="*/ f54 1 f38"/>
                <a:gd name="f71" fmla="*/ f55 1 f37"/>
                <a:gd name="f72" fmla="*/ f56 1 f38"/>
                <a:gd name="f73" fmla="*/ f57 1 f37"/>
                <a:gd name="f74" fmla="*/ f58 1 f38"/>
                <a:gd name="f75" fmla="*/ f59 1 f37"/>
                <a:gd name="f76" fmla="*/ f60 1 f38"/>
                <a:gd name="f77" fmla="*/ f61 1 f37"/>
                <a:gd name="f78" fmla="*/ f62 1 f38"/>
                <a:gd name="f79" fmla="*/ f63 1 f38"/>
                <a:gd name="f80" fmla="*/ f64 f28 1"/>
                <a:gd name="f81" fmla="*/ f65 f28 1"/>
                <a:gd name="f82" fmla="*/ f67 f29 1"/>
                <a:gd name="f83" fmla="*/ f66 f29 1"/>
                <a:gd name="f84" fmla="*/ f68 f28 1"/>
                <a:gd name="f85" fmla="*/ f69 f29 1"/>
                <a:gd name="f86" fmla="*/ f70 f29 1"/>
                <a:gd name="f87" fmla="*/ f71 f28 1"/>
                <a:gd name="f88" fmla="*/ f72 f29 1"/>
                <a:gd name="f89" fmla="*/ f73 f28 1"/>
                <a:gd name="f90" fmla="*/ f74 f29 1"/>
                <a:gd name="f91" fmla="*/ f75 f28 1"/>
                <a:gd name="f92" fmla="*/ f76 f29 1"/>
                <a:gd name="f93" fmla="*/ f77 f28 1"/>
                <a:gd name="f94" fmla="*/ f78 f29 1"/>
                <a:gd name="f95" fmla="*/ f7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4" y="f85"/>
                </a:cxn>
                <a:cxn ang="f51">
                  <a:pos x="f84" y="f86"/>
                </a:cxn>
                <a:cxn ang="f51">
                  <a:pos x="f87" y="f88"/>
                </a:cxn>
                <a:cxn ang="f51">
                  <a:pos x="f89" y="f90"/>
                </a:cxn>
                <a:cxn ang="f51">
                  <a:pos x="f91" y="f92"/>
                </a:cxn>
                <a:cxn ang="f51">
                  <a:pos x="f93" y="f94"/>
                </a:cxn>
                <a:cxn ang="f51">
                  <a:pos x="f84" y="f95"/>
                </a:cxn>
                <a:cxn ang="f51">
                  <a:pos x="f84" y="f85"/>
                </a:cxn>
              </a:cxnLst>
              <a:rect l="f80" t="f83" r="f81" b="f82"/>
              <a:pathLst>
                <a:path w="11" h="28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5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9" y="f20"/>
                  </a:cubicBezTo>
                  <a:cubicBezTo>
                    <a:pt x="f20" y="f14"/>
                    <a:pt x="f18" y="f12"/>
                    <a:pt x="f6" y="f5"/>
                  </a:cubicBezTo>
                  <a:cubicBezTo>
                    <a:pt x="f6" y="f21"/>
                    <a:pt x="f18" y="f19"/>
                    <a:pt x="f20" y="f22"/>
                  </a:cubicBezTo>
                  <a:cubicBezTo>
                    <a:pt x="f14" y="f23"/>
                    <a:pt x="f21" y="f11"/>
                    <a:pt x="f5" y="f24"/>
                  </a:cubicBezTo>
                  <a:cubicBezTo>
                    <a:pt x="f5" y="f9"/>
                    <a:pt x="f25" y="f26"/>
                    <a:pt x="f5" y="f7"/>
                  </a:cubicBezTo>
                  <a:close/>
                </a:path>
              </a:pathLst>
            </a:custGeom>
            <a:solidFill>
              <a:srgbClr val="55698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9" name="Freeform 213">
              <a:extLst>
                <a:ext uri="{FF2B5EF4-FFF2-40B4-BE49-F238E27FC236}">
                  <a16:creationId xmlns:a16="http://schemas.microsoft.com/office/drawing/2014/main" id="{1F2DCB1D-26D5-48B1-77A5-6031680DD1B6}"/>
                </a:ext>
              </a:extLst>
            </p:cNvPr>
            <p:cNvSpPr/>
            <p:nvPr/>
          </p:nvSpPr>
          <p:spPr>
            <a:xfrm>
              <a:off x="10313983" y="6299201"/>
              <a:ext cx="47621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7"/>
                <a:gd name="f8" fmla="val 1"/>
                <a:gd name="f9" fmla="val 5"/>
                <a:gd name="f10" fmla="val 2"/>
                <a:gd name="f11" fmla="val 3"/>
                <a:gd name="f12" fmla="val 6"/>
                <a:gd name="f13" fmla="+- 0 0 -90"/>
                <a:gd name="f14" fmla="*/ f3 1 4"/>
                <a:gd name="f15" fmla="*/ f4 1 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4"/>
                <a:gd name="f24" fmla="*/ f20 1 7"/>
                <a:gd name="f25" fmla="*/ 0 f21 1"/>
                <a:gd name="f26" fmla="*/ 7 f20 1"/>
                <a:gd name="f27" fmla="*/ 4 f21 1"/>
                <a:gd name="f28" fmla="*/ 0 f20 1"/>
                <a:gd name="f29" fmla="+- f22 0 f1"/>
                <a:gd name="f30" fmla="*/ f25 1 4"/>
                <a:gd name="f31" fmla="*/ f26 1 7"/>
                <a:gd name="f32" fmla="*/ f27 1 4"/>
                <a:gd name="f33" fmla="*/ f28 1 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4" h="7">
                  <a:moveTo>
                    <a:pt x="f5" y="f7"/>
                  </a:moveTo>
                  <a:cubicBezTo>
                    <a:pt x="f8" y="f9"/>
                    <a:pt x="f10" y="f11"/>
                    <a:pt x="f6" y="f5"/>
                  </a:cubicBezTo>
                  <a:cubicBezTo>
                    <a:pt x="f11" y="f11"/>
                    <a:pt x="f10" y="f12"/>
                    <a:pt x="f5" y="f7"/>
                  </a:cubicBezTo>
                  <a:close/>
                </a:path>
              </a:pathLst>
            </a:custGeom>
            <a:solidFill>
              <a:srgbClr val="48719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0" name="Freeform 214">
              <a:extLst>
                <a:ext uri="{FF2B5EF4-FFF2-40B4-BE49-F238E27FC236}">
                  <a16:creationId xmlns:a16="http://schemas.microsoft.com/office/drawing/2014/main" id="{AB80EC6B-74F9-318C-718F-5A134F0E1597}"/>
                </a:ext>
              </a:extLst>
            </p:cNvPr>
            <p:cNvSpPr/>
            <p:nvPr/>
          </p:nvSpPr>
          <p:spPr>
            <a:xfrm>
              <a:off x="9236070" y="5656258"/>
              <a:ext cx="328617" cy="268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3"/>
                <a:gd name="f8" fmla="val 13"/>
                <a:gd name="f9" fmla="val 16"/>
                <a:gd name="f10" fmla="val 12"/>
                <a:gd name="f11" fmla="val 14"/>
                <a:gd name="f12" fmla="val 11"/>
                <a:gd name="f13" fmla="val 9"/>
                <a:gd name="f14" fmla="val 8"/>
                <a:gd name="f15" fmla="val 7"/>
                <a:gd name="f16" fmla="val 10"/>
                <a:gd name="f17" fmla="val 6"/>
                <a:gd name="f18" fmla="val 5"/>
                <a:gd name="f19" fmla="val 1"/>
                <a:gd name="f20" fmla="val 2"/>
                <a:gd name="f21" fmla="val 4"/>
                <a:gd name="f22" fmla="val 15"/>
                <a:gd name="f23" fmla="val 21"/>
                <a:gd name="f24" fmla="val 17"/>
                <a:gd name="f25" fmla="val 22"/>
                <a:gd name="f26" fmla="val 24"/>
                <a:gd name="f27" fmla="val 19"/>
                <a:gd name="f28" fmla="val 25"/>
                <a:gd name="f29" fmla="val 20"/>
                <a:gd name="f30" fmla="val 26"/>
                <a:gd name="f31" fmla="val 27"/>
                <a:gd name="f32" fmla="val 18"/>
                <a:gd name="f33" fmla="+- 0 0 -90"/>
                <a:gd name="f34" fmla="*/ f3 1 28"/>
                <a:gd name="f35" fmla="*/ f4 1 23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8"/>
                <a:gd name="f44" fmla="*/ f40 1 23"/>
                <a:gd name="f45" fmla="*/ 13 f41 1"/>
                <a:gd name="f46" fmla="*/ 16 f40 1"/>
                <a:gd name="f47" fmla="*/ 9 f41 1"/>
                <a:gd name="f48" fmla="*/ 12 f40 1"/>
                <a:gd name="f49" fmla="*/ 6 f41 1"/>
                <a:gd name="f50" fmla="*/ 9 f40 1"/>
                <a:gd name="f51" fmla="*/ 5 f41 1"/>
                <a:gd name="f52" fmla="*/ 7 f40 1"/>
                <a:gd name="f53" fmla="*/ 0 f41 1"/>
                <a:gd name="f54" fmla="*/ 0 f40 1"/>
                <a:gd name="f55" fmla="*/ 7 f41 1"/>
                <a:gd name="f56" fmla="*/ 21 f41 1"/>
                <a:gd name="f57" fmla="*/ 17 f40 1"/>
                <a:gd name="f58" fmla="*/ 25 f41 1"/>
                <a:gd name="f59" fmla="*/ 20 f40 1"/>
                <a:gd name="f60" fmla="*/ 28 f41 1"/>
                <a:gd name="f61" fmla="*/ 21 f40 1"/>
                <a:gd name="f62" fmla="*/ 26 f41 1"/>
                <a:gd name="f63" fmla="*/ 23 f40 1"/>
                <a:gd name="f64" fmla="*/ 24 f41 1"/>
                <a:gd name="f65" fmla="*/ 15 f41 1"/>
                <a:gd name="f66" fmla="*/ 18 f40 1"/>
                <a:gd name="f67" fmla="+- f42 0 f1"/>
                <a:gd name="f68" fmla="*/ f45 1 28"/>
                <a:gd name="f69" fmla="*/ f46 1 23"/>
                <a:gd name="f70" fmla="*/ f47 1 28"/>
                <a:gd name="f71" fmla="*/ f48 1 23"/>
                <a:gd name="f72" fmla="*/ f49 1 28"/>
                <a:gd name="f73" fmla="*/ f50 1 23"/>
                <a:gd name="f74" fmla="*/ f51 1 28"/>
                <a:gd name="f75" fmla="*/ f52 1 23"/>
                <a:gd name="f76" fmla="*/ f53 1 28"/>
                <a:gd name="f77" fmla="*/ f54 1 23"/>
                <a:gd name="f78" fmla="*/ f55 1 28"/>
                <a:gd name="f79" fmla="*/ f56 1 28"/>
                <a:gd name="f80" fmla="*/ f57 1 23"/>
                <a:gd name="f81" fmla="*/ f58 1 28"/>
                <a:gd name="f82" fmla="*/ f59 1 23"/>
                <a:gd name="f83" fmla="*/ f60 1 28"/>
                <a:gd name="f84" fmla="*/ f61 1 23"/>
                <a:gd name="f85" fmla="*/ f62 1 28"/>
                <a:gd name="f86" fmla="*/ f63 1 23"/>
                <a:gd name="f87" fmla="*/ f64 1 28"/>
                <a:gd name="f88" fmla="*/ f65 1 28"/>
                <a:gd name="f89" fmla="*/ f66 1 23"/>
                <a:gd name="f90" fmla="*/ 0 1 f43"/>
                <a:gd name="f91" fmla="*/ f37 1 f43"/>
                <a:gd name="f92" fmla="*/ 0 1 f44"/>
                <a:gd name="f93" fmla="*/ f38 1 f44"/>
                <a:gd name="f94" fmla="*/ f68 1 f43"/>
                <a:gd name="f95" fmla="*/ f69 1 f44"/>
                <a:gd name="f96" fmla="*/ f70 1 f43"/>
                <a:gd name="f97" fmla="*/ f71 1 f44"/>
                <a:gd name="f98" fmla="*/ f72 1 f43"/>
                <a:gd name="f99" fmla="*/ f73 1 f44"/>
                <a:gd name="f100" fmla="*/ f74 1 f43"/>
                <a:gd name="f101" fmla="*/ f75 1 f44"/>
                <a:gd name="f102" fmla="*/ f76 1 f43"/>
                <a:gd name="f103" fmla="*/ f77 1 f44"/>
                <a:gd name="f104" fmla="*/ f78 1 f43"/>
                <a:gd name="f105" fmla="*/ f79 1 f43"/>
                <a:gd name="f106" fmla="*/ f80 1 f44"/>
                <a:gd name="f107" fmla="*/ f81 1 f43"/>
                <a:gd name="f108" fmla="*/ f82 1 f44"/>
                <a:gd name="f109" fmla="*/ f83 1 f43"/>
                <a:gd name="f110" fmla="*/ f84 1 f44"/>
                <a:gd name="f111" fmla="*/ f85 1 f43"/>
                <a:gd name="f112" fmla="*/ f86 1 f44"/>
                <a:gd name="f113" fmla="*/ f87 1 f43"/>
                <a:gd name="f114" fmla="*/ f88 1 f43"/>
                <a:gd name="f115" fmla="*/ f89 1 f44"/>
                <a:gd name="f116" fmla="*/ f90 f34 1"/>
                <a:gd name="f117" fmla="*/ f91 f34 1"/>
                <a:gd name="f118" fmla="*/ f93 f35 1"/>
                <a:gd name="f119" fmla="*/ f92 f35 1"/>
                <a:gd name="f120" fmla="*/ f94 f34 1"/>
                <a:gd name="f121" fmla="*/ f95 f35 1"/>
                <a:gd name="f122" fmla="*/ f96 f34 1"/>
                <a:gd name="f123" fmla="*/ f97 f35 1"/>
                <a:gd name="f124" fmla="*/ f98 f34 1"/>
                <a:gd name="f125" fmla="*/ f99 f35 1"/>
                <a:gd name="f126" fmla="*/ f100 f34 1"/>
                <a:gd name="f127" fmla="*/ f101 f35 1"/>
                <a:gd name="f128" fmla="*/ f102 f34 1"/>
                <a:gd name="f129" fmla="*/ f103 f35 1"/>
                <a:gd name="f130" fmla="*/ f104 f34 1"/>
                <a:gd name="f131" fmla="*/ f105 f34 1"/>
                <a:gd name="f132" fmla="*/ f106 f35 1"/>
                <a:gd name="f133" fmla="*/ f107 f34 1"/>
                <a:gd name="f134" fmla="*/ f108 f35 1"/>
                <a:gd name="f135" fmla="*/ f109 f34 1"/>
                <a:gd name="f136" fmla="*/ f110 f35 1"/>
                <a:gd name="f137" fmla="*/ f111 f34 1"/>
                <a:gd name="f138" fmla="*/ f112 f35 1"/>
                <a:gd name="f139" fmla="*/ f113 f34 1"/>
                <a:gd name="f140" fmla="*/ f114 f34 1"/>
                <a:gd name="f141" fmla="*/ f11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20" y="f121"/>
                </a:cxn>
                <a:cxn ang="f67">
                  <a:pos x="f122" y="f123"/>
                </a:cxn>
                <a:cxn ang="f67">
                  <a:pos x="f124" y="f125"/>
                </a:cxn>
                <a:cxn ang="f67">
                  <a:pos x="f126" y="f127"/>
                </a:cxn>
                <a:cxn ang="f67">
                  <a:pos x="f128" y="f129"/>
                </a:cxn>
                <a:cxn ang="f67">
                  <a:pos x="f130" y="f127"/>
                </a:cxn>
                <a:cxn ang="f67">
                  <a:pos x="f131" y="f132"/>
                </a:cxn>
                <a:cxn ang="f67">
                  <a:pos x="f133" y="f134"/>
                </a:cxn>
                <a:cxn ang="f67">
                  <a:pos x="f135" y="f136"/>
                </a:cxn>
                <a:cxn ang="f67">
                  <a:pos x="f137" y="f138"/>
                </a:cxn>
                <a:cxn ang="f67">
                  <a:pos x="f139" y="f138"/>
                </a:cxn>
                <a:cxn ang="f67">
                  <a:pos x="f140" y="f141"/>
                </a:cxn>
                <a:cxn ang="f67">
                  <a:pos x="f120" y="f121"/>
                </a:cxn>
              </a:cxnLst>
              <a:rect l="f116" t="f119" r="f117" b="f118"/>
              <a:pathLst>
                <a:path w="28" h="23">
                  <a:moveTo>
                    <a:pt x="f8" y="f9"/>
                  </a:moveTo>
                  <a:cubicBezTo>
                    <a:pt x="f10" y="f11"/>
                    <a:pt x="f12" y="f10"/>
                    <a:pt x="f13" y="f10"/>
                  </a:cubicBezTo>
                  <a:cubicBezTo>
                    <a:pt x="f14" y="f12"/>
                    <a:pt x="f15" y="f16"/>
                    <a:pt x="f17" y="f13"/>
                  </a:cubicBezTo>
                  <a:cubicBezTo>
                    <a:pt x="f17" y="f14"/>
                    <a:pt x="f18" y="f15"/>
                    <a:pt x="f18" y="f15"/>
                  </a:cubicBezTo>
                  <a:cubicBezTo>
                    <a:pt x="f5" y="f15"/>
                    <a:pt x="f19" y="f20"/>
                    <a:pt x="f5" y="f5"/>
                  </a:cubicBezTo>
                  <a:cubicBezTo>
                    <a:pt x="f20" y="f20"/>
                    <a:pt x="f21" y="f18"/>
                    <a:pt x="f15" y="f15"/>
                  </a:cubicBezTo>
                  <a:cubicBezTo>
                    <a:pt x="f12" y="f12"/>
                    <a:pt x="f22" y="f22"/>
                    <a:pt x="f23" y="f24"/>
                  </a:cubicBezTo>
                  <a:cubicBezTo>
                    <a:pt x="f25" y="f24"/>
                    <a:pt x="f26" y="f27"/>
                    <a:pt x="f28" y="f29"/>
                  </a:cubicBezTo>
                  <a:cubicBezTo>
                    <a:pt x="f30" y="f29"/>
                    <a:pt x="f31" y="f23"/>
                    <a:pt x="f6" y="f23"/>
                  </a:cubicBezTo>
                  <a:cubicBezTo>
                    <a:pt x="f31" y="f23"/>
                    <a:pt x="f30" y="f25"/>
                    <a:pt x="f30" y="f7"/>
                  </a:cubicBezTo>
                  <a:cubicBezTo>
                    <a:pt x="f28" y="f7"/>
                    <a:pt x="f28" y="f7"/>
                    <a:pt x="f26" y="f7"/>
                  </a:cubicBezTo>
                  <a:cubicBezTo>
                    <a:pt x="f23" y="f23"/>
                    <a:pt x="f32" y="f29"/>
                    <a:pt x="f22" y="f32"/>
                  </a:cubicBezTo>
                  <a:cubicBezTo>
                    <a:pt x="f11" y="f32"/>
                    <a:pt x="f8" y="f32"/>
                    <a:pt x="f8" y="f9"/>
                  </a:cubicBezTo>
                  <a:close/>
                </a:path>
              </a:pathLst>
            </a:custGeom>
            <a:solidFill>
              <a:srgbClr val="48719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1" name="Freeform 215">
              <a:extLst>
                <a:ext uri="{FF2B5EF4-FFF2-40B4-BE49-F238E27FC236}">
                  <a16:creationId xmlns:a16="http://schemas.microsoft.com/office/drawing/2014/main" id="{3CFA5D70-8739-AAE9-E2AB-5B2098EE4987}"/>
                </a:ext>
              </a:extLst>
            </p:cNvPr>
            <p:cNvSpPr/>
            <p:nvPr/>
          </p:nvSpPr>
          <p:spPr>
            <a:xfrm>
              <a:off x="9131298" y="5621338"/>
              <a:ext cx="198433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"/>
                <a:gd name="f8" fmla="val 3"/>
                <a:gd name="f9" fmla="val 2"/>
                <a:gd name="f10" fmla="val 6"/>
                <a:gd name="f11" fmla="val 4"/>
                <a:gd name="f12" fmla="val 7"/>
                <a:gd name="f13" fmla="val 9"/>
                <a:gd name="f14" fmla="val 10"/>
                <a:gd name="f15" fmla="val 11"/>
                <a:gd name="f16" fmla="val 13"/>
                <a:gd name="f17" fmla="val 12"/>
                <a:gd name="f18" fmla="val 15"/>
                <a:gd name="f19" fmla="val 16"/>
                <a:gd name="f20" fmla="val 8"/>
                <a:gd name="f21" fmla="val 5"/>
                <a:gd name="f22" fmla="+- 0 0 -90"/>
                <a:gd name="f23" fmla="*/ f3 1 17"/>
                <a:gd name="f24" fmla="*/ f4 1 17"/>
                <a:gd name="f25" fmla="val f5"/>
                <a:gd name="f26" fmla="val f6"/>
                <a:gd name="f27" fmla="*/ f22 f0 1"/>
                <a:gd name="f28" fmla="+- f26 0 f25"/>
                <a:gd name="f29" fmla="*/ f27 1 f2"/>
                <a:gd name="f30" fmla="*/ f28 1 17"/>
                <a:gd name="f31" fmla="*/ 0 f28 1"/>
                <a:gd name="f32" fmla="*/ 1 f28 1"/>
                <a:gd name="f33" fmla="*/ 7 f28 1"/>
                <a:gd name="f34" fmla="*/ 6 f28 1"/>
                <a:gd name="f35" fmla="*/ 13 f28 1"/>
                <a:gd name="f36" fmla="*/ 12 f28 1"/>
                <a:gd name="f37" fmla="*/ 17 f28 1"/>
                <a:gd name="f38" fmla="*/ 9 f28 1"/>
                <a:gd name="f39" fmla="*/ 11 f28 1"/>
                <a:gd name="f40" fmla="+- f29 0 f1"/>
                <a:gd name="f41" fmla="*/ f31 1 17"/>
                <a:gd name="f42" fmla="*/ f32 1 17"/>
                <a:gd name="f43" fmla="*/ f33 1 17"/>
                <a:gd name="f44" fmla="*/ f34 1 17"/>
                <a:gd name="f45" fmla="*/ f35 1 17"/>
                <a:gd name="f46" fmla="*/ f36 1 17"/>
                <a:gd name="f47" fmla="*/ f37 1 17"/>
                <a:gd name="f48" fmla="*/ f38 1 17"/>
                <a:gd name="f49" fmla="*/ f39 1 17"/>
                <a:gd name="f50" fmla="*/ 0 1 f30"/>
                <a:gd name="f51" fmla="*/ f26 1 f30"/>
                <a:gd name="f52" fmla="*/ f41 1 f30"/>
                <a:gd name="f53" fmla="*/ f42 1 f30"/>
                <a:gd name="f54" fmla="*/ f43 1 f30"/>
                <a:gd name="f55" fmla="*/ f44 1 f30"/>
                <a:gd name="f56" fmla="*/ f45 1 f30"/>
                <a:gd name="f57" fmla="*/ f46 1 f30"/>
                <a:gd name="f58" fmla="*/ f47 1 f30"/>
                <a:gd name="f59" fmla="*/ f48 1 f30"/>
                <a:gd name="f60" fmla="*/ f49 1 f30"/>
                <a:gd name="f61" fmla="*/ f50 f23 1"/>
                <a:gd name="f62" fmla="*/ f51 f23 1"/>
                <a:gd name="f63" fmla="*/ f51 f24 1"/>
                <a:gd name="f64" fmla="*/ f50 f24 1"/>
                <a:gd name="f65" fmla="*/ f52 f23 1"/>
                <a:gd name="f66" fmla="*/ f53 f24 1"/>
                <a:gd name="f67" fmla="*/ f53 f23 1"/>
                <a:gd name="f68" fmla="*/ f54 f23 1"/>
                <a:gd name="f69" fmla="*/ f55 f24 1"/>
                <a:gd name="f70" fmla="*/ f56 f23 1"/>
                <a:gd name="f71" fmla="*/ f57 f24 1"/>
                <a:gd name="f72" fmla="*/ f58 f23 1"/>
                <a:gd name="f73" fmla="*/ f58 f24 1"/>
                <a:gd name="f74" fmla="*/ f59 f23 1"/>
                <a:gd name="f75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6"/>
                </a:cxn>
                <a:cxn ang="f40">
                  <a:pos x="f68" y="f69"/>
                </a:cxn>
                <a:cxn ang="f40">
                  <a:pos x="f70" y="f71"/>
                </a:cxn>
                <a:cxn ang="f40">
                  <a:pos x="f72" y="f73"/>
                </a:cxn>
                <a:cxn ang="f40">
                  <a:pos x="f74" y="f75"/>
                </a:cxn>
                <a:cxn ang="f40">
                  <a:pos x="f65" y="f66"/>
                </a:cxn>
              </a:cxnLst>
              <a:rect l="f61" t="f64" r="f62" b="f63"/>
              <a:pathLst>
                <a:path w="17" h="17">
                  <a:moveTo>
                    <a:pt x="f5" y="f7"/>
                  </a:moveTo>
                  <a:cubicBezTo>
                    <a:pt x="f7" y="f7"/>
                    <a:pt x="f7" y="f5"/>
                    <a:pt x="f7" y="f7"/>
                  </a:cubicBezTo>
                  <a:cubicBezTo>
                    <a:pt x="f8" y="f9"/>
                    <a:pt x="f10" y="f11"/>
                    <a:pt x="f12" y="f10"/>
                  </a:cubicBezTo>
                  <a:cubicBezTo>
                    <a:pt x="f13" y="f13"/>
                    <a:pt x="f14" y="f15"/>
                    <a:pt x="f16" y="f17"/>
                  </a:cubicBezTo>
                  <a:cubicBezTo>
                    <a:pt x="f18" y="f16"/>
                    <a:pt x="f19" y="f18"/>
                    <a:pt x="f6" y="f6"/>
                  </a:cubicBezTo>
                  <a:cubicBezTo>
                    <a:pt x="f16" y="f19"/>
                    <a:pt x="f15" y="f16"/>
                    <a:pt x="f13" y="f15"/>
                  </a:cubicBezTo>
                  <a:cubicBezTo>
                    <a:pt x="f10" y="f20"/>
                    <a:pt x="f9" y="f21"/>
                    <a:pt x="f5" y="f7"/>
                  </a:cubicBezTo>
                  <a:close/>
                </a:path>
              </a:pathLst>
            </a:custGeom>
            <a:solidFill>
              <a:srgbClr val="4E6B8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2" name="Freeform 216">
              <a:extLst>
                <a:ext uri="{FF2B5EF4-FFF2-40B4-BE49-F238E27FC236}">
                  <a16:creationId xmlns:a16="http://schemas.microsoft.com/office/drawing/2014/main" id="{ABF98A21-0B7A-B70A-70E1-737104CF0360}"/>
                </a:ext>
              </a:extLst>
            </p:cNvPr>
            <p:cNvSpPr/>
            <p:nvPr/>
          </p:nvSpPr>
          <p:spPr>
            <a:xfrm>
              <a:off x="9329742" y="5808661"/>
              <a:ext cx="187323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0"/>
                <a:gd name="f8" fmla="val 5"/>
                <a:gd name="f9" fmla="val 3"/>
                <a:gd name="f10" fmla="val 8"/>
                <a:gd name="f11" fmla="val 7"/>
                <a:gd name="f12" fmla="val 14"/>
                <a:gd name="f13" fmla="val 15"/>
                <a:gd name="f14" fmla="val 9"/>
                <a:gd name="f15" fmla="val 6"/>
                <a:gd name="f16" fmla="val 1"/>
                <a:gd name="f17" fmla="val 2"/>
                <a:gd name="f18" fmla="+- 0 0 -90"/>
                <a:gd name="f19" fmla="*/ f3 1 16"/>
                <a:gd name="f20" fmla="*/ f4 1 1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5 1 10"/>
                <a:gd name="f29" fmla="*/ f26 1 16"/>
                <a:gd name="f30" fmla="*/ 5 f26 1"/>
                <a:gd name="f31" fmla="*/ 3 f25 1"/>
                <a:gd name="f32" fmla="*/ 14 f26 1"/>
                <a:gd name="f33" fmla="*/ 8 f25 1"/>
                <a:gd name="f34" fmla="*/ 16 f26 1"/>
                <a:gd name="f35" fmla="*/ 10 f25 1"/>
                <a:gd name="f36" fmla="*/ 1 f26 1"/>
                <a:gd name="f37" fmla="*/ 2 f25 1"/>
                <a:gd name="f38" fmla="*/ 0 f26 1"/>
                <a:gd name="f39" fmla="*/ 1 f25 1"/>
                <a:gd name="f40" fmla="+- f27 0 f1"/>
                <a:gd name="f41" fmla="*/ f30 1 16"/>
                <a:gd name="f42" fmla="*/ f31 1 10"/>
                <a:gd name="f43" fmla="*/ f32 1 16"/>
                <a:gd name="f44" fmla="*/ f33 1 10"/>
                <a:gd name="f45" fmla="*/ f34 1 16"/>
                <a:gd name="f46" fmla="*/ f35 1 10"/>
                <a:gd name="f47" fmla="*/ f36 1 16"/>
                <a:gd name="f48" fmla="*/ f37 1 10"/>
                <a:gd name="f49" fmla="*/ f38 1 16"/>
                <a:gd name="f50" fmla="*/ f39 1 10"/>
                <a:gd name="f51" fmla="*/ 0 1 f29"/>
                <a:gd name="f52" fmla="*/ f22 1 f29"/>
                <a:gd name="f53" fmla="*/ 0 1 f28"/>
                <a:gd name="f54" fmla="*/ f23 1 f28"/>
                <a:gd name="f55" fmla="*/ f41 1 f29"/>
                <a:gd name="f56" fmla="*/ f42 1 f28"/>
                <a:gd name="f57" fmla="*/ f43 1 f29"/>
                <a:gd name="f58" fmla="*/ f44 1 f28"/>
                <a:gd name="f59" fmla="*/ f45 1 f29"/>
                <a:gd name="f60" fmla="*/ f46 1 f28"/>
                <a:gd name="f61" fmla="*/ f47 1 f29"/>
                <a:gd name="f62" fmla="*/ f48 1 f28"/>
                <a:gd name="f63" fmla="*/ f49 1 f29"/>
                <a:gd name="f64" fmla="*/ f50 1 f28"/>
                <a:gd name="f65" fmla="*/ f51 f19 1"/>
                <a:gd name="f66" fmla="*/ f52 f19 1"/>
                <a:gd name="f67" fmla="*/ f54 f20 1"/>
                <a:gd name="f68" fmla="*/ f53 f20 1"/>
                <a:gd name="f69" fmla="*/ f55 f19 1"/>
                <a:gd name="f70" fmla="*/ f56 f20 1"/>
                <a:gd name="f71" fmla="*/ f57 f19 1"/>
                <a:gd name="f72" fmla="*/ f58 f20 1"/>
                <a:gd name="f73" fmla="*/ f59 f19 1"/>
                <a:gd name="f74" fmla="*/ f60 f20 1"/>
                <a:gd name="f75" fmla="*/ f61 f19 1"/>
                <a:gd name="f76" fmla="*/ f62 f20 1"/>
                <a:gd name="f77" fmla="*/ f63 f19 1"/>
                <a:gd name="f78" fmla="*/ f6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73" y="f74"/>
                </a:cxn>
                <a:cxn ang="f40">
                  <a:pos x="f75" y="f76"/>
                </a:cxn>
                <a:cxn ang="f40">
                  <a:pos x="f77" y="f78"/>
                </a:cxn>
                <a:cxn ang="f40">
                  <a:pos x="f69" y="f70"/>
                </a:cxn>
              </a:cxnLst>
              <a:rect l="f65" t="f68" r="f66" b="f67"/>
              <a:pathLst>
                <a:path w="16" h="10">
                  <a:moveTo>
                    <a:pt x="f8" y="f9"/>
                  </a:moveTo>
                  <a:cubicBezTo>
                    <a:pt x="f10" y="f8"/>
                    <a:pt x="f7" y="f11"/>
                    <a:pt x="f12" y="f10"/>
                  </a:cubicBezTo>
                  <a:cubicBezTo>
                    <a:pt x="f13" y="f10"/>
                    <a:pt x="f6" y="f14"/>
                    <a:pt x="f6" y="f7"/>
                  </a:cubicBezTo>
                  <a:cubicBezTo>
                    <a:pt x="f7" y="f14"/>
                    <a:pt x="f15" y="f8"/>
                    <a:pt x="f16" y="f17"/>
                  </a:cubicBezTo>
                  <a:cubicBezTo>
                    <a:pt x="f5" y="f17"/>
                    <a:pt x="f5" y="f16"/>
                    <a:pt x="f5" y="f16"/>
                  </a:cubicBezTo>
                  <a:cubicBezTo>
                    <a:pt x="f17" y="f5"/>
                    <a:pt x="f9" y="f9"/>
                    <a:pt x="f8" y="f9"/>
                  </a:cubicBezTo>
                  <a:close/>
                </a:path>
              </a:pathLst>
            </a:custGeom>
            <a:solidFill>
              <a:srgbClr val="4E6B8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3" name="Freeform 217">
              <a:extLst>
                <a:ext uri="{FF2B5EF4-FFF2-40B4-BE49-F238E27FC236}">
                  <a16:creationId xmlns:a16="http://schemas.microsoft.com/office/drawing/2014/main" id="{7CB04624-346B-8488-ACE6-85C2BDC826CB}"/>
                </a:ext>
              </a:extLst>
            </p:cNvPr>
            <p:cNvSpPr/>
            <p:nvPr/>
          </p:nvSpPr>
          <p:spPr>
            <a:xfrm>
              <a:off x="9048746" y="5503865"/>
              <a:ext cx="71442" cy="93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8"/>
                <a:gd name="f8" fmla="val 2"/>
                <a:gd name="f9" fmla="val 1"/>
                <a:gd name="f10" fmla="val 4"/>
                <a:gd name="f11" fmla="val 3"/>
                <a:gd name="f12" fmla="val 5"/>
                <a:gd name="f13" fmla="val 7"/>
                <a:gd name="f14" fmla="+- 0 0 -90"/>
                <a:gd name="f15" fmla="*/ f3 1 6"/>
                <a:gd name="f16" fmla="*/ f4 1 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8"/>
                <a:gd name="f25" fmla="*/ f22 1 6"/>
                <a:gd name="f26" fmla="*/ 0 f22 1"/>
                <a:gd name="f27" fmla="*/ 0 f21 1"/>
                <a:gd name="f28" fmla="*/ 5 f22 1"/>
                <a:gd name="f29" fmla="*/ 5 f21 1"/>
                <a:gd name="f30" fmla="*/ 6 f22 1"/>
                <a:gd name="f31" fmla="*/ 8 f21 1"/>
                <a:gd name="f32" fmla="*/ 3 f22 1"/>
                <a:gd name="f33" fmla="+- f23 0 f1"/>
                <a:gd name="f34" fmla="*/ f26 1 6"/>
                <a:gd name="f35" fmla="*/ f27 1 8"/>
                <a:gd name="f36" fmla="*/ f28 1 6"/>
                <a:gd name="f37" fmla="*/ f29 1 8"/>
                <a:gd name="f38" fmla="*/ f30 1 6"/>
                <a:gd name="f39" fmla="*/ f31 1 8"/>
                <a:gd name="f40" fmla="*/ f32 1 6"/>
                <a:gd name="f41" fmla="*/ 0 1 f25"/>
                <a:gd name="f42" fmla="*/ f18 1 f25"/>
                <a:gd name="f43" fmla="*/ 0 1 f24"/>
                <a:gd name="f44" fmla="*/ f19 1 f24"/>
                <a:gd name="f45" fmla="*/ f34 1 f25"/>
                <a:gd name="f46" fmla="*/ f35 1 f24"/>
                <a:gd name="f47" fmla="*/ f36 1 f25"/>
                <a:gd name="f48" fmla="*/ f37 1 f24"/>
                <a:gd name="f49" fmla="*/ f38 1 f25"/>
                <a:gd name="f50" fmla="*/ f39 1 f24"/>
                <a:gd name="f51" fmla="*/ f40 1 f25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6 1"/>
                <a:gd name="f60" fmla="*/ f49 f15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62" y="f59"/>
                </a:cxn>
                <a:cxn ang="f33">
                  <a:pos x="f56" y="f57"/>
                </a:cxn>
              </a:cxnLst>
              <a:rect l="f52" t="f55" r="f53" b="f54"/>
              <a:pathLst>
                <a:path w="6" h="8">
                  <a:moveTo>
                    <a:pt x="f5" y="f5"/>
                  </a:moveTo>
                  <a:cubicBezTo>
                    <a:pt x="f8" y="f9"/>
                    <a:pt x="f10" y="f11"/>
                    <a:pt x="f12" y="f12"/>
                  </a:cubicBezTo>
                  <a:cubicBezTo>
                    <a:pt x="f12" y="f6"/>
                    <a:pt x="f12" y="f13"/>
                    <a:pt x="f6" y="f7"/>
                  </a:cubicBezTo>
                  <a:cubicBezTo>
                    <a:pt x="f10" y="f7"/>
                    <a:pt x="f10" y="f6"/>
                    <a:pt x="f11" y="f12"/>
                  </a:cubicBezTo>
                  <a:cubicBezTo>
                    <a:pt x="f8" y="f10"/>
                    <a:pt x="f9" y="f8"/>
                    <a:pt x="f5" y="f5"/>
                  </a:cubicBezTo>
                  <a:close/>
                </a:path>
              </a:pathLst>
            </a:custGeom>
            <a:solidFill>
              <a:srgbClr val="4E6B8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4" name="Freeform 218">
              <a:extLst>
                <a:ext uri="{FF2B5EF4-FFF2-40B4-BE49-F238E27FC236}">
                  <a16:creationId xmlns:a16="http://schemas.microsoft.com/office/drawing/2014/main" id="{8AE72361-A970-BCD2-12F8-8D33F9D477C0}"/>
                </a:ext>
              </a:extLst>
            </p:cNvPr>
            <p:cNvSpPr/>
            <p:nvPr/>
          </p:nvSpPr>
          <p:spPr>
            <a:xfrm>
              <a:off x="10196510" y="6135688"/>
              <a:ext cx="200025" cy="350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30"/>
                <a:gd name="f8" fmla="val 27"/>
                <a:gd name="f9" fmla="val 2"/>
                <a:gd name="f10" fmla="val 22"/>
                <a:gd name="f11" fmla="val 5"/>
                <a:gd name="f12" fmla="val 18"/>
                <a:gd name="f13" fmla="val 8"/>
                <a:gd name="f14" fmla="val 13"/>
                <a:gd name="f15" fmla="val 10"/>
                <a:gd name="f16" fmla="val 9"/>
                <a:gd name="f17" fmla="val 11"/>
                <a:gd name="f18" fmla="val 14"/>
                <a:gd name="f19" fmla="val 15"/>
                <a:gd name="f20" fmla="val 1"/>
                <a:gd name="f21" fmla="val 16"/>
                <a:gd name="f22" fmla="val 7"/>
                <a:gd name="f23" fmla="val 6"/>
                <a:gd name="f24" fmla="val 19"/>
                <a:gd name="f25" fmla="val 24"/>
                <a:gd name="f26" fmla="val 3"/>
                <a:gd name="f27" fmla="val 29"/>
                <a:gd name="f28" fmla="+- 0 0 -90"/>
                <a:gd name="f29" fmla="*/ f3 1 17"/>
                <a:gd name="f30" fmla="*/ f4 1 30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7"/>
                <a:gd name="f39" fmla="*/ f35 1 30"/>
                <a:gd name="f40" fmla="*/ 0 f36 1"/>
                <a:gd name="f41" fmla="*/ 27 f35 1"/>
                <a:gd name="f42" fmla="*/ 8 f36 1"/>
                <a:gd name="f43" fmla="*/ 13 f35 1"/>
                <a:gd name="f44" fmla="*/ 14 f36 1"/>
                <a:gd name="f45" fmla="*/ 2 f35 1"/>
                <a:gd name="f46" fmla="*/ 15 f36 1"/>
                <a:gd name="f47" fmla="*/ 0 f35 1"/>
                <a:gd name="f48" fmla="*/ 16 f36 1"/>
                <a:gd name="f49" fmla="*/ 11 f36 1"/>
                <a:gd name="f50" fmla="*/ 16 f35 1"/>
                <a:gd name="f51" fmla="*/ 10 f36 1"/>
                <a:gd name="f52" fmla="*/ 17 f35 1"/>
                <a:gd name="f53" fmla="*/ 3 f36 1"/>
                <a:gd name="f54" fmla="+- f37 0 f1"/>
                <a:gd name="f55" fmla="*/ f40 1 17"/>
                <a:gd name="f56" fmla="*/ f41 1 30"/>
                <a:gd name="f57" fmla="*/ f42 1 17"/>
                <a:gd name="f58" fmla="*/ f43 1 30"/>
                <a:gd name="f59" fmla="*/ f44 1 17"/>
                <a:gd name="f60" fmla="*/ f45 1 30"/>
                <a:gd name="f61" fmla="*/ f46 1 17"/>
                <a:gd name="f62" fmla="*/ f47 1 30"/>
                <a:gd name="f63" fmla="*/ f48 1 17"/>
                <a:gd name="f64" fmla="*/ f49 1 17"/>
                <a:gd name="f65" fmla="*/ f50 1 30"/>
                <a:gd name="f66" fmla="*/ f51 1 17"/>
                <a:gd name="f67" fmla="*/ f52 1 30"/>
                <a:gd name="f68" fmla="*/ f53 1 17"/>
                <a:gd name="f69" fmla="*/ 0 1 f38"/>
                <a:gd name="f70" fmla="*/ f32 1 f38"/>
                <a:gd name="f71" fmla="*/ 0 1 f39"/>
                <a:gd name="f72" fmla="*/ f33 1 f39"/>
                <a:gd name="f73" fmla="*/ f55 1 f38"/>
                <a:gd name="f74" fmla="*/ f56 1 f39"/>
                <a:gd name="f75" fmla="*/ f57 1 f38"/>
                <a:gd name="f76" fmla="*/ f58 1 f39"/>
                <a:gd name="f77" fmla="*/ f59 1 f38"/>
                <a:gd name="f78" fmla="*/ f60 1 f39"/>
                <a:gd name="f79" fmla="*/ f61 1 f38"/>
                <a:gd name="f80" fmla="*/ f62 1 f39"/>
                <a:gd name="f81" fmla="*/ f63 1 f38"/>
                <a:gd name="f82" fmla="*/ f64 1 f38"/>
                <a:gd name="f83" fmla="*/ f65 1 f39"/>
                <a:gd name="f84" fmla="*/ f66 1 f38"/>
                <a:gd name="f85" fmla="*/ f67 1 f39"/>
                <a:gd name="f86" fmla="*/ f68 1 f38"/>
                <a:gd name="f87" fmla="*/ f69 f29 1"/>
                <a:gd name="f88" fmla="*/ f70 f29 1"/>
                <a:gd name="f89" fmla="*/ f72 f30 1"/>
                <a:gd name="f90" fmla="*/ f71 f30 1"/>
                <a:gd name="f91" fmla="*/ f73 f29 1"/>
                <a:gd name="f92" fmla="*/ f74 f30 1"/>
                <a:gd name="f93" fmla="*/ f75 f29 1"/>
                <a:gd name="f94" fmla="*/ f76 f30 1"/>
                <a:gd name="f95" fmla="*/ f77 f29 1"/>
                <a:gd name="f96" fmla="*/ f78 f30 1"/>
                <a:gd name="f97" fmla="*/ f79 f29 1"/>
                <a:gd name="f98" fmla="*/ f80 f30 1"/>
                <a:gd name="f99" fmla="*/ f81 f29 1"/>
                <a:gd name="f100" fmla="*/ f82 f29 1"/>
                <a:gd name="f101" fmla="*/ f83 f30 1"/>
                <a:gd name="f102" fmla="*/ f84 f29 1"/>
                <a:gd name="f103" fmla="*/ f85 f30 1"/>
                <a:gd name="f104" fmla="*/ f8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99" y="f96"/>
                </a:cxn>
                <a:cxn ang="f54">
                  <a:pos x="f100" y="f101"/>
                </a:cxn>
                <a:cxn ang="f54">
                  <a:pos x="f102" y="f103"/>
                </a:cxn>
                <a:cxn ang="f54">
                  <a:pos x="f104" y="f92"/>
                </a:cxn>
                <a:cxn ang="f54">
                  <a:pos x="f91" y="f92"/>
                </a:cxn>
              </a:cxnLst>
              <a:rect l="f87" t="f90" r="f88" b="f89"/>
              <a:pathLst>
                <a:path w="17" h="30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1"/>
                    <a:pt x="f18" y="f9"/>
                  </a:cubicBezTo>
                  <a:cubicBezTo>
                    <a:pt x="f19" y="f20"/>
                    <a:pt x="f19" y="f20"/>
                    <a:pt x="f19" y="f5"/>
                  </a:cubicBezTo>
                  <a:cubicBezTo>
                    <a:pt x="f21" y="f5"/>
                    <a:pt x="f6" y="f20"/>
                    <a:pt x="f21" y="f9"/>
                  </a:cubicBezTo>
                  <a:cubicBezTo>
                    <a:pt x="f19" y="f22"/>
                    <a:pt x="f17" y="f17"/>
                    <a:pt x="f17" y="f21"/>
                  </a:cubicBezTo>
                  <a:cubicBezTo>
                    <a:pt x="f17" y="f21"/>
                    <a:pt x="f17" y="f21"/>
                    <a:pt x="f15" y="f6"/>
                  </a:cubicBezTo>
                  <a:cubicBezTo>
                    <a:pt x="f23" y="f24"/>
                    <a:pt x="f23" y="f25"/>
                    <a:pt x="f26" y="f8"/>
                  </a:cubicBezTo>
                  <a:cubicBezTo>
                    <a:pt x="f9" y="f27"/>
                    <a:pt x="f20" y="f7"/>
                    <a:pt x="f5" y="f8"/>
                  </a:cubicBezTo>
                  <a:close/>
                </a:path>
              </a:pathLst>
            </a:custGeom>
            <a:solidFill>
              <a:srgbClr val="48719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5" name="Freeform 219">
              <a:extLst>
                <a:ext uri="{FF2B5EF4-FFF2-40B4-BE49-F238E27FC236}">
                  <a16:creationId xmlns:a16="http://schemas.microsoft.com/office/drawing/2014/main" id="{32FEAC64-1493-4743-815B-0BA6F24D65DC}"/>
                </a:ext>
              </a:extLst>
            </p:cNvPr>
            <p:cNvSpPr/>
            <p:nvPr/>
          </p:nvSpPr>
          <p:spPr>
            <a:xfrm>
              <a:off x="9529767" y="5819771"/>
              <a:ext cx="34920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4"/>
                <a:gd name="f8" fmla="val 1"/>
                <a:gd name="f9" fmla="val 2"/>
                <a:gd name="f10" fmla="+- 0 0 -90"/>
                <a:gd name="f11" fmla="*/ f3 1 3"/>
                <a:gd name="f12" fmla="*/ f4 1 4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7 1 4"/>
                <a:gd name="f21" fmla="*/ f18 1 3"/>
                <a:gd name="f22" fmla="*/ 1 f18 1"/>
                <a:gd name="f23" fmla="*/ 0 f17 1"/>
                <a:gd name="f24" fmla="*/ 3 f18 1"/>
                <a:gd name="f25" fmla="*/ 4 f17 1"/>
                <a:gd name="f26" fmla="+- f19 0 f1"/>
                <a:gd name="f27" fmla="*/ f22 1 3"/>
                <a:gd name="f28" fmla="*/ f23 1 4"/>
                <a:gd name="f29" fmla="*/ f24 1 3"/>
                <a:gd name="f30" fmla="*/ f25 1 4"/>
                <a:gd name="f31" fmla="*/ 0 1 f21"/>
                <a:gd name="f32" fmla="*/ f14 1 f21"/>
                <a:gd name="f33" fmla="*/ 0 1 f20"/>
                <a:gd name="f34" fmla="*/ f15 1 f20"/>
                <a:gd name="f35" fmla="*/ f27 1 f21"/>
                <a:gd name="f36" fmla="*/ f28 1 f20"/>
                <a:gd name="f37" fmla="*/ f29 1 f21"/>
                <a:gd name="f38" fmla="*/ f30 1 f20"/>
                <a:gd name="f39" fmla="*/ f31 f11 1"/>
                <a:gd name="f40" fmla="*/ f32 f11 1"/>
                <a:gd name="f41" fmla="*/ f34 f12 1"/>
                <a:gd name="f42" fmla="*/ f33 f12 1"/>
                <a:gd name="f43" fmla="*/ f35 f11 1"/>
                <a:gd name="f44" fmla="*/ f36 f12 1"/>
                <a:gd name="f45" fmla="*/ f37 f11 1"/>
                <a:gd name="f46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3" y="f44"/>
                </a:cxn>
              </a:cxnLst>
              <a:rect l="f39" t="f42" r="f40" b="f41"/>
              <a:pathLst>
                <a:path w="3" h="4">
                  <a:moveTo>
                    <a:pt x="f8" y="f5"/>
                  </a:moveTo>
                  <a:cubicBezTo>
                    <a:pt x="f8" y="f9"/>
                    <a:pt x="f6" y="f6"/>
                    <a:pt x="f6" y="f7"/>
                  </a:cubicBezTo>
                  <a:cubicBezTo>
                    <a:pt x="f8" y="f6"/>
                    <a:pt x="f5" y="f6"/>
                    <a:pt x="f8" y="f5"/>
                  </a:cubicBezTo>
                  <a:close/>
                </a:path>
              </a:pathLst>
            </a:custGeom>
            <a:solidFill>
              <a:srgbClr val="48719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9;p63">
            <a:extLst>
              <a:ext uri="{FF2B5EF4-FFF2-40B4-BE49-F238E27FC236}">
                <a16:creationId xmlns:a16="http://schemas.microsoft.com/office/drawing/2014/main" id="{CDC02D4B-9F75-116D-EDD4-CF68F4F0EC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dirty="0">
                <a:solidFill>
                  <a:srgbClr val="FFFFFF"/>
                </a:solidFill>
                <a:cs typeface="B Nazanin" panose="00000400000000000000" pitchFamily="2" charset="-78"/>
              </a:rPr>
              <a:t>استراتژی ما</a:t>
            </a:r>
            <a:endParaRPr lang="en-US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3" name="Google Shape;1490;p63">
            <a:extLst>
              <a:ext uri="{FF2B5EF4-FFF2-40B4-BE49-F238E27FC236}">
                <a16:creationId xmlns:a16="http://schemas.microsoft.com/office/drawing/2014/main" id="{62FB0892-C445-880B-5333-90DA522F9AEE}"/>
              </a:ext>
            </a:extLst>
          </p:cNvPr>
          <p:cNvSpPr txBox="1"/>
          <p:nvPr/>
        </p:nvSpPr>
        <p:spPr>
          <a:xfrm>
            <a:off x="4281806" y="3565492"/>
            <a:ext cx="3863376" cy="13265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500" kern="0" dirty="0">
                <a:solidFill>
                  <a:srgbClr val="393639"/>
                </a:solidFill>
                <a:latin typeface="Poppins"/>
                <a:ea typeface="Poppins"/>
                <a:cs typeface="B Nazanin" panose="00000400000000000000" pitchFamily="2" charset="-78"/>
              </a:rPr>
              <a:t>قالب پاورپوینت مامایی وزایمان قابل ویرایش می باشد</a:t>
            </a:r>
            <a:endParaRPr lang="en-US" sz="2500" b="0" i="0" u="none" strike="noStrike" kern="0" cap="none" spc="0" baseline="0" dirty="0">
              <a:solidFill>
                <a:srgbClr val="393639"/>
              </a:solidFill>
              <a:uFillTx/>
              <a:latin typeface="Poppins"/>
              <a:ea typeface="Poppins"/>
              <a:cs typeface="B Nazanin" panose="00000400000000000000" pitchFamily="2" charset="-78"/>
            </a:endParaRPr>
          </a:p>
        </p:txBody>
      </p:sp>
      <p:sp>
        <p:nvSpPr>
          <p:cNvPr id="4" name="Google Shape;1491;p63">
            <a:extLst>
              <a:ext uri="{FF2B5EF4-FFF2-40B4-BE49-F238E27FC236}">
                <a16:creationId xmlns:a16="http://schemas.microsoft.com/office/drawing/2014/main" id="{10A43BE8-A793-9C40-8A26-BF8818D23B37}"/>
              </a:ext>
            </a:extLst>
          </p:cNvPr>
          <p:cNvSpPr txBox="1"/>
          <p:nvPr/>
        </p:nvSpPr>
        <p:spPr>
          <a:xfrm>
            <a:off x="8305815" y="3513024"/>
            <a:ext cx="3863376" cy="10399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kern="0" dirty="0">
                <a:solidFill>
                  <a:srgbClr val="4AB4EE"/>
                </a:solidFill>
                <a:latin typeface="Kirang Haerang"/>
                <a:ea typeface="Kirang Haerang"/>
                <a:cs typeface="B Nazanin" panose="00000400000000000000" pitchFamily="2" charset="-78"/>
              </a:rPr>
              <a:t>روز 3</a:t>
            </a:r>
            <a:endParaRPr lang="en-US" sz="4800" b="0" i="0" u="none" strike="noStrike" kern="0" cap="none" spc="0" baseline="0" dirty="0">
              <a:solidFill>
                <a:srgbClr val="4AB4EE"/>
              </a:solidFill>
              <a:uFillTx/>
              <a:latin typeface="Kirang Haerang"/>
              <a:ea typeface="Kirang Haerang"/>
              <a:cs typeface="B Nazanin" panose="00000400000000000000" pitchFamily="2" charset="-78"/>
            </a:endParaRPr>
          </a:p>
        </p:txBody>
      </p:sp>
      <p:sp>
        <p:nvSpPr>
          <p:cNvPr id="5" name="Google Shape;1492;p63">
            <a:extLst>
              <a:ext uri="{FF2B5EF4-FFF2-40B4-BE49-F238E27FC236}">
                <a16:creationId xmlns:a16="http://schemas.microsoft.com/office/drawing/2014/main" id="{605CE8B7-05EF-85C6-957C-009EF8420696}"/>
              </a:ext>
            </a:extLst>
          </p:cNvPr>
          <p:cNvSpPr txBox="1"/>
          <p:nvPr/>
        </p:nvSpPr>
        <p:spPr>
          <a:xfrm>
            <a:off x="8305815" y="2399705"/>
            <a:ext cx="3863376" cy="13265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500" kern="0" dirty="0">
                <a:solidFill>
                  <a:srgbClr val="393639"/>
                </a:solidFill>
                <a:latin typeface="Poppins"/>
                <a:ea typeface="Poppins"/>
                <a:cs typeface="B Nazanin" panose="00000400000000000000" pitchFamily="2" charset="-78"/>
              </a:rPr>
              <a:t>قالب پاورپوینت مامایی وزایمان قابل ویرایش می باشد</a:t>
            </a:r>
            <a:endParaRPr lang="en-US" sz="2500" b="0" i="0" u="none" strike="noStrike" kern="0" cap="none" spc="0" baseline="0" dirty="0">
              <a:solidFill>
                <a:srgbClr val="393639"/>
              </a:solidFill>
              <a:uFillTx/>
              <a:latin typeface="Poppins"/>
              <a:ea typeface="Poppins"/>
              <a:cs typeface="B Nazanin" panose="00000400000000000000" pitchFamily="2" charset="-78"/>
            </a:endParaRPr>
          </a:p>
        </p:txBody>
      </p:sp>
      <p:sp>
        <p:nvSpPr>
          <p:cNvPr id="6" name="Google Shape;1493;p63">
            <a:extLst>
              <a:ext uri="{FF2B5EF4-FFF2-40B4-BE49-F238E27FC236}">
                <a16:creationId xmlns:a16="http://schemas.microsoft.com/office/drawing/2014/main" id="{9545D7C1-C8D1-6AE0-95C6-A1C5418E8772}"/>
              </a:ext>
            </a:extLst>
          </p:cNvPr>
          <p:cNvSpPr txBox="1"/>
          <p:nvPr/>
        </p:nvSpPr>
        <p:spPr>
          <a:xfrm>
            <a:off x="6293815" y="7311012"/>
            <a:ext cx="3863376" cy="10399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kern="0" dirty="0">
                <a:solidFill>
                  <a:srgbClr val="4AB4EE"/>
                </a:solidFill>
                <a:latin typeface="Kirang Haerang"/>
                <a:ea typeface="Kirang Haerang"/>
                <a:cs typeface="B Nazanin" panose="00000400000000000000" pitchFamily="2" charset="-78"/>
              </a:rPr>
              <a:t>روز</a:t>
            </a:r>
            <a:r>
              <a:rPr lang="en-US" sz="4800" b="0" i="0" u="none" strike="noStrike" kern="0" cap="none" spc="0" baseline="0" dirty="0">
                <a:solidFill>
                  <a:srgbClr val="56A685"/>
                </a:solidFill>
                <a:uFillTx/>
                <a:latin typeface="Kirang Haerang"/>
                <a:ea typeface="Kirang Haerang"/>
                <a:cs typeface="B Nazanin" panose="00000400000000000000" pitchFamily="2" charset="-78"/>
              </a:rPr>
              <a:t> 2</a:t>
            </a:r>
          </a:p>
        </p:txBody>
      </p:sp>
      <p:sp>
        <p:nvSpPr>
          <p:cNvPr id="7" name="Google Shape;1494;p63">
            <a:extLst>
              <a:ext uri="{FF2B5EF4-FFF2-40B4-BE49-F238E27FC236}">
                <a16:creationId xmlns:a16="http://schemas.microsoft.com/office/drawing/2014/main" id="{F17385F5-0BB8-B3C0-D8E1-C54A30F5DDE7}"/>
              </a:ext>
            </a:extLst>
          </p:cNvPr>
          <p:cNvSpPr txBox="1"/>
          <p:nvPr/>
        </p:nvSpPr>
        <p:spPr>
          <a:xfrm>
            <a:off x="6293815" y="8188890"/>
            <a:ext cx="3863376" cy="13265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500" kern="0" dirty="0">
                <a:solidFill>
                  <a:srgbClr val="393639"/>
                </a:solidFill>
                <a:latin typeface="Poppins"/>
                <a:ea typeface="Poppins"/>
                <a:cs typeface="B Nazanin" panose="00000400000000000000" pitchFamily="2" charset="-78"/>
              </a:rPr>
              <a:t>قالب پاورپوینت مامایی وزایمان قابل ویرایش می باشد</a:t>
            </a:r>
            <a:endParaRPr lang="en-US" sz="2500" b="0" i="0" u="none" strike="noStrike" kern="0" cap="none" spc="0" baseline="0" dirty="0">
              <a:solidFill>
                <a:srgbClr val="393639"/>
              </a:solidFill>
              <a:uFillTx/>
              <a:latin typeface="Poppins"/>
              <a:ea typeface="Poppins"/>
              <a:cs typeface="B Nazanin" panose="00000400000000000000" pitchFamily="2" charset="-78"/>
            </a:endParaRPr>
          </a:p>
        </p:txBody>
      </p:sp>
      <p:sp>
        <p:nvSpPr>
          <p:cNvPr id="8" name="Google Shape;1495;p63">
            <a:extLst>
              <a:ext uri="{FF2B5EF4-FFF2-40B4-BE49-F238E27FC236}">
                <a16:creationId xmlns:a16="http://schemas.microsoft.com/office/drawing/2014/main" id="{EDE00E26-13A5-DE63-7967-962FDAC559F8}"/>
              </a:ext>
            </a:extLst>
          </p:cNvPr>
          <p:cNvSpPr txBox="1"/>
          <p:nvPr/>
        </p:nvSpPr>
        <p:spPr>
          <a:xfrm>
            <a:off x="10317824" y="6298707"/>
            <a:ext cx="3863376" cy="10399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kern="0" dirty="0">
                <a:solidFill>
                  <a:srgbClr val="4AB4EE"/>
                </a:solidFill>
                <a:latin typeface="Kirang Haerang"/>
                <a:ea typeface="Kirang Haerang"/>
                <a:cs typeface="B Nazanin" panose="00000400000000000000" pitchFamily="2" charset="-78"/>
              </a:rPr>
              <a:t>روز</a:t>
            </a:r>
            <a:r>
              <a:rPr lang="en-US" sz="4800" b="0" i="0" u="none" strike="noStrike" kern="0" cap="none" spc="0" baseline="0" dirty="0">
                <a:solidFill>
                  <a:srgbClr val="ECC017"/>
                </a:solidFill>
                <a:uFillTx/>
                <a:latin typeface="Kirang Haerang"/>
                <a:ea typeface="Kirang Haerang"/>
                <a:cs typeface="B Nazanin" panose="00000400000000000000" pitchFamily="2" charset="-78"/>
              </a:rPr>
              <a:t> 4</a:t>
            </a:r>
          </a:p>
        </p:txBody>
      </p:sp>
      <p:sp>
        <p:nvSpPr>
          <p:cNvPr id="9" name="Google Shape;1496;p63">
            <a:extLst>
              <a:ext uri="{FF2B5EF4-FFF2-40B4-BE49-F238E27FC236}">
                <a16:creationId xmlns:a16="http://schemas.microsoft.com/office/drawing/2014/main" id="{701D0295-3253-69FF-0E77-574E8FBB7F7E}"/>
              </a:ext>
            </a:extLst>
          </p:cNvPr>
          <p:cNvSpPr txBox="1"/>
          <p:nvPr/>
        </p:nvSpPr>
        <p:spPr>
          <a:xfrm>
            <a:off x="10317824" y="7178286"/>
            <a:ext cx="3863376" cy="13265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500" kern="0" dirty="0">
                <a:solidFill>
                  <a:srgbClr val="393639"/>
                </a:solidFill>
                <a:latin typeface="Poppins"/>
                <a:ea typeface="Poppins"/>
                <a:cs typeface="B Nazanin" panose="00000400000000000000" pitchFamily="2" charset="-78"/>
              </a:rPr>
              <a:t>قالب پاورپوینت مامایی وزایمان قابل ویرایش می باشد</a:t>
            </a:r>
            <a:endParaRPr lang="en-US" sz="2500" b="0" i="0" u="none" strike="noStrike" kern="0" cap="none" spc="0" baseline="0" dirty="0">
              <a:solidFill>
                <a:srgbClr val="393639"/>
              </a:solidFill>
              <a:uFillTx/>
              <a:latin typeface="Poppins"/>
              <a:ea typeface="Poppins"/>
              <a:cs typeface="B Nazanin" panose="00000400000000000000" pitchFamily="2" charset="-78"/>
            </a:endParaRPr>
          </a:p>
        </p:txBody>
      </p:sp>
      <p:sp>
        <p:nvSpPr>
          <p:cNvPr id="10" name="Google Shape;1497;p63">
            <a:extLst>
              <a:ext uri="{FF2B5EF4-FFF2-40B4-BE49-F238E27FC236}">
                <a16:creationId xmlns:a16="http://schemas.microsoft.com/office/drawing/2014/main" id="{352B0548-4933-1DE4-DFD9-6C5B70944CBA}"/>
              </a:ext>
            </a:extLst>
          </p:cNvPr>
          <p:cNvSpPr txBox="1"/>
          <p:nvPr/>
        </p:nvSpPr>
        <p:spPr>
          <a:xfrm>
            <a:off x="4281806" y="4680502"/>
            <a:ext cx="3863376" cy="10399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kern="0" dirty="0">
                <a:solidFill>
                  <a:srgbClr val="4AB4EE"/>
                </a:solidFill>
                <a:latin typeface="Kirang Haerang"/>
                <a:ea typeface="Kirang Haerang"/>
                <a:cs typeface="B Nazanin" panose="00000400000000000000" pitchFamily="2" charset="-78"/>
              </a:rPr>
              <a:t>روز</a:t>
            </a:r>
            <a:r>
              <a:rPr lang="en-US" sz="4800" b="0" i="0" u="none" strike="noStrike" kern="0" cap="none" spc="0" baseline="0" dirty="0">
                <a:solidFill>
                  <a:srgbClr val="E86E8F"/>
                </a:solidFill>
                <a:uFillTx/>
                <a:latin typeface="Kirang Haerang"/>
                <a:ea typeface="Kirang Haerang"/>
                <a:cs typeface="B Nazanin" panose="00000400000000000000" pitchFamily="2" charset="-78"/>
              </a:rPr>
              <a:t> 1</a:t>
            </a:r>
          </a:p>
        </p:txBody>
      </p:sp>
      <p:sp>
        <p:nvSpPr>
          <p:cNvPr id="11" name="Google Shape;1498;p63">
            <a:extLst>
              <a:ext uri="{FF2B5EF4-FFF2-40B4-BE49-F238E27FC236}">
                <a16:creationId xmlns:a16="http://schemas.microsoft.com/office/drawing/2014/main" id="{DB99BBD0-A806-D672-F515-9297129EB162}"/>
              </a:ext>
            </a:extLst>
          </p:cNvPr>
          <p:cNvSpPr/>
          <p:nvPr/>
        </p:nvSpPr>
        <p:spPr>
          <a:xfrm rot="4580041">
            <a:off x="8932261" y="-326889"/>
            <a:ext cx="473732" cy="12632948"/>
          </a:xfrm>
          <a:custGeom>
            <a:avLst/>
            <a:gdLst>
              <a:gd name="f0" fmla="val w"/>
              <a:gd name="f1" fmla="val h"/>
              <a:gd name="f2" fmla="val 0"/>
              <a:gd name="f3" fmla="val 16186"/>
              <a:gd name="f4" fmla="val 200025"/>
              <a:gd name="f5" fmla="val 11109"/>
              <a:gd name="f6" fmla="val 9585"/>
              <a:gd name="f7" fmla="val 2032"/>
              <a:gd name="f8" fmla="val 3807"/>
              <a:gd name="f9" fmla="val 8922"/>
              <a:gd name="f10" fmla="val 1965"/>
              <a:gd name="f11" fmla="val 12192"/>
              <a:gd name="f12" fmla="val 124"/>
              <a:gd name="f13" fmla="val 15462"/>
              <a:gd name="f14" fmla="val -67"/>
              <a:gd name="f15" fmla="val 16892"/>
              <a:gd name="f16" fmla="val 60"/>
              <a:gd name="f17" fmla="val 19622"/>
              <a:gd name="f18" fmla="val 187"/>
              <a:gd name="f19" fmla="val 22353"/>
              <a:gd name="f20" fmla="val 886"/>
              <a:gd name="f21" fmla="val 25305"/>
              <a:gd name="f22" fmla="val 2727"/>
              <a:gd name="f23" fmla="val 28575"/>
              <a:gd name="f24" fmla="val 4569"/>
              <a:gd name="f25" fmla="val 31845"/>
              <a:gd name="f26" fmla="val 9395"/>
              <a:gd name="f27" fmla="val 35878"/>
              <a:gd name="f28" fmla="val 39243"/>
              <a:gd name="f29" fmla="val 12824"/>
              <a:gd name="f30" fmla="val 42609"/>
              <a:gd name="f31" fmla="val 13268"/>
              <a:gd name="f32" fmla="val 45530"/>
              <a:gd name="f33" fmla="val 13014"/>
              <a:gd name="f34" fmla="val 48768"/>
              <a:gd name="f35" fmla="val 12760"/>
              <a:gd name="f36" fmla="val 52007"/>
              <a:gd name="f37" fmla="val 11506"/>
              <a:gd name="f38" fmla="val 55372"/>
              <a:gd name="f39" fmla="val 58674"/>
              <a:gd name="f40" fmla="val 7664"/>
              <a:gd name="f41" fmla="val 61976"/>
              <a:gd name="f42" fmla="val 3045"/>
              <a:gd name="f43" fmla="val 65564"/>
              <a:gd name="f44" fmla="val 1489"/>
              <a:gd name="f45" fmla="val 68580"/>
              <a:gd name="f46" fmla="val 71596"/>
              <a:gd name="f47" fmla="val -257"/>
              <a:gd name="f48" fmla="val 74121"/>
              <a:gd name="f49" fmla="val 251"/>
              <a:gd name="f50" fmla="val 76772"/>
              <a:gd name="f51" fmla="val 759"/>
              <a:gd name="f52" fmla="val 79423"/>
              <a:gd name="f53" fmla="val 2150"/>
              <a:gd name="f54" fmla="val 81217"/>
              <a:gd name="f55" fmla="val 4537"/>
              <a:gd name="f56" fmla="val 84487"/>
              <a:gd name="f57" fmla="val 6924"/>
              <a:gd name="f58" fmla="val 87757"/>
              <a:gd name="f59" fmla="val 12712"/>
              <a:gd name="f60" fmla="val 92313"/>
              <a:gd name="f61" fmla="val 14575"/>
              <a:gd name="f62" fmla="val 96393"/>
              <a:gd name="f63" fmla="val 16439"/>
              <a:gd name="f64" fmla="val 100473"/>
              <a:gd name="f65" fmla="val 16486"/>
              <a:gd name="f66" fmla="val 105029"/>
              <a:gd name="f67" fmla="val 15718"/>
              <a:gd name="f68" fmla="val 108966"/>
              <a:gd name="f69" fmla="val 14950"/>
              <a:gd name="f70" fmla="val 112903"/>
              <a:gd name="f71" fmla="val 11687"/>
              <a:gd name="f72" fmla="val 116967"/>
              <a:gd name="f73" fmla="val 9966"/>
              <a:gd name="f74" fmla="val 120015"/>
              <a:gd name="f75" fmla="val 8245"/>
              <a:gd name="f76" fmla="val 123063"/>
              <a:gd name="f77" fmla="val 6474"/>
              <a:gd name="f78" fmla="val 125032"/>
              <a:gd name="f79" fmla="val 5394"/>
              <a:gd name="f80" fmla="val 127254"/>
              <a:gd name="f81" fmla="val 4315"/>
              <a:gd name="f82" fmla="val 129477"/>
              <a:gd name="f83" fmla="val 3489"/>
              <a:gd name="f84" fmla="val 131318"/>
              <a:gd name="f85" fmla="val 133350"/>
              <a:gd name="f86" fmla="val 135382"/>
              <a:gd name="f87" fmla="val 3743"/>
              <a:gd name="f88" fmla="val 136652"/>
              <a:gd name="f89" fmla="val 139446"/>
              <a:gd name="f90" fmla="val 7045"/>
              <a:gd name="f91" fmla="val 142240"/>
              <a:gd name="f92" fmla="val 11712"/>
              <a:gd name="f93" fmla="val 147018"/>
              <a:gd name="f94" fmla="val 13395"/>
              <a:gd name="f95" fmla="val 150114"/>
              <a:gd name="f96" fmla="val 15078"/>
              <a:gd name="f97" fmla="val 153210"/>
              <a:gd name="f98" fmla="val 15618"/>
              <a:gd name="f99" fmla="val 155051"/>
              <a:gd name="f100" fmla="val 15491"/>
              <a:gd name="f101" fmla="val 158020"/>
              <a:gd name="f102" fmla="val 15364"/>
              <a:gd name="f103" fmla="val 160989"/>
              <a:gd name="f104" fmla="val 13935"/>
              <a:gd name="f105" fmla="val 165053"/>
              <a:gd name="f106" fmla="val 12633"/>
              <a:gd name="f107" fmla="val 167926"/>
              <a:gd name="f108" fmla="val 11331"/>
              <a:gd name="f109" fmla="val 170799"/>
              <a:gd name="f110" fmla="val 9014"/>
              <a:gd name="f111" fmla="val 173149"/>
              <a:gd name="f112" fmla="val 7680"/>
              <a:gd name="f113" fmla="val 175260"/>
              <a:gd name="f114" fmla="val 6347"/>
              <a:gd name="f115" fmla="val 177371"/>
              <a:gd name="f116" fmla="val 5013"/>
              <a:gd name="f117" fmla="val 178435"/>
              <a:gd name="f118" fmla="val 4632"/>
              <a:gd name="f119" fmla="val 180594"/>
              <a:gd name="f120" fmla="val 4251"/>
              <a:gd name="f121" fmla="val 182753"/>
              <a:gd name="f122" fmla="val 3934"/>
              <a:gd name="f123" fmla="val 184976"/>
              <a:gd name="f124" fmla="val 188214"/>
              <a:gd name="f125" fmla="val 6855"/>
              <a:gd name="f126" fmla="val 191453"/>
              <a:gd name="f127" fmla="val 12062"/>
              <a:gd name="f128" fmla="val 198057"/>
              <a:gd name="f129" fmla="*/ f0 1 16186"/>
              <a:gd name="f130" fmla="*/ f1 1 200025"/>
              <a:gd name="f131" fmla="val f2"/>
              <a:gd name="f132" fmla="val f3"/>
              <a:gd name="f133" fmla="val f4"/>
              <a:gd name="f134" fmla="+- f133 0 f131"/>
              <a:gd name="f135" fmla="+- f132 0 f131"/>
              <a:gd name="f136" fmla="*/ f135 1 16186"/>
              <a:gd name="f137" fmla="*/ f134 1 200025"/>
              <a:gd name="f138" fmla="*/ f131 1 f136"/>
              <a:gd name="f139" fmla="*/ f132 1 f136"/>
              <a:gd name="f140" fmla="*/ f131 1 f137"/>
              <a:gd name="f141" fmla="*/ f133 1 f137"/>
              <a:gd name="f142" fmla="*/ f138 f129 1"/>
              <a:gd name="f143" fmla="*/ f139 f129 1"/>
              <a:gd name="f144" fmla="*/ f141 f130 1"/>
              <a:gd name="f145" fmla="*/ f140 f1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16186" h="200025">
                <a:moveTo>
                  <a:pt x="f5" y="f2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5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6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14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3" y="f85"/>
                </a:cubicBezTo>
                <a:cubicBezTo>
                  <a:pt x="f83" y="f86"/>
                  <a:pt x="f87" y="f88"/>
                  <a:pt x="f79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79" y="f124"/>
                </a:cubicBezTo>
                <a:cubicBezTo>
                  <a:pt x="f125" y="f126"/>
                  <a:pt x="f127" y="f128"/>
                  <a:pt x="f94" y="f4"/>
                </a:cubicBezTo>
              </a:path>
            </a:pathLst>
          </a:custGeom>
          <a:noFill/>
          <a:ln w="76196" cap="flat">
            <a:solidFill>
              <a:srgbClr val="393639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Google Shape;1499;p63">
            <a:extLst>
              <a:ext uri="{FF2B5EF4-FFF2-40B4-BE49-F238E27FC236}">
                <a16:creationId xmlns:a16="http://schemas.microsoft.com/office/drawing/2014/main" id="{BA4B35D1-D9A7-FF1A-6D1D-9CF26CD94688}"/>
              </a:ext>
            </a:extLst>
          </p:cNvPr>
          <p:cNvSpPr/>
          <p:nvPr/>
        </p:nvSpPr>
        <p:spPr>
          <a:xfrm rot="18027372">
            <a:off x="5569825" y="6437405"/>
            <a:ext cx="1057412" cy="686814"/>
          </a:xfrm>
          <a:custGeom>
            <a:avLst/>
            <a:gdLst>
              <a:gd name="f0" fmla="val w"/>
              <a:gd name="f1" fmla="val h"/>
              <a:gd name="f2" fmla="val 0"/>
              <a:gd name="f3" fmla="val 26567"/>
              <a:gd name="f4" fmla="val 17256"/>
              <a:gd name="f5" fmla="val 20141"/>
              <a:gd name="f6" fmla="val 19492"/>
              <a:gd name="f7" fmla="val 18807"/>
              <a:gd name="f8" fmla="val 165"/>
              <a:gd name="f9" fmla="val 18109"/>
              <a:gd name="f10" fmla="val 538"/>
              <a:gd name="f11" fmla="val 13222"/>
              <a:gd name="f12" fmla="val 3203"/>
              <a:gd name="f13" fmla="val 8198"/>
              <a:gd name="f14" fmla="val 5596"/>
              <a:gd name="f15" fmla="val 3687"/>
              <a:gd name="f16" fmla="val 8911"/>
              <a:gd name="f17" fmla="val 11577"/>
              <a:gd name="f18" fmla="val 2291"/>
              <a:gd name="f19" fmla="val 17255"/>
              <a:gd name="f20" fmla="val 5736"/>
              <a:gd name="f21" fmla="val 6442"/>
              <a:gd name="f22" fmla="val 7197"/>
              <a:gd name="f23" fmla="val 17016"/>
              <a:gd name="f24" fmla="val 7959"/>
              <a:gd name="f25" fmla="val 16464"/>
              <a:gd name="f26" fmla="val 12402"/>
              <a:gd name="f27" fmla="val 13183"/>
              <a:gd name="f28" fmla="val 17494"/>
              <a:gd name="f29" fmla="val 10791"/>
              <a:gd name="f30" fmla="val 22381"/>
              <a:gd name="f31" fmla="val 8125"/>
              <a:gd name="f32" fmla="val 5842"/>
              <a:gd name="f33" fmla="val 24010"/>
              <a:gd name="f34" fmla="*/ f0 1 26567"/>
              <a:gd name="f35" fmla="*/ f1 1 17256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26567"/>
              <a:gd name="f42" fmla="*/ f39 1 17256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6567" h="17256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7"/>
                  <a:pt x="f18" y="f19"/>
                  <a:pt x="f20" y="f19"/>
                </a:cubicBezTo>
                <a:cubicBezTo>
                  <a:pt x="f21" y="f19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" y="f32"/>
                  <a:pt x="f33" y="f2"/>
                  <a:pt x="f5" y="f2"/>
                </a:cubicBezTo>
                <a:close/>
              </a:path>
            </a:pathLst>
          </a:custGeom>
          <a:solidFill>
            <a:srgbClr val="E86E8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3" name="Google Shape;1500;p63">
            <a:extLst>
              <a:ext uri="{FF2B5EF4-FFF2-40B4-BE49-F238E27FC236}">
                <a16:creationId xmlns:a16="http://schemas.microsoft.com/office/drawing/2014/main" id="{681D27D1-64D3-5AE9-CF3B-F874F142CD58}"/>
              </a:ext>
            </a:extLst>
          </p:cNvPr>
          <p:cNvSpPr/>
          <p:nvPr/>
        </p:nvSpPr>
        <p:spPr>
          <a:xfrm rot="18027372">
            <a:off x="7696793" y="6028019"/>
            <a:ext cx="1057412" cy="686814"/>
          </a:xfrm>
          <a:custGeom>
            <a:avLst/>
            <a:gdLst>
              <a:gd name="f0" fmla="val w"/>
              <a:gd name="f1" fmla="val h"/>
              <a:gd name="f2" fmla="val 0"/>
              <a:gd name="f3" fmla="val 26567"/>
              <a:gd name="f4" fmla="val 17256"/>
              <a:gd name="f5" fmla="val 20141"/>
              <a:gd name="f6" fmla="val 19492"/>
              <a:gd name="f7" fmla="val 18807"/>
              <a:gd name="f8" fmla="val 165"/>
              <a:gd name="f9" fmla="val 18109"/>
              <a:gd name="f10" fmla="val 538"/>
              <a:gd name="f11" fmla="val 13222"/>
              <a:gd name="f12" fmla="val 3203"/>
              <a:gd name="f13" fmla="val 8198"/>
              <a:gd name="f14" fmla="val 5596"/>
              <a:gd name="f15" fmla="val 3687"/>
              <a:gd name="f16" fmla="val 8911"/>
              <a:gd name="f17" fmla="val 11577"/>
              <a:gd name="f18" fmla="val 2291"/>
              <a:gd name="f19" fmla="val 17255"/>
              <a:gd name="f20" fmla="val 5736"/>
              <a:gd name="f21" fmla="val 6442"/>
              <a:gd name="f22" fmla="val 7197"/>
              <a:gd name="f23" fmla="val 17016"/>
              <a:gd name="f24" fmla="val 7959"/>
              <a:gd name="f25" fmla="val 16464"/>
              <a:gd name="f26" fmla="val 12402"/>
              <a:gd name="f27" fmla="val 13183"/>
              <a:gd name="f28" fmla="val 17494"/>
              <a:gd name="f29" fmla="val 10791"/>
              <a:gd name="f30" fmla="val 22381"/>
              <a:gd name="f31" fmla="val 8125"/>
              <a:gd name="f32" fmla="val 5842"/>
              <a:gd name="f33" fmla="val 24010"/>
              <a:gd name="f34" fmla="*/ f0 1 26567"/>
              <a:gd name="f35" fmla="*/ f1 1 17256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26567"/>
              <a:gd name="f42" fmla="*/ f39 1 17256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6567" h="17256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7"/>
                  <a:pt x="f18" y="f19"/>
                  <a:pt x="f20" y="f19"/>
                </a:cubicBezTo>
                <a:cubicBezTo>
                  <a:pt x="f21" y="f19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" y="f32"/>
                  <a:pt x="f33" y="f2"/>
                  <a:pt x="f5" y="f2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4" name="Google Shape;1501;p63">
            <a:extLst>
              <a:ext uri="{FF2B5EF4-FFF2-40B4-BE49-F238E27FC236}">
                <a16:creationId xmlns:a16="http://schemas.microsoft.com/office/drawing/2014/main" id="{B53D26F5-8128-8EF4-2562-06F3A48FC96C}"/>
              </a:ext>
            </a:extLst>
          </p:cNvPr>
          <p:cNvSpPr/>
          <p:nvPr/>
        </p:nvSpPr>
        <p:spPr>
          <a:xfrm rot="18027372">
            <a:off x="9708802" y="5261569"/>
            <a:ext cx="1057412" cy="686814"/>
          </a:xfrm>
          <a:custGeom>
            <a:avLst/>
            <a:gdLst>
              <a:gd name="f0" fmla="val w"/>
              <a:gd name="f1" fmla="val h"/>
              <a:gd name="f2" fmla="val 0"/>
              <a:gd name="f3" fmla="val 26567"/>
              <a:gd name="f4" fmla="val 17256"/>
              <a:gd name="f5" fmla="val 20141"/>
              <a:gd name="f6" fmla="val 19492"/>
              <a:gd name="f7" fmla="val 18807"/>
              <a:gd name="f8" fmla="val 165"/>
              <a:gd name="f9" fmla="val 18109"/>
              <a:gd name="f10" fmla="val 538"/>
              <a:gd name="f11" fmla="val 13222"/>
              <a:gd name="f12" fmla="val 3203"/>
              <a:gd name="f13" fmla="val 8198"/>
              <a:gd name="f14" fmla="val 5596"/>
              <a:gd name="f15" fmla="val 3687"/>
              <a:gd name="f16" fmla="val 8911"/>
              <a:gd name="f17" fmla="val 11577"/>
              <a:gd name="f18" fmla="val 2291"/>
              <a:gd name="f19" fmla="val 17255"/>
              <a:gd name="f20" fmla="val 5736"/>
              <a:gd name="f21" fmla="val 6442"/>
              <a:gd name="f22" fmla="val 7197"/>
              <a:gd name="f23" fmla="val 17016"/>
              <a:gd name="f24" fmla="val 7959"/>
              <a:gd name="f25" fmla="val 16464"/>
              <a:gd name="f26" fmla="val 12402"/>
              <a:gd name="f27" fmla="val 13183"/>
              <a:gd name="f28" fmla="val 17494"/>
              <a:gd name="f29" fmla="val 10791"/>
              <a:gd name="f30" fmla="val 22381"/>
              <a:gd name="f31" fmla="val 8125"/>
              <a:gd name="f32" fmla="val 5842"/>
              <a:gd name="f33" fmla="val 24010"/>
              <a:gd name="f34" fmla="*/ f0 1 26567"/>
              <a:gd name="f35" fmla="*/ f1 1 17256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26567"/>
              <a:gd name="f42" fmla="*/ f39 1 17256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6567" h="17256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7"/>
                  <a:pt x="f18" y="f19"/>
                  <a:pt x="f20" y="f19"/>
                </a:cubicBezTo>
                <a:cubicBezTo>
                  <a:pt x="f21" y="f19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" y="f32"/>
                  <a:pt x="f33" y="f2"/>
                  <a:pt x="f5" y="f2"/>
                </a:cubicBezTo>
                <a:close/>
              </a:path>
            </a:pathLst>
          </a:custGeom>
          <a:solidFill>
            <a:srgbClr val="4AB4E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5" name="Google Shape;1502;p63">
            <a:extLst>
              <a:ext uri="{FF2B5EF4-FFF2-40B4-BE49-F238E27FC236}">
                <a16:creationId xmlns:a16="http://schemas.microsoft.com/office/drawing/2014/main" id="{76276B79-899F-2799-06F0-7B9543D611D2}"/>
              </a:ext>
            </a:extLst>
          </p:cNvPr>
          <p:cNvSpPr/>
          <p:nvPr/>
        </p:nvSpPr>
        <p:spPr>
          <a:xfrm rot="18027372">
            <a:off x="11720802" y="5017424"/>
            <a:ext cx="1057412" cy="686814"/>
          </a:xfrm>
          <a:custGeom>
            <a:avLst/>
            <a:gdLst>
              <a:gd name="f0" fmla="val w"/>
              <a:gd name="f1" fmla="val h"/>
              <a:gd name="f2" fmla="val 0"/>
              <a:gd name="f3" fmla="val 26567"/>
              <a:gd name="f4" fmla="val 17256"/>
              <a:gd name="f5" fmla="val 20141"/>
              <a:gd name="f6" fmla="val 19492"/>
              <a:gd name="f7" fmla="val 18807"/>
              <a:gd name="f8" fmla="val 165"/>
              <a:gd name="f9" fmla="val 18109"/>
              <a:gd name="f10" fmla="val 538"/>
              <a:gd name="f11" fmla="val 13222"/>
              <a:gd name="f12" fmla="val 3203"/>
              <a:gd name="f13" fmla="val 8198"/>
              <a:gd name="f14" fmla="val 5596"/>
              <a:gd name="f15" fmla="val 3687"/>
              <a:gd name="f16" fmla="val 8911"/>
              <a:gd name="f17" fmla="val 11577"/>
              <a:gd name="f18" fmla="val 2291"/>
              <a:gd name="f19" fmla="val 17255"/>
              <a:gd name="f20" fmla="val 5736"/>
              <a:gd name="f21" fmla="val 6442"/>
              <a:gd name="f22" fmla="val 7197"/>
              <a:gd name="f23" fmla="val 17016"/>
              <a:gd name="f24" fmla="val 7959"/>
              <a:gd name="f25" fmla="val 16464"/>
              <a:gd name="f26" fmla="val 12402"/>
              <a:gd name="f27" fmla="val 13183"/>
              <a:gd name="f28" fmla="val 17494"/>
              <a:gd name="f29" fmla="val 10791"/>
              <a:gd name="f30" fmla="val 22381"/>
              <a:gd name="f31" fmla="val 8125"/>
              <a:gd name="f32" fmla="val 5842"/>
              <a:gd name="f33" fmla="val 24010"/>
              <a:gd name="f34" fmla="*/ f0 1 26567"/>
              <a:gd name="f35" fmla="*/ f1 1 17256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26567"/>
              <a:gd name="f42" fmla="*/ f39 1 17256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6567" h="17256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7"/>
                  <a:pt x="f18" y="f19"/>
                  <a:pt x="f20" y="f19"/>
                </a:cubicBezTo>
                <a:cubicBezTo>
                  <a:pt x="f21" y="f19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" y="f32"/>
                  <a:pt x="f33" y="f2"/>
                  <a:pt x="f5" y="f2"/>
                </a:cubicBezTo>
                <a:close/>
              </a:path>
            </a:pathLst>
          </a:custGeom>
          <a:solidFill>
            <a:srgbClr val="ECC01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6" name="Grupo 10">
            <a:extLst>
              <a:ext uri="{FF2B5EF4-FFF2-40B4-BE49-F238E27FC236}">
                <a16:creationId xmlns:a16="http://schemas.microsoft.com/office/drawing/2014/main" id="{8D424A06-2701-E07B-5C1C-9E95C1CFB781}"/>
              </a:ext>
            </a:extLst>
          </p:cNvPr>
          <p:cNvGrpSpPr/>
          <p:nvPr/>
        </p:nvGrpSpPr>
        <p:grpSpPr>
          <a:xfrm>
            <a:off x="493711" y="6584951"/>
            <a:ext cx="2746372" cy="2730498"/>
            <a:chOff x="493711" y="6584951"/>
            <a:chExt cx="2746372" cy="273049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FB3B03C-12A8-D7AA-0A6D-67EE95DA5E5F}"/>
                </a:ext>
              </a:extLst>
            </p:cNvPr>
            <p:cNvSpPr/>
            <p:nvPr/>
          </p:nvSpPr>
          <p:spPr>
            <a:xfrm>
              <a:off x="493711" y="6584951"/>
              <a:ext cx="2746372" cy="2730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2"/>
                <a:gd name="f7" fmla="val 340"/>
                <a:gd name="f8" fmla="val 122"/>
                <a:gd name="f9" fmla="val 147"/>
                <a:gd name="f10" fmla="val 100"/>
                <a:gd name="f11" fmla="val 138"/>
                <a:gd name="f12" fmla="val 102"/>
                <a:gd name="f13" fmla="val 124"/>
                <a:gd name="f14" fmla="val 109"/>
                <a:gd name="f15" fmla="val 108"/>
                <a:gd name="f16" fmla="val 79"/>
                <a:gd name="f17" fmla="val 134"/>
                <a:gd name="f18" fmla="val 50"/>
                <a:gd name="f19" fmla="val 146"/>
                <a:gd name="f20" fmla="val 20"/>
                <a:gd name="f21" fmla="val 152"/>
                <a:gd name="f22" fmla="val 4"/>
                <a:gd name="f23" fmla="val 162"/>
                <a:gd name="f24" fmla="val 178"/>
                <a:gd name="f25" fmla="val 7"/>
                <a:gd name="f26" fmla="val 208"/>
                <a:gd name="f27" fmla="val 239"/>
                <a:gd name="f28" fmla="val 33"/>
                <a:gd name="f29" fmla="val 270"/>
                <a:gd name="f30" fmla="val 45"/>
                <a:gd name="f31" fmla="val 288"/>
                <a:gd name="f32" fmla="val 52"/>
                <a:gd name="f33" fmla="val 291"/>
                <a:gd name="f34" fmla="val 62"/>
                <a:gd name="f35" fmla="val 284"/>
                <a:gd name="f36" fmla="val 113"/>
                <a:gd name="f37" fmla="val 256"/>
                <a:gd name="f38" fmla="val 148"/>
                <a:gd name="f39" fmla="val 242"/>
                <a:gd name="f40" fmla="val 182"/>
                <a:gd name="f41" fmla="val 241"/>
                <a:gd name="f42" fmla="val 183"/>
                <a:gd name="f43" fmla="val 184"/>
                <a:gd name="f44" fmla="val 186"/>
                <a:gd name="f45" fmla="val 266"/>
                <a:gd name="f46" fmla="val 187"/>
                <a:gd name="f47" fmla="val 315"/>
                <a:gd name="f48" fmla="val 334"/>
                <a:gd name="f49" fmla="val 185"/>
                <a:gd name="f50" fmla="val 193"/>
                <a:gd name="f51" fmla="val 212"/>
                <a:gd name="f52" fmla="val 245"/>
                <a:gd name="f53" fmla="val 341"/>
                <a:gd name="f54" fmla="val 277"/>
                <a:gd name="f55" fmla="val 310"/>
                <a:gd name="f56" fmla="val 329"/>
                <a:gd name="f57" fmla="val 337"/>
                <a:gd name="f58" fmla="val 336"/>
                <a:gd name="f59" fmla="val 253"/>
                <a:gd name="f60" fmla="val 221"/>
                <a:gd name="f61" fmla="val 196"/>
                <a:gd name="f62" fmla="val 191"/>
                <a:gd name="f63" fmla="val 332"/>
                <a:gd name="f64" fmla="val 306"/>
                <a:gd name="f65" fmla="val 298"/>
                <a:gd name="f66" fmla="val 290"/>
                <a:gd name="f67" fmla="val 281"/>
                <a:gd name="f68" fmla="val 156"/>
                <a:gd name="f69" fmla="val 314"/>
                <a:gd name="f70" fmla="val 89"/>
                <a:gd name="f71" fmla="val 330"/>
                <a:gd name="f72" fmla="val 67"/>
                <a:gd name="f73" fmla="val 61"/>
                <a:gd name="f74" fmla="val 338"/>
                <a:gd name="f75" fmla="val 51"/>
                <a:gd name="f76" fmla="val 317"/>
                <a:gd name="f77" fmla="val 37"/>
                <a:gd name="f78" fmla="val 289"/>
                <a:gd name="f79" fmla="val 24"/>
                <a:gd name="f80" fmla="val 261"/>
                <a:gd name="f81" fmla="val 10"/>
                <a:gd name="f82" fmla="val 232"/>
                <a:gd name="f83" fmla="val 210"/>
                <a:gd name="f84" fmla="val 2"/>
                <a:gd name="f85" fmla="val 205"/>
                <a:gd name="f86" fmla="val 25"/>
                <a:gd name="f87" fmla="val 194"/>
                <a:gd name="f88" fmla="val 56"/>
                <a:gd name="f89" fmla="val 179"/>
                <a:gd name="f90" fmla="val 87"/>
                <a:gd name="f91" fmla="val 164"/>
                <a:gd name="f92" fmla="val 323"/>
                <a:gd name="f93" fmla="val 300"/>
                <a:gd name="f94" fmla="val 324"/>
                <a:gd name="f95" fmla="val 328"/>
                <a:gd name="f96" fmla="val 297"/>
                <a:gd name="f97" fmla="val 262"/>
                <a:gd name="f98" fmla="val 228"/>
                <a:gd name="f99" fmla="val 301"/>
                <a:gd name="f100" fmla="val 198"/>
                <a:gd name="f101" fmla="val 267"/>
                <a:gd name="f102" fmla="val 233"/>
                <a:gd name="f103" fmla="val 204"/>
                <a:gd name="f104" fmla="val 226"/>
                <a:gd name="f105" fmla="val 295"/>
                <a:gd name="f106" fmla="val 231"/>
                <a:gd name="f107" fmla="val 95"/>
                <a:gd name="f108" fmla="val 133"/>
                <a:gd name="f109" fmla="val 130"/>
                <a:gd name="f110" fmla="val 161"/>
                <a:gd name="f111" fmla="val 158"/>
                <a:gd name="f112" fmla="val 195"/>
                <a:gd name="f113" fmla="val 230"/>
                <a:gd name="f114" fmla="val 159"/>
                <a:gd name="f115" fmla="val 259"/>
                <a:gd name="f116" fmla="val 258"/>
                <a:gd name="f117" fmla="val 160"/>
                <a:gd name="f118" fmla="val 132"/>
                <a:gd name="f119" fmla="val 98"/>
                <a:gd name="f120" fmla="val 64"/>
                <a:gd name="f121" fmla="val 34"/>
                <a:gd name="f122" fmla="val 209"/>
                <a:gd name="f123" fmla="val 35"/>
                <a:gd name="f124" fmla="val 244"/>
                <a:gd name="f125" fmla="val 36"/>
                <a:gd name="f126" fmla="val 66"/>
                <a:gd name="f127" fmla="val 99"/>
                <a:gd name="f128" fmla="val 305"/>
                <a:gd name="f129" fmla="val 304"/>
                <a:gd name="f130" fmla="val 275"/>
                <a:gd name="f131" fmla="val 139"/>
                <a:gd name="f132" fmla="val 154"/>
                <a:gd name="f133" fmla="val 149"/>
                <a:gd name="f134" fmla="val 175"/>
                <a:gd name="f135" fmla="val 157"/>
                <a:gd name="f136" fmla="val 165"/>
                <a:gd name="f137" fmla="val 207"/>
                <a:gd name="f138" fmla="val 172"/>
                <a:gd name="f139" fmla="val 223"/>
                <a:gd name="f140" fmla="val 238"/>
                <a:gd name="f141" fmla="val 188"/>
                <a:gd name="f142" fmla="val 177"/>
                <a:gd name="f143" fmla="val 200"/>
                <a:gd name="f144" fmla="val 173"/>
                <a:gd name="f145" fmla="val 166"/>
                <a:gd name="f146" fmla="+- 0 0 -90"/>
                <a:gd name="f147" fmla="*/ f3 1 342"/>
                <a:gd name="f148" fmla="*/ f4 1 340"/>
                <a:gd name="f149" fmla="val f5"/>
                <a:gd name="f150" fmla="val f6"/>
                <a:gd name="f151" fmla="val f7"/>
                <a:gd name="f152" fmla="*/ f146 f0 1"/>
                <a:gd name="f153" fmla="+- f151 0 f149"/>
                <a:gd name="f154" fmla="+- f150 0 f149"/>
                <a:gd name="f155" fmla="*/ f152 1 f2"/>
                <a:gd name="f156" fmla="*/ f154 1 342"/>
                <a:gd name="f157" fmla="*/ f153 1 340"/>
                <a:gd name="f158" fmla="*/ 122 f154 1"/>
                <a:gd name="f159" fmla="*/ 147 f153 1"/>
                <a:gd name="f160" fmla="*/ 109 f154 1"/>
                <a:gd name="f161" fmla="*/ 108 f153 1"/>
                <a:gd name="f162" fmla="*/ 146 f154 1"/>
                <a:gd name="f163" fmla="*/ 20 f153 1"/>
                <a:gd name="f164" fmla="*/ 178 f154 1"/>
                <a:gd name="f165" fmla="*/ 7 f153 1"/>
                <a:gd name="f166" fmla="*/ 270 f154 1"/>
                <a:gd name="f167" fmla="*/ 45 f153 1"/>
                <a:gd name="f168" fmla="*/ 284 f154 1"/>
                <a:gd name="f169" fmla="*/ 79 f153 1"/>
                <a:gd name="f170" fmla="*/ 242 f154 1"/>
                <a:gd name="f171" fmla="*/ 182 f153 1"/>
                <a:gd name="f172" fmla="*/ 186 f153 1"/>
                <a:gd name="f173" fmla="*/ 315 f154 1"/>
                <a:gd name="f174" fmla="*/ 342 f154 1"/>
                <a:gd name="f175" fmla="*/ 212 f153 1"/>
                <a:gd name="f176" fmla="*/ 310 f153 1"/>
                <a:gd name="f177" fmla="*/ 336 f153 1"/>
                <a:gd name="f178" fmla="*/ 221 f154 1"/>
                <a:gd name="f179" fmla="*/ 191 f154 1"/>
                <a:gd name="f180" fmla="*/ 306 f153 1"/>
                <a:gd name="f181" fmla="*/ 281 f153 1"/>
                <a:gd name="f182" fmla="*/ 89 f154 1"/>
                <a:gd name="f183" fmla="*/ 330 f153 1"/>
                <a:gd name="f184" fmla="*/ 51 f154 1"/>
                <a:gd name="f185" fmla="*/ 317 f153 1"/>
                <a:gd name="f186" fmla="*/ 10 f154 1"/>
                <a:gd name="f187" fmla="*/ 232 f153 1"/>
                <a:gd name="f188" fmla="*/ 25 f154 1"/>
                <a:gd name="f189" fmla="*/ 194 f153 1"/>
                <a:gd name="f190" fmla="*/ 266 f154 1"/>
                <a:gd name="f191" fmla="*/ 323 f153 1"/>
                <a:gd name="f192" fmla="*/ 329 f154 1"/>
                <a:gd name="f193" fmla="*/ 262 f153 1"/>
                <a:gd name="f194" fmla="*/ 267 f154 1"/>
                <a:gd name="f195" fmla="*/ 198 f153 1"/>
                <a:gd name="f196" fmla="*/ 204 f154 1"/>
                <a:gd name="f197" fmla="*/ 261 f153 1"/>
                <a:gd name="f198" fmla="*/ 134 f154 1"/>
                <a:gd name="f199" fmla="*/ 95 f153 1"/>
                <a:gd name="f200" fmla="*/ 195 f154 1"/>
                <a:gd name="f201" fmla="*/ 158 f153 1"/>
                <a:gd name="f202" fmla="*/ 258 f154 1"/>
                <a:gd name="f203" fmla="*/ 196 f154 1"/>
                <a:gd name="f204" fmla="*/ 33 f153 1"/>
                <a:gd name="f205" fmla="*/ 161 f154 1"/>
                <a:gd name="f206" fmla="*/ 242 f153 1"/>
                <a:gd name="f207" fmla="*/ 98 f154 1"/>
                <a:gd name="f208" fmla="*/ 179 f153 1"/>
                <a:gd name="f209" fmla="*/ 35 f154 1"/>
                <a:gd name="f210" fmla="*/ 244 f153 1"/>
                <a:gd name="f211" fmla="*/ 99 f154 1"/>
                <a:gd name="f212" fmla="*/ 305 f153 1"/>
                <a:gd name="f213" fmla="*/ 139 f154 1"/>
                <a:gd name="f214" fmla="*/ 154 f153 1"/>
                <a:gd name="f215" fmla="*/ 165 f154 1"/>
                <a:gd name="f216" fmla="*/ 207 f153 1"/>
                <a:gd name="f217" fmla="*/ 188 f154 1"/>
                <a:gd name="f218" fmla="*/ 256 f153 1"/>
                <a:gd name="f219" fmla="*/ 210 f154 1"/>
                <a:gd name="f220" fmla="*/ 183 f153 1"/>
                <a:gd name="f221" fmla="+- f155 0 f1"/>
                <a:gd name="f222" fmla="*/ f158 1 342"/>
                <a:gd name="f223" fmla="*/ f159 1 340"/>
                <a:gd name="f224" fmla="*/ f160 1 342"/>
                <a:gd name="f225" fmla="*/ f161 1 340"/>
                <a:gd name="f226" fmla="*/ f162 1 342"/>
                <a:gd name="f227" fmla="*/ f163 1 340"/>
                <a:gd name="f228" fmla="*/ f164 1 342"/>
                <a:gd name="f229" fmla="*/ f165 1 340"/>
                <a:gd name="f230" fmla="*/ f166 1 342"/>
                <a:gd name="f231" fmla="*/ f167 1 340"/>
                <a:gd name="f232" fmla="*/ f168 1 342"/>
                <a:gd name="f233" fmla="*/ f169 1 340"/>
                <a:gd name="f234" fmla="*/ f170 1 342"/>
                <a:gd name="f235" fmla="*/ f171 1 340"/>
                <a:gd name="f236" fmla="*/ f172 1 340"/>
                <a:gd name="f237" fmla="*/ f173 1 342"/>
                <a:gd name="f238" fmla="*/ f174 1 342"/>
                <a:gd name="f239" fmla="*/ f175 1 340"/>
                <a:gd name="f240" fmla="*/ f176 1 340"/>
                <a:gd name="f241" fmla="*/ f177 1 340"/>
                <a:gd name="f242" fmla="*/ f178 1 342"/>
                <a:gd name="f243" fmla="*/ f179 1 342"/>
                <a:gd name="f244" fmla="*/ f180 1 340"/>
                <a:gd name="f245" fmla="*/ f181 1 340"/>
                <a:gd name="f246" fmla="*/ f182 1 342"/>
                <a:gd name="f247" fmla="*/ f183 1 340"/>
                <a:gd name="f248" fmla="*/ f184 1 342"/>
                <a:gd name="f249" fmla="*/ f185 1 340"/>
                <a:gd name="f250" fmla="*/ f186 1 342"/>
                <a:gd name="f251" fmla="*/ f187 1 340"/>
                <a:gd name="f252" fmla="*/ f188 1 342"/>
                <a:gd name="f253" fmla="*/ f189 1 340"/>
                <a:gd name="f254" fmla="*/ f190 1 342"/>
                <a:gd name="f255" fmla="*/ f191 1 340"/>
                <a:gd name="f256" fmla="*/ f192 1 342"/>
                <a:gd name="f257" fmla="*/ f193 1 340"/>
                <a:gd name="f258" fmla="*/ f194 1 342"/>
                <a:gd name="f259" fmla="*/ f195 1 340"/>
                <a:gd name="f260" fmla="*/ f196 1 342"/>
                <a:gd name="f261" fmla="*/ f197 1 340"/>
                <a:gd name="f262" fmla="*/ f198 1 342"/>
                <a:gd name="f263" fmla="*/ f199 1 340"/>
                <a:gd name="f264" fmla="*/ f200 1 342"/>
                <a:gd name="f265" fmla="*/ f201 1 340"/>
                <a:gd name="f266" fmla="*/ f202 1 342"/>
                <a:gd name="f267" fmla="*/ f203 1 342"/>
                <a:gd name="f268" fmla="*/ f204 1 340"/>
                <a:gd name="f269" fmla="*/ f205 1 342"/>
                <a:gd name="f270" fmla="*/ f206 1 340"/>
                <a:gd name="f271" fmla="*/ f207 1 342"/>
                <a:gd name="f272" fmla="*/ f208 1 340"/>
                <a:gd name="f273" fmla="*/ f209 1 342"/>
                <a:gd name="f274" fmla="*/ f210 1 340"/>
                <a:gd name="f275" fmla="*/ f211 1 342"/>
                <a:gd name="f276" fmla="*/ f212 1 340"/>
                <a:gd name="f277" fmla="*/ f213 1 342"/>
                <a:gd name="f278" fmla="*/ f214 1 340"/>
                <a:gd name="f279" fmla="*/ f215 1 342"/>
                <a:gd name="f280" fmla="*/ f216 1 340"/>
                <a:gd name="f281" fmla="*/ f217 1 342"/>
                <a:gd name="f282" fmla="*/ f218 1 340"/>
                <a:gd name="f283" fmla="*/ f219 1 342"/>
                <a:gd name="f284" fmla="*/ f220 1 340"/>
                <a:gd name="f285" fmla="*/ 0 1 f156"/>
                <a:gd name="f286" fmla="*/ f150 1 f156"/>
                <a:gd name="f287" fmla="*/ 0 1 f157"/>
                <a:gd name="f288" fmla="*/ f151 1 f157"/>
                <a:gd name="f289" fmla="*/ f222 1 f156"/>
                <a:gd name="f290" fmla="*/ f223 1 f157"/>
                <a:gd name="f291" fmla="*/ f224 1 f156"/>
                <a:gd name="f292" fmla="*/ f225 1 f157"/>
                <a:gd name="f293" fmla="*/ f226 1 f156"/>
                <a:gd name="f294" fmla="*/ f227 1 f157"/>
                <a:gd name="f295" fmla="*/ f228 1 f156"/>
                <a:gd name="f296" fmla="*/ f229 1 f157"/>
                <a:gd name="f297" fmla="*/ f230 1 f156"/>
                <a:gd name="f298" fmla="*/ f231 1 f157"/>
                <a:gd name="f299" fmla="*/ f232 1 f156"/>
                <a:gd name="f300" fmla="*/ f233 1 f157"/>
                <a:gd name="f301" fmla="*/ f234 1 f156"/>
                <a:gd name="f302" fmla="*/ f235 1 f157"/>
                <a:gd name="f303" fmla="*/ f236 1 f157"/>
                <a:gd name="f304" fmla="*/ f237 1 f156"/>
                <a:gd name="f305" fmla="*/ f238 1 f156"/>
                <a:gd name="f306" fmla="*/ f239 1 f157"/>
                <a:gd name="f307" fmla="*/ f240 1 f157"/>
                <a:gd name="f308" fmla="*/ f241 1 f157"/>
                <a:gd name="f309" fmla="*/ f242 1 f156"/>
                <a:gd name="f310" fmla="*/ f243 1 f156"/>
                <a:gd name="f311" fmla="*/ f244 1 f157"/>
                <a:gd name="f312" fmla="*/ f245 1 f157"/>
                <a:gd name="f313" fmla="*/ f246 1 f156"/>
                <a:gd name="f314" fmla="*/ f247 1 f157"/>
                <a:gd name="f315" fmla="*/ f248 1 f156"/>
                <a:gd name="f316" fmla="*/ f249 1 f157"/>
                <a:gd name="f317" fmla="*/ f250 1 f156"/>
                <a:gd name="f318" fmla="*/ f251 1 f157"/>
                <a:gd name="f319" fmla="*/ f252 1 f156"/>
                <a:gd name="f320" fmla="*/ f253 1 f157"/>
                <a:gd name="f321" fmla="*/ f254 1 f156"/>
                <a:gd name="f322" fmla="*/ f255 1 f157"/>
                <a:gd name="f323" fmla="*/ f256 1 f156"/>
                <a:gd name="f324" fmla="*/ f257 1 f157"/>
                <a:gd name="f325" fmla="*/ f258 1 f156"/>
                <a:gd name="f326" fmla="*/ f259 1 f157"/>
                <a:gd name="f327" fmla="*/ f260 1 f156"/>
                <a:gd name="f328" fmla="*/ f261 1 f157"/>
                <a:gd name="f329" fmla="*/ f262 1 f156"/>
                <a:gd name="f330" fmla="*/ f263 1 f157"/>
                <a:gd name="f331" fmla="*/ f264 1 f156"/>
                <a:gd name="f332" fmla="*/ f265 1 f157"/>
                <a:gd name="f333" fmla="*/ f266 1 f156"/>
                <a:gd name="f334" fmla="*/ f267 1 f156"/>
                <a:gd name="f335" fmla="*/ f268 1 f157"/>
                <a:gd name="f336" fmla="*/ f269 1 f156"/>
                <a:gd name="f337" fmla="*/ f270 1 f157"/>
                <a:gd name="f338" fmla="*/ f271 1 f156"/>
                <a:gd name="f339" fmla="*/ f272 1 f157"/>
                <a:gd name="f340" fmla="*/ f273 1 f156"/>
                <a:gd name="f341" fmla="*/ f274 1 f157"/>
                <a:gd name="f342" fmla="*/ f275 1 f156"/>
                <a:gd name="f343" fmla="*/ f276 1 f157"/>
                <a:gd name="f344" fmla="*/ f277 1 f156"/>
                <a:gd name="f345" fmla="*/ f278 1 f157"/>
                <a:gd name="f346" fmla="*/ f279 1 f156"/>
                <a:gd name="f347" fmla="*/ f280 1 f157"/>
                <a:gd name="f348" fmla="*/ f281 1 f156"/>
                <a:gd name="f349" fmla="*/ f282 1 f157"/>
                <a:gd name="f350" fmla="*/ f283 1 f156"/>
                <a:gd name="f351" fmla="*/ f284 1 f157"/>
                <a:gd name="f352" fmla="*/ f285 f147 1"/>
                <a:gd name="f353" fmla="*/ f286 f147 1"/>
                <a:gd name="f354" fmla="*/ f288 f148 1"/>
                <a:gd name="f355" fmla="*/ f287 f148 1"/>
                <a:gd name="f356" fmla="*/ f289 f147 1"/>
                <a:gd name="f357" fmla="*/ f290 f148 1"/>
                <a:gd name="f358" fmla="*/ f291 f147 1"/>
                <a:gd name="f359" fmla="*/ f292 f148 1"/>
                <a:gd name="f360" fmla="*/ f293 f147 1"/>
                <a:gd name="f361" fmla="*/ f294 f148 1"/>
                <a:gd name="f362" fmla="*/ f295 f147 1"/>
                <a:gd name="f363" fmla="*/ f296 f148 1"/>
                <a:gd name="f364" fmla="*/ f297 f147 1"/>
                <a:gd name="f365" fmla="*/ f298 f148 1"/>
                <a:gd name="f366" fmla="*/ f299 f147 1"/>
                <a:gd name="f367" fmla="*/ f300 f148 1"/>
                <a:gd name="f368" fmla="*/ f301 f147 1"/>
                <a:gd name="f369" fmla="*/ f302 f148 1"/>
                <a:gd name="f370" fmla="*/ f303 f148 1"/>
                <a:gd name="f371" fmla="*/ f304 f147 1"/>
                <a:gd name="f372" fmla="*/ f305 f147 1"/>
                <a:gd name="f373" fmla="*/ f306 f148 1"/>
                <a:gd name="f374" fmla="*/ f307 f148 1"/>
                <a:gd name="f375" fmla="*/ f308 f148 1"/>
                <a:gd name="f376" fmla="*/ f309 f147 1"/>
                <a:gd name="f377" fmla="*/ f310 f147 1"/>
                <a:gd name="f378" fmla="*/ f311 f148 1"/>
                <a:gd name="f379" fmla="*/ f312 f148 1"/>
                <a:gd name="f380" fmla="*/ f313 f147 1"/>
                <a:gd name="f381" fmla="*/ f314 f148 1"/>
                <a:gd name="f382" fmla="*/ f315 f147 1"/>
                <a:gd name="f383" fmla="*/ f316 f148 1"/>
                <a:gd name="f384" fmla="*/ f317 f147 1"/>
                <a:gd name="f385" fmla="*/ f318 f148 1"/>
                <a:gd name="f386" fmla="*/ f319 f147 1"/>
                <a:gd name="f387" fmla="*/ f320 f148 1"/>
                <a:gd name="f388" fmla="*/ f321 f147 1"/>
                <a:gd name="f389" fmla="*/ f322 f148 1"/>
                <a:gd name="f390" fmla="*/ f323 f147 1"/>
                <a:gd name="f391" fmla="*/ f324 f148 1"/>
                <a:gd name="f392" fmla="*/ f325 f147 1"/>
                <a:gd name="f393" fmla="*/ f326 f148 1"/>
                <a:gd name="f394" fmla="*/ f327 f147 1"/>
                <a:gd name="f395" fmla="*/ f328 f148 1"/>
                <a:gd name="f396" fmla="*/ f329 f147 1"/>
                <a:gd name="f397" fmla="*/ f330 f148 1"/>
                <a:gd name="f398" fmla="*/ f331 f147 1"/>
                <a:gd name="f399" fmla="*/ f332 f148 1"/>
                <a:gd name="f400" fmla="*/ f333 f147 1"/>
                <a:gd name="f401" fmla="*/ f334 f147 1"/>
                <a:gd name="f402" fmla="*/ f335 f148 1"/>
                <a:gd name="f403" fmla="*/ f336 f147 1"/>
                <a:gd name="f404" fmla="*/ f337 f148 1"/>
                <a:gd name="f405" fmla="*/ f338 f147 1"/>
                <a:gd name="f406" fmla="*/ f339 f148 1"/>
                <a:gd name="f407" fmla="*/ f340 f147 1"/>
                <a:gd name="f408" fmla="*/ f341 f148 1"/>
                <a:gd name="f409" fmla="*/ f342 f147 1"/>
                <a:gd name="f410" fmla="*/ f343 f148 1"/>
                <a:gd name="f411" fmla="*/ f344 f147 1"/>
                <a:gd name="f412" fmla="*/ f345 f148 1"/>
                <a:gd name="f413" fmla="*/ f346 f147 1"/>
                <a:gd name="f414" fmla="*/ f347 f148 1"/>
                <a:gd name="f415" fmla="*/ f348 f147 1"/>
                <a:gd name="f416" fmla="*/ f349 f148 1"/>
                <a:gd name="f417" fmla="*/ f350 f147 1"/>
                <a:gd name="f418" fmla="*/ f351 f1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356" y="f357"/>
                </a:cxn>
                <a:cxn ang="f221">
                  <a:pos x="f358" y="f359"/>
                </a:cxn>
                <a:cxn ang="f221">
                  <a:pos x="f360" y="f361"/>
                </a:cxn>
                <a:cxn ang="f221">
                  <a:pos x="f362" y="f363"/>
                </a:cxn>
                <a:cxn ang="f221">
                  <a:pos x="f364" y="f365"/>
                </a:cxn>
                <a:cxn ang="f221">
                  <a:pos x="f366" y="f367"/>
                </a:cxn>
                <a:cxn ang="f221">
                  <a:pos x="f368" y="f369"/>
                </a:cxn>
                <a:cxn ang="f221">
                  <a:pos x="f368" y="f370"/>
                </a:cxn>
                <a:cxn ang="f221">
                  <a:pos x="f371" y="f370"/>
                </a:cxn>
                <a:cxn ang="f221">
                  <a:pos x="f372" y="f373"/>
                </a:cxn>
                <a:cxn ang="f221">
                  <a:pos x="f372" y="f374"/>
                </a:cxn>
                <a:cxn ang="f221">
                  <a:pos x="f371" y="f375"/>
                </a:cxn>
                <a:cxn ang="f221">
                  <a:pos x="f376" y="f375"/>
                </a:cxn>
                <a:cxn ang="f221">
                  <a:pos x="f377" y="f378"/>
                </a:cxn>
                <a:cxn ang="f221">
                  <a:pos x="f377" y="f379"/>
                </a:cxn>
                <a:cxn ang="f221">
                  <a:pos x="f380" y="f381"/>
                </a:cxn>
                <a:cxn ang="f221">
                  <a:pos x="f382" y="f383"/>
                </a:cxn>
                <a:cxn ang="f221">
                  <a:pos x="f384" y="f385"/>
                </a:cxn>
                <a:cxn ang="f221">
                  <a:pos x="f386" y="f387"/>
                </a:cxn>
                <a:cxn ang="f221">
                  <a:pos x="f356" y="f357"/>
                </a:cxn>
                <a:cxn ang="f221">
                  <a:pos x="f388" y="f389"/>
                </a:cxn>
                <a:cxn ang="f221">
                  <a:pos x="f390" y="f391"/>
                </a:cxn>
                <a:cxn ang="f221">
                  <a:pos x="f392" y="f393"/>
                </a:cxn>
                <a:cxn ang="f221">
                  <a:pos x="f394" y="f395"/>
                </a:cxn>
                <a:cxn ang="f221">
                  <a:pos x="f388" y="f389"/>
                </a:cxn>
                <a:cxn ang="f221">
                  <a:pos x="f396" y="f397"/>
                </a:cxn>
                <a:cxn ang="f221">
                  <a:pos x="f398" y="f399"/>
                </a:cxn>
                <a:cxn ang="f221">
                  <a:pos x="f400" y="f397"/>
                </a:cxn>
                <a:cxn ang="f221">
                  <a:pos x="f401" y="f402"/>
                </a:cxn>
                <a:cxn ang="f221">
                  <a:pos x="f396" y="f397"/>
                </a:cxn>
                <a:cxn ang="f221">
                  <a:pos x="f403" y="f404"/>
                </a:cxn>
                <a:cxn ang="f221">
                  <a:pos x="f405" y="f406"/>
                </a:cxn>
                <a:cxn ang="f221">
                  <a:pos x="f407" y="f408"/>
                </a:cxn>
                <a:cxn ang="f221">
                  <a:pos x="f409" y="f410"/>
                </a:cxn>
                <a:cxn ang="f221">
                  <a:pos x="f403" y="f404"/>
                </a:cxn>
                <a:cxn ang="f221">
                  <a:pos x="f411" y="f412"/>
                </a:cxn>
                <a:cxn ang="f221">
                  <a:pos x="f413" y="f414"/>
                </a:cxn>
                <a:cxn ang="f221">
                  <a:pos x="f415" y="f416"/>
                </a:cxn>
                <a:cxn ang="f221">
                  <a:pos x="f417" y="f418"/>
                </a:cxn>
                <a:cxn ang="f221">
                  <a:pos x="f411" y="f412"/>
                </a:cxn>
              </a:cxnLst>
              <a:rect l="f352" t="f355" r="f353" b="f354"/>
              <a:pathLst>
                <a:path w="342" h="34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8" y="f16"/>
                    <a:pt x="f17" y="f18"/>
                    <a:pt x="f19" y="f20"/>
                  </a:cubicBezTo>
                  <a:cubicBezTo>
                    <a:pt x="f21" y="f22"/>
                    <a:pt x="f23" y="f5"/>
                    <a:pt x="f24" y="f25"/>
                  </a:cubicBezTo>
                  <a:cubicBezTo>
                    <a:pt x="f26" y="f20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16"/>
                  </a:cubicBezTo>
                  <a:cubicBezTo>
                    <a:pt x="f29" y="f36"/>
                    <a:pt x="f37" y="f38"/>
                    <a:pt x="f39" y="f40"/>
                  </a:cubicBezTo>
                  <a:cubicBezTo>
                    <a:pt x="f41" y="f42"/>
                    <a:pt x="f39" y="f43"/>
                    <a:pt x="f39" y="f44"/>
                  </a:cubicBezTo>
                  <a:cubicBezTo>
                    <a:pt x="f45" y="f44"/>
                    <a:pt x="f33" y="f46"/>
                    <a:pt x="f47" y="f44"/>
                  </a:cubicBezTo>
                  <a:cubicBezTo>
                    <a:pt x="f48" y="f49"/>
                    <a:pt x="f6" y="f50"/>
                    <a:pt x="f6" y="f51"/>
                  </a:cubicBezTo>
                  <a:cubicBezTo>
                    <a:pt x="f6" y="f52"/>
                    <a:pt x="f53" y="f54"/>
                    <a:pt x="f6" y="f55"/>
                  </a:cubicBezTo>
                  <a:cubicBezTo>
                    <a:pt x="f6" y="f56"/>
                    <a:pt x="f48" y="f57"/>
                    <a:pt x="f47" y="f58"/>
                  </a:cubicBezTo>
                  <a:cubicBezTo>
                    <a:pt x="f35" y="f58"/>
                    <a:pt x="f59" y="f58"/>
                    <a:pt x="f60" y="f58"/>
                  </a:cubicBezTo>
                  <a:cubicBezTo>
                    <a:pt x="f61" y="f58"/>
                    <a:pt x="f62" y="f63"/>
                    <a:pt x="f62" y="f64"/>
                  </a:cubicBezTo>
                  <a:cubicBezTo>
                    <a:pt x="f62" y="f65"/>
                    <a:pt x="f62" y="f66"/>
                    <a:pt x="f62" y="f67"/>
                  </a:cubicBezTo>
                  <a:cubicBezTo>
                    <a:pt x="f68" y="f65"/>
                    <a:pt x="f8" y="f69"/>
                    <a:pt x="f70" y="f71"/>
                  </a:cubicBezTo>
                  <a:cubicBezTo>
                    <a:pt x="f72" y="f7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5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8" y="f9"/>
                  </a:cubicBezTo>
                  <a:close/>
                  <a:moveTo>
                    <a:pt x="f45" y="f92"/>
                  </a:moveTo>
                  <a:cubicBezTo>
                    <a:pt x="f93" y="f94"/>
                    <a:pt x="f95" y="f96"/>
                    <a:pt x="f56" y="f97"/>
                  </a:cubicBezTo>
                  <a:cubicBezTo>
                    <a:pt x="f71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3" y="f80"/>
                  </a:cubicBezTo>
                  <a:cubicBezTo>
                    <a:pt x="f103" y="f105"/>
                    <a:pt x="f106" y="f92"/>
                    <a:pt x="f45" y="f92"/>
                  </a:cubicBezTo>
                  <a:close/>
                  <a:moveTo>
                    <a:pt x="f17" y="f107"/>
                  </a:moveTo>
                  <a:cubicBezTo>
                    <a:pt x="f108" y="f109"/>
                    <a:pt x="f110" y="f111"/>
                    <a:pt x="f112" y="f111"/>
                  </a:cubicBezTo>
                  <a:cubicBezTo>
                    <a:pt x="f113" y="f114"/>
                    <a:pt x="f115" y="f109"/>
                    <a:pt x="f116" y="f107"/>
                  </a:cubicBezTo>
                  <a:cubicBezTo>
                    <a:pt x="f116" y="f73"/>
                    <a:pt x="f113" y="f28"/>
                    <a:pt x="f61" y="f28"/>
                  </a:cubicBezTo>
                  <a:cubicBezTo>
                    <a:pt x="f23" y="f28"/>
                    <a:pt x="f17" y="f73"/>
                    <a:pt x="f17" y="f107"/>
                  </a:cubicBezTo>
                  <a:close/>
                  <a:moveTo>
                    <a:pt x="f110" y="f39"/>
                  </a:moveTo>
                  <a:cubicBezTo>
                    <a:pt x="f117" y="f26"/>
                    <a:pt x="f118" y="f89"/>
                    <a:pt x="f119" y="f89"/>
                  </a:cubicBezTo>
                  <a:cubicBezTo>
                    <a:pt x="f120" y="f89"/>
                    <a:pt x="f121" y="f122"/>
                    <a:pt x="f123" y="f124"/>
                  </a:cubicBezTo>
                  <a:cubicBezTo>
                    <a:pt x="f125" y="f54"/>
                    <a:pt x="f126" y="f64"/>
                    <a:pt x="f127" y="f128"/>
                  </a:cubicBezTo>
                  <a:cubicBezTo>
                    <a:pt x="f108" y="f129"/>
                    <a:pt x="f110" y="f130"/>
                    <a:pt x="f110" y="f39"/>
                  </a:cubicBezTo>
                  <a:close/>
                  <a:moveTo>
                    <a:pt x="f131" y="f132"/>
                  </a:moveTo>
                  <a:cubicBezTo>
                    <a:pt x="f133" y="f134"/>
                    <a:pt x="f135" y="f62"/>
                    <a:pt x="f136" y="f137"/>
                  </a:cubicBezTo>
                  <a:cubicBezTo>
                    <a:pt x="f138" y="f139"/>
                    <a:pt x="f2" y="f140"/>
                    <a:pt x="f141" y="f37"/>
                  </a:cubicBezTo>
                  <a:cubicBezTo>
                    <a:pt x="f100" y="f113"/>
                    <a:pt x="f142" y="f143"/>
                    <a:pt x="f83" y="f42"/>
                  </a:cubicBezTo>
                  <a:cubicBezTo>
                    <a:pt x="f46" y="f144"/>
                    <a:pt x="f145" y="f136"/>
                    <a:pt x="f131" y="f132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EDB552B-A477-48C8-6F70-F2517B894D74}"/>
                </a:ext>
              </a:extLst>
            </p:cNvPr>
            <p:cNvSpPr/>
            <p:nvPr/>
          </p:nvSpPr>
          <p:spPr>
            <a:xfrm>
              <a:off x="493711" y="6584951"/>
              <a:ext cx="2746372" cy="2730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2"/>
                <a:gd name="f7" fmla="val 340"/>
                <a:gd name="f8" fmla="val 122"/>
                <a:gd name="f9" fmla="val 147"/>
                <a:gd name="f10" fmla="val 100"/>
                <a:gd name="f11" fmla="val 138"/>
                <a:gd name="f12" fmla="val 102"/>
                <a:gd name="f13" fmla="val 124"/>
                <a:gd name="f14" fmla="val 109"/>
                <a:gd name="f15" fmla="val 108"/>
                <a:gd name="f16" fmla="val 79"/>
                <a:gd name="f17" fmla="val 134"/>
                <a:gd name="f18" fmla="val 50"/>
                <a:gd name="f19" fmla="val 146"/>
                <a:gd name="f20" fmla="val 20"/>
                <a:gd name="f21" fmla="val 152"/>
                <a:gd name="f22" fmla="val 4"/>
                <a:gd name="f23" fmla="val 162"/>
                <a:gd name="f24" fmla="val 178"/>
                <a:gd name="f25" fmla="val 7"/>
                <a:gd name="f26" fmla="val 208"/>
                <a:gd name="f27" fmla="val 239"/>
                <a:gd name="f28" fmla="val 33"/>
                <a:gd name="f29" fmla="val 270"/>
                <a:gd name="f30" fmla="val 45"/>
                <a:gd name="f31" fmla="val 288"/>
                <a:gd name="f32" fmla="val 52"/>
                <a:gd name="f33" fmla="val 291"/>
                <a:gd name="f34" fmla="val 62"/>
                <a:gd name="f35" fmla="val 284"/>
                <a:gd name="f36" fmla="val 113"/>
                <a:gd name="f37" fmla="val 256"/>
                <a:gd name="f38" fmla="val 148"/>
                <a:gd name="f39" fmla="val 242"/>
                <a:gd name="f40" fmla="val 182"/>
                <a:gd name="f41" fmla="val 241"/>
                <a:gd name="f42" fmla="val 183"/>
                <a:gd name="f43" fmla="val 184"/>
                <a:gd name="f44" fmla="val 186"/>
                <a:gd name="f45" fmla="val 266"/>
                <a:gd name="f46" fmla="val 187"/>
                <a:gd name="f47" fmla="val 315"/>
                <a:gd name="f48" fmla="val 334"/>
                <a:gd name="f49" fmla="val 185"/>
                <a:gd name="f50" fmla="val 193"/>
                <a:gd name="f51" fmla="val 212"/>
                <a:gd name="f52" fmla="val 245"/>
                <a:gd name="f53" fmla="val 341"/>
                <a:gd name="f54" fmla="val 277"/>
                <a:gd name="f55" fmla="val 310"/>
                <a:gd name="f56" fmla="val 329"/>
                <a:gd name="f57" fmla="val 337"/>
                <a:gd name="f58" fmla="val 336"/>
                <a:gd name="f59" fmla="val 253"/>
                <a:gd name="f60" fmla="val 221"/>
                <a:gd name="f61" fmla="val 196"/>
                <a:gd name="f62" fmla="val 191"/>
                <a:gd name="f63" fmla="val 332"/>
                <a:gd name="f64" fmla="val 306"/>
                <a:gd name="f65" fmla="val 298"/>
                <a:gd name="f66" fmla="val 290"/>
                <a:gd name="f67" fmla="val 281"/>
                <a:gd name="f68" fmla="val 156"/>
                <a:gd name="f69" fmla="val 314"/>
                <a:gd name="f70" fmla="val 89"/>
                <a:gd name="f71" fmla="val 330"/>
                <a:gd name="f72" fmla="val 67"/>
                <a:gd name="f73" fmla="val 61"/>
                <a:gd name="f74" fmla="val 338"/>
                <a:gd name="f75" fmla="val 51"/>
                <a:gd name="f76" fmla="val 317"/>
                <a:gd name="f77" fmla="val 37"/>
                <a:gd name="f78" fmla="val 289"/>
                <a:gd name="f79" fmla="val 24"/>
                <a:gd name="f80" fmla="val 261"/>
                <a:gd name="f81" fmla="val 10"/>
                <a:gd name="f82" fmla="val 232"/>
                <a:gd name="f83" fmla="val 210"/>
                <a:gd name="f84" fmla="val 2"/>
                <a:gd name="f85" fmla="val 205"/>
                <a:gd name="f86" fmla="val 25"/>
                <a:gd name="f87" fmla="val 194"/>
                <a:gd name="f88" fmla="val 56"/>
                <a:gd name="f89" fmla="val 179"/>
                <a:gd name="f90" fmla="val 87"/>
                <a:gd name="f91" fmla="val 164"/>
                <a:gd name="f92" fmla="val 323"/>
                <a:gd name="f93" fmla="val 300"/>
                <a:gd name="f94" fmla="val 324"/>
                <a:gd name="f95" fmla="val 328"/>
                <a:gd name="f96" fmla="val 297"/>
                <a:gd name="f97" fmla="val 262"/>
                <a:gd name="f98" fmla="val 228"/>
                <a:gd name="f99" fmla="val 301"/>
                <a:gd name="f100" fmla="val 198"/>
                <a:gd name="f101" fmla="val 267"/>
                <a:gd name="f102" fmla="val 233"/>
                <a:gd name="f103" fmla="val 204"/>
                <a:gd name="f104" fmla="val 226"/>
                <a:gd name="f105" fmla="val 295"/>
                <a:gd name="f106" fmla="val 231"/>
                <a:gd name="f107" fmla="val 95"/>
                <a:gd name="f108" fmla="val 133"/>
                <a:gd name="f109" fmla="val 130"/>
                <a:gd name="f110" fmla="val 161"/>
                <a:gd name="f111" fmla="val 158"/>
                <a:gd name="f112" fmla="val 195"/>
                <a:gd name="f113" fmla="val 230"/>
                <a:gd name="f114" fmla="val 159"/>
                <a:gd name="f115" fmla="val 259"/>
                <a:gd name="f116" fmla="val 258"/>
                <a:gd name="f117" fmla="val 160"/>
                <a:gd name="f118" fmla="val 132"/>
                <a:gd name="f119" fmla="val 98"/>
                <a:gd name="f120" fmla="val 64"/>
                <a:gd name="f121" fmla="val 34"/>
                <a:gd name="f122" fmla="val 209"/>
                <a:gd name="f123" fmla="val 35"/>
                <a:gd name="f124" fmla="val 244"/>
                <a:gd name="f125" fmla="val 36"/>
                <a:gd name="f126" fmla="val 66"/>
                <a:gd name="f127" fmla="val 99"/>
                <a:gd name="f128" fmla="val 305"/>
                <a:gd name="f129" fmla="val 304"/>
                <a:gd name="f130" fmla="val 275"/>
                <a:gd name="f131" fmla="val 139"/>
                <a:gd name="f132" fmla="val 154"/>
                <a:gd name="f133" fmla="val 149"/>
                <a:gd name="f134" fmla="val 175"/>
                <a:gd name="f135" fmla="val 157"/>
                <a:gd name="f136" fmla="val 165"/>
                <a:gd name="f137" fmla="val 207"/>
                <a:gd name="f138" fmla="val 172"/>
                <a:gd name="f139" fmla="val 223"/>
                <a:gd name="f140" fmla="val 238"/>
                <a:gd name="f141" fmla="val 188"/>
                <a:gd name="f142" fmla="val 177"/>
                <a:gd name="f143" fmla="val 200"/>
                <a:gd name="f144" fmla="val 173"/>
                <a:gd name="f145" fmla="val 166"/>
                <a:gd name="f146" fmla="+- 0 0 -90"/>
                <a:gd name="f147" fmla="*/ f3 1 342"/>
                <a:gd name="f148" fmla="*/ f4 1 340"/>
                <a:gd name="f149" fmla="val f5"/>
                <a:gd name="f150" fmla="val f6"/>
                <a:gd name="f151" fmla="val f7"/>
                <a:gd name="f152" fmla="*/ f146 f0 1"/>
                <a:gd name="f153" fmla="+- f151 0 f149"/>
                <a:gd name="f154" fmla="+- f150 0 f149"/>
                <a:gd name="f155" fmla="*/ f152 1 f2"/>
                <a:gd name="f156" fmla="*/ f154 1 342"/>
                <a:gd name="f157" fmla="*/ f153 1 340"/>
                <a:gd name="f158" fmla="*/ 122 f154 1"/>
                <a:gd name="f159" fmla="*/ 147 f153 1"/>
                <a:gd name="f160" fmla="*/ 109 f154 1"/>
                <a:gd name="f161" fmla="*/ 108 f153 1"/>
                <a:gd name="f162" fmla="*/ 146 f154 1"/>
                <a:gd name="f163" fmla="*/ 20 f153 1"/>
                <a:gd name="f164" fmla="*/ 178 f154 1"/>
                <a:gd name="f165" fmla="*/ 7 f153 1"/>
                <a:gd name="f166" fmla="*/ 270 f154 1"/>
                <a:gd name="f167" fmla="*/ 45 f153 1"/>
                <a:gd name="f168" fmla="*/ 284 f154 1"/>
                <a:gd name="f169" fmla="*/ 79 f153 1"/>
                <a:gd name="f170" fmla="*/ 242 f154 1"/>
                <a:gd name="f171" fmla="*/ 182 f153 1"/>
                <a:gd name="f172" fmla="*/ 186 f153 1"/>
                <a:gd name="f173" fmla="*/ 315 f154 1"/>
                <a:gd name="f174" fmla="*/ 342 f154 1"/>
                <a:gd name="f175" fmla="*/ 212 f153 1"/>
                <a:gd name="f176" fmla="*/ 310 f153 1"/>
                <a:gd name="f177" fmla="*/ 336 f153 1"/>
                <a:gd name="f178" fmla="*/ 221 f154 1"/>
                <a:gd name="f179" fmla="*/ 191 f154 1"/>
                <a:gd name="f180" fmla="*/ 306 f153 1"/>
                <a:gd name="f181" fmla="*/ 281 f153 1"/>
                <a:gd name="f182" fmla="*/ 89 f154 1"/>
                <a:gd name="f183" fmla="*/ 330 f153 1"/>
                <a:gd name="f184" fmla="*/ 51 f154 1"/>
                <a:gd name="f185" fmla="*/ 317 f153 1"/>
                <a:gd name="f186" fmla="*/ 10 f154 1"/>
                <a:gd name="f187" fmla="*/ 232 f153 1"/>
                <a:gd name="f188" fmla="*/ 25 f154 1"/>
                <a:gd name="f189" fmla="*/ 194 f153 1"/>
                <a:gd name="f190" fmla="*/ 266 f154 1"/>
                <a:gd name="f191" fmla="*/ 323 f153 1"/>
                <a:gd name="f192" fmla="*/ 329 f154 1"/>
                <a:gd name="f193" fmla="*/ 262 f153 1"/>
                <a:gd name="f194" fmla="*/ 267 f154 1"/>
                <a:gd name="f195" fmla="*/ 198 f153 1"/>
                <a:gd name="f196" fmla="*/ 204 f154 1"/>
                <a:gd name="f197" fmla="*/ 261 f153 1"/>
                <a:gd name="f198" fmla="*/ 134 f154 1"/>
                <a:gd name="f199" fmla="*/ 95 f153 1"/>
                <a:gd name="f200" fmla="*/ 195 f154 1"/>
                <a:gd name="f201" fmla="*/ 158 f153 1"/>
                <a:gd name="f202" fmla="*/ 258 f154 1"/>
                <a:gd name="f203" fmla="*/ 196 f154 1"/>
                <a:gd name="f204" fmla="*/ 33 f153 1"/>
                <a:gd name="f205" fmla="*/ 161 f154 1"/>
                <a:gd name="f206" fmla="*/ 242 f153 1"/>
                <a:gd name="f207" fmla="*/ 98 f154 1"/>
                <a:gd name="f208" fmla="*/ 179 f153 1"/>
                <a:gd name="f209" fmla="*/ 35 f154 1"/>
                <a:gd name="f210" fmla="*/ 244 f153 1"/>
                <a:gd name="f211" fmla="*/ 99 f154 1"/>
                <a:gd name="f212" fmla="*/ 305 f153 1"/>
                <a:gd name="f213" fmla="*/ 139 f154 1"/>
                <a:gd name="f214" fmla="*/ 154 f153 1"/>
                <a:gd name="f215" fmla="*/ 165 f154 1"/>
                <a:gd name="f216" fmla="*/ 207 f153 1"/>
                <a:gd name="f217" fmla="*/ 188 f154 1"/>
                <a:gd name="f218" fmla="*/ 256 f153 1"/>
                <a:gd name="f219" fmla="*/ 210 f154 1"/>
                <a:gd name="f220" fmla="*/ 183 f153 1"/>
                <a:gd name="f221" fmla="+- f155 0 f1"/>
                <a:gd name="f222" fmla="*/ f158 1 342"/>
                <a:gd name="f223" fmla="*/ f159 1 340"/>
                <a:gd name="f224" fmla="*/ f160 1 342"/>
                <a:gd name="f225" fmla="*/ f161 1 340"/>
                <a:gd name="f226" fmla="*/ f162 1 342"/>
                <a:gd name="f227" fmla="*/ f163 1 340"/>
                <a:gd name="f228" fmla="*/ f164 1 342"/>
                <a:gd name="f229" fmla="*/ f165 1 340"/>
                <a:gd name="f230" fmla="*/ f166 1 342"/>
                <a:gd name="f231" fmla="*/ f167 1 340"/>
                <a:gd name="f232" fmla="*/ f168 1 342"/>
                <a:gd name="f233" fmla="*/ f169 1 340"/>
                <a:gd name="f234" fmla="*/ f170 1 342"/>
                <a:gd name="f235" fmla="*/ f171 1 340"/>
                <a:gd name="f236" fmla="*/ f172 1 340"/>
                <a:gd name="f237" fmla="*/ f173 1 342"/>
                <a:gd name="f238" fmla="*/ f174 1 342"/>
                <a:gd name="f239" fmla="*/ f175 1 340"/>
                <a:gd name="f240" fmla="*/ f176 1 340"/>
                <a:gd name="f241" fmla="*/ f177 1 340"/>
                <a:gd name="f242" fmla="*/ f178 1 342"/>
                <a:gd name="f243" fmla="*/ f179 1 342"/>
                <a:gd name="f244" fmla="*/ f180 1 340"/>
                <a:gd name="f245" fmla="*/ f181 1 340"/>
                <a:gd name="f246" fmla="*/ f182 1 342"/>
                <a:gd name="f247" fmla="*/ f183 1 340"/>
                <a:gd name="f248" fmla="*/ f184 1 342"/>
                <a:gd name="f249" fmla="*/ f185 1 340"/>
                <a:gd name="f250" fmla="*/ f186 1 342"/>
                <a:gd name="f251" fmla="*/ f187 1 340"/>
                <a:gd name="f252" fmla="*/ f188 1 342"/>
                <a:gd name="f253" fmla="*/ f189 1 340"/>
                <a:gd name="f254" fmla="*/ f190 1 342"/>
                <a:gd name="f255" fmla="*/ f191 1 340"/>
                <a:gd name="f256" fmla="*/ f192 1 342"/>
                <a:gd name="f257" fmla="*/ f193 1 340"/>
                <a:gd name="f258" fmla="*/ f194 1 342"/>
                <a:gd name="f259" fmla="*/ f195 1 340"/>
                <a:gd name="f260" fmla="*/ f196 1 342"/>
                <a:gd name="f261" fmla="*/ f197 1 340"/>
                <a:gd name="f262" fmla="*/ f198 1 342"/>
                <a:gd name="f263" fmla="*/ f199 1 340"/>
                <a:gd name="f264" fmla="*/ f200 1 342"/>
                <a:gd name="f265" fmla="*/ f201 1 340"/>
                <a:gd name="f266" fmla="*/ f202 1 342"/>
                <a:gd name="f267" fmla="*/ f203 1 342"/>
                <a:gd name="f268" fmla="*/ f204 1 340"/>
                <a:gd name="f269" fmla="*/ f205 1 342"/>
                <a:gd name="f270" fmla="*/ f206 1 340"/>
                <a:gd name="f271" fmla="*/ f207 1 342"/>
                <a:gd name="f272" fmla="*/ f208 1 340"/>
                <a:gd name="f273" fmla="*/ f209 1 342"/>
                <a:gd name="f274" fmla="*/ f210 1 340"/>
                <a:gd name="f275" fmla="*/ f211 1 342"/>
                <a:gd name="f276" fmla="*/ f212 1 340"/>
                <a:gd name="f277" fmla="*/ f213 1 342"/>
                <a:gd name="f278" fmla="*/ f214 1 340"/>
                <a:gd name="f279" fmla="*/ f215 1 342"/>
                <a:gd name="f280" fmla="*/ f216 1 340"/>
                <a:gd name="f281" fmla="*/ f217 1 342"/>
                <a:gd name="f282" fmla="*/ f218 1 340"/>
                <a:gd name="f283" fmla="*/ f219 1 342"/>
                <a:gd name="f284" fmla="*/ f220 1 340"/>
                <a:gd name="f285" fmla="*/ 0 1 f156"/>
                <a:gd name="f286" fmla="*/ f150 1 f156"/>
                <a:gd name="f287" fmla="*/ 0 1 f157"/>
                <a:gd name="f288" fmla="*/ f151 1 f157"/>
                <a:gd name="f289" fmla="*/ f222 1 f156"/>
                <a:gd name="f290" fmla="*/ f223 1 f157"/>
                <a:gd name="f291" fmla="*/ f224 1 f156"/>
                <a:gd name="f292" fmla="*/ f225 1 f157"/>
                <a:gd name="f293" fmla="*/ f226 1 f156"/>
                <a:gd name="f294" fmla="*/ f227 1 f157"/>
                <a:gd name="f295" fmla="*/ f228 1 f156"/>
                <a:gd name="f296" fmla="*/ f229 1 f157"/>
                <a:gd name="f297" fmla="*/ f230 1 f156"/>
                <a:gd name="f298" fmla="*/ f231 1 f157"/>
                <a:gd name="f299" fmla="*/ f232 1 f156"/>
                <a:gd name="f300" fmla="*/ f233 1 f157"/>
                <a:gd name="f301" fmla="*/ f234 1 f156"/>
                <a:gd name="f302" fmla="*/ f235 1 f157"/>
                <a:gd name="f303" fmla="*/ f236 1 f157"/>
                <a:gd name="f304" fmla="*/ f237 1 f156"/>
                <a:gd name="f305" fmla="*/ f238 1 f156"/>
                <a:gd name="f306" fmla="*/ f239 1 f157"/>
                <a:gd name="f307" fmla="*/ f240 1 f157"/>
                <a:gd name="f308" fmla="*/ f241 1 f157"/>
                <a:gd name="f309" fmla="*/ f242 1 f156"/>
                <a:gd name="f310" fmla="*/ f243 1 f156"/>
                <a:gd name="f311" fmla="*/ f244 1 f157"/>
                <a:gd name="f312" fmla="*/ f245 1 f157"/>
                <a:gd name="f313" fmla="*/ f246 1 f156"/>
                <a:gd name="f314" fmla="*/ f247 1 f157"/>
                <a:gd name="f315" fmla="*/ f248 1 f156"/>
                <a:gd name="f316" fmla="*/ f249 1 f157"/>
                <a:gd name="f317" fmla="*/ f250 1 f156"/>
                <a:gd name="f318" fmla="*/ f251 1 f157"/>
                <a:gd name="f319" fmla="*/ f252 1 f156"/>
                <a:gd name="f320" fmla="*/ f253 1 f157"/>
                <a:gd name="f321" fmla="*/ f254 1 f156"/>
                <a:gd name="f322" fmla="*/ f255 1 f157"/>
                <a:gd name="f323" fmla="*/ f256 1 f156"/>
                <a:gd name="f324" fmla="*/ f257 1 f157"/>
                <a:gd name="f325" fmla="*/ f258 1 f156"/>
                <a:gd name="f326" fmla="*/ f259 1 f157"/>
                <a:gd name="f327" fmla="*/ f260 1 f156"/>
                <a:gd name="f328" fmla="*/ f261 1 f157"/>
                <a:gd name="f329" fmla="*/ f262 1 f156"/>
                <a:gd name="f330" fmla="*/ f263 1 f157"/>
                <a:gd name="f331" fmla="*/ f264 1 f156"/>
                <a:gd name="f332" fmla="*/ f265 1 f157"/>
                <a:gd name="f333" fmla="*/ f266 1 f156"/>
                <a:gd name="f334" fmla="*/ f267 1 f156"/>
                <a:gd name="f335" fmla="*/ f268 1 f157"/>
                <a:gd name="f336" fmla="*/ f269 1 f156"/>
                <a:gd name="f337" fmla="*/ f270 1 f157"/>
                <a:gd name="f338" fmla="*/ f271 1 f156"/>
                <a:gd name="f339" fmla="*/ f272 1 f157"/>
                <a:gd name="f340" fmla="*/ f273 1 f156"/>
                <a:gd name="f341" fmla="*/ f274 1 f157"/>
                <a:gd name="f342" fmla="*/ f275 1 f156"/>
                <a:gd name="f343" fmla="*/ f276 1 f157"/>
                <a:gd name="f344" fmla="*/ f277 1 f156"/>
                <a:gd name="f345" fmla="*/ f278 1 f157"/>
                <a:gd name="f346" fmla="*/ f279 1 f156"/>
                <a:gd name="f347" fmla="*/ f280 1 f157"/>
                <a:gd name="f348" fmla="*/ f281 1 f156"/>
                <a:gd name="f349" fmla="*/ f282 1 f157"/>
                <a:gd name="f350" fmla="*/ f283 1 f156"/>
                <a:gd name="f351" fmla="*/ f284 1 f157"/>
                <a:gd name="f352" fmla="*/ f285 f147 1"/>
                <a:gd name="f353" fmla="*/ f286 f147 1"/>
                <a:gd name="f354" fmla="*/ f288 f148 1"/>
                <a:gd name="f355" fmla="*/ f287 f148 1"/>
                <a:gd name="f356" fmla="*/ f289 f147 1"/>
                <a:gd name="f357" fmla="*/ f290 f148 1"/>
                <a:gd name="f358" fmla="*/ f291 f147 1"/>
                <a:gd name="f359" fmla="*/ f292 f148 1"/>
                <a:gd name="f360" fmla="*/ f293 f147 1"/>
                <a:gd name="f361" fmla="*/ f294 f148 1"/>
                <a:gd name="f362" fmla="*/ f295 f147 1"/>
                <a:gd name="f363" fmla="*/ f296 f148 1"/>
                <a:gd name="f364" fmla="*/ f297 f147 1"/>
                <a:gd name="f365" fmla="*/ f298 f148 1"/>
                <a:gd name="f366" fmla="*/ f299 f147 1"/>
                <a:gd name="f367" fmla="*/ f300 f148 1"/>
                <a:gd name="f368" fmla="*/ f301 f147 1"/>
                <a:gd name="f369" fmla="*/ f302 f148 1"/>
                <a:gd name="f370" fmla="*/ f303 f148 1"/>
                <a:gd name="f371" fmla="*/ f304 f147 1"/>
                <a:gd name="f372" fmla="*/ f305 f147 1"/>
                <a:gd name="f373" fmla="*/ f306 f148 1"/>
                <a:gd name="f374" fmla="*/ f307 f148 1"/>
                <a:gd name="f375" fmla="*/ f308 f148 1"/>
                <a:gd name="f376" fmla="*/ f309 f147 1"/>
                <a:gd name="f377" fmla="*/ f310 f147 1"/>
                <a:gd name="f378" fmla="*/ f311 f148 1"/>
                <a:gd name="f379" fmla="*/ f312 f148 1"/>
                <a:gd name="f380" fmla="*/ f313 f147 1"/>
                <a:gd name="f381" fmla="*/ f314 f148 1"/>
                <a:gd name="f382" fmla="*/ f315 f147 1"/>
                <a:gd name="f383" fmla="*/ f316 f148 1"/>
                <a:gd name="f384" fmla="*/ f317 f147 1"/>
                <a:gd name="f385" fmla="*/ f318 f148 1"/>
                <a:gd name="f386" fmla="*/ f319 f147 1"/>
                <a:gd name="f387" fmla="*/ f320 f148 1"/>
                <a:gd name="f388" fmla="*/ f321 f147 1"/>
                <a:gd name="f389" fmla="*/ f322 f148 1"/>
                <a:gd name="f390" fmla="*/ f323 f147 1"/>
                <a:gd name="f391" fmla="*/ f324 f148 1"/>
                <a:gd name="f392" fmla="*/ f325 f147 1"/>
                <a:gd name="f393" fmla="*/ f326 f148 1"/>
                <a:gd name="f394" fmla="*/ f327 f147 1"/>
                <a:gd name="f395" fmla="*/ f328 f148 1"/>
                <a:gd name="f396" fmla="*/ f329 f147 1"/>
                <a:gd name="f397" fmla="*/ f330 f148 1"/>
                <a:gd name="f398" fmla="*/ f331 f147 1"/>
                <a:gd name="f399" fmla="*/ f332 f148 1"/>
                <a:gd name="f400" fmla="*/ f333 f147 1"/>
                <a:gd name="f401" fmla="*/ f334 f147 1"/>
                <a:gd name="f402" fmla="*/ f335 f148 1"/>
                <a:gd name="f403" fmla="*/ f336 f147 1"/>
                <a:gd name="f404" fmla="*/ f337 f148 1"/>
                <a:gd name="f405" fmla="*/ f338 f147 1"/>
                <a:gd name="f406" fmla="*/ f339 f148 1"/>
                <a:gd name="f407" fmla="*/ f340 f147 1"/>
                <a:gd name="f408" fmla="*/ f341 f148 1"/>
                <a:gd name="f409" fmla="*/ f342 f147 1"/>
                <a:gd name="f410" fmla="*/ f343 f148 1"/>
                <a:gd name="f411" fmla="*/ f344 f147 1"/>
                <a:gd name="f412" fmla="*/ f345 f148 1"/>
                <a:gd name="f413" fmla="*/ f346 f147 1"/>
                <a:gd name="f414" fmla="*/ f347 f148 1"/>
                <a:gd name="f415" fmla="*/ f348 f147 1"/>
                <a:gd name="f416" fmla="*/ f349 f148 1"/>
                <a:gd name="f417" fmla="*/ f350 f147 1"/>
                <a:gd name="f418" fmla="*/ f351 f1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356" y="f357"/>
                </a:cxn>
                <a:cxn ang="f221">
                  <a:pos x="f358" y="f359"/>
                </a:cxn>
                <a:cxn ang="f221">
                  <a:pos x="f360" y="f361"/>
                </a:cxn>
                <a:cxn ang="f221">
                  <a:pos x="f362" y="f363"/>
                </a:cxn>
                <a:cxn ang="f221">
                  <a:pos x="f364" y="f365"/>
                </a:cxn>
                <a:cxn ang="f221">
                  <a:pos x="f366" y="f367"/>
                </a:cxn>
                <a:cxn ang="f221">
                  <a:pos x="f368" y="f369"/>
                </a:cxn>
                <a:cxn ang="f221">
                  <a:pos x="f368" y="f370"/>
                </a:cxn>
                <a:cxn ang="f221">
                  <a:pos x="f371" y="f370"/>
                </a:cxn>
                <a:cxn ang="f221">
                  <a:pos x="f372" y="f373"/>
                </a:cxn>
                <a:cxn ang="f221">
                  <a:pos x="f372" y="f374"/>
                </a:cxn>
                <a:cxn ang="f221">
                  <a:pos x="f371" y="f375"/>
                </a:cxn>
                <a:cxn ang="f221">
                  <a:pos x="f376" y="f375"/>
                </a:cxn>
                <a:cxn ang="f221">
                  <a:pos x="f377" y="f378"/>
                </a:cxn>
                <a:cxn ang="f221">
                  <a:pos x="f377" y="f379"/>
                </a:cxn>
                <a:cxn ang="f221">
                  <a:pos x="f380" y="f381"/>
                </a:cxn>
                <a:cxn ang="f221">
                  <a:pos x="f382" y="f383"/>
                </a:cxn>
                <a:cxn ang="f221">
                  <a:pos x="f384" y="f385"/>
                </a:cxn>
                <a:cxn ang="f221">
                  <a:pos x="f386" y="f387"/>
                </a:cxn>
                <a:cxn ang="f221">
                  <a:pos x="f356" y="f357"/>
                </a:cxn>
                <a:cxn ang="f221">
                  <a:pos x="f388" y="f389"/>
                </a:cxn>
                <a:cxn ang="f221">
                  <a:pos x="f390" y="f391"/>
                </a:cxn>
                <a:cxn ang="f221">
                  <a:pos x="f392" y="f393"/>
                </a:cxn>
                <a:cxn ang="f221">
                  <a:pos x="f394" y="f395"/>
                </a:cxn>
                <a:cxn ang="f221">
                  <a:pos x="f388" y="f389"/>
                </a:cxn>
                <a:cxn ang="f221">
                  <a:pos x="f396" y="f397"/>
                </a:cxn>
                <a:cxn ang="f221">
                  <a:pos x="f398" y="f399"/>
                </a:cxn>
                <a:cxn ang="f221">
                  <a:pos x="f400" y="f397"/>
                </a:cxn>
                <a:cxn ang="f221">
                  <a:pos x="f401" y="f402"/>
                </a:cxn>
                <a:cxn ang="f221">
                  <a:pos x="f396" y="f397"/>
                </a:cxn>
                <a:cxn ang="f221">
                  <a:pos x="f403" y="f404"/>
                </a:cxn>
                <a:cxn ang="f221">
                  <a:pos x="f405" y="f406"/>
                </a:cxn>
                <a:cxn ang="f221">
                  <a:pos x="f407" y="f408"/>
                </a:cxn>
                <a:cxn ang="f221">
                  <a:pos x="f409" y="f410"/>
                </a:cxn>
                <a:cxn ang="f221">
                  <a:pos x="f403" y="f404"/>
                </a:cxn>
                <a:cxn ang="f221">
                  <a:pos x="f411" y="f412"/>
                </a:cxn>
                <a:cxn ang="f221">
                  <a:pos x="f413" y="f414"/>
                </a:cxn>
                <a:cxn ang="f221">
                  <a:pos x="f415" y="f416"/>
                </a:cxn>
                <a:cxn ang="f221">
                  <a:pos x="f417" y="f418"/>
                </a:cxn>
                <a:cxn ang="f221">
                  <a:pos x="f411" y="f412"/>
                </a:cxn>
              </a:cxnLst>
              <a:rect l="f352" t="f355" r="f353" b="f354"/>
              <a:pathLst>
                <a:path w="342" h="34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8" y="f16"/>
                    <a:pt x="f17" y="f18"/>
                    <a:pt x="f19" y="f20"/>
                  </a:cubicBezTo>
                  <a:cubicBezTo>
                    <a:pt x="f21" y="f22"/>
                    <a:pt x="f23" y="f5"/>
                    <a:pt x="f24" y="f25"/>
                  </a:cubicBezTo>
                  <a:cubicBezTo>
                    <a:pt x="f26" y="f20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16"/>
                  </a:cubicBezTo>
                  <a:cubicBezTo>
                    <a:pt x="f29" y="f36"/>
                    <a:pt x="f37" y="f38"/>
                    <a:pt x="f39" y="f40"/>
                  </a:cubicBezTo>
                  <a:cubicBezTo>
                    <a:pt x="f41" y="f42"/>
                    <a:pt x="f39" y="f43"/>
                    <a:pt x="f39" y="f44"/>
                  </a:cubicBezTo>
                  <a:cubicBezTo>
                    <a:pt x="f45" y="f44"/>
                    <a:pt x="f33" y="f46"/>
                    <a:pt x="f47" y="f44"/>
                  </a:cubicBezTo>
                  <a:cubicBezTo>
                    <a:pt x="f48" y="f49"/>
                    <a:pt x="f6" y="f50"/>
                    <a:pt x="f6" y="f51"/>
                  </a:cubicBezTo>
                  <a:cubicBezTo>
                    <a:pt x="f6" y="f52"/>
                    <a:pt x="f53" y="f54"/>
                    <a:pt x="f6" y="f55"/>
                  </a:cubicBezTo>
                  <a:cubicBezTo>
                    <a:pt x="f6" y="f56"/>
                    <a:pt x="f48" y="f57"/>
                    <a:pt x="f47" y="f58"/>
                  </a:cubicBezTo>
                  <a:cubicBezTo>
                    <a:pt x="f35" y="f58"/>
                    <a:pt x="f59" y="f58"/>
                    <a:pt x="f60" y="f58"/>
                  </a:cubicBezTo>
                  <a:cubicBezTo>
                    <a:pt x="f61" y="f58"/>
                    <a:pt x="f62" y="f63"/>
                    <a:pt x="f62" y="f64"/>
                  </a:cubicBezTo>
                  <a:cubicBezTo>
                    <a:pt x="f62" y="f65"/>
                    <a:pt x="f62" y="f66"/>
                    <a:pt x="f62" y="f67"/>
                  </a:cubicBezTo>
                  <a:cubicBezTo>
                    <a:pt x="f68" y="f65"/>
                    <a:pt x="f8" y="f69"/>
                    <a:pt x="f70" y="f71"/>
                  </a:cubicBezTo>
                  <a:cubicBezTo>
                    <a:pt x="f72" y="f7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5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8" y="f9"/>
                  </a:cubicBezTo>
                  <a:close/>
                  <a:moveTo>
                    <a:pt x="f45" y="f92"/>
                  </a:moveTo>
                  <a:cubicBezTo>
                    <a:pt x="f93" y="f94"/>
                    <a:pt x="f95" y="f96"/>
                    <a:pt x="f56" y="f97"/>
                  </a:cubicBezTo>
                  <a:cubicBezTo>
                    <a:pt x="f71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3" y="f80"/>
                  </a:cubicBezTo>
                  <a:cubicBezTo>
                    <a:pt x="f103" y="f105"/>
                    <a:pt x="f106" y="f92"/>
                    <a:pt x="f45" y="f92"/>
                  </a:cubicBezTo>
                  <a:close/>
                  <a:moveTo>
                    <a:pt x="f17" y="f107"/>
                  </a:moveTo>
                  <a:cubicBezTo>
                    <a:pt x="f108" y="f109"/>
                    <a:pt x="f110" y="f111"/>
                    <a:pt x="f112" y="f111"/>
                  </a:cubicBezTo>
                  <a:cubicBezTo>
                    <a:pt x="f113" y="f114"/>
                    <a:pt x="f115" y="f109"/>
                    <a:pt x="f116" y="f107"/>
                  </a:cubicBezTo>
                  <a:cubicBezTo>
                    <a:pt x="f116" y="f73"/>
                    <a:pt x="f113" y="f28"/>
                    <a:pt x="f61" y="f28"/>
                  </a:cubicBezTo>
                  <a:cubicBezTo>
                    <a:pt x="f23" y="f28"/>
                    <a:pt x="f17" y="f73"/>
                    <a:pt x="f17" y="f107"/>
                  </a:cubicBezTo>
                  <a:close/>
                  <a:moveTo>
                    <a:pt x="f110" y="f39"/>
                  </a:moveTo>
                  <a:cubicBezTo>
                    <a:pt x="f117" y="f26"/>
                    <a:pt x="f118" y="f89"/>
                    <a:pt x="f119" y="f89"/>
                  </a:cubicBezTo>
                  <a:cubicBezTo>
                    <a:pt x="f120" y="f89"/>
                    <a:pt x="f121" y="f122"/>
                    <a:pt x="f123" y="f124"/>
                  </a:cubicBezTo>
                  <a:cubicBezTo>
                    <a:pt x="f125" y="f54"/>
                    <a:pt x="f126" y="f64"/>
                    <a:pt x="f127" y="f128"/>
                  </a:cubicBezTo>
                  <a:cubicBezTo>
                    <a:pt x="f108" y="f129"/>
                    <a:pt x="f110" y="f130"/>
                    <a:pt x="f110" y="f39"/>
                  </a:cubicBezTo>
                  <a:close/>
                  <a:moveTo>
                    <a:pt x="f131" y="f132"/>
                  </a:moveTo>
                  <a:cubicBezTo>
                    <a:pt x="f133" y="f134"/>
                    <a:pt x="f135" y="f62"/>
                    <a:pt x="f136" y="f137"/>
                  </a:cubicBezTo>
                  <a:cubicBezTo>
                    <a:pt x="f138" y="f139"/>
                    <a:pt x="f2" y="f140"/>
                    <a:pt x="f141" y="f37"/>
                  </a:cubicBezTo>
                  <a:cubicBezTo>
                    <a:pt x="f100" y="f113"/>
                    <a:pt x="f142" y="f143"/>
                    <a:pt x="f83" y="f42"/>
                  </a:cubicBezTo>
                  <a:cubicBezTo>
                    <a:pt x="f46" y="f144"/>
                    <a:pt x="f145" y="f136"/>
                    <a:pt x="f131" y="f132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7405D545-2CED-ED34-15B2-0DEDA5FADB50}"/>
                </a:ext>
              </a:extLst>
            </p:cNvPr>
            <p:cNvSpPr/>
            <p:nvPr/>
          </p:nvSpPr>
          <p:spPr>
            <a:xfrm>
              <a:off x="2357442" y="8335963"/>
              <a:ext cx="544516" cy="6667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3"/>
                <a:gd name="f8" fmla="val 64"/>
                <a:gd name="f9" fmla="val 29"/>
                <a:gd name="f10" fmla="val 58"/>
                <a:gd name="f11" fmla="val 26"/>
                <a:gd name="f12" fmla="val 52"/>
                <a:gd name="f13" fmla="val 25"/>
                <a:gd name="f14" fmla="val 48"/>
                <a:gd name="f15" fmla="val 22"/>
                <a:gd name="f16" fmla="val 38"/>
                <a:gd name="f17" fmla="val 14"/>
                <a:gd name="f18" fmla="val 23"/>
                <a:gd name="f19" fmla="val 19"/>
                <a:gd name="f20" fmla="val 37"/>
                <a:gd name="f21" fmla="val 20"/>
                <a:gd name="f22" fmla="val 63"/>
                <a:gd name="f23" fmla="val 73"/>
                <a:gd name="f24" fmla="val 41"/>
                <a:gd name="f25" fmla="val 71"/>
                <a:gd name="f26" fmla="val 50"/>
                <a:gd name="f27" fmla="val 61"/>
                <a:gd name="f28" fmla="val 53"/>
                <a:gd name="f29" fmla="val 59"/>
                <a:gd name="f30" fmla="val 57"/>
                <a:gd name="f31" fmla="val 62"/>
                <a:gd name="f32" fmla="val 77"/>
                <a:gd name="f33" fmla="val 49"/>
                <a:gd name="f34" fmla="val 32"/>
                <a:gd name="f35" fmla="val 81"/>
                <a:gd name="f36" fmla="val 80"/>
                <a:gd name="f37" fmla="val 4"/>
                <a:gd name="f38" fmla="val 2"/>
                <a:gd name="f39" fmla="val 27"/>
                <a:gd name="f40" fmla="val 9"/>
                <a:gd name="f41" fmla="val 10"/>
                <a:gd name="f42" fmla="val 5"/>
                <a:gd name="f43" fmla="val 44"/>
                <a:gd name="f44" fmla="val 56"/>
                <a:gd name="f45" fmla="val 6"/>
                <a:gd name="f46" fmla="+- 0 0 -90"/>
                <a:gd name="f47" fmla="*/ f3 1 68"/>
                <a:gd name="f48" fmla="*/ f4 1 83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68"/>
                <a:gd name="f57" fmla="*/ f53 1 83"/>
                <a:gd name="f58" fmla="*/ 64 f54 1"/>
                <a:gd name="f59" fmla="*/ 29 f53 1"/>
                <a:gd name="f60" fmla="*/ 48 f54 1"/>
                <a:gd name="f61" fmla="*/ 22 f53 1"/>
                <a:gd name="f62" fmla="*/ 23 f54 1"/>
                <a:gd name="f63" fmla="*/ 25 f53 1"/>
                <a:gd name="f64" fmla="*/ 25 f54 1"/>
                <a:gd name="f65" fmla="*/ 63 f53 1"/>
                <a:gd name="f66" fmla="*/ 50 f54 1"/>
                <a:gd name="f67" fmla="*/ 61 f53 1"/>
                <a:gd name="f68" fmla="*/ 68 f54 1"/>
                <a:gd name="f69" fmla="*/ 53 f53 1"/>
                <a:gd name="f70" fmla="*/ 32 f54 1"/>
                <a:gd name="f71" fmla="*/ 81 f53 1"/>
                <a:gd name="f72" fmla="*/ 2 f54 1"/>
                <a:gd name="f73" fmla="*/ 50 f53 1"/>
                <a:gd name="f74" fmla="*/ 27 f54 1"/>
                <a:gd name="f75" fmla="*/ 5 f53 1"/>
                <a:gd name="f76" fmla="+- f55 0 f1"/>
                <a:gd name="f77" fmla="*/ f58 1 68"/>
                <a:gd name="f78" fmla="*/ f59 1 83"/>
                <a:gd name="f79" fmla="*/ f60 1 68"/>
                <a:gd name="f80" fmla="*/ f61 1 83"/>
                <a:gd name="f81" fmla="*/ f62 1 68"/>
                <a:gd name="f82" fmla="*/ f63 1 83"/>
                <a:gd name="f83" fmla="*/ f64 1 68"/>
                <a:gd name="f84" fmla="*/ f65 1 83"/>
                <a:gd name="f85" fmla="*/ f66 1 68"/>
                <a:gd name="f86" fmla="*/ f67 1 83"/>
                <a:gd name="f87" fmla="*/ f68 1 68"/>
                <a:gd name="f88" fmla="*/ f69 1 83"/>
                <a:gd name="f89" fmla="*/ f70 1 68"/>
                <a:gd name="f90" fmla="*/ f71 1 83"/>
                <a:gd name="f91" fmla="*/ f72 1 68"/>
                <a:gd name="f92" fmla="*/ f73 1 83"/>
                <a:gd name="f93" fmla="*/ f74 1 68"/>
                <a:gd name="f94" fmla="*/ f75 1 83"/>
                <a:gd name="f95" fmla="*/ 0 1 f56"/>
                <a:gd name="f96" fmla="*/ f50 1 f56"/>
                <a:gd name="f97" fmla="*/ 0 1 f57"/>
                <a:gd name="f98" fmla="*/ f51 1 f57"/>
                <a:gd name="f99" fmla="*/ f77 1 f56"/>
                <a:gd name="f100" fmla="*/ f78 1 f57"/>
                <a:gd name="f101" fmla="*/ f79 1 f56"/>
                <a:gd name="f102" fmla="*/ f80 1 f57"/>
                <a:gd name="f103" fmla="*/ f81 1 f56"/>
                <a:gd name="f104" fmla="*/ f82 1 f57"/>
                <a:gd name="f105" fmla="*/ f83 1 f56"/>
                <a:gd name="f106" fmla="*/ f84 1 f57"/>
                <a:gd name="f107" fmla="*/ f85 1 f56"/>
                <a:gd name="f108" fmla="*/ f86 1 f57"/>
                <a:gd name="f109" fmla="*/ f87 1 f56"/>
                <a:gd name="f110" fmla="*/ f88 1 f57"/>
                <a:gd name="f111" fmla="*/ f89 1 f56"/>
                <a:gd name="f112" fmla="*/ f90 1 f57"/>
                <a:gd name="f113" fmla="*/ f91 1 f56"/>
                <a:gd name="f114" fmla="*/ f92 1 f57"/>
                <a:gd name="f115" fmla="*/ f93 1 f56"/>
                <a:gd name="f116" fmla="*/ f94 1 f57"/>
                <a:gd name="f117" fmla="*/ f95 f47 1"/>
                <a:gd name="f118" fmla="*/ f96 f47 1"/>
                <a:gd name="f119" fmla="*/ f98 f48 1"/>
                <a:gd name="f120" fmla="*/ f97 f48 1"/>
                <a:gd name="f121" fmla="*/ f99 f47 1"/>
                <a:gd name="f122" fmla="*/ f100 f48 1"/>
                <a:gd name="f123" fmla="*/ f101 f47 1"/>
                <a:gd name="f124" fmla="*/ f102 f48 1"/>
                <a:gd name="f125" fmla="*/ f103 f47 1"/>
                <a:gd name="f126" fmla="*/ f104 f48 1"/>
                <a:gd name="f127" fmla="*/ f105 f47 1"/>
                <a:gd name="f128" fmla="*/ f106 f48 1"/>
                <a:gd name="f129" fmla="*/ f107 f47 1"/>
                <a:gd name="f130" fmla="*/ f108 f48 1"/>
                <a:gd name="f131" fmla="*/ f109 f47 1"/>
                <a:gd name="f132" fmla="*/ f110 f48 1"/>
                <a:gd name="f133" fmla="*/ f111 f47 1"/>
                <a:gd name="f134" fmla="*/ f112 f48 1"/>
                <a:gd name="f135" fmla="*/ f113 f47 1"/>
                <a:gd name="f136" fmla="*/ f114 f48 1"/>
                <a:gd name="f137" fmla="*/ f115 f47 1"/>
                <a:gd name="f138" fmla="*/ f116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33" y="f134"/>
                </a:cxn>
                <a:cxn ang="f76">
                  <a:pos x="f135" y="f136"/>
                </a:cxn>
                <a:cxn ang="f76">
                  <a:pos x="f137" y="f138"/>
                </a:cxn>
                <a:cxn ang="f76">
                  <a:pos x="f121" y="f122"/>
                </a:cxn>
              </a:cxnLst>
              <a:rect l="f117" t="f120" r="f118" b="f119"/>
              <a:pathLst>
                <a:path w="68" h="8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1" y="f17"/>
                    <a:pt x="f18" y="f13"/>
                  </a:cubicBezTo>
                  <a:cubicBezTo>
                    <a:pt x="f19" y="f20"/>
                    <a:pt x="f21" y="f12"/>
                    <a:pt x="f13" y="f22"/>
                  </a:cubicBezTo>
                  <a:cubicBezTo>
                    <a:pt x="f9" y="f23"/>
                    <a:pt x="f24" y="f25"/>
                    <a:pt x="f26" y="f27"/>
                  </a:cubicBezTo>
                  <a:cubicBezTo>
                    <a:pt x="f28" y="f10"/>
                    <a:pt x="f29" y="f30"/>
                    <a:pt x="f6" y="f28"/>
                  </a:cubicBezTo>
                  <a:cubicBezTo>
                    <a:pt x="f31" y="f32"/>
                    <a:pt x="f33" y="f7"/>
                    <a:pt x="f34" y="f35"/>
                  </a:cubicBezTo>
                  <a:cubicBezTo>
                    <a:pt x="f17" y="f36"/>
                    <a:pt x="f37" y="f6"/>
                    <a:pt x="f38" y="f26"/>
                  </a:cubicBezTo>
                  <a:cubicBezTo>
                    <a:pt x="f5" y="f39"/>
                    <a:pt x="f40" y="f41"/>
                    <a:pt x="f39" y="f42"/>
                  </a:cubicBezTo>
                  <a:cubicBezTo>
                    <a:pt x="f43" y="f5"/>
                    <a:pt x="f44" y="f45"/>
                    <a:pt x="f8" y="f9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C1B6FF1-A792-077B-6D5B-ED62E278FC07}"/>
                </a:ext>
              </a:extLst>
            </p:cNvPr>
            <p:cNvSpPr/>
            <p:nvPr/>
          </p:nvSpPr>
          <p:spPr>
            <a:xfrm>
              <a:off x="1649413" y="7067553"/>
              <a:ext cx="595310" cy="6667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83"/>
                <a:gd name="f8" fmla="val 68"/>
                <a:gd name="f9" fmla="val 60"/>
                <a:gd name="f10" fmla="val 73"/>
                <a:gd name="f11" fmla="val 53"/>
                <a:gd name="f12" fmla="val 59"/>
                <a:gd name="f13" fmla="val 43"/>
                <a:gd name="f14" fmla="val 55"/>
                <a:gd name="f15" fmla="val 32"/>
                <a:gd name="f16" fmla="val 51"/>
                <a:gd name="f17" fmla="val 18"/>
                <a:gd name="f18" fmla="val 57"/>
                <a:gd name="f19" fmla="val 20"/>
                <a:gd name="f20" fmla="val 38"/>
                <a:gd name="f21" fmla="val 36"/>
                <a:gd name="f22" fmla="val 21"/>
                <a:gd name="f23" fmla="val 52"/>
                <a:gd name="f24" fmla="val 5"/>
                <a:gd name="f25" fmla="val 2"/>
                <a:gd name="f26" fmla="val 62"/>
                <a:gd name="f27" fmla="val 66"/>
                <a:gd name="f28" fmla="val 1"/>
                <a:gd name="f29" fmla="val 69"/>
                <a:gd name="f30" fmla="val 3"/>
                <a:gd name="f31" fmla="val 9"/>
                <a:gd name="f32" fmla="val 13"/>
                <a:gd name="f33" fmla="val 35"/>
                <a:gd name="f34" fmla="val 58"/>
                <a:gd name="f35" fmla="val 81"/>
                <a:gd name="f36" fmla="val 72"/>
                <a:gd name="f37" fmla="val 70"/>
                <a:gd name="f38" fmla="val 82"/>
                <a:gd name="f39" fmla="+- 0 0 -90"/>
                <a:gd name="f40" fmla="*/ f3 1 74"/>
                <a:gd name="f41" fmla="*/ f4 1 83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74"/>
                <a:gd name="f50" fmla="*/ f46 1 83"/>
                <a:gd name="f51" fmla="*/ 68 f47 1"/>
                <a:gd name="f52" fmla="*/ 83 f46 1"/>
                <a:gd name="f53" fmla="*/ 43 f47 1"/>
                <a:gd name="f54" fmla="*/ 55 f46 1"/>
                <a:gd name="f55" fmla="*/ 0 f47 1"/>
                <a:gd name="f56" fmla="*/ 59 f46 1"/>
                <a:gd name="f57" fmla="*/ 52 f47 1"/>
                <a:gd name="f58" fmla="*/ 5 f46 1"/>
                <a:gd name="f59" fmla="*/ 66 f47 1"/>
                <a:gd name="f60" fmla="*/ 1 f46 1"/>
                <a:gd name="f61" fmla="*/ 73 f47 1"/>
                <a:gd name="f62" fmla="*/ 13 f46 1"/>
                <a:gd name="f63" fmla="*/ 81 f46 1"/>
                <a:gd name="f64" fmla="+- f48 0 f1"/>
                <a:gd name="f65" fmla="*/ f51 1 74"/>
                <a:gd name="f66" fmla="*/ f52 1 83"/>
                <a:gd name="f67" fmla="*/ f53 1 74"/>
                <a:gd name="f68" fmla="*/ f54 1 83"/>
                <a:gd name="f69" fmla="*/ f55 1 74"/>
                <a:gd name="f70" fmla="*/ f56 1 83"/>
                <a:gd name="f71" fmla="*/ f57 1 74"/>
                <a:gd name="f72" fmla="*/ f58 1 83"/>
                <a:gd name="f73" fmla="*/ f59 1 74"/>
                <a:gd name="f74" fmla="*/ f60 1 83"/>
                <a:gd name="f75" fmla="*/ f61 1 74"/>
                <a:gd name="f76" fmla="*/ f62 1 83"/>
                <a:gd name="f77" fmla="*/ f63 1 83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49"/>
                <a:gd name="f91" fmla="*/ f74 1 f50"/>
                <a:gd name="f92" fmla="*/ f75 1 f49"/>
                <a:gd name="f93" fmla="*/ f76 1 f50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0 1"/>
                <a:gd name="f108" fmla="*/ f91 f41 1"/>
                <a:gd name="f109" fmla="*/ f92 f40 1"/>
                <a:gd name="f110" fmla="*/ f93 f41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7" y="f108"/>
                </a:cxn>
                <a:cxn ang="f64">
                  <a:pos x="f109" y="f110"/>
                </a:cxn>
                <a:cxn ang="f64">
                  <a:pos x="f109" y="f111"/>
                </a:cxn>
                <a:cxn ang="f64">
                  <a:pos x="f99" y="f100"/>
                </a:cxn>
              </a:cxnLst>
              <a:rect l="f95" t="f98" r="f96" b="f97"/>
              <a:pathLst>
                <a:path w="74" h="83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12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14" y="f25"/>
                    <a:pt x="f26" y="f5"/>
                    <a:pt x="f27" y="f28"/>
                  </a:cubicBezTo>
                  <a:cubicBezTo>
                    <a:pt x="f29" y="f30"/>
                    <a:pt x="f10" y="f31"/>
                    <a:pt x="f10" y="f32"/>
                  </a:cubicBezTo>
                  <a:cubicBezTo>
                    <a:pt x="f6" y="f33"/>
                    <a:pt x="f10" y="f34"/>
                    <a:pt x="f10" y="f35"/>
                  </a:cubicBezTo>
                  <a:cubicBezTo>
                    <a:pt x="f36" y="f35"/>
                    <a:pt x="f37" y="f38"/>
                    <a:pt x="f8" y="f7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ECCCC780-237C-5E77-27A0-4731BBD7FCE5}"/>
                </a:ext>
              </a:extLst>
            </p:cNvPr>
            <p:cNvSpPr/>
            <p:nvPr/>
          </p:nvSpPr>
          <p:spPr>
            <a:xfrm>
              <a:off x="919164" y="8175622"/>
              <a:ext cx="698501" cy="7381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"/>
                <a:gd name="f7" fmla="val 92"/>
                <a:gd name="f8" fmla="val 33"/>
                <a:gd name="f9" fmla="val 22"/>
                <a:gd name="f10" fmla="val 68"/>
                <a:gd name="f11" fmla="val 12"/>
                <a:gd name="f12" fmla="val 47"/>
                <a:gd name="f13" fmla="val 24"/>
                <a:gd name="f14" fmla="val 11"/>
                <a:gd name="f15" fmla="val 19"/>
                <a:gd name="f16" fmla="val 21"/>
                <a:gd name="f17" fmla="val 13"/>
                <a:gd name="f18" fmla="val 31"/>
                <a:gd name="f19" fmla="val 9"/>
                <a:gd name="f20" fmla="val 52"/>
                <a:gd name="f21" fmla="val 59"/>
                <a:gd name="f22" fmla="val 5"/>
                <a:gd name="f23" fmla="val 63"/>
                <a:gd name="f24" fmla="val 27"/>
                <a:gd name="f25" fmla="val 64"/>
                <a:gd name="f26" fmla="val 30"/>
                <a:gd name="f27" fmla="val 34"/>
                <a:gd name="f28" fmla="val 71"/>
                <a:gd name="f29" fmla="val 36"/>
                <a:gd name="f30" fmla="val 86"/>
                <a:gd name="f31" fmla="val 46"/>
                <a:gd name="f32" fmla="val 73"/>
                <a:gd name="f33" fmla="val 60"/>
                <a:gd name="f34" fmla="val 80"/>
                <a:gd name="f35" fmla="val 85"/>
                <a:gd name="f36" fmla="val 43"/>
                <a:gd name="f37" fmla="val 77"/>
                <a:gd name="f38" fmla="val 53"/>
                <a:gd name="f39" fmla="val 67"/>
                <a:gd name="f40" fmla="val 66"/>
                <a:gd name="f41" fmla="val 54"/>
                <a:gd name="f42" fmla="val 51"/>
                <a:gd name="f43" fmla="val 45"/>
                <a:gd name="f44" fmla="val 56"/>
                <a:gd name="f45" fmla="val 48"/>
                <a:gd name="f46" fmla="val 41"/>
                <a:gd name="f47" fmla="val 62"/>
                <a:gd name="f48" fmla="val 38"/>
                <a:gd name="f49" fmla="val 29"/>
                <a:gd name="f50" fmla="val 37"/>
                <a:gd name="f51" fmla="val 39"/>
                <a:gd name="f52" fmla="val 49"/>
                <a:gd name="f53" fmla="val 50"/>
                <a:gd name="f54" fmla="val 26"/>
                <a:gd name="f55" fmla="val 23"/>
                <a:gd name="f56" fmla="val 25"/>
                <a:gd name="f57" fmla="+- 0 0 -90"/>
                <a:gd name="f58" fmla="*/ f3 1 87"/>
                <a:gd name="f59" fmla="*/ f4 1 92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87"/>
                <a:gd name="f68" fmla="*/ f64 1 92"/>
                <a:gd name="f69" fmla="*/ 33 f65 1"/>
                <a:gd name="f70" fmla="*/ 92 f64 1"/>
                <a:gd name="f71" fmla="*/ 0 f65 1"/>
                <a:gd name="f72" fmla="*/ 24 f64 1"/>
                <a:gd name="f73" fmla="*/ 31 f65 1"/>
                <a:gd name="f74" fmla="*/ 9 f64 1"/>
                <a:gd name="f75" fmla="*/ 63 f65 1"/>
                <a:gd name="f76" fmla="*/ 27 f64 1"/>
                <a:gd name="f77" fmla="*/ 71 f65 1"/>
                <a:gd name="f78" fmla="*/ 36 f64 1"/>
                <a:gd name="f79" fmla="*/ 73 f64 1"/>
                <a:gd name="f80" fmla="*/ 43 f65 1"/>
                <a:gd name="f81" fmla="*/ 77 f64 1"/>
                <a:gd name="f82" fmla="*/ 66 f65 1"/>
                <a:gd name="f83" fmla="*/ 54 f64 1"/>
                <a:gd name="f84" fmla="*/ 56 f65 1"/>
                <a:gd name="f85" fmla="*/ 46 f64 1"/>
                <a:gd name="f86" fmla="*/ 56 f64 1"/>
                <a:gd name="f87" fmla="*/ 29 f65 1"/>
                <a:gd name="f88" fmla="*/ 49 f65 1"/>
                <a:gd name="f89" fmla="*/ 46 f65 1"/>
                <a:gd name="f90" fmla="*/ 21 f64 1"/>
                <a:gd name="f91" fmla="*/ 19 f65 1"/>
                <a:gd name="f92" fmla="+- f66 0 f1"/>
                <a:gd name="f93" fmla="*/ f69 1 87"/>
                <a:gd name="f94" fmla="*/ f70 1 92"/>
                <a:gd name="f95" fmla="*/ f71 1 87"/>
                <a:gd name="f96" fmla="*/ f72 1 92"/>
                <a:gd name="f97" fmla="*/ f73 1 87"/>
                <a:gd name="f98" fmla="*/ f74 1 92"/>
                <a:gd name="f99" fmla="*/ f75 1 87"/>
                <a:gd name="f100" fmla="*/ f76 1 92"/>
                <a:gd name="f101" fmla="*/ f77 1 87"/>
                <a:gd name="f102" fmla="*/ f78 1 92"/>
                <a:gd name="f103" fmla="*/ f79 1 92"/>
                <a:gd name="f104" fmla="*/ f80 1 87"/>
                <a:gd name="f105" fmla="*/ f81 1 92"/>
                <a:gd name="f106" fmla="*/ f82 1 87"/>
                <a:gd name="f107" fmla="*/ f83 1 92"/>
                <a:gd name="f108" fmla="*/ f84 1 87"/>
                <a:gd name="f109" fmla="*/ f85 1 92"/>
                <a:gd name="f110" fmla="*/ f86 1 92"/>
                <a:gd name="f111" fmla="*/ f87 1 87"/>
                <a:gd name="f112" fmla="*/ f88 1 87"/>
                <a:gd name="f113" fmla="*/ f89 1 87"/>
                <a:gd name="f114" fmla="*/ f90 1 92"/>
                <a:gd name="f115" fmla="*/ f91 1 87"/>
                <a:gd name="f116" fmla="*/ 0 1 f67"/>
                <a:gd name="f117" fmla="*/ f61 1 f67"/>
                <a:gd name="f118" fmla="*/ 0 1 f68"/>
                <a:gd name="f119" fmla="*/ f62 1 f68"/>
                <a:gd name="f120" fmla="*/ f93 1 f67"/>
                <a:gd name="f121" fmla="*/ f94 1 f68"/>
                <a:gd name="f122" fmla="*/ f95 1 f67"/>
                <a:gd name="f123" fmla="*/ f96 1 f68"/>
                <a:gd name="f124" fmla="*/ f97 1 f67"/>
                <a:gd name="f125" fmla="*/ f98 1 f68"/>
                <a:gd name="f126" fmla="*/ f99 1 f67"/>
                <a:gd name="f127" fmla="*/ f100 1 f68"/>
                <a:gd name="f128" fmla="*/ f101 1 f67"/>
                <a:gd name="f129" fmla="*/ f102 1 f68"/>
                <a:gd name="f130" fmla="*/ f103 1 f68"/>
                <a:gd name="f131" fmla="*/ f104 1 f67"/>
                <a:gd name="f132" fmla="*/ f105 1 f68"/>
                <a:gd name="f133" fmla="*/ f106 1 f67"/>
                <a:gd name="f134" fmla="*/ f107 1 f68"/>
                <a:gd name="f135" fmla="*/ f108 1 f67"/>
                <a:gd name="f136" fmla="*/ f109 1 f68"/>
                <a:gd name="f137" fmla="*/ f110 1 f68"/>
                <a:gd name="f138" fmla="*/ f111 1 f67"/>
                <a:gd name="f139" fmla="*/ f112 1 f67"/>
                <a:gd name="f140" fmla="*/ f113 1 f67"/>
                <a:gd name="f141" fmla="*/ f114 1 f68"/>
                <a:gd name="f142" fmla="*/ f115 1 f67"/>
                <a:gd name="f143" fmla="*/ f116 f58 1"/>
                <a:gd name="f144" fmla="*/ f117 f58 1"/>
                <a:gd name="f145" fmla="*/ f119 f59 1"/>
                <a:gd name="f146" fmla="*/ f118 f59 1"/>
                <a:gd name="f147" fmla="*/ f120 f58 1"/>
                <a:gd name="f148" fmla="*/ f121 f59 1"/>
                <a:gd name="f149" fmla="*/ f122 f58 1"/>
                <a:gd name="f150" fmla="*/ f123 f59 1"/>
                <a:gd name="f151" fmla="*/ f124 f58 1"/>
                <a:gd name="f152" fmla="*/ f125 f59 1"/>
                <a:gd name="f153" fmla="*/ f126 f58 1"/>
                <a:gd name="f154" fmla="*/ f127 f59 1"/>
                <a:gd name="f155" fmla="*/ f128 f58 1"/>
                <a:gd name="f156" fmla="*/ f129 f59 1"/>
                <a:gd name="f157" fmla="*/ f130 f59 1"/>
                <a:gd name="f158" fmla="*/ f131 f58 1"/>
                <a:gd name="f159" fmla="*/ f132 f59 1"/>
                <a:gd name="f160" fmla="*/ f133 f58 1"/>
                <a:gd name="f161" fmla="*/ f134 f59 1"/>
                <a:gd name="f162" fmla="*/ f135 f58 1"/>
                <a:gd name="f163" fmla="*/ f136 f59 1"/>
                <a:gd name="f164" fmla="*/ f137 f59 1"/>
                <a:gd name="f165" fmla="*/ f138 f58 1"/>
                <a:gd name="f166" fmla="*/ f139 f58 1"/>
                <a:gd name="f167" fmla="*/ f140 f58 1"/>
                <a:gd name="f168" fmla="*/ f141 f59 1"/>
                <a:gd name="f169" fmla="*/ f142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55" y="f157"/>
                </a:cxn>
                <a:cxn ang="f92">
                  <a:pos x="f147" y="f148"/>
                </a:cxn>
                <a:cxn ang="f92">
                  <a:pos x="f158" y="f159"/>
                </a:cxn>
                <a:cxn ang="f92">
                  <a:pos x="f160" y="f161"/>
                </a:cxn>
                <a:cxn ang="f92">
                  <a:pos x="f162" y="f163"/>
                </a:cxn>
                <a:cxn ang="f92">
                  <a:pos x="f147" y="f164"/>
                </a:cxn>
                <a:cxn ang="f92">
                  <a:pos x="f158" y="f159"/>
                </a:cxn>
                <a:cxn ang="f92">
                  <a:pos x="f165" y="f163"/>
                </a:cxn>
                <a:cxn ang="f92">
                  <a:pos x="f166" y="f154"/>
                </a:cxn>
                <a:cxn ang="f92">
                  <a:pos x="f167" y="f168"/>
                </a:cxn>
                <a:cxn ang="f92">
                  <a:pos x="f169" y="f154"/>
                </a:cxn>
                <a:cxn ang="f92">
                  <a:pos x="f165" y="f163"/>
                </a:cxn>
              </a:cxnLst>
              <a:rect l="f143" t="f146" r="f144" b="f145"/>
              <a:pathLst>
                <a:path w="87" h="92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5"/>
                    <a:pt x="f21" y="f22"/>
                    <a:pt x="f23" y="f24"/>
                  </a:cubicBezTo>
                  <a:cubicBezTo>
                    <a:pt x="f25" y="f26"/>
                    <a:pt x="f10" y="f27"/>
                    <a:pt x="f28" y="f29"/>
                  </a:cubicBezTo>
                  <a:cubicBezTo>
                    <a:pt x="f30" y="f31"/>
                    <a:pt x="f6" y="f23"/>
                    <a:pt x="f28" y="f32"/>
                  </a:cubicBezTo>
                  <a:cubicBezTo>
                    <a:pt x="f33" y="f34"/>
                    <a:pt x="f12" y="f35"/>
                    <a:pt x="f8" y="f7"/>
                  </a:cubicBezTo>
                  <a:close/>
                  <a:moveTo>
                    <a:pt x="f36" y="f37"/>
                  </a:moveTo>
                  <a:cubicBezTo>
                    <a:pt x="f38" y="f39"/>
                    <a:pt x="f21" y="f33"/>
                    <a:pt x="f40" y="f41"/>
                  </a:cubicBezTo>
                  <a:cubicBezTo>
                    <a:pt x="f23" y="f42"/>
                    <a:pt x="f21" y="f43"/>
                    <a:pt x="f44" y="f31"/>
                  </a:cubicBezTo>
                  <a:cubicBezTo>
                    <a:pt x="f45" y="f45"/>
                    <a:pt x="f46" y="f20"/>
                    <a:pt x="f8" y="f44"/>
                  </a:cubicBezTo>
                  <a:cubicBezTo>
                    <a:pt x="f29" y="f47"/>
                    <a:pt x="f48" y="f39"/>
                    <a:pt x="f36" y="f37"/>
                  </a:cubicBezTo>
                  <a:close/>
                  <a:moveTo>
                    <a:pt x="f49" y="f31"/>
                  </a:moveTo>
                  <a:cubicBezTo>
                    <a:pt x="f50" y="f51"/>
                    <a:pt x="f36" y="f8"/>
                    <a:pt x="f52" y="f24"/>
                  </a:cubicBezTo>
                  <a:cubicBezTo>
                    <a:pt x="f53" y="f54"/>
                    <a:pt x="f12" y="f16"/>
                    <a:pt x="f31" y="f16"/>
                  </a:cubicBezTo>
                  <a:cubicBezTo>
                    <a:pt x="f48" y="f9"/>
                    <a:pt x="f49" y="f13"/>
                    <a:pt x="f15" y="f24"/>
                  </a:cubicBezTo>
                  <a:cubicBezTo>
                    <a:pt x="f55" y="f27"/>
                    <a:pt x="f56" y="f51"/>
                    <a:pt x="f49" y="f31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upo 19">
            <a:extLst>
              <a:ext uri="{FF2B5EF4-FFF2-40B4-BE49-F238E27FC236}">
                <a16:creationId xmlns:a16="http://schemas.microsoft.com/office/drawing/2014/main" id="{83029ED1-BABB-E92C-FF50-67894301BEEE}"/>
              </a:ext>
            </a:extLst>
          </p:cNvPr>
          <p:cNvGrpSpPr/>
          <p:nvPr/>
        </p:nvGrpSpPr>
        <p:grpSpPr>
          <a:xfrm>
            <a:off x="15284452" y="1978030"/>
            <a:ext cx="2746372" cy="2730498"/>
            <a:chOff x="15284452" y="1978030"/>
            <a:chExt cx="2746372" cy="2730498"/>
          </a:xfrm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BF02FF7-9EB0-94DE-3AA3-3D18FF8D3294}"/>
                </a:ext>
              </a:extLst>
            </p:cNvPr>
            <p:cNvSpPr/>
            <p:nvPr/>
          </p:nvSpPr>
          <p:spPr>
            <a:xfrm>
              <a:off x="15284452" y="1978030"/>
              <a:ext cx="2746372" cy="2730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2"/>
                <a:gd name="f7" fmla="val 340"/>
                <a:gd name="f8" fmla="val 122"/>
                <a:gd name="f9" fmla="val 147"/>
                <a:gd name="f10" fmla="val 100"/>
                <a:gd name="f11" fmla="val 138"/>
                <a:gd name="f12" fmla="val 102"/>
                <a:gd name="f13" fmla="val 124"/>
                <a:gd name="f14" fmla="val 109"/>
                <a:gd name="f15" fmla="val 108"/>
                <a:gd name="f16" fmla="val 79"/>
                <a:gd name="f17" fmla="val 134"/>
                <a:gd name="f18" fmla="val 50"/>
                <a:gd name="f19" fmla="val 146"/>
                <a:gd name="f20" fmla="val 20"/>
                <a:gd name="f21" fmla="val 152"/>
                <a:gd name="f22" fmla="val 4"/>
                <a:gd name="f23" fmla="val 162"/>
                <a:gd name="f24" fmla="val 178"/>
                <a:gd name="f25" fmla="val 7"/>
                <a:gd name="f26" fmla="val 208"/>
                <a:gd name="f27" fmla="val 239"/>
                <a:gd name="f28" fmla="val 33"/>
                <a:gd name="f29" fmla="val 270"/>
                <a:gd name="f30" fmla="val 45"/>
                <a:gd name="f31" fmla="val 288"/>
                <a:gd name="f32" fmla="val 52"/>
                <a:gd name="f33" fmla="val 291"/>
                <a:gd name="f34" fmla="val 62"/>
                <a:gd name="f35" fmla="val 284"/>
                <a:gd name="f36" fmla="val 113"/>
                <a:gd name="f37" fmla="val 256"/>
                <a:gd name="f38" fmla="val 148"/>
                <a:gd name="f39" fmla="val 242"/>
                <a:gd name="f40" fmla="val 182"/>
                <a:gd name="f41" fmla="val 241"/>
                <a:gd name="f42" fmla="val 183"/>
                <a:gd name="f43" fmla="val 184"/>
                <a:gd name="f44" fmla="val 186"/>
                <a:gd name="f45" fmla="val 266"/>
                <a:gd name="f46" fmla="val 187"/>
                <a:gd name="f47" fmla="val 315"/>
                <a:gd name="f48" fmla="val 334"/>
                <a:gd name="f49" fmla="val 185"/>
                <a:gd name="f50" fmla="val 193"/>
                <a:gd name="f51" fmla="val 212"/>
                <a:gd name="f52" fmla="val 245"/>
                <a:gd name="f53" fmla="val 341"/>
                <a:gd name="f54" fmla="val 277"/>
                <a:gd name="f55" fmla="val 310"/>
                <a:gd name="f56" fmla="val 329"/>
                <a:gd name="f57" fmla="val 337"/>
                <a:gd name="f58" fmla="val 336"/>
                <a:gd name="f59" fmla="val 253"/>
                <a:gd name="f60" fmla="val 221"/>
                <a:gd name="f61" fmla="val 196"/>
                <a:gd name="f62" fmla="val 191"/>
                <a:gd name="f63" fmla="val 332"/>
                <a:gd name="f64" fmla="val 306"/>
                <a:gd name="f65" fmla="val 298"/>
                <a:gd name="f66" fmla="val 290"/>
                <a:gd name="f67" fmla="val 281"/>
                <a:gd name="f68" fmla="val 156"/>
                <a:gd name="f69" fmla="val 314"/>
                <a:gd name="f70" fmla="val 89"/>
                <a:gd name="f71" fmla="val 330"/>
                <a:gd name="f72" fmla="val 67"/>
                <a:gd name="f73" fmla="val 61"/>
                <a:gd name="f74" fmla="val 338"/>
                <a:gd name="f75" fmla="val 51"/>
                <a:gd name="f76" fmla="val 317"/>
                <a:gd name="f77" fmla="val 37"/>
                <a:gd name="f78" fmla="val 289"/>
                <a:gd name="f79" fmla="val 24"/>
                <a:gd name="f80" fmla="val 261"/>
                <a:gd name="f81" fmla="val 10"/>
                <a:gd name="f82" fmla="val 232"/>
                <a:gd name="f83" fmla="val 210"/>
                <a:gd name="f84" fmla="val 2"/>
                <a:gd name="f85" fmla="val 205"/>
                <a:gd name="f86" fmla="val 25"/>
                <a:gd name="f87" fmla="val 194"/>
                <a:gd name="f88" fmla="val 56"/>
                <a:gd name="f89" fmla="val 179"/>
                <a:gd name="f90" fmla="val 87"/>
                <a:gd name="f91" fmla="val 164"/>
                <a:gd name="f92" fmla="val 323"/>
                <a:gd name="f93" fmla="val 300"/>
                <a:gd name="f94" fmla="val 324"/>
                <a:gd name="f95" fmla="val 328"/>
                <a:gd name="f96" fmla="val 297"/>
                <a:gd name="f97" fmla="val 262"/>
                <a:gd name="f98" fmla="val 228"/>
                <a:gd name="f99" fmla="val 301"/>
                <a:gd name="f100" fmla="val 198"/>
                <a:gd name="f101" fmla="val 267"/>
                <a:gd name="f102" fmla="val 233"/>
                <a:gd name="f103" fmla="val 204"/>
                <a:gd name="f104" fmla="val 226"/>
                <a:gd name="f105" fmla="val 295"/>
                <a:gd name="f106" fmla="val 231"/>
                <a:gd name="f107" fmla="val 95"/>
                <a:gd name="f108" fmla="val 133"/>
                <a:gd name="f109" fmla="val 130"/>
                <a:gd name="f110" fmla="val 161"/>
                <a:gd name="f111" fmla="val 158"/>
                <a:gd name="f112" fmla="val 195"/>
                <a:gd name="f113" fmla="val 230"/>
                <a:gd name="f114" fmla="val 159"/>
                <a:gd name="f115" fmla="val 259"/>
                <a:gd name="f116" fmla="val 258"/>
                <a:gd name="f117" fmla="val 160"/>
                <a:gd name="f118" fmla="val 132"/>
                <a:gd name="f119" fmla="val 98"/>
                <a:gd name="f120" fmla="val 64"/>
                <a:gd name="f121" fmla="val 34"/>
                <a:gd name="f122" fmla="val 209"/>
                <a:gd name="f123" fmla="val 35"/>
                <a:gd name="f124" fmla="val 244"/>
                <a:gd name="f125" fmla="val 36"/>
                <a:gd name="f126" fmla="val 66"/>
                <a:gd name="f127" fmla="val 99"/>
                <a:gd name="f128" fmla="val 305"/>
                <a:gd name="f129" fmla="val 304"/>
                <a:gd name="f130" fmla="val 275"/>
                <a:gd name="f131" fmla="val 139"/>
                <a:gd name="f132" fmla="val 154"/>
                <a:gd name="f133" fmla="val 149"/>
                <a:gd name="f134" fmla="val 175"/>
                <a:gd name="f135" fmla="val 157"/>
                <a:gd name="f136" fmla="val 165"/>
                <a:gd name="f137" fmla="val 207"/>
                <a:gd name="f138" fmla="val 172"/>
                <a:gd name="f139" fmla="val 223"/>
                <a:gd name="f140" fmla="val 238"/>
                <a:gd name="f141" fmla="val 188"/>
                <a:gd name="f142" fmla="val 177"/>
                <a:gd name="f143" fmla="val 200"/>
                <a:gd name="f144" fmla="val 173"/>
                <a:gd name="f145" fmla="val 166"/>
                <a:gd name="f146" fmla="+- 0 0 -90"/>
                <a:gd name="f147" fmla="*/ f3 1 342"/>
                <a:gd name="f148" fmla="*/ f4 1 340"/>
                <a:gd name="f149" fmla="val f5"/>
                <a:gd name="f150" fmla="val f6"/>
                <a:gd name="f151" fmla="val f7"/>
                <a:gd name="f152" fmla="*/ f146 f0 1"/>
                <a:gd name="f153" fmla="+- f151 0 f149"/>
                <a:gd name="f154" fmla="+- f150 0 f149"/>
                <a:gd name="f155" fmla="*/ f152 1 f2"/>
                <a:gd name="f156" fmla="*/ f154 1 342"/>
                <a:gd name="f157" fmla="*/ f153 1 340"/>
                <a:gd name="f158" fmla="*/ 122 f154 1"/>
                <a:gd name="f159" fmla="*/ 147 f153 1"/>
                <a:gd name="f160" fmla="*/ 109 f154 1"/>
                <a:gd name="f161" fmla="*/ 108 f153 1"/>
                <a:gd name="f162" fmla="*/ 146 f154 1"/>
                <a:gd name="f163" fmla="*/ 20 f153 1"/>
                <a:gd name="f164" fmla="*/ 178 f154 1"/>
                <a:gd name="f165" fmla="*/ 7 f153 1"/>
                <a:gd name="f166" fmla="*/ 270 f154 1"/>
                <a:gd name="f167" fmla="*/ 45 f153 1"/>
                <a:gd name="f168" fmla="*/ 284 f154 1"/>
                <a:gd name="f169" fmla="*/ 79 f153 1"/>
                <a:gd name="f170" fmla="*/ 242 f154 1"/>
                <a:gd name="f171" fmla="*/ 182 f153 1"/>
                <a:gd name="f172" fmla="*/ 186 f153 1"/>
                <a:gd name="f173" fmla="*/ 315 f154 1"/>
                <a:gd name="f174" fmla="*/ 342 f154 1"/>
                <a:gd name="f175" fmla="*/ 212 f153 1"/>
                <a:gd name="f176" fmla="*/ 310 f153 1"/>
                <a:gd name="f177" fmla="*/ 336 f153 1"/>
                <a:gd name="f178" fmla="*/ 221 f154 1"/>
                <a:gd name="f179" fmla="*/ 191 f154 1"/>
                <a:gd name="f180" fmla="*/ 306 f153 1"/>
                <a:gd name="f181" fmla="*/ 281 f153 1"/>
                <a:gd name="f182" fmla="*/ 89 f154 1"/>
                <a:gd name="f183" fmla="*/ 330 f153 1"/>
                <a:gd name="f184" fmla="*/ 51 f154 1"/>
                <a:gd name="f185" fmla="*/ 317 f153 1"/>
                <a:gd name="f186" fmla="*/ 10 f154 1"/>
                <a:gd name="f187" fmla="*/ 232 f153 1"/>
                <a:gd name="f188" fmla="*/ 25 f154 1"/>
                <a:gd name="f189" fmla="*/ 194 f153 1"/>
                <a:gd name="f190" fmla="*/ 266 f154 1"/>
                <a:gd name="f191" fmla="*/ 323 f153 1"/>
                <a:gd name="f192" fmla="*/ 329 f154 1"/>
                <a:gd name="f193" fmla="*/ 262 f153 1"/>
                <a:gd name="f194" fmla="*/ 267 f154 1"/>
                <a:gd name="f195" fmla="*/ 198 f153 1"/>
                <a:gd name="f196" fmla="*/ 204 f154 1"/>
                <a:gd name="f197" fmla="*/ 261 f153 1"/>
                <a:gd name="f198" fmla="*/ 134 f154 1"/>
                <a:gd name="f199" fmla="*/ 95 f153 1"/>
                <a:gd name="f200" fmla="*/ 195 f154 1"/>
                <a:gd name="f201" fmla="*/ 158 f153 1"/>
                <a:gd name="f202" fmla="*/ 258 f154 1"/>
                <a:gd name="f203" fmla="*/ 196 f154 1"/>
                <a:gd name="f204" fmla="*/ 33 f153 1"/>
                <a:gd name="f205" fmla="*/ 161 f154 1"/>
                <a:gd name="f206" fmla="*/ 242 f153 1"/>
                <a:gd name="f207" fmla="*/ 98 f154 1"/>
                <a:gd name="f208" fmla="*/ 179 f153 1"/>
                <a:gd name="f209" fmla="*/ 35 f154 1"/>
                <a:gd name="f210" fmla="*/ 244 f153 1"/>
                <a:gd name="f211" fmla="*/ 99 f154 1"/>
                <a:gd name="f212" fmla="*/ 305 f153 1"/>
                <a:gd name="f213" fmla="*/ 139 f154 1"/>
                <a:gd name="f214" fmla="*/ 154 f153 1"/>
                <a:gd name="f215" fmla="*/ 165 f154 1"/>
                <a:gd name="f216" fmla="*/ 207 f153 1"/>
                <a:gd name="f217" fmla="*/ 188 f154 1"/>
                <a:gd name="f218" fmla="*/ 256 f153 1"/>
                <a:gd name="f219" fmla="*/ 210 f154 1"/>
                <a:gd name="f220" fmla="*/ 183 f153 1"/>
                <a:gd name="f221" fmla="+- f155 0 f1"/>
                <a:gd name="f222" fmla="*/ f158 1 342"/>
                <a:gd name="f223" fmla="*/ f159 1 340"/>
                <a:gd name="f224" fmla="*/ f160 1 342"/>
                <a:gd name="f225" fmla="*/ f161 1 340"/>
                <a:gd name="f226" fmla="*/ f162 1 342"/>
                <a:gd name="f227" fmla="*/ f163 1 340"/>
                <a:gd name="f228" fmla="*/ f164 1 342"/>
                <a:gd name="f229" fmla="*/ f165 1 340"/>
                <a:gd name="f230" fmla="*/ f166 1 342"/>
                <a:gd name="f231" fmla="*/ f167 1 340"/>
                <a:gd name="f232" fmla="*/ f168 1 342"/>
                <a:gd name="f233" fmla="*/ f169 1 340"/>
                <a:gd name="f234" fmla="*/ f170 1 342"/>
                <a:gd name="f235" fmla="*/ f171 1 340"/>
                <a:gd name="f236" fmla="*/ f172 1 340"/>
                <a:gd name="f237" fmla="*/ f173 1 342"/>
                <a:gd name="f238" fmla="*/ f174 1 342"/>
                <a:gd name="f239" fmla="*/ f175 1 340"/>
                <a:gd name="f240" fmla="*/ f176 1 340"/>
                <a:gd name="f241" fmla="*/ f177 1 340"/>
                <a:gd name="f242" fmla="*/ f178 1 342"/>
                <a:gd name="f243" fmla="*/ f179 1 342"/>
                <a:gd name="f244" fmla="*/ f180 1 340"/>
                <a:gd name="f245" fmla="*/ f181 1 340"/>
                <a:gd name="f246" fmla="*/ f182 1 342"/>
                <a:gd name="f247" fmla="*/ f183 1 340"/>
                <a:gd name="f248" fmla="*/ f184 1 342"/>
                <a:gd name="f249" fmla="*/ f185 1 340"/>
                <a:gd name="f250" fmla="*/ f186 1 342"/>
                <a:gd name="f251" fmla="*/ f187 1 340"/>
                <a:gd name="f252" fmla="*/ f188 1 342"/>
                <a:gd name="f253" fmla="*/ f189 1 340"/>
                <a:gd name="f254" fmla="*/ f190 1 342"/>
                <a:gd name="f255" fmla="*/ f191 1 340"/>
                <a:gd name="f256" fmla="*/ f192 1 342"/>
                <a:gd name="f257" fmla="*/ f193 1 340"/>
                <a:gd name="f258" fmla="*/ f194 1 342"/>
                <a:gd name="f259" fmla="*/ f195 1 340"/>
                <a:gd name="f260" fmla="*/ f196 1 342"/>
                <a:gd name="f261" fmla="*/ f197 1 340"/>
                <a:gd name="f262" fmla="*/ f198 1 342"/>
                <a:gd name="f263" fmla="*/ f199 1 340"/>
                <a:gd name="f264" fmla="*/ f200 1 342"/>
                <a:gd name="f265" fmla="*/ f201 1 340"/>
                <a:gd name="f266" fmla="*/ f202 1 342"/>
                <a:gd name="f267" fmla="*/ f203 1 342"/>
                <a:gd name="f268" fmla="*/ f204 1 340"/>
                <a:gd name="f269" fmla="*/ f205 1 342"/>
                <a:gd name="f270" fmla="*/ f206 1 340"/>
                <a:gd name="f271" fmla="*/ f207 1 342"/>
                <a:gd name="f272" fmla="*/ f208 1 340"/>
                <a:gd name="f273" fmla="*/ f209 1 342"/>
                <a:gd name="f274" fmla="*/ f210 1 340"/>
                <a:gd name="f275" fmla="*/ f211 1 342"/>
                <a:gd name="f276" fmla="*/ f212 1 340"/>
                <a:gd name="f277" fmla="*/ f213 1 342"/>
                <a:gd name="f278" fmla="*/ f214 1 340"/>
                <a:gd name="f279" fmla="*/ f215 1 342"/>
                <a:gd name="f280" fmla="*/ f216 1 340"/>
                <a:gd name="f281" fmla="*/ f217 1 342"/>
                <a:gd name="f282" fmla="*/ f218 1 340"/>
                <a:gd name="f283" fmla="*/ f219 1 342"/>
                <a:gd name="f284" fmla="*/ f220 1 340"/>
                <a:gd name="f285" fmla="*/ 0 1 f156"/>
                <a:gd name="f286" fmla="*/ f150 1 f156"/>
                <a:gd name="f287" fmla="*/ 0 1 f157"/>
                <a:gd name="f288" fmla="*/ f151 1 f157"/>
                <a:gd name="f289" fmla="*/ f222 1 f156"/>
                <a:gd name="f290" fmla="*/ f223 1 f157"/>
                <a:gd name="f291" fmla="*/ f224 1 f156"/>
                <a:gd name="f292" fmla="*/ f225 1 f157"/>
                <a:gd name="f293" fmla="*/ f226 1 f156"/>
                <a:gd name="f294" fmla="*/ f227 1 f157"/>
                <a:gd name="f295" fmla="*/ f228 1 f156"/>
                <a:gd name="f296" fmla="*/ f229 1 f157"/>
                <a:gd name="f297" fmla="*/ f230 1 f156"/>
                <a:gd name="f298" fmla="*/ f231 1 f157"/>
                <a:gd name="f299" fmla="*/ f232 1 f156"/>
                <a:gd name="f300" fmla="*/ f233 1 f157"/>
                <a:gd name="f301" fmla="*/ f234 1 f156"/>
                <a:gd name="f302" fmla="*/ f235 1 f157"/>
                <a:gd name="f303" fmla="*/ f236 1 f157"/>
                <a:gd name="f304" fmla="*/ f237 1 f156"/>
                <a:gd name="f305" fmla="*/ f238 1 f156"/>
                <a:gd name="f306" fmla="*/ f239 1 f157"/>
                <a:gd name="f307" fmla="*/ f240 1 f157"/>
                <a:gd name="f308" fmla="*/ f241 1 f157"/>
                <a:gd name="f309" fmla="*/ f242 1 f156"/>
                <a:gd name="f310" fmla="*/ f243 1 f156"/>
                <a:gd name="f311" fmla="*/ f244 1 f157"/>
                <a:gd name="f312" fmla="*/ f245 1 f157"/>
                <a:gd name="f313" fmla="*/ f246 1 f156"/>
                <a:gd name="f314" fmla="*/ f247 1 f157"/>
                <a:gd name="f315" fmla="*/ f248 1 f156"/>
                <a:gd name="f316" fmla="*/ f249 1 f157"/>
                <a:gd name="f317" fmla="*/ f250 1 f156"/>
                <a:gd name="f318" fmla="*/ f251 1 f157"/>
                <a:gd name="f319" fmla="*/ f252 1 f156"/>
                <a:gd name="f320" fmla="*/ f253 1 f157"/>
                <a:gd name="f321" fmla="*/ f254 1 f156"/>
                <a:gd name="f322" fmla="*/ f255 1 f157"/>
                <a:gd name="f323" fmla="*/ f256 1 f156"/>
                <a:gd name="f324" fmla="*/ f257 1 f157"/>
                <a:gd name="f325" fmla="*/ f258 1 f156"/>
                <a:gd name="f326" fmla="*/ f259 1 f157"/>
                <a:gd name="f327" fmla="*/ f260 1 f156"/>
                <a:gd name="f328" fmla="*/ f261 1 f157"/>
                <a:gd name="f329" fmla="*/ f262 1 f156"/>
                <a:gd name="f330" fmla="*/ f263 1 f157"/>
                <a:gd name="f331" fmla="*/ f264 1 f156"/>
                <a:gd name="f332" fmla="*/ f265 1 f157"/>
                <a:gd name="f333" fmla="*/ f266 1 f156"/>
                <a:gd name="f334" fmla="*/ f267 1 f156"/>
                <a:gd name="f335" fmla="*/ f268 1 f157"/>
                <a:gd name="f336" fmla="*/ f269 1 f156"/>
                <a:gd name="f337" fmla="*/ f270 1 f157"/>
                <a:gd name="f338" fmla="*/ f271 1 f156"/>
                <a:gd name="f339" fmla="*/ f272 1 f157"/>
                <a:gd name="f340" fmla="*/ f273 1 f156"/>
                <a:gd name="f341" fmla="*/ f274 1 f157"/>
                <a:gd name="f342" fmla="*/ f275 1 f156"/>
                <a:gd name="f343" fmla="*/ f276 1 f157"/>
                <a:gd name="f344" fmla="*/ f277 1 f156"/>
                <a:gd name="f345" fmla="*/ f278 1 f157"/>
                <a:gd name="f346" fmla="*/ f279 1 f156"/>
                <a:gd name="f347" fmla="*/ f280 1 f157"/>
                <a:gd name="f348" fmla="*/ f281 1 f156"/>
                <a:gd name="f349" fmla="*/ f282 1 f157"/>
                <a:gd name="f350" fmla="*/ f283 1 f156"/>
                <a:gd name="f351" fmla="*/ f284 1 f157"/>
                <a:gd name="f352" fmla="*/ f285 f147 1"/>
                <a:gd name="f353" fmla="*/ f286 f147 1"/>
                <a:gd name="f354" fmla="*/ f288 f148 1"/>
                <a:gd name="f355" fmla="*/ f287 f148 1"/>
                <a:gd name="f356" fmla="*/ f289 f147 1"/>
                <a:gd name="f357" fmla="*/ f290 f148 1"/>
                <a:gd name="f358" fmla="*/ f291 f147 1"/>
                <a:gd name="f359" fmla="*/ f292 f148 1"/>
                <a:gd name="f360" fmla="*/ f293 f147 1"/>
                <a:gd name="f361" fmla="*/ f294 f148 1"/>
                <a:gd name="f362" fmla="*/ f295 f147 1"/>
                <a:gd name="f363" fmla="*/ f296 f148 1"/>
                <a:gd name="f364" fmla="*/ f297 f147 1"/>
                <a:gd name="f365" fmla="*/ f298 f148 1"/>
                <a:gd name="f366" fmla="*/ f299 f147 1"/>
                <a:gd name="f367" fmla="*/ f300 f148 1"/>
                <a:gd name="f368" fmla="*/ f301 f147 1"/>
                <a:gd name="f369" fmla="*/ f302 f148 1"/>
                <a:gd name="f370" fmla="*/ f303 f148 1"/>
                <a:gd name="f371" fmla="*/ f304 f147 1"/>
                <a:gd name="f372" fmla="*/ f305 f147 1"/>
                <a:gd name="f373" fmla="*/ f306 f148 1"/>
                <a:gd name="f374" fmla="*/ f307 f148 1"/>
                <a:gd name="f375" fmla="*/ f308 f148 1"/>
                <a:gd name="f376" fmla="*/ f309 f147 1"/>
                <a:gd name="f377" fmla="*/ f310 f147 1"/>
                <a:gd name="f378" fmla="*/ f311 f148 1"/>
                <a:gd name="f379" fmla="*/ f312 f148 1"/>
                <a:gd name="f380" fmla="*/ f313 f147 1"/>
                <a:gd name="f381" fmla="*/ f314 f148 1"/>
                <a:gd name="f382" fmla="*/ f315 f147 1"/>
                <a:gd name="f383" fmla="*/ f316 f148 1"/>
                <a:gd name="f384" fmla="*/ f317 f147 1"/>
                <a:gd name="f385" fmla="*/ f318 f148 1"/>
                <a:gd name="f386" fmla="*/ f319 f147 1"/>
                <a:gd name="f387" fmla="*/ f320 f148 1"/>
                <a:gd name="f388" fmla="*/ f321 f147 1"/>
                <a:gd name="f389" fmla="*/ f322 f148 1"/>
                <a:gd name="f390" fmla="*/ f323 f147 1"/>
                <a:gd name="f391" fmla="*/ f324 f148 1"/>
                <a:gd name="f392" fmla="*/ f325 f147 1"/>
                <a:gd name="f393" fmla="*/ f326 f148 1"/>
                <a:gd name="f394" fmla="*/ f327 f147 1"/>
                <a:gd name="f395" fmla="*/ f328 f148 1"/>
                <a:gd name="f396" fmla="*/ f329 f147 1"/>
                <a:gd name="f397" fmla="*/ f330 f148 1"/>
                <a:gd name="f398" fmla="*/ f331 f147 1"/>
                <a:gd name="f399" fmla="*/ f332 f148 1"/>
                <a:gd name="f400" fmla="*/ f333 f147 1"/>
                <a:gd name="f401" fmla="*/ f334 f147 1"/>
                <a:gd name="f402" fmla="*/ f335 f148 1"/>
                <a:gd name="f403" fmla="*/ f336 f147 1"/>
                <a:gd name="f404" fmla="*/ f337 f148 1"/>
                <a:gd name="f405" fmla="*/ f338 f147 1"/>
                <a:gd name="f406" fmla="*/ f339 f148 1"/>
                <a:gd name="f407" fmla="*/ f340 f147 1"/>
                <a:gd name="f408" fmla="*/ f341 f148 1"/>
                <a:gd name="f409" fmla="*/ f342 f147 1"/>
                <a:gd name="f410" fmla="*/ f343 f148 1"/>
                <a:gd name="f411" fmla="*/ f344 f147 1"/>
                <a:gd name="f412" fmla="*/ f345 f148 1"/>
                <a:gd name="f413" fmla="*/ f346 f147 1"/>
                <a:gd name="f414" fmla="*/ f347 f148 1"/>
                <a:gd name="f415" fmla="*/ f348 f147 1"/>
                <a:gd name="f416" fmla="*/ f349 f148 1"/>
                <a:gd name="f417" fmla="*/ f350 f147 1"/>
                <a:gd name="f418" fmla="*/ f351 f1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356" y="f357"/>
                </a:cxn>
                <a:cxn ang="f221">
                  <a:pos x="f358" y="f359"/>
                </a:cxn>
                <a:cxn ang="f221">
                  <a:pos x="f360" y="f361"/>
                </a:cxn>
                <a:cxn ang="f221">
                  <a:pos x="f362" y="f363"/>
                </a:cxn>
                <a:cxn ang="f221">
                  <a:pos x="f364" y="f365"/>
                </a:cxn>
                <a:cxn ang="f221">
                  <a:pos x="f366" y="f367"/>
                </a:cxn>
                <a:cxn ang="f221">
                  <a:pos x="f368" y="f369"/>
                </a:cxn>
                <a:cxn ang="f221">
                  <a:pos x="f368" y="f370"/>
                </a:cxn>
                <a:cxn ang="f221">
                  <a:pos x="f371" y="f370"/>
                </a:cxn>
                <a:cxn ang="f221">
                  <a:pos x="f372" y="f373"/>
                </a:cxn>
                <a:cxn ang="f221">
                  <a:pos x="f372" y="f374"/>
                </a:cxn>
                <a:cxn ang="f221">
                  <a:pos x="f371" y="f375"/>
                </a:cxn>
                <a:cxn ang="f221">
                  <a:pos x="f376" y="f375"/>
                </a:cxn>
                <a:cxn ang="f221">
                  <a:pos x="f377" y="f378"/>
                </a:cxn>
                <a:cxn ang="f221">
                  <a:pos x="f377" y="f379"/>
                </a:cxn>
                <a:cxn ang="f221">
                  <a:pos x="f380" y="f381"/>
                </a:cxn>
                <a:cxn ang="f221">
                  <a:pos x="f382" y="f383"/>
                </a:cxn>
                <a:cxn ang="f221">
                  <a:pos x="f384" y="f385"/>
                </a:cxn>
                <a:cxn ang="f221">
                  <a:pos x="f386" y="f387"/>
                </a:cxn>
                <a:cxn ang="f221">
                  <a:pos x="f356" y="f357"/>
                </a:cxn>
                <a:cxn ang="f221">
                  <a:pos x="f388" y="f389"/>
                </a:cxn>
                <a:cxn ang="f221">
                  <a:pos x="f390" y="f391"/>
                </a:cxn>
                <a:cxn ang="f221">
                  <a:pos x="f392" y="f393"/>
                </a:cxn>
                <a:cxn ang="f221">
                  <a:pos x="f394" y="f395"/>
                </a:cxn>
                <a:cxn ang="f221">
                  <a:pos x="f388" y="f389"/>
                </a:cxn>
                <a:cxn ang="f221">
                  <a:pos x="f396" y="f397"/>
                </a:cxn>
                <a:cxn ang="f221">
                  <a:pos x="f398" y="f399"/>
                </a:cxn>
                <a:cxn ang="f221">
                  <a:pos x="f400" y="f397"/>
                </a:cxn>
                <a:cxn ang="f221">
                  <a:pos x="f401" y="f402"/>
                </a:cxn>
                <a:cxn ang="f221">
                  <a:pos x="f396" y="f397"/>
                </a:cxn>
                <a:cxn ang="f221">
                  <a:pos x="f403" y="f404"/>
                </a:cxn>
                <a:cxn ang="f221">
                  <a:pos x="f405" y="f406"/>
                </a:cxn>
                <a:cxn ang="f221">
                  <a:pos x="f407" y="f408"/>
                </a:cxn>
                <a:cxn ang="f221">
                  <a:pos x="f409" y="f410"/>
                </a:cxn>
                <a:cxn ang="f221">
                  <a:pos x="f403" y="f404"/>
                </a:cxn>
                <a:cxn ang="f221">
                  <a:pos x="f411" y="f412"/>
                </a:cxn>
                <a:cxn ang="f221">
                  <a:pos x="f413" y="f414"/>
                </a:cxn>
                <a:cxn ang="f221">
                  <a:pos x="f415" y="f416"/>
                </a:cxn>
                <a:cxn ang="f221">
                  <a:pos x="f417" y="f418"/>
                </a:cxn>
                <a:cxn ang="f221">
                  <a:pos x="f411" y="f412"/>
                </a:cxn>
              </a:cxnLst>
              <a:rect l="f352" t="f355" r="f353" b="f354"/>
              <a:pathLst>
                <a:path w="342" h="34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8" y="f16"/>
                    <a:pt x="f17" y="f18"/>
                    <a:pt x="f19" y="f20"/>
                  </a:cubicBezTo>
                  <a:cubicBezTo>
                    <a:pt x="f21" y="f22"/>
                    <a:pt x="f23" y="f5"/>
                    <a:pt x="f24" y="f25"/>
                  </a:cubicBezTo>
                  <a:cubicBezTo>
                    <a:pt x="f26" y="f20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16"/>
                  </a:cubicBezTo>
                  <a:cubicBezTo>
                    <a:pt x="f29" y="f36"/>
                    <a:pt x="f37" y="f38"/>
                    <a:pt x="f39" y="f40"/>
                  </a:cubicBezTo>
                  <a:cubicBezTo>
                    <a:pt x="f41" y="f42"/>
                    <a:pt x="f39" y="f43"/>
                    <a:pt x="f39" y="f44"/>
                  </a:cubicBezTo>
                  <a:cubicBezTo>
                    <a:pt x="f45" y="f44"/>
                    <a:pt x="f33" y="f46"/>
                    <a:pt x="f47" y="f44"/>
                  </a:cubicBezTo>
                  <a:cubicBezTo>
                    <a:pt x="f48" y="f49"/>
                    <a:pt x="f6" y="f50"/>
                    <a:pt x="f6" y="f51"/>
                  </a:cubicBezTo>
                  <a:cubicBezTo>
                    <a:pt x="f6" y="f52"/>
                    <a:pt x="f53" y="f54"/>
                    <a:pt x="f6" y="f55"/>
                  </a:cubicBezTo>
                  <a:cubicBezTo>
                    <a:pt x="f6" y="f56"/>
                    <a:pt x="f48" y="f57"/>
                    <a:pt x="f47" y="f58"/>
                  </a:cubicBezTo>
                  <a:cubicBezTo>
                    <a:pt x="f35" y="f58"/>
                    <a:pt x="f59" y="f58"/>
                    <a:pt x="f60" y="f58"/>
                  </a:cubicBezTo>
                  <a:cubicBezTo>
                    <a:pt x="f61" y="f58"/>
                    <a:pt x="f62" y="f63"/>
                    <a:pt x="f62" y="f64"/>
                  </a:cubicBezTo>
                  <a:cubicBezTo>
                    <a:pt x="f62" y="f65"/>
                    <a:pt x="f62" y="f66"/>
                    <a:pt x="f62" y="f67"/>
                  </a:cubicBezTo>
                  <a:cubicBezTo>
                    <a:pt x="f68" y="f65"/>
                    <a:pt x="f8" y="f69"/>
                    <a:pt x="f70" y="f71"/>
                  </a:cubicBezTo>
                  <a:cubicBezTo>
                    <a:pt x="f72" y="f7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5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8" y="f9"/>
                  </a:cubicBezTo>
                  <a:close/>
                  <a:moveTo>
                    <a:pt x="f45" y="f92"/>
                  </a:moveTo>
                  <a:cubicBezTo>
                    <a:pt x="f93" y="f94"/>
                    <a:pt x="f95" y="f96"/>
                    <a:pt x="f56" y="f97"/>
                  </a:cubicBezTo>
                  <a:cubicBezTo>
                    <a:pt x="f71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3" y="f80"/>
                  </a:cubicBezTo>
                  <a:cubicBezTo>
                    <a:pt x="f103" y="f105"/>
                    <a:pt x="f106" y="f92"/>
                    <a:pt x="f45" y="f92"/>
                  </a:cubicBezTo>
                  <a:close/>
                  <a:moveTo>
                    <a:pt x="f17" y="f107"/>
                  </a:moveTo>
                  <a:cubicBezTo>
                    <a:pt x="f108" y="f109"/>
                    <a:pt x="f110" y="f111"/>
                    <a:pt x="f112" y="f111"/>
                  </a:cubicBezTo>
                  <a:cubicBezTo>
                    <a:pt x="f113" y="f114"/>
                    <a:pt x="f115" y="f109"/>
                    <a:pt x="f116" y="f107"/>
                  </a:cubicBezTo>
                  <a:cubicBezTo>
                    <a:pt x="f116" y="f73"/>
                    <a:pt x="f113" y="f28"/>
                    <a:pt x="f61" y="f28"/>
                  </a:cubicBezTo>
                  <a:cubicBezTo>
                    <a:pt x="f23" y="f28"/>
                    <a:pt x="f17" y="f73"/>
                    <a:pt x="f17" y="f107"/>
                  </a:cubicBezTo>
                  <a:close/>
                  <a:moveTo>
                    <a:pt x="f110" y="f39"/>
                  </a:moveTo>
                  <a:cubicBezTo>
                    <a:pt x="f117" y="f26"/>
                    <a:pt x="f118" y="f89"/>
                    <a:pt x="f119" y="f89"/>
                  </a:cubicBezTo>
                  <a:cubicBezTo>
                    <a:pt x="f120" y="f89"/>
                    <a:pt x="f121" y="f122"/>
                    <a:pt x="f123" y="f124"/>
                  </a:cubicBezTo>
                  <a:cubicBezTo>
                    <a:pt x="f125" y="f54"/>
                    <a:pt x="f126" y="f64"/>
                    <a:pt x="f127" y="f128"/>
                  </a:cubicBezTo>
                  <a:cubicBezTo>
                    <a:pt x="f108" y="f129"/>
                    <a:pt x="f110" y="f130"/>
                    <a:pt x="f110" y="f39"/>
                  </a:cubicBezTo>
                  <a:close/>
                  <a:moveTo>
                    <a:pt x="f131" y="f132"/>
                  </a:moveTo>
                  <a:cubicBezTo>
                    <a:pt x="f133" y="f134"/>
                    <a:pt x="f135" y="f62"/>
                    <a:pt x="f136" y="f137"/>
                  </a:cubicBezTo>
                  <a:cubicBezTo>
                    <a:pt x="f138" y="f139"/>
                    <a:pt x="f2" y="f140"/>
                    <a:pt x="f141" y="f37"/>
                  </a:cubicBezTo>
                  <a:cubicBezTo>
                    <a:pt x="f100" y="f113"/>
                    <a:pt x="f142" y="f143"/>
                    <a:pt x="f83" y="f42"/>
                  </a:cubicBezTo>
                  <a:cubicBezTo>
                    <a:pt x="f46" y="f144"/>
                    <a:pt x="f145" y="f136"/>
                    <a:pt x="f131" y="f132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522A05C5-D3BA-60F3-E7AA-3EFD602D9DD8}"/>
                </a:ext>
              </a:extLst>
            </p:cNvPr>
            <p:cNvSpPr/>
            <p:nvPr/>
          </p:nvSpPr>
          <p:spPr>
            <a:xfrm>
              <a:off x="15284452" y="1978030"/>
              <a:ext cx="2746372" cy="2730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2"/>
                <a:gd name="f7" fmla="val 340"/>
                <a:gd name="f8" fmla="val 122"/>
                <a:gd name="f9" fmla="val 147"/>
                <a:gd name="f10" fmla="val 100"/>
                <a:gd name="f11" fmla="val 138"/>
                <a:gd name="f12" fmla="val 102"/>
                <a:gd name="f13" fmla="val 124"/>
                <a:gd name="f14" fmla="val 109"/>
                <a:gd name="f15" fmla="val 108"/>
                <a:gd name="f16" fmla="val 79"/>
                <a:gd name="f17" fmla="val 134"/>
                <a:gd name="f18" fmla="val 50"/>
                <a:gd name="f19" fmla="val 146"/>
                <a:gd name="f20" fmla="val 20"/>
                <a:gd name="f21" fmla="val 152"/>
                <a:gd name="f22" fmla="val 4"/>
                <a:gd name="f23" fmla="val 162"/>
                <a:gd name="f24" fmla="val 178"/>
                <a:gd name="f25" fmla="val 7"/>
                <a:gd name="f26" fmla="val 208"/>
                <a:gd name="f27" fmla="val 239"/>
                <a:gd name="f28" fmla="val 33"/>
                <a:gd name="f29" fmla="val 270"/>
                <a:gd name="f30" fmla="val 45"/>
                <a:gd name="f31" fmla="val 288"/>
                <a:gd name="f32" fmla="val 52"/>
                <a:gd name="f33" fmla="val 291"/>
                <a:gd name="f34" fmla="val 62"/>
                <a:gd name="f35" fmla="val 284"/>
                <a:gd name="f36" fmla="val 113"/>
                <a:gd name="f37" fmla="val 256"/>
                <a:gd name="f38" fmla="val 148"/>
                <a:gd name="f39" fmla="val 242"/>
                <a:gd name="f40" fmla="val 182"/>
                <a:gd name="f41" fmla="val 241"/>
                <a:gd name="f42" fmla="val 183"/>
                <a:gd name="f43" fmla="val 184"/>
                <a:gd name="f44" fmla="val 186"/>
                <a:gd name="f45" fmla="val 266"/>
                <a:gd name="f46" fmla="val 187"/>
                <a:gd name="f47" fmla="val 315"/>
                <a:gd name="f48" fmla="val 334"/>
                <a:gd name="f49" fmla="val 185"/>
                <a:gd name="f50" fmla="val 193"/>
                <a:gd name="f51" fmla="val 212"/>
                <a:gd name="f52" fmla="val 245"/>
                <a:gd name="f53" fmla="val 341"/>
                <a:gd name="f54" fmla="val 277"/>
                <a:gd name="f55" fmla="val 310"/>
                <a:gd name="f56" fmla="val 329"/>
                <a:gd name="f57" fmla="val 337"/>
                <a:gd name="f58" fmla="val 336"/>
                <a:gd name="f59" fmla="val 253"/>
                <a:gd name="f60" fmla="val 221"/>
                <a:gd name="f61" fmla="val 196"/>
                <a:gd name="f62" fmla="val 191"/>
                <a:gd name="f63" fmla="val 332"/>
                <a:gd name="f64" fmla="val 306"/>
                <a:gd name="f65" fmla="val 298"/>
                <a:gd name="f66" fmla="val 290"/>
                <a:gd name="f67" fmla="val 281"/>
                <a:gd name="f68" fmla="val 156"/>
                <a:gd name="f69" fmla="val 314"/>
                <a:gd name="f70" fmla="val 89"/>
                <a:gd name="f71" fmla="val 330"/>
                <a:gd name="f72" fmla="val 67"/>
                <a:gd name="f73" fmla="val 61"/>
                <a:gd name="f74" fmla="val 338"/>
                <a:gd name="f75" fmla="val 51"/>
                <a:gd name="f76" fmla="val 317"/>
                <a:gd name="f77" fmla="val 37"/>
                <a:gd name="f78" fmla="val 289"/>
                <a:gd name="f79" fmla="val 24"/>
                <a:gd name="f80" fmla="val 261"/>
                <a:gd name="f81" fmla="val 10"/>
                <a:gd name="f82" fmla="val 232"/>
                <a:gd name="f83" fmla="val 210"/>
                <a:gd name="f84" fmla="val 2"/>
                <a:gd name="f85" fmla="val 205"/>
                <a:gd name="f86" fmla="val 25"/>
                <a:gd name="f87" fmla="val 194"/>
                <a:gd name="f88" fmla="val 56"/>
                <a:gd name="f89" fmla="val 179"/>
                <a:gd name="f90" fmla="val 87"/>
                <a:gd name="f91" fmla="val 164"/>
                <a:gd name="f92" fmla="val 323"/>
                <a:gd name="f93" fmla="val 300"/>
                <a:gd name="f94" fmla="val 324"/>
                <a:gd name="f95" fmla="val 328"/>
                <a:gd name="f96" fmla="val 297"/>
                <a:gd name="f97" fmla="val 262"/>
                <a:gd name="f98" fmla="val 228"/>
                <a:gd name="f99" fmla="val 301"/>
                <a:gd name="f100" fmla="val 198"/>
                <a:gd name="f101" fmla="val 267"/>
                <a:gd name="f102" fmla="val 233"/>
                <a:gd name="f103" fmla="val 204"/>
                <a:gd name="f104" fmla="val 226"/>
                <a:gd name="f105" fmla="val 295"/>
                <a:gd name="f106" fmla="val 231"/>
                <a:gd name="f107" fmla="val 95"/>
                <a:gd name="f108" fmla="val 133"/>
                <a:gd name="f109" fmla="val 130"/>
                <a:gd name="f110" fmla="val 161"/>
                <a:gd name="f111" fmla="val 158"/>
                <a:gd name="f112" fmla="val 195"/>
                <a:gd name="f113" fmla="val 230"/>
                <a:gd name="f114" fmla="val 159"/>
                <a:gd name="f115" fmla="val 259"/>
                <a:gd name="f116" fmla="val 258"/>
                <a:gd name="f117" fmla="val 160"/>
                <a:gd name="f118" fmla="val 132"/>
                <a:gd name="f119" fmla="val 98"/>
                <a:gd name="f120" fmla="val 64"/>
                <a:gd name="f121" fmla="val 34"/>
                <a:gd name="f122" fmla="val 209"/>
                <a:gd name="f123" fmla="val 35"/>
                <a:gd name="f124" fmla="val 244"/>
                <a:gd name="f125" fmla="val 36"/>
                <a:gd name="f126" fmla="val 66"/>
                <a:gd name="f127" fmla="val 99"/>
                <a:gd name="f128" fmla="val 305"/>
                <a:gd name="f129" fmla="val 304"/>
                <a:gd name="f130" fmla="val 275"/>
                <a:gd name="f131" fmla="val 139"/>
                <a:gd name="f132" fmla="val 154"/>
                <a:gd name="f133" fmla="val 149"/>
                <a:gd name="f134" fmla="val 175"/>
                <a:gd name="f135" fmla="val 157"/>
                <a:gd name="f136" fmla="val 165"/>
                <a:gd name="f137" fmla="val 207"/>
                <a:gd name="f138" fmla="val 172"/>
                <a:gd name="f139" fmla="val 223"/>
                <a:gd name="f140" fmla="val 238"/>
                <a:gd name="f141" fmla="val 188"/>
                <a:gd name="f142" fmla="val 177"/>
                <a:gd name="f143" fmla="val 200"/>
                <a:gd name="f144" fmla="val 173"/>
                <a:gd name="f145" fmla="val 166"/>
                <a:gd name="f146" fmla="+- 0 0 -90"/>
                <a:gd name="f147" fmla="*/ f3 1 342"/>
                <a:gd name="f148" fmla="*/ f4 1 340"/>
                <a:gd name="f149" fmla="val f5"/>
                <a:gd name="f150" fmla="val f6"/>
                <a:gd name="f151" fmla="val f7"/>
                <a:gd name="f152" fmla="*/ f146 f0 1"/>
                <a:gd name="f153" fmla="+- f151 0 f149"/>
                <a:gd name="f154" fmla="+- f150 0 f149"/>
                <a:gd name="f155" fmla="*/ f152 1 f2"/>
                <a:gd name="f156" fmla="*/ f154 1 342"/>
                <a:gd name="f157" fmla="*/ f153 1 340"/>
                <a:gd name="f158" fmla="*/ 122 f154 1"/>
                <a:gd name="f159" fmla="*/ 147 f153 1"/>
                <a:gd name="f160" fmla="*/ 109 f154 1"/>
                <a:gd name="f161" fmla="*/ 108 f153 1"/>
                <a:gd name="f162" fmla="*/ 146 f154 1"/>
                <a:gd name="f163" fmla="*/ 20 f153 1"/>
                <a:gd name="f164" fmla="*/ 178 f154 1"/>
                <a:gd name="f165" fmla="*/ 7 f153 1"/>
                <a:gd name="f166" fmla="*/ 270 f154 1"/>
                <a:gd name="f167" fmla="*/ 45 f153 1"/>
                <a:gd name="f168" fmla="*/ 284 f154 1"/>
                <a:gd name="f169" fmla="*/ 79 f153 1"/>
                <a:gd name="f170" fmla="*/ 242 f154 1"/>
                <a:gd name="f171" fmla="*/ 182 f153 1"/>
                <a:gd name="f172" fmla="*/ 186 f153 1"/>
                <a:gd name="f173" fmla="*/ 315 f154 1"/>
                <a:gd name="f174" fmla="*/ 342 f154 1"/>
                <a:gd name="f175" fmla="*/ 212 f153 1"/>
                <a:gd name="f176" fmla="*/ 310 f153 1"/>
                <a:gd name="f177" fmla="*/ 336 f153 1"/>
                <a:gd name="f178" fmla="*/ 221 f154 1"/>
                <a:gd name="f179" fmla="*/ 191 f154 1"/>
                <a:gd name="f180" fmla="*/ 306 f153 1"/>
                <a:gd name="f181" fmla="*/ 281 f153 1"/>
                <a:gd name="f182" fmla="*/ 89 f154 1"/>
                <a:gd name="f183" fmla="*/ 330 f153 1"/>
                <a:gd name="f184" fmla="*/ 51 f154 1"/>
                <a:gd name="f185" fmla="*/ 317 f153 1"/>
                <a:gd name="f186" fmla="*/ 10 f154 1"/>
                <a:gd name="f187" fmla="*/ 232 f153 1"/>
                <a:gd name="f188" fmla="*/ 25 f154 1"/>
                <a:gd name="f189" fmla="*/ 194 f153 1"/>
                <a:gd name="f190" fmla="*/ 266 f154 1"/>
                <a:gd name="f191" fmla="*/ 323 f153 1"/>
                <a:gd name="f192" fmla="*/ 329 f154 1"/>
                <a:gd name="f193" fmla="*/ 262 f153 1"/>
                <a:gd name="f194" fmla="*/ 267 f154 1"/>
                <a:gd name="f195" fmla="*/ 198 f153 1"/>
                <a:gd name="f196" fmla="*/ 204 f154 1"/>
                <a:gd name="f197" fmla="*/ 261 f153 1"/>
                <a:gd name="f198" fmla="*/ 134 f154 1"/>
                <a:gd name="f199" fmla="*/ 95 f153 1"/>
                <a:gd name="f200" fmla="*/ 195 f154 1"/>
                <a:gd name="f201" fmla="*/ 158 f153 1"/>
                <a:gd name="f202" fmla="*/ 258 f154 1"/>
                <a:gd name="f203" fmla="*/ 196 f154 1"/>
                <a:gd name="f204" fmla="*/ 33 f153 1"/>
                <a:gd name="f205" fmla="*/ 161 f154 1"/>
                <a:gd name="f206" fmla="*/ 242 f153 1"/>
                <a:gd name="f207" fmla="*/ 98 f154 1"/>
                <a:gd name="f208" fmla="*/ 179 f153 1"/>
                <a:gd name="f209" fmla="*/ 35 f154 1"/>
                <a:gd name="f210" fmla="*/ 244 f153 1"/>
                <a:gd name="f211" fmla="*/ 99 f154 1"/>
                <a:gd name="f212" fmla="*/ 305 f153 1"/>
                <a:gd name="f213" fmla="*/ 139 f154 1"/>
                <a:gd name="f214" fmla="*/ 154 f153 1"/>
                <a:gd name="f215" fmla="*/ 165 f154 1"/>
                <a:gd name="f216" fmla="*/ 207 f153 1"/>
                <a:gd name="f217" fmla="*/ 188 f154 1"/>
                <a:gd name="f218" fmla="*/ 256 f153 1"/>
                <a:gd name="f219" fmla="*/ 210 f154 1"/>
                <a:gd name="f220" fmla="*/ 183 f153 1"/>
                <a:gd name="f221" fmla="+- f155 0 f1"/>
                <a:gd name="f222" fmla="*/ f158 1 342"/>
                <a:gd name="f223" fmla="*/ f159 1 340"/>
                <a:gd name="f224" fmla="*/ f160 1 342"/>
                <a:gd name="f225" fmla="*/ f161 1 340"/>
                <a:gd name="f226" fmla="*/ f162 1 342"/>
                <a:gd name="f227" fmla="*/ f163 1 340"/>
                <a:gd name="f228" fmla="*/ f164 1 342"/>
                <a:gd name="f229" fmla="*/ f165 1 340"/>
                <a:gd name="f230" fmla="*/ f166 1 342"/>
                <a:gd name="f231" fmla="*/ f167 1 340"/>
                <a:gd name="f232" fmla="*/ f168 1 342"/>
                <a:gd name="f233" fmla="*/ f169 1 340"/>
                <a:gd name="f234" fmla="*/ f170 1 342"/>
                <a:gd name="f235" fmla="*/ f171 1 340"/>
                <a:gd name="f236" fmla="*/ f172 1 340"/>
                <a:gd name="f237" fmla="*/ f173 1 342"/>
                <a:gd name="f238" fmla="*/ f174 1 342"/>
                <a:gd name="f239" fmla="*/ f175 1 340"/>
                <a:gd name="f240" fmla="*/ f176 1 340"/>
                <a:gd name="f241" fmla="*/ f177 1 340"/>
                <a:gd name="f242" fmla="*/ f178 1 342"/>
                <a:gd name="f243" fmla="*/ f179 1 342"/>
                <a:gd name="f244" fmla="*/ f180 1 340"/>
                <a:gd name="f245" fmla="*/ f181 1 340"/>
                <a:gd name="f246" fmla="*/ f182 1 342"/>
                <a:gd name="f247" fmla="*/ f183 1 340"/>
                <a:gd name="f248" fmla="*/ f184 1 342"/>
                <a:gd name="f249" fmla="*/ f185 1 340"/>
                <a:gd name="f250" fmla="*/ f186 1 342"/>
                <a:gd name="f251" fmla="*/ f187 1 340"/>
                <a:gd name="f252" fmla="*/ f188 1 342"/>
                <a:gd name="f253" fmla="*/ f189 1 340"/>
                <a:gd name="f254" fmla="*/ f190 1 342"/>
                <a:gd name="f255" fmla="*/ f191 1 340"/>
                <a:gd name="f256" fmla="*/ f192 1 342"/>
                <a:gd name="f257" fmla="*/ f193 1 340"/>
                <a:gd name="f258" fmla="*/ f194 1 342"/>
                <a:gd name="f259" fmla="*/ f195 1 340"/>
                <a:gd name="f260" fmla="*/ f196 1 342"/>
                <a:gd name="f261" fmla="*/ f197 1 340"/>
                <a:gd name="f262" fmla="*/ f198 1 342"/>
                <a:gd name="f263" fmla="*/ f199 1 340"/>
                <a:gd name="f264" fmla="*/ f200 1 342"/>
                <a:gd name="f265" fmla="*/ f201 1 340"/>
                <a:gd name="f266" fmla="*/ f202 1 342"/>
                <a:gd name="f267" fmla="*/ f203 1 342"/>
                <a:gd name="f268" fmla="*/ f204 1 340"/>
                <a:gd name="f269" fmla="*/ f205 1 342"/>
                <a:gd name="f270" fmla="*/ f206 1 340"/>
                <a:gd name="f271" fmla="*/ f207 1 342"/>
                <a:gd name="f272" fmla="*/ f208 1 340"/>
                <a:gd name="f273" fmla="*/ f209 1 342"/>
                <a:gd name="f274" fmla="*/ f210 1 340"/>
                <a:gd name="f275" fmla="*/ f211 1 342"/>
                <a:gd name="f276" fmla="*/ f212 1 340"/>
                <a:gd name="f277" fmla="*/ f213 1 342"/>
                <a:gd name="f278" fmla="*/ f214 1 340"/>
                <a:gd name="f279" fmla="*/ f215 1 342"/>
                <a:gd name="f280" fmla="*/ f216 1 340"/>
                <a:gd name="f281" fmla="*/ f217 1 342"/>
                <a:gd name="f282" fmla="*/ f218 1 340"/>
                <a:gd name="f283" fmla="*/ f219 1 342"/>
                <a:gd name="f284" fmla="*/ f220 1 340"/>
                <a:gd name="f285" fmla="*/ 0 1 f156"/>
                <a:gd name="f286" fmla="*/ f150 1 f156"/>
                <a:gd name="f287" fmla="*/ 0 1 f157"/>
                <a:gd name="f288" fmla="*/ f151 1 f157"/>
                <a:gd name="f289" fmla="*/ f222 1 f156"/>
                <a:gd name="f290" fmla="*/ f223 1 f157"/>
                <a:gd name="f291" fmla="*/ f224 1 f156"/>
                <a:gd name="f292" fmla="*/ f225 1 f157"/>
                <a:gd name="f293" fmla="*/ f226 1 f156"/>
                <a:gd name="f294" fmla="*/ f227 1 f157"/>
                <a:gd name="f295" fmla="*/ f228 1 f156"/>
                <a:gd name="f296" fmla="*/ f229 1 f157"/>
                <a:gd name="f297" fmla="*/ f230 1 f156"/>
                <a:gd name="f298" fmla="*/ f231 1 f157"/>
                <a:gd name="f299" fmla="*/ f232 1 f156"/>
                <a:gd name="f300" fmla="*/ f233 1 f157"/>
                <a:gd name="f301" fmla="*/ f234 1 f156"/>
                <a:gd name="f302" fmla="*/ f235 1 f157"/>
                <a:gd name="f303" fmla="*/ f236 1 f157"/>
                <a:gd name="f304" fmla="*/ f237 1 f156"/>
                <a:gd name="f305" fmla="*/ f238 1 f156"/>
                <a:gd name="f306" fmla="*/ f239 1 f157"/>
                <a:gd name="f307" fmla="*/ f240 1 f157"/>
                <a:gd name="f308" fmla="*/ f241 1 f157"/>
                <a:gd name="f309" fmla="*/ f242 1 f156"/>
                <a:gd name="f310" fmla="*/ f243 1 f156"/>
                <a:gd name="f311" fmla="*/ f244 1 f157"/>
                <a:gd name="f312" fmla="*/ f245 1 f157"/>
                <a:gd name="f313" fmla="*/ f246 1 f156"/>
                <a:gd name="f314" fmla="*/ f247 1 f157"/>
                <a:gd name="f315" fmla="*/ f248 1 f156"/>
                <a:gd name="f316" fmla="*/ f249 1 f157"/>
                <a:gd name="f317" fmla="*/ f250 1 f156"/>
                <a:gd name="f318" fmla="*/ f251 1 f157"/>
                <a:gd name="f319" fmla="*/ f252 1 f156"/>
                <a:gd name="f320" fmla="*/ f253 1 f157"/>
                <a:gd name="f321" fmla="*/ f254 1 f156"/>
                <a:gd name="f322" fmla="*/ f255 1 f157"/>
                <a:gd name="f323" fmla="*/ f256 1 f156"/>
                <a:gd name="f324" fmla="*/ f257 1 f157"/>
                <a:gd name="f325" fmla="*/ f258 1 f156"/>
                <a:gd name="f326" fmla="*/ f259 1 f157"/>
                <a:gd name="f327" fmla="*/ f260 1 f156"/>
                <a:gd name="f328" fmla="*/ f261 1 f157"/>
                <a:gd name="f329" fmla="*/ f262 1 f156"/>
                <a:gd name="f330" fmla="*/ f263 1 f157"/>
                <a:gd name="f331" fmla="*/ f264 1 f156"/>
                <a:gd name="f332" fmla="*/ f265 1 f157"/>
                <a:gd name="f333" fmla="*/ f266 1 f156"/>
                <a:gd name="f334" fmla="*/ f267 1 f156"/>
                <a:gd name="f335" fmla="*/ f268 1 f157"/>
                <a:gd name="f336" fmla="*/ f269 1 f156"/>
                <a:gd name="f337" fmla="*/ f270 1 f157"/>
                <a:gd name="f338" fmla="*/ f271 1 f156"/>
                <a:gd name="f339" fmla="*/ f272 1 f157"/>
                <a:gd name="f340" fmla="*/ f273 1 f156"/>
                <a:gd name="f341" fmla="*/ f274 1 f157"/>
                <a:gd name="f342" fmla="*/ f275 1 f156"/>
                <a:gd name="f343" fmla="*/ f276 1 f157"/>
                <a:gd name="f344" fmla="*/ f277 1 f156"/>
                <a:gd name="f345" fmla="*/ f278 1 f157"/>
                <a:gd name="f346" fmla="*/ f279 1 f156"/>
                <a:gd name="f347" fmla="*/ f280 1 f157"/>
                <a:gd name="f348" fmla="*/ f281 1 f156"/>
                <a:gd name="f349" fmla="*/ f282 1 f157"/>
                <a:gd name="f350" fmla="*/ f283 1 f156"/>
                <a:gd name="f351" fmla="*/ f284 1 f157"/>
                <a:gd name="f352" fmla="*/ f285 f147 1"/>
                <a:gd name="f353" fmla="*/ f286 f147 1"/>
                <a:gd name="f354" fmla="*/ f288 f148 1"/>
                <a:gd name="f355" fmla="*/ f287 f148 1"/>
                <a:gd name="f356" fmla="*/ f289 f147 1"/>
                <a:gd name="f357" fmla="*/ f290 f148 1"/>
                <a:gd name="f358" fmla="*/ f291 f147 1"/>
                <a:gd name="f359" fmla="*/ f292 f148 1"/>
                <a:gd name="f360" fmla="*/ f293 f147 1"/>
                <a:gd name="f361" fmla="*/ f294 f148 1"/>
                <a:gd name="f362" fmla="*/ f295 f147 1"/>
                <a:gd name="f363" fmla="*/ f296 f148 1"/>
                <a:gd name="f364" fmla="*/ f297 f147 1"/>
                <a:gd name="f365" fmla="*/ f298 f148 1"/>
                <a:gd name="f366" fmla="*/ f299 f147 1"/>
                <a:gd name="f367" fmla="*/ f300 f148 1"/>
                <a:gd name="f368" fmla="*/ f301 f147 1"/>
                <a:gd name="f369" fmla="*/ f302 f148 1"/>
                <a:gd name="f370" fmla="*/ f303 f148 1"/>
                <a:gd name="f371" fmla="*/ f304 f147 1"/>
                <a:gd name="f372" fmla="*/ f305 f147 1"/>
                <a:gd name="f373" fmla="*/ f306 f148 1"/>
                <a:gd name="f374" fmla="*/ f307 f148 1"/>
                <a:gd name="f375" fmla="*/ f308 f148 1"/>
                <a:gd name="f376" fmla="*/ f309 f147 1"/>
                <a:gd name="f377" fmla="*/ f310 f147 1"/>
                <a:gd name="f378" fmla="*/ f311 f148 1"/>
                <a:gd name="f379" fmla="*/ f312 f148 1"/>
                <a:gd name="f380" fmla="*/ f313 f147 1"/>
                <a:gd name="f381" fmla="*/ f314 f148 1"/>
                <a:gd name="f382" fmla="*/ f315 f147 1"/>
                <a:gd name="f383" fmla="*/ f316 f148 1"/>
                <a:gd name="f384" fmla="*/ f317 f147 1"/>
                <a:gd name="f385" fmla="*/ f318 f148 1"/>
                <a:gd name="f386" fmla="*/ f319 f147 1"/>
                <a:gd name="f387" fmla="*/ f320 f148 1"/>
                <a:gd name="f388" fmla="*/ f321 f147 1"/>
                <a:gd name="f389" fmla="*/ f322 f148 1"/>
                <a:gd name="f390" fmla="*/ f323 f147 1"/>
                <a:gd name="f391" fmla="*/ f324 f148 1"/>
                <a:gd name="f392" fmla="*/ f325 f147 1"/>
                <a:gd name="f393" fmla="*/ f326 f148 1"/>
                <a:gd name="f394" fmla="*/ f327 f147 1"/>
                <a:gd name="f395" fmla="*/ f328 f148 1"/>
                <a:gd name="f396" fmla="*/ f329 f147 1"/>
                <a:gd name="f397" fmla="*/ f330 f148 1"/>
                <a:gd name="f398" fmla="*/ f331 f147 1"/>
                <a:gd name="f399" fmla="*/ f332 f148 1"/>
                <a:gd name="f400" fmla="*/ f333 f147 1"/>
                <a:gd name="f401" fmla="*/ f334 f147 1"/>
                <a:gd name="f402" fmla="*/ f335 f148 1"/>
                <a:gd name="f403" fmla="*/ f336 f147 1"/>
                <a:gd name="f404" fmla="*/ f337 f148 1"/>
                <a:gd name="f405" fmla="*/ f338 f147 1"/>
                <a:gd name="f406" fmla="*/ f339 f148 1"/>
                <a:gd name="f407" fmla="*/ f340 f147 1"/>
                <a:gd name="f408" fmla="*/ f341 f148 1"/>
                <a:gd name="f409" fmla="*/ f342 f147 1"/>
                <a:gd name="f410" fmla="*/ f343 f148 1"/>
                <a:gd name="f411" fmla="*/ f344 f147 1"/>
                <a:gd name="f412" fmla="*/ f345 f148 1"/>
                <a:gd name="f413" fmla="*/ f346 f147 1"/>
                <a:gd name="f414" fmla="*/ f347 f148 1"/>
                <a:gd name="f415" fmla="*/ f348 f147 1"/>
                <a:gd name="f416" fmla="*/ f349 f148 1"/>
                <a:gd name="f417" fmla="*/ f350 f147 1"/>
                <a:gd name="f418" fmla="*/ f351 f1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356" y="f357"/>
                </a:cxn>
                <a:cxn ang="f221">
                  <a:pos x="f358" y="f359"/>
                </a:cxn>
                <a:cxn ang="f221">
                  <a:pos x="f360" y="f361"/>
                </a:cxn>
                <a:cxn ang="f221">
                  <a:pos x="f362" y="f363"/>
                </a:cxn>
                <a:cxn ang="f221">
                  <a:pos x="f364" y="f365"/>
                </a:cxn>
                <a:cxn ang="f221">
                  <a:pos x="f366" y="f367"/>
                </a:cxn>
                <a:cxn ang="f221">
                  <a:pos x="f368" y="f369"/>
                </a:cxn>
                <a:cxn ang="f221">
                  <a:pos x="f368" y="f370"/>
                </a:cxn>
                <a:cxn ang="f221">
                  <a:pos x="f371" y="f370"/>
                </a:cxn>
                <a:cxn ang="f221">
                  <a:pos x="f372" y="f373"/>
                </a:cxn>
                <a:cxn ang="f221">
                  <a:pos x="f372" y="f374"/>
                </a:cxn>
                <a:cxn ang="f221">
                  <a:pos x="f371" y="f375"/>
                </a:cxn>
                <a:cxn ang="f221">
                  <a:pos x="f376" y="f375"/>
                </a:cxn>
                <a:cxn ang="f221">
                  <a:pos x="f377" y="f378"/>
                </a:cxn>
                <a:cxn ang="f221">
                  <a:pos x="f377" y="f379"/>
                </a:cxn>
                <a:cxn ang="f221">
                  <a:pos x="f380" y="f381"/>
                </a:cxn>
                <a:cxn ang="f221">
                  <a:pos x="f382" y="f383"/>
                </a:cxn>
                <a:cxn ang="f221">
                  <a:pos x="f384" y="f385"/>
                </a:cxn>
                <a:cxn ang="f221">
                  <a:pos x="f386" y="f387"/>
                </a:cxn>
                <a:cxn ang="f221">
                  <a:pos x="f356" y="f357"/>
                </a:cxn>
                <a:cxn ang="f221">
                  <a:pos x="f388" y="f389"/>
                </a:cxn>
                <a:cxn ang="f221">
                  <a:pos x="f390" y="f391"/>
                </a:cxn>
                <a:cxn ang="f221">
                  <a:pos x="f392" y="f393"/>
                </a:cxn>
                <a:cxn ang="f221">
                  <a:pos x="f394" y="f395"/>
                </a:cxn>
                <a:cxn ang="f221">
                  <a:pos x="f388" y="f389"/>
                </a:cxn>
                <a:cxn ang="f221">
                  <a:pos x="f396" y="f397"/>
                </a:cxn>
                <a:cxn ang="f221">
                  <a:pos x="f398" y="f399"/>
                </a:cxn>
                <a:cxn ang="f221">
                  <a:pos x="f400" y="f397"/>
                </a:cxn>
                <a:cxn ang="f221">
                  <a:pos x="f401" y="f402"/>
                </a:cxn>
                <a:cxn ang="f221">
                  <a:pos x="f396" y="f397"/>
                </a:cxn>
                <a:cxn ang="f221">
                  <a:pos x="f403" y="f404"/>
                </a:cxn>
                <a:cxn ang="f221">
                  <a:pos x="f405" y="f406"/>
                </a:cxn>
                <a:cxn ang="f221">
                  <a:pos x="f407" y="f408"/>
                </a:cxn>
                <a:cxn ang="f221">
                  <a:pos x="f409" y="f410"/>
                </a:cxn>
                <a:cxn ang="f221">
                  <a:pos x="f403" y="f404"/>
                </a:cxn>
                <a:cxn ang="f221">
                  <a:pos x="f411" y="f412"/>
                </a:cxn>
                <a:cxn ang="f221">
                  <a:pos x="f413" y="f414"/>
                </a:cxn>
                <a:cxn ang="f221">
                  <a:pos x="f415" y="f416"/>
                </a:cxn>
                <a:cxn ang="f221">
                  <a:pos x="f417" y="f418"/>
                </a:cxn>
                <a:cxn ang="f221">
                  <a:pos x="f411" y="f412"/>
                </a:cxn>
              </a:cxnLst>
              <a:rect l="f352" t="f355" r="f353" b="f354"/>
              <a:pathLst>
                <a:path w="342" h="34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8" y="f16"/>
                    <a:pt x="f17" y="f18"/>
                    <a:pt x="f19" y="f20"/>
                  </a:cubicBezTo>
                  <a:cubicBezTo>
                    <a:pt x="f21" y="f22"/>
                    <a:pt x="f23" y="f5"/>
                    <a:pt x="f24" y="f25"/>
                  </a:cubicBezTo>
                  <a:cubicBezTo>
                    <a:pt x="f26" y="f20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16"/>
                  </a:cubicBezTo>
                  <a:cubicBezTo>
                    <a:pt x="f29" y="f36"/>
                    <a:pt x="f37" y="f38"/>
                    <a:pt x="f39" y="f40"/>
                  </a:cubicBezTo>
                  <a:cubicBezTo>
                    <a:pt x="f41" y="f42"/>
                    <a:pt x="f39" y="f43"/>
                    <a:pt x="f39" y="f44"/>
                  </a:cubicBezTo>
                  <a:cubicBezTo>
                    <a:pt x="f45" y="f44"/>
                    <a:pt x="f33" y="f46"/>
                    <a:pt x="f47" y="f44"/>
                  </a:cubicBezTo>
                  <a:cubicBezTo>
                    <a:pt x="f48" y="f49"/>
                    <a:pt x="f6" y="f50"/>
                    <a:pt x="f6" y="f51"/>
                  </a:cubicBezTo>
                  <a:cubicBezTo>
                    <a:pt x="f6" y="f52"/>
                    <a:pt x="f53" y="f54"/>
                    <a:pt x="f6" y="f55"/>
                  </a:cubicBezTo>
                  <a:cubicBezTo>
                    <a:pt x="f6" y="f56"/>
                    <a:pt x="f48" y="f57"/>
                    <a:pt x="f47" y="f58"/>
                  </a:cubicBezTo>
                  <a:cubicBezTo>
                    <a:pt x="f35" y="f58"/>
                    <a:pt x="f59" y="f58"/>
                    <a:pt x="f60" y="f58"/>
                  </a:cubicBezTo>
                  <a:cubicBezTo>
                    <a:pt x="f61" y="f58"/>
                    <a:pt x="f62" y="f63"/>
                    <a:pt x="f62" y="f64"/>
                  </a:cubicBezTo>
                  <a:cubicBezTo>
                    <a:pt x="f62" y="f65"/>
                    <a:pt x="f62" y="f66"/>
                    <a:pt x="f62" y="f67"/>
                  </a:cubicBezTo>
                  <a:cubicBezTo>
                    <a:pt x="f68" y="f65"/>
                    <a:pt x="f8" y="f69"/>
                    <a:pt x="f70" y="f71"/>
                  </a:cubicBezTo>
                  <a:cubicBezTo>
                    <a:pt x="f72" y="f7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5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8" y="f9"/>
                  </a:cubicBezTo>
                  <a:close/>
                  <a:moveTo>
                    <a:pt x="f45" y="f92"/>
                  </a:moveTo>
                  <a:cubicBezTo>
                    <a:pt x="f93" y="f94"/>
                    <a:pt x="f95" y="f96"/>
                    <a:pt x="f56" y="f97"/>
                  </a:cubicBezTo>
                  <a:cubicBezTo>
                    <a:pt x="f71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3" y="f80"/>
                  </a:cubicBezTo>
                  <a:cubicBezTo>
                    <a:pt x="f103" y="f105"/>
                    <a:pt x="f106" y="f92"/>
                    <a:pt x="f45" y="f92"/>
                  </a:cubicBezTo>
                  <a:close/>
                  <a:moveTo>
                    <a:pt x="f17" y="f107"/>
                  </a:moveTo>
                  <a:cubicBezTo>
                    <a:pt x="f108" y="f109"/>
                    <a:pt x="f110" y="f111"/>
                    <a:pt x="f112" y="f111"/>
                  </a:cubicBezTo>
                  <a:cubicBezTo>
                    <a:pt x="f113" y="f114"/>
                    <a:pt x="f115" y="f109"/>
                    <a:pt x="f116" y="f107"/>
                  </a:cubicBezTo>
                  <a:cubicBezTo>
                    <a:pt x="f116" y="f73"/>
                    <a:pt x="f113" y="f28"/>
                    <a:pt x="f61" y="f28"/>
                  </a:cubicBezTo>
                  <a:cubicBezTo>
                    <a:pt x="f23" y="f28"/>
                    <a:pt x="f17" y="f73"/>
                    <a:pt x="f17" y="f107"/>
                  </a:cubicBezTo>
                  <a:close/>
                  <a:moveTo>
                    <a:pt x="f110" y="f39"/>
                  </a:moveTo>
                  <a:cubicBezTo>
                    <a:pt x="f117" y="f26"/>
                    <a:pt x="f118" y="f89"/>
                    <a:pt x="f119" y="f89"/>
                  </a:cubicBezTo>
                  <a:cubicBezTo>
                    <a:pt x="f120" y="f89"/>
                    <a:pt x="f121" y="f122"/>
                    <a:pt x="f123" y="f124"/>
                  </a:cubicBezTo>
                  <a:cubicBezTo>
                    <a:pt x="f125" y="f54"/>
                    <a:pt x="f126" y="f64"/>
                    <a:pt x="f127" y="f128"/>
                  </a:cubicBezTo>
                  <a:cubicBezTo>
                    <a:pt x="f108" y="f129"/>
                    <a:pt x="f110" y="f130"/>
                    <a:pt x="f110" y="f39"/>
                  </a:cubicBezTo>
                  <a:close/>
                  <a:moveTo>
                    <a:pt x="f131" y="f132"/>
                  </a:moveTo>
                  <a:cubicBezTo>
                    <a:pt x="f133" y="f134"/>
                    <a:pt x="f135" y="f62"/>
                    <a:pt x="f136" y="f137"/>
                  </a:cubicBezTo>
                  <a:cubicBezTo>
                    <a:pt x="f138" y="f139"/>
                    <a:pt x="f2" y="f140"/>
                    <a:pt x="f141" y="f37"/>
                  </a:cubicBezTo>
                  <a:cubicBezTo>
                    <a:pt x="f100" y="f113"/>
                    <a:pt x="f142" y="f143"/>
                    <a:pt x="f83" y="f42"/>
                  </a:cubicBezTo>
                  <a:cubicBezTo>
                    <a:pt x="f46" y="f144"/>
                    <a:pt x="f145" y="f136"/>
                    <a:pt x="f131" y="f132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ADE14D58-FC40-C3E0-C365-5BF7A6363C6F}"/>
                </a:ext>
              </a:extLst>
            </p:cNvPr>
            <p:cNvSpPr/>
            <p:nvPr/>
          </p:nvSpPr>
          <p:spPr>
            <a:xfrm>
              <a:off x="17148172" y="3729042"/>
              <a:ext cx="544516" cy="6667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3"/>
                <a:gd name="f8" fmla="val 64"/>
                <a:gd name="f9" fmla="val 29"/>
                <a:gd name="f10" fmla="val 58"/>
                <a:gd name="f11" fmla="val 26"/>
                <a:gd name="f12" fmla="val 52"/>
                <a:gd name="f13" fmla="val 25"/>
                <a:gd name="f14" fmla="val 48"/>
                <a:gd name="f15" fmla="val 22"/>
                <a:gd name="f16" fmla="val 38"/>
                <a:gd name="f17" fmla="val 14"/>
                <a:gd name="f18" fmla="val 23"/>
                <a:gd name="f19" fmla="val 19"/>
                <a:gd name="f20" fmla="val 37"/>
                <a:gd name="f21" fmla="val 20"/>
                <a:gd name="f22" fmla="val 63"/>
                <a:gd name="f23" fmla="val 73"/>
                <a:gd name="f24" fmla="val 41"/>
                <a:gd name="f25" fmla="val 71"/>
                <a:gd name="f26" fmla="val 50"/>
                <a:gd name="f27" fmla="val 61"/>
                <a:gd name="f28" fmla="val 53"/>
                <a:gd name="f29" fmla="val 59"/>
                <a:gd name="f30" fmla="val 57"/>
                <a:gd name="f31" fmla="val 62"/>
                <a:gd name="f32" fmla="val 77"/>
                <a:gd name="f33" fmla="val 49"/>
                <a:gd name="f34" fmla="val 32"/>
                <a:gd name="f35" fmla="val 81"/>
                <a:gd name="f36" fmla="val 80"/>
                <a:gd name="f37" fmla="val 4"/>
                <a:gd name="f38" fmla="val 2"/>
                <a:gd name="f39" fmla="val 27"/>
                <a:gd name="f40" fmla="val 9"/>
                <a:gd name="f41" fmla="val 10"/>
                <a:gd name="f42" fmla="val 5"/>
                <a:gd name="f43" fmla="val 44"/>
                <a:gd name="f44" fmla="val 56"/>
                <a:gd name="f45" fmla="val 6"/>
                <a:gd name="f46" fmla="+- 0 0 -90"/>
                <a:gd name="f47" fmla="*/ f3 1 68"/>
                <a:gd name="f48" fmla="*/ f4 1 83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68"/>
                <a:gd name="f57" fmla="*/ f53 1 83"/>
                <a:gd name="f58" fmla="*/ 64 f54 1"/>
                <a:gd name="f59" fmla="*/ 29 f53 1"/>
                <a:gd name="f60" fmla="*/ 48 f54 1"/>
                <a:gd name="f61" fmla="*/ 22 f53 1"/>
                <a:gd name="f62" fmla="*/ 23 f54 1"/>
                <a:gd name="f63" fmla="*/ 25 f53 1"/>
                <a:gd name="f64" fmla="*/ 25 f54 1"/>
                <a:gd name="f65" fmla="*/ 63 f53 1"/>
                <a:gd name="f66" fmla="*/ 50 f54 1"/>
                <a:gd name="f67" fmla="*/ 61 f53 1"/>
                <a:gd name="f68" fmla="*/ 68 f54 1"/>
                <a:gd name="f69" fmla="*/ 53 f53 1"/>
                <a:gd name="f70" fmla="*/ 32 f54 1"/>
                <a:gd name="f71" fmla="*/ 81 f53 1"/>
                <a:gd name="f72" fmla="*/ 2 f54 1"/>
                <a:gd name="f73" fmla="*/ 50 f53 1"/>
                <a:gd name="f74" fmla="*/ 27 f54 1"/>
                <a:gd name="f75" fmla="*/ 5 f53 1"/>
                <a:gd name="f76" fmla="+- f55 0 f1"/>
                <a:gd name="f77" fmla="*/ f58 1 68"/>
                <a:gd name="f78" fmla="*/ f59 1 83"/>
                <a:gd name="f79" fmla="*/ f60 1 68"/>
                <a:gd name="f80" fmla="*/ f61 1 83"/>
                <a:gd name="f81" fmla="*/ f62 1 68"/>
                <a:gd name="f82" fmla="*/ f63 1 83"/>
                <a:gd name="f83" fmla="*/ f64 1 68"/>
                <a:gd name="f84" fmla="*/ f65 1 83"/>
                <a:gd name="f85" fmla="*/ f66 1 68"/>
                <a:gd name="f86" fmla="*/ f67 1 83"/>
                <a:gd name="f87" fmla="*/ f68 1 68"/>
                <a:gd name="f88" fmla="*/ f69 1 83"/>
                <a:gd name="f89" fmla="*/ f70 1 68"/>
                <a:gd name="f90" fmla="*/ f71 1 83"/>
                <a:gd name="f91" fmla="*/ f72 1 68"/>
                <a:gd name="f92" fmla="*/ f73 1 83"/>
                <a:gd name="f93" fmla="*/ f74 1 68"/>
                <a:gd name="f94" fmla="*/ f75 1 83"/>
                <a:gd name="f95" fmla="*/ 0 1 f56"/>
                <a:gd name="f96" fmla="*/ f50 1 f56"/>
                <a:gd name="f97" fmla="*/ 0 1 f57"/>
                <a:gd name="f98" fmla="*/ f51 1 f57"/>
                <a:gd name="f99" fmla="*/ f77 1 f56"/>
                <a:gd name="f100" fmla="*/ f78 1 f57"/>
                <a:gd name="f101" fmla="*/ f79 1 f56"/>
                <a:gd name="f102" fmla="*/ f80 1 f57"/>
                <a:gd name="f103" fmla="*/ f81 1 f56"/>
                <a:gd name="f104" fmla="*/ f82 1 f57"/>
                <a:gd name="f105" fmla="*/ f83 1 f56"/>
                <a:gd name="f106" fmla="*/ f84 1 f57"/>
                <a:gd name="f107" fmla="*/ f85 1 f56"/>
                <a:gd name="f108" fmla="*/ f86 1 f57"/>
                <a:gd name="f109" fmla="*/ f87 1 f56"/>
                <a:gd name="f110" fmla="*/ f88 1 f57"/>
                <a:gd name="f111" fmla="*/ f89 1 f56"/>
                <a:gd name="f112" fmla="*/ f90 1 f57"/>
                <a:gd name="f113" fmla="*/ f91 1 f56"/>
                <a:gd name="f114" fmla="*/ f92 1 f57"/>
                <a:gd name="f115" fmla="*/ f93 1 f56"/>
                <a:gd name="f116" fmla="*/ f94 1 f57"/>
                <a:gd name="f117" fmla="*/ f95 f47 1"/>
                <a:gd name="f118" fmla="*/ f96 f47 1"/>
                <a:gd name="f119" fmla="*/ f98 f48 1"/>
                <a:gd name="f120" fmla="*/ f97 f48 1"/>
                <a:gd name="f121" fmla="*/ f99 f47 1"/>
                <a:gd name="f122" fmla="*/ f100 f48 1"/>
                <a:gd name="f123" fmla="*/ f101 f47 1"/>
                <a:gd name="f124" fmla="*/ f102 f48 1"/>
                <a:gd name="f125" fmla="*/ f103 f47 1"/>
                <a:gd name="f126" fmla="*/ f104 f48 1"/>
                <a:gd name="f127" fmla="*/ f105 f47 1"/>
                <a:gd name="f128" fmla="*/ f106 f48 1"/>
                <a:gd name="f129" fmla="*/ f107 f47 1"/>
                <a:gd name="f130" fmla="*/ f108 f48 1"/>
                <a:gd name="f131" fmla="*/ f109 f47 1"/>
                <a:gd name="f132" fmla="*/ f110 f48 1"/>
                <a:gd name="f133" fmla="*/ f111 f47 1"/>
                <a:gd name="f134" fmla="*/ f112 f48 1"/>
                <a:gd name="f135" fmla="*/ f113 f47 1"/>
                <a:gd name="f136" fmla="*/ f114 f48 1"/>
                <a:gd name="f137" fmla="*/ f115 f47 1"/>
                <a:gd name="f138" fmla="*/ f116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33" y="f134"/>
                </a:cxn>
                <a:cxn ang="f76">
                  <a:pos x="f135" y="f136"/>
                </a:cxn>
                <a:cxn ang="f76">
                  <a:pos x="f137" y="f138"/>
                </a:cxn>
                <a:cxn ang="f76">
                  <a:pos x="f121" y="f122"/>
                </a:cxn>
              </a:cxnLst>
              <a:rect l="f117" t="f120" r="f118" b="f119"/>
              <a:pathLst>
                <a:path w="68" h="8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1" y="f17"/>
                    <a:pt x="f18" y="f13"/>
                  </a:cubicBezTo>
                  <a:cubicBezTo>
                    <a:pt x="f19" y="f20"/>
                    <a:pt x="f21" y="f12"/>
                    <a:pt x="f13" y="f22"/>
                  </a:cubicBezTo>
                  <a:cubicBezTo>
                    <a:pt x="f9" y="f23"/>
                    <a:pt x="f24" y="f25"/>
                    <a:pt x="f26" y="f27"/>
                  </a:cubicBezTo>
                  <a:cubicBezTo>
                    <a:pt x="f28" y="f10"/>
                    <a:pt x="f29" y="f30"/>
                    <a:pt x="f6" y="f28"/>
                  </a:cubicBezTo>
                  <a:cubicBezTo>
                    <a:pt x="f31" y="f32"/>
                    <a:pt x="f33" y="f7"/>
                    <a:pt x="f34" y="f35"/>
                  </a:cubicBezTo>
                  <a:cubicBezTo>
                    <a:pt x="f17" y="f36"/>
                    <a:pt x="f37" y="f6"/>
                    <a:pt x="f38" y="f26"/>
                  </a:cubicBezTo>
                  <a:cubicBezTo>
                    <a:pt x="f5" y="f39"/>
                    <a:pt x="f40" y="f41"/>
                    <a:pt x="f39" y="f42"/>
                  </a:cubicBezTo>
                  <a:cubicBezTo>
                    <a:pt x="f43" y="f5"/>
                    <a:pt x="f44" y="f45"/>
                    <a:pt x="f8" y="f9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61EF142-98E2-9BAB-F200-60C30B748357}"/>
                </a:ext>
              </a:extLst>
            </p:cNvPr>
            <p:cNvSpPr/>
            <p:nvPr/>
          </p:nvSpPr>
          <p:spPr>
            <a:xfrm>
              <a:off x="16440153" y="2460622"/>
              <a:ext cx="595310" cy="6667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83"/>
                <a:gd name="f8" fmla="val 68"/>
                <a:gd name="f9" fmla="val 60"/>
                <a:gd name="f10" fmla="val 73"/>
                <a:gd name="f11" fmla="val 53"/>
                <a:gd name="f12" fmla="val 59"/>
                <a:gd name="f13" fmla="val 43"/>
                <a:gd name="f14" fmla="val 55"/>
                <a:gd name="f15" fmla="val 32"/>
                <a:gd name="f16" fmla="val 51"/>
                <a:gd name="f17" fmla="val 18"/>
                <a:gd name="f18" fmla="val 57"/>
                <a:gd name="f19" fmla="val 20"/>
                <a:gd name="f20" fmla="val 38"/>
                <a:gd name="f21" fmla="val 36"/>
                <a:gd name="f22" fmla="val 21"/>
                <a:gd name="f23" fmla="val 52"/>
                <a:gd name="f24" fmla="val 5"/>
                <a:gd name="f25" fmla="val 2"/>
                <a:gd name="f26" fmla="val 62"/>
                <a:gd name="f27" fmla="val 66"/>
                <a:gd name="f28" fmla="val 1"/>
                <a:gd name="f29" fmla="val 69"/>
                <a:gd name="f30" fmla="val 3"/>
                <a:gd name="f31" fmla="val 9"/>
                <a:gd name="f32" fmla="val 13"/>
                <a:gd name="f33" fmla="val 35"/>
                <a:gd name="f34" fmla="val 58"/>
                <a:gd name="f35" fmla="val 81"/>
                <a:gd name="f36" fmla="val 72"/>
                <a:gd name="f37" fmla="val 70"/>
                <a:gd name="f38" fmla="val 82"/>
                <a:gd name="f39" fmla="+- 0 0 -90"/>
                <a:gd name="f40" fmla="*/ f3 1 74"/>
                <a:gd name="f41" fmla="*/ f4 1 83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74"/>
                <a:gd name="f50" fmla="*/ f46 1 83"/>
                <a:gd name="f51" fmla="*/ 68 f47 1"/>
                <a:gd name="f52" fmla="*/ 83 f46 1"/>
                <a:gd name="f53" fmla="*/ 43 f47 1"/>
                <a:gd name="f54" fmla="*/ 55 f46 1"/>
                <a:gd name="f55" fmla="*/ 0 f47 1"/>
                <a:gd name="f56" fmla="*/ 59 f46 1"/>
                <a:gd name="f57" fmla="*/ 52 f47 1"/>
                <a:gd name="f58" fmla="*/ 5 f46 1"/>
                <a:gd name="f59" fmla="*/ 66 f47 1"/>
                <a:gd name="f60" fmla="*/ 1 f46 1"/>
                <a:gd name="f61" fmla="*/ 73 f47 1"/>
                <a:gd name="f62" fmla="*/ 13 f46 1"/>
                <a:gd name="f63" fmla="*/ 81 f46 1"/>
                <a:gd name="f64" fmla="+- f48 0 f1"/>
                <a:gd name="f65" fmla="*/ f51 1 74"/>
                <a:gd name="f66" fmla="*/ f52 1 83"/>
                <a:gd name="f67" fmla="*/ f53 1 74"/>
                <a:gd name="f68" fmla="*/ f54 1 83"/>
                <a:gd name="f69" fmla="*/ f55 1 74"/>
                <a:gd name="f70" fmla="*/ f56 1 83"/>
                <a:gd name="f71" fmla="*/ f57 1 74"/>
                <a:gd name="f72" fmla="*/ f58 1 83"/>
                <a:gd name="f73" fmla="*/ f59 1 74"/>
                <a:gd name="f74" fmla="*/ f60 1 83"/>
                <a:gd name="f75" fmla="*/ f61 1 74"/>
                <a:gd name="f76" fmla="*/ f62 1 83"/>
                <a:gd name="f77" fmla="*/ f63 1 83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49"/>
                <a:gd name="f89" fmla="*/ f72 1 f50"/>
                <a:gd name="f90" fmla="*/ f73 1 f49"/>
                <a:gd name="f91" fmla="*/ f74 1 f50"/>
                <a:gd name="f92" fmla="*/ f75 1 f49"/>
                <a:gd name="f93" fmla="*/ f76 1 f50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0 1"/>
                <a:gd name="f106" fmla="*/ f89 f41 1"/>
                <a:gd name="f107" fmla="*/ f90 f40 1"/>
                <a:gd name="f108" fmla="*/ f91 f41 1"/>
                <a:gd name="f109" fmla="*/ f92 f40 1"/>
                <a:gd name="f110" fmla="*/ f93 f41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7" y="f108"/>
                </a:cxn>
                <a:cxn ang="f64">
                  <a:pos x="f109" y="f110"/>
                </a:cxn>
                <a:cxn ang="f64">
                  <a:pos x="f109" y="f111"/>
                </a:cxn>
                <a:cxn ang="f64">
                  <a:pos x="f99" y="f100"/>
                </a:cxn>
              </a:cxnLst>
              <a:rect l="f95" t="f98" r="f96" b="f97"/>
              <a:pathLst>
                <a:path w="74" h="83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12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14" y="f25"/>
                    <a:pt x="f26" y="f5"/>
                    <a:pt x="f27" y="f28"/>
                  </a:cubicBezTo>
                  <a:cubicBezTo>
                    <a:pt x="f29" y="f30"/>
                    <a:pt x="f10" y="f31"/>
                    <a:pt x="f10" y="f32"/>
                  </a:cubicBezTo>
                  <a:cubicBezTo>
                    <a:pt x="f6" y="f33"/>
                    <a:pt x="f10" y="f34"/>
                    <a:pt x="f10" y="f35"/>
                  </a:cubicBezTo>
                  <a:cubicBezTo>
                    <a:pt x="f36" y="f35"/>
                    <a:pt x="f37" y="f38"/>
                    <a:pt x="f8" y="f7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C4CDD422-0637-84A8-2962-27AC3E6BAA17}"/>
                </a:ext>
              </a:extLst>
            </p:cNvPr>
            <p:cNvSpPr/>
            <p:nvPr/>
          </p:nvSpPr>
          <p:spPr>
            <a:xfrm>
              <a:off x="15709904" y="3568702"/>
              <a:ext cx="698501" cy="7381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"/>
                <a:gd name="f7" fmla="val 92"/>
                <a:gd name="f8" fmla="val 33"/>
                <a:gd name="f9" fmla="val 22"/>
                <a:gd name="f10" fmla="val 68"/>
                <a:gd name="f11" fmla="val 12"/>
                <a:gd name="f12" fmla="val 47"/>
                <a:gd name="f13" fmla="val 24"/>
                <a:gd name="f14" fmla="val 11"/>
                <a:gd name="f15" fmla="val 19"/>
                <a:gd name="f16" fmla="val 21"/>
                <a:gd name="f17" fmla="val 13"/>
                <a:gd name="f18" fmla="val 31"/>
                <a:gd name="f19" fmla="val 9"/>
                <a:gd name="f20" fmla="val 52"/>
                <a:gd name="f21" fmla="val 59"/>
                <a:gd name="f22" fmla="val 5"/>
                <a:gd name="f23" fmla="val 63"/>
                <a:gd name="f24" fmla="val 27"/>
                <a:gd name="f25" fmla="val 64"/>
                <a:gd name="f26" fmla="val 30"/>
                <a:gd name="f27" fmla="val 34"/>
                <a:gd name="f28" fmla="val 71"/>
                <a:gd name="f29" fmla="val 36"/>
                <a:gd name="f30" fmla="val 86"/>
                <a:gd name="f31" fmla="val 46"/>
                <a:gd name="f32" fmla="val 73"/>
                <a:gd name="f33" fmla="val 60"/>
                <a:gd name="f34" fmla="val 80"/>
                <a:gd name="f35" fmla="val 85"/>
                <a:gd name="f36" fmla="val 43"/>
                <a:gd name="f37" fmla="val 77"/>
                <a:gd name="f38" fmla="val 53"/>
                <a:gd name="f39" fmla="val 67"/>
                <a:gd name="f40" fmla="val 66"/>
                <a:gd name="f41" fmla="val 54"/>
                <a:gd name="f42" fmla="val 51"/>
                <a:gd name="f43" fmla="val 45"/>
                <a:gd name="f44" fmla="val 56"/>
                <a:gd name="f45" fmla="val 48"/>
                <a:gd name="f46" fmla="val 41"/>
                <a:gd name="f47" fmla="val 62"/>
                <a:gd name="f48" fmla="val 38"/>
                <a:gd name="f49" fmla="val 29"/>
                <a:gd name="f50" fmla="val 37"/>
                <a:gd name="f51" fmla="val 39"/>
                <a:gd name="f52" fmla="val 49"/>
                <a:gd name="f53" fmla="val 50"/>
                <a:gd name="f54" fmla="val 26"/>
                <a:gd name="f55" fmla="val 23"/>
                <a:gd name="f56" fmla="val 25"/>
                <a:gd name="f57" fmla="+- 0 0 -90"/>
                <a:gd name="f58" fmla="*/ f3 1 87"/>
                <a:gd name="f59" fmla="*/ f4 1 92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87"/>
                <a:gd name="f68" fmla="*/ f64 1 92"/>
                <a:gd name="f69" fmla="*/ 33 f65 1"/>
                <a:gd name="f70" fmla="*/ 92 f64 1"/>
                <a:gd name="f71" fmla="*/ 0 f65 1"/>
                <a:gd name="f72" fmla="*/ 24 f64 1"/>
                <a:gd name="f73" fmla="*/ 31 f65 1"/>
                <a:gd name="f74" fmla="*/ 9 f64 1"/>
                <a:gd name="f75" fmla="*/ 63 f65 1"/>
                <a:gd name="f76" fmla="*/ 27 f64 1"/>
                <a:gd name="f77" fmla="*/ 71 f65 1"/>
                <a:gd name="f78" fmla="*/ 36 f64 1"/>
                <a:gd name="f79" fmla="*/ 73 f64 1"/>
                <a:gd name="f80" fmla="*/ 43 f65 1"/>
                <a:gd name="f81" fmla="*/ 77 f64 1"/>
                <a:gd name="f82" fmla="*/ 66 f65 1"/>
                <a:gd name="f83" fmla="*/ 54 f64 1"/>
                <a:gd name="f84" fmla="*/ 56 f65 1"/>
                <a:gd name="f85" fmla="*/ 46 f64 1"/>
                <a:gd name="f86" fmla="*/ 56 f64 1"/>
                <a:gd name="f87" fmla="*/ 29 f65 1"/>
                <a:gd name="f88" fmla="*/ 49 f65 1"/>
                <a:gd name="f89" fmla="*/ 46 f65 1"/>
                <a:gd name="f90" fmla="*/ 21 f64 1"/>
                <a:gd name="f91" fmla="*/ 19 f65 1"/>
                <a:gd name="f92" fmla="+- f66 0 f1"/>
                <a:gd name="f93" fmla="*/ f69 1 87"/>
                <a:gd name="f94" fmla="*/ f70 1 92"/>
                <a:gd name="f95" fmla="*/ f71 1 87"/>
                <a:gd name="f96" fmla="*/ f72 1 92"/>
                <a:gd name="f97" fmla="*/ f73 1 87"/>
                <a:gd name="f98" fmla="*/ f74 1 92"/>
                <a:gd name="f99" fmla="*/ f75 1 87"/>
                <a:gd name="f100" fmla="*/ f76 1 92"/>
                <a:gd name="f101" fmla="*/ f77 1 87"/>
                <a:gd name="f102" fmla="*/ f78 1 92"/>
                <a:gd name="f103" fmla="*/ f79 1 92"/>
                <a:gd name="f104" fmla="*/ f80 1 87"/>
                <a:gd name="f105" fmla="*/ f81 1 92"/>
                <a:gd name="f106" fmla="*/ f82 1 87"/>
                <a:gd name="f107" fmla="*/ f83 1 92"/>
                <a:gd name="f108" fmla="*/ f84 1 87"/>
                <a:gd name="f109" fmla="*/ f85 1 92"/>
                <a:gd name="f110" fmla="*/ f86 1 92"/>
                <a:gd name="f111" fmla="*/ f87 1 87"/>
                <a:gd name="f112" fmla="*/ f88 1 87"/>
                <a:gd name="f113" fmla="*/ f89 1 87"/>
                <a:gd name="f114" fmla="*/ f90 1 92"/>
                <a:gd name="f115" fmla="*/ f91 1 87"/>
                <a:gd name="f116" fmla="*/ 0 1 f67"/>
                <a:gd name="f117" fmla="*/ f61 1 f67"/>
                <a:gd name="f118" fmla="*/ 0 1 f68"/>
                <a:gd name="f119" fmla="*/ f62 1 f68"/>
                <a:gd name="f120" fmla="*/ f93 1 f67"/>
                <a:gd name="f121" fmla="*/ f94 1 f68"/>
                <a:gd name="f122" fmla="*/ f95 1 f67"/>
                <a:gd name="f123" fmla="*/ f96 1 f68"/>
                <a:gd name="f124" fmla="*/ f97 1 f67"/>
                <a:gd name="f125" fmla="*/ f98 1 f68"/>
                <a:gd name="f126" fmla="*/ f99 1 f67"/>
                <a:gd name="f127" fmla="*/ f100 1 f68"/>
                <a:gd name="f128" fmla="*/ f101 1 f67"/>
                <a:gd name="f129" fmla="*/ f102 1 f68"/>
                <a:gd name="f130" fmla="*/ f103 1 f68"/>
                <a:gd name="f131" fmla="*/ f104 1 f67"/>
                <a:gd name="f132" fmla="*/ f105 1 f68"/>
                <a:gd name="f133" fmla="*/ f106 1 f67"/>
                <a:gd name="f134" fmla="*/ f107 1 f68"/>
                <a:gd name="f135" fmla="*/ f108 1 f67"/>
                <a:gd name="f136" fmla="*/ f109 1 f68"/>
                <a:gd name="f137" fmla="*/ f110 1 f68"/>
                <a:gd name="f138" fmla="*/ f111 1 f67"/>
                <a:gd name="f139" fmla="*/ f112 1 f67"/>
                <a:gd name="f140" fmla="*/ f113 1 f67"/>
                <a:gd name="f141" fmla="*/ f114 1 f68"/>
                <a:gd name="f142" fmla="*/ f115 1 f67"/>
                <a:gd name="f143" fmla="*/ f116 f58 1"/>
                <a:gd name="f144" fmla="*/ f117 f58 1"/>
                <a:gd name="f145" fmla="*/ f119 f59 1"/>
                <a:gd name="f146" fmla="*/ f118 f59 1"/>
                <a:gd name="f147" fmla="*/ f120 f58 1"/>
                <a:gd name="f148" fmla="*/ f121 f59 1"/>
                <a:gd name="f149" fmla="*/ f122 f58 1"/>
                <a:gd name="f150" fmla="*/ f123 f59 1"/>
                <a:gd name="f151" fmla="*/ f124 f58 1"/>
                <a:gd name="f152" fmla="*/ f125 f59 1"/>
                <a:gd name="f153" fmla="*/ f126 f58 1"/>
                <a:gd name="f154" fmla="*/ f127 f59 1"/>
                <a:gd name="f155" fmla="*/ f128 f58 1"/>
                <a:gd name="f156" fmla="*/ f129 f59 1"/>
                <a:gd name="f157" fmla="*/ f130 f59 1"/>
                <a:gd name="f158" fmla="*/ f131 f58 1"/>
                <a:gd name="f159" fmla="*/ f132 f59 1"/>
                <a:gd name="f160" fmla="*/ f133 f58 1"/>
                <a:gd name="f161" fmla="*/ f134 f59 1"/>
                <a:gd name="f162" fmla="*/ f135 f58 1"/>
                <a:gd name="f163" fmla="*/ f136 f59 1"/>
                <a:gd name="f164" fmla="*/ f137 f59 1"/>
                <a:gd name="f165" fmla="*/ f138 f58 1"/>
                <a:gd name="f166" fmla="*/ f139 f58 1"/>
                <a:gd name="f167" fmla="*/ f140 f58 1"/>
                <a:gd name="f168" fmla="*/ f141 f59 1"/>
                <a:gd name="f169" fmla="*/ f142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55" y="f157"/>
                </a:cxn>
                <a:cxn ang="f92">
                  <a:pos x="f147" y="f148"/>
                </a:cxn>
                <a:cxn ang="f92">
                  <a:pos x="f158" y="f159"/>
                </a:cxn>
                <a:cxn ang="f92">
                  <a:pos x="f160" y="f161"/>
                </a:cxn>
                <a:cxn ang="f92">
                  <a:pos x="f162" y="f163"/>
                </a:cxn>
                <a:cxn ang="f92">
                  <a:pos x="f147" y="f164"/>
                </a:cxn>
                <a:cxn ang="f92">
                  <a:pos x="f158" y="f159"/>
                </a:cxn>
                <a:cxn ang="f92">
                  <a:pos x="f165" y="f163"/>
                </a:cxn>
                <a:cxn ang="f92">
                  <a:pos x="f166" y="f154"/>
                </a:cxn>
                <a:cxn ang="f92">
                  <a:pos x="f167" y="f168"/>
                </a:cxn>
                <a:cxn ang="f92">
                  <a:pos x="f169" y="f154"/>
                </a:cxn>
                <a:cxn ang="f92">
                  <a:pos x="f165" y="f163"/>
                </a:cxn>
              </a:cxnLst>
              <a:rect l="f143" t="f146" r="f144" b="f145"/>
              <a:pathLst>
                <a:path w="87" h="92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5"/>
                    <a:pt x="f21" y="f22"/>
                    <a:pt x="f23" y="f24"/>
                  </a:cubicBezTo>
                  <a:cubicBezTo>
                    <a:pt x="f25" y="f26"/>
                    <a:pt x="f10" y="f27"/>
                    <a:pt x="f28" y="f29"/>
                  </a:cubicBezTo>
                  <a:cubicBezTo>
                    <a:pt x="f30" y="f31"/>
                    <a:pt x="f6" y="f23"/>
                    <a:pt x="f28" y="f32"/>
                  </a:cubicBezTo>
                  <a:cubicBezTo>
                    <a:pt x="f33" y="f34"/>
                    <a:pt x="f12" y="f35"/>
                    <a:pt x="f8" y="f7"/>
                  </a:cubicBezTo>
                  <a:close/>
                  <a:moveTo>
                    <a:pt x="f36" y="f37"/>
                  </a:moveTo>
                  <a:cubicBezTo>
                    <a:pt x="f38" y="f39"/>
                    <a:pt x="f21" y="f33"/>
                    <a:pt x="f40" y="f41"/>
                  </a:cubicBezTo>
                  <a:cubicBezTo>
                    <a:pt x="f23" y="f42"/>
                    <a:pt x="f21" y="f43"/>
                    <a:pt x="f44" y="f31"/>
                  </a:cubicBezTo>
                  <a:cubicBezTo>
                    <a:pt x="f45" y="f45"/>
                    <a:pt x="f46" y="f20"/>
                    <a:pt x="f8" y="f44"/>
                  </a:cubicBezTo>
                  <a:cubicBezTo>
                    <a:pt x="f29" y="f47"/>
                    <a:pt x="f48" y="f39"/>
                    <a:pt x="f36" y="f37"/>
                  </a:cubicBezTo>
                  <a:close/>
                  <a:moveTo>
                    <a:pt x="f49" y="f31"/>
                  </a:moveTo>
                  <a:cubicBezTo>
                    <a:pt x="f50" y="f51"/>
                    <a:pt x="f36" y="f8"/>
                    <a:pt x="f52" y="f24"/>
                  </a:cubicBezTo>
                  <a:cubicBezTo>
                    <a:pt x="f53" y="f54"/>
                    <a:pt x="f12" y="f16"/>
                    <a:pt x="f31" y="f16"/>
                  </a:cubicBezTo>
                  <a:cubicBezTo>
                    <a:pt x="f48" y="f9"/>
                    <a:pt x="f49" y="f13"/>
                    <a:pt x="f15" y="f24"/>
                  </a:cubicBezTo>
                  <a:cubicBezTo>
                    <a:pt x="f55" y="f27"/>
                    <a:pt x="f56" y="f51"/>
                    <a:pt x="f49" y="f31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294" y="204926"/>
            <a:ext cx="17359796" cy="1695047"/>
          </a:xfrm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2D7E0F0C-3B9E-4365-ACC5-1631634729FA}"/>
              </a:ext>
            </a:extLst>
          </p:cNvPr>
          <p:cNvSpPr/>
          <p:nvPr/>
        </p:nvSpPr>
        <p:spPr>
          <a:xfrm>
            <a:off x="472070" y="5005662"/>
            <a:ext cx="4238196" cy="1781484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4CF20EAD-DB7D-4E44-9CF8-58E72AB6B750}"/>
              </a:ext>
            </a:extLst>
          </p:cNvPr>
          <p:cNvSpPr/>
          <p:nvPr/>
        </p:nvSpPr>
        <p:spPr>
          <a:xfrm>
            <a:off x="4148554" y="5005662"/>
            <a:ext cx="3258476" cy="1781484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30674 w 1459555"/>
              <a:gd name="connsiteY6" fmla="*/ 671630 h 954928"/>
              <a:gd name="connsiteX7" fmla="*/ 1197000 w 1459555"/>
              <a:gd name="connsiteY7" fmla="*/ 422907 h 954928"/>
              <a:gd name="connsiteX8" fmla="*/ 1459555 w 1459555"/>
              <a:gd name="connsiteY8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9700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9197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70963 w 1459555"/>
              <a:gd name="connsiteY6" fmla="*/ 422907 h 954928"/>
              <a:gd name="connsiteX7" fmla="*/ 1459555 w 1459555"/>
              <a:gd name="connsiteY7" fmla="*/ 422385 h 954928"/>
              <a:gd name="connsiteX0" fmla="*/ 0 w 1704627"/>
              <a:gd name="connsiteY0" fmla="*/ 474053 h 954928"/>
              <a:gd name="connsiteX1" fmla="*/ 296257 w 1704627"/>
              <a:gd name="connsiteY1" fmla="*/ 477879 h 954928"/>
              <a:gd name="connsiteX2" fmla="*/ 412484 w 1704627"/>
              <a:gd name="connsiteY2" fmla="*/ 193042 h 954928"/>
              <a:gd name="connsiteX3" fmla="*/ 540458 w 1704627"/>
              <a:gd name="connsiteY3" fmla="*/ 748538 h 954928"/>
              <a:gd name="connsiteX4" fmla="*/ 718966 w 1704627"/>
              <a:gd name="connsiteY4" fmla="*/ 0 h 954928"/>
              <a:gd name="connsiteX5" fmla="*/ 891876 w 1704627"/>
              <a:gd name="connsiteY5" fmla="*/ 954928 h 954928"/>
              <a:gd name="connsiteX6" fmla="*/ 1070963 w 1704627"/>
              <a:gd name="connsiteY6" fmla="*/ 422907 h 954928"/>
              <a:gd name="connsiteX7" fmla="*/ 1704627 w 1704627"/>
              <a:gd name="connsiteY7" fmla="*/ 422385 h 954928"/>
              <a:gd name="connsiteX0" fmla="*/ 0 w 1711629"/>
              <a:gd name="connsiteY0" fmla="*/ 474053 h 954928"/>
              <a:gd name="connsiteX1" fmla="*/ 296257 w 1711629"/>
              <a:gd name="connsiteY1" fmla="*/ 477879 h 954928"/>
              <a:gd name="connsiteX2" fmla="*/ 412484 w 1711629"/>
              <a:gd name="connsiteY2" fmla="*/ 193042 h 954928"/>
              <a:gd name="connsiteX3" fmla="*/ 540458 w 1711629"/>
              <a:gd name="connsiteY3" fmla="*/ 748538 h 954928"/>
              <a:gd name="connsiteX4" fmla="*/ 718966 w 1711629"/>
              <a:gd name="connsiteY4" fmla="*/ 0 h 954928"/>
              <a:gd name="connsiteX5" fmla="*/ 891876 w 1711629"/>
              <a:gd name="connsiteY5" fmla="*/ 954928 h 954928"/>
              <a:gd name="connsiteX6" fmla="*/ 1070963 w 1711629"/>
              <a:gd name="connsiteY6" fmla="*/ 422907 h 954928"/>
              <a:gd name="connsiteX7" fmla="*/ 1711629 w 1711629"/>
              <a:gd name="connsiteY7" fmla="*/ 436389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303260 w 1718631"/>
              <a:gd name="connsiteY1" fmla="*/ 484881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77965 w 1725633"/>
              <a:gd name="connsiteY6" fmla="*/ 422907 h 954928"/>
              <a:gd name="connsiteX7" fmla="*/ 1725633 w 1725633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42955 w 1725633"/>
              <a:gd name="connsiteY6" fmla="*/ 499930 h 954928"/>
              <a:gd name="connsiteX7" fmla="*/ 1725633 w 1725633"/>
              <a:gd name="connsiteY7" fmla="*/ 422385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84881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46639"/>
              <a:gd name="connsiteY0" fmla="*/ 502061 h 954928"/>
              <a:gd name="connsiteX1" fmla="*/ 310262 w 1746639"/>
              <a:gd name="connsiteY1" fmla="*/ 498885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639" h="954928">
                <a:moveTo>
                  <a:pt x="0" y="502061"/>
                </a:moveTo>
                <a:lnTo>
                  <a:pt x="310262" y="498885"/>
                </a:lnTo>
                <a:lnTo>
                  <a:pt x="419486" y="193042"/>
                </a:lnTo>
                <a:lnTo>
                  <a:pt x="547460" y="748538"/>
                </a:lnTo>
                <a:lnTo>
                  <a:pt x="725968" y="0"/>
                </a:lnTo>
                <a:lnTo>
                  <a:pt x="898878" y="954928"/>
                </a:lnTo>
                <a:lnTo>
                  <a:pt x="1042955" y="499930"/>
                </a:lnTo>
                <a:lnTo>
                  <a:pt x="1746639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67788105-C761-4E41-A780-CF007CFFA934}"/>
              </a:ext>
            </a:extLst>
          </p:cNvPr>
          <p:cNvSpPr/>
          <p:nvPr/>
        </p:nvSpPr>
        <p:spPr>
          <a:xfrm>
            <a:off x="13368726" y="5070177"/>
            <a:ext cx="4238196" cy="1781484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AC97909C-F04B-4D5B-BC0A-D08AA42AD6B0}"/>
              </a:ext>
            </a:extLst>
          </p:cNvPr>
          <p:cNvSpPr/>
          <p:nvPr/>
        </p:nvSpPr>
        <p:spPr>
          <a:xfrm>
            <a:off x="6949821" y="5038193"/>
            <a:ext cx="4238196" cy="1781484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22385 h 954928"/>
              <a:gd name="connsiteX0" fmla="*/ 0 w 2257791"/>
              <a:gd name="connsiteY0" fmla="*/ 474053 h 954928"/>
              <a:gd name="connsiteX1" fmla="*/ 296257 w 2257791"/>
              <a:gd name="connsiteY1" fmla="*/ 477879 h 954928"/>
              <a:gd name="connsiteX2" fmla="*/ 412484 w 2257791"/>
              <a:gd name="connsiteY2" fmla="*/ 193042 h 954928"/>
              <a:gd name="connsiteX3" fmla="*/ 540458 w 2257791"/>
              <a:gd name="connsiteY3" fmla="*/ 748538 h 954928"/>
              <a:gd name="connsiteX4" fmla="*/ 718966 w 2257791"/>
              <a:gd name="connsiteY4" fmla="*/ 0 h 954928"/>
              <a:gd name="connsiteX5" fmla="*/ 891876 w 2257791"/>
              <a:gd name="connsiteY5" fmla="*/ 954928 h 954928"/>
              <a:gd name="connsiteX6" fmla="*/ 1022347 w 2257791"/>
              <a:gd name="connsiteY6" fmla="*/ 195017 h 954928"/>
              <a:gd name="connsiteX7" fmla="*/ 1130674 w 2257791"/>
              <a:gd name="connsiteY7" fmla="*/ 671630 h 954928"/>
              <a:gd name="connsiteX8" fmla="*/ 1197000 w 2257791"/>
              <a:gd name="connsiteY8" fmla="*/ 422907 h 954928"/>
              <a:gd name="connsiteX9" fmla="*/ 2257791 w 2257791"/>
              <a:gd name="connsiteY9" fmla="*/ 443392 h 954928"/>
              <a:gd name="connsiteX0" fmla="*/ 0 w 2264793"/>
              <a:gd name="connsiteY0" fmla="*/ 474053 h 954928"/>
              <a:gd name="connsiteX1" fmla="*/ 296257 w 2264793"/>
              <a:gd name="connsiteY1" fmla="*/ 477879 h 954928"/>
              <a:gd name="connsiteX2" fmla="*/ 412484 w 2264793"/>
              <a:gd name="connsiteY2" fmla="*/ 193042 h 954928"/>
              <a:gd name="connsiteX3" fmla="*/ 540458 w 2264793"/>
              <a:gd name="connsiteY3" fmla="*/ 748538 h 954928"/>
              <a:gd name="connsiteX4" fmla="*/ 718966 w 2264793"/>
              <a:gd name="connsiteY4" fmla="*/ 0 h 954928"/>
              <a:gd name="connsiteX5" fmla="*/ 891876 w 2264793"/>
              <a:gd name="connsiteY5" fmla="*/ 954928 h 954928"/>
              <a:gd name="connsiteX6" fmla="*/ 1022347 w 2264793"/>
              <a:gd name="connsiteY6" fmla="*/ 195017 h 954928"/>
              <a:gd name="connsiteX7" fmla="*/ 1130674 w 2264793"/>
              <a:gd name="connsiteY7" fmla="*/ 671630 h 954928"/>
              <a:gd name="connsiteX8" fmla="*/ 1197000 w 2264793"/>
              <a:gd name="connsiteY8" fmla="*/ 422907 h 954928"/>
              <a:gd name="connsiteX9" fmla="*/ 2264793 w 2264793"/>
              <a:gd name="connsiteY9" fmla="*/ 422385 h 954928"/>
              <a:gd name="connsiteX0" fmla="*/ 0 w 2544876"/>
              <a:gd name="connsiteY0" fmla="*/ 488057 h 954928"/>
              <a:gd name="connsiteX1" fmla="*/ 576340 w 2544876"/>
              <a:gd name="connsiteY1" fmla="*/ 477879 h 954928"/>
              <a:gd name="connsiteX2" fmla="*/ 692567 w 2544876"/>
              <a:gd name="connsiteY2" fmla="*/ 193042 h 954928"/>
              <a:gd name="connsiteX3" fmla="*/ 820541 w 2544876"/>
              <a:gd name="connsiteY3" fmla="*/ 748538 h 954928"/>
              <a:gd name="connsiteX4" fmla="*/ 999049 w 2544876"/>
              <a:gd name="connsiteY4" fmla="*/ 0 h 954928"/>
              <a:gd name="connsiteX5" fmla="*/ 1171959 w 2544876"/>
              <a:gd name="connsiteY5" fmla="*/ 954928 h 954928"/>
              <a:gd name="connsiteX6" fmla="*/ 1302430 w 2544876"/>
              <a:gd name="connsiteY6" fmla="*/ 195017 h 954928"/>
              <a:gd name="connsiteX7" fmla="*/ 1410757 w 2544876"/>
              <a:gd name="connsiteY7" fmla="*/ 671630 h 954928"/>
              <a:gd name="connsiteX8" fmla="*/ 1477083 w 2544876"/>
              <a:gd name="connsiteY8" fmla="*/ 422907 h 954928"/>
              <a:gd name="connsiteX9" fmla="*/ 2544876 w 2544876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56077 w 2523870"/>
              <a:gd name="connsiteY8" fmla="*/ 422907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1630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523870"/>
              <a:gd name="connsiteY0" fmla="*/ 481055 h 954928"/>
              <a:gd name="connsiteX1" fmla="*/ 555334 w 2523870"/>
              <a:gd name="connsiteY1" fmla="*/ 477879 h 954928"/>
              <a:gd name="connsiteX2" fmla="*/ 671561 w 2523870"/>
              <a:gd name="connsiteY2" fmla="*/ 193042 h 954928"/>
              <a:gd name="connsiteX3" fmla="*/ 799535 w 2523870"/>
              <a:gd name="connsiteY3" fmla="*/ 748538 h 954928"/>
              <a:gd name="connsiteX4" fmla="*/ 978043 w 2523870"/>
              <a:gd name="connsiteY4" fmla="*/ 0 h 954928"/>
              <a:gd name="connsiteX5" fmla="*/ 1150953 w 2523870"/>
              <a:gd name="connsiteY5" fmla="*/ 954928 h 954928"/>
              <a:gd name="connsiteX6" fmla="*/ 1281424 w 2523870"/>
              <a:gd name="connsiteY6" fmla="*/ 195017 h 954928"/>
              <a:gd name="connsiteX7" fmla="*/ 1389751 w 2523870"/>
              <a:gd name="connsiteY7" fmla="*/ 678633 h 954928"/>
              <a:gd name="connsiteX8" fmla="*/ 1435070 w 2523870"/>
              <a:gd name="connsiteY8" fmla="*/ 499930 h 954928"/>
              <a:gd name="connsiteX9" fmla="*/ 2523870 w 2523870"/>
              <a:gd name="connsiteY9" fmla="*/ 422385 h 954928"/>
              <a:gd name="connsiteX0" fmla="*/ 0 w 2327812"/>
              <a:gd name="connsiteY0" fmla="*/ 481055 h 954928"/>
              <a:gd name="connsiteX1" fmla="*/ 555334 w 2327812"/>
              <a:gd name="connsiteY1" fmla="*/ 477879 h 954928"/>
              <a:gd name="connsiteX2" fmla="*/ 671561 w 2327812"/>
              <a:gd name="connsiteY2" fmla="*/ 193042 h 954928"/>
              <a:gd name="connsiteX3" fmla="*/ 799535 w 2327812"/>
              <a:gd name="connsiteY3" fmla="*/ 748538 h 954928"/>
              <a:gd name="connsiteX4" fmla="*/ 978043 w 2327812"/>
              <a:gd name="connsiteY4" fmla="*/ 0 h 954928"/>
              <a:gd name="connsiteX5" fmla="*/ 1150953 w 2327812"/>
              <a:gd name="connsiteY5" fmla="*/ 954928 h 954928"/>
              <a:gd name="connsiteX6" fmla="*/ 1281424 w 2327812"/>
              <a:gd name="connsiteY6" fmla="*/ 195017 h 954928"/>
              <a:gd name="connsiteX7" fmla="*/ 1389751 w 2327812"/>
              <a:gd name="connsiteY7" fmla="*/ 678633 h 954928"/>
              <a:gd name="connsiteX8" fmla="*/ 1435070 w 2327812"/>
              <a:gd name="connsiteY8" fmla="*/ 499930 h 954928"/>
              <a:gd name="connsiteX9" fmla="*/ 2327812 w 2327812"/>
              <a:gd name="connsiteY9" fmla="*/ 513412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  <a:gd name="connsiteX0" fmla="*/ 0 w 2264794"/>
              <a:gd name="connsiteY0" fmla="*/ 481055 h 954928"/>
              <a:gd name="connsiteX1" fmla="*/ 555334 w 2264794"/>
              <a:gd name="connsiteY1" fmla="*/ 477879 h 954928"/>
              <a:gd name="connsiteX2" fmla="*/ 671561 w 2264794"/>
              <a:gd name="connsiteY2" fmla="*/ 193042 h 954928"/>
              <a:gd name="connsiteX3" fmla="*/ 799535 w 2264794"/>
              <a:gd name="connsiteY3" fmla="*/ 748538 h 954928"/>
              <a:gd name="connsiteX4" fmla="*/ 978043 w 2264794"/>
              <a:gd name="connsiteY4" fmla="*/ 0 h 954928"/>
              <a:gd name="connsiteX5" fmla="*/ 1150953 w 2264794"/>
              <a:gd name="connsiteY5" fmla="*/ 954928 h 954928"/>
              <a:gd name="connsiteX6" fmla="*/ 1281424 w 2264794"/>
              <a:gd name="connsiteY6" fmla="*/ 195017 h 954928"/>
              <a:gd name="connsiteX7" fmla="*/ 1389751 w 2264794"/>
              <a:gd name="connsiteY7" fmla="*/ 678633 h 954928"/>
              <a:gd name="connsiteX8" fmla="*/ 1435070 w 2264794"/>
              <a:gd name="connsiteY8" fmla="*/ 499930 h 954928"/>
              <a:gd name="connsiteX9" fmla="*/ 2264794 w 2264794"/>
              <a:gd name="connsiteY9" fmla="*/ 485404 h 954928"/>
              <a:gd name="connsiteX0" fmla="*/ 0 w 2271796"/>
              <a:gd name="connsiteY0" fmla="*/ 481055 h 954928"/>
              <a:gd name="connsiteX1" fmla="*/ 555334 w 2271796"/>
              <a:gd name="connsiteY1" fmla="*/ 477879 h 954928"/>
              <a:gd name="connsiteX2" fmla="*/ 671561 w 2271796"/>
              <a:gd name="connsiteY2" fmla="*/ 193042 h 954928"/>
              <a:gd name="connsiteX3" fmla="*/ 799535 w 2271796"/>
              <a:gd name="connsiteY3" fmla="*/ 748538 h 954928"/>
              <a:gd name="connsiteX4" fmla="*/ 978043 w 2271796"/>
              <a:gd name="connsiteY4" fmla="*/ 0 h 954928"/>
              <a:gd name="connsiteX5" fmla="*/ 1150953 w 2271796"/>
              <a:gd name="connsiteY5" fmla="*/ 954928 h 954928"/>
              <a:gd name="connsiteX6" fmla="*/ 1281424 w 2271796"/>
              <a:gd name="connsiteY6" fmla="*/ 195017 h 954928"/>
              <a:gd name="connsiteX7" fmla="*/ 1389751 w 2271796"/>
              <a:gd name="connsiteY7" fmla="*/ 678633 h 954928"/>
              <a:gd name="connsiteX8" fmla="*/ 1435070 w 2271796"/>
              <a:gd name="connsiteY8" fmla="*/ 499930 h 954928"/>
              <a:gd name="connsiteX9" fmla="*/ 2271796 w 2271796"/>
              <a:gd name="connsiteY9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1796" h="954928">
                <a:moveTo>
                  <a:pt x="0" y="481055"/>
                </a:moveTo>
                <a:lnTo>
                  <a:pt x="555334" y="477879"/>
                </a:lnTo>
                <a:lnTo>
                  <a:pt x="671561" y="193042"/>
                </a:lnTo>
                <a:lnTo>
                  <a:pt x="799535" y="748538"/>
                </a:lnTo>
                <a:lnTo>
                  <a:pt x="978043" y="0"/>
                </a:lnTo>
                <a:lnTo>
                  <a:pt x="1150953" y="954928"/>
                </a:lnTo>
                <a:lnTo>
                  <a:pt x="1281424" y="195017"/>
                </a:lnTo>
                <a:lnTo>
                  <a:pt x="1389751" y="678633"/>
                </a:lnTo>
                <a:lnTo>
                  <a:pt x="1435070" y="499930"/>
                </a:lnTo>
                <a:lnTo>
                  <a:pt x="2271796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0344ACF9-8DEE-4093-AD8D-B06ED924C384}"/>
              </a:ext>
            </a:extLst>
          </p:cNvPr>
          <p:cNvSpPr/>
          <p:nvPr/>
        </p:nvSpPr>
        <p:spPr>
          <a:xfrm>
            <a:off x="10626305" y="5038193"/>
            <a:ext cx="3258476" cy="1781484"/>
          </a:xfrm>
          <a:custGeom>
            <a:avLst/>
            <a:gdLst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774700 w 1016000"/>
              <a:gd name="connsiteY5" fmla="*/ 533400 h 914400"/>
              <a:gd name="connsiteX6" fmla="*/ 1016000 w 1016000"/>
              <a:gd name="connsiteY6" fmla="*/ 533400 h 914400"/>
              <a:gd name="connsiteX0" fmla="*/ 0 w 1016000"/>
              <a:gd name="connsiteY0" fmla="*/ 457200 h 914400"/>
              <a:gd name="connsiteX1" fmla="*/ 215900 w 1016000"/>
              <a:gd name="connsiteY1" fmla="*/ 457200 h 914400"/>
              <a:gd name="connsiteX2" fmla="*/ 381000 w 1016000"/>
              <a:gd name="connsiteY2" fmla="*/ 0 h 914400"/>
              <a:gd name="connsiteX3" fmla="*/ 596900 w 1016000"/>
              <a:gd name="connsiteY3" fmla="*/ 914400 h 914400"/>
              <a:gd name="connsiteX4" fmla="*/ 736600 w 1016000"/>
              <a:gd name="connsiteY4" fmla="*/ 101600 h 914400"/>
              <a:gd name="connsiteX5" fmla="*/ 841026 w 1016000"/>
              <a:gd name="connsiteY5" fmla="*/ 674343 h 914400"/>
              <a:gd name="connsiteX6" fmla="*/ 1016000 w 1016000"/>
              <a:gd name="connsiteY6" fmla="*/ 533400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41026 w 982837"/>
              <a:gd name="connsiteY5" fmla="*/ 674343 h 914400"/>
              <a:gd name="connsiteX6" fmla="*/ 982837 w 982837"/>
              <a:gd name="connsiteY6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841026 w 982837"/>
              <a:gd name="connsiteY6" fmla="*/ 674343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14536 w 982837"/>
              <a:gd name="connsiteY5" fmla="*/ 510008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982837"/>
              <a:gd name="connsiteY0" fmla="*/ 457200 h 914400"/>
              <a:gd name="connsiteX1" fmla="*/ 215900 w 982837"/>
              <a:gd name="connsiteY1" fmla="*/ 457200 h 914400"/>
              <a:gd name="connsiteX2" fmla="*/ 381000 w 982837"/>
              <a:gd name="connsiteY2" fmla="*/ 0 h 914400"/>
              <a:gd name="connsiteX3" fmla="*/ 596900 w 982837"/>
              <a:gd name="connsiteY3" fmla="*/ 914400 h 914400"/>
              <a:gd name="connsiteX4" fmla="*/ 736600 w 982837"/>
              <a:gd name="connsiteY4" fmla="*/ 101600 h 914400"/>
              <a:gd name="connsiteX5" fmla="*/ 864281 w 982837"/>
              <a:gd name="connsiteY5" fmla="*/ 584624 h 914400"/>
              <a:gd name="connsiteX6" fmla="*/ 981969 w 982837"/>
              <a:gd name="connsiteY6" fmla="*/ 632890 h 914400"/>
              <a:gd name="connsiteX7" fmla="*/ 982837 w 982837"/>
              <a:gd name="connsiteY7" fmla="*/ 400748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81969 w 1231559"/>
              <a:gd name="connsiteY6" fmla="*/ 632890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64281 w 1231559"/>
              <a:gd name="connsiteY5" fmla="*/ 584624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231559"/>
              <a:gd name="connsiteY0" fmla="*/ 457200 h 914400"/>
              <a:gd name="connsiteX1" fmla="*/ 215900 w 1231559"/>
              <a:gd name="connsiteY1" fmla="*/ 457200 h 914400"/>
              <a:gd name="connsiteX2" fmla="*/ 381000 w 1231559"/>
              <a:gd name="connsiteY2" fmla="*/ 0 h 914400"/>
              <a:gd name="connsiteX3" fmla="*/ 596900 w 1231559"/>
              <a:gd name="connsiteY3" fmla="*/ 914400 h 914400"/>
              <a:gd name="connsiteX4" fmla="*/ 736600 w 1231559"/>
              <a:gd name="connsiteY4" fmla="*/ 101600 h 914400"/>
              <a:gd name="connsiteX5" fmla="*/ 880863 w 1231559"/>
              <a:gd name="connsiteY5" fmla="*/ 717276 h 914400"/>
              <a:gd name="connsiteX6" fmla="*/ 948806 w 1231559"/>
              <a:gd name="connsiteY6" fmla="*/ 259807 h 914400"/>
              <a:gd name="connsiteX7" fmla="*/ 1231559 w 1231559"/>
              <a:gd name="connsiteY7" fmla="*/ 467074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48806 w 1380792"/>
              <a:gd name="connsiteY6" fmla="*/ 259807 h 914400"/>
              <a:gd name="connsiteX7" fmla="*/ 1380792 w 1380792"/>
              <a:gd name="connsiteY7" fmla="*/ 409039 h 914400"/>
              <a:gd name="connsiteX0" fmla="*/ 0 w 1380792"/>
              <a:gd name="connsiteY0" fmla="*/ 457200 h 914400"/>
              <a:gd name="connsiteX1" fmla="*/ 215900 w 1380792"/>
              <a:gd name="connsiteY1" fmla="*/ 457200 h 914400"/>
              <a:gd name="connsiteX2" fmla="*/ 381000 w 1380792"/>
              <a:gd name="connsiteY2" fmla="*/ 0 h 914400"/>
              <a:gd name="connsiteX3" fmla="*/ 596900 w 1380792"/>
              <a:gd name="connsiteY3" fmla="*/ 914400 h 914400"/>
              <a:gd name="connsiteX4" fmla="*/ 736600 w 1380792"/>
              <a:gd name="connsiteY4" fmla="*/ 101600 h 914400"/>
              <a:gd name="connsiteX5" fmla="*/ 880863 w 1380792"/>
              <a:gd name="connsiteY5" fmla="*/ 717276 h 914400"/>
              <a:gd name="connsiteX6" fmla="*/ 932225 w 1380792"/>
              <a:gd name="connsiteY6" fmla="*/ 409040 h 914400"/>
              <a:gd name="connsiteX7" fmla="*/ 1380792 w 1380792"/>
              <a:gd name="connsiteY7" fmla="*/ 409039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384167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7330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5850 h 914400"/>
              <a:gd name="connsiteX0" fmla="*/ 0 w 1198396"/>
              <a:gd name="connsiteY0" fmla="*/ 457200 h 914400"/>
              <a:gd name="connsiteX1" fmla="*/ 215900 w 1198396"/>
              <a:gd name="connsiteY1" fmla="*/ 457200 h 914400"/>
              <a:gd name="connsiteX2" fmla="*/ 381000 w 1198396"/>
              <a:gd name="connsiteY2" fmla="*/ 0 h 914400"/>
              <a:gd name="connsiteX3" fmla="*/ 596900 w 1198396"/>
              <a:gd name="connsiteY3" fmla="*/ 914400 h 914400"/>
              <a:gd name="connsiteX4" fmla="*/ 736600 w 1198396"/>
              <a:gd name="connsiteY4" fmla="*/ 101600 h 914400"/>
              <a:gd name="connsiteX5" fmla="*/ 880863 w 1198396"/>
              <a:gd name="connsiteY5" fmla="*/ 717276 h 914400"/>
              <a:gd name="connsiteX6" fmla="*/ 932225 w 1198396"/>
              <a:gd name="connsiteY6" fmla="*/ 409040 h 914400"/>
              <a:gd name="connsiteX7" fmla="*/ 1198396 w 1198396"/>
              <a:gd name="connsiteY7" fmla="*/ 413503 h 914400"/>
              <a:gd name="connsiteX0" fmla="*/ 0 w 1202223"/>
              <a:gd name="connsiteY0" fmla="*/ 457200 h 914400"/>
              <a:gd name="connsiteX1" fmla="*/ 215900 w 1202223"/>
              <a:gd name="connsiteY1" fmla="*/ 457200 h 914400"/>
              <a:gd name="connsiteX2" fmla="*/ 381000 w 1202223"/>
              <a:gd name="connsiteY2" fmla="*/ 0 h 914400"/>
              <a:gd name="connsiteX3" fmla="*/ 596900 w 1202223"/>
              <a:gd name="connsiteY3" fmla="*/ 914400 h 914400"/>
              <a:gd name="connsiteX4" fmla="*/ 736600 w 1202223"/>
              <a:gd name="connsiteY4" fmla="*/ 101600 h 914400"/>
              <a:gd name="connsiteX5" fmla="*/ 880863 w 1202223"/>
              <a:gd name="connsiteY5" fmla="*/ 717276 h 914400"/>
              <a:gd name="connsiteX6" fmla="*/ 932225 w 1202223"/>
              <a:gd name="connsiteY6" fmla="*/ 409040 h 914400"/>
              <a:gd name="connsiteX7" fmla="*/ 1202223 w 1202223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02023 h 914400"/>
              <a:gd name="connsiteX0" fmla="*/ 0 w 1202266"/>
              <a:gd name="connsiteY0" fmla="*/ 457200 h 914400"/>
              <a:gd name="connsiteX1" fmla="*/ 215900 w 1202266"/>
              <a:gd name="connsiteY1" fmla="*/ 457200 h 914400"/>
              <a:gd name="connsiteX2" fmla="*/ 381000 w 1202266"/>
              <a:gd name="connsiteY2" fmla="*/ 0 h 914400"/>
              <a:gd name="connsiteX3" fmla="*/ 596900 w 1202266"/>
              <a:gd name="connsiteY3" fmla="*/ 914400 h 914400"/>
              <a:gd name="connsiteX4" fmla="*/ 736600 w 1202266"/>
              <a:gd name="connsiteY4" fmla="*/ 101600 h 914400"/>
              <a:gd name="connsiteX5" fmla="*/ 880863 w 1202266"/>
              <a:gd name="connsiteY5" fmla="*/ 717276 h 914400"/>
              <a:gd name="connsiteX6" fmla="*/ 932225 w 1202266"/>
              <a:gd name="connsiteY6" fmla="*/ 409040 h 914400"/>
              <a:gd name="connsiteX7" fmla="*/ 1202223 w 1202266"/>
              <a:gd name="connsiteY7" fmla="*/ 417329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13503 h 914400"/>
              <a:gd name="connsiteX0" fmla="*/ 0 w 1133408"/>
              <a:gd name="connsiteY0" fmla="*/ 457200 h 914400"/>
              <a:gd name="connsiteX1" fmla="*/ 215900 w 1133408"/>
              <a:gd name="connsiteY1" fmla="*/ 457200 h 914400"/>
              <a:gd name="connsiteX2" fmla="*/ 381000 w 1133408"/>
              <a:gd name="connsiteY2" fmla="*/ 0 h 914400"/>
              <a:gd name="connsiteX3" fmla="*/ 596900 w 1133408"/>
              <a:gd name="connsiteY3" fmla="*/ 914400 h 914400"/>
              <a:gd name="connsiteX4" fmla="*/ 736600 w 1133408"/>
              <a:gd name="connsiteY4" fmla="*/ 101600 h 914400"/>
              <a:gd name="connsiteX5" fmla="*/ 880863 w 1133408"/>
              <a:gd name="connsiteY5" fmla="*/ 717276 h 914400"/>
              <a:gd name="connsiteX6" fmla="*/ 932225 w 1133408"/>
              <a:gd name="connsiteY6" fmla="*/ 409040 h 914400"/>
              <a:gd name="connsiteX7" fmla="*/ 1133346 w 1133408"/>
              <a:gd name="connsiteY7" fmla="*/ 402024 h 914400"/>
              <a:gd name="connsiteX0" fmla="*/ 0 w 1079873"/>
              <a:gd name="connsiteY0" fmla="*/ 457200 h 914400"/>
              <a:gd name="connsiteX1" fmla="*/ 215900 w 1079873"/>
              <a:gd name="connsiteY1" fmla="*/ 457200 h 914400"/>
              <a:gd name="connsiteX2" fmla="*/ 381000 w 1079873"/>
              <a:gd name="connsiteY2" fmla="*/ 0 h 914400"/>
              <a:gd name="connsiteX3" fmla="*/ 596900 w 1079873"/>
              <a:gd name="connsiteY3" fmla="*/ 914400 h 914400"/>
              <a:gd name="connsiteX4" fmla="*/ 736600 w 1079873"/>
              <a:gd name="connsiteY4" fmla="*/ 101600 h 914400"/>
              <a:gd name="connsiteX5" fmla="*/ 880863 w 1079873"/>
              <a:gd name="connsiteY5" fmla="*/ 717276 h 914400"/>
              <a:gd name="connsiteX6" fmla="*/ 932225 w 1079873"/>
              <a:gd name="connsiteY6" fmla="*/ 409040 h 914400"/>
              <a:gd name="connsiteX7" fmla="*/ 1079775 w 1079873"/>
              <a:gd name="connsiteY7" fmla="*/ 409677 h 914400"/>
              <a:gd name="connsiteX0" fmla="*/ 0 w 1125759"/>
              <a:gd name="connsiteY0" fmla="*/ 457200 h 914400"/>
              <a:gd name="connsiteX1" fmla="*/ 215900 w 1125759"/>
              <a:gd name="connsiteY1" fmla="*/ 457200 h 914400"/>
              <a:gd name="connsiteX2" fmla="*/ 381000 w 1125759"/>
              <a:gd name="connsiteY2" fmla="*/ 0 h 914400"/>
              <a:gd name="connsiteX3" fmla="*/ 596900 w 1125759"/>
              <a:gd name="connsiteY3" fmla="*/ 914400 h 914400"/>
              <a:gd name="connsiteX4" fmla="*/ 736600 w 1125759"/>
              <a:gd name="connsiteY4" fmla="*/ 101600 h 914400"/>
              <a:gd name="connsiteX5" fmla="*/ 880863 w 1125759"/>
              <a:gd name="connsiteY5" fmla="*/ 717276 h 914400"/>
              <a:gd name="connsiteX6" fmla="*/ 932225 w 1125759"/>
              <a:gd name="connsiteY6" fmla="*/ 409040 h 914400"/>
              <a:gd name="connsiteX7" fmla="*/ 1125693 w 1125759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96900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36600 w 1125693"/>
              <a:gd name="connsiteY4" fmla="*/ 101600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880863 w 1125693"/>
              <a:gd name="connsiteY5" fmla="*/ 717276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125693"/>
              <a:gd name="connsiteY0" fmla="*/ 457200 h 914400"/>
              <a:gd name="connsiteX1" fmla="*/ 215900 w 1125693"/>
              <a:gd name="connsiteY1" fmla="*/ 457200 h 914400"/>
              <a:gd name="connsiteX2" fmla="*/ 381000 w 1125693"/>
              <a:gd name="connsiteY2" fmla="*/ 0 h 914400"/>
              <a:gd name="connsiteX3" fmla="*/ 547155 w 1125693"/>
              <a:gd name="connsiteY3" fmla="*/ 914400 h 914400"/>
              <a:gd name="connsiteX4" fmla="*/ 797824 w 1125693"/>
              <a:gd name="connsiteY4" fmla="*/ 105426 h 914400"/>
              <a:gd name="connsiteX5" fmla="*/ 796681 w 1125693"/>
              <a:gd name="connsiteY5" fmla="*/ 740235 h 914400"/>
              <a:gd name="connsiteX6" fmla="*/ 932225 w 1125693"/>
              <a:gd name="connsiteY6" fmla="*/ 409040 h 914400"/>
              <a:gd name="connsiteX7" fmla="*/ 1125693 w 1125693"/>
              <a:gd name="connsiteY7" fmla="*/ 409677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267273"/>
              <a:gd name="connsiteY0" fmla="*/ 457200 h 914400"/>
              <a:gd name="connsiteX1" fmla="*/ 215900 w 1267273"/>
              <a:gd name="connsiteY1" fmla="*/ 457200 h 914400"/>
              <a:gd name="connsiteX2" fmla="*/ 381000 w 1267273"/>
              <a:gd name="connsiteY2" fmla="*/ 0 h 914400"/>
              <a:gd name="connsiteX3" fmla="*/ 547155 w 1267273"/>
              <a:gd name="connsiteY3" fmla="*/ 914400 h 914400"/>
              <a:gd name="connsiteX4" fmla="*/ 797824 w 1267273"/>
              <a:gd name="connsiteY4" fmla="*/ 105426 h 914400"/>
              <a:gd name="connsiteX5" fmla="*/ 796681 w 1267273"/>
              <a:gd name="connsiteY5" fmla="*/ 740235 h 914400"/>
              <a:gd name="connsiteX6" fmla="*/ 932225 w 1267273"/>
              <a:gd name="connsiteY6" fmla="*/ 409040 h 914400"/>
              <a:gd name="connsiteX7" fmla="*/ 1267273 w 1267273"/>
              <a:gd name="connsiteY7" fmla="*/ 405851 h 914400"/>
              <a:gd name="connsiteX0" fmla="*/ 0 w 1339977"/>
              <a:gd name="connsiteY0" fmla="*/ 453374 h 914400"/>
              <a:gd name="connsiteX1" fmla="*/ 288604 w 1339977"/>
              <a:gd name="connsiteY1" fmla="*/ 457200 h 914400"/>
              <a:gd name="connsiteX2" fmla="*/ 453704 w 1339977"/>
              <a:gd name="connsiteY2" fmla="*/ 0 h 914400"/>
              <a:gd name="connsiteX3" fmla="*/ 619859 w 1339977"/>
              <a:gd name="connsiteY3" fmla="*/ 914400 h 914400"/>
              <a:gd name="connsiteX4" fmla="*/ 870528 w 1339977"/>
              <a:gd name="connsiteY4" fmla="*/ 105426 h 914400"/>
              <a:gd name="connsiteX5" fmla="*/ 869385 w 1339977"/>
              <a:gd name="connsiteY5" fmla="*/ 740235 h 914400"/>
              <a:gd name="connsiteX6" fmla="*/ 1004929 w 1339977"/>
              <a:gd name="connsiteY6" fmla="*/ 409040 h 914400"/>
              <a:gd name="connsiteX7" fmla="*/ 1339977 w 1339977"/>
              <a:gd name="connsiteY7" fmla="*/ 405851 h 914400"/>
              <a:gd name="connsiteX0" fmla="*/ 0 w 1343804"/>
              <a:gd name="connsiteY0" fmla="*/ 461027 h 914400"/>
              <a:gd name="connsiteX1" fmla="*/ 292431 w 1343804"/>
              <a:gd name="connsiteY1" fmla="*/ 457200 h 914400"/>
              <a:gd name="connsiteX2" fmla="*/ 457531 w 1343804"/>
              <a:gd name="connsiteY2" fmla="*/ 0 h 914400"/>
              <a:gd name="connsiteX3" fmla="*/ 623686 w 1343804"/>
              <a:gd name="connsiteY3" fmla="*/ 914400 h 914400"/>
              <a:gd name="connsiteX4" fmla="*/ 874355 w 1343804"/>
              <a:gd name="connsiteY4" fmla="*/ 105426 h 914400"/>
              <a:gd name="connsiteX5" fmla="*/ 873212 w 1343804"/>
              <a:gd name="connsiteY5" fmla="*/ 740235 h 914400"/>
              <a:gd name="connsiteX6" fmla="*/ 1008756 w 1343804"/>
              <a:gd name="connsiteY6" fmla="*/ 409040 h 914400"/>
              <a:gd name="connsiteX7" fmla="*/ 1343804 w 1343804"/>
              <a:gd name="connsiteY7" fmla="*/ 405851 h 914400"/>
              <a:gd name="connsiteX0" fmla="*/ 0 w 1347630"/>
              <a:gd name="connsiteY0" fmla="*/ 453374 h 914400"/>
              <a:gd name="connsiteX1" fmla="*/ 296257 w 1347630"/>
              <a:gd name="connsiteY1" fmla="*/ 457200 h 914400"/>
              <a:gd name="connsiteX2" fmla="*/ 461357 w 1347630"/>
              <a:gd name="connsiteY2" fmla="*/ 0 h 914400"/>
              <a:gd name="connsiteX3" fmla="*/ 627512 w 1347630"/>
              <a:gd name="connsiteY3" fmla="*/ 914400 h 914400"/>
              <a:gd name="connsiteX4" fmla="*/ 878181 w 1347630"/>
              <a:gd name="connsiteY4" fmla="*/ 105426 h 914400"/>
              <a:gd name="connsiteX5" fmla="*/ 877038 w 1347630"/>
              <a:gd name="connsiteY5" fmla="*/ 740235 h 914400"/>
              <a:gd name="connsiteX6" fmla="*/ 1012582 w 1347630"/>
              <a:gd name="connsiteY6" fmla="*/ 409040 h 914400"/>
              <a:gd name="connsiteX7" fmla="*/ 1347630 w 1347630"/>
              <a:gd name="connsiteY7" fmla="*/ 405851 h 914400"/>
              <a:gd name="connsiteX0" fmla="*/ 0 w 1347630"/>
              <a:gd name="connsiteY0" fmla="*/ 347948 h 808974"/>
              <a:gd name="connsiteX1" fmla="*/ 296257 w 1347630"/>
              <a:gd name="connsiteY1" fmla="*/ 351774 h 808974"/>
              <a:gd name="connsiteX2" fmla="*/ 399176 w 1347630"/>
              <a:gd name="connsiteY2" fmla="*/ 93552 h 808974"/>
              <a:gd name="connsiteX3" fmla="*/ 627512 w 1347630"/>
              <a:gd name="connsiteY3" fmla="*/ 808974 h 808974"/>
              <a:gd name="connsiteX4" fmla="*/ 878181 w 1347630"/>
              <a:gd name="connsiteY4" fmla="*/ 0 h 808974"/>
              <a:gd name="connsiteX5" fmla="*/ 877038 w 1347630"/>
              <a:gd name="connsiteY5" fmla="*/ 634809 h 808974"/>
              <a:gd name="connsiteX6" fmla="*/ 1012582 w 1347630"/>
              <a:gd name="connsiteY6" fmla="*/ 303614 h 808974"/>
              <a:gd name="connsiteX7" fmla="*/ 1347630 w 1347630"/>
              <a:gd name="connsiteY7" fmla="*/ 300425 h 808974"/>
              <a:gd name="connsiteX0" fmla="*/ 0 w 1347630"/>
              <a:gd name="connsiteY0" fmla="*/ 347948 h 680468"/>
              <a:gd name="connsiteX1" fmla="*/ 296257 w 1347630"/>
              <a:gd name="connsiteY1" fmla="*/ 351774 h 680468"/>
              <a:gd name="connsiteX2" fmla="*/ 399176 w 1347630"/>
              <a:gd name="connsiteY2" fmla="*/ 93552 h 680468"/>
              <a:gd name="connsiteX3" fmla="*/ 577767 w 1347630"/>
              <a:gd name="connsiteY3" fmla="*/ 680468 h 680468"/>
              <a:gd name="connsiteX4" fmla="*/ 878181 w 1347630"/>
              <a:gd name="connsiteY4" fmla="*/ 0 h 680468"/>
              <a:gd name="connsiteX5" fmla="*/ 877038 w 1347630"/>
              <a:gd name="connsiteY5" fmla="*/ 634809 h 680468"/>
              <a:gd name="connsiteX6" fmla="*/ 1012582 w 1347630"/>
              <a:gd name="connsiteY6" fmla="*/ 303614 h 680468"/>
              <a:gd name="connsiteX7" fmla="*/ 1347630 w 1347630"/>
              <a:gd name="connsiteY7" fmla="*/ 300425 h 680468"/>
              <a:gd name="connsiteX0" fmla="*/ 0 w 1347630"/>
              <a:gd name="connsiteY0" fmla="*/ 447437 h 779957"/>
              <a:gd name="connsiteX1" fmla="*/ 296257 w 1347630"/>
              <a:gd name="connsiteY1" fmla="*/ 451263 h 779957"/>
              <a:gd name="connsiteX2" fmla="*/ 399176 w 1347630"/>
              <a:gd name="connsiteY2" fmla="*/ 193041 h 779957"/>
              <a:gd name="connsiteX3" fmla="*/ 577767 w 1347630"/>
              <a:gd name="connsiteY3" fmla="*/ 779957 h 779957"/>
              <a:gd name="connsiteX4" fmla="*/ 774547 w 1347630"/>
              <a:gd name="connsiteY4" fmla="*/ 0 h 779957"/>
              <a:gd name="connsiteX5" fmla="*/ 877038 w 1347630"/>
              <a:gd name="connsiteY5" fmla="*/ 734298 h 779957"/>
              <a:gd name="connsiteX6" fmla="*/ 1012582 w 1347630"/>
              <a:gd name="connsiteY6" fmla="*/ 403103 h 779957"/>
              <a:gd name="connsiteX7" fmla="*/ 1347630 w 1347630"/>
              <a:gd name="connsiteY7" fmla="*/ 399914 h 779957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347630 w 1347630"/>
              <a:gd name="connsiteY7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12582 w 1347630"/>
              <a:gd name="connsiteY6" fmla="*/ 403103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37454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347630 w 1347630"/>
              <a:gd name="connsiteY8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05802 w 1347630"/>
              <a:gd name="connsiteY7" fmla="*/ 400437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347630"/>
              <a:gd name="connsiteY0" fmla="*/ 447437 h 966439"/>
              <a:gd name="connsiteX1" fmla="*/ 296257 w 1347630"/>
              <a:gd name="connsiteY1" fmla="*/ 451263 h 966439"/>
              <a:gd name="connsiteX2" fmla="*/ 399176 w 1347630"/>
              <a:gd name="connsiteY2" fmla="*/ 193041 h 966439"/>
              <a:gd name="connsiteX3" fmla="*/ 577767 w 1347630"/>
              <a:gd name="connsiteY3" fmla="*/ 779957 h 966439"/>
              <a:gd name="connsiteX4" fmla="*/ 774547 w 1347630"/>
              <a:gd name="connsiteY4" fmla="*/ 0 h 966439"/>
              <a:gd name="connsiteX5" fmla="*/ 914347 w 1347630"/>
              <a:gd name="connsiteY5" fmla="*/ 966439 h 966439"/>
              <a:gd name="connsiteX6" fmla="*/ 1078907 w 1347630"/>
              <a:gd name="connsiteY6" fmla="*/ 191689 h 966439"/>
              <a:gd name="connsiteX7" fmla="*/ 1126529 w 1347630"/>
              <a:gd name="connsiteY7" fmla="*/ 669886 h 966439"/>
              <a:gd name="connsiteX8" fmla="*/ 1172128 w 1347630"/>
              <a:gd name="connsiteY8" fmla="*/ 396291 h 966439"/>
              <a:gd name="connsiteX9" fmla="*/ 1347630 w 1347630"/>
              <a:gd name="connsiteY9" fmla="*/ 399914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74547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77767 w 1459555"/>
              <a:gd name="connsiteY3" fmla="*/ 779957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966439"/>
              <a:gd name="connsiteX1" fmla="*/ 296257 w 1459555"/>
              <a:gd name="connsiteY1" fmla="*/ 451263 h 966439"/>
              <a:gd name="connsiteX2" fmla="*/ 399176 w 1459555"/>
              <a:gd name="connsiteY2" fmla="*/ 193041 h 966439"/>
              <a:gd name="connsiteX3" fmla="*/ 540458 w 1459555"/>
              <a:gd name="connsiteY3" fmla="*/ 721922 h 966439"/>
              <a:gd name="connsiteX4" fmla="*/ 728948 w 1459555"/>
              <a:gd name="connsiteY4" fmla="*/ 0 h 966439"/>
              <a:gd name="connsiteX5" fmla="*/ 914347 w 1459555"/>
              <a:gd name="connsiteY5" fmla="*/ 966439 h 966439"/>
              <a:gd name="connsiteX6" fmla="*/ 1078907 w 1459555"/>
              <a:gd name="connsiteY6" fmla="*/ 191689 h 966439"/>
              <a:gd name="connsiteX7" fmla="*/ 1126529 w 1459555"/>
              <a:gd name="connsiteY7" fmla="*/ 669886 h 966439"/>
              <a:gd name="connsiteX8" fmla="*/ 1172128 w 1459555"/>
              <a:gd name="connsiteY8" fmla="*/ 396291 h 966439"/>
              <a:gd name="connsiteX9" fmla="*/ 1459555 w 1459555"/>
              <a:gd name="connsiteY9" fmla="*/ 395769 h 966439"/>
              <a:gd name="connsiteX0" fmla="*/ 0 w 1459555"/>
              <a:gd name="connsiteY0" fmla="*/ 447437 h 875241"/>
              <a:gd name="connsiteX1" fmla="*/ 296257 w 1459555"/>
              <a:gd name="connsiteY1" fmla="*/ 451263 h 875241"/>
              <a:gd name="connsiteX2" fmla="*/ 399176 w 1459555"/>
              <a:gd name="connsiteY2" fmla="*/ 193041 h 875241"/>
              <a:gd name="connsiteX3" fmla="*/ 540458 w 1459555"/>
              <a:gd name="connsiteY3" fmla="*/ 721922 h 875241"/>
              <a:gd name="connsiteX4" fmla="*/ 728948 w 1459555"/>
              <a:gd name="connsiteY4" fmla="*/ 0 h 875241"/>
              <a:gd name="connsiteX5" fmla="*/ 901911 w 1459555"/>
              <a:gd name="connsiteY5" fmla="*/ 875241 h 875241"/>
              <a:gd name="connsiteX6" fmla="*/ 1078907 w 1459555"/>
              <a:gd name="connsiteY6" fmla="*/ 191689 h 875241"/>
              <a:gd name="connsiteX7" fmla="*/ 1126529 w 1459555"/>
              <a:gd name="connsiteY7" fmla="*/ 669886 h 875241"/>
              <a:gd name="connsiteX8" fmla="*/ 1172128 w 1459555"/>
              <a:gd name="connsiteY8" fmla="*/ 396291 h 875241"/>
              <a:gd name="connsiteX9" fmla="*/ 1459555 w 1459555"/>
              <a:gd name="connsiteY9" fmla="*/ 395769 h 875241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26529 w 1459555"/>
              <a:gd name="connsiteY7" fmla="*/ 669886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72128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78907 w 1459555"/>
              <a:gd name="connsiteY6" fmla="*/ 191689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35655 w 1459555"/>
              <a:gd name="connsiteY6" fmla="*/ 17838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399176 w 1459555"/>
              <a:gd name="connsiteY2" fmla="*/ 193041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47437 h 924985"/>
              <a:gd name="connsiteX1" fmla="*/ 296257 w 1459555"/>
              <a:gd name="connsiteY1" fmla="*/ 451263 h 924985"/>
              <a:gd name="connsiteX2" fmla="*/ 412484 w 1459555"/>
              <a:gd name="connsiteY2" fmla="*/ 166426 h 924985"/>
              <a:gd name="connsiteX3" fmla="*/ 540458 w 1459555"/>
              <a:gd name="connsiteY3" fmla="*/ 721922 h 924985"/>
              <a:gd name="connsiteX4" fmla="*/ 728948 w 1459555"/>
              <a:gd name="connsiteY4" fmla="*/ 0 h 924985"/>
              <a:gd name="connsiteX5" fmla="*/ 918493 w 1459555"/>
              <a:gd name="connsiteY5" fmla="*/ 924985 h 924985"/>
              <a:gd name="connsiteX6" fmla="*/ 1022347 w 1459555"/>
              <a:gd name="connsiteY6" fmla="*/ 168401 h 924985"/>
              <a:gd name="connsiteX7" fmla="*/ 1130674 w 1459555"/>
              <a:gd name="connsiteY7" fmla="*/ 645014 h 924985"/>
              <a:gd name="connsiteX8" fmla="*/ 1197000 w 1459555"/>
              <a:gd name="connsiteY8" fmla="*/ 396291 h 924985"/>
              <a:gd name="connsiteX9" fmla="*/ 1459555 w 1459555"/>
              <a:gd name="connsiteY9" fmla="*/ 395769 h 924985"/>
              <a:gd name="connsiteX0" fmla="*/ 0 w 1459555"/>
              <a:gd name="connsiteY0" fmla="*/ 474053 h 951601"/>
              <a:gd name="connsiteX1" fmla="*/ 296257 w 1459555"/>
              <a:gd name="connsiteY1" fmla="*/ 477879 h 951601"/>
              <a:gd name="connsiteX2" fmla="*/ 412484 w 1459555"/>
              <a:gd name="connsiteY2" fmla="*/ 193042 h 951601"/>
              <a:gd name="connsiteX3" fmla="*/ 540458 w 1459555"/>
              <a:gd name="connsiteY3" fmla="*/ 748538 h 951601"/>
              <a:gd name="connsiteX4" fmla="*/ 718966 w 1459555"/>
              <a:gd name="connsiteY4" fmla="*/ 0 h 951601"/>
              <a:gd name="connsiteX5" fmla="*/ 918493 w 1459555"/>
              <a:gd name="connsiteY5" fmla="*/ 951601 h 951601"/>
              <a:gd name="connsiteX6" fmla="*/ 1022347 w 1459555"/>
              <a:gd name="connsiteY6" fmla="*/ 195017 h 951601"/>
              <a:gd name="connsiteX7" fmla="*/ 1130674 w 1459555"/>
              <a:gd name="connsiteY7" fmla="*/ 671630 h 951601"/>
              <a:gd name="connsiteX8" fmla="*/ 1197000 w 1459555"/>
              <a:gd name="connsiteY8" fmla="*/ 422907 h 951601"/>
              <a:gd name="connsiteX9" fmla="*/ 1459555 w 1459555"/>
              <a:gd name="connsiteY9" fmla="*/ 422385 h 951601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22347 w 1459555"/>
              <a:gd name="connsiteY6" fmla="*/ 195017 h 954928"/>
              <a:gd name="connsiteX7" fmla="*/ 1130674 w 1459555"/>
              <a:gd name="connsiteY7" fmla="*/ 671630 h 954928"/>
              <a:gd name="connsiteX8" fmla="*/ 1197000 w 1459555"/>
              <a:gd name="connsiteY8" fmla="*/ 422907 h 954928"/>
              <a:gd name="connsiteX9" fmla="*/ 1459555 w 1459555"/>
              <a:gd name="connsiteY9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30674 w 1459555"/>
              <a:gd name="connsiteY6" fmla="*/ 671630 h 954928"/>
              <a:gd name="connsiteX7" fmla="*/ 1197000 w 1459555"/>
              <a:gd name="connsiteY7" fmla="*/ 422907 h 954928"/>
              <a:gd name="connsiteX8" fmla="*/ 1459555 w 1459555"/>
              <a:gd name="connsiteY8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19700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91970 w 1459555"/>
              <a:gd name="connsiteY6" fmla="*/ 422907 h 954928"/>
              <a:gd name="connsiteX7" fmla="*/ 1459555 w 1459555"/>
              <a:gd name="connsiteY7" fmla="*/ 422385 h 954928"/>
              <a:gd name="connsiteX0" fmla="*/ 0 w 1459555"/>
              <a:gd name="connsiteY0" fmla="*/ 474053 h 954928"/>
              <a:gd name="connsiteX1" fmla="*/ 296257 w 1459555"/>
              <a:gd name="connsiteY1" fmla="*/ 477879 h 954928"/>
              <a:gd name="connsiteX2" fmla="*/ 412484 w 1459555"/>
              <a:gd name="connsiteY2" fmla="*/ 193042 h 954928"/>
              <a:gd name="connsiteX3" fmla="*/ 540458 w 1459555"/>
              <a:gd name="connsiteY3" fmla="*/ 748538 h 954928"/>
              <a:gd name="connsiteX4" fmla="*/ 718966 w 1459555"/>
              <a:gd name="connsiteY4" fmla="*/ 0 h 954928"/>
              <a:gd name="connsiteX5" fmla="*/ 891876 w 1459555"/>
              <a:gd name="connsiteY5" fmla="*/ 954928 h 954928"/>
              <a:gd name="connsiteX6" fmla="*/ 1070963 w 1459555"/>
              <a:gd name="connsiteY6" fmla="*/ 422907 h 954928"/>
              <a:gd name="connsiteX7" fmla="*/ 1459555 w 1459555"/>
              <a:gd name="connsiteY7" fmla="*/ 422385 h 954928"/>
              <a:gd name="connsiteX0" fmla="*/ 0 w 1704627"/>
              <a:gd name="connsiteY0" fmla="*/ 474053 h 954928"/>
              <a:gd name="connsiteX1" fmla="*/ 296257 w 1704627"/>
              <a:gd name="connsiteY1" fmla="*/ 477879 h 954928"/>
              <a:gd name="connsiteX2" fmla="*/ 412484 w 1704627"/>
              <a:gd name="connsiteY2" fmla="*/ 193042 h 954928"/>
              <a:gd name="connsiteX3" fmla="*/ 540458 w 1704627"/>
              <a:gd name="connsiteY3" fmla="*/ 748538 h 954928"/>
              <a:gd name="connsiteX4" fmla="*/ 718966 w 1704627"/>
              <a:gd name="connsiteY4" fmla="*/ 0 h 954928"/>
              <a:gd name="connsiteX5" fmla="*/ 891876 w 1704627"/>
              <a:gd name="connsiteY5" fmla="*/ 954928 h 954928"/>
              <a:gd name="connsiteX6" fmla="*/ 1070963 w 1704627"/>
              <a:gd name="connsiteY6" fmla="*/ 422907 h 954928"/>
              <a:gd name="connsiteX7" fmla="*/ 1704627 w 1704627"/>
              <a:gd name="connsiteY7" fmla="*/ 422385 h 954928"/>
              <a:gd name="connsiteX0" fmla="*/ 0 w 1711629"/>
              <a:gd name="connsiteY0" fmla="*/ 474053 h 954928"/>
              <a:gd name="connsiteX1" fmla="*/ 296257 w 1711629"/>
              <a:gd name="connsiteY1" fmla="*/ 477879 h 954928"/>
              <a:gd name="connsiteX2" fmla="*/ 412484 w 1711629"/>
              <a:gd name="connsiteY2" fmla="*/ 193042 h 954928"/>
              <a:gd name="connsiteX3" fmla="*/ 540458 w 1711629"/>
              <a:gd name="connsiteY3" fmla="*/ 748538 h 954928"/>
              <a:gd name="connsiteX4" fmla="*/ 718966 w 1711629"/>
              <a:gd name="connsiteY4" fmla="*/ 0 h 954928"/>
              <a:gd name="connsiteX5" fmla="*/ 891876 w 1711629"/>
              <a:gd name="connsiteY5" fmla="*/ 954928 h 954928"/>
              <a:gd name="connsiteX6" fmla="*/ 1070963 w 1711629"/>
              <a:gd name="connsiteY6" fmla="*/ 422907 h 954928"/>
              <a:gd name="connsiteX7" fmla="*/ 1711629 w 1711629"/>
              <a:gd name="connsiteY7" fmla="*/ 436389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74053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296257 w 1718631"/>
              <a:gd name="connsiteY1" fmla="*/ 477879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18631"/>
              <a:gd name="connsiteY0" fmla="*/ 488057 h 954928"/>
              <a:gd name="connsiteX1" fmla="*/ 303260 w 1718631"/>
              <a:gd name="connsiteY1" fmla="*/ 484881 h 954928"/>
              <a:gd name="connsiteX2" fmla="*/ 412484 w 1718631"/>
              <a:gd name="connsiteY2" fmla="*/ 193042 h 954928"/>
              <a:gd name="connsiteX3" fmla="*/ 540458 w 1718631"/>
              <a:gd name="connsiteY3" fmla="*/ 748538 h 954928"/>
              <a:gd name="connsiteX4" fmla="*/ 718966 w 1718631"/>
              <a:gd name="connsiteY4" fmla="*/ 0 h 954928"/>
              <a:gd name="connsiteX5" fmla="*/ 891876 w 1718631"/>
              <a:gd name="connsiteY5" fmla="*/ 954928 h 954928"/>
              <a:gd name="connsiteX6" fmla="*/ 1070963 w 1718631"/>
              <a:gd name="connsiteY6" fmla="*/ 422907 h 954928"/>
              <a:gd name="connsiteX7" fmla="*/ 1718631 w 1718631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77965 w 1725633"/>
              <a:gd name="connsiteY6" fmla="*/ 422907 h 954928"/>
              <a:gd name="connsiteX7" fmla="*/ 1725633 w 1725633"/>
              <a:gd name="connsiteY7" fmla="*/ 422385 h 954928"/>
              <a:gd name="connsiteX0" fmla="*/ 0 w 1725633"/>
              <a:gd name="connsiteY0" fmla="*/ 488057 h 954928"/>
              <a:gd name="connsiteX1" fmla="*/ 310262 w 1725633"/>
              <a:gd name="connsiteY1" fmla="*/ 484881 h 954928"/>
              <a:gd name="connsiteX2" fmla="*/ 419486 w 1725633"/>
              <a:gd name="connsiteY2" fmla="*/ 193042 h 954928"/>
              <a:gd name="connsiteX3" fmla="*/ 547460 w 1725633"/>
              <a:gd name="connsiteY3" fmla="*/ 748538 h 954928"/>
              <a:gd name="connsiteX4" fmla="*/ 725968 w 1725633"/>
              <a:gd name="connsiteY4" fmla="*/ 0 h 954928"/>
              <a:gd name="connsiteX5" fmla="*/ 898878 w 1725633"/>
              <a:gd name="connsiteY5" fmla="*/ 954928 h 954928"/>
              <a:gd name="connsiteX6" fmla="*/ 1042955 w 1725633"/>
              <a:gd name="connsiteY6" fmla="*/ 499930 h 954928"/>
              <a:gd name="connsiteX7" fmla="*/ 1725633 w 1725633"/>
              <a:gd name="connsiteY7" fmla="*/ 422385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513412 h 954928"/>
              <a:gd name="connsiteX0" fmla="*/ 0 w 1746639"/>
              <a:gd name="connsiteY0" fmla="*/ 488057 h 954928"/>
              <a:gd name="connsiteX1" fmla="*/ 310262 w 1746639"/>
              <a:gd name="connsiteY1" fmla="*/ 484881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84881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39637"/>
              <a:gd name="connsiteY0" fmla="*/ 495060 h 954928"/>
              <a:gd name="connsiteX1" fmla="*/ 303260 w 1739637"/>
              <a:gd name="connsiteY1" fmla="*/ 498885 h 954928"/>
              <a:gd name="connsiteX2" fmla="*/ 412484 w 1739637"/>
              <a:gd name="connsiteY2" fmla="*/ 193042 h 954928"/>
              <a:gd name="connsiteX3" fmla="*/ 540458 w 1739637"/>
              <a:gd name="connsiteY3" fmla="*/ 748538 h 954928"/>
              <a:gd name="connsiteX4" fmla="*/ 718966 w 1739637"/>
              <a:gd name="connsiteY4" fmla="*/ 0 h 954928"/>
              <a:gd name="connsiteX5" fmla="*/ 891876 w 1739637"/>
              <a:gd name="connsiteY5" fmla="*/ 954928 h 954928"/>
              <a:gd name="connsiteX6" fmla="*/ 1035953 w 1739637"/>
              <a:gd name="connsiteY6" fmla="*/ 499930 h 954928"/>
              <a:gd name="connsiteX7" fmla="*/ 1739637 w 1739637"/>
              <a:gd name="connsiteY7" fmla="*/ 499408 h 954928"/>
              <a:gd name="connsiteX0" fmla="*/ 0 w 1746639"/>
              <a:gd name="connsiteY0" fmla="*/ 502061 h 954928"/>
              <a:gd name="connsiteX1" fmla="*/ 310262 w 1746639"/>
              <a:gd name="connsiteY1" fmla="*/ 498885 h 954928"/>
              <a:gd name="connsiteX2" fmla="*/ 419486 w 1746639"/>
              <a:gd name="connsiteY2" fmla="*/ 193042 h 954928"/>
              <a:gd name="connsiteX3" fmla="*/ 547460 w 1746639"/>
              <a:gd name="connsiteY3" fmla="*/ 748538 h 954928"/>
              <a:gd name="connsiteX4" fmla="*/ 725968 w 1746639"/>
              <a:gd name="connsiteY4" fmla="*/ 0 h 954928"/>
              <a:gd name="connsiteX5" fmla="*/ 898878 w 1746639"/>
              <a:gd name="connsiteY5" fmla="*/ 954928 h 954928"/>
              <a:gd name="connsiteX6" fmla="*/ 1042955 w 1746639"/>
              <a:gd name="connsiteY6" fmla="*/ 499930 h 954928"/>
              <a:gd name="connsiteX7" fmla="*/ 1746639 w 1746639"/>
              <a:gd name="connsiteY7" fmla="*/ 499408 h 95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639" h="954928">
                <a:moveTo>
                  <a:pt x="0" y="502061"/>
                </a:moveTo>
                <a:lnTo>
                  <a:pt x="310262" y="498885"/>
                </a:lnTo>
                <a:lnTo>
                  <a:pt x="419486" y="193042"/>
                </a:lnTo>
                <a:lnTo>
                  <a:pt x="547460" y="748538"/>
                </a:lnTo>
                <a:lnTo>
                  <a:pt x="725968" y="0"/>
                </a:lnTo>
                <a:lnTo>
                  <a:pt x="898878" y="954928"/>
                </a:lnTo>
                <a:lnTo>
                  <a:pt x="1042955" y="499930"/>
                </a:lnTo>
                <a:lnTo>
                  <a:pt x="1746639" y="499408"/>
                </a:lnTo>
              </a:path>
            </a:pathLst>
          </a:custGeom>
          <a:noFill/>
          <a:ln w="762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2ABA0F7E-A45A-4115-9CC4-B4994072B75E}"/>
              </a:ext>
            </a:extLst>
          </p:cNvPr>
          <p:cNvGrpSpPr/>
          <p:nvPr/>
        </p:nvGrpSpPr>
        <p:grpSpPr>
          <a:xfrm>
            <a:off x="1293014" y="8004955"/>
            <a:ext cx="4072617" cy="1338828"/>
            <a:chOff x="5889060" y="3872747"/>
            <a:chExt cx="2527679" cy="8925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49CF88-7D30-4E43-9DB0-4582C2AF2AC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39833D-AA66-4034-8786-70DC710461E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17">
            <a:extLst>
              <a:ext uri="{FF2B5EF4-FFF2-40B4-BE49-F238E27FC236}">
                <a16:creationId xmlns:a16="http://schemas.microsoft.com/office/drawing/2014/main" id="{37CCDBF3-2F4D-47FF-B23E-90C8E45B2ED8}"/>
              </a:ext>
            </a:extLst>
          </p:cNvPr>
          <p:cNvGrpSpPr/>
          <p:nvPr/>
        </p:nvGrpSpPr>
        <p:grpSpPr>
          <a:xfrm>
            <a:off x="7105286" y="8004955"/>
            <a:ext cx="4072617" cy="1338828"/>
            <a:chOff x="5889060" y="3872747"/>
            <a:chExt cx="2527679" cy="8925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E17D57-2FEC-45F1-A819-DA42FB98693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056D61-9BDB-405D-ACCD-9C7746D7F51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id="{E3D1BB4E-AD17-41E8-8BAA-C2B6576239FE}"/>
              </a:ext>
            </a:extLst>
          </p:cNvPr>
          <p:cNvGrpSpPr/>
          <p:nvPr/>
        </p:nvGrpSpPr>
        <p:grpSpPr>
          <a:xfrm>
            <a:off x="12917558" y="8004955"/>
            <a:ext cx="4072617" cy="1338828"/>
            <a:chOff x="5889060" y="3872747"/>
            <a:chExt cx="2527679" cy="8925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D9305A-F232-482F-9A0D-918AA9EA31E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5577AF-BBFC-4829-97B6-CF591B7B918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aphic 214">
            <a:extLst>
              <a:ext uri="{FF2B5EF4-FFF2-40B4-BE49-F238E27FC236}">
                <a16:creationId xmlns:a16="http://schemas.microsoft.com/office/drawing/2014/main" id="{21914676-D7FF-49C1-B8DD-E7063D9D0D7F}"/>
              </a:ext>
            </a:extLst>
          </p:cNvPr>
          <p:cNvGrpSpPr/>
          <p:nvPr/>
        </p:nvGrpSpPr>
        <p:grpSpPr>
          <a:xfrm>
            <a:off x="2009789" y="2642161"/>
            <a:ext cx="3098240" cy="1797551"/>
            <a:chOff x="1175628" y="4793096"/>
            <a:chExt cx="1474017" cy="855201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84DBDA9-EACA-4226-9B1B-C65EC1C7DCCA}"/>
                </a:ext>
              </a:extLst>
            </p:cNvPr>
            <p:cNvSpPr/>
            <p:nvPr/>
          </p:nvSpPr>
          <p:spPr>
            <a:xfrm>
              <a:off x="1733359" y="4793096"/>
              <a:ext cx="916286" cy="855201"/>
            </a:xfrm>
            <a:custGeom>
              <a:avLst/>
              <a:gdLst>
                <a:gd name="connsiteX0" fmla="*/ 916287 w 916286"/>
                <a:gd name="connsiteY0" fmla="*/ 427601 h 855201"/>
                <a:gd name="connsiteX1" fmla="*/ 458143 w 916286"/>
                <a:gd name="connsiteY1" fmla="*/ 855201 h 855201"/>
                <a:gd name="connsiteX2" fmla="*/ 0 w 916286"/>
                <a:gd name="connsiteY2" fmla="*/ 427601 h 855201"/>
                <a:gd name="connsiteX3" fmla="*/ 458143 w 916286"/>
                <a:gd name="connsiteY3" fmla="*/ 0 h 855201"/>
                <a:gd name="connsiteX4" fmla="*/ 916287 w 916286"/>
                <a:gd name="connsiteY4" fmla="*/ 427601 h 85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286" h="855201">
                  <a:moveTo>
                    <a:pt x="916287" y="427601"/>
                  </a:moveTo>
                  <a:cubicBezTo>
                    <a:pt x="916287" y="663758"/>
                    <a:pt x="711169" y="855201"/>
                    <a:pt x="458143" y="855201"/>
                  </a:cubicBezTo>
                  <a:cubicBezTo>
                    <a:pt x="205118" y="855201"/>
                    <a:pt x="0" y="663758"/>
                    <a:pt x="0" y="427601"/>
                  </a:cubicBezTo>
                  <a:cubicBezTo>
                    <a:pt x="0" y="191443"/>
                    <a:pt x="205118" y="0"/>
                    <a:pt x="458143" y="0"/>
                  </a:cubicBezTo>
                  <a:cubicBezTo>
                    <a:pt x="711169" y="0"/>
                    <a:pt x="916287" y="191443"/>
                    <a:pt x="916287" y="427601"/>
                  </a:cubicBezTo>
                  <a:close/>
                </a:path>
              </a:pathLst>
            </a:custGeom>
            <a:solidFill>
              <a:schemeClr val="accent1"/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C3F3E1E-3E32-4A03-B731-6365A0E2D759}"/>
                </a:ext>
              </a:extLst>
            </p:cNvPr>
            <p:cNvSpPr/>
            <p:nvPr/>
          </p:nvSpPr>
          <p:spPr>
            <a:xfrm>
              <a:off x="1751903" y="4810002"/>
              <a:ext cx="879199" cy="821386"/>
            </a:xfrm>
            <a:custGeom>
              <a:avLst/>
              <a:gdLst>
                <a:gd name="connsiteX0" fmla="*/ 879199 w 879199"/>
                <a:gd name="connsiteY0" fmla="*/ 410693 h 821385"/>
                <a:gd name="connsiteX1" fmla="*/ 439600 w 879199"/>
                <a:gd name="connsiteY1" fmla="*/ 821386 h 821385"/>
                <a:gd name="connsiteX2" fmla="*/ 0 w 879199"/>
                <a:gd name="connsiteY2" fmla="*/ 410693 h 821385"/>
                <a:gd name="connsiteX3" fmla="*/ 439600 w 879199"/>
                <a:gd name="connsiteY3" fmla="*/ 0 h 821385"/>
                <a:gd name="connsiteX4" fmla="*/ 879199 w 879199"/>
                <a:gd name="connsiteY4" fmla="*/ 410693 h 82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199" h="821385">
                  <a:moveTo>
                    <a:pt x="879199" y="410693"/>
                  </a:moveTo>
                  <a:cubicBezTo>
                    <a:pt x="879199" y="637512"/>
                    <a:pt x="682384" y="821386"/>
                    <a:pt x="439600" y="821386"/>
                  </a:cubicBezTo>
                  <a:cubicBezTo>
                    <a:pt x="196815" y="821386"/>
                    <a:pt x="0" y="637512"/>
                    <a:pt x="0" y="410693"/>
                  </a:cubicBezTo>
                  <a:cubicBezTo>
                    <a:pt x="0" y="183873"/>
                    <a:pt x="196815" y="0"/>
                    <a:pt x="439600" y="0"/>
                  </a:cubicBezTo>
                  <a:cubicBezTo>
                    <a:pt x="682384" y="0"/>
                    <a:pt x="879199" y="183873"/>
                    <a:pt x="879199" y="410693"/>
                  </a:cubicBezTo>
                  <a:close/>
                </a:path>
              </a:pathLst>
            </a:custGeom>
            <a:solidFill>
              <a:schemeClr val="bg1"/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BAFBD9-8837-4879-856C-F99076332A74}"/>
                </a:ext>
              </a:extLst>
            </p:cNvPr>
            <p:cNvSpPr/>
            <p:nvPr/>
          </p:nvSpPr>
          <p:spPr>
            <a:xfrm>
              <a:off x="1969763" y="4988671"/>
              <a:ext cx="467704" cy="433814"/>
            </a:xfrm>
            <a:custGeom>
              <a:avLst/>
              <a:gdLst>
                <a:gd name="connsiteX0" fmla="*/ 848 w 467704"/>
                <a:gd name="connsiteY0" fmla="*/ 204755 h 433814"/>
                <a:gd name="connsiteX1" fmla="*/ 120293 w 467704"/>
                <a:gd name="connsiteY1" fmla="*/ 30769 h 433814"/>
                <a:gd name="connsiteX2" fmla="*/ 458447 w 467704"/>
                <a:gd name="connsiteY2" fmla="*/ 169849 h 433814"/>
                <a:gd name="connsiteX3" fmla="*/ 426813 w 467704"/>
                <a:gd name="connsiteY3" fmla="*/ 339471 h 433814"/>
                <a:gd name="connsiteX4" fmla="*/ 190651 w 467704"/>
                <a:gd name="connsiteY4" fmla="*/ 431645 h 433814"/>
                <a:gd name="connsiteX5" fmla="*/ 848 w 467704"/>
                <a:gd name="connsiteY5" fmla="*/ 204755 h 43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704" h="433814">
                  <a:moveTo>
                    <a:pt x="848" y="204755"/>
                  </a:moveTo>
                  <a:cubicBezTo>
                    <a:pt x="-7333" y="124034"/>
                    <a:pt x="44481" y="69493"/>
                    <a:pt x="120293" y="30769"/>
                  </a:cubicBezTo>
                  <a:cubicBezTo>
                    <a:pt x="262645" y="-41770"/>
                    <a:pt x="412087" y="17680"/>
                    <a:pt x="458447" y="169849"/>
                  </a:cubicBezTo>
                  <a:cubicBezTo>
                    <a:pt x="475900" y="227662"/>
                    <a:pt x="470446" y="290929"/>
                    <a:pt x="426813" y="339471"/>
                  </a:cubicBezTo>
                  <a:cubicBezTo>
                    <a:pt x="364091" y="408738"/>
                    <a:pt x="284461" y="443098"/>
                    <a:pt x="190651" y="431645"/>
                  </a:cubicBezTo>
                  <a:cubicBezTo>
                    <a:pt x="82660" y="418010"/>
                    <a:pt x="3030" y="325836"/>
                    <a:pt x="848" y="204755"/>
                  </a:cubicBezTo>
                  <a:close/>
                </a:path>
              </a:pathLst>
            </a:custGeom>
            <a:solidFill>
              <a:schemeClr val="accent1"/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6555928-45E8-4BCF-8900-A5EFCD1C0E3A}"/>
                </a:ext>
              </a:extLst>
            </p:cNvPr>
            <p:cNvSpPr/>
            <p:nvPr/>
          </p:nvSpPr>
          <p:spPr>
            <a:xfrm>
              <a:off x="1301940" y="5051477"/>
              <a:ext cx="288185" cy="95588"/>
            </a:xfrm>
            <a:custGeom>
              <a:avLst/>
              <a:gdLst>
                <a:gd name="connsiteX0" fmla="*/ 287976 w 288185"/>
                <a:gd name="connsiteY0" fmla="*/ 24685 h 95588"/>
                <a:gd name="connsiteX1" fmla="*/ 248706 w 288185"/>
                <a:gd name="connsiteY1" fmla="*/ 142 h 95588"/>
                <a:gd name="connsiteX2" fmla="*/ 192529 w 288185"/>
                <a:gd name="connsiteY2" fmla="*/ 32321 h 95588"/>
                <a:gd name="connsiteX3" fmla="*/ 66540 w 288185"/>
                <a:gd name="connsiteY3" fmla="*/ 50320 h 95588"/>
                <a:gd name="connsiteX4" fmla="*/ 41996 w 288185"/>
                <a:gd name="connsiteY4" fmla="*/ 47047 h 95588"/>
                <a:gd name="connsiteX5" fmla="*/ 0 w 288185"/>
                <a:gd name="connsiteY5" fmla="*/ 95589 h 95588"/>
                <a:gd name="connsiteX6" fmla="*/ 42542 w 288185"/>
                <a:gd name="connsiteY6" fmla="*/ 61773 h 95588"/>
                <a:gd name="connsiteX7" fmla="*/ 77448 w 288185"/>
                <a:gd name="connsiteY7" fmla="*/ 65591 h 95588"/>
                <a:gd name="connsiteX8" fmla="*/ 209437 w 288185"/>
                <a:gd name="connsiteY8" fmla="*/ 63410 h 95588"/>
                <a:gd name="connsiteX9" fmla="*/ 287976 w 288185"/>
                <a:gd name="connsiteY9" fmla="*/ 24685 h 9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185" h="95588">
                  <a:moveTo>
                    <a:pt x="287976" y="24685"/>
                  </a:moveTo>
                  <a:cubicBezTo>
                    <a:pt x="284158" y="3960"/>
                    <a:pt x="265069" y="-949"/>
                    <a:pt x="248706" y="142"/>
                  </a:cubicBezTo>
                  <a:cubicBezTo>
                    <a:pt x="225254" y="1778"/>
                    <a:pt x="209982" y="18686"/>
                    <a:pt x="192529" y="32321"/>
                  </a:cubicBezTo>
                  <a:cubicBezTo>
                    <a:pt x="152714" y="63410"/>
                    <a:pt x="121626" y="59046"/>
                    <a:pt x="66540" y="50320"/>
                  </a:cubicBezTo>
                  <a:cubicBezTo>
                    <a:pt x="62722" y="49774"/>
                    <a:pt x="45814" y="46502"/>
                    <a:pt x="41996" y="47047"/>
                  </a:cubicBezTo>
                  <a:cubicBezTo>
                    <a:pt x="16908" y="44320"/>
                    <a:pt x="2727" y="59046"/>
                    <a:pt x="0" y="95589"/>
                  </a:cubicBezTo>
                  <a:cubicBezTo>
                    <a:pt x="13090" y="76499"/>
                    <a:pt x="19635" y="57955"/>
                    <a:pt x="42542" y="61773"/>
                  </a:cubicBezTo>
                  <a:cubicBezTo>
                    <a:pt x="53995" y="62864"/>
                    <a:pt x="65994" y="63410"/>
                    <a:pt x="77448" y="65591"/>
                  </a:cubicBezTo>
                  <a:cubicBezTo>
                    <a:pt x="138534" y="79226"/>
                    <a:pt x="163077" y="58501"/>
                    <a:pt x="209437" y="63410"/>
                  </a:cubicBezTo>
                  <a:cubicBezTo>
                    <a:pt x="255797" y="68318"/>
                    <a:pt x="291248" y="44866"/>
                    <a:pt x="287976" y="24685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DE6155F-6DD5-49E6-A4D9-0ADFD817B773}"/>
                </a:ext>
              </a:extLst>
            </p:cNvPr>
            <p:cNvSpPr/>
            <p:nvPr/>
          </p:nvSpPr>
          <p:spPr>
            <a:xfrm>
              <a:off x="1488425" y="5400646"/>
              <a:ext cx="222127" cy="157139"/>
            </a:xfrm>
            <a:custGeom>
              <a:avLst/>
              <a:gdLst>
                <a:gd name="connsiteX0" fmla="*/ 214391 w 222127"/>
                <a:gd name="connsiteY0" fmla="*/ 8216 h 157139"/>
                <a:gd name="connsiteX1" fmla="*/ 170759 w 222127"/>
                <a:gd name="connsiteY1" fmla="*/ 11488 h 157139"/>
                <a:gd name="connsiteX2" fmla="*/ 152760 w 222127"/>
                <a:gd name="connsiteY2" fmla="*/ 57303 h 157139"/>
                <a:gd name="connsiteX3" fmla="*/ 132580 w 222127"/>
                <a:gd name="connsiteY3" fmla="*/ 76392 h 157139"/>
                <a:gd name="connsiteX4" fmla="*/ 58404 w 222127"/>
                <a:gd name="connsiteY4" fmla="*/ 128751 h 157139"/>
                <a:gd name="connsiteX5" fmla="*/ 46 w 222127"/>
                <a:gd name="connsiteY5" fmla="*/ 130387 h 157139"/>
                <a:gd name="connsiteX6" fmla="*/ 26771 w 222127"/>
                <a:gd name="connsiteY6" fmla="*/ 157112 h 157139"/>
                <a:gd name="connsiteX7" fmla="*/ 76403 w 222127"/>
                <a:gd name="connsiteY7" fmla="*/ 132569 h 157139"/>
                <a:gd name="connsiteX8" fmla="*/ 139670 w 222127"/>
                <a:gd name="connsiteY8" fmla="*/ 92209 h 157139"/>
                <a:gd name="connsiteX9" fmla="*/ 210028 w 222127"/>
                <a:gd name="connsiteY9" fmla="*/ 61121 h 157139"/>
                <a:gd name="connsiteX10" fmla="*/ 214391 w 222127"/>
                <a:gd name="connsiteY10" fmla="*/ 8216 h 1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127" h="157139">
                  <a:moveTo>
                    <a:pt x="214391" y="8216"/>
                  </a:moveTo>
                  <a:cubicBezTo>
                    <a:pt x="199665" y="-5419"/>
                    <a:pt x="184394" y="-511"/>
                    <a:pt x="170759" y="11488"/>
                  </a:cubicBezTo>
                  <a:cubicBezTo>
                    <a:pt x="158760" y="21851"/>
                    <a:pt x="159850" y="43122"/>
                    <a:pt x="152760" y="57303"/>
                  </a:cubicBezTo>
                  <a:cubicBezTo>
                    <a:pt x="147851" y="67665"/>
                    <a:pt x="144034" y="76937"/>
                    <a:pt x="132580" y="76392"/>
                  </a:cubicBezTo>
                  <a:cubicBezTo>
                    <a:pt x="94401" y="73120"/>
                    <a:pt x="81857" y="110753"/>
                    <a:pt x="58404" y="128751"/>
                  </a:cubicBezTo>
                  <a:cubicBezTo>
                    <a:pt x="-3772" y="174566"/>
                    <a:pt x="46" y="109116"/>
                    <a:pt x="46" y="130387"/>
                  </a:cubicBezTo>
                  <a:cubicBezTo>
                    <a:pt x="2227" y="150568"/>
                    <a:pt x="15317" y="156567"/>
                    <a:pt x="26771" y="157112"/>
                  </a:cubicBezTo>
                  <a:cubicBezTo>
                    <a:pt x="42042" y="157658"/>
                    <a:pt x="57314" y="150022"/>
                    <a:pt x="76403" y="132569"/>
                  </a:cubicBezTo>
                  <a:cubicBezTo>
                    <a:pt x="94401" y="108571"/>
                    <a:pt x="106946" y="93845"/>
                    <a:pt x="139670" y="92209"/>
                  </a:cubicBezTo>
                  <a:cubicBezTo>
                    <a:pt x="168577" y="90573"/>
                    <a:pt x="191484" y="84573"/>
                    <a:pt x="210028" y="61121"/>
                  </a:cubicBezTo>
                  <a:cubicBezTo>
                    <a:pt x="220936" y="47485"/>
                    <a:pt x="228572" y="21306"/>
                    <a:pt x="214391" y="8216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6C42242-6AB7-4924-B4D1-ECE7A6356FFF}"/>
                </a:ext>
              </a:extLst>
            </p:cNvPr>
            <p:cNvSpPr/>
            <p:nvPr/>
          </p:nvSpPr>
          <p:spPr>
            <a:xfrm>
              <a:off x="1175628" y="5172058"/>
              <a:ext cx="680431" cy="266501"/>
            </a:xfrm>
            <a:custGeom>
              <a:avLst/>
              <a:gdLst>
                <a:gd name="connsiteX0" fmla="*/ 679357 w 680431"/>
                <a:gd name="connsiteY0" fmla="*/ 31731 h 266501"/>
                <a:gd name="connsiteX1" fmla="*/ 633543 w 680431"/>
                <a:gd name="connsiteY1" fmla="*/ 97 h 266501"/>
                <a:gd name="connsiteX2" fmla="*/ 567548 w 680431"/>
                <a:gd name="connsiteY2" fmla="*/ 21368 h 266501"/>
                <a:gd name="connsiteX3" fmla="*/ 507553 w 680431"/>
                <a:gd name="connsiteY3" fmla="*/ 43730 h 266501"/>
                <a:gd name="connsiteX4" fmla="*/ 356475 w 680431"/>
                <a:gd name="connsiteY4" fmla="*/ 119541 h 266501"/>
                <a:gd name="connsiteX5" fmla="*/ 275209 w 680431"/>
                <a:gd name="connsiteY5" fmla="*/ 140267 h 266501"/>
                <a:gd name="connsiteX6" fmla="*/ 170490 w 680431"/>
                <a:gd name="connsiteY6" fmla="*/ 121178 h 266501"/>
                <a:gd name="connsiteX7" fmla="*/ 66317 w 680431"/>
                <a:gd name="connsiteY7" fmla="*/ 210625 h 266501"/>
                <a:gd name="connsiteX8" fmla="*/ 12867 w 680431"/>
                <a:gd name="connsiteY8" fmla="*/ 245531 h 266501"/>
                <a:gd name="connsiteX9" fmla="*/ 3595 w 680431"/>
                <a:gd name="connsiteY9" fmla="*/ 225351 h 266501"/>
                <a:gd name="connsiteX10" fmla="*/ 9049 w 680431"/>
                <a:gd name="connsiteY10" fmla="*/ 261893 h 266501"/>
                <a:gd name="connsiteX11" fmla="*/ 49955 w 680431"/>
                <a:gd name="connsiteY11" fmla="*/ 258621 h 266501"/>
                <a:gd name="connsiteX12" fmla="*/ 82134 w 680431"/>
                <a:gd name="connsiteY12" fmla="*/ 211716 h 266501"/>
                <a:gd name="connsiteX13" fmla="*/ 197215 w 680431"/>
                <a:gd name="connsiteY13" fmla="*/ 147357 h 266501"/>
                <a:gd name="connsiteX14" fmla="*/ 267028 w 680431"/>
                <a:gd name="connsiteY14" fmla="*/ 169174 h 266501"/>
                <a:gd name="connsiteX15" fmla="*/ 384291 w 680431"/>
                <a:gd name="connsiteY15" fmla="*/ 133722 h 266501"/>
                <a:gd name="connsiteX16" fmla="*/ 465557 w 680431"/>
                <a:gd name="connsiteY16" fmla="*/ 81908 h 266501"/>
                <a:gd name="connsiteX17" fmla="*/ 563730 w 680431"/>
                <a:gd name="connsiteY17" fmla="*/ 80817 h 266501"/>
                <a:gd name="connsiteX18" fmla="*/ 654814 w 680431"/>
                <a:gd name="connsiteY18" fmla="*/ 77545 h 266501"/>
                <a:gd name="connsiteX19" fmla="*/ 679357 w 680431"/>
                <a:gd name="connsiteY19" fmla="*/ 31731 h 26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0431" h="266501">
                  <a:moveTo>
                    <a:pt x="679357" y="31731"/>
                  </a:moveTo>
                  <a:cubicBezTo>
                    <a:pt x="673903" y="8823"/>
                    <a:pt x="654814" y="1188"/>
                    <a:pt x="633543" y="97"/>
                  </a:cubicBezTo>
                  <a:cubicBezTo>
                    <a:pt x="608999" y="-994"/>
                    <a:pt x="586092" y="7187"/>
                    <a:pt x="567548" y="21368"/>
                  </a:cubicBezTo>
                  <a:cubicBezTo>
                    <a:pt x="549550" y="35003"/>
                    <a:pt x="529369" y="40457"/>
                    <a:pt x="507553" y="43730"/>
                  </a:cubicBezTo>
                  <a:cubicBezTo>
                    <a:pt x="435014" y="55183"/>
                    <a:pt x="394653" y="67182"/>
                    <a:pt x="356475" y="119541"/>
                  </a:cubicBezTo>
                  <a:cubicBezTo>
                    <a:pt x="337931" y="145176"/>
                    <a:pt x="307388" y="150084"/>
                    <a:pt x="275209" y="140267"/>
                  </a:cubicBezTo>
                  <a:cubicBezTo>
                    <a:pt x="244121" y="130995"/>
                    <a:pt x="204306" y="116269"/>
                    <a:pt x="170490" y="121178"/>
                  </a:cubicBezTo>
                  <a:cubicBezTo>
                    <a:pt x="114859" y="128813"/>
                    <a:pt x="91406" y="163174"/>
                    <a:pt x="66317" y="210625"/>
                  </a:cubicBezTo>
                  <a:cubicBezTo>
                    <a:pt x="55409" y="231896"/>
                    <a:pt x="34684" y="262439"/>
                    <a:pt x="12867" y="245531"/>
                  </a:cubicBezTo>
                  <a:cubicBezTo>
                    <a:pt x="6868" y="238986"/>
                    <a:pt x="5777" y="214443"/>
                    <a:pt x="3595" y="225351"/>
                  </a:cubicBezTo>
                  <a:cubicBezTo>
                    <a:pt x="-2950" y="237350"/>
                    <a:pt x="-223" y="252076"/>
                    <a:pt x="9049" y="261893"/>
                  </a:cubicBezTo>
                  <a:cubicBezTo>
                    <a:pt x="17231" y="268984"/>
                    <a:pt x="36865" y="267893"/>
                    <a:pt x="49955" y="258621"/>
                  </a:cubicBezTo>
                  <a:cubicBezTo>
                    <a:pt x="67408" y="246622"/>
                    <a:pt x="72317" y="230805"/>
                    <a:pt x="82134" y="211716"/>
                  </a:cubicBezTo>
                  <a:cubicBezTo>
                    <a:pt x="105587" y="164265"/>
                    <a:pt x="151401" y="138631"/>
                    <a:pt x="197215" y="147357"/>
                  </a:cubicBezTo>
                  <a:cubicBezTo>
                    <a:pt x="221213" y="151721"/>
                    <a:pt x="244666" y="160447"/>
                    <a:pt x="267028" y="169174"/>
                  </a:cubicBezTo>
                  <a:cubicBezTo>
                    <a:pt x="317205" y="187718"/>
                    <a:pt x="342840" y="184445"/>
                    <a:pt x="384291" y="133722"/>
                  </a:cubicBezTo>
                  <a:cubicBezTo>
                    <a:pt x="395199" y="120632"/>
                    <a:pt x="420288" y="87362"/>
                    <a:pt x="465557" y="81908"/>
                  </a:cubicBezTo>
                  <a:cubicBezTo>
                    <a:pt x="504826" y="77000"/>
                    <a:pt x="527733" y="68273"/>
                    <a:pt x="563730" y="80817"/>
                  </a:cubicBezTo>
                  <a:cubicBezTo>
                    <a:pt x="588819" y="90089"/>
                    <a:pt x="631361" y="91726"/>
                    <a:pt x="654814" y="77545"/>
                  </a:cubicBezTo>
                  <a:cubicBezTo>
                    <a:pt x="671721" y="68273"/>
                    <a:pt x="684266" y="53547"/>
                    <a:pt x="679357" y="31731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CD9C701-106F-4BC9-B5C3-9D9DB92FFAD1}"/>
              </a:ext>
            </a:extLst>
          </p:cNvPr>
          <p:cNvSpPr/>
          <p:nvPr/>
        </p:nvSpPr>
        <p:spPr>
          <a:xfrm>
            <a:off x="8043824" y="1866546"/>
            <a:ext cx="2200352" cy="2867199"/>
          </a:xfrm>
          <a:custGeom>
            <a:avLst/>
            <a:gdLst>
              <a:gd name="connsiteX0" fmla="*/ 820370 w 1811025"/>
              <a:gd name="connsiteY0" fmla="*/ 1647757 h 2359880"/>
              <a:gd name="connsiteX1" fmla="*/ 848030 w 1811025"/>
              <a:gd name="connsiteY1" fmla="*/ 1651596 h 2359880"/>
              <a:gd name="connsiteX2" fmla="*/ 896560 w 1811025"/>
              <a:gd name="connsiteY2" fmla="*/ 1704749 h 2359880"/>
              <a:gd name="connsiteX3" fmla="*/ 934307 w 1811025"/>
              <a:gd name="connsiteY3" fmla="*/ 1746347 h 2359880"/>
              <a:gd name="connsiteX4" fmla="*/ 1008259 w 1811025"/>
              <a:gd name="connsiteY4" fmla="*/ 1770998 h 2359880"/>
              <a:gd name="connsiteX5" fmla="*/ 1075278 w 1811025"/>
              <a:gd name="connsiteY5" fmla="*/ 1797959 h 2359880"/>
              <a:gd name="connsiteX6" fmla="*/ 1099929 w 1811025"/>
              <a:gd name="connsiteY6" fmla="*/ 1884236 h 2359880"/>
              <a:gd name="connsiteX7" fmla="*/ 1050627 w 1811025"/>
              <a:gd name="connsiteY7" fmla="*/ 2005949 h 2359880"/>
              <a:gd name="connsiteX8" fmla="*/ 911197 w 1811025"/>
              <a:gd name="connsiteY8" fmla="*/ 2120728 h 2359880"/>
              <a:gd name="connsiteX9" fmla="*/ 814905 w 1811025"/>
              <a:gd name="connsiteY9" fmla="*/ 2084523 h 2359880"/>
              <a:gd name="connsiteX10" fmla="*/ 767915 w 1811025"/>
              <a:gd name="connsiteY10" fmla="*/ 2015963 h 2359880"/>
              <a:gd name="connsiteX11" fmla="*/ 697815 w 1811025"/>
              <a:gd name="connsiteY11" fmla="*/ 2010571 h 2359880"/>
              <a:gd name="connsiteX12" fmla="*/ 661609 w 1811025"/>
              <a:gd name="connsiteY12" fmla="*/ 2037532 h 2359880"/>
              <a:gd name="connsiteX13" fmla="*/ 595361 w 1811025"/>
              <a:gd name="connsiteY13" fmla="*/ 1982069 h 2359880"/>
              <a:gd name="connsiteX14" fmla="*/ 609996 w 1811025"/>
              <a:gd name="connsiteY14" fmla="*/ 1951256 h 2359880"/>
              <a:gd name="connsiteX15" fmla="*/ 765604 w 1811025"/>
              <a:gd name="connsiteY15" fmla="*/ 1876533 h 2359880"/>
              <a:gd name="connsiteX16" fmla="*/ 854193 w 1811025"/>
              <a:gd name="connsiteY16" fmla="*/ 1922753 h 2359880"/>
              <a:gd name="connsiteX17" fmla="*/ 885006 w 1811025"/>
              <a:gd name="connsiteY17" fmla="*/ 1922753 h 2359880"/>
              <a:gd name="connsiteX18" fmla="*/ 887317 w 1811025"/>
              <a:gd name="connsiteY18" fmla="*/ 1846490 h 2359880"/>
              <a:gd name="connsiteX19" fmla="*/ 823379 w 1811025"/>
              <a:gd name="connsiteY19" fmla="*/ 1777930 h 2359880"/>
              <a:gd name="connsiteX20" fmla="*/ 783322 w 1811025"/>
              <a:gd name="connsiteY20" fmla="*/ 1703978 h 2359880"/>
              <a:gd name="connsiteX21" fmla="*/ 820370 w 1811025"/>
              <a:gd name="connsiteY21" fmla="*/ 1647757 h 2359880"/>
              <a:gd name="connsiteX22" fmla="*/ 1042921 w 1811025"/>
              <a:gd name="connsiteY22" fmla="*/ 1532964 h 2359880"/>
              <a:gd name="connsiteX23" fmla="*/ 1144606 w 1811025"/>
              <a:gd name="connsiteY23" fmla="*/ 1643121 h 2359880"/>
              <a:gd name="connsiteX24" fmla="*/ 1054477 w 1811025"/>
              <a:gd name="connsiteY24" fmla="*/ 1742493 h 2359880"/>
              <a:gd name="connsiteX25" fmla="*/ 942008 w 1811025"/>
              <a:gd name="connsiteY25" fmla="*/ 1631566 h 2359880"/>
              <a:gd name="connsiteX26" fmla="*/ 1042921 w 1811025"/>
              <a:gd name="connsiteY26" fmla="*/ 1532964 h 2359880"/>
              <a:gd name="connsiteX27" fmla="*/ 893478 w 1811025"/>
              <a:gd name="connsiteY27" fmla="*/ 1457470 h 2359880"/>
              <a:gd name="connsiteX28" fmla="*/ 510623 w 1811025"/>
              <a:gd name="connsiteY28" fmla="*/ 1840326 h 2359880"/>
              <a:gd name="connsiteX29" fmla="*/ 894248 w 1811025"/>
              <a:gd name="connsiteY29" fmla="*/ 2223180 h 2359880"/>
              <a:gd name="connsiteX30" fmla="*/ 1277104 w 1811025"/>
              <a:gd name="connsiteY30" fmla="*/ 1840326 h 2359880"/>
              <a:gd name="connsiteX31" fmla="*/ 893478 w 1811025"/>
              <a:gd name="connsiteY31" fmla="*/ 1457470 h 2359880"/>
              <a:gd name="connsiteX32" fmla="*/ 667000 w 1811025"/>
              <a:gd name="connsiteY32" fmla="*/ 663257 h 2359880"/>
              <a:gd name="connsiteX33" fmla="*/ 1085291 w 1811025"/>
              <a:gd name="connsiteY33" fmla="*/ 664028 h 2359880"/>
              <a:gd name="connsiteX34" fmla="*/ 1112253 w 1811025"/>
              <a:gd name="connsiteY34" fmla="*/ 665568 h 2359880"/>
              <a:gd name="connsiteX35" fmla="*/ 1401898 w 1811025"/>
              <a:gd name="connsiteY35" fmla="*/ 730276 h 2359880"/>
              <a:gd name="connsiteX36" fmla="*/ 1493568 w 1811025"/>
              <a:gd name="connsiteY36" fmla="*/ 821945 h 2359880"/>
              <a:gd name="connsiteX37" fmla="*/ 1604496 w 1811025"/>
              <a:gd name="connsiteY37" fmla="*/ 1091562 h 2359880"/>
              <a:gd name="connsiteX38" fmla="*/ 1607577 w 1811025"/>
              <a:gd name="connsiteY38" fmla="*/ 1110050 h 2359880"/>
              <a:gd name="connsiteX39" fmla="*/ 1726208 w 1811025"/>
              <a:gd name="connsiteY39" fmla="*/ 1542207 h 2359880"/>
              <a:gd name="connsiteX40" fmla="*/ 1731600 w 1811025"/>
              <a:gd name="connsiteY40" fmla="*/ 1559924 h 2359880"/>
              <a:gd name="connsiteX41" fmla="*/ 1731600 w 1811025"/>
              <a:gd name="connsiteY41" fmla="*/ 1560695 h 2359880"/>
              <a:gd name="connsiteX42" fmla="*/ 1808634 w 1811025"/>
              <a:gd name="connsiteY42" fmla="*/ 1815675 h 2359880"/>
              <a:gd name="connsiteX43" fmla="*/ 1726979 w 1811025"/>
              <a:gd name="connsiteY43" fmla="*/ 1953564 h 2359880"/>
              <a:gd name="connsiteX44" fmla="*/ 1563668 w 1811025"/>
              <a:gd name="connsiteY44" fmla="*/ 1878842 h 2359880"/>
              <a:gd name="connsiteX45" fmla="*/ 1515137 w 1811025"/>
              <a:gd name="connsiteY45" fmla="*/ 1714761 h 2359880"/>
              <a:gd name="connsiteX46" fmla="*/ 1386492 w 1811025"/>
              <a:gd name="connsiteY46" fmla="*/ 1231762 h 2359880"/>
              <a:gd name="connsiteX47" fmla="*/ 1364922 w 1811025"/>
              <a:gd name="connsiteY47" fmla="*/ 1157040 h 2359880"/>
              <a:gd name="connsiteX48" fmla="*/ 1333338 w 1811025"/>
              <a:gd name="connsiteY48" fmla="*/ 1107739 h 2359880"/>
              <a:gd name="connsiteX49" fmla="*/ 1287119 w 1811025"/>
              <a:gd name="connsiteY49" fmla="*/ 1079237 h 2359880"/>
              <a:gd name="connsiteX50" fmla="*/ 1239358 w 1811025"/>
              <a:gd name="connsiteY50" fmla="*/ 1124687 h 2359880"/>
              <a:gd name="connsiteX51" fmla="*/ 1241669 w 1811025"/>
              <a:gd name="connsiteY51" fmla="*/ 1150878 h 2359880"/>
              <a:gd name="connsiteX52" fmla="*/ 1243979 w 1811025"/>
              <a:gd name="connsiteY52" fmla="*/ 1158581 h 2359880"/>
              <a:gd name="connsiteX53" fmla="*/ 1349515 w 1811025"/>
              <a:gd name="connsiteY53" fmla="*/ 1537584 h 2359880"/>
              <a:gd name="connsiteX54" fmla="*/ 1446577 w 1811025"/>
              <a:gd name="connsiteY54" fmla="*/ 1864976 h 2359880"/>
              <a:gd name="connsiteX55" fmla="*/ 1483553 w 1811025"/>
              <a:gd name="connsiteY55" fmla="*/ 1999014 h 2359880"/>
              <a:gd name="connsiteX56" fmla="*/ 1575993 w 1811025"/>
              <a:gd name="connsiteY56" fmla="*/ 2320243 h 2359880"/>
              <a:gd name="connsiteX57" fmla="*/ 1555965 w 1811025"/>
              <a:gd name="connsiteY57" fmla="*/ 2350286 h 2359880"/>
              <a:gd name="connsiteX58" fmla="*/ 1404209 w 1811025"/>
              <a:gd name="connsiteY58" fmla="*/ 2358759 h 2359880"/>
              <a:gd name="connsiteX59" fmla="*/ 1300214 w 1811025"/>
              <a:gd name="connsiteY59" fmla="*/ 2354137 h 2359880"/>
              <a:gd name="connsiteX60" fmla="*/ 1280186 w 1811025"/>
              <a:gd name="connsiteY60" fmla="*/ 2354907 h 2359880"/>
              <a:gd name="connsiteX61" fmla="*/ 1267090 w 1811025"/>
              <a:gd name="connsiteY61" fmla="*/ 2357989 h 2359880"/>
              <a:gd name="connsiteX62" fmla="*/ 1256305 w 1811025"/>
              <a:gd name="connsiteY62" fmla="*/ 2359529 h 2359880"/>
              <a:gd name="connsiteX63" fmla="*/ 828770 w 1811025"/>
              <a:gd name="connsiteY63" fmla="*/ 2359529 h 2359880"/>
              <a:gd name="connsiteX64" fmla="*/ 432049 w 1811025"/>
              <a:gd name="connsiteY64" fmla="*/ 2358759 h 2359880"/>
              <a:gd name="connsiteX65" fmla="*/ 408169 w 1811025"/>
              <a:gd name="connsiteY65" fmla="*/ 2354907 h 2359880"/>
              <a:gd name="connsiteX66" fmla="*/ 247939 w 1811025"/>
              <a:gd name="connsiteY66" fmla="*/ 2353367 h 2359880"/>
              <a:gd name="connsiteX67" fmla="*/ 230221 w 1811025"/>
              <a:gd name="connsiteY67" fmla="*/ 2323324 h 2359880"/>
              <a:gd name="connsiteX68" fmla="*/ 285686 w 1811025"/>
              <a:gd name="connsiteY68" fmla="*/ 2136903 h 2359880"/>
              <a:gd name="connsiteX69" fmla="*/ 331135 w 1811025"/>
              <a:gd name="connsiteY69" fmla="*/ 1984377 h 2359880"/>
              <a:gd name="connsiteX70" fmla="*/ 332676 w 1811025"/>
              <a:gd name="connsiteY70" fmla="*/ 1978215 h 2359880"/>
              <a:gd name="connsiteX71" fmla="*/ 401236 w 1811025"/>
              <a:gd name="connsiteY71" fmla="*/ 1722464 h 2359880"/>
              <a:gd name="connsiteX72" fmla="*/ 520637 w 1811025"/>
              <a:gd name="connsiteY72" fmla="*/ 1308026 h 2359880"/>
              <a:gd name="connsiteX73" fmla="*/ 529881 w 1811025"/>
              <a:gd name="connsiteY73" fmla="*/ 1280294 h 2359880"/>
              <a:gd name="connsiteX74" fmla="*/ 563776 w 1811025"/>
              <a:gd name="connsiteY74" fmla="*/ 1157040 h 2359880"/>
              <a:gd name="connsiteX75" fmla="*/ 555302 w 1811025"/>
              <a:gd name="connsiteY75" fmla="*/ 1098495 h 2359880"/>
              <a:gd name="connsiteX76" fmla="*/ 494445 w 1811025"/>
              <a:gd name="connsiteY76" fmla="*/ 1110821 h 2359880"/>
              <a:gd name="connsiteX77" fmla="*/ 447455 w 1811025"/>
              <a:gd name="connsiteY77" fmla="*/ 1186313 h 2359880"/>
              <a:gd name="connsiteX78" fmla="*/ 354245 w 1811025"/>
              <a:gd name="connsiteY78" fmla="*/ 1495986 h 2359880"/>
              <a:gd name="connsiteX79" fmla="*/ 284915 w 1811025"/>
              <a:gd name="connsiteY79" fmla="*/ 1757129 h 2359880"/>
              <a:gd name="connsiteX80" fmla="*/ 264116 w 1811025"/>
              <a:gd name="connsiteY80" fmla="*/ 1842636 h 2359880"/>
              <a:gd name="connsiteX81" fmla="*/ 63059 w 1811025"/>
              <a:gd name="connsiteY81" fmla="*/ 1948942 h 2359880"/>
              <a:gd name="connsiteX82" fmla="*/ 1432 w 1811025"/>
              <a:gd name="connsiteY82" fmla="*/ 1858813 h 2359880"/>
              <a:gd name="connsiteX83" fmla="*/ 28394 w 1811025"/>
              <a:gd name="connsiteY83" fmla="*/ 1727087 h 2359880"/>
              <a:gd name="connsiteX84" fmla="*/ 167824 w 1811025"/>
              <a:gd name="connsiteY84" fmla="*/ 1238695 h 2359880"/>
              <a:gd name="connsiteX85" fmla="*/ 177069 w 1811025"/>
              <a:gd name="connsiteY85" fmla="*/ 1201720 h 2359880"/>
              <a:gd name="connsiteX86" fmla="*/ 290307 w 1811025"/>
              <a:gd name="connsiteY86" fmla="*/ 873558 h 2359880"/>
              <a:gd name="connsiteX87" fmla="*/ 549910 w 1811025"/>
              <a:gd name="connsiteY87" fmla="*/ 675582 h 2359880"/>
              <a:gd name="connsiteX88" fmla="*/ 667000 w 1811025"/>
              <a:gd name="connsiteY88" fmla="*/ 663257 h 2359880"/>
              <a:gd name="connsiteX89" fmla="*/ 906576 w 1811025"/>
              <a:gd name="connsiteY89" fmla="*/ 0 h 2359880"/>
              <a:gd name="connsiteX90" fmla="*/ 1202383 w 1811025"/>
              <a:gd name="connsiteY90" fmla="*/ 295807 h 2359880"/>
              <a:gd name="connsiteX91" fmla="*/ 906576 w 1811025"/>
              <a:gd name="connsiteY91" fmla="*/ 591615 h 2359880"/>
              <a:gd name="connsiteX92" fmla="*/ 610768 w 1811025"/>
              <a:gd name="connsiteY92" fmla="*/ 295807 h 2359880"/>
              <a:gd name="connsiteX93" fmla="*/ 906576 w 1811025"/>
              <a:gd name="connsiteY93" fmla="*/ 0 h 235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811025" h="2359880">
                <a:moveTo>
                  <a:pt x="820370" y="1647757"/>
                </a:moveTo>
                <a:cubicBezTo>
                  <a:pt x="828820" y="1646781"/>
                  <a:pt x="838208" y="1647937"/>
                  <a:pt x="848030" y="1651596"/>
                </a:cubicBezTo>
                <a:cubicBezTo>
                  <a:pt x="872680" y="1660840"/>
                  <a:pt x="890398" y="1679328"/>
                  <a:pt x="896560" y="1704749"/>
                </a:cubicBezTo>
                <a:cubicBezTo>
                  <a:pt x="901953" y="1727088"/>
                  <a:pt x="915819" y="1737873"/>
                  <a:pt x="934307" y="1746347"/>
                </a:cubicBezTo>
                <a:cubicBezTo>
                  <a:pt x="958187" y="1757132"/>
                  <a:pt x="983609" y="1764065"/>
                  <a:pt x="1008259" y="1770998"/>
                </a:cubicBezTo>
                <a:cubicBezTo>
                  <a:pt x="1031369" y="1777930"/>
                  <a:pt x="1055250" y="1784093"/>
                  <a:pt x="1075278" y="1797959"/>
                </a:cubicBezTo>
                <a:cubicBezTo>
                  <a:pt x="1103010" y="1817217"/>
                  <a:pt x="1115335" y="1856504"/>
                  <a:pt x="1099929" y="1884236"/>
                </a:cubicBezTo>
                <a:cubicBezTo>
                  <a:pt x="1078360" y="1922753"/>
                  <a:pt x="1063723" y="1964351"/>
                  <a:pt x="1050627" y="2005949"/>
                </a:cubicBezTo>
                <a:cubicBezTo>
                  <a:pt x="1028288" y="2074508"/>
                  <a:pt x="975905" y="2106862"/>
                  <a:pt x="911197" y="2120728"/>
                </a:cubicBezTo>
                <a:cubicBezTo>
                  <a:pt x="874221" y="2128432"/>
                  <a:pt x="841097" y="2112254"/>
                  <a:pt x="814905" y="2084523"/>
                </a:cubicBezTo>
                <a:cubicBezTo>
                  <a:pt x="795647" y="2063724"/>
                  <a:pt x="784092" y="2038303"/>
                  <a:pt x="767915" y="2015963"/>
                </a:cubicBezTo>
                <a:cubicBezTo>
                  <a:pt x="744035" y="1984380"/>
                  <a:pt x="725546" y="1982839"/>
                  <a:pt x="697815" y="2010571"/>
                </a:cubicBezTo>
                <a:cubicBezTo>
                  <a:pt x="687030" y="2021355"/>
                  <a:pt x="676245" y="2032140"/>
                  <a:pt x="661609" y="2037532"/>
                </a:cubicBezTo>
                <a:cubicBezTo>
                  <a:pt x="619241" y="2052939"/>
                  <a:pt x="587657" y="2026748"/>
                  <a:pt x="595361" y="1982069"/>
                </a:cubicBezTo>
                <a:cubicBezTo>
                  <a:pt x="597671" y="1970514"/>
                  <a:pt x="600752" y="1957418"/>
                  <a:pt x="609996" y="1951256"/>
                </a:cubicBezTo>
                <a:cubicBezTo>
                  <a:pt x="656987" y="1919672"/>
                  <a:pt x="698585" y="1875763"/>
                  <a:pt x="765604" y="1876533"/>
                </a:cubicBezTo>
                <a:cubicBezTo>
                  <a:pt x="801039" y="1875763"/>
                  <a:pt x="831852" y="1891940"/>
                  <a:pt x="854193" y="1922753"/>
                </a:cubicBezTo>
                <a:cubicBezTo>
                  <a:pt x="865747" y="1938930"/>
                  <a:pt x="874221" y="1935078"/>
                  <a:pt x="885006" y="1922753"/>
                </a:cubicBezTo>
                <a:cubicBezTo>
                  <a:pt x="904264" y="1899643"/>
                  <a:pt x="905805" y="1873451"/>
                  <a:pt x="887317" y="1846490"/>
                </a:cubicBezTo>
                <a:cubicBezTo>
                  <a:pt x="869599" y="1820299"/>
                  <a:pt x="845718" y="1800270"/>
                  <a:pt x="823379" y="1777930"/>
                </a:cubicBezTo>
                <a:cubicBezTo>
                  <a:pt x="802580" y="1757132"/>
                  <a:pt x="787944" y="1733252"/>
                  <a:pt x="783322" y="1703978"/>
                </a:cubicBezTo>
                <a:cubicBezTo>
                  <a:pt x="778122" y="1672780"/>
                  <a:pt x="795021" y="1650681"/>
                  <a:pt x="820370" y="1647757"/>
                </a:cubicBezTo>
                <a:close/>
                <a:moveTo>
                  <a:pt x="1042921" y="1532964"/>
                </a:moveTo>
                <a:cubicBezTo>
                  <a:pt x="1102238" y="1532964"/>
                  <a:pt x="1145376" y="1579183"/>
                  <a:pt x="1144606" y="1643121"/>
                </a:cubicBezTo>
                <a:cubicBezTo>
                  <a:pt x="1144606" y="1701666"/>
                  <a:pt x="1106860" y="1742493"/>
                  <a:pt x="1054477" y="1742493"/>
                </a:cubicBezTo>
                <a:cubicBezTo>
                  <a:pt x="989769" y="1742493"/>
                  <a:pt x="942779" y="1695503"/>
                  <a:pt x="942008" y="1631566"/>
                </a:cubicBezTo>
                <a:cubicBezTo>
                  <a:pt x="942008" y="1569169"/>
                  <a:pt x="978213" y="1533734"/>
                  <a:pt x="1042921" y="1532964"/>
                </a:cubicBezTo>
                <a:close/>
                <a:moveTo>
                  <a:pt x="893478" y="1457470"/>
                </a:moveTo>
                <a:cubicBezTo>
                  <a:pt x="682407" y="1457470"/>
                  <a:pt x="510623" y="1628484"/>
                  <a:pt x="510623" y="1840326"/>
                </a:cubicBezTo>
                <a:cubicBezTo>
                  <a:pt x="510623" y="2052166"/>
                  <a:pt x="683177" y="2223180"/>
                  <a:pt x="894248" y="2223180"/>
                </a:cubicBezTo>
                <a:cubicBezTo>
                  <a:pt x="1105320" y="2223180"/>
                  <a:pt x="1277104" y="2052166"/>
                  <a:pt x="1277104" y="1840326"/>
                </a:cubicBezTo>
                <a:cubicBezTo>
                  <a:pt x="1277104" y="1628484"/>
                  <a:pt x="1104549" y="1457470"/>
                  <a:pt x="893478" y="1457470"/>
                </a:cubicBezTo>
                <a:close/>
                <a:moveTo>
                  <a:pt x="667000" y="663257"/>
                </a:moveTo>
                <a:cubicBezTo>
                  <a:pt x="806431" y="663257"/>
                  <a:pt x="945861" y="664028"/>
                  <a:pt x="1085291" y="664028"/>
                </a:cubicBezTo>
                <a:cubicBezTo>
                  <a:pt x="1094535" y="664028"/>
                  <a:pt x="1103009" y="664798"/>
                  <a:pt x="1112253" y="665568"/>
                </a:cubicBezTo>
                <a:cubicBezTo>
                  <a:pt x="1213936" y="665568"/>
                  <a:pt x="1312539" y="674812"/>
                  <a:pt x="1401898" y="730276"/>
                </a:cubicBezTo>
                <a:cubicBezTo>
                  <a:pt x="1441184" y="752616"/>
                  <a:pt x="1472768" y="782659"/>
                  <a:pt x="1493568" y="821945"/>
                </a:cubicBezTo>
                <a:cubicBezTo>
                  <a:pt x="1539018" y="908223"/>
                  <a:pt x="1579845" y="996811"/>
                  <a:pt x="1604496" y="1091562"/>
                </a:cubicBezTo>
                <a:cubicBezTo>
                  <a:pt x="1606036" y="1097725"/>
                  <a:pt x="1606807" y="1103888"/>
                  <a:pt x="1607577" y="1110050"/>
                </a:cubicBezTo>
                <a:cubicBezTo>
                  <a:pt x="1646093" y="1254103"/>
                  <a:pt x="1695395" y="1395843"/>
                  <a:pt x="1726208" y="1542207"/>
                </a:cubicBezTo>
                <a:cubicBezTo>
                  <a:pt x="1727748" y="1548369"/>
                  <a:pt x="1730060" y="1553762"/>
                  <a:pt x="1731600" y="1559924"/>
                </a:cubicBezTo>
                <a:cubicBezTo>
                  <a:pt x="1731600" y="1559924"/>
                  <a:pt x="1731600" y="1560695"/>
                  <a:pt x="1731600" y="1560695"/>
                </a:cubicBezTo>
                <a:cubicBezTo>
                  <a:pt x="1763955" y="1643890"/>
                  <a:pt x="1795538" y="1727087"/>
                  <a:pt x="1808634" y="1815675"/>
                </a:cubicBezTo>
                <a:cubicBezTo>
                  <a:pt x="1819418" y="1889626"/>
                  <a:pt x="1793998" y="1936617"/>
                  <a:pt x="1726979" y="1953564"/>
                </a:cubicBezTo>
                <a:cubicBezTo>
                  <a:pt x="1654567" y="1973592"/>
                  <a:pt x="1589089" y="1944320"/>
                  <a:pt x="1563668" y="1878842"/>
                </a:cubicBezTo>
                <a:cubicBezTo>
                  <a:pt x="1542869" y="1825689"/>
                  <a:pt x="1527462" y="1770225"/>
                  <a:pt x="1515137" y="1714761"/>
                </a:cubicBezTo>
                <a:cubicBezTo>
                  <a:pt x="1472768" y="1553762"/>
                  <a:pt x="1421926" y="1395073"/>
                  <a:pt x="1386492" y="1231762"/>
                </a:cubicBezTo>
                <a:cubicBezTo>
                  <a:pt x="1381099" y="1205571"/>
                  <a:pt x="1371855" y="1181691"/>
                  <a:pt x="1364922" y="1157040"/>
                </a:cubicBezTo>
                <a:cubicBezTo>
                  <a:pt x="1354137" y="1140093"/>
                  <a:pt x="1346434" y="1122375"/>
                  <a:pt x="1333338" y="1107739"/>
                </a:cubicBezTo>
                <a:cubicBezTo>
                  <a:pt x="1321013" y="1093873"/>
                  <a:pt x="1306377" y="1082318"/>
                  <a:pt x="1287119" y="1079237"/>
                </a:cubicBezTo>
                <a:cubicBezTo>
                  <a:pt x="1250912" y="1073074"/>
                  <a:pt x="1234736" y="1088481"/>
                  <a:pt x="1239358" y="1124687"/>
                </a:cubicBezTo>
                <a:cubicBezTo>
                  <a:pt x="1240128" y="1133160"/>
                  <a:pt x="1240898" y="1142404"/>
                  <a:pt x="1241669" y="1150878"/>
                </a:cubicBezTo>
                <a:cubicBezTo>
                  <a:pt x="1243210" y="1153959"/>
                  <a:pt x="1243979" y="1156270"/>
                  <a:pt x="1243979" y="1158581"/>
                </a:cubicBezTo>
                <a:cubicBezTo>
                  <a:pt x="1280956" y="1284916"/>
                  <a:pt x="1320243" y="1409709"/>
                  <a:pt x="1349515" y="1537584"/>
                </a:cubicBezTo>
                <a:cubicBezTo>
                  <a:pt x="1385721" y="1646201"/>
                  <a:pt x="1425778" y="1752507"/>
                  <a:pt x="1446577" y="1864976"/>
                </a:cubicBezTo>
                <a:cubicBezTo>
                  <a:pt x="1458902" y="1909655"/>
                  <a:pt x="1471228" y="1954334"/>
                  <a:pt x="1483553" y="1999014"/>
                </a:cubicBezTo>
                <a:cubicBezTo>
                  <a:pt x="1514367" y="2106090"/>
                  <a:pt x="1544409" y="2213166"/>
                  <a:pt x="1575993" y="2320243"/>
                </a:cubicBezTo>
                <a:cubicBezTo>
                  <a:pt x="1582156" y="2340271"/>
                  <a:pt x="1571371" y="2346434"/>
                  <a:pt x="1555965" y="2350286"/>
                </a:cubicBezTo>
                <a:cubicBezTo>
                  <a:pt x="1505893" y="2363381"/>
                  <a:pt x="1455051" y="2359529"/>
                  <a:pt x="1404209" y="2358759"/>
                </a:cubicBezTo>
                <a:cubicBezTo>
                  <a:pt x="1369544" y="2357989"/>
                  <a:pt x="1334879" y="2355677"/>
                  <a:pt x="1300214" y="2354137"/>
                </a:cubicBezTo>
                <a:cubicBezTo>
                  <a:pt x="1293281" y="2354137"/>
                  <a:pt x="1287119" y="2354907"/>
                  <a:pt x="1280186" y="2354907"/>
                </a:cubicBezTo>
                <a:cubicBezTo>
                  <a:pt x="1275563" y="2357219"/>
                  <a:pt x="1271712" y="2357989"/>
                  <a:pt x="1267090" y="2357989"/>
                </a:cubicBezTo>
                <a:cubicBezTo>
                  <a:pt x="1263238" y="2358759"/>
                  <a:pt x="1260157" y="2359529"/>
                  <a:pt x="1256305" y="2359529"/>
                </a:cubicBezTo>
                <a:cubicBezTo>
                  <a:pt x="1113794" y="2359529"/>
                  <a:pt x="971281" y="2359529"/>
                  <a:pt x="828770" y="2359529"/>
                </a:cubicBezTo>
                <a:cubicBezTo>
                  <a:pt x="696273" y="2358759"/>
                  <a:pt x="564546" y="2358759"/>
                  <a:pt x="432049" y="2358759"/>
                </a:cubicBezTo>
                <a:cubicBezTo>
                  <a:pt x="424345" y="2358759"/>
                  <a:pt x="415871" y="2356448"/>
                  <a:pt x="408169" y="2354907"/>
                </a:cubicBezTo>
                <a:cubicBezTo>
                  <a:pt x="355015" y="2354907"/>
                  <a:pt x="301092" y="2354907"/>
                  <a:pt x="247939" y="2353367"/>
                </a:cubicBezTo>
                <a:cubicBezTo>
                  <a:pt x="220207" y="2353367"/>
                  <a:pt x="217126" y="2347974"/>
                  <a:pt x="230221" y="2323324"/>
                </a:cubicBezTo>
                <a:cubicBezTo>
                  <a:pt x="260264" y="2264779"/>
                  <a:pt x="271049" y="2200071"/>
                  <a:pt x="285686" y="2136903"/>
                </a:cubicBezTo>
                <a:cubicBezTo>
                  <a:pt x="297240" y="2085291"/>
                  <a:pt x="315729" y="2035219"/>
                  <a:pt x="331135" y="1984377"/>
                </a:cubicBezTo>
                <a:cubicBezTo>
                  <a:pt x="331135" y="1982067"/>
                  <a:pt x="331905" y="1980525"/>
                  <a:pt x="332676" y="1978215"/>
                </a:cubicBezTo>
                <a:cubicBezTo>
                  <a:pt x="351163" y="1891937"/>
                  <a:pt x="372733" y="1806431"/>
                  <a:pt x="401236" y="1722464"/>
                </a:cubicBezTo>
                <a:cubicBezTo>
                  <a:pt x="446685" y="1586115"/>
                  <a:pt x="482120" y="1446685"/>
                  <a:pt x="520637" y="1308026"/>
                </a:cubicBezTo>
                <a:cubicBezTo>
                  <a:pt x="522948" y="1298782"/>
                  <a:pt x="526800" y="1289537"/>
                  <a:pt x="529881" y="1280294"/>
                </a:cubicBezTo>
                <a:cubicBezTo>
                  <a:pt x="541436" y="1239466"/>
                  <a:pt x="552991" y="1198638"/>
                  <a:pt x="563776" y="1157040"/>
                </a:cubicBezTo>
                <a:cubicBezTo>
                  <a:pt x="569938" y="1136241"/>
                  <a:pt x="577642" y="1113131"/>
                  <a:pt x="555302" y="1098495"/>
                </a:cubicBezTo>
                <a:cubicBezTo>
                  <a:pt x="533733" y="1084629"/>
                  <a:pt x="512934" y="1096955"/>
                  <a:pt x="494445" y="1110821"/>
                </a:cubicBezTo>
                <a:cubicBezTo>
                  <a:pt x="469795" y="1130079"/>
                  <a:pt x="456699" y="1156270"/>
                  <a:pt x="447455" y="1186313"/>
                </a:cubicBezTo>
                <a:cubicBezTo>
                  <a:pt x="416642" y="1289537"/>
                  <a:pt x="385058" y="1392762"/>
                  <a:pt x="354245" y="1495986"/>
                </a:cubicBezTo>
                <a:cubicBezTo>
                  <a:pt x="334986" y="1583805"/>
                  <a:pt x="308025" y="1670081"/>
                  <a:pt x="284915" y="1757129"/>
                </a:cubicBezTo>
                <a:cubicBezTo>
                  <a:pt x="277212" y="1785632"/>
                  <a:pt x="269508" y="1813363"/>
                  <a:pt x="264116" y="1842636"/>
                </a:cubicBezTo>
                <a:cubicBezTo>
                  <a:pt x="245628" y="1937387"/>
                  <a:pt x="151647" y="1986689"/>
                  <a:pt x="63059" y="1948942"/>
                </a:cubicBezTo>
                <a:cubicBezTo>
                  <a:pt x="23773" y="1931995"/>
                  <a:pt x="6055" y="1899641"/>
                  <a:pt x="1432" y="1858813"/>
                </a:cubicBezTo>
                <a:cubicBezTo>
                  <a:pt x="-3960" y="1811823"/>
                  <a:pt x="6055" y="1767914"/>
                  <a:pt x="28394" y="1727087"/>
                </a:cubicBezTo>
                <a:cubicBezTo>
                  <a:pt x="83088" y="1566857"/>
                  <a:pt x="115442" y="1399695"/>
                  <a:pt x="167824" y="1238695"/>
                </a:cubicBezTo>
                <a:cubicBezTo>
                  <a:pt x="168595" y="1224059"/>
                  <a:pt x="172447" y="1212504"/>
                  <a:pt x="177069" y="1201720"/>
                </a:cubicBezTo>
                <a:cubicBezTo>
                  <a:pt x="206341" y="1090022"/>
                  <a:pt x="241777" y="979864"/>
                  <a:pt x="290307" y="873558"/>
                </a:cubicBezTo>
                <a:cubicBezTo>
                  <a:pt x="341920" y="759549"/>
                  <a:pt x="432049" y="700233"/>
                  <a:pt x="549910" y="675582"/>
                </a:cubicBezTo>
                <a:cubicBezTo>
                  <a:pt x="588426" y="667109"/>
                  <a:pt x="627713" y="663257"/>
                  <a:pt x="667000" y="663257"/>
                </a:cubicBezTo>
                <a:close/>
                <a:moveTo>
                  <a:pt x="906576" y="0"/>
                </a:moveTo>
                <a:cubicBezTo>
                  <a:pt x="1069946" y="0"/>
                  <a:pt x="1202383" y="132438"/>
                  <a:pt x="1202383" y="295807"/>
                </a:cubicBezTo>
                <a:cubicBezTo>
                  <a:pt x="1202383" y="459178"/>
                  <a:pt x="1069946" y="591615"/>
                  <a:pt x="906576" y="591615"/>
                </a:cubicBezTo>
                <a:cubicBezTo>
                  <a:pt x="743206" y="591615"/>
                  <a:pt x="610768" y="459178"/>
                  <a:pt x="610768" y="295807"/>
                </a:cubicBezTo>
                <a:cubicBezTo>
                  <a:pt x="610768" y="132438"/>
                  <a:pt x="743206" y="0"/>
                  <a:pt x="906576" y="0"/>
                </a:cubicBezTo>
                <a:close/>
              </a:path>
            </a:pathLst>
          </a:custGeom>
          <a:solidFill>
            <a:schemeClr val="accent2"/>
          </a:solidFill>
          <a:ln w="807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 rtl="1"/>
            <a:endParaRPr lang="en-US" sz="2700">
              <a:cs typeface="B Nazanin" panose="00000400000000000000" pitchFamily="2" charset="-78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256ABF3-30E5-40FD-88E3-61206C05334A}"/>
              </a:ext>
            </a:extLst>
          </p:cNvPr>
          <p:cNvSpPr/>
          <p:nvPr/>
        </p:nvSpPr>
        <p:spPr>
          <a:xfrm>
            <a:off x="13211960" y="2247167"/>
            <a:ext cx="1852745" cy="2444465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accent3"/>
          </a:solidFill>
          <a:ln w="6414" cap="flat">
            <a:noFill/>
            <a:prstDash val="solid"/>
            <a:miter/>
          </a:ln>
          <a:scene3d>
            <a:camera prst="isometricOffAxis1Left">
              <a:rot lat="0" lon="1200000" rev="0"/>
            </a:camera>
            <a:lightRig rig="threePt" dir="t"/>
          </a:scene3d>
        </p:spPr>
        <p:txBody>
          <a:bodyPr rtlCol="0" anchor="ctr"/>
          <a:lstStyle/>
          <a:p>
            <a:pPr algn="r" rtl="1"/>
            <a:endParaRPr lang="en-US" sz="270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7700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4B157EC3-203B-4551-BA2E-E62770BE426A}"/>
              </a:ext>
            </a:extLst>
          </p:cNvPr>
          <p:cNvGrpSpPr/>
          <p:nvPr/>
        </p:nvGrpSpPr>
        <p:grpSpPr>
          <a:xfrm>
            <a:off x="13410649" y="1143472"/>
            <a:ext cx="4391456" cy="9147107"/>
            <a:chOff x="8940432" y="762314"/>
            <a:chExt cx="2927637" cy="609807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8869BD7-29C7-493E-95B3-6A28AF94533C}"/>
                </a:ext>
              </a:extLst>
            </p:cNvPr>
            <p:cNvSpPr/>
            <p:nvPr/>
          </p:nvSpPr>
          <p:spPr>
            <a:xfrm>
              <a:off x="8940432" y="762314"/>
              <a:ext cx="2927637" cy="6098071"/>
            </a:xfrm>
            <a:custGeom>
              <a:avLst/>
              <a:gdLst>
                <a:gd name="connsiteX0" fmla="*/ 1862902 w 1867973"/>
                <a:gd name="connsiteY0" fmla="*/ 2348754 h 3890863"/>
                <a:gd name="connsiteX1" fmla="*/ 1759765 w 1867973"/>
                <a:gd name="connsiteY1" fmla="*/ 2057991 h 3890863"/>
                <a:gd name="connsiteX2" fmla="*/ 1592310 w 1867973"/>
                <a:gd name="connsiteY2" fmla="*/ 1616899 h 3890863"/>
                <a:gd name="connsiteX3" fmla="*/ 1485367 w 1867973"/>
                <a:gd name="connsiteY3" fmla="*/ 1416333 h 3890863"/>
                <a:gd name="connsiteX4" fmla="*/ 1414579 w 1867973"/>
                <a:gd name="connsiteY4" fmla="*/ 1276660 h 3890863"/>
                <a:gd name="connsiteX5" fmla="*/ 1337321 w 1867973"/>
                <a:gd name="connsiteY5" fmla="*/ 1179993 h 3890863"/>
                <a:gd name="connsiteX6" fmla="*/ 1198409 w 1867973"/>
                <a:gd name="connsiteY6" fmla="*/ 1108824 h 3890863"/>
                <a:gd name="connsiteX7" fmla="*/ 1105167 w 1867973"/>
                <a:gd name="connsiteY7" fmla="*/ 997695 h 3890863"/>
                <a:gd name="connsiteX8" fmla="*/ 1105167 w 1867973"/>
                <a:gd name="connsiteY8" fmla="*/ 854978 h 3890863"/>
                <a:gd name="connsiteX9" fmla="*/ 1138658 w 1867973"/>
                <a:gd name="connsiteY9" fmla="*/ 820345 h 3890863"/>
                <a:gd name="connsiteX10" fmla="*/ 1151598 w 1867973"/>
                <a:gd name="connsiteY10" fmla="*/ 818061 h 3890863"/>
                <a:gd name="connsiteX11" fmla="*/ 1218580 w 1867973"/>
                <a:gd name="connsiteY11" fmla="*/ 763258 h 3890863"/>
                <a:gd name="connsiteX12" fmla="*/ 1249407 w 1867973"/>
                <a:gd name="connsiteY12" fmla="*/ 578296 h 3890863"/>
                <a:gd name="connsiteX13" fmla="*/ 1291652 w 1867973"/>
                <a:gd name="connsiteY13" fmla="*/ 531104 h 3890863"/>
                <a:gd name="connsiteX14" fmla="*/ 1325904 w 1867973"/>
                <a:gd name="connsiteY14" fmla="*/ 520448 h 3890863"/>
                <a:gd name="connsiteX15" fmla="*/ 1395930 w 1867973"/>
                <a:gd name="connsiteY15" fmla="*/ 468309 h 3890863"/>
                <a:gd name="connsiteX16" fmla="*/ 1439697 w 1867973"/>
                <a:gd name="connsiteY16" fmla="*/ 333583 h 3890863"/>
                <a:gd name="connsiteX17" fmla="*/ 1414579 w 1867973"/>
                <a:gd name="connsiteY17" fmla="*/ 155091 h 3890863"/>
                <a:gd name="connsiteX18" fmla="*/ 1395550 w 1867973"/>
                <a:gd name="connsiteY18" fmla="*/ 83162 h 3890863"/>
                <a:gd name="connsiteX19" fmla="*/ 1288987 w 1867973"/>
                <a:gd name="connsiteY19" fmla="*/ 7807 h 3890863"/>
                <a:gd name="connsiteX20" fmla="*/ 1124577 w 1867973"/>
                <a:gd name="connsiteY20" fmla="*/ 32925 h 3890863"/>
                <a:gd name="connsiteX21" fmla="*/ 1081571 w 1867973"/>
                <a:gd name="connsiteY21" fmla="*/ 110944 h 3890863"/>
                <a:gd name="connsiteX22" fmla="*/ 1080810 w 1867973"/>
                <a:gd name="connsiteY22" fmla="*/ 165367 h 3890863"/>
                <a:gd name="connsiteX23" fmla="*/ 1064826 w 1867973"/>
                <a:gd name="connsiteY23" fmla="*/ 172979 h 3890863"/>
                <a:gd name="connsiteX24" fmla="*/ 1003933 w 1867973"/>
                <a:gd name="connsiteY24" fmla="*/ 137965 h 3890863"/>
                <a:gd name="connsiteX25" fmla="*/ 896610 w 1867973"/>
                <a:gd name="connsiteY25" fmla="*/ 111325 h 3890863"/>
                <a:gd name="connsiteX26" fmla="*/ 796898 w 1867973"/>
                <a:gd name="connsiteY26" fmla="*/ 125406 h 3890863"/>
                <a:gd name="connsiteX27" fmla="*/ 661031 w 1867973"/>
                <a:gd name="connsiteY27" fmla="*/ 159658 h 3890863"/>
                <a:gd name="connsiteX28" fmla="*/ 566647 w 1867973"/>
                <a:gd name="connsiteY28" fmla="*/ 223215 h 3890863"/>
                <a:gd name="connsiteX29" fmla="*/ 552565 w 1867973"/>
                <a:gd name="connsiteY29" fmla="*/ 227021 h 3890863"/>
                <a:gd name="connsiteX30" fmla="*/ 532775 w 1867973"/>
                <a:gd name="connsiteY30" fmla="*/ 238438 h 3890863"/>
                <a:gd name="connsiteX31" fmla="*/ 516791 w 1867973"/>
                <a:gd name="connsiteY31" fmla="*/ 304279 h 3890863"/>
                <a:gd name="connsiteX32" fmla="*/ 512224 w 1867973"/>
                <a:gd name="connsiteY32" fmla="*/ 313793 h 3890863"/>
                <a:gd name="connsiteX33" fmla="*/ 463510 w 1867973"/>
                <a:gd name="connsiteY33" fmla="*/ 381917 h 3890863"/>
                <a:gd name="connsiteX34" fmla="*/ 445242 w 1867973"/>
                <a:gd name="connsiteY34" fmla="*/ 584766 h 3890863"/>
                <a:gd name="connsiteX35" fmla="*/ 418982 w 1867973"/>
                <a:gd name="connsiteY35" fmla="*/ 681814 h 3890863"/>
                <a:gd name="connsiteX36" fmla="*/ 382066 w 1867973"/>
                <a:gd name="connsiteY36" fmla="*/ 731289 h 3890863"/>
                <a:gd name="connsiteX37" fmla="*/ 391961 w 1867973"/>
                <a:gd name="connsiteY37" fmla="*/ 771250 h 3890863"/>
                <a:gd name="connsiteX38" fmla="*/ 414034 w 1867973"/>
                <a:gd name="connsiteY38" fmla="*/ 783429 h 3890863"/>
                <a:gd name="connsiteX39" fmla="*/ 427735 w 1867973"/>
                <a:gd name="connsiteY39" fmla="*/ 818442 h 3890863"/>
                <a:gd name="connsiteX40" fmla="*/ 419743 w 1867973"/>
                <a:gd name="connsiteY40" fmla="*/ 833285 h 3890863"/>
                <a:gd name="connsiteX41" fmla="*/ 427735 w 1867973"/>
                <a:gd name="connsiteY41" fmla="*/ 867156 h 3890863"/>
                <a:gd name="connsiteX42" fmla="*/ 463129 w 1867973"/>
                <a:gd name="connsiteY42" fmla="*/ 880096 h 3890863"/>
                <a:gd name="connsiteX43" fmla="*/ 482158 w 1867973"/>
                <a:gd name="connsiteY43" fmla="*/ 897222 h 3890863"/>
                <a:gd name="connsiteX44" fmla="*/ 460085 w 1867973"/>
                <a:gd name="connsiteY44" fmla="*/ 912065 h 3890863"/>
                <a:gd name="connsiteX45" fmla="*/ 432302 w 1867973"/>
                <a:gd name="connsiteY45" fmla="*/ 949742 h 3890863"/>
                <a:gd name="connsiteX46" fmla="*/ 447525 w 1867973"/>
                <a:gd name="connsiteY46" fmla="*/ 966107 h 3890863"/>
                <a:gd name="connsiteX47" fmla="*/ 470741 w 1867973"/>
                <a:gd name="connsiteY47" fmla="*/ 994270 h 3890863"/>
                <a:gd name="connsiteX48" fmla="*/ 500807 w 1867973"/>
                <a:gd name="connsiteY48" fmla="*/ 1052879 h 3890863"/>
                <a:gd name="connsiteX49" fmla="*/ 510321 w 1867973"/>
                <a:gd name="connsiteY49" fmla="*/ 1060491 h 3890863"/>
                <a:gd name="connsiteX50" fmla="*/ 573117 w 1867973"/>
                <a:gd name="connsiteY50" fmla="*/ 1082945 h 3890863"/>
                <a:gd name="connsiteX51" fmla="*/ 676634 w 1867973"/>
                <a:gd name="connsiteY51" fmla="*/ 1071528 h 3890863"/>
                <a:gd name="connsiteX52" fmla="*/ 716215 w 1867973"/>
                <a:gd name="connsiteY52" fmla="*/ 1091318 h 3890863"/>
                <a:gd name="connsiteX53" fmla="*/ 768735 w 1867973"/>
                <a:gd name="connsiteY53" fmla="*/ 1243169 h 3890863"/>
                <a:gd name="connsiteX54" fmla="*/ 735244 w 1867973"/>
                <a:gd name="connsiteY54" fmla="*/ 1295689 h 3890863"/>
                <a:gd name="connsiteX55" fmla="*/ 676254 w 1867973"/>
                <a:gd name="connsiteY55" fmla="*/ 1341359 h 3890863"/>
                <a:gd name="connsiteX56" fmla="*/ 640479 w 1867973"/>
                <a:gd name="connsiteY56" fmla="*/ 1416714 h 3890863"/>
                <a:gd name="connsiteX57" fmla="*/ 602802 w 1867973"/>
                <a:gd name="connsiteY57" fmla="*/ 1477226 h 3890863"/>
                <a:gd name="connsiteX58" fmla="*/ 468077 w 1867973"/>
                <a:gd name="connsiteY58" fmla="*/ 1608145 h 3890863"/>
                <a:gd name="connsiteX59" fmla="*/ 279309 w 1867973"/>
                <a:gd name="connsiteY59" fmla="*/ 1777503 h 3890863"/>
                <a:gd name="connsiteX60" fmla="*/ 261802 w 1867973"/>
                <a:gd name="connsiteY60" fmla="*/ 1794249 h 3890863"/>
                <a:gd name="connsiteX61" fmla="*/ 257235 w 1867973"/>
                <a:gd name="connsiteY61" fmla="*/ 1798055 h 3890863"/>
                <a:gd name="connsiteX62" fmla="*/ 131264 w 1867973"/>
                <a:gd name="connsiteY62" fmla="*/ 1976166 h 3890863"/>
                <a:gd name="connsiteX63" fmla="*/ 122891 w 1867973"/>
                <a:gd name="connsiteY63" fmla="*/ 2014985 h 3890863"/>
                <a:gd name="connsiteX64" fmla="*/ 139256 w 1867973"/>
                <a:gd name="connsiteY64" fmla="*/ 2110130 h 3890863"/>
                <a:gd name="connsiteX65" fmla="*/ 210044 w 1867973"/>
                <a:gd name="connsiteY65" fmla="*/ 2193477 h 3890863"/>
                <a:gd name="connsiteX66" fmla="*/ 232878 w 1867973"/>
                <a:gd name="connsiteY66" fmla="*/ 2207178 h 3890863"/>
                <a:gd name="connsiteX67" fmla="*/ 240871 w 1867973"/>
                <a:gd name="connsiteY67" fmla="*/ 2241430 h 3890863"/>
                <a:gd name="connsiteX68" fmla="*/ 220319 w 1867973"/>
                <a:gd name="connsiteY68" fmla="*/ 2274160 h 3890863"/>
                <a:gd name="connsiteX69" fmla="*/ 138875 w 1867973"/>
                <a:gd name="connsiteY69" fmla="*/ 2381484 h 3890863"/>
                <a:gd name="connsiteX70" fmla="*/ 26223 w 1867973"/>
                <a:gd name="connsiteY70" fmla="*/ 2637994 h 3890863"/>
                <a:gd name="connsiteX71" fmla="*/ 344 w 1867973"/>
                <a:gd name="connsiteY71" fmla="*/ 2823337 h 3890863"/>
                <a:gd name="connsiteX72" fmla="*/ 40686 w 1867973"/>
                <a:gd name="connsiteY72" fmla="*/ 3026947 h 3890863"/>
                <a:gd name="connsiteX73" fmla="*/ 245057 w 1867973"/>
                <a:gd name="connsiteY73" fmla="*/ 3333314 h 3890863"/>
                <a:gd name="connsiteX74" fmla="*/ 425071 w 1867973"/>
                <a:gd name="connsiteY74" fmla="*/ 3453577 h 3890863"/>
                <a:gd name="connsiteX75" fmla="*/ 474927 w 1867973"/>
                <a:gd name="connsiteY75" fmla="*/ 3539969 h 3890863"/>
                <a:gd name="connsiteX76" fmla="*/ 469218 w 1867973"/>
                <a:gd name="connsiteY76" fmla="*/ 3624457 h 3890863"/>
                <a:gd name="connsiteX77" fmla="*/ 499284 w 1867973"/>
                <a:gd name="connsiteY77" fmla="*/ 3890863 h 3890863"/>
                <a:gd name="connsiteX78" fmla="*/ 1210969 w 1867973"/>
                <a:gd name="connsiteY78" fmla="*/ 3890863 h 3890863"/>
                <a:gd name="connsiteX79" fmla="*/ 1230759 w 1867973"/>
                <a:gd name="connsiteY79" fmla="*/ 3848238 h 3890863"/>
                <a:gd name="connsiteX80" fmla="*/ 1301166 w 1867973"/>
                <a:gd name="connsiteY80" fmla="*/ 3690678 h 3890863"/>
                <a:gd name="connsiteX81" fmla="*/ 1343410 w 1867973"/>
                <a:gd name="connsiteY81" fmla="*/ 3611518 h 3890863"/>
                <a:gd name="connsiteX82" fmla="*/ 1390222 w 1867973"/>
                <a:gd name="connsiteY82" fmla="*/ 3483643 h 3890863"/>
                <a:gd name="connsiteX83" fmla="*/ 1377282 w 1867973"/>
                <a:gd name="connsiteY83" fmla="*/ 3205820 h 3890863"/>
                <a:gd name="connsiteX84" fmla="*/ 1383371 w 1867973"/>
                <a:gd name="connsiteY84" fmla="*/ 3157105 h 3890863"/>
                <a:gd name="connsiteX85" fmla="*/ 1410773 w 1867973"/>
                <a:gd name="connsiteY85" fmla="*/ 3111436 h 3890863"/>
                <a:gd name="connsiteX86" fmla="*/ 1728557 w 1867973"/>
                <a:gd name="connsiteY86" fmla="*/ 2622391 h 3890863"/>
                <a:gd name="connsiteX87" fmla="*/ 1783741 w 1867973"/>
                <a:gd name="connsiteY87" fmla="*/ 2523059 h 3890863"/>
                <a:gd name="connsiteX88" fmla="*/ 1834739 w 1867973"/>
                <a:gd name="connsiteY88" fmla="*/ 2449607 h 3890863"/>
                <a:gd name="connsiteX89" fmla="*/ 1862902 w 1867973"/>
                <a:gd name="connsiteY89" fmla="*/ 2348754 h 3890863"/>
                <a:gd name="connsiteX90" fmla="*/ 1520761 w 1867973"/>
                <a:gd name="connsiteY90" fmla="*/ 2413833 h 3890863"/>
                <a:gd name="connsiteX91" fmla="*/ 1439697 w 1867973"/>
                <a:gd name="connsiteY91" fmla="*/ 2606787 h 3890863"/>
                <a:gd name="connsiteX92" fmla="*/ 1331993 w 1867973"/>
                <a:gd name="connsiteY92" fmla="*/ 2837038 h 3890863"/>
                <a:gd name="connsiteX93" fmla="*/ 1261205 w 1867973"/>
                <a:gd name="connsiteY93" fmla="*/ 2962629 h 3890863"/>
                <a:gd name="connsiteX94" fmla="*/ 1252452 w 1867973"/>
                <a:gd name="connsiteY94" fmla="*/ 2965674 h 3890863"/>
                <a:gd name="connsiteX95" fmla="*/ 1177858 w 1867973"/>
                <a:gd name="connsiteY95" fmla="*/ 2841224 h 3890863"/>
                <a:gd name="connsiteX96" fmla="*/ 1157687 w 1867973"/>
                <a:gd name="connsiteY96" fmla="*/ 2707260 h 3890863"/>
                <a:gd name="connsiteX97" fmla="*/ 1141703 w 1867973"/>
                <a:gd name="connsiteY97" fmla="*/ 2545514 h 3890863"/>
                <a:gd name="connsiteX98" fmla="*/ 1139420 w 1867973"/>
                <a:gd name="connsiteY98" fmla="*/ 2506694 h 3890863"/>
                <a:gd name="connsiteX99" fmla="*/ 1171388 w 1867973"/>
                <a:gd name="connsiteY99" fmla="*/ 2371208 h 3890863"/>
                <a:gd name="connsiteX100" fmla="*/ 1289368 w 1867973"/>
                <a:gd name="connsiteY100" fmla="*/ 2115078 h 3890863"/>
                <a:gd name="connsiteX101" fmla="*/ 1325142 w 1867973"/>
                <a:gd name="connsiteY101" fmla="*/ 2000904 h 3890863"/>
                <a:gd name="connsiteX102" fmla="*/ 1337702 w 1867973"/>
                <a:gd name="connsiteY102" fmla="*/ 1969696 h 3890863"/>
                <a:gd name="connsiteX103" fmla="*/ 1357111 w 1867973"/>
                <a:gd name="connsiteY103" fmla="*/ 1968554 h 3890863"/>
                <a:gd name="connsiteX104" fmla="*/ 1397833 w 1867973"/>
                <a:gd name="connsiteY104" fmla="*/ 2034395 h 3890863"/>
                <a:gd name="connsiteX105" fmla="*/ 1519999 w 1867973"/>
                <a:gd name="connsiteY105" fmla="*/ 2293570 h 3890863"/>
                <a:gd name="connsiteX106" fmla="*/ 1520761 w 1867973"/>
                <a:gd name="connsiteY106" fmla="*/ 2413833 h 389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867973" h="3890863">
                  <a:moveTo>
                    <a:pt x="1862902" y="2348754"/>
                  </a:moveTo>
                  <a:cubicBezTo>
                    <a:pt x="1830933" y="2250945"/>
                    <a:pt x="1795159" y="2154277"/>
                    <a:pt x="1759765" y="2057991"/>
                  </a:cubicBezTo>
                  <a:cubicBezTo>
                    <a:pt x="1705342" y="1910326"/>
                    <a:pt x="1653583" y="1761519"/>
                    <a:pt x="1592310" y="1616899"/>
                  </a:cubicBezTo>
                  <a:cubicBezTo>
                    <a:pt x="1562624" y="1546872"/>
                    <a:pt x="1531417" y="1477606"/>
                    <a:pt x="1485367" y="1416333"/>
                  </a:cubicBezTo>
                  <a:cubicBezTo>
                    <a:pt x="1453779" y="1373708"/>
                    <a:pt x="1429041" y="1328039"/>
                    <a:pt x="1414579" y="1276660"/>
                  </a:cubicBezTo>
                  <a:cubicBezTo>
                    <a:pt x="1402400" y="1234035"/>
                    <a:pt x="1377282" y="1199783"/>
                    <a:pt x="1337321" y="1179993"/>
                  </a:cubicBezTo>
                  <a:cubicBezTo>
                    <a:pt x="1290890" y="1156778"/>
                    <a:pt x="1246743" y="1128234"/>
                    <a:pt x="1198409" y="1108824"/>
                  </a:cubicBezTo>
                  <a:cubicBezTo>
                    <a:pt x="1147792" y="1088273"/>
                    <a:pt x="1113540" y="1054021"/>
                    <a:pt x="1105167" y="997695"/>
                  </a:cubicBezTo>
                  <a:cubicBezTo>
                    <a:pt x="1097936" y="950123"/>
                    <a:pt x="1100600" y="902550"/>
                    <a:pt x="1105167" y="854978"/>
                  </a:cubicBezTo>
                  <a:cubicBezTo>
                    <a:pt x="1107070" y="836329"/>
                    <a:pt x="1118107" y="823009"/>
                    <a:pt x="1138658" y="820345"/>
                  </a:cubicBezTo>
                  <a:cubicBezTo>
                    <a:pt x="1143225" y="819964"/>
                    <a:pt x="1147412" y="818442"/>
                    <a:pt x="1151598" y="818061"/>
                  </a:cubicBezTo>
                  <a:cubicBezTo>
                    <a:pt x="1185850" y="814256"/>
                    <a:pt x="1210588" y="800935"/>
                    <a:pt x="1218580" y="763258"/>
                  </a:cubicBezTo>
                  <a:cubicBezTo>
                    <a:pt x="1231900" y="701985"/>
                    <a:pt x="1241415" y="640331"/>
                    <a:pt x="1249407" y="578296"/>
                  </a:cubicBezTo>
                  <a:cubicBezTo>
                    <a:pt x="1253213" y="548611"/>
                    <a:pt x="1261966" y="536813"/>
                    <a:pt x="1291652" y="531104"/>
                  </a:cubicBezTo>
                  <a:cubicBezTo>
                    <a:pt x="1303450" y="528821"/>
                    <a:pt x="1315248" y="526918"/>
                    <a:pt x="1325904" y="520448"/>
                  </a:cubicBezTo>
                  <a:cubicBezTo>
                    <a:pt x="1350641" y="505225"/>
                    <a:pt x="1374618" y="488479"/>
                    <a:pt x="1395930" y="468309"/>
                  </a:cubicBezTo>
                  <a:cubicBezTo>
                    <a:pt x="1434750" y="431392"/>
                    <a:pt x="1453017" y="387626"/>
                    <a:pt x="1439697" y="333583"/>
                  </a:cubicBezTo>
                  <a:cubicBezTo>
                    <a:pt x="1425235" y="274974"/>
                    <a:pt x="1420287" y="214842"/>
                    <a:pt x="1414579" y="155091"/>
                  </a:cubicBezTo>
                  <a:cubicBezTo>
                    <a:pt x="1412295" y="130354"/>
                    <a:pt x="1408109" y="105616"/>
                    <a:pt x="1395550" y="83162"/>
                  </a:cubicBezTo>
                  <a:cubicBezTo>
                    <a:pt x="1372334" y="39776"/>
                    <a:pt x="1334276" y="18844"/>
                    <a:pt x="1288987" y="7807"/>
                  </a:cubicBezTo>
                  <a:cubicBezTo>
                    <a:pt x="1230759" y="-6274"/>
                    <a:pt x="1175194" y="-3230"/>
                    <a:pt x="1124577" y="32925"/>
                  </a:cubicBezTo>
                  <a:cubicBezTo>
                    <a:pt x="1097556" y="52335"/>
                    <a:pt x="1080810" y="76311"/>
                    <a:pt x="1081571" y="110944"/>
                  </a:cubicBezTo>
                  <a:cubicBezTo>
                    <a:pt x="1081952" y="129212"/>
                    <a:pt x="1084997" y="147480"/>
                    <a:pt x="1080810" y="165367"/>
                  </a:cubicBezTo>
                  <a:cubicBezTo>
                    <a:pt x="1077766" y="179448"/>
                    <a:pt x="1077005" y="179829"/>
                    <a:pt x="1064826" y="172979"/>
                  </a:cubicBezTo>
                  <a:cubicBezTo>
                    <a:pt x="1044275" y="161561"/>
                    <a:pt x="1024104" y="149763"/>
                    <a:pt x="1003933" y="137965"/>
                  </a:cubicBezTo>
                  <a:cubicBezTo>
                    <a:pt x="970823" y="118556"/>
                    <a:pt x="935429" y="107138"/>
                    <a:pt x="896610" y="111325"/>
                  </a:cubicBezTo>
                  <a:cubicBezTo>
                    <a:pt x="863119" y="114750"/>
                    <a:pt x="830008" y="118556"/>
                    <a:pt x="796898" y="125406"/>
                  </a:cubicBezTo>
                  <a:cubicBezTo>
                    <a:pt x="751228" y="134921"/>
                    <a:pt x="704417" y="142152"/>
                    <a:pt x="661031" y="159658"/>
                  </a:cubicBezTo>
                  <a:cubicBezTo>
                    <a:pt x="625256" y="174120"/>
                    <a:pt x="587579" y="186299"/>
                    <a:pt x="566647" y="223215"/>
                  </a:cubicBezTo>
                  <a:cubicBezTo>
                    <a:pt x="563602" y="228543"/>
                    <a:pt x="557894" y="228924"/>
                    <a:pt x="552565" y="227021"/>
                  </a:cubicBezTo>
                  <a:cubicBezTo>
                    <a:pt x="540767" y="222073"/>
                    <a:pt x="535439" y="227021"/>
                    <a:pt x="532775" y="238438"/>
                  </a:cubicBezTo>
                  <a:cubicBezTo>
                    <a:pt x="527828" y="260512"/>
                    <a:pt x="522119" y="282205"/>
                    <a:pt x="516791" y="304279"/>
                  </a:cubicBezTo>
                  <a:cubicBezTo>
                    <a:pt x="516030" y="307704"/>
                    <a:pt x="515649" y="311510"/>
                    <a:pt x="512224" y="313793"/>
                  </a:cubicBezTo>
                  <a:cubicBezTo>
                    <a:pt x="489389" y="331680"/>
                    <a:pt x="473785" y="356038"/>
                    <a:pt x="463510" y="381917"/>
                  </a:cubicBezTo>
                  <a:cubicBezTo>
                    <a:pt x="437630" y="447377"/>
                    <a:pt x="427355" y="515500"/>
                    <a:pt x="445242" y="584766"/>
                  </a:cubicBezTo>
                  <a:cubicBezTo>
                    <a:pt x="455137" y="623205"/>
                    <a:pt x="450570" y="654412"/>
                    <a:pt x="418982" y="681814"/>
                  </a:cubicBezTo>
                  <a:cubicBezTo>
                    <a:pt x="403759" y="695134"/>
                    <a:pt x="393102" y="713783"/>
                    <a:pt x="382066" y="731289"/>
                  </a:cubicBezTo>
                  <a:cubicBezTo>
                    <a:pt x="371790" y="748035"/>
                    <a:pt x="375596" y="760594"/>
                    <a:pt x="391961" y="771250"/>
                  </a:cubicBezTo>
                  <a:cubicBezTo>
                    <a:pt x="399192" y="775817"/>
                    <a:pt x="406803" y="779623"/>
                    <a:pt x="414034" y="783429"/>
                  </a:cubicBezTo>
                  <a:cubicBezTo>
                    <a:pt x="433444" y="793324"/>
                    <a:pt x="435727" y="798652"/>
                    <a:pt x="427735" y="818442"/>
                  </a:cubicBezTo>
                  <a:cubicBezTo>
                    <a:pt x="425452" y="823770"/>
                    <a:pt x="423168" y="828718"/>
                    <a:pt x="419743" y="833285"/>
                  </a:cubicBezTo>
                  <a:cubicBezTo>
                    <a:pt x="410609" y="845463"/>
                    <a:pt x="413654" y="861067"/>
                    <a:pt x="427735" y="867156"/>
                  </a:cubicBezTo>
                  <a:cubicBezTo>
                    <a:pt x="439153" y="872104"/>
                    <a:pt x="451331" y="875529"/>
                    <a:pt x="463129" y="880096"/>
                  </a:cubicBezTo>
                  <a:cubicBezTo>
                    <a:pt x="471502" y="883141"/>
                    <a:pt x="483300" y="885044"/>
                    <a:pt x="482158" y="897222"/>
                  </a:cubicBezTo>
                  <a:cubicBezTo>
                    <a:pt x="481016" y="909401"/>
                    <a:pt x="469218" y="910162"/>
                    <a:pt x="460085" y="912065"/>
                  </a:cubicBezTo>
                  <a:cubicBezTo>
                    <a:pt x="439533" y="916251"/>
                    <a:pt x="430019" y="929191"/>
                    <a:pt x="432302" y="949742"/>
                  </a:cubicBezTo>
                  <a:cubicBezTo>
                    <a:pt x="433444" y="959257"/>
                    <a:pt x="438391" y="964204"/>
                    <a:pt x="447525" y="966107"/>
                  </a:cubicBezTo>
                  <a:cubicBezTo>
                    <a:pt x="469980" y="970674"/>
                    <a:pt x="470360" y="970674"/>
                    <a:pt x="470741" y="994270"/>
                  </a:cubicBezTo>
                  <a:cubicBezTo>
                    <a:pt x="471121" y="1019008"/>
                    <a:pt x="479494" y="1039178"/>
                    <a:pt x="500807" y="1052879"/>
                  </a:cubicBezTo>
                  <a:cubicBezTo>
                    <a:pt x="504232" y="1055163"/>
                    <a:pt x="507276" y="1057827"/>
                    <a:pt x="510321" y="1060491"/>
                  </a:cubicBezTo>
                  <a:cubicBezTo>
                    <a:pt x="528208" y="1076856"/>
                    <a:pt x="548379" y="1085609"/>
                    <a:pt x="573117" y="1082945"/>
                  </a:cubicBezTo>
                  <a:cubicBezTo>
                    <a:pt x="607750" y="1078759"/>
                    <a:pt x="642382" y="1075714"/>
                    <a:pt x="676634" y="1071528"/>
                  </a:cubicBezTo>
                  <a:cubicBezTo>
                    <a:pt x="699089" y="1068483"/>
                    <a:pt x="706700" y="1071147"/>
                    <a:pt x="716215" y="1091318"/>
                  </a:cubicBezTo>
                  <a:cubicBezTo>
                    <a:pt x="739430" y="1140032"/>
                    <a:pt x="756176" y="1191030"/>
                    <a:pt x="768735" y="1243169"/>
                  </a:cubicBezTo>
                  <a:cubicBezTo>
                    <a:pt x="777488" y="1280466"/>
                    <a:pt x="773682" y="1287316"/>
                    <a:pt x="735244" y="1295689"/>
                  </a:cubicBezTo>
                  <a:cubicBezTo>
                    <a:pt x="707842" y="1301779"/>
                    <a:pt x="688432" y="1316621"/>
                    <a:pt x="676254" y="1341359"/>
                  </a:cubicBezTo>
                  <a:cubicBezTo>
                    <a:pt x="663695" y="1366096"/>
                    <a:pt x="651897" y="1391215"/>
                    <a:pt x="640479" y="1416714"/>
                  </a:cubicBezTo>
                  <a:cubicBezTo>
                    <a:pt x="630584" y="1438787"/>
                    <a:pt x="617645" y="1458577"/>
                    <a:pt x="602802" y="1477226"/>
                  </a:cubicBezTo>
                  <a:cubicBezTo>
                    <a:pt x="563602" y="1526701"/>
                    <a:pt x="514888" y="1566662"/>
                    <a:pt x="468077" y="1608145"/>
                  </a:cubicBezTo>
                  <a:cubicBezTo>
                    <a:pt x="404900" y="1664090"/>
                    <a:pt x="339821" y="1718513"/>
                    <a:pt x="279309" y="1777503"/>
                  </a:cubicBezTo>
                  <a:cubicBezTo>
                    <a:pt x="275884" y="1785496"/>
                    <a:pt x="270936" y="1791585"/>
                    <a:pt x="261802" y="1794249"/>
                  </a:cubicBezTo>
                  <a:cubicBezTo>
                    <a:pt x="260280" y="1795391"/>
                    <a:pt x="258758" y="1796532"/>
                    <a:pt x="257235" y="1798055"/>
                  </a:cubicBezTo>
                  <a:cubicBezTo>
                    <a:pt x="203574" y="1849433"/>
                    <a:pt x="164374" y="1910706"/>
                    <a:pt x="131264" y="1976166"/>
                  </a:cubicBezTo>
                  <a:cubicBezTo>
                    <a:pt x="125174" y="1988345"/>
                    <a:pt x="121749" y="2001284"/>
                    <a:pt x="122891" y="2014985"/>
                  </a:cubicBezTo>
                  <a:cubicBezTo>
                    <a:pt x="125555" y="2047334"/>
                    <a:pt x="130883" y="2078922"/>
                    <a:pt x="139256" y="2110130"/>
                  </a:cubicBezTo>
                  <a:cubicBezTo>
                    <a:pt x="149531" y="2149330"/>
                    <a:pt x="171986" y="2177873"/>
                    <a:pt x="210044" y="2193477"/>
                  </a:cubicBezTo>
                  <a:cubicBezTo>
                    <a:pt x="218416" y="2196902"/>
                    <a:pt x="226028" y="2201469"/>
                    <a:pt x="232878" y="2207178"/>
                  </a:cubicBezTo>
                  <a:cubicBezTo>
                    <a:pt x="245057" y="2216692"/>
                    <a:pt x="247340" y="2227349"/>
                    <a:pt x="240871" y="2241430"/>
                  </a:cubicBezTo>
                  <a:cubicBezTo>
                    <a:pt x="235542" y="2253228"/>
                    <a:pt x="227931" y="2263884"/>
                    <a:pt x="220319" y="2274160"/>
                  </a:cubicBezTo>
                  <a:cubicBezTo>
                    <a:pt x="193298" y="2309935"/>
                    <a:pt x="162471" y="2343045"/>
                    <a:pt x="138875" y="2381484"/>
                  </a:cubicBezTo>
                  <a:cubicBezTo>
                    <a:pt x="89400" y="2461405"/>
                    <a:pt x="54386" y="2548177"/>
                    <a:pt x="26223" y="2637994"/>
                  </a:cubicBezTo>
                  <a:cubicBezTo>
                    <a:pt x="7194" y="2698126"/>
                    <a:pt x="-1939" y="2760160"/>
                    <a:pt x="344" y="2823337"/>
                  </a:cubicBezTo>
                  <a:cubicBezTo>
                    <a:pt x="3008" y="2892983"/>
                    <a:pt x="18612" y="2960726"/>
                    <a:pt x="40686" y="3026947"/>
                  </a:cubicBezTo>
                  <a:cubicBezTo>
                    <a:pt x="81027" y="3147591"/>
                    <a:pt x="145726" y="3251108"/>
                    <a:pt x="245057" y="3333314"/>
                  </a:cubicBezTo>
                  <a:cubicBezTo>
                    <a:pt x="301383" y="3379744"/>
                    <a:pt x="362656" y="3417422"/>
                    <a:pt x="425071" y="3453577"/>
                  </a:cubicBezTo>
                  <a:cubicBezTo>
                    <a:pt x="457801" y="3472606"/>
                    <a:pt x="472644" y="3503433"/>
                    <a:pt x="474927" y="3539969"/>
                  </a:cubicBezTo>
                  <a:cubicBezTo>
                    <a:pt x="476830" y="3568131"/>
                    <a:pt x="472263" y="3596675"/>
                    <a:pt x="469218" y="3624457"/>
                  </a:cubicBezTo>
                  <a:cubicBezTo>
                    <a:pt x="460085" y="3715416"/>
                    <a:pt x="469599" y="3804091"/>
                    <a:pt x="499284" y="3890863"/>
                  </a:cubicBezTo>
                  <a:cubicBezTo>
                    <a:pt x="736386" y="3890863"/>
                    <a:pt x="973867" y="3890863"/>
                    <a:pt x="1210969" y="3890863"/>
                  </a:cubicBezTo>
                  <a:cubicBezTo>
                    <a:pt x="1218961" y="3877162"/>
                    <a:pt x="1225431" y="3863081"/>
                    <a:pt x="1230759" y="3848238"/>
                  </a:cubicBezTo>
                  <a:cubicBezTo>
                    <a:pt x="1249788" y="3793815"/>
                    <a:pt x="1269958" y="3739773"/>
                    <a:pt x="1301166" y="3690678"/>
                  </a:cubicBezTo>
                  <a:cubicBezTo>
                    <a:pt x="1317150" y="3665560"/>
                    <a:pt x="1330471" y="3638539"/>
                    <a:pt x="1343410" y="3611518"/>
                  </a:cubicBezTo>
                  <a:cubicBezTo>
                    <a:pt x="1363200" y="3570415"/>
                    <a:pt x="1382991" y="3528932"/>
                    <a:pt x="1390222" y="3483643"/>
                  </a:cubicBezTo>
                  <a:cubicBezTo>
                    <a:pt x="1405064" y="3390401"/>
                    <a:pt x="1398594" y="3297539"/>
                    <a:pt x="1377282" y="3205820"/>
                  </a:cubicBezTo>
                  <a:cubicBezTo>
                    <a:pt x="1373096" y="3188313"/>
                    <a:pt x="1373476" y="3172709"/>
                    <a:pt x="1383371" y="3157105"/>
                  </a:cubicBezTo>
                  <a:cubicBezTo>
                    <a:pt x="1392886" y="3142263"/>
                    <a:pt x="1401639" y="3126659"/>
                    <a:pt x="1410773" y="3111436"/>
                  </a:cubicBezTo>
                  <a:cubicBezTo>
                    <a:pt x="1513910" y="2946645"/>
                    <a:pt x="1622756" y="2785659"/>
                    <a:pt x="1728557" y="2622391"/>
                  </a:cubicBezTo>
                  <a:cubicBezTo>
                    <a:pt x="1749109" y="2590422"/>
                    <a:pt x="1772704" y="2560356"/>
                    <a:pt x="1783741" y="2523059"/>
                  </a:cubicBezTo>
                  <a:cubicBezTo>
                    <a:pt x="1792495" y="2492613"/>
                    <a:pt x="1810382" y="2469398"/>
                    <a:pt x="1834739" y="2449607"/>
                  </a:cubicBezTo>
                  <a:cubicBezTo>
                    <a:pt x="1865185" y="2424109"/>
                    <a:pt x="1875080" y="2386051"/>
                    <a:pt x="1862902" y="2348754"/>
                  </a:cubicBezTo>
                  <a:close/>
                  <a:moveTo>
                    <a:pt x="1520761" y="2413833"/>
                  </a:moveTo>
                  <a:cubicBezTo>
                    <a:pt x="1500209" y="2480815"/>
                    <a:pt x="1468621" y="2543230"/>
                    <a:pt x="1439697" y="2606787"/>
                  </a:cubicBezTo>
                  <a:cubicBezTo>
                    <a:pt x="1404684" y="2684044"/>
                    <a:pt x="1368529" y="2760541"/>
                    <a:pt x="1331993" y="2837038"/>
                  </a:cubicBezTo>
                  <a:cubicBezTo>
                    <a:pt x="1311061" y="2880424"/>
                    <a:pt x="1285943" y="2921526"/>
                    <a:pt x="1261205" y="2962629"/>
                  </a:cubicBezTo>
                  <a:cubicBezTo>
                    <a:pt x="1258922" y="2966054"/>
                    <a:pt x="1257019" y="2971002"/>
                    <a:pt x="1252452" y="2965674"/>
                  </a:cubicBezTo>
                  <a:cubicBezTo>
                    <a:pt x="1221625" y="2927616"/>
                    <a:pt x="1189276" y="2890319"/>
                    <a:pt x="1177858" y="2841224"/>
                  </a:cubicBezTo>
                  <a:cubicBezTo>
                    <a:pt x="1167582" y="2797077"/>
                    <a:pt x="1163016" y="2752168"/>
                    <a:pt x="1157687" y="2707260"/>
                  </a:cubicBezTo>
                  <a:cubicBezTo>
                    <a:pt x="1151218" y="2653598"/>
                    <a:pt x="1145889" y="2599556"/>
                    <a:pt x="1141703" y="2545514"/>
                  </a:cubicBezTo>
                  <a:cubicBezTo>
                    <a:pt x="1140561" y="2532574"/>
                    <a:pt x="1140181" y="2519634"/>
                    <a:pt x="1139420" y="2506694"/>
                  </a:cubicBezTo>
                  <a:cubicBezTo>
                    <a:pt x="1137517" y="2458741"/>
                    <a:pt x="1151218" y="2414214"/>
                    <a:pt x="1171388" y="2371208"/>
                  </a:cubicBezTo>
                  <a:cubicBezTo>
                    <a:pt x="1210969" y="2285958"/>
                    <a:pt x="1249788" y="2200328"/>
                    <a:pt x="1289368" y="2115078"/>
                  </a:cubicBezTo>
                  <a:cubicBezTo>
                    <a:pt x="1306113" y="2078542"/>
                    <a:pt x="1314106" y="2039342"/>
                    <a:pt x="1325142" y="2000904"/>
                  </a:cubicBezTo>
                  <a:cubicBezTo>
                    <a:pt x="1328187" y="1989867"/>
                    <a:pt x="1331612" y="1979211"/>
                    <a:pt x="1337702" y="1969696"/>
                  </a:cubicBezTo>
                  <a:cubicBezTo>
                    <a:pt x="1344552" y="1959040"/>
                    <a:pt x="1349119" y="1959040"/>
                    <a:pt x="1357111" y="1968554"/>
                  </a:cubicBezTo>
                  <a:cubicBezTo>
                    <a:pt x="1373476" y="1988725"/>
                    <a:pt x="1385655" y="2011560"/>
                    <a:pt x="1397833" y="2034395"/>
                  </a:cubicBezTo>
                  <a:cubicBezTo>
                    <a:pt x="1443122" y="2118883"/>
                    <a:pt x="1483844" y="2205275"/>
                    <a:pt x="1519999" y="2293570"/>
                  </a:cubicBezTo>
                  <a:cubicBezTo>
                    <a:pt x="1537126" y="2334292"/>
                    <a:pt x="1533320" y="2373491"/>
                    <a:pt x="1520761" y="2413833"/>
                  </a:cubicBezTo>
                  <a:close/>
                </a:path>
              </a:pathLst>
            </a:custGeom>
            <a:solidFill>
              <a:schemeClr val="accent1"/>
            </a:solidFill>
            <a:ln w="3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6" name="Heart 5">
              <a:extLst>
                <a:ext uri="{FF2B5EF4-FFF2-40B4-BE49-F238E27FC236}">
                  <a16:creationId xmlns:a16="http://schemas.microsoft.com/office/drawing/2014/main" id="{B4E85DF3-2242-4CF2-9AD3-EB87B1993AFA}"/>
                </a:ext>
              </a:extLst>
            </p:cNvPr>
            <p:cNvSpPr/>
            <p:nvPr/>
          </p:nvSpPr>
          <p:spPr>
            <a:xfrm>
              <a:off x="9091265" y="4708325"/>
              <a:ext cx="1312985" cy="1312985"/>
            </a:xfrm>
            <a:prstGeom prst="hear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cs typeface="B Nazanin" panose="00000400000000000000" pitchFamily="2" charset="-78"/>
              </a:endParaRPr>
            </a:p>
          </p:txBody>
        </p:sp>
        <p:sp>
          <p:nvSpPr>
            <p:cNvPr id="7" name="Graphic 42">
              <a:extLst>
                <a:ext uri="{FF2B5EF4-FFF2-40B4-BE49-F238E27FC236}">
                  <a16:creationId xmlns:a16="http://schemas.microsoft.com/office/drawing/2014/main" id="{6613FC2C-D24D-4F1E-9B54-198BE1C30483}"/>
                </a:ext>
              </a:extLst>
            </p:cNvPr>
            <p:cNvSpPr/>
            <p:nvPr/>
          </p:nvSpPr>
          <p:spPr>
            <a:xfrm flipH="1">
              <a:off x="9292291" y="4977954"/>
              <a:ext cx="692826" cy="773725"/>
            </a:xfrm>
            <a:custGeom>
              <a:avLst/>
              <a:gdLst>
                <a:gd name="connsiteX0" fmla="*/ 1565723 w 1565722"/>
                <a:gd name="connsiteY0" fmla="*/ 353902 h 1748546"/>
                <a:gd name="connsiteX1" fmla="*/ 1565723 w 1565722"/>
                <a:gd name="connsiteY1" fmla="*/ 393528 h 1748546"/>
                <a:gd name="connsiteX2" fmla="*/ 1564630 w 1565722"/>
                <a:gd name="connsiteY2" fmla="*/ 398720 h 1748546"/>
                <a:gd name="connsiteX3" fmla="*/ 1494669 w 1565722"/>
                <a:gd name="connsiteY3" fmla="*/ 568429 h 1748546"/>
                <a:gd name="connsiteX4" fmla="*/ 1377021 w 1565722"/>
                <a:gd name="connsiteY4" fmla="*/ 686214 h 1748546"/>
                <a:gd name="connsiteX5" fmla="*/ 1305557 w 1565722"/>
                <a:gd name="connsiteY5" fmla="*/ 748660 h 1748546"/>
                <a:gd name="connsiteX6" fmla="*/ 1290390 w 1565722"/>
                <a:gd name="connsiteY6" fmla="*/ 814384 h 1748546"/>
                <a:gd name="connsiteX7" fmla="*/ 1307880 w 1565722"/>
                <a:gd name="connsiteY7" fmla="*/ 952392 h 1748546"/>
                <a:gd name="connsiteX8" fmla="*/ 1264428 w 1565722"/>
                <a:gd name="connsiteY8" fmla="*/ 1085891 h 1748546"/>
                <a:gd name="connsiteX9" fmla="*/ 1135029 w 1565722"/>
                <a:gd name="connsiteY9" fmla="*/ 1295499 h 1748546"/>
                <a:gd name="connsiteX10" fmla="*/ 924737 w 1565722"/>
                <a:gd name="connsiteY10" fmla="*/ 1536945 h 1748546"/>
                <a:gd name="connsiteX11" fmla="*/ 741501 w 1565722"/>
                <a:gd name="connsiteY11" fmla="*/ 1687251 h 1748546"/>
                <a:gd name="connsiteX12" fmla="*/ 528476 w 1565722"/>
                <a:gd name="connsiteY12" fmla="*/ 1746144 h 1748546"/>
                <a:gd name="connsiteX13" fmla="*/ 409461 w 1565722"/>
                <a:gd name="connsiteY13" fmla="*/ 1682605 h 1748546"/>
                <a:gd name="connsiteX14" fmla="*/ 356444 w 1565722"/>
                <a:gd name="connsiteY14" fmla="*/ 1604856 h 1748546"/>
                <a:gd name="connsiteX15" fmla="*/ 349749 w 1565722"/>
                <a:gd name="connsiteY15" fmla="*/ 1593378 h 1748546"/>
                <a:gd name="connsiteX16" fmla="*/ 348109 w 1565722"/>
                <a:gd name="connsiteY16" fmla="*/ 1599800 h 1748546"/>
                <a:gd name="connsiteX17" fmla="*/ 255466 w 1565722"/>
                <a:gd name="connsiteY17" fmla="*/ 1699822 h 1748546"/>
                <a:gd name="connsiteX18" fmla="*/ 176214 w 1565722"/>
                <a:gd name="connsiteY18" fmla="*/ 1690667 h 1748546"/>
                <a:gd name="connsiteX19" fmla="*/ 145470 w 1565722"/>
                <a:gd name="connsiteY19" fmla="*/ 1628905 h 1748546"/>
                <a:gd name="connsiteX20" fmla="*/ 151892 w 1565722"/>
                <a:gd name="connsiteY20" fmla="*/ 1582583 h 1748546"/>
                <a:gd name="connsiteX21" fmla="*/ 151482 w 1565722"/>
                <a:gd name="connsiteY21" fmla="*/ 1582310 h 1748546"/>
                <a:gd name="connsiteX22" fmla="*/ 148749 w 1565722"/>
                <a:gd name="connsiteY22" fmla="*/ 1581900 h 1748546"/>
                <a:gd name="connsiteX23" fmla="*/ 61162 w 1565722"/>
                <a:gd name="connsiteY23" fmla="*/ 1517542 h 1748546"/>
                <a:gd name="connsiteX24" fmla="*/ 44082 w 1565722"/>
                <a:gd name="connsiteY24" fmla="*/ 1473680 h 1748546"/>
                <a:gd name="connsiteX25" fmla="*/ 1723 w 1565722"/>
                <a:gd name="connsiteY25" fmla="*/ 1316406 h 1748546"/>
                <a:gd name="connsiteX26" fmla="*/ 63212 w 1565722"/>
                <a:gd name="connsiteY26" fmla="*/ 1198211 h 1748546"/>
                <a:gd name="connsiteX27" fmla="*/ 152985 w 1565722"/>
                <a:gd name="connsiteY27" fmla="*/ 1182497 h 1748546"/>
                <a:gd name="connsiteX28" fmla="*/ 160090 w 1565722"/>
                <a:gd name="connsiteY28" fmla="*/ 1177168 h 1748546"/>
                <a:gd name="connsiteX29" fmla="*/ 165146 w 1565722"/>
                <a:gd name="connsiteY29" fmla="*/ 1149703 h 1748546"/>
                <a:gd name="connsiteX30" fmla="*/ 190562 w 1565722"/>
                <a:gd name="connsiteY30" fmla="*/ 1076053 h 1748546"/>
                <a:gd name="connsiteX31" fmla="*/ 266944 w 1565722"/>
                <a:gd name="connsiteY31" fmla="*/ 1027272 h 1748546"/>
                <a:gd name="connsiteX32" fmla="*/ 347973 w 1565722"/>
                <a:gd name="connsiteY32" fmla="*/ 1061296 h 1748546"/>
                <a:gd name="connsiteX33" fmla="*/ 392928 w 1565722"/>
                <a:gd name="connsiteY33" fmla="*/ 1118685 h 1748546"/>
                <a:gd name="connsiteX34" fmla="*/ 469857 w 1565722"/>
                <a:gd name="connsiteY34" fmla="*/ 1228135 h 1748546"/>
                <a:gd name="connsiteX35" fmla="*/ 475459 w 1565722"/>
                <a:gd name="connsiteY35" fmla="*/ 1235240 h 1748546"/>
                <a:gd name="connsiteX36" fmla="*/ 476552 w 1565722"/>
                <a:gd name="connsiteY36" fmla="*/ 1229092 h 1748546"/>
                <a:gd name="connsiteX37" fmla="*/ 529433 w 1565722"/>
                <a:gd name="connsiteY37" fmla="*/ 1061432 h 1748546"/>
                <a:gd name="connsiteX38" fmla="*/ 658696 w 1565722"/>
                <a:gd name="connsiteY38" fmla="*/ 896506 h 1748546"/>
                <a:gd name="connsiteX39" fmla="*/ 661155 w 1565722"/>
                <a:gd name="connsiteY39" fmla="*/ 879152 h 1748546"/>
                <a:gd name="connsiteX40" fmla="*/ 646671 w 1565722"/>
                <a:gd name="connsiteY40" fmla="*/ 881065 h 1748546"/>
                <a:gd name="connsiteX41" fmla="*/ 554985 w 1565722"/>
                <a:gd name="connsiteY41" fmla="*/ 898555 h 1748546"/>
                <a:gd name="connsiteX42" fmla="*/ 502378 w 1565722"/>
                <a:gd name="connsiteY42" fmla="*/ 902928 h 1748546"/>
                <a:gd name="connsiteX43" fmla="*/ 433510 w 1565722"/>
                <a:gd name="connsiteY43" fmla="*/ 845675 h 1748546"/>
                <a:gd name="connsiteX44" fmla="*/ 431187 w 1565722"/>
                <a:gd name="connsiteY44" fmla="*/ 801130 h 1748546"/>
                <a:gd name="connsiteX45" fmla="*/ 446628 w 1565722"/>
                <a:gd name="connsiteY45" fmla="*/ 739641 h 1748546"/>
                <a:gd name="connsiteX46" fmla="*/ 515905 w 1565722"/>
                <a:gd name="connsiteY46" fmla="*/ 521151 h 1748546"/>
                <a:gd name="connsiteX47" fmla="*/ 566053 w 1565722"/>
                <a:gd name="connsiteY47" fmla="*/ 469637 h 1748546"/>
                <a:gd name="connsiteX48" fmla="*/ 621529 w 1565722"/>
                <a:gd name="connsiteY48" fmla="*/ 460209 h 1748546"/>
                <a:gd name="connsiteX49" fmla="*/ 670720 w 1565722"/>
                <a:gd name="connsiteY49" fmla="*/ 459253 h 1748546"/>
                <a:gd name="connsiteX50" fmla="*/ 703104 w 1565722"/>
                <a:gd name="connsiteY50" fmla="*/ 434657 h 1748546"/>
                <a:gd name="connsiteX51" fmla="*/ 714309 w 1565722"/>
                <a:gd name="connsiteY51" fmla="*/ 395304 h 1748546"/>
                <a:gd name="connsiteX52" fmla="*/ 724557 w 1565722"/>
                <a:gd name="connsiteY52" fmla="*/ 375765 h 1748546"/>
                <a:gd name="connsiteX53" fmla="*/ 759811 w 1565722"/>
                <a:gd name="connsiteY53" fmla="*/ 326437 h 1748546"/>
                <a:gd name="connsiteX54" fmla="*/ 769375 w 1565722"/>
                <a:gd name="connsiteY54" fmla="*/ 292140 h 1748546"/>
                <a:gd name="connsiteX55" fmla="*/ 772655 w 1565722"/>
                <a:gd name="connsiteY55" fmla="*/ 255520 h 1748546"/>
                <a:gd name="connsiteX56" fmla="*/ 866801 w 1565722"/>
                <a:gd name="connsiteY56" fmla="*/ 83351 h 1748546"/>
                <a:gd name="connsiteX57" fmla="*/ 956165 w 1565722"/>
                <a:gd name="connsiteY57" fmla="*/ 28831 h 1748546"/>
                <a:gd name="connsiteX58" fmla="*/ 1092396 w 1565722"/>
                <a:gd name="connsiteY58" fmla="*/ 3963 h 1748546"/>
                <a:gd name="connsiteX59" fmla="*/ 1132432 w 1565722"/>
                <a:gd name="connsiteY59" fmla="*/ 0 h 1748546"/>
                <a:gd name="connsiteX60" fmla="*/ 1187089 w 1565722"/>
                <a:gd name="connsiteY60" fmla="*/ 0 h 1748546"/>
                <a:gd name="connsiteX61" fmla="*/ 1191735 w 1565722"/>
                <a:gd name="connsiteY61" fmla="*/ 1093 h 1748546"/>
                <a:gd name="connsiteX62" fmla="*/ 1241199 w 1565722"/>
                <a:gd name="connsiteY62" fmla="*/ 6832 h 1748546"/>
                <a:gd name="connsiteX63" fmla="*/ 1441789 w 1565722"/>
                <a:gd name="connsiteY63" fmla="*/ 104394 h 1748546"/>
                <a:gd name="connsiteX64" fmla="*/ 1559574 w 1565722"/>
                <a:gd name="connsiteY64" fmla="*/ 312363 h 1748546"/>
                <a:gd name="connsiteX65" fmla="*/ 1565723 w 1565722"/>
                <a:gd name="connsiteY65" fmla="*/ 353902 h 1748546"/>
                <a:gd name="connsiteX66" fmla="*/ 770059 w 1565722"/>
                <a:gd name="connsiteY66" fmla="*/ 653557 h 1748546"/>
                <a:gd name="connsiteX67" fmla="*/ 769375 w 1565722"/>
                <a:gd name="connsiteY67" fmla="*/ 651371 h 1748546"/>
                <a:gd name="connsiteX68" fmla="*/ 765276 w 1565722"/>
                <a:gd name="connsiteY68" fmla="*/ 647818 h 1748546"/>
                <a:gd name="connsiteX69" fmla="*/ 720868 w 1565722"/>
                <a:gd name="connsiteY69" fmla="*/ 624589 h 1748546"/>
                <a:gd name="connsiteX70" fmla="*/ 608138 w 1565722"/>
                <a:gd name="connsiteY70" fmla="*/ 600130 h 1748546"/>
                <a:gd name="connsiteX71" fmla="*/ 605542 w 1565722"/>
                <a:gd name="connsiteY71" fmla="*/ 669954 h 1748546"/>
                <a:gd name="connsiteX72" fmla="*/ 612374 w 1565722"/>
                <a:gd name="connsiteY72" fmla="*/ 664215 h 1748546"/>
                <a:gd name="connsiteX73" fmla="*/ 683565 w 1565722"/>
                <a:gd name="connsiteY73" fmla="*/ 638800 h 1748546"/>
                <a:gd name="connsiteX74" fmla="*/ 741227 w 1565722"/>
                <a:gd name="connsiteY74" fmla="*/ 648501 h 1748546"/>
                <a:gd name="connsiteX75" fmla="*/ 770059 w 1565722"/>
                <a:gd name="connsiteY75" fmla="*/ 653557 h 174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65722" h="1748546">
                  <a:moveTo>
                    <a:pt x="1565723" y="353902"/>
                  </a:moveTo>
                  <a:cubicBezTo>
                    <a:pt x="1565723" y="367156"/>
                    <a:pt x="1565723" y="380274"/>
                    <a:pt x="1565723" y="393528"/>
                  </a:cubicBezTo>
                  <a:cubicBezTo>
                    <a:pt x="1565313" y="395304"/>
                    <a:pt x="1564766" y="396944"/>
                    <a:pt x="1564630" y="398720"/>
                  </a:cubicBezTo>
                  <a:cubicBezTo>
                    <a:pt x="1559301" y="462669"/>
                    <a:pt x="1534705" y="518828"/>
                    <a:pt x="1494669" y="568429"/>
                  </a:cubicBezTo>
                  <a:cubicBezTo>
                    <a:pt x="1459689" y="611745"/>
                    <a:pt x="1418697" y="649458"/>
                    <a:pt x="1377021" y="686214"/>
                  </a:cubicBezTo>
                  <a:cubicBezTo>
                    <a:pt x="1353245" y="707121"/>
                    <a:pt x="1329060" y="727480"/>
                    <a:pt x="1305557" y="748660"/>
                  </a:cubicBezTo>
                  <a:cubicBezTo>
                    <a:pt x="1285471" y="766833"/>
                    <a:pt x="1279595" y="787876"/>
                    <a:pt x="1290390" y="814384"/>
                  </a:cubicBezTo>
                  <a:cubicBezTo>
                    <a:pt x="1308427" y="858519"/>
                    <a:pt x="1313482" y="904978"/>
                    <a:pt x="1307880" y="952392"/>
                  </a:cubicBezTo>
                  <a:cubicBezTo>
                    <a:pt x="1302278" y="999807"/>
                    <a:pt x="1287111" y="1044215"/>
                    <a:pt x="1264428" y="1085891"/>
                  </a:cubicBezTo>
                  <a:cubicBezTo>
                    <a:pt x="1225075" y="1158038"/>
                    <a:pt x="1181623" y="1227862"/>
                    <a:pt x="1135029" y="1295499"/>
                  </a:cubicBezTo>
                  <a:cubicBezTo>
                    <a:pt x="1074086" y="1383907"/>
                    <a:pt x="1004946" y="1465208"/>
                    <a:pt x="924737" y="1536945"/>
                  </a:cubicBezTo>
                  <a:cubicBezTo>
                    <a:pt x="865844" y="1589689"/>
                    <a:pt x="803536" y="1638333"/>
                    <a:pt x="741501" y="1687251"/>
                  </a:cubicBezTo>
                  <a:cubicBezTo>
                    <a:pt x="678645" y="1736852"/>
                    <a:pt x="607865" y="1755709"/>
                    <a:pt x="528476" y="1746144"/>
                  </a:cubicBezTo>
                  <a:cubicBezTo>
                    <a:pt x="480242" y="1740268"/>
                    <a:pt x="440479" y="1720045"/>
                    <a:pt x="409461" y="1682605"/>
                  </a:cubicBezTo>
                  <a:cubicBezTo>
                    <a:pt x="389375" y="1658420"/>
                    <a:pt x="371748" y="1632458"/>
                    <a:pt x="356444" y="1604856"/>
                  </a:cubicBezTo>
                  <a:cubicBezTo>
                    <a:pt x="354531" y="1601303"/>
                    <a:pt x="352482" y="1597887"/>
                    <a:pt x="349749" y="1593378"/>
                  </a:cubicBezTo>
                  <a:cubicBezTo>
                    <a:pt x="348929" y="1596384"/>
                    <a:pt x="348519" y="1598161"/>
                    <a:pt x="348109" y="1599800"/>
                  </a:cubicBezTo>
                  <a:cubicBezTo>
                    <a:pt x="335402" y="1650084"/>
                    <a:pt x="305750" y="1684791"/>
                    <a:pt x="255466" y="1699822"/>
                  </a:cubicBezTo>
                  <a:cubicBezTo>
                    <a:pt x="228001" y="1708021"/>
                    <a:pt x="201493" y="1704195"/>
                    <a:pt x="176214" y="1690667"/>
                  </a:cubicBezTo>
                  <a:cubicBezTo>
                    <a:pt x="151209" y="1677276"/>
                    <a:pt x="143010" y="1655550"/>
                    <a:pt x="145470" y="1628905"/>
                  </a:cubicBezTo>
                  <a:cubicBezTo>
                    <a:pt x="146836" y="1613465"/>
                    <a:pt x="149706" y="1598024"/>
                    <a:pt x="151892" y="1582583"/>
                  </a:cubicBezTo>
                  <a:cubicBezTo>
                    <a:pt x="151755" y="1582583"/>
                    <a:pt x="151619" y="1582310"/>
                    <a:pt x="151482" y="1582310"/>
                  </a:cubicBezTo>
                  <a:cubicBezTo>
                    <a:pt x="150526" y="1582174"/>
                    <a:pt x="149706" y="1581900"/>
                    <a:pt x="148749" y="1581900"/>
                  </a:cubicBezTo>
                  <a:cubicBezTo>
                    <a:pt x="107074" y="1577528"/>
                    <a:pt x="78789" y="1554435"/>
                    <a:pt x="61162" y="1517542"/>
                  </a:cubicBezTo>
                  <a:cubicBezTo>
                    <a:pt x="54466" y="1503468"/>
                    <a:pt x="49001" y="1488574"/>
                    <a:pt x="44082" y="1473680"/>
                  </a:cubicBezTo>
                  <a:cubicBezTo>
                    <a:pt x="26865" y="1422030"/>
                    <a:pt x="10331" y="1370242"/>
                    <a:pt x="1723" y="1316406"/>
                  </a:cubicBezTo>
                  <a:cubicBezTo>
                    <a:pt x="-6612" y="1264209"/>
                    <a:pt x="15524" y="1221030"/>
                    <a:pt x="63212" y="1198211"/>
                  </a:cubicBezTo>
                  <a:cubicBezTo>
                    <a:pt x="91633" y="1184546"/>
                    <a:pt x="121831" y="1180720"/>
                    <a:pt x="152985" y="1182497"/>
                  </a:cubicBezTo>
                  <a:cubicBezTo>
                    <a:pt x="157494" y="1182770"/>
                    <a:pt x="159407" y="1181950"/>
                    <a:pt x="160090" y="1177168"/>
                  </a:cubicBezTo>
                  <a:cubicBezTo>
                    <a:pt x="161320" y="1167876"/>
                    <a:pt x="163506" y="1158858"/>
                    <a:pt x="165146" y="1149703"/>
                  </a:cubicBezTo>
                  <a:cubicBezTo>
                    <a:pt x="169655" y="1123741"/>
                    <a:pt x="175941" y="1098462"/>
                    <a:pt x="190562" y="1076053"/>
                  </a:cubicBezTo>
                  <a:cubicBezTo>
                    <a:pt x="208598" y="1048315"/>
                    <a:pt x="232647" y="1029458"/>
                    <a:pt x="266944" y="1027272"/>
                  </a:cubicBezTo>
                  <a:cubicBezTo>
                    <a:pt x="299465" y="1025222"/>
                    <a:pt x="326520" y="1038340"/>
                    <a:pt x="347973" y="1061296"/>
                  </a:cubicBezTo>
                  <a:cubicBezTo>
                    <a:pt x="364506" y="1079059"/>
                    <a:pt x="378717" y="1098872"/>
                    <a:pt x="392928" y="1118685"/>
                  </a:cubicBezTo>
                  <a:cubicBezTo>
                    <a:pt x="419026" y="1154895"/>
                    <a:pt x="444305" y="1191652"/>
                    <a:pt x="469857" y="1228135"/>
                  </a:cubicBezTo>
                  <a:cubicBezTo>
                    <a:pt x="471360" y="1230185"/>
                    <a:pt x="473000" y="1232098"/>
                    <a:pt x="475459" y="1235240"/>
                  </a:cubicBezTo>
                  <a:cubicBezTo>
                    <a:pt x="476006" y="1232098"/>
                    <a:pt x="476279" y="1230595"/>
                    <a:pt x="476552" y="1229092"/>
                  </a:cubicBezTo>
                  <a:cubicBezTo>
                    <a:pt x="483794" y="1169926"/>
                    <a:pt x="501421" y="1114039"/>
                    <a:pt x="529433" y="1061432"/>
                  </a:cubicBezTo>
                  <a:cubicBezTo>
                    <a:pt x="562910" y="998850"/>
                    <a:pt x="608002" y="945560"/>
                    <a:pt x="658696" y="896506"/>
                  </a:cubicBezTo>
                  <a:cubicBezTo>
                    <a:pt x="664435" y="890904"/>
                    <a:pt x="665665" y="886121"/>
                    <a:pt x="661155" y="879152"/>
                  </a:cubicBezTo>
                  <a:cubicBezTo>
                    <a:pt x="656509" y="879836"/>
                    <a:pt x="651590" y="880519"/>
                    <a:pt x="646671" y="881065"/>
                  </a:cubicBezTo>
                  <a:cubicBezTo>
                    <a:pt x="615790" y="884891"/>
                    <a:pt x="584773" y="888307"/>
                    <a:pt x="554985" y="898555"/>
                  </a:cubicBezTo>
                  <a:cubicBezTo>
                    <a:pt x="538041" y="904431"/>
                    <a:pt x="520141" y="905798"/>
                    <a:pt x="502378" y="902928"/>
                  </a:cubicBezTo>
                  <a:cubicBezTo>
                    <a:pt x="468217" y="897462"/>
                    <a:pt x="444168" y="879426"/>
                    <a:pt x="433510" y="845675"/>
                  </a:cubicBezTo>
                  <a:cubicBezTo>
                    <a:pt x="428865" y="831055"/>
                    <a:pt x="428045" y="815887"/>
                    <a:pt x="431187" y="801130"/>
                  </a:cubicBezTo>
                  <a:cubicBezTo>
                    <a:pt x="435560" y="780497"/>
                    <a:pt x="441026" y="760001"/>
                    <a:pt x="446628" y="739641"/>
                  </a:cubicBezTo>
                  <a:cubicBezTo>
                    <a:pt x="466988" y="665991"/>
                    <a:pt x="489943" y="593025"/>
                    <a:pt x="515905" y="521151"/>
                  </a:cubicBezTo>
                  <a:cubicBezTo>
                    <a:pt x="524924" y="496282"/>
                    <a:pt x="541594" y="479202"/>
                    <a:pt x="566053" y="469637"/>
                  </a:cubicBezTo>
                  <a:cubicBezTo>
                    <a:pt x="583953" y="462669"/>
                    <a:pt x="602536" y="460346"/>
                    <a:pt x="621529" y="460209"/>
                  </a:cubicBezTo>
                  <a:cubicBezTo>
                    <a:pt x="637926" y="460072"/>
                    <a:pt x="654323" y="459799"/>
                    <a:pt x="670720" y="459253"/>
                  </a:cubicBezTo>
                  <a:cubicBezTo>
                    <a:pt x="687117" y="458569"/>
                    <a:pt x="698185" y="450234"/>
                    <a:pt x="703104" y="434657"/>
                  </a:cubicBezTo>
                  <a:cubicBezTo>
                    <a:pt x="707204" y="421676"/>
                    <a:pt x="709936" y="408285"/>
                    <a:pt x="714309" y="395304"/>
                  </a:cubicBezTo>
                  <a:cubicBezTo>
                    <a:pt x="716632" y="388336"/>
                    <a:pt x="719638" y="380820"/>
                    <a:pt x="724557" y="375765"/>
                  </a:cubicBezTo>
                  <a:cubicBezTo>
                    <a:pt x="738904" y="361007"/>
                    <a:pt x="749016" y="343517"/>
                    <a:pt x="759811" y="326437"/>
                  </a:cubicBezTo>
                  <a:cubicBezTo>
                    <a:pt x="766369" y="316052"/>
                    <a:pt x="769512" y="304848"/>
                    <a:pt x="769375" y="292140"/>
                  </a:cubicBezTo>
                  <a:cubicBezTo>
                    <a:pt x="769239" y="279979"/>
                    <a:pt x="770332" y="267544"/>
                    <a:pt x="772655" y="255520"/>
                  </a:cubicBezTo>
                  <a:cubicBezTo>
                    <a:pt x="785363" y="188019"/>
                    <a:pt x="818293" y="131313"/>
                    <a:pt x="866801" y="83351"/>
                  </a:cubicBezTo>
                  <a:cubicBezTo>
                    <a:pt x="892216" y="58209"/>
                    <a:pt x="921184" y="37850"/>
                    <a:pt x="956165" y="28831"/>
                  </a:cubicBezTo>
                  <a:cubicBezTo>
                    <a:pt x="1000846" y="17217"/>
                    <a:pt x="1046348" y="8745"/>
                    <a:pt x="1092396" y="3963"/>
                  </a:cubicBezTo>
                  <a:cubicBezTo>
                    <a:pt x="1105651" y="2596"/>
                    <a:pt x="1119041" y="1366"/>
                    <a:pt x="1132432" y="0"/>
                  </a:cubicBezTo>
                  <a:cubicBezTo>
                    <a:pt x="1150606" y="0"/>
                    <a:pt x="1168916" y="0"/>
                    <a:pt x="1187089" y="0"/>
                  </a:cubicBezTo>
                  <a:cubicBezTo>
                    <a:pt x="1188592" y="410"/>
                    <a:pt x="1190095" y="820"/>
                    <a:pt x="1191735" y="1093"/>
                  </a:cubicBezTo>
                  <a:cubicBezTo>
                    <a:pt x="1208268" y="3006"/>
                    <a:pt x="1224802" y="4099"/>
                    <a:pt x="1241199" y="6832"/>
                  </a:cubicBezTo>
                  <a:cubicBezTo>
                    <a:pt x="1317445" y="19950"/>
                    <a:pt x="1385356" y="50421"/>
                    <a:pt x="1441789" y="104394"/>
                  </a:cubicBezTo>
                  <a:cubicBezTo>
                    <a:pt x="1501775" y="161920"/>
                    <a:pt x="1542767" y="230378"/>
                    <a:pt x="1559574" y="312363"/>
                  </a:cubicBezTo>
                  <a:cubicBezTo>
                    <a:pt x="1562307" y="326027"/>
                    <a:pt x="1563673" y="339964"/>
                    <a:pt x="1565723" y="353902"/>
                  </a:cubicBezTo>
                  <a:close/>
                  <a:moveTo>
                    <a:pt x="770059" y="653557"/>
                  </a:moveTo>
                  <a:cubicBezTo>
                    <a:pt x="769649" y="652191"/>
                    <a:pt x="769649" y="651644"/>
                    <a:pt x="769375" y="651371"/>
                  </a:cubicBezTo>
                  <a:cubicBezTo>
                    <a:pt x="768009" y="650141"/>
                    <a:pt x="766643" y="648911"/>
                    <a:pt x="765276" y="647818"/>
                  </a:cubicBezTo>
                  <a:cubicBezTo>
                    <a:pt x="752022" y="637160"/>
                    <a:pt x="737401" y="628415"/>
                    <a:pt x="720868" y="624589"/>
                  </a:cubicBezTo>
                  <a:cubicBezTo>
                    <a:pt x="683565" y="615844"/>
                    <a:pt x="646125" y="608192"/>
                    <a:pt x="608138" y="600130"/>
                  </a:cubicBezTo>
                  <a:cubicBezTo>
                    <a:pt x="607319" y="623223"/>
                    <a:pt x="606362" y="645905"/>
                    <a:pt x="605542" y="669954"/>
                  </a:cubicBezTo>
                  <a:cubicBezTo>
                    <a:pt x="608548" y="667358"/>
                    <a:pt x="610461" y="665855"/>
                    <a:pt x="612374" y="664215"/>
                  </a:cubicBezTo>
                  <a:cubicBezTo>
                    <a:pt x="632734" y="646178"/>
                    <a:pt x="656509" y="636613"/>
                    <a:pt x="683565" y="638800"/>
                  </a:cubicBezTo>
                  <a:cubicBezTo>
                    <a:pt x="702968" y="640439"/>
                    <a:pt x="721961" y="645085"/>
                    <a:pt x="741227" y="648501"/>
                  </a:cubicBezTo>
                  <a:cubicBezTo>
                    <a:pt x="750656" y="650004"/>
                    <a:pt x="760084" y="651781"/>
                    <a:pt x="770059" y="653557"/>
                  </a:cubicBezTo>
                  <a:close/>
                </a:path>
              </a:pathLst>
            </a:custGeom>
            <a:solidFill>
              <a:schemeClr val="bg1"/>
            </a:solidFill>
            <a:ln w="1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53B72B-0A3D-46B1-9470-EF347456F377}"/>
              </a:ext>
            </a:extLst>
          </p:cNvPr>
          <p:cNvSpPr txBox="1"/>
          <p:nvPr/>
        </p:nvSpPr>
        <p:spPr>
          <a:xfrm>
            <a:off x="988826" y="2686173"/>
            <a:ext cx="236401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B Nazanin" panose="00000400000000000000" pitchFamily="2" charset="-78"/>
              </a:rPr>
              <a:t>60%</a:t>
            </a:r>
            <a:endParaRPr lang="ko-KR" altLang="en-US" sz="72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21FEB7-A04C-44CA-ACFB-6485ABEA7349}"/>
              </a:ext>
            </a:extLst>
          </p:cNvPr>
          <p:cNvGrpSpPr/>
          <p:nvPr/>
        </p:nvGrpSpPr>
        <p:grpSpPr>
          <a:xfrm>
            <a:off x="3317326" y="2597251"/>
            <a:ext cx="2622563" cy="1061829"/>
            <a:chOff x="323532" y="1881292"/>
            <a:chExt cx="3380439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F6F9E9-D41F-4690-8C93-F6E186F34759}"/>
                </a:ext>
              </a:extLst>
            </p:cNvPr>
            <p:cNvSpPr txBox="1"/>
            <p:nvPr/>
          </p:nvSpPr>
          <p:spPr>
            <a:xfrm>
              <a:off x="1039675" y="1881292"/>
              <a:ext cx="266429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a-IR" altLang="ko-KR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AD60BC-C5EF-4C9C-81A2-F88786478406}"/>
                </a:ext>
              </a:extLst>
            </p:cNvPr>
            <p:cNvSpPr txBox="1"/>
            <p:nvPr/>
          </p:nvSpPr>
          <p:spPr>
            <a:xfrm>
              <a:off x="323532" y="2158291"/>
              <a:ext cx="26642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DB1CA6-F33F-4952-8750-2E8114D8E9F0}"/>
              </a:ext>
            </a:extLst>
          </p:cNvPr>
          <p:cNvSpPr txBox="1"/>
          <p:nvPr/>
        </p:nvSpPr>
        <p:spPr>
          <a:xfrm>
            <a:off x="9527847" y="4445286"/>
            <a:ext cx="236401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1"/>
                </a:solidFill>
                <a:cs typeface="B Nazanin" panose="00000400000000000000" pitchFamily="2" charset="-78"/>
              </a:rPr>
              <a:t>50%</a:t>
            </a:r>
            <a:endParaRPr lang="ko-KR" altLang="en-US" sz="72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7FF101-DF75-4E97-8B28-51A356857455}"/>
              </a:ext>
            </a:extLst>
          </p:cNvPr>
          <p:cNvGrpSpPr/>
          <p:nvPr/>
        </p:nvGrpSpPr>
        <p:grpSpPr>
          <a:xfrm>
            <a:off x="7568228" y="4372624"/>
            <a:ext cx="2066975" cy="1045569"/>
            <a:chOff x="323529" y="1892132"/>
            <a:chExt cx="2664296" cy="6970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450391-1408-4574-8AF5-3C7E060D7D31}"/>
                </a:ext>
              </a:extLst>
            </p:cNvPr>
            <p:cNvSpPr txBox="1"/>
            <p:nvPr/>
          </p:nvSpPr>
          <p:spPr>
            <a:xfrm>
              <a:off x="323529" y="1892132"/>
              <a:ext cx="266429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6CA58F-BFE9-4CDA-B2FD-3ED8763248AC}"/>
                </a:ext>
              </a:extLst>
            </p:cNvPr>
            <p:cNvSpPr txBox="1"/>
            <p:nvPr/>
          </p:nvSpPr>
          <p:spPr>
            <a:xfrm>
              <a:off x="323532" y="2158291"/>
              <a:ext cx="26642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1AFBC72-6483-48BB-97A7-C7C138472C45}"/>
              </a:ext>
            </a:extLst>
          </p:cNvPr>
          <p:cNvSpPr txBox="1"/>
          <p:nvPr/>
        </p:nvSpPr>
        <p:spPr>
          <a:xfrm>
            <a:off x="6495480" y="2686173"/>
            <a:ext cx="421246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57189" indent="-257189">
              <a:buFont typeface="Wingdings" pitchFamily="2" charset="2"/>
              <a:buChar char="v"/>
            </a:pPr>
            <a:r>
              <a:rPr lang="fa-IR" altLang="ko-KR" dirty="0">
                <a:solidFill>
                  <a:schemeClr val="accent2"/>
                </a:solidFill>
                <a:cs typeface="B Nazanin" panose="00000400000000000000" pitchFamily="2" charset="-78"/>
              </a:rPr>
              <a:t>ارائه پاورپوینت دریافت کنید</a:t>
            </a:r>
          </a:p>
          <a:p>
            <a:pPr marL="257189" indent="-257189">
              <a:buFont typeface="Wingdings" pitchFamily="2" charset="2"/>
              <a:buChar char="v"/>
            </a:pPr>
            <a:r>
              <a:rPr lang="fa-IR" altLang="ko-KR" dirty="0">
                <a:solidFill>
                  <a:schemeClr val="accent2"/>
                </a:solidFill>
                <a:cs typeface="B Nazanin" panose="00000400000000000000" pitchFamily="2" charset="-78"/>
              </a:rPr>
              <a:t>ارائه پاورپوینت دریافت کنید</a:t>
            </a:r>
          </a:p>
          <a:p>
            <a:pPr marL="257189" indent="-257189">
              <a:buFont typeface="Wingdings" pitchFamily="2" charset="2"/>
              <a:buChar char="v"/>
            </a:pPr>
            <a:r>
              <a:rPr lang="fa-IR" altLang="ko-KR" dirty="0">
                <a:solidFill>
                  <a:schemeClr val="accent2"/>
                </a:solidFill>
                <a:cs typeface="B Nazanin" panose="00000400000000000000" pitchFamily="2" charset="-78"/>
              </a:rPr>
              <a:t>ارائه پاورپوینت دریافت کنید</a:t>
            </a:r>
          </a:p>
          <a:p>
            <a:pPr marL="257189" indent="-257189">
              <a:buFont typeface="Wingdings" pitchFamily="2" charset="2"/>
              <a:buChar char="v"/>
            </a:pPr>
            <a:r>
              <a:rPr lang="fa-IR" altLang="ko-KR" dirty="0">
                <a:solidFill>
                  <a:schemeClr val="accent2"/>
                </a:solidFill>
                <a:cs typeface="B Nazanin" panose="00000400000000000000" pitchFamily="2" charset="-78"/>
              </a:rPr>
              <a:t>ارائه پاورپوینت دریافت کنید</a:t>
            </a:r>
            <a:endParaRPr lang="en-US" altLang="ko-KR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794F8-B412-407E-AA02-543628612D36}"/>
              </a:ext>
            </a:extLst>
          </p:cNvPr>
          <p:cNvSpPr txBox="1"/>
          <p:nvPr/>
        </p:nvSpPr>
        <p:spPr>
          <a:xfrm>
            <a:off x="3022938" y="4445285"/>
            <a:ext cx="321103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57189" indent="-257189" algn="l" rtl="1">
              <a:buFont typeface="Wingdings" pitchFamily="2" charset="2"/>
              <a:buChar char="v"/>
            </a:pPr>
            <a:r>
              <a:rPr lang="fa-IR" altLang="ko-KR" dirty="0">
                <a:solidFill>
                  <a:schemeClr val="accent1"/>
                </a:solidFill>
                <a:cs typeface="B Nazanin" panose="00000400000000000000" pitchFamily="2" charset="-78"/>
              </a:rPr>
              <a:t>ارائه پاورپوینت دریافت کنید</a:t>
            </a:r>
          </a:p>
          <a:p>
            <a:pPr marL="257189" indent="-257189" algn="l" rtl="1">
              <a:buFont typeface="Wingdings" pitchFamily="2" charset="2"/>
              <a:buChar char="v"/>
            </a:pPr>
            <a:r>
              <a:rPr lang="fa-IR" altLang="ko-KR" dirty="0">
                <a:solidFill>
                  <a:schemeClr val="accent1"/>
                </a:solidFill>
                <a:cs typeface="B Nazanin" panose="00000400000000000000" pitchFamily="2" charset="-78"/>
              </a:rPr>
              <a:t>ارائه پاورپوینت دریافت کنید</a:t>
            </a:r>
          </a:p>
          <a:p>
            <a:pPr marL="257189" indent="-257189" algn="l" rtl="1">
              <a:buFont typeface="Wingdings" pitchFamily="2" charset="2"/>
              <a:buChar char="v"/>
            </a:pPr>
            <a:r>
              <a:rPr lang="fa-IR" altLang="ko-KR" dirty="0">
                <a:solidFill>
                  <a:schemeClr val="accent1"/>
                </a:solidFill>
                <a:cs typeface="B Nazanin" panose="00000400000000000000" pitchFamily="2" charset="-78"/>
              </a:rPr>
              <a:t>ارائه پاورپوینت دریافت کنید</a:t>
            </a:r>
          </a:p>
          <a:p>
            <a:pPr marL="257189" indent="-257189" algn="l" rtl="1">
              <a:buFont typeface="Wingdings" pitchFamily="2" charset="2"/>
              <a:buChar char="v"/>
            </a:pPr>
            <a:r>
              <a:rPr lang="fa-IR" altLang="ko-KR" dirty="0">
                <a:solidFill>
                  <a:schemeClr val="accent1"/>
                </a:solidFill>
                <a:cs typeface="B Nazanin" panose="00000400000000000000" pitchFamily="2" charset="-78"/>
              </a:rPr>
              <a:t>ارائه پاورپوینت دریافت کنید</a:t>
            </a:r>
            <a:endParaRPr lang="en-US" altLang="ko-KR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D38AFE0-65AE-4DD6-8863-A60F8AFEA6AE}"/>
              </a:ext>
            </a:extLst>
          </p:cNvPr>
          <p:cNvGrpSpPr/>
          <p:nvPr/>
        </p:nvGrpSpPr>
        <p:grpSpPr>
          <a:xfrm>
            <a:off x="1220504" y="6328822"/>
            <a:ext cx="10074044" cy="1091945"/>
            <a:chOff x="813669" y="5246844"/>
            <a:chExt cx="6716029" cy="72796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183D254-2C39-4B6B-8782-9E3E34DAE39B}"/>
                </a:ext>
              </a:extLst>
            </p:cNvPr>
            <p:cNvGrpSpPr/>
            <p:nvPr/>
          </p:nvGrpSpPr>
          <p:grpSpPr>
            <a:xfrm>
              <a:off x="813669" y="5303049"/>
              <a:ext cx="3907853" cy="646331"/>
              <a:chOff x="857631" y="4562456"/>
              <a:chExt cx="3907853" cy="646331"/>
            </a:xfrm>
          </p:grpSpPr>
          <p:sp>
            <p:nvSpPr>
              <p:cNvPr id="37" name="Round Same Side Corner Rectangle 20">
                <a:extLst>
                  <a:ext uri="{FF2B5EF4-FFF2-40B4-BE49-F238E27FC236}">
                    <a16:creationId xmlns:a16="http://schemas.microsoft.com/office/drawing/2014/main" id="{733EBD3E-05E5-4F3D-9244-D8B5AF2A435F}"/>
                  </a:ext>
                </a:extLst>
              </p:cNvPr>
              <p:cNvSpPr/>
              <p:nvPr/>
            </p:nvSpPr>
            <p:spPr>
              <a:xfrm rot="10800000">
                <a:off x="857631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Round Same Side Corner Rectangle 20">
                <a:extLst>
                  <a:ext uri="{FF2B5EF4-FFF2-40B4-BE49-F238E27FC236}">
                    <a16:creationId xmlns:a16="http://schemas.microsoft.com/office/drawing/2014/main" id="{9BAE29EE-6240-476D-99FA-31084A80F32D}"/>
                  </a:ext>
                </a:extLst>
              </p:cNvPr>
              <p:cNvSpPr/>
              <p:nvPr/>
            </p:nvSpPr>
            <p:spPr>
              <a:xfrm rot="10800000">
                <a:off x="1258172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Round Same Side Corner Rectangle 20">
                <a:extLst>
                  <a:ext uri="{FF2B5EF4-FFF2-40B4-BE49-F238E27FC236}">
                    <a16:creationId xmlns:a16="http://schemas.microsoft.com/office/drawing/2014/main" id="{7A0BEF54-A6C2-4F9B-882A-8F584D319737}"/>
                  </a:ext>
                </a:extLst>
              </p:cNvPr>
              <p:cNvSpPr/>
              <p:nvPr/>
            </p:nvSpPr>
            <p:spPr>
              <a:xfrm rot="10800000">
                <a:off x="1658713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Round Same Side Corner Rectangle 20">
                <a:extLst>
                  <a:ext uri="{FF2B5EF4-FFF2-40B4-BE49-F238E27FC236}">
                    <a16:creationId xmlns:a16="http://schemas.microsoft.com/office/drawing/2014/main" id="{0DD95CB4-7ABF-4661-BA0E-BD65BF2FAA65}"/>
                  </a:ext>
                </a:extLst>
              </p:cNvPr>
              <p:cNvSpPr/>
              <p:nvPr/>
            </p:nvSpPr>
            <p:spPr>
              <a:xfrm rot="10800000">
                <a:off x="2059254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Round Same Side Corner Rectangle 20">
                <a:extLst>
                  <a:ext uri="{FF2B5EF4-FFF2-40B4-BE49-F238E27FC236}">
                    <a16:creationId xmlns:a16="http://schemas.microsoft.com/office/drawing/2014/main" id="{31F1B07F-AD0E-4817-9BC3-A888DE13A8D9}"/>
                  </a:ext>
                </a:extLst>
              </p:cNvPr>
              <p:cNvSpPr/>
              <p:nvPr/>
            </p:nvSpPr>
            <p:spPr>
              <a:xfrm rot="10800000">
                <a:off x="2459795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Round Same Side Corner Rectangle 20">
                <a:extLst>
                  <a:ext uri="{FF2B5EF4-FFF2-40B4-BE49-F238E27FC236}">
                    <a16:creationId xmlns:a16="http://schemas.microsoft.com/office/drawing/2014/main" id="{B387D2A2-2CEF-4EA3-9B5F-D0F519F5884D}"/>
                  </a:ext>
                </a:extLst>
              </p:cNvPr>
              <p:cNvSpPr/>
              <p:nvPr/>
            </p:nvSpPr>
            <p:spPr>
              <a:xfrm rot="10800000">
                <a:off x="2860336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Round Same Side Corner Rectangle 20">
                <a:extLst>
                  <a:ext uri="{FF2B5EF4-FFF2-40B4-BE49-F238E27FC236}">
                    <a16:creationId xmlns:a16="http://schemas.microsoft.com/office/drawing/2014/main" id="{7AEE96EF-BCAA-469C-B252-7DCC7551355F}"/>
                  </a:ext>
                </a:extLst>
              </p:cNvPr>
              <p:cNvSpPr/>
              <p:nvPr/>
            </p:nvSpPr>
            <p:spPr>
              <a:xfrm rot="10800000">
                <a:off x="326087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Round Same Side Corner Rectangle 20">
                <a:extLst>
                  <a:ext uri="{FF2B5EF4-FFF2-40B4-BE49-F238E27FC236}">
                    <a16:creationId xmlns:a16="http://schemas.microsoft.com/office/drawing/2014/main" id="{6F99D6DE-1388-4C43-946D-86CE9F34B1DA}"/>
                  </a:ext>
                </a:extLst>
              </p:cNvPr>
              <p:cNvSpPr/>
              <p:nvPr/>
            </p:nvSpPr>
            <p:spPr>
              <a:xfrm rot="10800000">
                <a:off x="3661418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Round Same Side Corner Rectangle 20">
                <a:extLst>
                  <a:ext uri="{FF2B5EF4-FFF2-40B4-BE49-F238E27FC236}">
                    <a16:creationId xmlns:a16="http://schemas.microsoft.com/office/drawing/2014/main" id="{BD064A13-3A31-4086-8DEE-E8CC731FF704}"/>
                  </a:ext>
                </a:extLst>
              </p:cNvPr>
              <p:cNvSpPr/>
              <p:nvPr/>
            </p:nvSpPr>
            <p:spPr>
              <a:xfrm rot="10800000">
                <a:off x="4061959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Round Same Side Corner Rectangle 20">
                <a:extLst>
                  <a:ext uri="{FF2B5EF4-FFF2-40B4-BE49-F238E27FC236}">
                    <a16:creationId xmlns:a16="http://schemas.microsoft.com/office/drawing/2014/main" id="{033DD316-B38A-4ABA-BE30-F61D4701C291}"/>
                  </a:ext>
                </a:extLst>
              </p:cNvPr>
              <p:cNvSpPr/>
              <p:nvPr/>
            </p:nvSpPr>
            <p:spPr>
              <a:xfrm rot="10800000">
                <a:off x="446249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8389944-6BF4-48A1-867C-531C653AC5BC}"/>
                </a:ext>
              </a:extLst>
            </p:cNvPr>
            <p:cNvGrpSpPr/>
            <p:nvPr/>
          </p:nvGrpSpPr>
          <p:grpSpPr>
            <a:xfrm>
              <a:off x="5768367" y="5246844"/>
              <a:ext cx="1761331" cy="727963"/>
              <a:chOff x="203895" y="3409836"/>
              <a:chExt cx="1761331" cy="727963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19674E0-F55A-4A52-BC1F-565F8B197A62}"/>
                  </a:ext>
                </a:extLst>
              </p:cNvPr>
              <p:cNvSpPr txBox="1"/>
              <p:nvPr/>
            </p:nvSpPr>
            <p:spPr>
              <a:xfrm>
                <a:off x="203895" y="3409836"/>
                <a:ext cx="176133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200" b="1" dirty="0">
                    <a:solidFill>
                      <a:schemeClr val="accent2"/>
                    </a:solidFill>
                    <a:ea typeface="FZShuTi" pitchFamily="2" charset="-122"/>
                    <a:cs typeface="B Nazanin" panose="00000400000000000000" pitchFamily="2" charset="-78"/>
                  </a:rPr>
                  <a:t>$234,090</a:t>
                </a:r>
                <a:endParaRPr lang="ko-KR" altLang="en-US" sz="4200" b="1" dirty="0">
                  <a:solidFill>
                    <a:schemeClr val="accent2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A8BCFC4-FF2A-4079-B626-45E1BE4FBA53}"/>
                  </a:ext>
                </a:extLst>
              </p:cNvPr>
              <p:cNvSpPr txBox="1"/>
              <p:nvPr/>
            </p:nvSpPr>
            <p:spPr>
              <a:xfrm>
                <a:off x="203895" y="3860800"/>
                <a:ext cx="17613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altLang="ko-KR" sz="2100" b="1" dirty="0">
                    <a:solidFill>
                      <a:schemeClr val="accent2"/>
                    </a:solidFill>
                    <a:ea typeface="FZShuTi" pitchFamily="2" charset="-122"/>
                    <a:cs typeface="B Nazanin" panose="00000400000000000000" pitchFamily="2" charset="-78"/>
                  </a:rPr>
                  <a:t>عنوان مطالب</a:t>
                </a:r>
                <a:endParaRPr lang="ko-KR" altLang="en-US" sz="2100" b="1" dirty="0">
                  <a:solidFill>
                    <a:schemeClr val="accent2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99F262-089A-4869-B019-7CB1969BC276}"/>
              </a:ext>
            </a:extLst>
          </p:cNvPr>
          <p:cNvGrpSpPr/>
          <p:nvPr/>
        </p:nvGrpSpPr>
        <p:grpSpPr>
          <a:xfrm>
            <a:off x="1220504" y="8051369"/>
            <a:ext cx="10074044" cy="1091945"/>
            <a:chOff x="813669" y="4251611"/>
            <a:chExt cx="6716029" cy="72796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BAB47EF-333C-4DEA-B958-2687B7B60B7A}"/>
                </a:ext>
              </a:extLst>
            </p:cNvPr>
            <p:cNvGrpSpPr/>
            <p:nvPr/>
          </p:nvGrpSpPr>
          <p:grpSpPr>
            <a:xfrm>
              <a:off x="813669" y="4331623"/>
              <a:ext cx="3907853" cy="646331"/>
              <a:chOff x="857631" y="4562456"/>
              <a:chExt cx="3907853" cy="646331"/>
            </a:xfrm>
          </p:grpSpPr>
          <p:sp>
            <p:nvSpPr>
              <p:cNvPr id="25" name="Round Same Side Corner Rectangle 20">
                <a:extLst>
                  <a:ext uri="{FF2B5EF4-FFF2-40B4-BE49-F238E27FC236}">
                    <a16:creationId xmlns:a16="http://schemas.microsoft.com/office/drawing/2014/main" id="{2707E36D-1BFA-4874-B40D-08334BCAF0A6}"/>
                  </a:ext>
                </a:extLst>
              </p:cNvPr>
              <p:cNvSpPr/>
              <p:nvPr/>
            </p:nvSpPr>
            <p:spPr>
              <a:xfrm rot="10800000">
                <a:off x="857631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Round Same Side Corner Rectangle 20">
                <a:extLst>
                  <a:ext uri="{FF2B5EF4-FFF2-40B4-BE49-F238E27FC236}">
                    <a16:creationId xmlns:a16="http://schemas.microsoft.com/office/drawing/2014/main" id="{2861F0AA-A572-4429-A87B-F15CB544DF73}"/>
                  </a:ext>
                </a:extLst>
              </p:cNvPr>
              <p:cNvSpPr/>
              <p:nvPr/>
            </p:nvSpPr>
            <p:spPr>
              <a:xfrm rot="10800000">
                <a:off x="1258172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Round Same Side Corner Rectangle 20">
                <a:extLst>
                  <a:ext uri="{FF2B5EF4-FFF2-40B4-BE49-F238E27FC236}">
                    <a16:creationId xmlns:a16="http://schemas.microsoft.com/office/drawing/2014/main" id="{8A2C2607-9CAD-4F7F-BD3B-5F13CC69F009}"/>
                  </a:ext>
                </a:extLst>
              </p:cNvPr>
              <p:cNvSpPr/>
              <p:nvPr/>
            </p:nvSpPr>
            <p:spPr>
              <a:xfrm rot="10800000">
                <a:off x="1658713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Round Same Side Corner Rectangle 20">
                <a:extLst>
                  <a:ext uri="{FF2B5EF4-FFF2-40B4-BE49-F238E27FC236}">
                    <a16:creationId xmlns:a16="http://schemas.microsoft.com/office/drawing/2014/main" id="{466069FA-62ED-44BE-9253-7D684EF173D4}"/>
                  </a:ext>
                </a:extLst>
              </p:cNvPr>
              <p:cNvSpPr/>
              <p:nvPr/>
            </p:nvSpPr>
            <p:spPr>
              <a:xfrm rot="10800000">
                <a:off x="2059254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Round Same Side Corner Rectangle 20">
                <a:extLst>
                  <a:ext uri="{FF2B5EF4-FFF2-40B4-BE49-F238E27FC236}">
                    <a16:creationId xmlns:a16="http://schemas.microsoft.com/office/drawing/2014/main" id="{67AC5EE6-DDB7-42C2-9E6A-6445A7C918E5}"/>
                  </a:ext>
                </a:extLst>
              </p:cNvPr>
              <p:cNvSpPr/>
              <p:nvPr/>
            </p:nvSpPr>
            <p:spPr>
              <a:xfrm rot="10800000">
                <a:off x="2459795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Round Same Side Corner Rectangle 20">
                <a:extLst>
                  <a:ext uri="{FF2B5EF4-FFF2-40B4-BE49-F238E27FC236}">
                    <a16:creationId xmlns:a16="http://schemas.microsoft.com/office/drawing/2014/main" id="{ECE5AAEC-F44B-4B7B-8E72-0C1F79AF00A6}"/>
                  </a:ext>
                </a:extLst>
              </p:cNvPr>
              <p:cNvSpPr/>
              <p:nvPr/>
            </p:nvSpPr>
            <p:spPr>
              <a:xfrm rot="10800000">
                <a:off x="2860336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Round Same Side Corner Rectangle 20">
                <a:extLst>
                  <a:ext uri="{FF2B5EF4-FFF2-40B4-BE49-F238E27FC236}">
                    <a16:creationId xmlns:a16="http://schemas.microsoft.com/office/drawing/2014/main" id="{C8B2B0A3-C81E-4BA1-BA12-36224E96DB10}"/>
                  </a:ext>
                </a:extLst>
              </p:cNvPr>
              <p:cNvSpPr/>
              <p:nvPr/>
            </p:nvSpPr>
            <p:spPr>
              <a:xfrm rot="10800000">
                <a:off x="326087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Round Same Side Corner Rectangle 20">
                <a:extLst>
                  <a:ext uri="{FF2B5EF4-FFF2-40B4-BE49-F238E27FC236}">
                    <a16:creationId xmlns:a16="http://schemas.microsoft.com/office/drawing/2014/main" id="{1080E43E-3B50-482C-8CF3-071BB5BD65BF}"/>
                  </a:ext>
                </a:extLst>
              </p:cNvPr>
              <p:cNvSpPr/>
              <p:nvPr/>
            </p:nvSpPr>
            <p:spPr>
              <a:xfrm rot="10800000">
                <a:off x="3661418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Round Same Side Corner Rectangle 20">
                <a:extLst>
                  <a:ext uri="{FF2B5EF4-FFF2-40B4-BE49-F238E27FC236}">
                    <a16:creationId xmlns:a16="http://schemas.microsoft.com/office/drawing/2014/main" id="{C2F3C719-0024-45CB-9C04-F92D2D15B8E9}"/>
                  </a:ext>
                </a:extLst>
              </p:cNvPr>
              <p:cNvSpPr/>
              <p:nvPr/>
            </p:nvSpPr>
            <p:spPr>
              <a:xfrm rot="10800000">
                <a:off x="4061959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Round Same Side Corner Rectangle 20">
                <a:extLst>
                  <a:ext uri="{FF2B5EF4-FFF2-40B4-BE49-F238E27FC236}">
                    <a16:creationId xmlns:a16="http://schemas.microsoft.com/office/drawing/2014/main" id="{58A5620D-F903-4315-BEAB-DF16E373FFEE}"/>
                  </a:ext>
                </a:extLst>
              </p:cNvPr>
              <p:cNvSpPr/>
              <p:nvPr/>
            </p:nvSpPr>
            <p:spPr>
              <a:xfrm rot="10800000">
                <a:off x="4462497" y="4562456"/>
                <a:ext cx="302987" cy="646331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BA7EB20-1A14-4E35-BF58-C46D6820AD8F}"/>
                </a:ext>
              </a:extLst>
            </p:cNvPr>
            <p:cNvGrpSpPr/>
            <p:nvPr/>
          </p:nvGrpSpPr>
          <p:grpSpPr>
            <a:xfrm>
              <a:off x="5768367" y="4251611"/>
              <a:ext cx="1761331" cy="727963"/>
              <a:chOff x="203895" y="3409836"/>
              <a:chExt cx="1761331" cy="727963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4A6F34E-E809-4DCD-88E8-A40224F627FF}"/>
                  </a:ext>
                </a:extLst>
              </p:cNvPr>
              <p:cNvSpPr txBox="1"/>
              <p:nvPr/>
            </p:nvSpPr>
            <p:spPr>
              <a:xfrm>
                <a:off x="203895" y="3409836"/>
                <a:ext cx="176133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200" b="1" dirty="0">
                    <a:solidFill>
                      <a:schemeClr val="accent1"/>
                    </a:solidFill>
                    <a:ea typeface="FZShuTi" pitchFamily="2" charset="-122"/>
                    <a:cs typeface="B Nazanin" panose="00000400000000000000" pitchFamily="2" charset="-78"/>
                  </a:rPr>
                  <a:t>$434,090</a:t>
                </a:r>
                <a:endParaRPr lang="ko-KR" altLang="en-US" sz="4200" b="1" dirty="0">
                  <a:solidFill>
                    <a:schemeClr val="accent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137C4F4-9461-42D4-A0AC-9EEA81CB8186}"/>
                  </a:ext>
                </a:extLst>
              </p:cNvPr>
              <p:cNvSpPr txBox="1"/>
              <p:nvPr/>
            </p:nvSpPr>
            <p:spPr>
              <a:xfrm>
                <a:off x="203895" y="3860800"/>
                <a:ext cx="17613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altLang="ko-KR" sz="2100" b="1" dirty="0">
                    <a:solidFill>
                      <a:schemeClr val="accent1"/>
                    </a:solidFill>
                    <a:ea typeface="FZShuTi" pitchFamily="2" charset="-122"/>
                    <a:cs typeface="B Nazanin" panose="00000400000000000000" pitchFamily="2" charset="-78"/>
                  </a:rPr>
                  <a:t>عنوان مطالب</a:t>
                </a:r>
                <a:endParaRPr lang="ko-KR" altLang="en-US" sz="2100" b="1" dirty="0">
                  <a:solidFill>
                    <a:schemeClr val="accent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8C4D07F7-24EF-4673-AA5B-2BA46E4F9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294" y="204927"/>
            <a:ext cx="17359796" cy="1695047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4131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05;p77">
            <a:extLst>
              <a:ext uri="{FF2B5EF4-FFF2-40B4-BE49-F238E27FC236}">
                <a16:creationId xmlns:a16="http://schemas.microsoft.com/office/drawing/2014/main" id="{FFA732FB-5D69-D418-6EA7-9C59EF9D6264}"/>
              </a:ext>
            </a:extLst>
          </p:cNvPr>
          <p:cNvSpPr/>
          <p:nvPr/>
        </p:nvSpPr>
        <p:spPr>
          <a:xfrm>
            <a:off x="1754642" y="2581451"/>
            <a:ext cx="2095521" cy="1561749"/>
          </a:xfrm>
          <a:custGeom>
            <a:avLst/>
            <a:gdLst>
              <a:gd name="f0" fmla="val w"/>
              <a:gd name="f1" fmla="val h"/>
              <a:gd name="f2" fmla="val 0"/>
              <a:gd name="f3" fmla="val 25591"/>
              <a:gd name="f4" fmla="val 27543"/>
              <a:gd name="f5" fmla="val 14046"/>
              <a:gd name="f6" fmla="val 70"/>
              <a:gd name="f7" fmla="val 11186"/>
              <a:gd name="f8" fmla="val -321"/>
              <a:gd name="f9" fmla="val 8318"/>
              <a:gd name="f10" fmla="val 1001"/>
              <a:gd name="f11" fmla="val 6315"/>
              <a:gd name="f12" fmla="val 1873"/>
              <a:gd name="f13" fmla="val 4312"/>
              <a:gd name="f14" fmla="val 2745"/>
              <a:gd name="f15" fmla="val 3013"/>
              <a:gd name="f16" fmla="val 4080"/>
              <a:gd name="f17" fmla="val 2029"/>
              <a:gd name="f18" fmla="val 5302"/>
              <a:gd name="f19" fmla="val 1045"/>
              <a:gd name="f20" fmla="val 6524"/>
              <a:gd name="f21" fmla="val 728"/>
              <a:gd name="f22" fmla="val 7683"/>
              <a:gd name="f23" fmla="val 410"/>
              <a:gd name="f24" fmla="val 9207"/>
              <a:gd name="f25" fmla="val 93"/>
              <a:gd name="f26" fmla="val 10731"/>
              <a:gd name="f27" fmla="val -162"/>
              <a:gd name="f28" fmla="val 12541"/>
              <a:gd name="f29" fmla="val 124"/>
              <a:gd name="f30" fmla="val 14446"/>
              <a:gd name="f31" fmla="val 16351"/>
              <a:gd name="f32" fmla="val 330"/>
              <a:gd name="f33" fmla="val 18462"/>
              <a:gd name="f34" fmla="val 2124"/>
              <a:gd name="f35" fmla="val 20637"/>
              <a:gd name="f36" fmla="val 3918"/>
              <a:gd name="f37" fmla="val 22812"/>
              <a:gd name="f38" fmla="val 7486"/>
              <a:gd name="f39" fmla="val 27058"/>
              <a:gd name="f40" fmla="val 10887"/>
              <a:gd name="f41" fmla="val 27495"/>
              <a:gd name="f42" fmla="val 14288"/>
              <a:gd name="f43" fmla="val 27932"/>
              <a:gd name="f44" fmla="val 20087"/>
              <a:gd name="f45" fmla="val 25355"/>
              <a:gd name="f46" fmla="val 22532"/>
              <a:gd name="f47" fmla="val 23259"/>
              <a:gd name="f48" fmla="val 24977"/>
              <a:gd name="f49" fmla="val 21164"/>
              <a:gd name="f50" fmla="val 25399"/>
              <a:gd name="f51" fmla="val 18096"/>
              <a:gd name="f52" fmla="val 25556"/>
              <a:gd name="f53" fmla="val 14922"/>
              <a:gd name="f54" fmla="val 25713"/>
              <a:gd name="f55" fmla="val 11748"/>
              <a:gd name="f56" fmla="val 25392"/>
              <a:gd name="f57" fmla="val 6692"/>
              <a:gd name="f58" fmla="val 23474"/>
              <a:gd name="f59" fmla="val 4217"/>
              <a:gd name="f60" fmla="val 21556"/>
              <a:gd name="f61" fmla="val 1742"/>
              <a:gd name="f62" fmla="val 16906"/>
              <a:gd name="f63" fmla="val 461"/>
              <a:gd name="f64" fmla="*/ f0 1 25591"/>
              <a:gd name="f65" fmla="*/ f1 1 2754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25591"/>
              <a:gd name="f72" fmla="*/ f69 1 2754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25591" h="2754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3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</a:path>
            </a:pathLst>
          </a:custGeom>
          <a:solidFill>
            <a:srgbClr val="56A6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" name="Google Shape;2006;p77">
            <a:extLst>
              <a:ext uri="{FF2B5EF4-FFF2-40B4-BE49-F238E27FC236}">
                <a16:creationId xmlns:a16="http://schemas.microsoft.com/office/drawing/2014/main" id="{901847E4-F463-03A7-79D1-BEC52C2284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ن</a:t>
            </a:r>
            <a:r>
              <a:rPr lang="fa-IR" dirty="0">
                <a:solidFill>
                  <a:schemeClr val="accent6"/>
                </a:solidFill>
                <a:cs typeface="B Nazanin" panose="00000400000000000000" pitchFamily="2" charset="-78"/>
              </a:rPr>
              <a:t>م</a:t>
            </a:r>
            <a:r>
              <a:rPr lang="fa-IR" dirty="0">
                <a:solidFill>
                  <a:schemeClr val="accent1"/>
                </a:solidFill>
                <a:cs typeface="B Nazanin" panose="00000400000000000000" pitchFamily="2" charset="-78"/>
              </a:rPr>
              <a:t>ا</a:t>
            </a:r>
            <a:r>
              <a:rPr lang="fa-IR" dirty="0">
                <a:solidFill>
                  <a:srgbClr val="FFFF00"/>
                </a:solidFill>
                <a:cs typeface="B Nazanin" panose="00000400000000000000" pitchFamily="2" charset="-78"/>
              </a:rPr>
              <a:t>ی</a:t>
            </a:r>
            <a:r>
              <a:rPr lang="fa-IR" dirty="0">
                <a:cs typeface="B Nazanin" panose="00000400000000000000" pitchFamily="2" charset="-78"/>
              </a:rPr>
              <a:t> کلی </a:t>
            </a:r>
            <a:r>
              <a:rPr lang="en-US" dirty="0">
                <a:cs typeface="B Nazanin" panose="00000400000000000000" pitchFamily="2" charset="-78"/>
              </a:rPr>
              <a:t>KPI</a:t>
            </a:r>
            <a:endParaRPr lang="en-US" dirty="0">
              <a:solidFill>
                <a:srgbClr val="ECC017"/>
              </a:solidFill>
              <a:cs typeface="B Nazanin" panose="00000400000000000000" pitchFamily="2" charset="-78"/>
            </a:endParaRPr>
          </a:p>
        </p:txBody>
      </p:sp>
      <p:sp>
        <p:nvSpPr>
          <p:cNvPr id="4" name="Google Shape;2007;p77">
            <a:extLst>
              <a:ext uri="{FF2B5EF4-FFF2-40B4-BE49-F238E27FC236}">
                <a16:creationId xmlns:a16="http://schemas.microsoft.com/office/drawing/2014/main" id="{AA516EFA-E882-CD04-C393-1CA6B92A79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50303" y="2370133"/>
            <a:ext cx="5614982" cy="800100"/>
          </a:xfrm>
        </p:spPr>
        <p:txBody>
          <a:bodyPr/>
          <a:lstStyle/>
          <a:p>
            <a:pPr marL="0" lvl="0" indent="0" algn="r" rtl="1">
              <a:spcAft>
                <a:spcPts val="1700"/>
              </a:spcAft>
              <a:buNone/>
            </a:pPr>
            <a:r>
              <a:rPr lang="fa-IR" sz="4800" dirty="0">
                <a:latin typeface="Kirang Haerang"/>
                <a:cs typeface="B Nazanin" panose="00000400000000000000" pitchFamily="2" charset="-78"/>
              </a:rPr>
              <a:t>کل منجر می شود</a:t>
            </a:r>
            <a:endParaRPr lang="en-US" sz="4800" dirty="0">
              <a:latin typeface="Kirang Haerang"/>
              <a:cs typeface="B Nazanin" panose="00000400000000000000" pitchFamily="2" charset="-78"/>
            </a:endParaRPr>
          </a:p>
        </p:txBody>
      </p:sp>
      <p:sp>
        <p:nvSpPr>
          <p:cNvPr id="5" name="Google Shape;2008;p77">
            <a:extLst>
              <a:ext uri="{FF2B5EF4-FFF2-40B4-BE49-F238E27FC236}">
                <a16:creationId xmlns:a16="http://schemas.microsoft.com/office/drawing/2014/main" id="{75B6D5A2-4738-8C47-8F29-AF58DD6845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50303" y="3170233"/>
            <a:ext cx="5614982" cy="1670051"/>
          </a:xfrm>
        </p:spPr>
        <p:txBody>
          <a:bodyPr/>
          <a:lstStyle/>
          <a:p>
            <a:pPr marL="0" lvl="0" indent="0" algn="r" rtl="1">
              <a:spcAft>
                <a:spcPts val="17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مامایی وزایمان قابل ویرایش </a:t>
            </a:r>
          </a:p>
          <a:p>
            <a:pPr marL="0" lvl="0" indent="0" algn="r" rtl="1">
              <a:spcAft>
                <a:spcPts val="17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Google Shape;2009;p77">
            <a:extLst>
              <a:ext uri="{FF2B5EF4-FFF2-40B4-BE49-F238E27FC236}">
                <a16:creationId xmlns:a16="http://schemas.microsoft.com/office/drawing/2014/main" id="{799B3057-5F50-72C8-0C10-868D2FCFC13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50303" y="4799008"/>
            <a:ext cx="5614982" cy="798508"/>
          </a:xfrm>
        </p:spPr>
        <p:txBody>
          <a:bodyPr/>
          <a:lstStyle/>
          <a:p>
            <a:pPr marL="0" lvl="0" indent="0" algn="r" rtl="1">
              <a:spcAft>
                <a:spcPts val="1700"/>
              </a:spcAft>
              <a:buNone/>
            </a:pPr>
            <a:r>
              <a:rPr lang="fa-IR" sz="4800" dirty="0">
                <a:latin typeface="Kirang Haerang"/>
                <a:cs typeface="B Nazanin" panose="00000400000000000000" pitchFamily="2" charset="-78"/>
              </a:rPr>
              <a:t>میهمانان</a:t>
            </a:r>
            <a:endParaRPr lang="en-US" sz="4800" dirty="0">
              <a:latin typeface="Kirang Haerang"/>
              <a:cs typeface="B Nazanin" panose="00000400000000000000" pitchFamily="2" charset="-78"/>
            </a:endParaRPr>
          </a:p>
        </p:txBody>
      </p:sp>
      <p:sp>
        <p:nvSpPr>
          <p:cNvPr id="7" name="Google Shape;2010;p77">
            <a:extLst>
              <a:ext uri="{FF2B5EF4-FFF2-40B4-BE49-F238E27FC236}">
                <a16:creationId xmlns:a16="http://schemas.microsoft.com/office/drawing/2014/main" id="{6FC4C9DE-DA57-54E5-2F6D-725E0BCD71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50303" y="5597527"/>
            <a:ext cx="5614982" cy="1670051"/>
          </a:xfrm>
        </p:spPr>
        <p:txBody>
          <a:bodyPr/>
          <a:lstStyle/>
          <a:p>
            <a:pPr marL="0" lvl="0" indent="0" algn="r" rtl="1">
              <a:spcAft>
                <a:spcPts val="17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مامایی وزایمان قابل ویرایش </a:t>
            </a:r>
          </a:p>
          <a:p>
            <a:pPr marL="0" lvl="0" indent="0" algn="r" rtl="1">
              <a:spcAft>
                <a:spcPts val="17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Google Shape;2011;p77">
            <a:extLst>
              <a:ext uri="{FF2B5EF4-FFF2-40B4-BE49-F238E27FC236}">
                <a16:creationId xmlns:a16="http://schemas.microsoft.com/office/drawing/2014/main" id="{29B1D057-EF49-4C9D-9EB1-F64DA4EF598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50303" y="7226302"/>
            <a:ext cx="5614982" cy="798508"/>
          </a:xfrm>
        </p:spPr>
        <p:txBody>
          <a:bodyPr/>
          <a:lstStyle/>
          <a:p>
            <a:pPr marL="0" lvl="0" indent="0" algn="r" rtl="1">
              <a:spcAft>
                <a:spcPts val="1700"/>
              </a:spcAft>
              <a:buNone/>
            </a:pPr>
            <a:r>
              <a:rPr lang="fa-IR" sz="4800" dirty="0">
                <a:latin typeface="Kirang Haerang"/>
                <a:cs typeface="B Nazanin" panose="00000400000000000000" pitchFamily="2" charset="-78"/>
              </a:rPr>
              <a:t>دنبال کنندگان جدید</a:t>
            </a:r>
            <a:endParaRPr lang="en-US" sz="4800" dirty="0">
              <a:latin typeface="Kirang Haerang"/>
              <a:cs typeface="B Nazanin" panose="00000400000000000000" pitchFamily="2" charset="-78"/>
            </a:endParaRPr>
          </a:p>
        </p:txBody>
      </p:sp>
      <p:sp>
        <p:nvSpPr>
          <p:cNvPr id="9" name="Google Shape;2012;p77">
            <a:extLst>
              <a:ext uri="{FF2B5EF4-FFF2-40B4-BE49-F238E27FC236}">
                <a16:creationId xmlns:a16="http://schemas.microsoft.com/office/drawing/2014/main" id="{0FCFC3EA-2CC9-EED1-3D11-A4D1CC57A80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150303" y="8024810"/>
            <a:ext cx="5614982" cy="1671632"/>
          </a:xfrm>
        </p:spPr>
        <p:txBody>
          <a:bodyPr/>
          <a:lstStyle/>
          <a:p>
            <a:pPr marL="0" lvl="0" indent="0" algn="r" rtl="1">
              <a:spcAft>
                <a:spcPts val="17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مامایی وزایمان قابل ویرایش </a:t>
            </a:r>
          </a:p>
          <a:p>
            <a:pPr marL="0" lvl="0" indent="0" algn="r" rtl="1">
              <a:spcAft>
                <a:spcPts val="17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می باشد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0" name="Google Shape;2013;p77">
            <a:extLst>
              <a:ext uri="{FF2B5EF4-FFF2-40B4-BE49-F238E27FC236}">
                <a16:creationId xmlns:a16="http://schemas.microsoft.com/office/drawing/2014/main" id="{45F34542-66E3-0A1B-0CE0-4FE3F0018B56}"/>
              </a:ext>
            </a:extLst>
          </p:cNvPr>
          <p:cNvSpPr txBox="1"/>
          <p:nvPr/>
        </p:nvSpPr>
        <p:spPr>
          <a:xfrm>
            <a:off x="1716539" y="2790821"/>
            <a:ext cx="2190902" cy="914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0" b="0" i="0" u="none" strike="noStrike" kern="0" cap="none" spc="0" baseline="0">
                <a:solidFill>
                  <a:srgbClr val="FFFEEA"/>
                </a:solidFill>
                <a:uFillTx/>
                <a:latin typeface="Kirang Haerang"/>
                <a:ea typeface="Kirang Haerang"/>
                <a:cs typeface="B Nazanin" panose="00000400000000000000" pitchFamily="2" charset="-78"/>
              </a:rPr>
              <a:t>5,409</a:t>
            </a:r>
          </a:p>
        </p:txBody>
      </p:sp>
      <p:sp>
        <p:nvSpPr>
          <p:cNvPr id="11" name="Google Shape;2014;p77">
            <a:extLst>
              <a:ext uri="{FF2B5EF4-FFF2-40B4-BE49-F238E27FC236}">
                <a16:creationId xmlns:a16="http://schemas.microsoft.com/office/drawing/2014/main" id="{CB70CD64-4D1D-3CA1-3AF0-BA2F85A3B3CA}"/>
              </a:ext>
            </a:extLst>
          </p:cNvPr>
          <p:cNvSpPr/>
          <p:nvPr/>
        </p:nvSpPr>
        <p:spPr>
          <a:xfrm>
            <a:off x="1754642" y="5134154"/>
            <a:ext cx="2095521" cy="1561749"/>
          </a:xfrm>
          <a:custGeom>
            <a:avLst/>
            <a:gdLst>
              <a:gd name="f0" fmla="val w"/>
              <a:gd name="f1" fmla="val h"/>
              <a:gd name="f2" fmla="val 0"/>
              <a:gd name="f3" fmla="val 25591"/>
              <a:gd name="f4" fmla="val 27543"/>
              <a:gd name="f5" fmla="val 14046"/>
              <a:gd name="f6" fmla="val 70"/>
              <a:gd name="f7" fmla="val 11186"/>
              <a:gd name="f8" fmla="val -321"/>
              <a:gd name="f9" fmla="val 8318"/>
              <a:gd name="f10" fmla="val 1001"/>
              <a:gd name="f11" fmla="val 6315"/>
              <a:gd name="f12" fmla="val 1873"/>
              <a:gd name="f13" fmla="val 4312"/>
              <a:gd name="f14" fmla="val 2745"/>
              <a:gd name="f15" fmla="val 3013"/>
              <a:gd name="f16" fmla="val 4080"/>
              <a:gd name="f17" fmla="val 2029"/>
              <a:gd name="f18" fmla="val 5302"/>
              <a:gd name="f19" fmla="val 1045"/>
              <a:gd name="f20" fmla="val 6524"/>
              <a:gd name="f21" fmla="val 728"/>
              <a:gd name="f22" fmla="val 7683"/>
              <a:gd name="f23" fmla="val 410"/>
              <a:gd name="f24" fmla="val 9207"/>
              <a:gd name="f25" fmla="val 93"/>
              <a:gd name="f26" fmla="val 10731"/>
              <a:gd name="f27" fmla="val -162"/>
              <a:gd name="f28" fmla="val 12541"/>
              <a:gd name="f29" fmla="val 124"/>
              <a:gd name="f30" fmla="val 14446"/>
              <a:gd name="f31" fmla="val 16351"/>
              <a:gd name="f32" fmla="val 330"/>
              <a:gd name="f33" fmla="val 18462"/>
              <a:gd name="f34" fmla="val 2124"/>
              <a:gd name="f35" fmla="val 20637"/>
              <a:gd name="f36" fmla="val 3918"/>
              <a:gd name="f37" fmla="val 22812"/>
              <a:gd name="f38" fmla="val 7486"/>
              <a:gd name="f39" fmla="val 27058"/>
              <a:gd name="f40" fmla="val 10887"/>
              <a:gd name="f41" fmla="val 27495"/>
              <a:gd name="f42" fmla="val 14288"/>
              <a:gd name="f43" fmla="val 27932"/>
              <a:gd name="f44" fmla="val 20087"/>
              <a:gd name="f45" fmla="val 25355"/>
              <a:gd name="f46" fmla="val 22532"/>
              <a:gd name="f47" fmla="val 23259"/>
              <a:gd name="f48" fmla="val 24977"/>
              <a:gd name="f49" fmla="val 21164"/>
              <a:gd name="f50" fmla="val 25399"/>
              <a:gd name="f51" fmla="val 18096"/>
              <a:gd name="f52" fmla="val 25556"/>
              <a:gd name="f53" fmla="val 14922"/>
              <a:gd name="f54" fmla="val 25713"/>
              <a:gd name="f55" fmla="val 11748"/>
              <a:gd name="f56" fmla="val 25392"/>
              <a:gd name="f57" fmla="val 6692"/>
              <a:gd name="f58" fmla="val 23474"/>
              <a:gd name="f59" fmla="val 4217"/>
              <a:gd name="f60" fmla="val 21556"/>
              <a:gd name="f61" fmla="val 1742"/>
              <a:gd name="f62" fmla="val 16906"/>
              <a:gd name="f63" fmla="val 461"/>
              <a:gd name="f64" fmla="*/ f0 1 25591"/>
              <a:gd name="f65" fmla="*/ f1 1 2754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25591"/>
              <a:gd name="f72" fmla="*/ f69 1 2754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25591" h="2754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3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</a:path>
            </a:pathLst>
          </a:custGeom>
          <a:solidFill>
            <a:srgbClr val="ECC01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Google Shape;2015;p77">
            <a:extLst>
              <a:ext uri="{FF2B5EF4-FFF2-40B4-BE49-F238E27FC236}">
                <a16:creationId xmlns:a16="http://schemas.microsoft.com/office/drawing/2014/main" id="{6B8B2344-0712-D394-1E7C-86288E27DD67}"/>
              </a:ext>
            </a:extLst>
          </p:cNvPr>
          <p:cNvSpPr txBox="1"/>
          <p:nvPr/>
        </p:nvSpPr>
        <p:spPr>
          <a:xfrm>
            <a:off x="1716539" y="5343525"/>
            <a:ext cx="2190902" cy="914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0" b="0" i="0" u="none" strike="noStrike" kern="0" cap="none" spc="0" baseline="0">
                <a:solidFill>
                  <a:srgbClr val="FFFEEA"/>
                </a:solidFill>
                <a:uFillTx/>
                <a:latin typeface="Kirang Haerang"/>
                <a:ea typeface="Kirang Haerang"/>
                <a:cs typeface="B Nazanin" panose="00000400000000000000" pitchFamily="2" charset="-78"/>
              </a:rPr>
              <a:t>223</a:t>
            </a:r>
          </a:p>
        </p:txBody>
      </p:sp>
      <p:sp>
        <p:nvSpPr>
          <p:cNvPr id="13" name="Google Shape;2016;p77">
            <a:extLst>
              <a:ext uri="{FF2B5EF4-FFF2-40B4-BE49-F238E27FC236}">
                <a16:creationId xmlns:a16="http://schemas.microsoft.com/office/drawing/2014/main" id="{02918BA0-FC57-8083-4342-C1B72F4D076B}"/>
              </a:ext>
            </a:extLst>
          </p:cNvPr>
          <p:cNvSpPr/>
          <p:nvPr/>
        </p:nvSpPr>
        <p:spPr>
          <a:xfrm>
            <a:off x="1754642" y="7496351"/>
            <a:ext cx="2095521" cy="1561749"/>
          </a:xfrm>
          <a:custGeom>
            <a:avLst/>
            <a:gdLst>
              <a:gd name="f0" fmla="val w"/>
              <a:gd name="f1" fmla="val h"/>
              <a:gd name="f2" fmla="val 0"/>
              <a:gd name="f3" fmla="val 25591"/>
              <a:gd name="f4" fmla="val 27543"/>
              <a:gd name="f5" fmla="val 14046"/>
              <a:gd name="f6" fmla="val 70"/>
              <a:gd name="f7" fmla="val 11186"/>
              <a:gd name="f8" fmla="val -321"/>
              <a:gd name="f9" fmla="val 8318"/>
              <a:gd name="f10" fmla="val 1001"/>
              <a:gd name="f11" fmla="val 6315"/>
              <a:gd name="f12" fmla="val 1873"/>
              <a:gd name="f13" fmla="val 4312"/>
              <a:gd name="f14" fmla="val 2745"/>
              <a:gd name="f15" fmla="val 3013"/>
              <a:gd name="f16" fmla="val 4080"/>
              <a:gd name="f17" fmla="val 2029"/>
              <a:gd name="f18" fmla="val 5302"/>
              <a:gd name="f19" fmla="val 1045"/>
              <a:gd name="f20" fmla="val 6524"/>
              <a:gd name="f21" fmla="val 728"/>
              <a:gd name="f22" fmla="val 7683"/>
              <a:gd name="f23" fmla="val 410"/>
              <a:gd name="f24" fmla="val 9207"/>
              <a:gd name="f25" fmla="val 93"/>
              <a:gd name="f26" fmla="val 10731"/>
              <a:gd name="f27" fmla="val -162"/>
              <a:gd name="f28" fmla="val 12541"/>
              <a:gd name="f29" fmla="val 124"/>
              <a:gd name="f30" fmla="val 14446"/>
              <a:gd name="f31" fmla="val 16351"/>
              <a:gd name="f32" fmla="val 330"/>
              <a:gd name="f33" fmla="val 18462"/>
              <a:gd name="f34" fmla="val 2124"/>
              <a:gd name="f35" fmla="val 20637"/>
              <a:gd name="f36" fmla="val 3918"/>
              <a:gd name="f37" fmla="val 22812"/>
              <a:gd name="f38" fmla="val 7486"/>
              <a:gd name="f39" fmla="val 27058"/>
              <a:gd name="f40" fmla="val 10887"/>
              <a:gd name="f41" fmla="val 27495"/>
              <a:gd name="f42" fmla="val 14288"/>
              <a:gd name="f43" fmla="val 27932"/>
              <a:gd name="f44" fmla="val 20087"/>
              <a:gd name="f45" fmla="val 25355"/>
              <a:gd name="f46" fmla="val 22532"/>
              <a:gd name="f47" fmla="val 23259"/>
              <a:gd name="f48" fmla="val 24977"/>
              <a:gd name="f49" fmla="val 21164"/>
              <a:gd name="f50" fmla="val 25399"/>
              <a:gd name="f51" fmla="val 18096"/>
              <a:gd name="f52" fmla="val 25556"/>
              <a:gd name="f53" fmla="val 14922"/>
              <a:gd name="f54" fmla="val 25713"/>
              <a:gd name="f55" fmla="val 11748"/>
              <a:gd name="f56" fmla="val 25392"/>
              <a:gd name="f57" fmla="val 6692"/>
              <a:gd name="f58" fmla="val 23474"/>
              <a:gd name="f59" fmla="val 4217"/>
              <a:gd name="f60" fmla="val 21556"/>
              <a:gd name="f61" fmla="val 1742"/>
              <a:gd name="f62" fmla="val 16906"/>
              <a:gd name="f63" fmla="val 461"/>
              <a:gd name="f64" fmla="*/ f0 1 25591"/>
              <a:gd name="f65" fmla="*/ f1 1 27543"/>
              <a:gd name="f66" fmla="val f2"/>
              <a:gd name="f67" fmla="val f3"/>
              <a:gd name="f68" fmla="val f4"/>
              <a:gd name="f69" fmla="+- f68 0 f66"/>
              <a:gd name="f70" fmla="+- f67 0 f66"/>
              <a:gd name="f71" fmla="*/ f70 1 25591"/>
              <a:gd name="f72" fmla="*/ f69 1 27543"/>
              <a:gd name="f73" fmla="*/ f66 1 f71"/>
              <a:gd name="f74" fmla="*/ f67 1 f71"/>
              <a:gd name="f75" fmla="*/ f66 1 f72"/>
              <a:gd name="f76" fmla="*/ f68 1 f72"/>
              <a:gd name="f77" fmla="*/ f73 f64 1"/>
              <a:gd name="f78" fmla="*/ f74 f64 1"/>
              <a:gd name="f79" fmla="*/ f76 f65 1"/>
              <a:gd name="f80" fmla="*/ f75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25591" h="2754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3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</a:path>
            </a:pathLst>
          </a:custGeom>
          <a:solidFill>
            <a:srgbClr val="F07E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4" name="Google Shape;2017;p77">
            <a:extLst>
              <a:ext uri="{FF2B5EF4-FFF2-40B4-BE49-F238E27FC236}">
                <a16:creationId xmlns:a16="http://schemas.microsoft.com/office/drawing/2014/main" id="{8EFFBDA8-2050-1F23-5D45-2744D5787148}"/>
              </a:ext>
            </a:extLst>
          </p:cNvPr>
          <p:cNvSpPr txBox="1"/>
          <p:nvPr/>
        </p:nvSpPr>
        <p:spPr>
          <a:xfrm>
            <a:off x="1716539" y="7705721"/>
            <a:ext cx="2190902" cy="914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0" b="0" i="0" u="none" strike="noStrike" kern="0" cap="none" spc="0" baseline="0">
                <a:solidFill>
                  <a:srgbClr val="FFFEEA"/>
                </a:solidFill>
                <a:uFillTx/>
                <a:latin typeface="Kirang Haerang"/>
                <a:ea typeface="Kirang Haerang"/>
                <a:cs typeface="B Nazanin" panose="00000400000000000000" pitchFamily="2" charset="-78"/>
              </a:rPr>
              <a:t>1,890</a:t>
            </a:r>
          </a:p>
        </p:txBody>
      </p:sp>
      <p:grpSp>
        <p:nvGrpSpPr>
          <p:cNvPr id="15" name="Grupo 2043">
            <a:extLst>
              <a:ext uri="{FF2B5EF4-FFF2-40B4-BE49-F238E27FC236}">
                <a16:creationId xmlns:a16="http://schemas.microsoft.com/office/drawing/2014/main" id="{9A8C1CB6-9E32-2DCC-8C6D-1026F7E11FE9}"/>
              </a:ext>
            </a:extLst>
          </p:cNvPr>
          <p:cNvGrpSpPr/>
          <p:nvPr/>
        </p:nvGrpSpPr>
        <p:grpSpPr>
          <a:xfrm>
            <a:off x="10942633" y="3408361"/>
            <a:ext cx="6686550" cy="5692770"/>
            <a:chOff x="10942633" y="3408361"/>
            <a:chExt cx="6686550" cy="569277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58785CC-8435-96EC-5DFE-7B77C0872FEC}"/>
                </a:ext>
              </a:extLst>
            </p:cNvPr>
            <p:cNvSpPr/>
            <p:nvPr/>
          </p:nvSpPr>
          <p:spPr>
            <a:xfrm>
              <a:off x="11315700" y="7326309"/>
              <a:ext cx="6313483" cy="17748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1"/>
                <a:gd name="f7" fmla="val 256"/>
                <a:gd name="f8" fmla="val 655"/>
                <a:gd name="f9" fmla="val 1"/>
                <a:gd name="f10" fmla="val 723"/>
                <a:gd name="f11" fmla="val 35"/>
                <a:gd name="f12" fmla="val 792"/>
                <a:gd name="f13" fmla="val 69"/>
                <a:gd name="f14" fmla="val 858"/>
                <a:gd name="f15" fmla="val 107"/>
                <a:gd name="f16" fmla="val 871"/>
                <a:gd name="f17" fmla="val 114"/>
                <a:gd name="f18" fmla="val 882"/>
                <a:gd name="f19" fmla="val 124"/>
                <a:gd name="f20" fmla="val 892"/>
                <a:gd name="f21" fmla="val 135"/>
                <a:gd name="f22" fmla="val 156"/>
                <a:gd name="f23" fmla="val 903"/>
                <a:gd name="f24" fmla="val 177"/>
                <a:gd name="f25" fmla="val 874"/>
                <a:gd name="f26" fmla="val 182"/>
                <a:gd name="f27" fmla="val 844"/>
                <a:gd name="f28" fmla="val 187"/>
                <a:gd name="f29" fmla="val 814"/>
                <a:gd name="f30" fmla="val 190"/>
                <a:gd name="f31" fmla="val 783"/>
                <a:gd name="f32" fmla="val 193"/>
                <a:gd name="f33" fmla="val 637"/>
                <a:gd name="f34" fmla="val 208"/>
                <a:gd name="f35" fmla="val 491"/>
                <a:gd name="f36" fmla="val 223"/>
                <a:gd name="f37" fmla="val 345"/>
                <a:gd name="f38" fmla="val 237"/>
                <a:gd name="f39" fmla="val 272"/>
                <a:gd name="f40" fmla="val 243"/>
                <a:gd name="f41" fmla="val 199"/>
                <a:gd name="f42" fmla="val 247"/>
                <a:gd name="f43" fmla="val 126"/>
                <a:gd name="f44" fmla="val 253"/>
                <a:gd name="f45" fmla="val 87"/>
                <a:gd name="f46" fmla="val 59"/>
                <a:gd name="f47" fmla="val 240"/>
                <a:gd name="f48" fmla="val 41"/>
                <a:gd name="f49" fmla="val 206"/>
                <a:gd name="f50" fmla="val 26"/>
                <a:gd name="f51" fmla="val 176"/>
                <a:gd name="f52" fmla="val 12"/>
                <a:gd name="f53" fmla="val 146"/>
                <a:gd name="f54" fmla="val 115"/>
                <a:gd name="f55" fmla="val 111"/>
                <a:gd name="f56" fmla="val 110"/>
                <a:gd name="f57" fmla="val 5"/>
                <a:gd name="f58" fmla="val 109"/>
                <a:gd name="f59" fmla="val 8"/>
                <a:gd name="f60" fmla="val 10"/>
                <a:gd name="f61" fmla="val 113"/>
                <a:gd name="f62" fmla="val 116"/>
                <a:gd name="f63" fmla="val 14"/>
                <a:gd name="f64" fmla="val 119"/>
                <a:gd name="f65" fmla="val 15"/>
                <a:gd name="f66" fmla="val 123"/>
                <a:gd name="f67" fmla="val 17"/>
                <a:gd name="f68" fmla="val 19"/>
                <a:gd name="f69" fmla="val 131"/>
                <a:gd name="f70" fmla="val 22"/>
                <a:gd name="f71" fmla="val 136"/>
                <a:gd name="f72" fmla="val 24"/>
                <a:gd name="f73" fmla="val 142"/>
                <a:gd name="f74" fmla="val 25"/>
                <a:gd name="f75" fmla="val 144"/>
                <a:gd name="f76" fmla="val 27"/>
                <a:gd name="f77" fmla="val 149"/>
                <a:gd name="f78" fmla="val 29"/>
                <a:gd name="f79" fmla="val 33"/>
                <a:gd name="f80" fmla="val 163"/>
                <a:gd name="f81" fmla="val 37"/>
                <a:gd name="f82" fmla="val 170"/>
                <a:gd name="f83" fmla="val 40"/>
                <a:gd name="f84" fmla="val 175"/>
                <a:gd name="f85" fmla="val 42"/>
                <a:gd name="f86" fmla="val 181"/>
                <a:gd name="f87" fmla="val 45"/>
                <a:gd name="f88" fmla="val 186"/>
                <a:gd name="f89" fmla="val 52"/>
                <a:gd name="f90" fmla="val 200"/>
                <a:gd name="f91" fmla="val 61"/>
                <a:gd name="f92" fmla="val 213"/>
                <a:gd name="f93" fmla="val 72"/>
                <a:gd name="f94" fmla="val 224"/>
                <a:gd name="f95" fmla="val 83"/>
                <a:gd name="f96" fmla="val 233"/>
                <a:gd name="f97" fmla="val 95"/>
                <a:gd name="f98" fmla="val 236"/>
                <a:gd name="f99" fmla="val 216"/>
                <a:gd name="f100" fmla="val 230"/>
                <a:gd name="f101" fmla="val 270"/>
                <a:gd name="f102" fmla="val 226"/>
                <a:gd name="f103" fmla="val 319"/>
                <a:gd name="f104" fmla="val 222"/>
                <a:gd name="f105" fmla="val 369"/>
                <a:gd name="f106" fmla="val 217"/>
                <a:gd name="f107" fmla="val 418"/>
                <a:gd name="f108" fmla="val 212"/>
                <a:gd name="f109" fmla="val 482"/>
                <a:gd name="f110" fmla="val 545"/>
                <a:gd name="f111" fmla="val 609"/>
                <a:gd name="f112" fmla="val 194"/>
                <a:gd name="f113" fmla="val 668"/>
                <a:gd name="f114" fmla="val 188"/>
                <a:gd name="f115" fmla="val 727"/>
                <a:gd name="f116" fmla="val 787"/>
                <a:gd name="f117" fmla="val 812"/>
                <a:gd name="f118" fmla="val 174"/>
                <a:gd name="f119" fmla="val 838"/>
                <a:gd name="f120" fmla="val 864"/>
                <a:gd name="f121" fmla="val 167"/>
                <a:gd name="f122" fmla="val 165"/>
                <a:gd name="f123" fmla="val 885"/>
                <a:gd name="f124" fmla="val 160"/>
                <a:gd name="f125" fmla="val 878"/>
                <a:gd name="f126" fmla="val 868"/>
                <a:gd name="f127" fmla="val 137"/>
                <a:gd name="f128" fmla="val 861"/>
                <a:gd name="f129" fmla="val 848"/>
                <a:gd name="f130" fmla="val 118"/>
                <a:gd name="f131" fmla="val 837"/>
                <a:gd name="f132" fmla="val 824"/>
                <a:gd name="f133" fmla="val 104"/>
                <a:gd name="f134" fmla="val 97"/>
                <a:gd name="f135" fmla="val 785"/>
                <a:gd name="f136" fmla="val 84"/>
                <a:gd name="f137" fmla="val 759"/>
                <a:gd name="f138" fmla="val 68"/>
                <a:gd name="f139" fmla="val 732"/>
                <a:gd name="f140" fmla="val 55"/>
                <a:gd name="f141" fmla="val 724"/>
                <a:gd name="f142" fmla="val 51"/>
                <a:gd name="f143" fmla="val 716"/>
                <a:gd name="f144" fmla="val 708"/>
                <a:gd name="f145" fmla="val 693"/>
                <a:gd name="f146" fmla="val 678"/>
                <a:gd name="f147" fmla="val 663"/>
                <a:gd name="f148" fmla="val 18"/>
                <a:gd name="f149" fmla="val 657"/>
                <a:gd name="f150" fmla="val 648"/>
                <a:gd name="f151" fmla="val 649"/>
                <a:gd name="f152" fmla="val 2"/>
                <a:gd name="f153" fmla="val 651"/>
                <a:gd name="f154" fmla="val 653"/>
                <a:gd name="f155" fmla="+- 0 0 -90"/>
                <a:gd name="f156" fmla="*/ f3 1 911"/>
                <a:gd name="f157" fmla="*/ f4 1 256"/>
                <a:gd name="f158" fmla="val f5"/>
                <a:gd name="f159" fmla="val f6"/>
                <a:gd name="f160" fmla="val f7"/>
                <a:gd name="f161" fmla="*/ f155 f0 1"/>
                <a:gd name="f162" fmla="+- f160 0 f158"/>
                <a:gd name="f163" fmla="+- f159 0 f158"/>
                <a:gd name="f164" fmla="*/ f161 1 f2"/>
                <a:gd name="f165" fmla="*/ f163 1 911"/>
                <a:gd name="f166" fmla="*/ f162 1 256"/>
                <a:gd name="f167" fmla="*/ 655 f163 1"/>
                <a:gd name="f168" fmla="*/ 1 f162 1"/>
                <a:gd name="f169" fmla="*/ 858 f163 1"/>
                <a:gd name="f170" fmla="*/ 107 f162 1"/>
                <a:gd name="f171" fmla="*/ 892 f163 1"/>
                <a:gd name="f172" fmla="*/ 135 f162 1"/>
                <a:gd name="f173" fmla="*/ 874 f163 1"/>
                <a:gd name="f174" fmla="*/ 182 f162 1"/>
                <a:gd name="f175" fmla="*/ 783 f163 1"/>
                <a:gd name="f176" fmla="*/ 193 f162 1"/>
                <a:gd name="f177" fmla="*/ 345 f163 1"/>
                <a:gd name="f178" fmla="*/ 237 f162 1"/>
                <a:gd name="f179" fmla="*/ 126 f163 1"/>
                <a:gd name="f180" fmla="*/ 253 f162 1"/>
                <a:gd name="f181" fmla="*/ 41 f163 1"/>
                <a:gd name="f182" fmla="*/ 206 f162 1"/>
                <a:gd name="f183" fmla="*/ 1 f163 1"/>
                <a:gd name="f184" fmla="*/ 115 f162 1"/>
                <a:gd name="f185" fmla="*/ 5 f163 1"/>
                <a:gd name="f186" fmla="*/ 109 f162 1"/>
                <a:gd name="f187" fmla="*/ 12 f163 1"/>
                <a:gd name="f188" fmla="*/ 116 f162 1"/>
                <a:gd name="f189" fmla="*/ 17 f163 1"/>
                <a:gd name="f190" fmla="*/ 126 f162 1"/>
                <a:gd name="f191" fmla="*/ 24 f163 1"/>
                <a:gd name="f192" fmla="*/ 142 f162 1"/>
                <a:gd name="f193" fmla="*/ 27 f163 1"/>
                <a:gd name="f194" fmla="*/ 149 f162 1"/>
                <a:gd name="f195" fmla="*/ 37 f163 1"/>
                <a:gd name="f196" fmla="*/ 170 f162 1"/>
                <a:gd name="f197" fmla="*/ 45 f163 1"/>
                <a:gd name="f198" fmla="*/ 186 f162 1"/>
                <a:gd name="f199" fmla="*/ 72 f163 1"/>
                <a:gd name="f200" fmla="*/ 224 f162 1"/>
                <a:gd name="f201" fmla="*/ 109 f163 1"/>
                <a:gd name="f202" fmla="*/ 236 f162 1"/>
                <a:gd name="f203" fmla="*/ 270 f163 1"/>
                <a:gd name="f204" fmla="*/ 226 f162 1"/>
                <a:gd name="f205" fmla="*/ 418 f163 1"/>
                <a:gd name="f206" fmla="*/ 212 f162 1"/>
                <a:gd name="f207" fmla="*/ 609 f163 1"/>
                <a:gd name="f208" fmla="*/ 194 f162 1"/>
                <a:gd name="f209" fmla="*/ 787 f163 1"/>
                <a:gd name="f210" fmla="*/ 176 f162 1"/>
                <a:gd name="f211" fmla="*/ 864 f163 1"/>
                <a:gd name="f212" fmla="*/ 167 f162 1"/>
                <a:gd name="f213" fmla="*/ 878 f163 1"/>
                <a:gd name="f214" fmla="*/ 146 f162 1"/>
                <a:gd name="f215" fmla="*/ 848 f163 1"/>
                <a:gd name="f216" fmla="*/ 118 f162 1"/>
                <a:gd name="f217" fmla="*/ 812 f163 1"/>
                <a:gd name="f218" fmla="*/ 97 f162 1"/>
                <a:gd name="f219" fmla="*/ 732 f163 1"/>
                <a:gd name="f220" fmla="*/ 55 f162 1"/>
                <a:gd name="f221" fmla="*/ 708 f163 1"/>
                <a:gd name="f222" fmla="*/ 41 f162 1"/>
                <a:gd name="f223" fmla="*/ 663 f163 1"/>
                <a:gd name="f224" fmla="*/ 18 f162 1"/>
                <a:gd name="f225" fmla="*/ 649 f163 1"/>
                <a:gd name="f226" fmla="*/ 2 f162 1"/>
                <a:gd name="f227" fmla="+- f164 0 f1"/>
                <a:gd name="f228" fmla="*/ f167 1 911"/>
                <a:gd name="f229" fmla="*/ f168 1 256"/>
                <a:gd name="f230" fmla="*/ f169 1 911"/>
                <a:gd name="f231" fmla="*/ f170 1 256"/>
                <a:gd name="f232" fmla="*/ f171 1 911"/>
                <a:gd name="f233" fmla="*/ f172 1 256"/>
                <a:gd name="f234" fmla="*/ f173 1 911"/>
                <a:gd name="f235" fmla="*/ f174 1 256"/>
                <a:gd name="f236" fmla="*/ f175 1 911"/>
                <a:gd name="f237" fmla="*/ f176 1 256"/>
                <a:gd name="f238" fmla="*/ f177 1 911"/>
                <a:gd name="f239" fmla="*/ f178 1 256"/>
                <a:gd name="f240" fmla="*/ f179 1 911"/>
                <a:gd name="f241" fmla="*/ f180 1 256"/>
                <a:gd name="f242" fmla="*/ f181 1 911"/>
                <a:gd name="f243" fmla="*/ f182 1 256"/>
                <a:gd name="f244" fmla="*/ f183 1 911"/>
                <a:gd name="f245" fmla="*/ f184 1 256"/>
                <a:gd name="f246" fmla="*/ f185 1 911"/>
                <a:gd name="f247" fmla="*/ f186 1 256"/>
                <a:gd name="f248" fmla="*/ f187 1 911"/>
                <a:gd name="f249" fmla="*/ f188 1 256"/>
                <a:gd name="f250" fmla="*/ f189 1 911"/>
                <a:gd name="f251" fmla="*/ f190 1 256"/>
                <a:gd name="f252" fmla="*/ f191 1 911"/>
                <a:gd name="f253" fmla="*/ f192 1 256"/>
                <a:gd name="f254" fmla="*/ f193 1 911"/>
                <a:gd name="f255" fmla="*/ f194 1 256"/>
                <a:gd name="f256" fmla="*/ f195 1 911"/>
                <a:gd name="f257" fmla="*/ f196 1 256"/>
                <a:gd name="f258" fmla="*/ f197 1 911"/>
                <a:gd name="f259" fmla="*/ f198 1 256"/>
                <a:gd name="f260" fmla="*/ f199 1 911"/>
                <a:gd name="f261" fmla="*/ f200 1 256"/>
                <a:gd name="f262" fmla="*/ f201 1 911"/>
                <a:gd name="f263" fmla="*/ f202 1 256"/>
                <a:gd name="f264" fmla="*/ f203 1 911"/>
                <a:gd name="f265" fmla="*/ f204 1 256"/>
                <a:gd name="f266" fmla="*/ f205 1 911"/>
                <a:gd name="f267" fmla="*/ f206 1 256"/>
                <a:gd name="f268" fmla="*/ f207 1 911"/>
                <a:gd name="f269" fmla="*/ f208 1 256"/>
                <a:gd name="f270" fmla="*/ f209 1 911"/>
                <a:gd name="f271" fmla="*/ f210 1 256"/>
                <a:gd name="f272" fmla="*/ f211 1 911"/>
                <a:gd name="f273" fmla="*/ f212 1 256"/>
                <a:gd name="f274" fmla="*/ f213 1 911"/>
                <a:gd name="f275" fmla="*/ f214 1 256"/>
                <a:gd name="f276" fmla="*/ f215 1 911"/>
                <a:gd name="f277" fmla="*/ f216 1 256"/>
                <a:gd name="f278" fmla="*/ f217 1 911"/>
                <a:gd name="f279" fmla="*/ f218 1 256"/>
                <a:gd name="f280" fmla="*/ f219 1 911"/>
                <a:gd name="f281" fmla="*/ f220 1 256"/>
                <a:gd name="f282" fmla="*/ f221 1 911"/>
                <a:gd name="f283" fmla="*/ f222 1 256"/>
                <a:gd name="f284" fmla="*/ f223 1 911"/>
                <a:gd name="f285" fmla="*/ f224 1 256"/>
                <a:gd name="f286" fmla="*/ f225 1 911"/>
                <a:gd name="f287" fmla="*/ f226 1 256"/>
                <a:gd name="f288" fmla="*/ 0 1 f165"/>
                <a:gd name="f289" fmla="*/ f159 1 f165"/>
                <a:gd name="f290" fmla="*/ 0 1 f166"/>
                <a:gd name="f291" fmla="*/ f160 1 f166"/>
                <a:gd name="f292" fmla="*/ f228 1 f165"/>
                <a:gd name="f293" fmla="*/ f229 1 f166"/>
                <a:gd name="f294" fmla="*/ f230 1 f165"/>
                <a:gd name="f295" fmla="*/ f231 1 f166"/>
                <a:gd name="f296" fmla="*/ f232 1 f165"/>
                <a:gd name="f297" fmla="*/ f233 1 f166"/>
                <a:gd name="f298" fmla="*/ f234 1 f165"/>
                <a:gd name="f299" fmla="*/ f235 1 f166"/>
                <a:gd name="f300" fmla="*/ f236 1 f165"/>
                <a:gd name="f301" fmla="*/ f237 1 f166"/>
                <a:gd name="f302" fmla="*/ f238 1 f165"/>
                <a:gd name="f303" fmla="*/ f239 1 f166"/>
                <a:gd name="f304" fmla="*/ f240 1 f165"/>
                <a:gd name="f305" fmla="*/ f241 1 f166"/>
                <a:gd name="f306" fmla="*/ f242 1 f165"/>
                <a:gd name="f307" fmla="*/ f243 1 f166"/>
                <a:gd name="f308" fmla="*/ f244 1 f165"/>
                <a:gd name="f309" fmla="*/ f245 1 f166"/>
                <a:gd name="f310" fmla="*/ f246 1 f165"/>
                <a:gd name="f311" fmla="*/ f247 1 f166"/>
                <a:gd name="f312" fmla="*/ f248 1 f165"/>
                <a:gd name="f313" fmla="*/ f249 1 f166"/>
                <a:gd name="f314" fmla="*/ f250 1 f165"/>
                <a:gd name="f315" fmla="*/ f251 1 f166"/>
                <a:gd name="f316" fmla="*/ f252 1 f165"/>
                <a:gd name="f317" fmla="*/ f253 1 f166"/>
                <a:gd name="f318" fmla="*/ f254 1 f165"/>
                <a:gd name="f319" fmla="*/ f255 1 f166"/>
                <a:gd name="f320" fmla="*/ f256 1 f165"/>
                <a:gd name="f321" fmla="*/ f257 1 f166"/>
                <a:gd name="f322" fmla="*/ f258 1 f165"/>
                <a:gd name="f323" fmla="*/ f259 1 f166"/>
                <a:gd name="f324" fmla="*/ f260 1 f165"/>
                <a:gd name="f325" fmla="*/ f261 1 f166"/>
                <a:gd name="f326" fmla="*/ f262 1 f165"/>
                <a:gd name="f327" fmla="*/ f263 1 f166"/>
                <a:gd name="f328" fmla="*/ f264 1 f165"/>
                <a:gd name="f329" fmla="*/ f265 1 f166"/>
                <a:gd name="f330" fmla="*/ f266 1 f165"/>
                <a:gd name="f331" fmla="*/ f267 1 f166"/>
                <a:gd name="f332" fmla="*/ f268 1 f165"/>
                <a:gd name="f333" fmla="*/ f269 1 f166"/>
                <a:gd name="f334" fmla="*/ f270 1 f165"/>
                <a:gd name="f335" fmla="*/ f271 1 f166"/>
                <a:gd name="f336" fmla="*/ f272 1 f165"/>
                <a:gd name="f337" fmla="*/ f273 1 f166"/>
                <a:gd name="f338" fmla="*/ f274 1 f165"/>
                <a:gd name="f339" fmla="*/ f275 1 f166"/>
                <a:gd name="f340" fmla="*/ f276 1 f165"/>
                <a:gd name="f341" fmla="*/ f277 1 f166"/>
                <a:gd name="f342" fmla="*/ f278 1 f165"/>
                <a:gd name="f343" fmla="*/ f279 1 f166"/>
                <a:gd name="f344" fmla="*/ f280 1 f165"/>
                <a:gd name="f345" fmla="*/ f281 1 f166"/>
                <a:gd name="f346" fmla="*/ f282 1 f165"/>
                <a:gd name="f347" fmla="*/ f283 1 f166"/>
                <a:gd name="f348" fmla="*/ f284 1 f165"/>
                <a:gd name="f349" fmla="*/ f285 1 f166"/>
                <a:gd name="f350" fmla="*/ f286 1 f165"/>
                <a:gd name="f351" fmla="*/ f287 1 f166"/>
                <a:gd name="f352" fmla="*/ f288 f156 1"/>
                <a:gd name="f353" fmla="*/ f289 f156 1"/>
                <a:gd name="f354" fmla="*/ f291 f157 1"/>
                <a:gd name="f355" fmla="*/ f290 f157 1"/>
                <a:gd name="f356" fmla="*/ f292 f156 1"/>
                <a:gd name="f357" fmla="*/ f293 f157 1"/>
                <a:gd name="f358" fmla="*/ f294 f156 1"/>
                <a:gd name="f359" fmla="*/ f295 f157 1"/>
                <a:gd name="f360" fmla="*/ f296 f156 1"/>
                <a:gd name="f361" fmla="*/ f297 f157 1"/>
                <a:gd name="f362" fmla="*/ f298 f156 1"/>
                <a:gd name="f363" fmla="*/ f299 f157 1"/>
                <a:gd name="f364" fmla="*/ f300 f156 1"/>
                <a:gd name="f365" fmla="*/ f301 f157 1"/>
                <a:gd name="f366" fmla="*/ f302 f156 1"/>
                <a:gd name="f367" fmla="*/ f303 f157 1"/>
                <a:gd name="f368" fmla="*/ f304 f156 1"/>
                <a:gd name="f369" fmla="*/ f305 f157 1"/>
                <a:gd name="f370" fmla="*/ f306 f156 1"/>
                <a:gd name="f371" fmla="*/ f307 f157 1"/>
                <a:gd name="f372" fmla="*/ f308 f156 1"/>
                <a:gd name="f373" fmla="*/ f309 f157 1"/>
                <a:gd name="f374" fmla="*/ f310 f156 1"/>
                <a:gd name="f375" fmla="*/ f311 f157 1"/>
                <a:gd name="f376" fmla="*/ f312 f156 1"/>
                <a:gd name="f377" fmla="*/ f313 f157 1"/>
                <a:gd name="f378" fmla="*/ f314 f156 1"/>
                <a:gd name="f379" fmla="*/ f315 f157 1"/>
                <a:gd name="f380" fmla="*/ f316 f156 1"/>
                <a:gd name="f381" fmla="*/ f317 f157 1"/>
                <a:gd name="f382" fmla="*/ f318 f156 1"/>
                <a:gd name="f383" fmla="*/ f319 f157 1"/>
                <a:gd name="f384" fmla="*/ f320 f156 1"/>
                <a:gd name="f385" fmla="*/ f321 f157 1"/>
                <a:gd name="f386" fmla="*/ f322 f156 1"/>
                <a:gd name="f387" fmla="*/ f323 f157 1"/>
                <a:gd name="f388" fmla="*/ f324 f156 1"/>
                <a:gd name="f389" fmla="*/ f325 f157 1"/>
                <a:gd name="f390" fmla="*/ f326 f156 1"/>
                <a:gd name="f391" fmla="*/ f327 f157 1"/>
                <a:gd name="f392" fmla="*/ f328 f156 1"/>
                <a:gd name="f393" fmla="*/ f329 f157 1"/>
                <a:gd name="f394" fmla="*/ f330 f156 1"/>
                <a:gd name="f395" fmla="*/ f331 f157 1"/>
                <a:gd name="f396" fmla="*/ f332 f156 1"/>
                <a:gd name="f397" fmla="*/ f333 f157 1"/>
                <a:gd name="f398" fmla="*/ f334 f156 1"/>
                <a:gd name="f399" fmla="*/ f335 f157 1"/>
                <a:gd name="f400" fmla="*/ f336 f156 1"/>
                <a:gd name="f401" fmla="*/ f337 f157 1"/>
                <a:gd name="f402" fmla="*/ f338 f156 1"/>
                <a:gd name="f403" fmla="*/ f339 f157 1"/>
                <a:gd name="f404" fmla="*/ f340 f156 1"/>
                <a:gd name="f405" fmla="*/ f341 f157 1"/>
                <a:gd name="f406" fmla="*/ f342 f156 1"/>
                <a:gd name="f407" fmla="*/ f343 f157 1"/>
                <a:gd name="f408" fmla="*/ f344 f156 1"/>
                <a:gd name="f409" fmla="*/ f345 f157 1"/>
                <a:gd name="f410" fmla="*/ f346 f156 1"/>
                <a:gd name="f411" fmla="*/ f347 f157 1"/>
                <a:gd name="f412" fmla="*/ f348 f156 1"/>
                <a:gd name="f413" fmla="*/ f349 f157 1"/>
                <a:gd name="f414" fmla="*/ f350 f156 1"/>
                <a:gd name="f415" fmla="*/ f351 f1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7">
                  <a:pos x="f356" y="f357"/>
                </a:cxn>
                <a:cxn ang="f227">
                  <a:pos x="f358" y="f359"/>
                </a:cxn>
                <a:cxn ang="f227">
                  <a:pos x="f360" y="f361"/>
                </a:cxn>
                <a:cxn ang="f227">
                  <a:pos x="f362" y="f363"/>
                </a:cxn>
                <a:cxn ang="f227">
                  <a:pos x="f364" y="f365"/>
                </a:cxn>
                <a:cxn ang="f227">
                  <a:pos x="f366" y="f367"/>
                </a:cxn>
                <a:cxn ang="f227">
                  <a:pos x="f368" y="f369"/>
                </a:cxn>
                <a:cxn ang="f227">
                  <a:pos x="f370" y="f371"/>
                </a:cxn>
                <a:cxn ang="f227">
                  <a:pos x="f372" y="f373"/>
                </a:cxn>
                <a:cxn ang="f227">
                  <a:pos x="f374" y="f375"/>
                </a:cxn>
                <a:cxn ang="f227">
                  <a:pos x="f376" y="f377"/>
                </a:cxn>
                <a:cxn ang="f227">
                  <a:pos x="f378" y="f379"/>
                </a:cxn>
                <a:cxn ang="f227">
                  <a:pos x="f380" y="f381"/>
                </a:cxn>
                <a:cxn ang="f227">
                  <a:pos x="f382" y="f383"/>
                </a:cxn>
                <a:cxn ang="f227">
                  <a:pos x="f384" y="f385"/>
                </a:cxn>
                <a:cxn ang="f227">
                  <a:pos x="f386" y="f387"/>
                </a:cxn>
                <a:cxn ang="f227">
                  <a:pos x="f388" y="f389"/>
                </a:cxn>
                <a:cxn ang="f227">
                  <a:pos x="f390" y="f391"/>
                </a:cxn>
                <a:cxn ang="f227">
                  <a:pos x="f392" y="f393"/>
                </a:cxn>
                <a:cxn ang="f227">
                  <a:pos x="f394" y="f395"/>
                </a:cxn>
                <a:cxn ang="f227">
                  <a:pos x="f396" y="f397"/>
                </a:cxn>
                <a:cxn ang="f227">
                  <a:pos x="f398" y="f399"/>
                </a:cxn>
                <a:cxn ang="f227">
                  <a:pos x="f400" y="f401"/>
                </a:cxn>
                <a:cxn ang="f227">
                  <a:pos x="f402" y="f403"/>
                </a:cxn>
                <a:cxn ang="f227">
                  <a:pos x="f404" y="f405"/>
                </a:cxn>
                <a:cxn ang="f227">
                  <a:pos x="f406" y="f407"/>
                </a:cxn>
                <a:cxn ang="f227">
                  <a:pos x="f408" y="f409"/>
                </a:cxn>
                <a:cxn ang="f227">
                  <a:pos x="f410" y="f411"/>
                </a:cxn>
                <a:cxn ang="f227">
                  <a:pos x="f412" y="f413"/>
                </a:cxn>
                <a:cxn ang="f227">
                  <a:pos x="f414" y="f415"/>
                </a:cxn>
                <a:cxn ang="f227">
                  <a:pos x="f356" y="f357"/>
                </a:cxn>
              </a:cxnLst>
              <a:rect l="f352" t="f355" r="f353" b="f354"/>
              <a:pathLst>
                <a:path w="911" h="25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6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9" y="f54"/>
                  </a:cubicBezTo>
                  <a:cubicBezTo>
                    <a:pt x="f5" y="f55"/>
                    <a:pt x="f9" y="f56"/>
                    <a:pt x="f57" y="f58"/>
                  </a:cubicBezTo>
                  <a:cubicBezTo>
                    <a:pt x="f59" y="f56"/>
                    <a:pt x="f60" y="f61"/>
                    <a:pt x="f52" y="f62"/>
                  </a:cubicBezTo>
                  <a:cubicBezTo>
                    <a:pt x="f63" y="f64"/>
                    <a:pt x="f65" y="f66"/>
                    <a:pt x="f67" y="f43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50" y="f53"/>
                    <a:pt x="f76" y="f77"/>
                  </a:cubicBezTo>
                  <a:cubicBezTo>
                    <a:pt x="f78" y="f22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58" y="f98"/>
                  </a:cubicBezTo>
                  <a:cubicBezTo>
                    <a:pt x="f80" y="f3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49"/>
                    <a:pt x="f110" y="f90"/>
                    <a:pt x="f111" y="f112"/>
                  </a:cubicBezTo>
                  <a:cubicBezTo>
                    <a:pt x="f113" y="f114"/>
                    <a:pt x="f115" y="f26"/>
                    <a:pt x="f116" y="f51"/>
                  </a:cubicBezTo>
                  <a:cubicBezTo>
                    <a:pt x="f117" y="f118"/>
                    <a:pt x="f119" y="f82"/>
                    <a:pt x="f120" y="f121"/>
                  </a:cubicBezTo>
                  <a:cubicBezTo>
                    <a:pt x="f18" y="f122"/>
                    <a:pt x="f123" y="f124"/>
                    <a:pt x="f125" y="f53"/>
                  </a:cubicBezTo>
                  <a:cubicBezTo>
                    <a:pt x="f126" y="f127"/>
                    <a:pt x="f128" y="f19"/>
                    <a:pt x="f129" y="f130"/>
                  </a:cubicBezTo>
                  <a:cubicBezTo>
                    <a:pt x="f131" y="f56"/>
                    <a:pt x="f132" y="f133"/>
                    <a:pt x="f117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87"/>
                    <a:pt x="f144" y="f48"/>
                  </a:cubicBezTo>
                  <a:cubicBezTo>
                    <a:pt x="f145" y="f79"/>
                    <a:pt x="f146" y="f50"/>
                    <a:pt x="f147" y="f148"/>
                  </a:cubicBezTo>
                  <a:cubicBezTo>
                    <a:pt x="f149" y="f65"/>
                    <a:pt x="f150" y="f52"/>
                    <a:pt x="f151" y="f152"/>
                  </a:cubicBezTo>
                  <a:cubicBezTo>
                    <a:pt x="f153" y="f5"/>
                    <a:pt x="f154" y="f5"/>
                    <a:pt x="f8" y="f9"/>
                  </a:cubicBezTo>
                  <a:close/>
                </a:path>
              </a:pathLst>
            </a:custGeom>
            <a:solidFill>
              <a:srgbClr val="A777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0B0206-E25D-8C2B-F6E6-5EE60BFBC9D1}"/>
                </a:ext>
              </a:extLst>
            </p:cNvPr>
            <p:cNvSpPr/>
            <p:nvPr/>
          </p:nvSpPr>
          <p:spPr>
            <a:xfrm>
              <a:off x="12460291" y="3949695"/>
              <a:ext cx="2889247" cy="2890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7"/>
                <a:gd name="f7" fmla="val 133"/>
                <a:gd name="f8" fmla="val 370"/>
                <a:gd name="f9" fmla="val 134"/>
                <a:gd name="f10" fmla="val 368"/>
                <a:gd name="f11" fmla="val 141"/>
                <a:gd name="f12" fmla="val 369"/>
                <a:gd name="f13" fmla="val 137"/>
                <a:gd name="f14" fmla="val 364"/>
                <a:gd name="f15" fmla="val 132"/>
                <a:gd name="f16" fmla="val 359"/>
                <a:gd name="f17" fmla="val 125"/>
                <a:gd name="f18" fmla="val 358"/>
                <a:gd name="f19" fmla="val 119"/>
                <a:gd name="f20" fmla="val 356"/>
                <a:gd name="f21" fmla="val 67"/>
                <a:gd name="f22" fmla="val 341"/>
                <a:gd name="f23" fmla="val 38"/>
                <a:gd name="f24" fmla="val 305"/>
                <a:gd name="f25" fmla="val 29"/>
                <a:gd name="f26" fmla="val 252"/>
                <a:gd name="f27" fmla="val 28"/>
                <a:gd name="f28" fmla="val 243"/>
                <a:gd name="f29" fmla="val 25"/>
                <a:gd name="f30" fmla="val 236"/>
                <a:gd name="f31" fmla="val 16"/>
                <a:gd name="f32" fmla="val 230"/>
                <a:gd name="f33" fmla="val 3"/>
                <a:gd name="f34" fmla="val 222"/>
                <a:gd name="f35" fmla="val 208"/>
                <a:gd name="f36" fmla="val 4"/>
                <a:gd name="f37" fmla="val 193"/>
                <a:gd name="f38" fmla="val 7"/>
                <a:gd name="f39" fmla="val 179"/>
                <a:gd name="f40" fmla="val 17"/>
                <a:gd name="f41" fmla="val 172"/>
                <a:gd name="f42" fmla="val 32"/>
                <a:gd name="f43" fmla="val 174"/>
                <a:gd name="f44" fmla="val 41"/>
                <a:gd name="f45" fmla="val 175"/>
                <a:gd name="f46" fmla="val 168"/>
                <a:gd name="f47" fmla="val 42"/>
                <a:gd name="f48" fmla="val 162"/>
                <a:gd name="f49" fmla="val 45"/>
                <a:gd name="f50" fmla="val 48"/>
                <a:gd name="f51" fmla="val 112"/>
                <a:gd name="f52" fmla="val 51"/>
                <a:gd name="f53" fmla="val 87"/>
                <a:gd name="f54" fmla="val 54"/>
                <a:gd name="f55" fmla="val 62"/>
                <a:gd name="f56" fmla="val 43"/>
                <a:gd name="f57" fmla="val 89"/>
                <a:gd name="f58" fmla="val 94"/>
                <a:gd name="f59" fmla="val 93"/>
                <a:gd name="f60" fmla="val 35"/>
                <a:gd name="f61" fmla="val 65"/>
                <a:gd name="f62" fmla="val 63"/>
                <a:gd name="f63" fmla="val 61"/>
                <a:gd name="f64" fmla="val 99"/>
                <a:gd name="f65" fmla="val 136"/>
                <a:gd name="f66" fmla="val 154"/>
                <a:gd name="f67" fmla="val 59"/>
                <a:gd name="f68" fmla="val 189"/>
                <a:gd name="f69" fmla="val 50"/>
                <a:gd name="f70" fmla="val 204"/>
                <a:gd name="f71" fmla="val 220"/>
                <a:gd name="f72" fmla="val 40"/>
                <a:gd name="f73" fmla="val 264"/>
                <a:gd name="f74" fmla="val 47"/>
                <a:gd name="f75" fmla="val 290"/>
                <a:gd name="f76" fmla="val 70"/>
                <a:gd name="f77" fmla="val 309"/>
                <a:gd name="f78" fmla="val 97"/>
                <a:gd name="f79" fmla="val 334"/>
                <a:gd name="f80" fmla="val 130"/>
                <a:gd name="f81" fmla="val 347"/>
                <a:gd name="f82" fmla="val 166"/>
                <a:gd name="f83" fmla="val 355"/>
                <a:gd name="f84" fmla="val 173"/>
                <a:gd name="f85" fmla="val 357"/>
                <a:gd name="f86" fmla="val 187"/>
                <a:gd name="f87" fmla="val 361"/>
                <a:gd name="f88" fmla="val 190"/>
                <a:gd name="f89" fmla="val 363"/>
                <a:gd name="f90" fmla="val 195"/>
                <a:gd name="f91" fmla="val 365"/>
                <a:gd name="f92" fmla="val 192"/>
                <a:gd name="f93" fmla="val 388"/>
                <a:gd name="f94" fmla="val 197"/>
                <a:gd name="f95" fmla="val 387"/>
                <a:gd name="f96" fmla="val 390"/>
                <a:gd name="f97" fmla="val 214"/>
                <a:gd name="f98" fmla="val 394"/>
                <a:gd name="f99" fmla="val 228"/>
                <a:gd name="f100" fmla="val 391"/>
                <a:gd name="f101" fmla="val 227"/>
                <a:gd name="f102" fmla="val 378"/>
                <a:gd name="f103" fmla="val 237"/>
                <a:gd name="f104" fmla="val 251"/>
                <a:gd name="f105" fmla="val 283"/>
                <a:gd name="f106" fmla="val 350"/>
                <a:gd name="f107" fmla="val 311"/>
                <a:gd name="f108" fmla="val 335"/>
                <a:gd name="f109" fmla="val 313"/>
                <a:gd name="f110" fmla="val 297"/>
                <a:gd name="f111" fmla="val 274"/>
                <a:gd name="f112" fmla="val 249"/>
                <a:gd name="f113" fmla="val 207"/>
                <a:gd name="f114" fmla="val 366"/>
                <a:gd name="f115" fmla="val 165"/>
                <a:gd name="f116" fmla="val 373"/>
                <a:gd name="f117" fmla="val 123"/>
                <a:gd name="f118" fmla="val 379"/>
                <a:gd name="f119" fmla="val 333"/>
                <a:gd name="f120" fmla="val 37"/>
                <a:gd name="f121" fmla="val 318"/>
                <a:gd name="f122" fmla="val 299"/>
                <a:gd name="f123" fmla="val 19"/>
                <a:gd name="f124" fmla="val 284"/>
                <a:gd name="f125" fmla="val 6"/>
                <a:gd name="f126" fmla="val 2"/>
                <a:gd name="f127" fmla="val 285"/>
                <a:gd name="f128" fmla="val 289"/>
                <a:gd name="f129" fmla="val 1"/>
                <a:gd name="f130" fmla="val 352"/>
                <a:gd name="f131" fmla="val 398"/>
                <a:gd name="f132" fmla="val 71"/>
                <a:gd name="f133" fmla="val 145"/>
                <a:gd name="f134" fmla="val 389"/>
                <a:gd name="f135" fmla="val 386"/>
                <a:gd name="f136" fmla="val 191"/>
                <a:gd name="f137" fmla="val 385"/>
                <a:gd name="f138" fmla="val 384"/>
                <a:gd name="f139" fmla="val 381"/>
                <a:gd name="f140" fmla="val 392"/>
                <a:gd name="f141" fmla="val 229"/>
                <a:gd name="f142" fmla="val 411"/>
                <a:gd name="f143" fmla="val 414"/>
                <a:gd name="f144" fmla="val 259"/>
                <a:gd name="f145" fmla="val 412"/>
                <a:gd name="f146" fmla="val 277"/>
                <a:gd name="f147" fmla="val 405"/>
                <a:gd name="f148" fmla="val 292"/>
                <a:gd name="f149" fmla="val 293"/>
                <a:gd name="f150" fmla="val 374"/>
                <a:gd name="f151" fmla="val 294"/>
                <a:gd name="f152" fmla="val 306"/>
                <a:gd name="f153" fmla="val 344"/>
                <a:gd name="f154" fmla="val 336"/>
                <a:gd name="f155" fmla="val 317"/>
                <a:gd name="f156" fmla="val 354"/>
                <a:gd name="f157" fmla="val 280"/>
                <a:gd name="f158" fmla="val 362"/>
                <a:gd name="f159" fmla="val 270"/>
                <a:gd name="f160" fmla="val 278"/>
                <a:gd name="f161" fmla="val 275"/>
                <a:gd name="f162" fmla="val 375"/>
                <a:gd name="f163" fmla="val 272"/>
                <a:gd name="f164" fmla="val 376"/>
                <a:gd name="f165" fmla="val 269"/>
                <a:gd name="f166" fmla="val 265"/>
                <a:gd name="f167" fmla="val 261"/>
                <a:gd name="f168" fmla="val 254"/>
                <a:gd name="f169" fmla="val 234"/>
                <a:gd name="f170" fmla="val 406"/>
                <a:gd name="f171" fmla="val 188"/>
                <a:gd name="f172" fmla="val 402"/>
                <a:gd name="f173" fmla="val 181"/>
                <a:gd name="f174" fmla="val 399"/>
                <a:gd name="f175" fmla="val 176"/>
                <a:gd name="f176" fmla="val 393"/>
                <a:gd name="f177" fmla="val 382"/>
                <a:gd name="f178" fmla="val 155"/>
                <a:gd name="f179" fmla="val 377"/>
                <a:gd name="f180" fmla="+- 0 0 -90"/>
                <a:gd name="f181" fmla="*/ f3 1 417"/>
                <a:gd name="f182" fmla="*/ f4 1 417"/>
                <a:gd name="f183" fmla="val f5"/>
                <a:gd name="f184" fmla="val f6"/>
                <a:gd name="f185" fmla="*/ f180 f0 1"/>
                <a:gd name="f186" fmla="+- f184 0 f183"/>
                <a:gd name="f187" fmla="*/ f185 1 f2"/>
                <a:gd name="f188" fmla="*/ f186 1 417"/>
                <a:gd name="f189" fmla="*/ 133 f186 1"/>
                <a:gd name="f190" fmla="*/ 370 f186 1"/>
                <a:gd name="f191" fmla="*/ 137 f186 1"/>
                <a:gd name="f192" fmla="*/ 364 f186 1"/>
                <a:gd name="f193" fmla="*/ 119 f186 1"/>
                <a:gd name="f194" fmla="*/ 356 f186 1"/>
                <a:gd name="f195" fmla="*/ 29 f186 1"/>
                <a:gd name="f196" fmla="*/ 252 f186 1"/>
                <a:gd name="f197" fmla="*/ 16 f186 1"/>
                <a:gd name="f198" fmla="*/ 230 f186 1"/>
                <a:gd name="f199" fmla="*/ 4 f186 1"/>
                <a:gd name="f200" fmla="*/ 193 f186 1"/>
                <a:gd name="f201" fmla="*/ 32 f186 1"/>
                <a:gd name="f202" fmla="*/ 174 f186 1"/>
                <a:gd name="f203" fmla="*/ 42 f186 1"/>
                <a:gd name="f204" fmla="*/ 162 f186 1"/>
                <a:gd name="f205" fmla="*/ 51 f186 1"/>
                <a:gd name="f206" fmla="*/ 87 f186 1"/>
                <a:gd name="f207" fmla="*/ 89 f186 1"/>
                <a:gd name="f208" fmla="*/ 93 f186 1"/>
                <a:gd name="f209" fmla="*/ 35 f186 1"/>
                <a:gd name="f210" fmla="*/ 62 f186 1"/>
                <a:gd name="f211" fmla="*/ 136 f186 1"/>
                <a:gd name="f212" fmla="*/ 54 f186 1"/>
                <a:gd name="f213" fmla="*/ 189 f186 1"/>
                <a:gd name="f214" fmla="*/ 43 f186 1"/>
                <a:gd name="f215" fmla="*/ 236 f186 1"/>
                <a:gd name="f216" fmla="*/ 70 f186 1"/>
                <a:gd name="f217" fmla="*/ 309 f186 1"/>
                <a:gd name="f218" fmla="*/ 166 f186 1"/>
                <a:gd name="f219" fmla="*/ 355 f186 1"/>
                <a:gd name="f220" fmla="*/ 187 f186 1"/>
                <a:gd name="f221" fmla="*/ 361 f186 1"/>
                <a:gd name="f222" fmla="*/ 192 f186 1"/>
                <a:gd name="f223" fmla="*/ 369 f186 1"/>
                <a:gd name="f224" fmla="*/ 204 f186 1"/>
                <a:gd name="f225" fmla="*/ 390 f186 1"/>
                <a:gd name="f226" fmla="*/ 227 f186 1"/>
                <a:gd name="f227" fmla="*/ 378 f186 1"/>
                <a:gd name="f228" fmla="*/ 251 f186 1"/>
                <a:gd name="f229" fmla="*/ 335 f186 1"/>
                <a:gd name="f230" fmla="*/ 313 f186 1"/>
                <a:gd name="f231" fmla="*/ 363 f186 1"/>
                <a:gd name="f232" fmla="*/ 249 f186 1"/>
                <a:gd name="f233" fmla="*/ 373 f186 1"/>
                <a:gd name="f234" fmla="*/ 123 f186 1"/>
                <a:gd name="f235" fmla="*/ 333 f186 1"/>
                <a:gd name="f236" fmla="*/ 37 f186 1"/>
                <a:gd name="f237" fmla="*/ 284 f186 1"/>
                <a:gd name="f238" fmla="*/ 6 f186 1"/>
                <a:gd name="f239" fmla="*/ 289 f186 1"/>
                <a:gd name="f240" fmla="*/ 1 f186 1"/>
                <a:gd name="f241" fmla="*/ 391 f186 1"/>
                <a:gd name="f242" fmla="*/ 145 f186 1"/>
                <a:gd name="f243" fmla="*/ 385 f186 1"/>
                <a:gd name="f244" fmla="*/ 214 f186 1"/>
                <a:gd name="f245" fmla="*/ 392 f186 1"/>
                <a:gd name="f246" fmla="*/ 229 f186 1"/>
                <a:gd name="f247" fmla="*/ 414 f186 1"/>
                <a:gd name="f248" fmla="*/ 259 f186 1"/>
                <a:gd name="f249" fmla="*/ 293 f186 1"/>
                <a:gd name="f250" fmla="*/ 306 f186 1"/>
                <a:gd name="f251" fmla="*/ 283 f186 1"/>
                <a:gd name="f252" fmla="*/ 277 f186 1"/>
                <a:gd name="f253" fmla="*/ 272 f186 1"/>
                <a:gd name="f254" fmla="*/ 376 f186 1"/>
                <a:gd name="f255" fmla="*/ 261 f186 1"/>
                <a:gd name="f256" fmla="*/ 379 f186 1"/>
                <a:gd name="f257" fmla="*/ 195 f186 1"/>
                <a:gd name="f258" fmla="*/ 406 f186 1"/>
                <a:gd name="f259" fmla="*/ 176 f186 1"/>
                <a:gd name="f260" fmla="*/ 393 f186 1"/>
                <a:gd name="f261" fmla="*/ 141 f186 1"/>
                <a:gd name="f262" fmla="*/ 377 f186 1"/>
                <a:gd name="f263" fmla="+- f187 0 f1"/>
                <a:gd name="f264" fmla="*/ f189 1 417"/>
                <a:gd name="f265" fmla="*/ f190 1 417"/>
                <a:gd name="f266" fmla="*/ f191 1 417"/>
                <a:gd name="f267" fmla="*/ f192 1 417"/>
                <a:gd name="f268" fmla="*/ f193 1 417"/>
                <a:gd name="f269" fmla="*/ f194 1 417"/>
                <a:gd name="f270" fmla="*/ f195 1 417"/>
                <a:gd name="f271" fmla="*/ f196 1 417"/>
                <a:gd name="f272" fmla="*/ f197 1 417"/>
                <a:gd name="f273" fmla="*/ f198 1 417"/>
                <a:gd name="f274" fmla="*/ f199 1 417"/>
                <a:gd name="f275" fmla="*/ f200 1 417"/>
                <a:gd name="f276" fmla="*/ f201 1 417"/>
                <a:gd name="f277" fmla="*/ f202 1 417"/>
                <a:gd name="f278" fmla="*/ f203 1 417"/>
                <a:gd name="f279" fmla="*/ f204 1 417"/>
                <a:gd name="f280" fmla="*/ f205 1 417"/>
                <a:gd name="f281" fmla="*/ f206 1 417"/>
                <a:gd name="f282" fmla="*/ f207 1 417"/>
                <a:gd name="f283" fmla="*/ f208 1 417"/>
                <a:gd name="f284" fmla="*/ f209 1 417"/>
                <a:gd name="f285" fmla="*/ f210 1 417"/>
                <a:gd name="f286" fmla="*/ f211 1 417"/>
                <a:gd name="f287" fmla="*/ f212 1 417"/>
                <a:gd name="f288" fmla="*/ f213 1 417"/>
                <a:gd name="f289" fmla="*/ f214 1 417"/>
                <a:gd name="f290" fmla="*/ f215 1 417"/>
                <a:gd name="f291" fmla="*/ f216 1 417"/>
                <a:gd name="f292" fmla="*/ f217 1 417"/>
                <a:gd name="f293" fmla="*/ f218 1 417"/>
                <a:gd name="f294" fmla="*/ f219 1 417"/>
                <a:gd name="f295" fmla="*/ f220 1 417"/>
                <a:gd name="f296" fmla="*/ f221 1 417"/>
                <a:gd name="f297" fmla="*/ f222 1 417"/>
                <a:gd name="f298" fmla="*/ f223 1 417"/>
                <a:gd name="f299" fmla="*/ f224 1 417"/>
                <a:gd name="f300" fmla="*/ f225 1 417"/>
                <a:gd name="f301" fmla="*/ f226 1 417"/>
                <a:gd name="f302" fmla="*/ f227 1 417"/>
                <a:gd name="f303" fmla="*/ f228 1 417"/>
                <a:gd name="f304" fmla="*/ f229 1 417"/>
                <a:gd name="f305" fmla="*/ f230 1 417"/>
                <a:gd name="f306" fmla="*/ f231 1 417"/>
                <a:gd name="f307" fmla="*/ f232 1 417"/>
                <a:gd name="f308" fmla="*/ f233 1 417"/>
                <a:gd name="f309" fmla="*/ f234 1 417"/>
                <a:gd name="f310" fmla="*/ f235 1 417"/>
                <a:gd name="f311" fmla="*/ f236 1 417"/>
                <a:gd name="f312" fmla="*/ f237 1 417"/>
                <a:gd name="f313" fmla="*/ f238 1 417"/>
                <a:gd name="f314" fmla="*/ f239 1 417"/>
                <a:gd name="f315" fmla="*/ f240 1 417"/>
                <a:gd name="f316" fmla="*/ f241 1 417"/>
                <a:gd name="f317" fmla="*/ f242 1 417"/>
                <a:gd name="f318" fmla="*/ f243 1 417"/>
                <a:gd name="f319" fmla="*/ f244 1 417"/>
                <a:gd name="f320" fmla="*/ f245 1 417"/>
                <a:gd name="f321" fmla="*/ f246 1 417"/>
                <a:gd name="f322" fmla="*/ f247 1 417"/>
                <a:gd name="f323" fmla="*/ f248 1 417"/>
                <a:gd name="f324" fmla="*/ f249 1 417"/>
                <a:gd name="f325" fmla="*/ f250 1 417"/>
                <a:gd name="f326" fmla="*/ f251 1 417"/>
                <a:gd name="f327" fmla="*/ f252 1 417"/>
                <a:gd name="f328" fmla="*/ f253 1 417"/>
                <a:gd name="f329" fmla="*/ f254 1 417"/>
                <a:gd name="f330" fmla="*/ f255 1 417"/>
                <a:gd name="f331" fmla="*/ f256 1 417"/>
                <a:gd name="f332" fmla="*/ f257 1 417"/>
                <a:gd name="f333" fmla="*/ f258 1 417"/>
                <a:gd name="f334" fmla="*/ f259 1 417"/>
                <a:gd name="f335" fmla="*/ f260 1 417"/>
                <a:gd name="f336" fmla="*/ f261 1 417"/>
                <a:gd name="f337" fmla="*/ f262 1 417"/>
                <a:gd name="f338" fmla="*/ 0 1 f188"/>
                <a:gd name="f339" fmla="*/ f184 1 f188"/>
                <a:gd name="f340" fmla="*/ f264 1 f188"/>
                <a:gd name="f341" fmla="*/ f265 1 f188"/>
                <a:gd name="f342" fmla="*/ f266 1 f188"/>
                <a:gd name="f343" fmla="*/ f267 1 f188"/>
                <a:gd name="f344" fmla="*/ f268 1 f188"/>
                <a:gd name="f345" fmla="*/ f269 1 f188"/>
                <a:gd name="f346" fmla="*/ f270 1 f188"/>
                <a:gd name="f347" fmla="*/ f271 1 f188"/>
                <a:gd name="f348" fmla="*/ f272 1 f188"/>
                <a:gd name="f349" fmla="*/ f273 1 f188"/>
                <a:gd name="f350" fmla="*/ f274 1 f188"/>
                <a:gd name="f351" fmla="*/ f275 1 f188"/>
                <a:gd name="f352" fmla="*/ f276 1 f188"/>
                <a:gd name="f353" fmla="*/ f277 1 f188"/>
                <a:gd name="f354" fmla="*/ f278 1 f188"/>
                <a:gd name="f355" fmla="*/ f279 1 f188"/>
                <a:gd name="f356" fmla="*/ f280 1 f188"/>
                <a:gd name="f357" fmla="*/ f281 1 f188"/>
                <a:gd name="f358" fmla="*/ f282 1 f188"/>
                <a:gd name="f359" fmla="*/ f283 1 f188"/>
                <a:gd name="f360" fmla="*/ f284 1 f188"/>
                <a:gd name="f361" fmla="*/ f285 1 f188"/>
                <a:gd name="f362" fmla="*/ f286 1 f188"/>
                <a:gd name="f363" fmla="*/ f287 1 f188"/>
                <a:gd name="f364" fmla="*/ f288 1 f188"/>
                <a:gd name="f365" fmla="*/ f289 1 f188"/>
                <a:gd name="f366" fmla="*/ f290 1 f188"/>
                <a:gd name="f367" fmla="*/ f291 1 f188"/>
                <a:gd name="f368" fmla="*/ f292 1 f188"/>
                <a:gd name="f369" fmla="*/ f293 1 f188"/>
                <a:gd name="f370" fmla="*/ f294 1 f188"/>
                <a:gd name="f371" fmla="*/ f295 1 f188"/>
                <a:gd name="f372" fmla="*/ f296 1 f188"/>
                <a:gd name="f373" fmla="*/ f297 1 f188"/>
                <a:gd name="f374" fmla="*/ f298 1 f188"/>
                <a:gd name="f375" fmla="*/ f299 1 f188"/>
                <a:gd name="f376" fmla="*/ f300 1 f188"/>
                <a:gd name="f377" fmla="*/ f301 1 f188"/>
                <a:gd name="f378" fmla="*/ f302 1 f188"/>
                <a:gd name="f379" fmla="*/ f303 1 f188"/>
                <a:gd name="f380" fmla="*/ f304 1 f188"/>
                <a:gd name="f381" fmla="*/ f305 1 f188"/>
                <a:gd name="f382" fmla="*/ f306 1 f188"/>
                <a:gd name="f383" fmla="*/ f307 1 f188"/>
                <a:gd name="f384" fmla="*/ f308 1 f188"/>
                <a:gd name="f385" fmla="*/ f309 1 f188"/>
                <a:gd name="f386" fmla="*/ f310 1 f188"/>
                <a:gd name="f387" fmla="*/ f311 1 f188"/>
                <a:gd name="f388" fmla="*/ f312 1 f188"/>
                <a:gd name="f389" fmla="*/ f313 1 f188"/>
                <a:gd name="f390" fmla="*/ f314 1 f188"/>
                <a:gd name="f391" fmla="*/ f315 1 f188"/>
                <a:gd name="f392" fmla="*/ f316 1 f188"/>
                <a:gd name="f393" fmla="*/ f317 1 f188"/>
                <a:gd name="f394" fmla="*/ f318 1 f188"/>
                <a:gd name="f395" fmla="*/ f319 1 f188"/>
                <a:gd name="f396" fmla="*/ f320 1 f188"/>
                <a:gd name="f397" fmla="*/ f321 1 f188"/>
                <a:gd name="f398" fmla="*/ f322 1 f188"/>
                <a:gd name="f399" fmla="*/ f323 1 f188"/>
                <a:gd name="f400" fmla="*/ f324 1 f188"/>
                <a:gd name="f401" fmla="*/ f325 1 f188"/>
                <a:gd name="f402" fmla="*/ f326 1 f188"/>
                <a:gd name="f403" fmla="*/ f327 1 f188"/>
                <a:gd name="f404" fmla="*/ f328 1 f188"/>
                <a:gd name="f405" fmla="*/ f329 1 f188"/>
                <a:gd name="f406" fmla="*/ f330 1 f188"/>
                <a:gd name="f407" fmla="*/ f331 1 f188"/>
                <a:gd name="f408" fmla="*/ f332 1 f188"/>
                <a:gd name="f409" fmla="*/ f333 1 f188"/>
                <a:gd name="f410" fmla="*/ f334 1 f188"/>
                <a:gd name="f411" fmla="*/ f335 1 f188"/>
                <a:gd name="f412" fmla="*/ f336 1 f188"/>
                <a:gd name="f413" fmla="*/ f337 1 f188"/>
                <a:gd name="f414" fmla="*/ f338 f181 1"/>
                <a:gd name="f415" fmla="*/ f339 f181 1"/>
                <a:gd name="f416" fmla="*/ f339 f182 1"/>
                <a:gd name="f417" fmla="*/ f338 f182 1"/>
                <a:gd name="f418" fmla="*/ f340 f181 1"/>
                <a:gd name="f419" fmla="*/ f341 f182 1"/>
                <a:gd name="f420" fmla="*/ f342 f181 1"/>
                <a:gd name="f421" fmla="*/ f343 f182 1"/>
                <a:gd name="f422" fmla="*/ f344 f181 1"/>
                <a:gd name="f423" fmla="*/ f345 f182 1"/>
                <a:gd name="f424" fmla="*/ f346 f181 1"/>
                <a:gd name="f425" fmla="*/ f347 f182 1"/>
                <a:gd name="f426" fmla="*/ f348 f181 1"/>
                <a:gd name="f427" fmla="*/ f349 f182 1"/>
                <a:gd name="f428" fmla="*/ f350 f181 1"/>
                <a:gd name="f429" fmla="*/ f351 f182 1"/>
                <a:gd name="f430" fmla="*/ f352 f181 1"/>
                <a:gd name="f431" fmla="*/ f353 f182 1"/>
                <a:gd name="f432" fmla="*/ f354 f181 1"/>
                <a:gd name="f433" fmla="*/ f355 f182 1"/>
                <a:gd name="f434" fmla="*/ f356 f181 1"/>
                <a:gd name="f435" fmla="*/ f357 f182 1"/>
                <a:gd name="f436" fmla="*/ f358 f181 1"/>
                <a:gd name="f437" fmla="*/ f346 f182 1"/>
                <a:gd name="f438" fmla="*/ f359 f181 1"/>
                <a:gd name="f439" fmla="*/ f360 f182 1"/>
                <a:gd name="f440" fmla="*/ f361 f181 1"/>
                <a:gd name="f441" fmla="*/ f362 f182 1"/>
                <a:gd name="f442" fmla="*/ f363 f181 1"/>
                <a:gd name="f443" fmla="*/ f364 f182 1"/>
                <a:gd name="f444" fmla="*/ f365 f181 1"/>
                <a:gd name="f445" fmla="*/ f366 f182 1"/>
                <a:gd name="f446" fmla="*/ f367 f181 1"/>
                <a:gd name="f447" fmla="*/ f368 f182 1"/>
                <a:gd name="f448" fmla="*/ f369 f181 1"/>
                <a:gd name="f449" fmla="*/ f370 f182 1"/>
                <a:gd name="f450" fmla="*/ f371 f181 1"/>
                <a:gd name="f451" fmla="*/ f372 f182 1"/>
                <a:gd name="f452" fmla="*/ f373 f181 1"/>
                <a:gd name="f453" fmla="*/ f374 f182 1"/>
                <a:gd name="f454" fmla="*/ f375 f181 1"/>
                <a:gd name="f455" fmla="*/ f376 f182 1"/>
                <a:gd name="f456" fmla="*/ f377 f181 1"/>
                <a:gd name="f457" fmla="*/ f378 f182 1"/>
                <a:gd name="f458" fmla="*/ f379 f181 1"/>
                <a:gd name="f459" fmla="*/ f380 f181 1"/>
                <a:gd name="f460" fmla="*/ f381 f182 1"/>
                <a:gd name="f461" fmla="*/ f382 f181 1"/>
                <a:gd name="f462" fmla="*/ f383 f182 1"/>
                <a:gd name="f463" fmla="*/ f384 f181 1"/>
                <a:gd name="f464" fmla="*/ f385 f182 1"/>
                <a:gd name="f465" fmla="*/ f386 f181 1"/>
                <a:gd name="f466" fmla="*/ f387 f182 1"/>
                <a:gd name="f467" fmla="*/ f388 f181 1"/>
                <a:gd name="f468" fmla="*/ f389 f182 1"/>
                <a:gd name="f469" fmla="*/ f390 f181 1"/>
                <a:gd name="f470" fmla="*/ f391 f182 1"/>
                <a:gd name="f471" fmla="*/ f392 f181 1"/>
                <a:gd name="f472" fmla="*/ f393 f182 1"/>
                <a:gd name="f473" fmla="*/ f394 f181 1"/>
                <a:gd name="f474" fmla="*/ f395 f182 1"/>
                <a:gd name="f475" fmla="*/ f396 f181 1"/>
                <a:gd name="f476" fmla="*/ f397 f182 1"/>
                <a:gd name="f477" fmla="*/ f398 f181 1"/>
                <a:gd name="f478" fmla="*/ f399 f182 1"/>
                <a:gd name="f479" fmla="*/ f400 f182 1"/>
                <a:gd name="f480" fmla="*/ f401 f182 1"/>
                <a:gd name="f481" fmla="*/ f402 f181 1"/>
                <a:gd name="f482" fmla="*/ f403 f181 1"/>
                <a:gd name="f483" fmla="*/ f404 f181 1"/>
                <a:gd name="f484" fmla="*/ f405 f182 1"/>
                <a:gd name="f485" fmla="*/ f406 f181 1"/>
                <a:gd name="f486" fmla="*/ f407 f182 1"/>
                <a:gd name="f487" fmla="*/ f383 f181 1"/>
                <a:gd name="f488" fmla="*/ f392 f182 1"/>
                <a:gd name="f489" fmla="*/ f408 f181 1"/>
                <a:gd name="f490" fmla="*/ f409 f182 1"/>
                <a:gd name="f491" fmla="*/ f410 f181 1"/>
                <a:gd name="f492" fmla="*/ f411 f182 1"/>
                <a:gd name="f493" fmla="*/ f412 f181 1"/>
                <a:gd name="f494" fmla="*/ f413 f1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3">
                  <a:pos x="f418" y="f419"/>
                </a:cxn>
                <a:cxn ang="f263">
                  <a:pos x="f420" y="f421"/>
                </a:cxn>
                <a:cxn ang="f263">
                  <a:pos x="f422" y="f423"/>
                </a:cxn>
                <a:cxn ang="f263">
                  <a:pos x="f424" y="f425"/>
                </a:cxn>
                <a:cxn ang="f263">
                  <a:pos x="f426" y="f427"/>
                </a:cxn>
                <a:cxn ang="f263">
                  <a:pos x="f428" y="f429"/>
                </a:cxn>
                <a:cxn ang="f263">
                  <a:pos x="f430" y="f431"/>
                </a:cxn>
                <a:cxn ang="f263">
                  <a:pos x="f432" y="f433"/>
                </a:cxn>
                <a:cxn ang="f263">
                  <a:pos x="f434" y="f435"/>
                </a:cxn>
                <a:cxn ang="f263">
                  <a:pos x="f436" y="f437"/>
                </a:cxn>
                <a:cxn ang="f263">
                  <a:pos x="f438" y="f439"/>
                </a:cxn>
                <a:cxn ang="f263">
                  <a:pos x="f440" y="f441"/>
                </a:cxn>
                <a:cxn ang="f263">
                  <a:pos x="f442" y="f443"/>
                </a:cxn>
                <a:cxn ang="f263">
                  <a:pos x="f444" y="f445"/>
                </a:cxn>
                <a:cxn ang="f263">
                  <a:pos x="f446" y="f447"/>
                </a:cxn>
                <a:cxn ang="f263">
                  <a:pos x="f448" y="f449"/>
                </a:cxn>
                <a:cxn ang="f263">
                  <a:pos x="f450" y="f451"/>
                </a:cxn>
                <a:cxn ang="f263">
                  <a:pos x="f452" y="f453"/>
                </a:cxn>
                <a:cxn ang="f263">
                  <a:pos x="f454" y="f455"/>
                </a:cxn>
                <a:cxn ang="f263">
                  <a:pos x="f456" y="f457"/>
                </a:cxn>
                <a:cxn ang="f263">
                  <a:pos x="f458" y="f449"/>
                </a:cxn>
                <a:cxn ang="f263">
                  <a:pos x="f459" y="f460"/>
                </a:cxn>
                <a:cxn ang="f263">
                  <a:pos x="f461" y="f462"/>
                </a:cxn>
                <a:cxn ang="f263">
                  <a:pos x="f463" y="f464"/>
                </a:cxn>
                <a:cxn ang="f263">
                  <a:pos x="f465" y="f466"/>
                </a:cxn>
                <a:cxn ang="f263">
                  <a:pos x="f467" y="f468"/>
                </a:cxn>
                <a:cxn ang="f263">
                  <a:pos x="f469" y="f470"/>
                </a:cxn>
                <a:cxn ang="f263">
                  <a:pos x="f471" y="f472"/>
                </a:cxn>
                <a:cxn ang="f263">
                  <a:pos x="f473" y="f474"/>
                </a:cxn>
                <a:cxn ang="f263">
                  <a:pos x="f475" y="f476"/>
                </a:cxn>
                <a:cxn ang="f263">
                  <a:pos x="f477" y="f478"/>
                </a:cxn>
                <a:cxn ang="f263">
                  <a:pos x="f473" y="f479"/>
                </a:cxn>
                <a:cxn ang="f263">
                  <a:pos x="f461" y="f480"/>
                </a:cxn>
                <a:cxn ang="f263">
                  <a:pos x="f481" y="f451"/>
                </a:cxn>
                <a:cxn ang="f263">
                  <a:pos x="f482" y="f453"/>
                </a:cxn>
                <a:cxn ang="f263">
                  <a:pos x="f483" y="f484"/>
                </a:cxn>
                <a:cxn ang="f263">
                  <a:pos x="f485" y="f486"/>
                </a:cxn>
                <a:cxn ang="f263">
                  <a:pos x="f487" y="f488"/>
                </a:cxn>
                <a:cxn ang="f263">
                  <a:pos x="f489" y="f490"/>
                </a:cxn>
                <a:cxn ang="f263">
                  <a:pos x="f491" y="f492"/>
                </a:cxn>
                <a:cxn ang="f263">
                  <a:pos x="f493" y="f494"/>
                </a:cxn>
                <a:cxn ang="f263">
                  <a:pos x="f418" y="f419"/>
                </a:cxn>
              </a:cxnLst>
              <a:rect l="f414" t="f417" r="f415" b="f416"/>
              <a:pathLst>
                <a:path w="417" h="417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5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4" y="f46"/>
                    <a:pt x="f47" y="f48"/>
                  </a:cubicBezTo>
                  <a:cubicBezTo>
                    <a:pt x="f49" y="f13"/>
                    <a:pt x="f50" y="f51"/>
                    <a:pt x="f52" y="f53"/>
                  </a:cubicBezTo>
                  <a:cubicBezTo>
                    <a:pt x="f54" y="f55"/>
                    <a:pt x="f21" y="f56"/>
                    <a:pt x="f57" y="f25"/>
                  </a:cubicBezTo>
                  <a:cubicBezTo>
                    <a:pt x="f58" y="f27"/>
                    <a:pt x="f58" y="f42"/>
                    <a:pt x="f59" y="f60"/>
                  </a:cubicBezTo>
                  <a:cubicBezTo>
                    <a:pt x="f61" y="f62"/>
                    <a:pt x="f63" y="f64"/>
                    <a:pt x="f55" y="f65"/>
                  </a:cubicBezTo>
                  <a:cubicBezTo>
                    <a:pt x="f62" y="f66"/>
                    <a:pt x="f67" y="f41"/>
                    <a:pt x="f54" y="f68"/>
                  </a:cubicBezTo>
                  <a:cubicBezTo>
                    <a:pt x="f69" y="f70"/>
                    <a:pt x="f49" y="f71"/>
                    <a:pt x="f56" y="f30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2" y="f85"/>
                    <a:pt x="f86" y="f87"/>
                  </a:cubicBezTo>
                  <a:cubicBezTo>
                    <a:pt x="f88" y="f89"/>
                    <a:pt x="f90" y="f91"/>
                    <a:pt x="f92" y="f12"/>
                  </a:cubicBezTo>
                  <a:cubicBezTo>
                    <a:pt x="f45" y="f93"/>
                    <a:pt x="f94" y="f95"/>
                    <a:pt x="f70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1" y="f18"/>
                    <a:pt x="f103" y="f85"/>
                    <a:pt x="f104" y="f83"/>
                  </a:cubicBezTo>
                  <a:cubicBezTo>
                    <a:pt x="f105" y="f106"/>
                    <a:pt x="f107" y="f79"/>
                    <a:pt x="f108" y="f109"/>
                  </a:cubicBezTo>
                  <a:cubicBezTo>
                    <a:pt x="f20" y="f110"/>
                    <a:pt x="f14" y="f111"/>
                    <a:pt x="f89" y="f112"/>
                  </a:cubicBezTo>
                  <a:cubicBezTo>
                    <a:pt x="f89" y="f113"/>
                    <a:pt x="f114" y="f115"/>
                    <a:pt x="f116" y="f117"/>
                  </a:cubicBezTo>
                  <a:cubicBezTo>
                    <a:pt x="f118" y="f53"/>
                    <a:pt x="f87" y="f67"/>
                    <a:pt x="f119" y="f120"/>
                  </a:cubicBezTo>
                  <a:cubicBezTo>
                    <a:pt x="f121" y="f29"/>
                    <a:pt x="f122" y="f123"/>
                    <a:pt x="f124" y="f125"/>
                  </a:cubicBezTo>
                  <a:cubicBezTo>
                    <a:pt x="f124" y="f126"/>
                    <a:pt x="f127" y="f5"/>
                    <a:pt x="f128" y="f129"/>
                  </a:cubicBezTo>
                  <a:cubicBezTo>
                    <a:pt x="f130" y="f123"/>
                    <a:pt x="f131" y="f132"/>
                    <a:pt x="f100" y="f133"/>
                  </a:cubicBezTo>
                  <a:cubicBezTo>
                    <a:pt x="f134" y="f46"/>
                    <a:pt x="f135" y="f136"/>
                    <a:pt x="f137" y="f97"/>
                  </a:cubicBezTo>
                  <a:cubicBezTo>
                    <a:pt x="f138" y="f71"/>
                    <a:pt x="f139" y="f99"/>
                    <a:pt x="f140" y="f141"/>
                  </a:cubicBezTo>
                  <a:cubicBezTo>
                    <a:pt x="f142" y="f32"/>
                    <a:pt x="f6" y="f28"/>
                    <a:pt x="f143" y="f144"/>
                  </a:cubicBezTo>
                  <a:cubicBezTo>
                    <a:pt x="f145" y="f146"/>
                    <a:pt x="f147" y="f148"/>
                    <a:pt x="f137" y="f149"/>
                  </a:cubicBezTo>
                  <a:cubicBezTo>
                    <a:pt x="f150" y="f151"/>
                    <a:pt x="f10" y="f110"/>
                    <a:pt x="f89" y="f152"/>
                  </a:cubicBezTo>
                  <a:cubicBezTo>
                    <a:pt x="f153" y="f154"/>
                    <a:pt x="f155" y="f156"/>
                    <a:pt x="f105" y="f87"/>
                  </a:cubicBezTo>
                  <a:cubicBezTo>
                    <a:pt x="f157" y="f158"/>
                    <a:pt x="f159" y="f16"/>
                    <a:pt x="f146" y="f12"/>
                  </a:cubicBezTo>
                  <a:cubicBezTo>
                    <a:pt x="f160" y="f116"/>
                    <a:pt x="f161" y="f162"/>
                    <a:pt x="f163" y="f164"/>
                  </a:cubicBezTo>
                  <a:cubicBezTo>
                    <a:pt x="f165" y="f102"/>
                    <a:pt x="f166" y="f102"/>
                    <a:pt x="f167" y="f118"/>
                  </a:cubicBezTo>
                  <a:cubicBezTo>
                    <a:pt x="f168" y="f118"/>
                    <a:pt x="f26" y="f135"/>
                    <a:pt x="f112" y="f100"/>
                  </a:cubicBezTo>
                  <a:cubicBezTo>
                    <a:pt x="f169" y="f143"/>
                    <a:pt x="f71" y="f6"/>
                    <a:pt x="f90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82" y="f177"/>
                    <a:pt x="f178" y="f179"/>
                    <a:pt x="f11" y="f179"/>
                  </a:cubicBezTo>
                  <a:cubicBezTo>
                    <a:pt x="f13" y="f164"/>
                    <a:pt x="f7" y="f162"/>
                    <a:pt x="f7" y="f8"/>
                  </a:cubicBezTo>
                  <a:close/>
                </a:path>
              </a:pathLst>
            </a:custGeom>
            <a:solidFill>
              <a:srgbClr val="AF795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C0C3FD35-213C-784A-F2E6-99E66ED89A6E}"/>
                </a:ext>
              </a:extLst>
            </p:cNvPr>
            <p:cNvSpPr/>
            <p:nvPr/>
          </p:nvSpPr>
          <p:spPr>
            <a:xfrm>
              <a:off x="12668253" y="3408361"/>
              <a:ext cx="1579561" cy="2717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"/>
                <a:gd name="f7" fmla="val 392"/>
                <a:gd name="f8" fmla="val 38"/>
                <a:gd name="f9" fmla="val 9"/>
                <a:gd name="f10" fmla="val 369"/>
                <a:gd name="f11" fmla="val 338"/>
                <a:gd name="f12" fmla="val 303"/>
                <a:gd name="f13" fmla="val 20"/>
                <a:gd name="f14" fmla="val 262"/>
                <a:gd name="f15" fmla="val 30"/>
                <a:gd name="f16" fmla="val 220"/>
                <a:gd name="f17" fmla="val 28"/>
                <a:gd name="f18" fmla="val 176"/>
                <a:gd name="f19" fmla="val 149"/>
                <a:gd name="f20" fmla="val 39"/>
                <a:gd name="f21" fmla="val 126"/>
                <a:gd name="f22" fmla="val 62"/>
                <a:gd name="f23" fmla="val 110"/>
                <a:gd name="f24" fmla="val 84"/>
                <a:gd name="f25" fmla="val 90"/>
                <a:gd name="f26" fmla="val 113"/>
                <a:gd name="f27" fmla="val 86"/>
                <a:gd name="f28" fmla="val 138"/>
                <a:gd name="f29" fmla="val 74"/>
                <a:gd name="f30" fmla="val 144"/>
                <a:gd name="f31" fmla="val 71"/>
                <a:gd name="f32" fmla="val 150"/>
                <a:gd name="f33" fmla="val 69"/>
                <a:gd name="f34" fmla="val 156"/>
                <a:gd name="f35" fmla="val 66"/>
                <a:gd name="f36" fmla="val 169"/>
                <a:gd name="f37" fmla="val 58"/>
                <a:gd name="f38" fmla="val 170"/>
                <a:gd name="f39" fmla="val 49"/>
                <a:gd name="f40" fmla="val 159"/>
                <a:gd name="f41" fmla="val 36"/>
                <a:gd name="f42" fmla="val 165"/>
                <a:gd name="f43" fmla="val 16"/>
                <a:gd name="f44" fmla="val 183"/>
                <a:gd name="f45" fmla="val 11"/>
                <a:gd name="f46" fmla="val 198"/>
                <a:gd name="f47" fmla="val 5"/>
                <a:gd name="f48" fmla="val 210"/>
                <a:gd name="f49" fmla="val 222"/>
                <a:gd name="f50" fmla="val 14"/>
                <a:gd name="f51" fmla="val 225"/>
                <a:gd name="f52" fmla="val 25"/>
                <a:gd name="f53" fmla="val 37"/>
                <a:gd name="f54" fmla="val 215"/>
                <a:gd name="f55" fmla="val 35"/>
                <a:gd name="f56" fmla="val 207"/>
                <a:gd name="f57" fmla="val 201"/>
                <a:gd name="f58" fmla="val 32"/>
                <a:gd name="f59" fmla="val 203"/>
                <a:gd name="f60" fmla="val 17"/>
                <a:gd name="f61" fmla="val 190"/>
                <a:gd name="f62" fmla="val 24"/>
                <a:gd name="f63" fmla="val 178"/>
                <a:gd name="f64" fmla="val 44"/>
                <a:gd name="f65" fmla="val 181"/>
                <a:gd name="f66" fmla="val 56"/>
                <a:gd name="f67" fmla="val 63"/>
                <a:gd name="f68" fmla="val 184"/>
                <a:gd name="f69" fmla="val 70"/>
                <a:gd name="f70" fmla="val 77"/>
                <a:gd name="f71" fmla="val 89"/>
                <a:gd name="f72" fmla="val 154"/>
                <a:gd name="f73" fmla="val 140"/>
                <a:gd name="f74" fmla="val 94"/>
                <a:gd name="f75" fmla="val 99"/>
                <a:gd name="f76" fmla="val 112"/>
                <a:gd name="f77" fmla="val 104"/>
                <a:gd name="f78" fmla="val 111"/>
                <a:gd name="f79" fmla="val 72"/>
                <a:gd name="f80" fmla="val 125"/>
                <a:gd name="f81" fmla="val 57"/>
                <a:gd name="f82" fmla="val 147"/>
                <a:gd name="f83" fmla="val 214"/>
                <a:gd name="f84" fmla="val 52"/>
                <a:gd name="f85" fmla="val 249"/>
                <a:gd name="f86" fmla="val 282"/>
                <a:gd name="f87" fmla="val 33"/>
                <a:gd name="f88" fmla="val 288"/>
                <a:gd name="f89" fmla="val 294"/>
                <a:gd name="f90" fmla="val 300"/>
                <a:gd name="f91" fmla="val 26"/>
                <a:gd name="f92" fmla="val 327"/>
                <a:gd name="f93" fmla="val 352"/>
                <a:gd name="f94" fmla="val 377"/>
                <a:gd name="f95" fmla="val 42"/>
                <a:gd name="f96" fmla="val 381"/>
                <a:gd name="f97" fmla="val 48"/>
                <a:gd name="f98" fmla="val 388"/>
                <a:gd name="f99" fmla="+- 0 0 -90"/>
                <a:gd name="f100" fmla="*/ f3 1 228"/>
                <a:gd name="f101" fmla="*/ f4 1 392"/>
                <a:gd name="f102" fmla="val f5"/>
                <a:gd name="f103" fmla="val f6"/>
                <a:gd name="f104" fmla="val f7"/>
                <a:gd name="f105" fmla="*/ f99 f0 1"/>
                <a:gd name="f106" fmla="+- f104 0 f102"/>
                <a:gd name="f107" fmla="+- f103 0 f102"/>
                <a:gd name="f108" fmla="*/ f105 1 f2"/>
                <a:gd name="f109" fmla="*/ f107 1 228"/>
                <a:gd name="f110" fmla="*/ f106 1 392"/>
                <a:gd name="f111" fmla="*/ 38 f107 1"/>
                <a:gd name="f112" fmla="*/ 392 f106 1"/>
                <a:gd name="f113" fmla="*/ 9 f107 1"/>
                <a:gd name="f114" fmla="*/ 303 f106 1"/>
                <a:gd name="f115" fmla="*/ 28 f107 1"/>
                <a:gd name="f116" fmla="*/ 176 f106 1"/>
                <a:gd name="f117" fmla="*/ 62 f107 1"/>
                <a:gd name="f118" fmla="*/ 110 f106 1"/>
                <a:gd name="f119" fmla="*/ 138 f107 1"/>
                <a:gd name="f120" fmla="*/ 74 f106 1"/>
                <a:gd name="f121" fmla="*/ 156 f107 1"/>
                <a:gd name="f122" fmla="*/ 66 f106 1"/>
                <a:gd name="f123" fmla="*/ 159 f107 1"/>
                <a:gd name="f124" fmla="*/ 36 f106 1"/>
                <a:gd name="f125" fmla="*/ 198 f107 1"/>
                <a:gd name="f126" fmla="*/ 5 f106 1"/>
                <a:gd name="f127" fmla="*/ 225 f107 1"/>
                <a:gd name="f128" fmla="*/ 25 f106 1"/>
                <a:gd name="f129" fmla="*/ 207 f107 1"/>
                <a:gd name="f130" fmla="*/ 35 f106 1"/>
                <a:gd name="f131" fmla="*/ 190 f107 1"/>
                <a:gd name="f132" fmla="*/ 24 f106 1"/>
                <a:gd name="f133" fmla="*/ 181 f107 1"/>
                <a:gd name="f134" fmla="*/ 56 f106 1"/>
                <a:gd name="f135" fmla="*/ 77 f106 1"/>
                <a:gd name="f136" fmla="*/ 140 f107 1"/>
                <a:gd name="f137" fmla="*/ 94 f106 1"/>
                <a:gd name="f138" fmla="*/ 99 f107 1"/>
                <a:gd name="f139" fmla="*/ 111 f106 1"/>
                <a:gd name="f140" fmla="*/ 56 f107 1"/>
                <a:gd name="f141" fmla="*/ 178 f106 1"/>
                <a:gd name="f142" fmla="*/ 35 f107 1"/>
                <a:gd name="f143" fmla="*/ 282 f106 1"/>
                <a:gd name="f144" fmla="*/ 30 f107 1"/>
                <a:gd name="f145" fmla="*/ 300 f106 1"/>
                <a:gd name="f146" fmla="*/ 39 f107 1"/>
                <a:gd name="f147" fmla="*/ 377 f106 1"/>
                <a:gd name="f148" fmla="+- f108 0 f1"/>
                <a:gd name="f149" fmla="*/ f111 1 228"/>
                <a:gd name="f150" fmla="*/ f112 1 392"/>
                <a:gd name="f151" fmla="*/ f113 1 228"/>
                <a:gd name="f152" fmla="*/ f114 1 392"/>
                <a:gd name="f153" fmla="*/ f115 1 228"/>
                <a:gd name="f154" fmla="*/ f116 1 392"/>
                <a:gd name="f155" fmla="*/ f117 1 228"/>
                <a:gd name="f156" fmla="*/ f118 1 392"/>
                <a:gd name="f157" fmla="*/ f119 1 228"/>
                <a:gd name="f158" fmla="*/ f120 1 392"/>
                <a:gd name="f159" fmla="*/ f121 1 228"/>
                <a:gd name="f160" fmla="*/ f122 1 392"/>
                <a:gd name="f161" fmla="*/ f123 1 228"/>
                <a:gd name="f162" fmla="*/ f124 1 392"/>
                <a:gd name="f163" fmla="*/ f125 1 228"/>
                <a:gd name="f164" fmla="*/ f126 1 392"/>
                <a:gd name="f165" fmla="*/ f127 1 228"/>
                <a:gd name="f166" fmla="*/ f128 1 392"/>
                <a:gd name="f167" fmla="*/ f129 1 228"/>
                <a:gd name="f168" fmla="*/ f130 1 392"/>
                <a:gd name="f169" fmla="*/ f131 1 228"/>
                <a:gd name="f170" fmla="*/ f132 1 392"/>
                <a:gd name="f171" fmla="*/ f133 1 228"/>
                <a:gd name="f172" fmla="*/ f134 1 392"/>
                <a:gd name="f173" fmla="*/ f135 1 392"/>
                <a:gd name="f174" fmla="*/ f136 1 228"/>
                <a:gd name="f175" fmla="*/ f137 1 392"/>
                <a:gd name="f176" fmla="*/ f138 1 228"/>
                <a:gd name="f177" fmla="*/ f139 1 392"/>
                <a:gd name="f178" fmla="*/ f140 1 228"/>
                <a:gd name="f179" fmla="*/ f141 1 392"/>
                <a:gd name="f180" fmla="*/ f142 1 228"/>
                <a:gd name="f181" fmla="*/ f143 1 392"/>
                <a:gd name="f182" fmla="*/ f144 1 228"/>
                <a:gd name="f183" fmla="*/ f145 1 392"/>
                <a:gd name="f184" fmla="*/ f146 1 228"/>
                <a:gd name="f185" fmla="*/ f147 1 392"/>
                <a:gd name="f186" fmla="*/ 0 1 f109"/>
                <a:gd name="f187" fmla="*/ f103 1 f109"/>
                <a:gd name="f188" fmla="*/ 0 1 f110"/>
                <a:gd name="f189" fmla="*/ f104 1 f110"/>
                <a:gd name="f190" fmla="*/ f149 1 f109"/>
                <a:gd name="f191" fmla="*/ f150 1 f110"/>
                <a:gd name="f192" fmla="*/ f151 1 f109"/>
                <a:gd name="f193" fmla="*/ f152 1 f110"/>
                <a:gd name="f194" fmla="*/ f153 1 f109"/>
                <a:gd name="f195" fmla="*/ f154 1 f110"/>
                <a:gd name="f196" fmla="*/ f155 1 f109"/>
                <a:gd name="f197" fmla="*/ f156 1 f110"/>
                <a:gd name="f198" fmla="*/ f157 1 f109"/>
                <a:gd name="f199" fmla="*/ f158 1 f110"/>
                <a:gd name="f200" fmla="*/ f159 1 f109"/>
                <a:gd name="f201" fmla="*/ f160 1 f110"/>
                <a:gd name="f202" fmla="*/ f161 1 f109"/>
                <a:gd name="f203" fmla="*/ f162 1 f110"/>
                <a:gd name="f204" fmla="*/ f163 1 f109"/>
                <a:gd name="f205" fmla="*/ f164 1 f110"/>
                <a:gd name="f206" fmla="*/ f165 1 f109"/>
                <a:gd name="f207" fmla="*/ f166 1 f110"/>
                <a:gd name="f208" fmla="*/ f167 1 f109"/>
                <a:gd name="f209" fmla="*/ f168 1 f110"/>
                <a:gd name="f210" fmla="*/ f169 1 f109"/>
                <a:gd name="f211" fmla="*/ f170 1 f110"/>
                <a:gd name="f212" fmla="*/ f171 1 f109"/>
                <a:gd name="f213" fmla="*/ f172 1 f110"/>
                <a:gd name="f214" fmla="*/ f173 1 f110"/>
                <a:gd name="f215" fmla="*/ f174 1 f109"/>
                <a:gd name="f216" fmla="*/ f175 1 f110"/>
                <a:gd name="f217" fmla="*/ f176 1 f109"/>
                <a:gd name="f218" fmla="*/ f177 1 f110"/>
                <a:gd name="f219" fmla="*/ f178 1 f109"/>
                <a:gd name="f220" fmla="*/ f179 1 f110"/>
                <a:gd name="f221" fmla="*/ f180 1 f109"/>
                <a:gd name="f222" fmla="*/ f181 1 f110"/>
                <a:gd name="f223" fmla="*/ f182 1 f109"/>
                <a:gd name="f224" fmla="*/ f183 1 f110"/>
                <a:gd name="f225" fmla="*/ f184 1 f109"/>
                <a:gd name="f226" fmla="*/ f185 1 f110"/>
                <a:gd name="f227" fmla="*/ f186 f100 1"/>
                <a:gd name="f228" fmla="*/ f187 f100 1"/>
                <a:gd name="f229" fmla="*/ f189 f101 1"/>
                <a:gd name="f230" fmla="*/ f188 f101 1"/>
                <a:gd name="f231" fmla="*/ f190 f100 1"/>
                <a:gd name="f232" fmla="*/ f191 f101 1"/>
                <a:gd name="f233" fmla="*/ f192 f100 1"/>
                <a:gd name="f234" fmla="*/ f193 f101 1"/>
                <a:gd name="f235" fmla="*/ f194 f100 1"/>
                <a:gd name="f236" fmla="*/ f195 f101 1"/>
                <a:gd name="f237" fmla="*/ f196 f100 1"/>
                <a:gd name="f238" fmla="*/ f197 f101 1"/>
                <a:gd name="f239" fmla="*/ f198 f100 1"/>
                <a:gd name="f240" fmla="*/ f199 f101 1"/>
                <a:gd name="f241" fmla="*/ f200 f100 1"/>
                <a:gd name="f242" fmla="*/ f201 f101 1"/>
                <a:gd name="f243" fmla="*/ f202 f100 1"/>
                <a:gd name="f244" fmla="*/ f203 f101 1"/>
                <a:gd name="f245" fmla="*/ f204 f100 1"/>
                <a:gd name="f246" fmla="*/ f205 f101 1"/>
                <a:gd name="f247" fmla="*/ f206 f100 1"/>
                <a:gd name="f248" fmla="*/ f207 f101 1"/>
                <a:gd name="f249" fmla="*/ f208 f100 1"/>
                <a:gd name="f250" fmla="*/ f209 f101 1"/>
                <a:gd name="f251" fmla="*/ f210 f100 1"/>
                <a:gd name="f252" fmla="*/ f211 f101 1"/>
                <a:gd name="f253" fmla="*/ f212 f100 1"/>
                <a:gd name="f254" fmla="*/ f213 f101 1"/>
                <a:gd name="f255" fmla="*/ f214 f101 1"/>
                <a:gd name="f256" fmla="*/ f215 f100 1"/>
                <a:gd name="f257" fmla="*/ f216 f101 1"/>
                <a:gd name="f258" fmla="*/ f217 f100 1"/>
                <a:gd name="f259" fmla="*/ f218 f101 1"/>
                <a:gd name="f260" fmla="*/ f219 f100 1"/>
                <a:gd name="f261" fmla="*/ f220 f101 1"/>
                <a:gd name="f262" fmla="*/ f221 f100 1"/>
                <a:gd name="f263" fmla="*/ f222 f101 1"/>
                <a:gd name="f264" fmla="*/ f223 f100 1"/>
                <a:gd name="f265" fmla="*/ f224 f101 1"/>
                <a:gd name="f266" fmla="*/ f225 f100 1"/>
                <a:gd name="f267" fmla="*/ f226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231" y="f232"/>
                </a:cxn>
                <a:cxn ang="f148">
                  <a:pos x="f233" y="f234"/>
                </a:cxn>
                <a:cxn ang="f148">
                  <a:pos x="f235" y="f236"/>
                </a:cxn>
                <a:cxn ang="f148">
                  <a:pos x="f237" y="f238"/>
                </a:cxn>
                <a:cxn ang="f148">
                  <a:pos x="f239" y="f240"/>
                </a:cxn>
                <a:cxn ang="f148">
                  <a:pos x="f241" y="f242"/>
                </a:cxn>
                <a:cxn ang="f148">
                  <a:pos x="f243" y="f244"/>
                </a:cxn>
                <a:cxn ang="f148">
                  <a:pos x="f245" y="f246"/>
                </a:cxn>
                <a:cxn ang="f148">
                  <a:pos x="f247" y="f248"/>
                </a:cxn>
                <a:cxn ang="f148">
                  <a:pos x="f249" y="f250"/>
                </a:cxn>
                <a:cxn ang="f148">
                  <a:pos x="f251" y="f252"/>
                </a:cxn>
                <a:cxn ang="f148">
                  <a:pos x="f253" y="f254"/>
                </a:cxn>
                <a:cxn ang="f148">
                  <a:pos x="f253" y="f255"/>
                </a:cxn>
                <a:cxn ang="f148">
                  <a:pos x="f256" y="f257"/>
                </a:cxn>
                <a:cxn ang="f148">
                  <a:pos x="f258" y="f259"/>
                </a:cxn>
                <a:cxn ang="f148">
                  <a:pos x="f260" y="f261"/>
                </a:cxn>
                <a:cxn ang="f148">
                  <a:pos x="f262" y="f263"/>
                </a:cxn>
                <a:cxn ang="f148">
                  <a:pos x="f264" y="f265"/>
                </a:cxn>
                <a:cxn ang="f148">
                  <a:pos x="f266" y="f267"/>
                </a:cxn>
                <a:cxn ang="f148">
                  <a:pos x="f231" y="f232"/>
                </a:cxn>
              </a:cxnLst>
              <a:rect l="f227" t="f230" r="f228" b="f229"/>
              <a:pathLst>
                <a:path w="228" h="392">
                  <a:moveTo>
                    <a:pt x="f8" y="f7"/>
                  </a:moveTo>
                  <a:cubicBezTo>
                    <a:pt x="f9" y="f10"/>
                    <a:pt x="f5" y="f11"/>
                    <a:pt x="f9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7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5"/>
                    <a:pt x="f49" y="f50"/>
                    <a:pt x="f51" y="f52"/>
                  </a:cubicBezTo>
                  <a:cubicBezTo>
                    <a:pt x="f6" y="f53"/>
                    <a:pt x="f54" y="f55"/>
                    <a:pt x="f56" y="f55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58"/>
                    <a:pt x="f2" y="f64"/>
                    <a:pt x="f65" y="f66"/>
                  </a:cubicBezTo>
                  <a:cubicBezTo>
                    <a:pt x="f65" y="f67"/>
                    <a:pt x="f68" y="f69"/>
                    <a:pt x="f65" y="f70"/>
                  </a:cubicBezTo>
                  <a:cubicBezTo>
                    <a:pt x="f38" y="f71"/>
                    <a:pt x="f72" y="f71"/>
                    <a:pt x="f73" y="f74"/>
                  </a:cubicBezTo>
                  <a:cubicBezTo>
                    <a:pt x="f21" y="f75"/>
                    <a:pt x="f76" y="f77"/>
                    <a:pt x="f75" y="f78"/>
                  </a:cubicBezTo>
                  <a:cubicBezTo>
                    <a:pt x="f79" y="f80"/>
                    <a:pt x="f81" y="f82"/>
                    <a:pt x="f66" y="f63"/>
                  </a:cubicBezTo>
                  <a:cubicBezTo>
                    <a:pt x="f66" y="f83"/>
                    <a:pt x="f84" y="f85"/>
                    <a:pt x="f55" y="f86"/>
                  </a:cubicBezTo>
                  <a:cubicBezTo>
                    <a:pt x="f87" y="f88"/>
                    <a:pt x="f58" y="f89"/>
                    <a:pt x="f15" y="f90"/>
                  </a:cubicBezTo>
                  <a:cubicBezTo>
                    <a:pt x="f91" y="f92"/>
                    <a:pt x="f91" y="f93"/>
                    <a:pt x="f20" y="f94"/>
                  </a:cubicBezTo>
                  <a:cubicBezTo>
                    <a:pt x="f95" y="f96"/>
                    <a:pt x="f97" y="f98"/>
                    <a:pt x="f8" y="f7"/>
                  </a:cubicBezTo>
                  <a:close/>
                </a:path>
              </a:pathLst>
            </a:custGeom>
            <a:solidFill>
              <a:srgbClr val="FEFAF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78FA0AA6-B0D5-9E0F-5A8A-1F73E27CB21B}"/>
                </a:ext>
              </a:extLst>
            </p:cNvPr>
            <p:cNvSpPr/>
            <p:nvPr/>
          </p:nvSpPr>
          <p:spPr>
            <a:xfrm>
              <a:off x="11760198" y="6735763"/>
              <a:ext cx="1136654" cy="9429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4"/>
                <a:gd name="f7" fmla="val 136"/>
                <a:gd name="f8" fmla="val 38"/>
                <a:gd name="f9" fmla="val 20"/>
                <a:gd name="f10" fmla="val 57"/>
                <a:gd name="f11" fmla="val 16"/>
                <a:gd name="f12" fmla="val 75"/>
                <a:gd name="f13" fmla="val 5"/>
                <a:gd name="f14" fmla="val 96"/>
                <a:gd name="f15" fmla="val 18"/>
                <a:gd name="f16" fmla="val 106"/>
                <a:gd name="f17" fmla="val 24"/>
                <a:gd name="f18" fmla="val 115"/>
                <a:gd name="f19" fmla="val 7"/>
                <a:gd name="f20" fmla="val 126"/>
                <a:gd name="f21" fmla="val 3"/>
                <a:gd name="f22" fmla="val 131"/>
                <a:gd name="f23" fmla="val 138"/>
                <a:gd name="f24" fmla="val 4"/>
                <a:gd name="f25" fmla="val 133"/>
                <a:gd name="f26" fmla="val 8"/>
                <a:gd name="f27" fmla="val 114"/>
                <a:gd name="f28" fmla="val 25"/>
                <a:gd name="f29" fmla="val 104"/>
                <a:gd name="f30" fmla="val 50"/>
                <a:gd name="f31" fmla="val 83"/>
                <a:gd name="f32" fmla="val 65"/>
                <a:gd name="f33" fmla="val 82"/>
                <a:gd name="f34" fmla="val 80"/>
                <a:gd name="f35" fmla="val 79"/>
                <a:gd name="f36" fmla="val 77"/>
                <a:gd name="f37" fmla="val 64"/>
                <a:gd name="f38" fmla="val 76"/>
                <a:gd name="f39" fmla="val 62"/>
                <a:gd name="f40" fmla="val 60"/>
                <a:gd name="f41" fmla="val 56"/>
                <a:gd name="f42" fmla="val 52"/>
                <a:gd name="f43" fmla="val 49"/>
                <a:gd name="f44" fmla="val 81"/>
                <a:gd name="f45" fmla="val 42"/>
                <a:gd name="f46" fmla="val 86"/>
                <a:gd name="f47" fmla="val 35"/>
                <a:gd name="f48" fmla="val 29"/>
                <a:gd name="f49" fmla="val 72"/>
                <a:gd name="f50" fmla="val 21"/>
                <a:gd name="f51" fmla="val 26"/>
                <a:gd name="f52" fmla="val 43"/>
                <a:gd name="f53" fmla="val 34"/>
                <a:gd name="f54" fmla="val 53"/>
                <a:gd name="f55" fmla="val 22"/>
                <a:gd name="f56" fmla="val 19"/>
                <a:gd name="f57" fmla="val 66"/>
                <a:gd name="f58" fmla="val 68"/>
                <a:gd name="f59" fmla="val 23"/>
                <a:gd name="f60" fmla="val 32"/>
                <a:gd name="f61" fmla="val 44"/>
                <a:gd name="f62" fmla="val 40"/>
                <a:gd name="f63" fmla="val 61"/>
                <a:gd name="f64" fmla="val 36"/>
                <a:gd name="f65" fmla="val 71"/>
                <a:gd name="f66" fmla="val 73"/>
                <a:gd name="f67" fmla="val 39"/>
                <a:gd name="f68" fmla="val 45"/>
                <a:gd name="f69" fmla="val 48"/>
                <a:gd name="f70" fmla="val 51"/>
                <a:gd name="f71" fmla="val 63"/>
                <a:gd name="f72" fmla="val 54"/>
                <a:gd name="f73" fmla="val 58"/>
                <a:gd name="f74" fmla="val 59"/>
                <a:gd name="f75" fmla="val 41"/>
                <a:gd name="f76" fmla="val 67"/>
                <a:gd name="f77" fmla="val 78"/>
                <a:gd name="f78" fmla="val 94"/>
                <a:gd name="f79" fmla="val 109"/>
                <a:gd name="f80" fmla="val 113"/>
                <a:gd name="f81" fmla="val 70"/>
                <a:gd name="f82" fmla="val 88"/>
                <a:gd name="f83" fmla="val 101"/>
                <a:gd name="f84" fmla="val 111"/>
                <a:gd name="f85" fmla="val 149"/>
                <a:gd name="f86" fmla="val 112"/>
                <a:gd name="f87" fmla="val 163"/>
                <a:gd name="f88" fmla="val 127"/>
                <a:gd name="f89" fmla="val 130"/>
                <a:gd name="f90" fmla="val 134"/>
                <a:gd name="f91" fmla="val 161"/>
                <a:gd name="f92" fmla="val 92"/>
                <a:gd name="f93" fmla="val 132"/>
                <a:gd name="f94" fmla="val 108"/>
                <a:gd name="f95" fmla="val 93"/>
                <a:gd name="f96" fmla="val 1"/>
                <a:gd name="f97" fmla="val 14"/>
                <a:gd name="f98" fmla="val 30"/>
                <a:gd name="f99" fmla="val 27"/>
                <a:gd name="f100" fmla="+- 0 0 -90"/>
                <a:gd name="f101" fmla="*/ f3 1 164"/>
                <a:gd name="f102" fmla="*/ f4 1 136"/>
                <a:gd name="f103" fmla="val f5"/>
                <a:gd name="f104" fmla="val f6"/>
                <a:gd name="f105" fmla="val f7"/>
                <a:gd name="f106" fmla="*/ f100 f0 1"/>
                <a:gd name="f107" fmla="+- f105 0 f103"/>
                <a:gd name="f108" fmla="+- f104 0 f103"/>
                <a:gd name="f109" fmla="*/ f106 1 f2"/>
                <a:gd name="f110" fmla="*/ f108 1 164"/>
                <a:gd name="f111" fmla="*/ f107 1 136"/>
                <a:gd name="f112" fmla="*/ 38 f108 1"/>
                <a:gd name="f113" fmla="*/ 20 f107 1"/>
                <a:gd name="f114" fmla="*/ 96 f108 1"/>
                <a:gd name="f115" fmla="*/ 18 f107 1"/>
                <a:gd name="f116" fmla="*/ 126 f108 1"/>
                <a:gd name="f117" fmla="*/ 3 f107 1"/>
                <a:gd name="f118" fmla="*/ 133 f108 1"/>
                <a:gd name="f119" fmla="*/ 8 f107 1"/>
                <a:gd name="f120" fmla="*/ 83 f108 1"/>
                <a:gd name="f121" fmla="*/ 65 f107 1"/>
                <a:gd name="f122" fmla="*/ 79 f108 1"/>
                <a:gd name="f123" fmla="*/ 76 f108 1"/>
                <a:gd name="f124" fmla="*/ 60 f107 1"/>
                <a:gd name="f125" fmla="*/ 49 f107 1"/>
                <a:gd name="f126" fmla="*/ 80 f108 1"/>
                <a:gd name="f127" fmla="*/ 29 f107 1"/>
                <a:gd name="f128" fmla="*/ 56 f108 1"/>
                <a:gd name="f129" fmla="*/ 25 f108 1"/>
                <a:gd name="f130" fmla="*/ 53 f107 1"/>
                <a:gd name="f131" fmla="*/ 19 f108 1"/>
                <a:gd name="f132" fmla="*/ 20 f108 1"/>
                <a:gd name="f133" fmla="*/ 68 f107 1"/>
                <a:gd name="f134" fmla="*/ 23 f108 1"/>
                <a:gd name="f135" fmla="*/ 64 f107 1"/>
                <a:gd name="f136" fmla="*/ 61 f108 1"/>
                <a:gd name="f137" fmla="*/ 36 f107 1"/>
                <a:gd name="f138" fmla="*/ 73 f108 1"/>
                <a:gd name="f139" fmla="*/ 39 f107 1"/>
                <a:gd name="f140" fmla="*/ 68 f108 1"/>
                <a:gd name="f141" fmla="*/ 51 f107 1"/>
                <a:gd name="f142" fmla="*/ 54 f108 1"/>
                <a:gd name="f143" fmla="*/ 59 f107 1"/>
                <a:gd name="f144" fmla="*/ 36 f108 1"/>
                <a:gd name="f145" fmla="*/ 94 f107 1"/>
                <a:gd name="f146" fmla="*/ 67 f108 1"/>
                <a:gd name="f147" fmla="*/ 114 f107 1"/>
                <a:gd name="f148" fmla="*/ 75 f108 1"/>
                <a:gd name="f149" fmla="*/ 113 f108 1"/>
                <a:gd name="f150" fmla="*/ 111 f107 1"/>
                <a:gd name="f151" fmla="*/ 163 f108 1"/>
                <a:gd name="f152" fmla="*/ 127 f107 1"/>
                <a:gd name="f153" fmla="*/ 161 f108 1"/>
                <a:gd name="f154" fmla="*/ 136 f107 1"/>
                <a:gd name="f155" fmla="*/ 58 f108 1"/>
                <a:gd name="f156" fmla="*/ 132 f107 1"/>
                <a:gd name="f157" fmla="*/ 39 f108 1"/>
                <a:gd name="f158" fmla="*/ 1 f108 1"/>
                <a:gd name="f159" fmla="*/ 14 f108 1"/>
                <a:gd name="f160" fmla="*/ 35 f107 1"/>
                <a:gd name="f161" fmla="*/ 29 f108 1"/>
                <a:gd name="f162" fmla="*/ 25 f107 1"/>
                <a:gd name="f163" fmla="+- f109 0 f1"/>
                <a:gd name="f164" fmla="*/ f112 1 164"/>
                <a:gd name="f165" fmla="*/ f113 1 136"/>
                <a:gd name="f166" fmla="*/ f114 1 164"/>
                <a:gd name="f167" fmla="*/ f115 1 136"/>
                <a:gd name="f168" fmla="*/ f116 1 164"/>
                <a:gd name="f169" fmla="*/ f117 1 136"/>
                <a:gd name="f170" fmla="*/ f118 1 164"/>
                <a:gd name="f171" fmla="*/ f119 1 136"/>
                <a:gd name="f172" fmla="*/ f120 1 164"/>
                <a:gd name="f173" fmla="*/ f121 1 136"/>
                <a:gd name="f174" fmla="*/ f122 1 164"/>
                <a:gd name="f175" fmla="*/ f123 1 164"/>
                <a:gd name="f176" fmla="*/ f124 1 136"/>
                <a:gd name="f177" fmla="*/ f125 1 136"/>
                <a:gd name="f178" fmla="*/ f126 1 164"/>
                <a:gd name="f179" fmla="*/ f127 1 136"/>
                <a:gd name="f180" fmla="*/ f128 1 164"/>
                <a:gd name="f181" fmla="*/ f129 1 164"/>
                <a:gd name="f182" fmla="*/ f130 1 136"/>
                <a:gd name="f183" fmla="*/ f131 1 164"/>
                <a:gd name="f184" fmla="*/ f132 1 164"/>
                <a:gd name="f185" fmla="*/ f133 1 136"/>
                <a:gd name="f186" fmla="*/ f134 1 164"/>
                <a:gd name="f187" fmla="*/ f135 1 136"/>
                <a:gd name="f188" fmla="*/ f136 1 164"/>
                <a:gd name="f189" fmla="*/ f137 1 136"/>
                <a:gd name="f190" fmla="*/ f138 1 164"/>
                <a:gd name="f191" fmla="*/ f139 1 136"/>
                <a:gd name="f192" fmla="*/ f140 1 164"/>
                <a:gd name="f193" fmla="*/ f141 1 136"/>
                <a:gd name="f194" fmla="*/ f142 1 164"/>
                <a:gd name="f195" fmla="*/ f143 1 136"/>
                <a:gd name="f196" fmla="*/ f144 1 164"/>
                <a:gd name="f197" fmla="*/ f145 1 136"/>
                <a:gd name="f198" fmla="*/ f146 1 164"/>
                <a:gd name="f199" fmla="*/ f147 1 136"/>
                <a:gd name="f200" fmla="*/ f148 1 164"/>
                <a:gd name="f201" fmla="*/ f149 1 164"/>
                <a:gd name="f202" fmla="*/ f150 1 136"/>
                <a:gd name="f203" fmla="*/ f151 1 164"/>
                <a:gd name="f204" fmla="*/ f152 1 136"/>
                <a:gd name="f205" fmla="*/ f153 1 164"/>
                <a:gd name="f206" fmla="*/ f154 1 136"/>
                <a:gd name="f207" fmla="*/ f155 1 164"/>
                <a:gd name="f208" fmla="*/ f156 1 136"/>
                <a:gd name="f209" fmla="*/ f157 1 164"/>
                <a:gd name="f210" fmla="*/ f158 1 164"/>
                <a:gd name="f211" fmla="*/ f159 1 164"/>
                <a:gd name="f212" fmla="*/ f160 1 136"/>
                <a:gd name="f213" fmla="*/ f161 1 164"/>
                <a:gd name="f214" fmla="*/ f162 1 136"/>
                <a:gd name="f215" fmla="*/ 0 1 f110"/>
                <a:gd name="f216" fmla="*/ f104 1 f110"/>
                <a:gd name="f217" fmla="*/ 0 1 f111"/>
                <a:gd name="f218" fmla="*/ f105 1 f111"/>
                <a:gd name="f219" fmla="*/ f164 1 f110"/>
                <a:gd name="f220" fmla="*/ f165 1 f111"/>
                <a:gd name="f221" fmla="*/ f166 1 f110"/>
                <a:gd name="f222" fmla="*/ f167 1 f111"/>
                <a:gd name="f223" fmla="*/ f168 1 f110"/>
                <a:gd name="f224" fmla="*/ f169 1 f111"/>
                <a:gd name="f225" fmla="*/ f170 1 f110"/>
                <a:gd name="f226" fmla="*/ f171 1 f111"/>
                <a:gd name="f227" fmla="*/ f172 1 f110"/>
                <a:gd name="f228" fmla="*/ f173 1 f111"/>
                <a:gd name="f229" fmla="*/ f174 1 f110"/>
                <a:gd name="f230" fmla="*/ f175 1 f110"/>
                <a:gd name="f231" fmla="*/ f176 1 f111"/>
                <a:gd name="f232" fmla="*/ f177 1 f111"/>
                <a:gd name="f233" fmla="*/ f178 1 f110"/>
                <a:gd name="f234" fmla="*/ f179 1 f111"/>
                <a:gd name="f235" fmla="*/ f180 1 f110"/>
                <a:gd name="f236" fmla="*/ f181 1 f110"/>
                <a:gd name="f237" fmla="*/ f182 1 f111"/>
                <a:gd name="f238" fmla="*/ f183 1 f110"/>
                <a:gd name="f239" fmla="*/ f184 1 f110"/>
                <a:gd name="f240" fmla="*/ f185 1 f111"/>
                <a:gd name="f241" fmla="*/ f186 1 f110"/>
                <a:gd name="f242" fmla="*/ f187 1 f111"/>
                <a:gd name="f243" fmla="*/ f188 1 f110"/>
                <a:gd name="f244" fmla="*/ f189 1 f111"/>
                <a:gd name="f245" fmla="*/ f190 1 f110"/>
                <a:gd name="f246" fmla="*/ f191 1 f111"/>
                <a:gd name="f247" fmla="*/ f192 1 f110"/>
                <a:gd name="f248" fmla="*/ f193 1 f111"/>
                <a:gd name="f249" fmla="*/ f194 1 f110"/>
                <a:gd name="f250" fmla="*/ f195 1 f111"/>
                <a:gd name="f251" fmla="*/ f196 1 f110"/>
                <a:gd name="f252" fmla="*/ f197 1 f111"/>
                <a:gd name="f253" fmla="*/ f198 1 f110"/>
                <a:gd name="f254" fmla="*/ f199 1 f111"/>
                <a:gd name="f255" fmla="*/ f200 1 f110"/>
                <a:gd name="f256" fmla="*/ f201 1 f110"/>
                <a:gd name="f257" fmla="*/ f202 1 f111"/>
                <a:gd name="f258" fmla="*/ f203 1 f110"/>
                <a:gd name="f259" fmla="*/ f204 1 f111"/>
                <a:gd name="f260" fmla="*/ f205 1 f110"/>
                <a:gd name="f261" fmla="*/ f206 1 f111"/>
                <a:gd name="f262" fmla="*/ f207 1 f110"/>
                <a:gd name="f263" fmla="*/ f208 1 f111"/>
                <a:gd name="f264" fmla="*/ f209 1 f110"/>
                <a:gd name="f265" fmla="*/ f210 1 f110"/>
                <a:gd name="f266" fmla="*/ f211 1 f110"/>
                <a:gd name="f267" fmla="*/ f212 1 f111"/>
                <a:gd name="f268" fmla="*/ f213 1 f110"/>
                <a:gd name="f269" fmla="*/ f214 1 f111"/>
                <a:gd name="f270" fmla="*/ f215 f101 1"/>
                <a:gd name="f271" fmla="*/ f216 f101 1"/>
                <a:gd name="f272" fmla="*/ f218 f102 1"/>
                <a:gd name="f273" fmla="*/ f217 f102 1"/>
                <a:gd name="f274" fmla="*/ f219 f101 1"/>
                <a:gd name="f275" fmla="*/ f220 f102 1"/>
                <a:gd name="f276" fmla="*/ f221 f101 1"/>
                <a:gd name="f277" fmla="*/ f222 f102 1"/>
                <a:gd name="f278" fmla="*/ f223 f101 1"/>
                <a:gd name="f279" fmla="*/ f224 f102 1"/>
                <a:gd name="f280" fmla="*/ f225 f101 1"/>
                <a:gd name="f281" fmla="*/ f226 f102 1"/>
                <a:gd name="f282" fmla="*/ f227 f101 1"/>
                <a:gd name="f283" fmla="*/ f228 f102 1"/>
                <a:gd name="f284" fmla="*/ f229 f101 1"/>
                <a:gd name="f285" fmla="*/ f230 f101 1"/>
                <a:gd name="f286" fmla="*/ f231 f102 1"/>
                <a:gd name="f287" fmla="*/ f232 f102 1"/>
                <a:gd name="f288" fmla="*/ f233 f101 1"/>
                <a:gd name="f289" fmla="*/ f234 f102 1"/>
                <a:gd name="f290" fmla="*/ f235 f101 1"/>
                <a:gd name="f291" fmla="*/ f236 f101 1"/>
                <a:gd name="f292" fmla="*/ f237 f102 1"/>
                <a:gd name="f293" fmla="*/ f238 f101 1"/>
                <a:gd name="f294" fmla="*/ f239 f101 1"/>
                <a:gd name="f295" fmla="*/ f240 f102 1"/>
                <a:gd name="f296" fmla="*/ f241 f101 1"/>
                <a:gd name="f297" fmla="*/ f242 f102 1"/>
                <a:gd name="f298" fmla="*/ f243 f101 1"/>
                <a:gd name="f299" fmla="*/ f244 f102 1"/>
                <a:gd name="f300" fmla="*/ f245 f101 1"/>
                <a:gd name="f301" fmla="*/ f246 f102 1"/>
                <a:gd name="f302" fmla="*/ f247 f101 1"/>
                <a:gd name="f303" fmla="*/ f248 f102 1"/>
                <a:gd name="f304" fmla="*/ f249 f101 1"/>
                <a:gd name="f305" fmla="*/ f250 f102 1"/>
                <a:gd name="f306" fmla="*/ f251 f101 1"/>
                <a:gd name="f307" fmla="*/ f252 f102 1"/>
                <a:gd name="f308" fmla="*/ f253 f101 1"/>
                <a:gd name="f309" fmla="*/ f254 f102 1"/>
                <a:gd name="f310" fmla="*/ f255 f101 1"/>
                <a:gd name="f311" fmla="*/ f256 f101 1"/>
                <a:gd name="f312" fmla="*/ f257 f102 1"/>
                <a:gd name="f313" fmla="*/ f258 f101 1"/>
                <a:gd name="f314" fmla="*/ f259 f102 1"/>
                <a:gd name="f315" fmla="*/ f260 f101 1"/>
                <a:gd name="f316" fmla="*/ f261 f102 1"/>
                <a:gd name="f317" fmla="*/ f262 f101 1"/>
                <a:gd name="f318" fmla="*/ f263 f102 1"/>
                <a:gd name="f319" fmla="*/ f264 f101 1"/>
                <a:gd name="f320" fmla="*/ f265 f101 1"/>
                <a:gd name="f321" fmla="*/ f266 f101 1"/>
                <a:gd name="f322" fmla="*/ f267 f102 1"/>
                <a:gd name="f323" fmla="*/ f268 f101 1"/>
                <a:gd name="f324" fmla="*/ f269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3">
                  <a:pos x="f274" y="f275"/>
                </a:cxn>
                <a:cxn ang="f163">
                  <a:pos x="f276" y="f277"/>
                </a:cxn>
                <a:cxn ang="f163">
                  <a:pos x="f278" y="f279"/>
                </a:cxn>
                <a:cxn ang="f163">
                  <a:pos x="f280" y="f281"/>
                </a:cxn>
                <a:cxn ang="f163">
                  <a:pos x="f282" y="f283"/>
                </a:cxn>
                <a:cxn ang="f163">
                  <a:pos x="f284" y="f283"/>
                </a:cxn>
                <a:cxn ang="f163">
                  <a:pos x="f285" y="f286"/>
                </a:cxn>
                <a:cxn ang="f163">
                  <a:pos x="f284" y="f287"/>
                </a:cxn>
                <a:cxn ang="f163">
                  <a:pos x="f288" y="f289"/>
                </a:cxn>
                <a:cxn ang="f163">
                  <a:pos x="f290" y="f289"/>
                </a:cxn>
                <a:cxn ang="f163">
                  <a:pos x="f291" y="f292"/>
                </a:cxn>
                <a:cxn ang="f163">
                  <a:pos x="f293" y="f283"/>
                </a:cxn>
                <a:cxn ang="f163">
                  <a:pos x="f294" y="f295"/>
                </a:cxn>
                <a:cxn ang="f163">
                  <a:pos x="f296" y="f297"/>
                </a:cxn>
                <a:cxn ang="f163">
                  <a:pos x="f298" y="f299"/>
                </a:cxn>
                <a:cxn ang="f163">
                  <a:pos x="f300" y="f301"/>
                </a:cxn>
                <a:cxn ang="f163">
                  <a:pos x="f302" y="f303"/>
                </a:cxn>
                <a:cxn ang="f163">
                  <a:pos x="f304" y="f305"/>
                </a:cxn>
                <a:cxn ang="f163">
                  <a:pos x="f306" y="f307"/>
                </a:cxn>
                <a:cxn ang="f163">
                  <a:pos x="f308" y="f309"/>
                </a:cxn>
                <a:cxn ang="f163">
                  <a:pos x="f310" y="f309"/>
                </a:cxn>
                <a:cxn ang="f163">
                  <a:pos x="f311" y="f312"/>
                </a:cxn>
                <a:cxn ang="f163">
                  <a:pos x="f313" y="f314"/>
                </a:cxn>
                <a:cxn ang="f163">
                  <a:pos x="f315" y="f316"/>
                </a:cxn>
                <a:cxn ang="f163">
                  <a:pos x="f317" y="f318"/>
                </a:cxn>
                <a:cxn ang="f163">
                  <a:pos x="f319" y="f314"/>
                </a:cxn>
                <a:cxn ang="f163">
                  <a:pos x="f320" y="f283"/>
                </a:cxn>
                <a:cxn ang="f163">
                  <a:pos x="f321" y="f322"/>
                </a:cxn>
                <a:cxn ang="f163">
                  <a:pos x="f323" y="f324"/>
                </a:cxn>
                <a:cxn ang="f163">
                  <a:pos x="f274" y="f275"/>
                </a:cxn>
              </a:cxnLst>
              <a:rect l="f270" t="f273" r="f271" b="f272"/>
              <a:pathLst>
                <a:path w="164" h="13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5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2"/>
                    <a:pt x="f34" y="f32"/>
                    <a:pt x="f35" y="f32"/>
                  </a:cubicBezTo>
                  <a:cubicBezTo>
                    <a:pt x="f36" y="f37"/>
                    <a:pt x="f38" y="f39"/>
                    <a:pt x="f38" y="f40"/>
                  </a:cubicBezTo>
                  <a:cubicBezTo>
                    <a:pt x="f38" y="f41"/>
                    <a:pt x="f36" y="f42"/>
                    <a:pt x="f35" y="f43"/>
                  </a:cubicBezTo>
                  <a:cubicBezTo>
                    <a:pt x="f44" y="f45"/>
                    <a:pt x="f46" y="f47"/>
                    <a:pt x="f34" y="f48"/>
                  </a:cubicBezTo>
                  <a:cubicBezTo>
                    <a:pt x="f49" y="f50"/>
                    <a:pt x="f37" y="f51"/>
                    <a:pt x="f41" y="f48"/>
                  </a:cubicBezTo>
                  <a:cubicBezTo>
                    <a:pt x="f52" y="f47"/>
                    <a:pt x="f53" y="f52"/>
                    <a:pt x="f28" y="f54"/>
                  </a:cubicBezTo>
                  <a:cubicBezTo>
                    <a:pt x="f55" y="f10"/>
                    <a:pt x="f56" y="f40"/>
                    <a:pt x="f56" y="f32"/>
                  </a:cubicBezTo>
                  <a:cubicBezTo>
                    <a:pt x="f56" y="f57"/>
                    <a:pt x="f15" y="f58"/>
                    <a:pt x="f9" y="f58"/>
                  </a:cubicBezTo>
                  <a:cubicBezTo>
                    <a:pt x="f55" y="f58"/>
                    <a:pt x="f55" y="f32"/>
                    <a:pt x="f59" y="f37"/>
                  </a:cubicBezTo>
                  <a:cubicBezTo>
                    <a:pt x="f60" y="f43"/>
                    <a:pt x="f61" y="f62"/>
                    <a:pt x="f63" y="f64"/>
                  </a:cubicBezTo>
                  <a:cubicBezTo>
                    <a:pt x="f32" y="f47"/>
                    <a:pt x="f65" y="f47"/>
                    <a:pt x="f66" y="f67"/>
                  </a:cubicBezTo>
                  <a:cubicBezTo>
                    <a:pt x="f38" y="f68"/>
                    <a:pt x="f65" y="f69"/>
                    <a:pt x="f58" y="f70"/>
                  </a:cubicBezTo>
                  <a:cubicBezTo>
                    <a:pt x="f71" y="f72"/>
                    <a:pt x="f73" y="f41"/>
                    <a:pt x="f72" y="f74"/>
                  </a:cubicBezTo>
                  <a:cubicBezTo>
                    <a:pt x="f75" y="f76"/>
                    <a:pt x="f60" y="f77"/>
                    <a:pt x="f64" y="f78"/>
                  </a:cubicBezTo>
                  <a:cubicBezTo>
                    <a:pt x="f62" y="f79"/>
                    <a:pt x="f72" y="f80"/>
                    <a:pt x="f76" y="f27"/>
                  </a:cubicBezTo>
                  <a:cubicBezTo>
                    <a:pt x="f81" y="f27"/>
                    <a:pt x="f66" y="f27"/>
                    <a:pt x="f12" y="f27"/>
                  </a:cubicBezTo>
                  <a:cubicBezTo>
                    <a:pt x="f82" y="f27"/>
                    <a:pt x="f83" y="f27"/>
                    <a:pt x="f80" y="f84"/>
                  </a:cubicBezTo>
                  <a:cubicBezTo>
                    <a:pt x="f25" y="f16"/>
                    <a:pt x="f85" y="f86"/>
                    <a:pt x="f87" y="f88"/>
                  </a:cubicBezTo>
                  <a:cubicBezTo>
                    <a:pt x="f6" y="f89"/>
                    <a:pt x="f6" y="f90"/>
                    <a:pt x="f91" y="f7"/>
                  </a:cubicBezTo>
                  <a:cubicBezTo>
                    <a:pt x="f88" y="f88"/>
                    <a:pt x="f92" y="f90"/>
                    <a:pt x="f73" y="f93"/>
                  </a:cubicBezTo>
                  <a:cubicBezTo>
                    <a:pt x="f70" y="f93"/>
                    <a:pt x="f68" y="f89"/>
                    <a:pt x="f67" y="f88"/>
                  </a:cubicBezTo>
                  <a:cubicBezTo>
                    <a:pt x="f59" y="f94"/>
                    <a:pt x="f5" y="f95"/>
                    <a:pt x="f96" y="f32"/>
                  </a:cubicBezTo>
                  <a:cubicBezTo>
                    <a:pt x="f96" y="f54"/>
                    <a:pt x="f19" y="f61"/>
                    <a:pt x="f97" y="f47"/>
                  </a:cubicBezTo>
                  <a:cubicBezTo>
                    <a:pt x="f15" y="f98"/>
                    <a:pt x="f17" y="f99"/>
                    <a:pt x="f48" y="f28"/>
                  </a:cubicBezTo>
                  <a:cubicBezTo>
                    <a:pt x="f60" y="f59"/>
                    <a:pt x="f64" y="f55"/>
                    <a:pt x="f8" y="f9"/>
                  </a:cubicBezTo>
                  <a:close/>
                </a:path>
              </a:pathLst>
            </a:custGeom>
            <a:solidFill>
              <a:srgbClr val="A5825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C936C2B-A33C-0235-6487-05786D8F07D3}"/>
                </a:ext>
              </a:extLst>
            </p:cNvPr>
            <p:cNvSpPr/>
            <p:nvPr/>
          </p:nvSpPr>
          <p:spPr>
            <a:xfrm>
              <a:off x="10942633" y="7138985"/>
              <a:ext cx="554034" cy="7905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0"/>
                <a:gd name="f7" fmla="val 114"/>
                <a:gd name="f8" fmla="val 15"/>
                <a:gd name="f9" fmla="val 41"/>
                <a:gd name="f10" fmla="val 20"/>
                <a:gd name="f11" fmla="val 1"/>
                <a:gd name="f12" fmla="val 18"/>
                <a:gd name="f13" fmla="val 32"/>
                <a:gd name="f14" fmla="val 5"/>
                <a:gd name="f15" fmla="val 33"/>
                <a:gd name="f16" fmla="val 37"/>
                <a:gd name="f17" fmla="val 2"/>
                <a:gd name="f18" fmla="val 42"/>
                <a:gd name="f19" fmla="val 14"/>
                <a:gd name="f20" fmla="val 51"/>
                <a:gd name="f21" fmla="val 26"/>
                <a:gd name="f22" fmla="val 50"/>
                <a:gd name="f23" fmla="val 40"/>
                <a:gd name="f24" fmla="val 49"/>
                <a:gd name="f25" fmla="val 43"/>
                <a:gd name="f26" fmla="val 46"/>
                <a:gd name="f27" fmla="val 45"/>
                <a:gd name="f28" fmla="val 48"/>
                <a:gd name="f29" fmla="val 54"/>
                <a:gd name="f30" fmla="val 47"/>
                <a:gd name="f31" fmla="val 57"/>
                <a:gd name="f32" fmla="val 59"/>
                <a:gd name="f33" fmla="val 52"/>
                <a:gd name="f34" fmla="val 58"/>
                <a:gd name="f35" fmla="val 56"/>
                <a:gd name="f36" fmla="val 55"/>
                <a:gd name="f37" fmla="val 60"/>
                <a:gd name="f38" fmla="val 61"/>
                <a:gd name="f39" fmla="val 62"/>
                <a:gd name="f40" fmla="val 64"/>
                <a:gd name="f41" fmla="val 65"/>
                <a:gd name="f42" fmla="val 67"/>
                <a:gd name="f43" fmla="val 71"/>
                <a:gd name="f44" fmla="val 66"/>
                <a:gd name="f45" fmla="val 76"/>
                <a:gd name="f46" fmla="val 83"/>
                <a:gd name="f47" fmla="val 88"/>
                <a:gd name="f48" fmla="val 69"/>
                <a:gd name="f49" fmla="val 85"/>
                <a:gd name="f50" fmla="val 74"/>
                <a:gd name="f51" fmla="val 89"/>
                <a:gd name="f52" fmla="val 78"/>
                <a:gd name="f53" fmla="val 94"/>
                <a:gd name="f54" fmla="val 100"/>
                <a:gd name="f55" fmla="val 77"/>
                <a:gd name="f56" fmla="val 106"/>
                <a:gd name="f57" fmla="val 111"/>
                <a:gd name="f58" fmla="val 110"/>
                <a:gd name="f59" fmla="val 35"/>
                <a:gd name="f60" fmla="val 101"/>
                <a:gd name="f61" fmla="val 25"/>
                <a:gd name="f62" fmla="val 21"/>
                <a:gd name="f63" fmla="+- 0 0 -90"/>
                <a:gd name="f64" fmla="*/ f3 1 80"/>
                <a:gd name="f65" fmla="*/ f4 1 114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80"/>
                <a:gd name="f74" fmla="*/ f70 1 114"/>
                <a:gd name="f75" fmla="*/ 15 f71 1"/>
                <a:gd name="f76" fmla="*/ 41 f70 1"/>
                <a:gd name="f77" fmla="*/ 32 f71 1"/>
                <a:gd name="f78" fmla="*/ 5 f70 1"/>
                <a:gd name="f79" fmla="*/ 37 f71 1"/>
                <a:gd name="f80" fmla="*/ 2 f70 1"/>
                <a:gd name="f81" fmla="*/ 50 f71 1"/>
                <a:gd name="f82" fmla="*/ 40 f70 1"/>
                <a:gd name="f83" fmla="*/ 45 f71 1"/>
                <a:gd name="f84" fmla="*/ 45 f70 1"/>
                <a:gd name="f85" fmla="*/ 54 f71 1"/>
                <a:gd name="f86" fmla="*/ 47 f70 1"/>
                <a:gd name="f87" fmla="*/ 58 f71 1"/>
                <a:gd name="f88" fmla="*/ 56 f70 1"/>
                <a:gd name="f89" fmla="*/ 47 f71 1"/>
                <a:gd name="f90" fmla="*/ 61 f70 1"/>
                <a:gd name="f91" fmla="*/ 61 f71 1"/>
                <a:gd name="f92" fmla="*/ 64 f70 1"/>
                <a:gd name="f93" fmla="*/ 66 f71 1"/>
                <a:gd name="f94" fmla="*/ 76 f70 1"/>
                <a:gd name="f95" fmla="*/ 56 f71 1"/>
                <a:gd name="f96" fmla="*/ 83 f70 1"/>
                <a:gd name="f97" fmla="*/ 74 f71 1"/>
                <a:gd name="f98" fmla="*/ 89 f70 1"/>
                <a:gd name="f99" fmla="*/ 77 f71 1"/>
                <a:gd name="f100" fmla="*/ 106 f70 1"/>
                <a:gd name="f101" fmla="*/ 52 f71 1"/>
                <a:gd name="f102" fmla="*/ 114 f70 1"/>
                <a:gd name="f103" fmla="*/ 25 f71 1"/>
                <a:gd name="f104" fmla="+- f72 0 f1"/>
                <a:gd name="f105" fmla="*/ f75 1 80"/>
                <a:gd name="f106" fmla="*/ f76 1 114"/>
                <a:gd name="f107" fmla="*/ f77 1 80"/>
                <a:gd name="f108" fmla="*/ f78 1 114"/>
                <a:gd name="f109" fmla="*/ f79 1 80"/>
                <a:gd name="f110" fmla="*/ f80 1 114"/>
                <a:gd name="f111" fmla="*/ f81 1 80"/>
                <a:gd name="f112" fmla="*/ f82 1 114"/>
                <a:gd name="f113" fmla="*/ f83 1 80"/>
                <a:gd name="f114" fmla="*/ f84 1 114"/>
                <a:gd name="f115" fmla="*/ f85 1 80"/>
                <a:gd name="f116" fmla="*/ f86 1 114"/>
                <a:gd name="f117" fmla="*/ f87 1 80"/>
                <a:gd name="f118" fmla="*/ f88 1 114"/>
                <a:gd name="f119" fmla="*/ f89 1 80"/>
                <a:gd name="f120" fmla="*/ f90 1 114"/>
                <a:gd name="f121" fmla="*/ f91 1 80"/>
                <a:gd name="f122" fmla="*/ f92 1 114"/>
                <a:gd name="f123" fmla="*/ f93 1 80"/>
                <a:gd name="f124" fmla="*/ f94 1 114"/>
                <a:gd name="f125" fmla="*/ f95 1 80"/>
                <a:gd name="f126" fmla="*/ f96 1 114"/>
                <a:gd name="f127" fmla="*/ f97 1 80"/>
                <a:gd name="f128" fmla="*/ f98 1 114"/>
                <a:gd name="f129" fmla="*/ f99 1 80"/>
                <a:gd name="f130" fmla="*/ f100 1 114"/>
                <a:gd name="f131" fmla="*/ f101 1 80"/>
                <a:gd name="f132" fmla="*/ f102 1 114"/>
                <a:gd name="f133" fmla="*/ f103 1 80"/>
                <a:gd name="f134" fmla="*/ 0 1 f73"/>
                <a:gd name="f135" fmla="*/ f67 1 f73"/>
                <a:gd name="f136" fmla="*/ 0 1 f74"/>
                <a:gd name="f137" fmla="*/ f68 1 f74"/>
                <a:gd name="f138" fmla="*/ f105 1 f73"/>
                <a:gd name="f139" fmla="*/ f106 1 f74"/>
                <a:gd name="f140" fmla="*/ f107 1 f73"/>
                <a:gd name="f141" fmla="*/ f108 1 f74"/>
                <a:gd name="f142" fmla="*/ f109 1 f73"/>
                <a:gd name="f143" fmla="*/ f110 1 f74"/>
                <a:gd name="f144" fmla="*/ f111 1 f73"/>
                <a:gd name="f145" fmla="*/ f112 1 f74"/>
                <a:gd name="f146" fmla="*/ f113 1 f73"/>
                <a:gd name="f147" fmla="*/ f114 1 f74"/>
                <a:gd name="f148" fmla="*/ f115 1 f73"/>
                <a:gd name="f149" fmla="*/ f116 1 f74"/>
                <a:gd name="f150" fmla="*/ f117 1 f73"/>
                <a:gd name="f151" fmla="*/ f118 1 f74"/>
                <a:gd name="f152" fmla="*/ f119 1 f73"/>
                <a:gd name="f153" fmla="*/ f120 1 f74"/>
                <a:gd name="f154" fmla="*/ f121 1 f73"/>
                <a:gd name="f155" fmla="*/ f122 1 f74"/>
                <a:gd name="f156" fmla="*/ f123 1 f73"/>
                <a:gd name="f157" fmla="*/ f124 1 f74"/>
                <a:gd name="f158" fmla="*/ f125 1 f73"/>
                <a:gd name="f159" fmla="*/ f126 1 f74"/>
                <a:gd name="f160" fmla="*/ f127 1 f73"/>
                <a:gd name="f161" fmla="*/ f128 1 f74"/>
                <a:gd name="f162" fmla="*/ f129 1 f73"/>
                <a:gd name="f163" fmla="*/ f130 1 f74"/>
                <a:gd name="f164" fmla="*/ f131 1 f73"/>
                <a:gd name="f165" fmla="*/ f132 1 f74"/>
                <a:gd name="f166" fmla="*/ f133 1 f73"/>
                <a:gd name="f167" fmla="*/ f134 f64 1"/>
                <a:gd name="f168" fmla="*/ f135 f64 1"/>
                <a:gd name="f169" fmla="*/ f137 f65 1"/>
                <a:gd name="f170" fmla="*/ f136 f65 1"/>
                <a:gd name="f171" fmla="*/ f138 f64 1"/>
                <a:gd name="f172" fmla="*/ f139 f65 1"/>
                <a:gd name="f173" fmla="*/ f140 f64 1"/>
                <a:gd name="f174" fmla="*/ f141 f65 1"/>
                <a:gd name="f175" fmla="*/ f142 f64 1"/>
                <a:gd name="f176" fmla="*/ f143 f65 1"/>
                <a:gd name="f177" fmla="*/ f144 f64 1"/>
                <a:gd name="f178" fmla="*/ f145 f65 1"/>
                <a:gd name="f179" fmla="*/ f146 f64 1"/>
                <a:gd name="f180" fmla="*/ f147 f65 1"/>
                <a:gd name="f181" fmla="*/ f148 f64 1"/>
                <a:gd name="f182" fmla="*/ f149 f65 1"/>
                <a:gd name="f183" fmla="*/ f150 f64 1"/>
                <a:gd name="f184" fmla="*/ f151 f65 1"/>
                <a:gd name="f185" fmla="*/ f152 f64 1"/>
                <a:gd name="f186" fmla="*/ f153 f65 1"/>
                <a:gd name="f187" fmla="*/ f154 f64 1"/>
                <a:gd name="f188" fmla="*/ f155 f65 1"/>
                <a:gd name="f189" fmla="*/ f156 f64 1"/>
                <a:gd name="f190" fmla="*/ f157 f65 1"/>
                <a:gd name="f191" fmla="*/ f158 f64 1"/>
                <a:gd name="f192" fmla="*/ f159 f65 1"/>
                <a:gd name="f193" fmla="*/ f160 f64 1"/>
                <a:gd name="f194" fmla="*/ f161 f65 1"/>
                <a:gd name="f195" fmla="*/ f162 f64 1"/>
                <a:gd name="f196" fmla="*/ f163 f65 1"/>
                <a:gd name="f197" fmla="*/ f164 f64 1"/>
                <a:gd name="f198" fmla="*/ f165 f65 1"/>
                <a:gd name="f199" fmla="*/ f16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71" y="f172"/>
                </a:cxn>
                <a:cxn ang="f104">
                  <a:pos x="f173" y="f174"/>
                </a:cxn>
                <a:cxn ang="f104">
                  <a:pos x="f175" y="f176"/>
                </a:cxn>
                <a:cxn ang="f104">
                  <a:pos x="f177" y="f178"/>
                </a:cxn>
                <a:cxn ang="f104">
                  <a:pos x="f179" y="f180"/>
                </a:cxn>
                <a:cxn ang="f104">
                  <a:pos x="f181" y="f182"/>
                </a:cxn>
                <a:cxn ang="f104">
                  <a:pos x="f183" y="f184"/>
                </a:cxn>
                <a:cxn ang="f104">
                  <a:pos x="f185" y="f186"/>
                </a:cxn>
                <a:cxn ang="f104">
                  <a:pos x="f187" y="f188"/>
                </a:cxn>
                <a:cxn ang="f104">
                  <a:pos x="f189" y="f190"/>
                </a:cxn>
                <a:cxn ang="f104">
                  <a:pos x="f191" y="f192"/>
                </a:cxn>
                <a:cxn ang="f104">
                  <a:pos x="f193" y="f194"/>
                </a:cxn>
                <a:cxn ang="f104">
                  <a:pos x="f195" y="f196"/>
                </a:cxn>
                <a:cxn ang="f104">
                  <a:pos x="f197" y="f198"/>
                </a:cxn>
                <a:cxn ang="f104">
                  <a:pos x="f199" y="f188"/>
                </a:cxn>
                <a:cxn ang="f104">
                  <a:pos x="f171" y="f172"/>
                </a:cxn>
              </a:cxnLst>
              <a:rect l="f167" t="f170" r="f168" b="f169"/>
              <a:pathLst>
                <a:path w="80" h="114">
                  <a:moveTo>
                    <a:pt x="f8" y="f9"/>
                  </a:moveTo>
                  <a:cubicBezTo>
                    <a:pt x="f5" y="f10"/>
                    <a:pt x="f11" y="f12"/>
                    <a:pt x="f13" y="f14"/>
                  </a:cubicBezTo>
                  <a:cubicBezTo>
                    <a:pt x="f13" y="f11"/>
                    <a:pt x="f15" y="f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5"/>
                    <a:pt x="f27" y="f27"/>
                  </a:cubicBezTo>
                  <a:cubicBezTo>
                    <a:pt x="f28" y="f27"/>
                    <a:pt x="f20" y="f27"/>
                    <a:pt x="f29" y="f30"/>
                  </a:cubicBezTo>
                  <a:cubicBezTo>
                    <a:pt x="f31" y="f24"/>
                    <a:pt x="f32" y="f33"/>
                    <a:pt x="f34" y="f35"/>
                  </a:cubicBezTo>
                  <a:cubicBezTo>
                    <a:pt x="f36" y="f37"/>
                    <a:pt x="f33" y="f38"/>
                    <a:pt x="f30" y="f38"/>
                  </a:cubicBezTo>
                  <a:cubicBezTo>
                    <a:pt x="f33" y="f39"/>
                    <a:pt x="f31" y="f38"/>
                    <a:pt x="f38" y="f40"/>
                  </a:cubicBezTo>
                  <a:cubicBezTo>
                    <a:pt x="f41" y="f42"/>
                    <a:pt x="f42" y="f43"/>
                    <a:pt x="f44" y="f45"/>
                  </a:cubicBezTo>
                  <a:cubicBezTo>
                    <a:pt x="f40" y="f6"/>
                    <a:pt x="f32" y="f6"/>
                    <a:pt x="f35" y="f46"/>
                  </a:cubicBezTo>
                  <a:cubicBezTo>
                    <a:pt x="f38" y="f47"/>
                    <a:pt x="f48" y="f49"/>
                    <a:pt x="f50" y="f51"/>
                  </a:cubicBezTo>
                  <a:cubicBezTo>
                    <a:pt x="f52" y="f53"/>
                    <a:pt x="f6" y="f54"/>
                    <a:pt x="f55" y="f56"/>
                  </a:cubicBezTo>
                  <a:cubicBezTo>
                    <a:pt x="f48" y="f57"/>
                    <a:pt x="f37" y="f58"/>
                    <a:pt x="f33" y="f7"/>
                  </a:cubicBezTo>
                  <a:cubicBezTo>
                    <a:pt x="f59" y="f60"/>
                    <a:pt x="f59" y="f6"/>
                    <a:pt x="f61" y="f40"/>
                  </a:cubicBezTo>
                  <a:cubicBezTo>
                    <a:pt x="f62" y="f31"/>
                    <a:pt x="f10" y="f28"/>
                    <a:pt x="f8" y="f9"/>
                  </a:cubicBezTo>
                  <a:close/>
                </a:path>
              </a:pathLst>
            </a:custGeom>
            <a:solidFill>
              <a:srgbClr val="EAE4D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1FA76824-8DB4-FB67-E633-0AF583C9ADA1}"/>
                </a:ext>
              </a:extLst>
            </p:cNvPr>
            <p:cNvSpPr/>
            <p:nvPr/>
          </p:nvSpPr>
          <p:spPr>
            <a:xfrm>
              <a:off x="12876215" y="6515099"/>
              <a:ext cx="568327" cy="12827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185"/>
                <a:gd name="f8" fmla="val 167"/>
                <a:gd name="f9" fmla="val 164"/>
                <a:gd name="f10" fmla="val 1"/>
                <a:gd name="f11" fmla="val 161"/>
                <a:gd name="f12" fmla="val 159"/>
                <a:gd name="f13" fmla="val 6"/>
                <a:gd name="f14" fmla="val 153"/>
                <a:gd name="f15" fmla="val 146"/>
                <a:gd name="f16" fmla="val 5"/>
                <a:gd name="f17" fmla="val 139"/>
                <a:gd name="f18" fmla="val 109"/>
                <a:gd name="f19" fmla="val 2"/>
                <a:gd name="f20" fmla="val 80"/>
                <a:gd name="f21" fmla="val 17"/>
                <a:gd name="f22" fmla="val 52"/>
                <a:gd name="f23" fmla="val 24"/>
                <a:gd name="f24" fmla="val 42"/>
                <a:gd name="f25" fmla="val 26"/>
                <a:gd name="f26" fmla="val 35"/>
                <a:gd name="f27" fmla="val 10"/>
                <a:gd name="f28" fmla="val 28"/>
                <a:gd name="f29" fmla="val 23"/>
                <a:gd name="f30" fmla="val 43"/>
                <a:gd name="f31" fmla="val 56"/>
                <a:gd name="f32" fmla="val 9"/>
                <a:gd name="f33" fmla="val 59"/>
                <a:gd name="f34" fmla="val 4"/>
                <a:gd name="f35" fmla="val 66"/>
                <a:gd name="f36" fmla="val 73"/>
                <a:gd name="f37" fmla="val 76"/>
                <a:gd name="f38" fmla="val 79"/>
                <a:gd name="f39" fmla="val 72"/>
                <a:gd name="f40" fmla="val 47"/>
                <a:gd name="f41" fmla="val 37"/>
                <a:gd name="f42" fmla="val 30"/>
                <a:gd name="f43" fmla="val 61"/>
                <a:gd name="f44" fmla="val 20"/>
                <a:gd name="f45" fmla="val 86"/>
                <a:gd name="f46" fmla="val 18"/>
                <a:gd name="f47" fmla="val 115"/>
                <a:gd name="f48" fmla="val 34"/>
                <a:gd name="f49" fmla="val 157"/>
                <a:gd name="f50" fmla="val 178"/>
                <a:gd name="f51" fmla="val 182"/>
                <a:gd name="f52" fmla="val 40"/>
                <a:gd name="f53" fmla="val 36"/>
                <a:gd name="f54" fmla="val 183"/>
                <a:gd name="f55" fmla="val 179"/>
                <a:gd name="f56" fmla="val 11"/>
                <a:gd name="f57" fmla="val 169"/>
                <a:gd name="f58" fmla="val 168"/>
                <a:gd name="f59" fmla="+- 0 0 -90"/>
                <a:gd name="f60" fmla="*/ f3 1 82"/>
                <a:gd name="f61" fmla="*/ f4 1 185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82"/>
                <a:gd name="f70" fmla="*/ f66 1 185"/>
                <a:gd name="f71" fmla="*/ 0 f67 1"/>
                <a:gd name="f72" fmla="*/ 167 f66 1"/>
                <a:gd name="f73" fmla="*/ 1 f67 1"/>
                <a:gd name="f74" fmla="*/ 159 f66 1"/>
                <a:gd name="f75" fmla="*/ 5 f67 1"/>
                <a:gd name="f76" fmla="*/ 139 f66 1"/>
                <a:gd name="f77" fmla="*/ 17 f67 1"/>
                <a:gd name="f78" fmla="*/ 52 f66 1"/>
                <a:gd name="f79" fmla="*/ 10 f67 1"/>
                <a:gd name="f80" fmla="*/ 35 f66 1"/>
                <a:gd name="f81" fmla="*/ 2 f67 1"/>
                <a:gd name="f82" fmla="*/ 28 f66 1"/>
                <a:gd name="f83" fmla="*/ 56 f67 1"/>
                <a:gd name="f84" fmla="*/ 9 f66 1"/>
                <a:gd name="f85" fmla="*/ 73 f67 1"/>
                <a:gd name="f86" fmla="*/ 0 f66 1"/>
                <a:gd name="f87" fmla="*/ 82 f67 1"/>
                <a:gd name="f88" fmla="*/ 4 f66 1"/>
                <a:gd name="f89" fmla="*/ 47 f67 1"/>
                <a:gd name="f90" fmla="*/ 37 f66 1"/>
                <a:gd name="f91" fmla="*/ 18 f67 1"/>
                <a:gd name="f92" fmla="*/ 115 f66 1"/>
                <a:gd name="f93" fmla="*/ 43 f67 1"/>
                <a:gd name="f94" fmla="*/ 178 f66 1"/>
                <a:gd name="f95" fmla="*/ 36 f67 1"/>
                <a:gd name="f96" fmla="*/ 183 f66 1"/>
                <a:gd name="f97" fmla="*/ 169 f66 1"/>
                <a:gd name="f98" fmla="+- f68 0 f1"/>
                <a:gd name="f99" fmla="*/ f71 1 82"/>
                <a:gd name="f100" fmla="*/ f72 1 185"/>
                <a:gd name="f101" fmla="*/ f73 1 82"/>
                <a:gd name="f102" fmla="*/ f74 1 185"/>
                <a:gd name="f103" fmla="*/ f75 1 82"/>
                <a:gd name="f104" fmla="*/ f76 1 185"/>
                <a:gd name="f105" fmla="*/ f77 1 82"/>
                <a:gd name="f106" fmla="*/ f78 1 185"/>
                <a:gd name="f107" fmla="*/ f79 1 82"/>
                <a:gd name="f108" fmla="*/ f80 1 185"/>
                <a:gd name="f109" fmla="*/ f81 1 82"/>
                <a:gd name="f110" fmla="*/ f82 1 185"/>
                <a:gd name="f111" fmla="*/ f83 1 82"/>
                <a:gd name="f112" fmla="*/ f84 1 185"/>
                <a:gd name="f113" fmla="*/ f85 1 82"/>
                <a:gd name="f114" fmla="*/ f86 1 185"/>
                <a:gd name="f115" fmla="*/ f87 1 82"/>
                <a:gd name="f116" fmla="*/ f88 1 185"/>
                <a:gd name="f117" fmla="*/ f89 1 82"/>
                <a:gd name="f118" fmla="*/ f90 1 185"/>
                <a:gd name="f119" fmla="*/ f91 1 82"/>
                <a:gd name="f120" fmla="*/ f92 1 185"/>
                <a:gd name="f121" fmla="*/ f93 1 82"/>
                <a:gd name="f122" fmla="*/ f94 1 185"/>
                <a:gd name="f123" fmla="*/ f95 1 82"/>
                <a:gd name="f124" fmla="*/ f96 1 185"/>
                <a:gd name="f125" fmla="*/ f97 1 185"/>
                <a:gd name="f126" fmla="*/ 0 1 f69"/>
                <a:gd name="f127" fmla="*/ f63 1 f69"/>
                <a:gd name="f128" fmla="*/ 0 1 f70"/>
                <a:gd name="f129" fmla="*/ f64 1 f70"/>
                <a:gd name="f130" fmla="*/ f99 1 f69"/>
                <a:gd name="f131" fmla="*/ f100 1 f70"/>
                <a:gd name="f132" fmla="*/ f101 1 f69"/>
                <a:gd name="f133" fmla="*/ f102 1 f70"/>
                <a:gd name="f134" fmla="*/ f103 1 f69"/>
                <a:gd name="f135" fmla="*/ f104 1 f70"/>
                <a:gd name="f136" fmla="*/ f105 1 f69"/>
                <a:gd name="f137" fmla="*/ f106 1 f70"/>
                <a:gd name="f138" fmla="*/ f107 1 f69"/>
                <a:gd name="f139" fmla="*/ f108 1 f70"/>
                <a:gd name="f140" fmla="*/ f109 1 f69"/>
                <a:gd name="f141" fmla="*/ f110 1 f70"/>
                <a:gd name="f142" fmla="*/ f111 1 f69"/>
                <a:gd name="f143" fmla="*/ f112 1 f70"/>
                <a:gd name="f144" fmla="*/ f113 1 f69"/>
                <a:gd name="f145" fmla="*/ f114 1 f70"/>
                <a:gd name="f146" fmla="*/ f115 1 f69"/>
                <a:gd name="f147" fmla="*/ f116 1 f70"/>
                <a:gd name="f148" fmla="*/ f117 1 f69"/>
                <a:gd name="f149" fmla="*/ f118 1 f70"/>
                <a:gd name="f150" fmla="*/ f119 1 f69"/>
                <a:gd name="f151" fmla="*/ f120 1 f70"/>
                <a:gd name="f152" fmla="*/ f121 1 f69"/>
                <a:gd name="f153" fmla="*/ f122 1 f70"/>
                <a:gd name="f154" fmla="*/ f123 1 f69"/>
                <a:gd name="f155" fmla="*/ f124 1 f70"/>
                <a:gd name="f156" fmla="*/ f125 1 f70"/>
                <a:gd name="f157" fmla="*/ f126 f60 1"/>
                <a:gd name="f158" fmla="*/ f127 f60 1"/>
                <a:gd name="f159" fmla="*/ f129 f61 1"/>
                <a:gd name="f160" fmla="*/ f128 f61 1"/>
                <a:gd name="f161" fmla="*/ f130 f60 1"/>
                <a:gd name="f162" fmla="*/ f131 f61 1"/>
                <a:gd name="f163" fmla="*/ f132 f60 1"/>
                <a:gd name="f164" fmla="*/ f133 f61 1"/>
                <a:gd name="f165" fmla="*/ f134 f60 1"/>
                <a:gd name="f166" fmla="*/ f135 f61 1"/>
                <a:gd name="f167" fmla="*/ f136 f60 1"/>
                <a:gd name="f168" fmla="*/ f137 f61 1"/>
                <a:gd name="f169" fmla="*/ f138 f60 1"/>
                <a:gd name="f170" fmla="*/ f139 f61 1"/>
                <a:gd name="f171" fmla="*/ f140 f60 1"/>
                <a:gd name="f172" fmla="*/ f141 f61 1"/>
                <a:gd name="f173" fmla="*/ f142 f60 1"/>
                <a:gd name="f174" fmla="*/ f143 f61 1"/>
                <a:gd name="f175" fmla="*/ f144 f60 1"/>
                <a:gd name="f176" fmla="*/ f145 f61 1"/>
                <a:gd name="f177" fmla="*/ f146 f60 1"/>
                <a:gd name="f178" fmla="*/ f147 f61 1"/>
                <a:gd name="f179" fmla="*/ f148 f60 1"/>
                <a:gd name="f180" fmla="*/ f149 f61 1"/>
                <a:gd name="f181" fmla="*/ f150 f60 1"/>
                <a:gd name="f182" fmla="*/ f151 f61 1"/>
                <a:gd name="f183" fmla="*/ f152 f60 1"/>
                <a:gd name="f184" fmla="*/ f153 f61 1"/>
                <a:gd name="f185" fmla="*/ f154 f60 1"/>
                <a:gd name="f186" fmla="*/ f155 f61 1"/>
                <a:gd name="f187" fmla="*/ f156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61" y="f162"/>
                </a:cxn>
                <a:cxn ang="f98">
                  <a:pos x="f163" y="f164"/>
                </a:cxn>
                <a:cxn ang="f98">
                  <a:pos x="f165" y="f166"/>
                </a:cxn>
                <a:cxn ang="f98">
                  <a:pos x="f167" y="f168"/>
                </a:cxn>
                <a:cxn ang="f98">
                  <a:pos x="f169" y="f170"/>
                </a:cxn>
                <a:cxn ang="f98">
                  <a:pos x="f171" y="f172"/>
                </a:cxn>
                <a:cxn ang="f98">
                  <a:pos x="f173" y="f174"/>
                </a:cxn>
                <a:cxn ang="f98">
                  <a:pos x="f175" y="f176"/>
                </a:cxn>
                <a:cxn ang="f98">
                  <a:pos x="f177" y="f178"/>
                </a:cxn>
                <a:cxn ang="f98">
                  <a:pos x="f179" y="f180"/>
                </a:cxn>
                <a:cxn ang="f98">
                  <a:pos x="f181" y="f182"/>
                </a:cxn>
                <a:cxn ang="f98">
                  <a:pos x="f183" y="f184"/>
                </a:cxn>
                <a:cxn ang="f98">
                  <a:pos x="f185" y="f186"/>
                </a:cxn>
                <a:cxn ang="f98">
                  <a:pos x="f163" y="f187"/>
                </a:cxn>
                <a:cxn ang="f98">
                  <a:pos x="f161" y="f162"/>
                </a:cxn>
              </a:cxnLst>
              <a:rect l="f157" t="f160" r="f158" b="f159"/>
              <a:pathLst>
                <a:path w="82" h="185">
                  <a:moveTo>
                    <a:pt x="f5" y="f8"/>
                  </a:moveTo>
                  <a:cubicBezTo>
                    <a:pt x="f5" y="f9"/>
                    <a:pt x="f10" y="f11"/>
                    <a:pt x="f10" y="f12"/>
                  </a:cubicBezTo>
                  <a:cubicBezTo>
                    <a:pt x="f13" y="f14"/>
                    <a:pt x="f13" y="f15"/>
                    <a:pt x="f16" y="f17"/>
                  </a:cubicBezTo>
                  <a:cubicBezTo>
                    <a:pt x="f10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13" y="f26"/>
                    <a:pt x="f5" y="f26"/>
                    <a:pt x="f19" y="f28"/>
                  </a:cubicBezTo>
                  <a:cubicBezTo>
                    <a:pt x="f29" y="f28"/>
                    <a:pt x="f30" y="f28"/>
                    <a:pt x="f31" y="f32"/>
                  </a:cubicBezTo>
                  <a:cubicBezTo>
                    <a:pt x="f33" y="f34"/>
                    <a:pt x="f35" y="f5"/>
                    <a:pt x="f36" y="f5"/>
                  </a:cubicBezTo>
                  <a:cubicBezTo>
                    <a:pt x="f37" y="f10"/>
                    <a:pt x="f38" y="f19"/>
                    <a:pt x="f6" y="f34"/>
                  </a:cubicBezTo>
                  <a:cubicBezTo>
                    <a:pt x="f39" y="f21"/>
                    <a:pt x="f31" y="f2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21" y="f17"/>
                    <a:pt x="f48" y="f49"/>
                    <a:pt x="f30" y="f50"/>
                  </a:cubicBezTo>
                  <a:cubicBezTo>
                    <a:pt x="f24" y="f51"/>
                    <a:pt x="f52" y="f7"/>
                    <a:pt x="f53" y="f54"/>
                  </a:cubicBezTo>
                  <a:cubicBezTo>
                    <a:pt x="f23" y="f55"/>
                    <a:pt x="f56" y="f50"/>
                    <a:pt x="f10" y="f57"/>
                  </a:cubicBezTo>
                  <a:cubicBezTo>
                    <a:pt x="f10" y="f58"/>
                    <a:pt x="f10" y="f58"/>
                    <a:pt x="f5" y="f8"/>
                  </a:cubicBezTo>
                  <a:close/>
                </a:path>
              </a:pathLst>
            </a:custGeom>
            <a:solidFill>
              <a:srgbClr val="A4806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95E2456-A342-AC5E-8080-002188E93D10}"/>
                </a:ext>
              </a:extLst>
            </p:cNvPr>
            <p:cNvSpPr/>
            <p:nvPr/>
          </p:nvSpPr>
          <p:spPr>
            <a:xfrm>
              <a:off x="12299951" y="6694486"/>
              <a:ext cx="796927" cy="5476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"/>
                <a:gd name="f7" fmla="val 79"/>
                <a:gd name="f8" fmla="val 85"/>
                <a:gd name="f9" fmla="val 2"/>
                <a:gd name="f10" fmla="val 89"/>
                <a:gd name="f11" fmla="val 3"/>
                <a:gd name="f12" fmla="val 93"/>
                <a:gd name="f13" fmla="val 4"/>
                <a:gd name="f14" fmla="val 96"/>
                <a:gd name="f15" fmla="val 5"/>
                <a:gd name="f16" fmla="val 102"/>
                <a:gd name="f17" fmla="val 7"/>
                <a:gd name="f18" fmla="val 111"/>
                <a:gd name="f19" fmla="val 113"/>
                <a:gd name="f20" fmla="val 10"/>
                <a:gd name="f21" fmla="val 15"/>
                <a:gd name="f22" fmla="val 110"/>
                <a:gd name="f23" fmla="val 22"/>
                <a:gd name="f24" fmla="val 104"/>
                <a:gd name="f25" fmla="val 26"/>
                <a:gd name="f26" fmla="val 68"/>
                <a:gd name="f27" fmla="val 21"/>
                <a:gd name="f28" fmla="val 43"/>
                <a:gd name="f29" fmla="val 38"/>
                <a:gd name="f30" fmla="val 65"/>
                <a:gd name="f31" fmla="val 11"/>
                <a:gd name="f32" fmla="val 8"/>
                <a:gd name="f33" fmla="val 78"/>
                <a:gd name="f34" fmla="val 70"/>
                <a:gd name="f35" fmla="val 9"/>
                <a:gd name="f36" fmla="val 63"/>
                <a:gd name="f37" fmla="val 12"/>
                <a:gd name="f38" fmla="val 59"/>
                <a:gd name="f39" fmla="val 24"/>
                <a:gd name="f40" fmla="val 44"/>
                <a:gd name="f41" fmla="val 34"/>
                <a:gd name="f42" fmla="val 51"/>
                <a:gd name="f43" fmla="val 14"/>
                <a:gd name="f44" fmla="val 56"/>
                <a:gd name="f45" fmla="val 50"/>
                <a:gd name="f46" fmla="val 48"/>
                <a:gd name="f47" fmla="val 60"/>
                <a:gd name="f48" fmla="val 72"/>
                <a:gd name="f49" fmla="+- 0 0 -90"/>
                <a:gd name="f50" fmla="*/ f3 1 115"/>
                <a:gd name="f51" fmla="*/ f4 1 79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115"/>
                <a:gd name="f60" fmla="*/ f56 1 79"/>
                <a:gd name="f61" fmla="*/ 85 f57 1"/>
                <a:gd name="f62" fmla="*/ 2 f56 1"/>
                <a:gd name="f63" fmla="*/ 96 f57 1"/>
                <a:gd name="f64" fmla="*/ 5 f56 1"/>
                <a:gd name="f65" fmla="*/ 113 f57 1"/>
                <a:gd name="f66" fmla="*/ 10 f56 1"/>
                <a:gd name="f67" fmla="*/ 104 f57 1"/>
                <a:gd name="f68" fmla="*/ 26 f56 1"/>
                <a:gd name="f69" fmla="*/ 22 f57 1"/>
                <a:gd name="f70" fmla="*/ 65 f56 1"/>
                <a:gd name="f71" fmla="*/ 0 f57 1"/>
                <a:gd name="f72" fmla="*/ 68 f56 1"/>
                <a:gd name="f73" fmla="*/ 12 f57 1"/>
                <a:gd name="f74" fmla="*/ 59 f56 1"/>
                <a:gd name="f75" fmla="*/ 51 f57 1"/>
                <a:gd name="f76" fmla="*/ 14 f56 1"/>
                <a:gd name="f77" fmla="*/ 48 f57 1"/>
                <a:gd name="f78" fmla="*/ 9 f56 1"/>
                <a:gd name="f79" fmla="+- f58 0 f1"/>
                <a:gd name="f80" fmla="*/ f61 1 115"/>
                <a:gd name="f81" fmla="*/ f62 1 79"/>
                <a:gd name="f82" fmla="*/ f63 1 115"/>
                <a:gd name="f83" fmla="*/ f64 1 79"/>
                <a:gd name="f84" fmla="*/ f65 1 115"/>
                <a:gd name="f85" fmla="*/ f66 1 79"/>
                <a:gd name="f86" fmla="*/ f67 1 115"/>
                <a:gd name="f87" fmla="*/ f68 1 79"/>
                <a:gd name="f88" fmla="*/ f69 1 115"/>
                <a:gd name="f89" fmla="*/ f70 1 79"/>
                <a:gd name="f90" fmla="*/ f71 1 115"/>
                <a:gd name="f91" fmla="*/ f72 1 79"/>
                <a:gd name="f92" fmla="*/ f73 1 115"/>
                <a:gd name="f93" fmla="*/ f74 1 79"/>
                <a:gd name="f94" fmla="*/ f75 1 115"/>
                <a:gd name="f95" fmla="*/ f76 1 79"/>
                <a:gd name="f96" fmla="*/ f77 1 115"/>
                <a:gd name="f97" fmla="*/ f78 1 79"/>
                <a:gd name="f98" fmla="*/ 0 1 f59"/>
                <a:gd name="f99" fmla="*/ f53 1 f59"/>
                <a:gd name="f100" fmla="*/ 0 1 f60"/>
                <a:gd name="f101" fmla="*/ f54 1 f60"/>
                <a:gd name="f102" fmla="*/ f80 1 f59"/>
                <a:gd name="f103" fmla="*/ f81 1 f60"/>
                <a:gd name="f104" fmla="*/ f82 1 f59"/>
                <a:gd name="f105" fmla="*/ f83 1 f60"/>
                <a:gd name="f106" fmla="*/ f84 1 f59"/>
                <a:gd name="f107" fmla="*/ f85 1 f60"/>
                <a:gd name="f108" fmla="*/ f86 1 f59"/>
                <a:gd name="f109" fmla="*/ f87 1 f60"/>
                <a:gd name="f110" fmla="*/ f88 1 f59"/>
                <a:gd name="f111" fmla="*/ f89 1 f60"/>
                <a:gd name="f112" fmla="*/ f90 1 f59"/>
                <a:gd name="f113" fmla="*/ f91 1 f60"/>
                <a:gd name="f114" fmla="*/ f92 1 f59"/>
                <a:gd name="f115" fmla="*/ f93 1 f60"/>
                <a:gd name="f116" fmla="*/ f94 1 f59"/>
                <a:gd name="f117" fmla="*/ f95 1 f60"/>
                <a:gd name="f118" fmla="*/ f96 1 f59"/>
                <a:gd name="f119" fmla="*/ f97 1 f60"/>
                <a:gd name="f120" fmla="*/ f98 f50 1"/>
                <a:gd name="f121" fmla="*/ f99 f50 1"/>
                <a:gd name="f122" fmla="*/ f101 f51 1"/>
                <a:gd name="f123" fmla="*/ f100 f51 1"/>
                <a:gd name="f124" fmla="*/ f102 f50 1"/>
                <a:gd name="f125" fmla="*/ f103 f51 1"/>
                <a:gd name="f126" fmla="*/ f104 f50 1"/>
                <a:gd name="f127" fmla="*/ f105 f51 1"/>
                <a:gd name="f128" fmla="*/ f106 f50 1"/>
                <a:gd name="f129" fmla="*/ f107 f51 1"/>
                <a:gd name="f130" fmla="*/ f108 f50 1"/>
                <a:gd name="f131" fmla="*/ f109 f51 1"/>
                <a:gd name="f132" fmla="*/ f110 f50 1"/>
                <a:gd name="f133" fmla="*/ f111 f51 1"/>
                <a:gd name="f134" fmla="*/ f112 f50 1"/>
                <a:gd name="f135" fmla="*/ f113 f51 1"/>
                <a:gd name="f136" fmla="*/ f114 f50 1"/>
                <a:gd name="f137" fmla="*/ f115 f51 1"/>
                <a:gd name="f138" fmla="*/ f116 f50 1"/>
                <a:gd name="f139" fmla="*/ f117 f51 1"/>
                <a:gd name="f140" fmla="*/ f118 f50 1"/>
                <a:gd name="f141" fmla="*/ f119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24" y="f125"/>
                </a:cxn>
                <a:cxn ang="f79">
                  <a:pos x="f126" y="f127"/>
                </a:cxn>
                <a:cxn ang="f79">
                  <a:pos x="f128" y="f129"/>
                </a:cxn>
                <a:cxn ang="f79">
                  <a:pos x="f130" y="f131"/>
                </a:cxn>
                <a:cxn ang="f79">
                  <a:pos x="f132" y="f133"/>
                </a:cxn>
                <a:cxn ang="f79">
                  <a:pos x="f134" y="f135"/>
                </a:cxn>
                <a:cxn ang="f79">
                  <a:pos x="f136" y="f137"/>
                </a:cxn>
                <a:cxn ang="f79">
                  <a:pos x="f138" y="f139"/>
                </a:cxn>
                <a:cxn ang="f79">
                  <a:pos x="f140" y="f141"/>
                </a:cxn>
                <a:cxn ang="f79">
                  <a:pos x="f124" y="f125"/>
                </a:cxn>
              </a:cxnLst>
              <a:rect l="f120" t="f123" r="f121" b="f122"/>
              <a:pathLst>
                <a:path w="115" h="7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1"/>
                    <a:pt x="f19" y="f20"/>
                  </a:cubicBezTo>
                  <a:cubicBezTo>
                    <a:pt x="f6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23" y="f30"/>
                  </a:cubicBezTo>
                  <a:cubicBezTo>
                    <a:pt x="f31" y="f7"/>
                    <a:pt x="f32" y="f33"/>
                    <a:pt x="f5" y="f26"/>
                  </a:cubicBezTo>
                  <a:cubicBezTo>
                    <a:pt x="f32" y="f34"/>
                    <a:pt x="f35" y="f36"/>
                    <a:pt x="f37" y="f38"/>
                  </a:cubicBezTo>
                  <a:cubicBezTo>
                    <a:pt x="f39" y="f40"/>
                    <a:pt x="f41" y="f25"/>
                    <a:pt x="f42" y="f43"/>
                  </a:cubicBezTo>
                  <a:cubicBezTo>
                    <a:pt x="f44" y="f20"/>
                    <a:pt x="f45" y="f20"/>
                    <a:pt x="f46" y="f35"/>
                  </a:cubicBezTo>
                  <a:cubicBezTo>
                    <a:pt x="f47" y="f13"/>
                    <a:pt x="f48" y="f5"/>
                    <a:pt x="f8" y="f9"/>
                  </a:cubicBezTo>
                  <a:close/>
                </a:path>
              </a:pathLst>
            </a:custGeom>
            <a:solidFill>
              <a:srgbClr val="F3F0E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60146D1E-A66B-1F2D-143B-5DB649D946E2}"/>
                </a:ext>
              </a:extLst>
            </p:cNvPr>
            <p:cNvSpPr/>
            <p:nvPr/>
          </p:nvSpPr>
          <p:spPr>
            <a:xfrm>
              <a:off x="11018840" y="6888166"/>
              <a:ext cx="360365" cy="3190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46"/>
                <a:gd name="f8" fmla="val 24"/>
                <a:gd name="f9" fmla="val 37"/>
                <a:gd name="f10" fmla="val 23"/>
                <a:gd name="f11" fmla="val 39"/>
                <a:gd name="f12" fmla="val 22"/>
                <a:gd name="f13" fmla="val 40"/>
                <a:gd name="f14" fmla="val 21"/>
                <a:gd name="f15" fmla="val 41"/>
                <a:gd name="f16" fmla="val 14"/>
                <a:gd name="f17" fmla="val 3"/>
                <a:gd name="f18" fmla="val 1"/>
                <a:gd name="f19" fmla="val 34"/>
                <a:gd name="f20" fmla="val 4"/>
                <a:gd name="f21" fmla="val 15"/>
                <a:gd name="f22" fmla="val 9"/>
                <a:gd name="f23" fmla="val 25"/>
                <a:gd name="f24" fmla="val 2"/>
                <a:gd name="f25" fmla="val 36"/>
                <a:gd name="f26" fmla="val 48"/>
                <a:gd name="f27" fmla="val 50"/>
                <a:gd name="f28" fmla="val 51"/>
                <a:gd name="f29" fmla="val 5"/>
                <a:gd name="f30" fmla="val 8"/>
                <a:gd name="f31" fmla="val 11"/>
                <a:gd name="f32" fmla="val 13"/>
                <a:gd name="f33" fmla="val 31"/>
                <a:gd name="f34" fmla="val 29"/>
                <a:gd name="f35" fmla="val 28"/>
                <a:gd name="f36" fmla="+- 0 0 -90"/>
                <a:gd name="f37" fmla="*/ f3 1 52"/>
                <a:gd name="f38" fmla="*/ f4 1 46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52"/>
                <a:gd name="f47" fmla="*/ f43 1 46"/>
                <a:gd name="f48" fmla="*/ 24 f44 1"/>
                <a:gd name="f49" fmla="*/ 37 f43 1"/>
                <a:gd name="f50" fmla="*/ 21 f44 1"/>
                <a:gd name="f51" fmla="*/ 41 f43 1"/>
                <a:gd name="f52" fmla="*/ 1 f44 1"/>
                <a:gd name="f53" fmla="*/ 34 f43 1"/>
                <a:gd name="f54" fmla="*/ 14 f44 1"/>
                <a:gd name="f55" fmla="*/ 9 f43 1"/>
                <a:gd name="f56" fmla="*/ 48 f44 1"/>
                <a:gd name="f57" fmla="*/ 2 f43 1"/>
                <a:gd name="f58" fmla="*/ 52 f44 1"/>
                <a:gd name="f59" fmla="*/ 5 f43 1"/>
                <a:gd name="f60" fmla="*/ 51 f44 1"/>
                <a:gd name="f61" fmla="*/ 13 f43 1"/>
                <a:gd name="f62" fmla="*/ 31 f44 1"/>
                <a:gd name="f63" fmla="*/ 31 f43 1"/>
                <a:gd name="f64" fmla="+- f45 0 f1"/>
                <a:gd name="f65" fmla="*/ f48 1 52"/>
                <a:gd name="f66" fmla="*/ f49 1 46"/>
                <a:gd name="f67" fmla="*/ f50 1 52"/>
                <a:gd name="f68" fmla="*/ f51 1 46"/>
                <a:gd name="f69" fmla="*/ f52 1 52"/>
                <a:gd name="f70" fmla="*/ f53 1 46"/>
                <a:gd name="f71" fmla="*/ f54 1 52"/>
                <a:gd name="f72" fmla="*/ f55 1 46"/>
                <a:gd name="f73" fmla="*/ f56 1 52"/>
                <a:gd name="f74" fmla="*/ f57 1 46"/>
                <a:gd name="f75" fmla="*/ f58 1 52"/>
                <a:gd name="f76" fmla="*/ f59 1 46"/>
                <a:gd name="f77" fmla="*/ f60 1 52"/>
                <a:gd name="f78" fmla="*/ f61 1 46"/>
                <a:gd name="f79" fmla="*/ f62 1 52"/>
                <a:gd name="f80" fmla="*/ f63 1 46"/>
                <a:gd name="f81" fmla="*/ 0 1 f46"/>
                <a:gd name="f82" fmla="*/ f40 1 f46"/>
                <a:gd name="f83" fmla="*/ 0 1 f47"/>
                <a:gd name="f84" fmla="*/ f41 1 f47"/>
                <a:gd name="f85" fmla="*/ f65 1 f46"/>
                <a:gd name="f86" fmla="*/ f66 1 f47"/>
                <a:gd name="f87" fmla="*/ f67 1 f46"/>
                <a:gd name="f88" fmla="*/ f68 1 f47"/>
                <a:gd name="f89" fmla="*/ f69 1 f46"/>
                <a:gd name="f90" fmla="*/ f70 1 f47"/>
                <a:gd name="f91" fmla="*/ f71 1 f46"/>
                <a:gd name="f92" fmla="*/ f72 1 f47"/>
                <a:gd name="f93" fmla="*/ f73 1 f46"/>
                <a:gd name="f94" fmla="*/ f74 1 f47"/>
                <a:gd name="f95" fmla="*/ f75 1 f46"/>
                <a:gd name="f96" fmla="*/ f76 1 f47"/>
                <a:gd name="f97" fmla="*/ f77 1 f46"/>
                <a:gd name="f98" fmla="*/ f78 1 f47"/>
                <a:gd name="f99" fmla="*/ f79 1 f46"/>
                <a:gd name="f100" fmla="*/ f80 1 f47"/>
                <a:gd name="f101" fmla="*/ f81 f37 1"/>
                <a:gd name="f102" fmla="*/ f82 f37 1"/>
                <a:gd name="f103" fmla="*/ f84 f38 1"/>
                <a:gd name="f104" fmla="*/ f83 f38 1"/>
                <a:gd name="f105" fmla="*/ f85 f37 1"/>
                <a:gd name="f106" fmla="*/ f86 f38 1"/>
                <a:gd name="f107" fmla="*/ f87 f37 1"/>
                <a:gd name="f108" fmla="*/ f88 f38 1"/>
                <a:gd name="f109" fmla="*/ f89 f37 1"/>
                <a:gd name="f110" fmla="*/ f90 f38 1"/>
                <a:gd name="f111" fmla="*/ f91 f37 1"/>
                <a:gd name="f112" fmla="*/ f92 f38 1"/>
                <a:gd name="f113" fmla="*/ f93 f37 1"/>
                <a:gd name="f114" fmla="*/ f94 f38 1"/>
                <a:gd name="f115" fmla="*/ f95 f37 1"/>
                <a:gd name="f116" fmla="*/ f96 f38 1"/>
                <a:gd name="f117" fmla="*/ f97 f37 1"/>
                <a:gd name="f118" fmla="*/ f98 f38 1"/>
                <a:gd name="f119" fmla="*/ f99 f37 1"/>
                <a:gd name="f120" fmla="*/ f100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105" y="f106"/>
                </a:cxn>
                <a:cxn ang="f64">
                  <a:pos x="f107" y="f108"/>
                </a:cxn>
                <a:cxn ang="f64">
                  <a:pos x="f109" y="f110"/>
                </a:cxn>
                <a:cxn ang="f64">
                  <a:pos x="f111" y="f112"/>
                </a:cxn>
                <a:cxn ang="f64">
                  <a:pos x="f113" y="f114"/>
                </a:cxn>
                <a:cxn ang="f64">
                  <a:pos x="f115" y="f116"/>
                </a:cxn>
                <a:cxn ang="f64">
                  <a:pos x="f117" y="f118"/>
                </a:cxn>
                <a:cxn ang="f64">
                  <a:pos x="f119" y="f120"/>
                </a:cxn>
                <a:cxn ang="f64">
                  <a:pos x="f105" y="f106"/>
                </a:cxn>
              </a:cxnLst>
              <a:rect l="f101" t="f104" r="f102" b="f103"/>
              <a:pathLst>
                <a:path w="52" h="4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7" y="f7"/>
                    <a:pt x="f18" y="f19"/>
                  </a:cubicBezTo>
                  <a:cubicBezTo>
                    <a:pt x="f5" y="f10"/>
                    <a:pt x="f20" y="f21"/>
                    <a:pt x="f16" y="f22"/>
                  </a:cubicBezTo>
                  <a:cubicBezTo>
                    <a:pt x="f23" y="f24"/>
                    <a:pt x="f25" y="f5"/>
                    <a:pt x="f26" y="f24"/>
                  </a:cubicBezTo>
                  <a:cubicBezTo>
                    <a:pt x="f27" y="f24"/>
                    <a:pt x="f28" y="f20"/>
                    <a:pt x="f6" y="f29"/>
                  </a:cubicBezTo>
                  <a:cubicBezTo>
                    <a:pt x="f6" y="f30"/>
                    <a:pt x="f6" y="f31"/>
                    <a:pt x="f28" y="f32"/>
                  </a:cubicBezTo>
                  <a:cubicBezTo>
                    <a:pt x="f7" y="f14"/>
                    <a:pt x="f25" y="f10"/>
                    <a:pt x="f33" y="f33"/>
                  </a:cubicBezTo>
                  <a:cubicBezTo>
                    <a:pt x="f34" y="f19"/>
                    <a:pt x="f35" y="f9"/>
                    <a:pt x="f8" y="f9"/>
                  </a:cubicBezTo>
                  <a:close/>
                </a:path>
              </a:pathLst>
            </a:custGeom>
            <a:solidFill>
              <a:srgbClr val="B4DEE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24CEDBA-8C52-1D2A-7B16-94C060F7BDDA}"/>
                </a:ext>
              </a:extLst>
            </p:cNvPr>
            <p:cNvSpPr/>
            <p:nvPr/>
          </p:nvSpPr>
          <p:spPr>
            <a:xfrm>
              <a:off x="14338304" y="6507163"/>
              <a:ext cx="741358" cy="7635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110"/>
                <a:gd name="f8" fmla="val 1"/>
                <a:gd name="f9" fmla="val 5"/>
                <a:gd name="f10" fmla="val 2"/>
                <a:gd name="f11" fmla="val 3"/>
                <a:gd name="f12" fmla="val 4"/>
                <a:gd name="f13" fmla="val 6"/>
                <a:gd name="f14" fmla="val 29"/>
                <a:gd name="f15" fmla="val 9"/>
                <a:gd name="f16" fmla="val 38"/>
                <a:gd name="f17" fmla="val 32"/>
                <a:gd name="f18" fmla="val 53"/>
                <a:gd name="f19" fmla="val 49"/>
                <a:gd name="f20" fmla="val 58"/>
                <a:gd name="f21" fmla="val 51"/>
                <a:gd name="f22" fmla="val 61"/>
                <a:gd name="f23" fmla="val 55"/>
                <a:gd name="f24" fmla="val 64"/>
                <a:gd name="f25" fmla="val 60"/>
                <a:gd name="f26" fmla="val 68"/>
                <a:gd name="f27" fmla="val 66"/>
                <a:gd name="f28" fmla="val 74"/>
                <a:gd name="f29" fmla="val 72"/>
                <a:gd name="f30" fmla="val 79"/>
                <a:gd name="f31" fmla="val 77"/>
                <a:gd name="f32" fmla="val 84"/>
                <a:gd name="f33" fmla="val 82"/>
                <a:gd name="f34" fmla="val 89"/>
                <a:gd name="f35" fmla="val 87"/>
                <a:gd name="f36" fmla="val 95"/>
                <a:gd name="f37" fmla="val 90"/>
                <a:gd name="f38" fmla="val 100"/>
                <a:gd name="f39" fmla="val 94"/>
                <a:gd name="f40" fmla="val 97"/>
                <a:gd name="f41" fmla="val 104"/>
                <a:gd name="f42" fmla="val 105"/>
                <a:gd name="f43" fmla="val 103"/>
                <a:gd name="f44" fmla="val 109"/>
                <a:gd name="f45" fmla="val 102"/>
                <a:gd name="f46" fmla="val 62"/>
                <a:gd name="f47" fmla="val 35"/>
                <a:gd name="f48" fmla="val 47"/>
                <a:gd name="f49" fmla="val 23"/>
                <a:gd name="f50" fmla="val 28"/>
                <a:gd name="f51" fmla="val 13"/>
                <a:gd name="f52" fmla="val 11"/>
                <a:gd name="f53" fmla="val 8"/>
                <a:gd name="f54" fmla="+- 0 0 -90"/>
                <a:gd name="f55" fmla="*/ f3 1 107"/>
                <a:gd name="f56" fmla="*/ f4 1 110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107"/>
                <a:gd name="f65" fmla="*/ f61 1 110"/>
                <a:gd name="f66" fmla="*/ 1 f62 1"/>
                <a:gd name="f67" fmla="*/ 5 f61 1"/>
                <a:gd name="f68" fmla="*/ 6 f62 1"/>
                <a:gd name="f69" fmla="*/ 0 f61 1"/>
                <a:gd name="f70" fmla="*/ 53 f62 1"/>
                <a:gd name="f71" fmla="*/ 49 f61 1"/>
                <a:gd name="f72" fmla="*/ 64 f62 1"/>
                <a:gd name="f73" fmla="*/ 60 f61 1"/>
                <a:gd name="f74" fmla="*/ 79 f62 1"/>
                <a:gd name="f75" fmla="*/ 77 f61 1"/>
                <a:gd name="f76" fmla="*/ 95 f62 1"/>
                <a:gd name="f77" fmla="*/ 90 f61 1"/>
                <a:gd name="f78" fmla="*/ 107 f62 1"/>
                <a:gd name="f79" fmla="*/ 104 f61 1"/>
                <a:gd name="f80" fmla="*/ 100 f62 1"/>
                <a:gd name="f81" fmla="*/ 110 f61 1"/>
                <a:gd name="f82" fmla="*/ 49 f62 1"/>
                <a:gd name="f83" fmla="*/ 66 f61 1"/>
                <a:gd name="f84" fmla="*/ 4 f62 1"/>
                <a:gd name="f85" fmla="*/ 13 f61 1"/>
                <a:gd name="f86" fmla="+- f63 0 f1"/>
                <a:gd name="f87" fmla="*/ f66 1 107"/>
                <a:gd name="f88" fmla="*/ f67 1 110"/>
                <a:gd name="f89" fmla="*/ f68 1 107"/>
                <a:gd name="f90" fmla="*/ f69 1 110"/>
                <a:gd name="f91" fmla="*/ f70 1 107"/>
                <a:gd name="f92" fmla="*/ f71 1 110"/>
                <a:gd name="f93" fmla="*/ f72 1 107"/>
                <a:gd name="f94" fmla="*/ f73 1 110"/>
                <a:gd name="f95" fmla="*/ f74 1 107"/>
                <a:gd name="f96" fmla="*/ f75 1 110"/>
                <a:gd name="f97" fmla="*/ f76 1 107"/>
                <a:gd name="f98" fmla="*/ f77 1 110"/>
                <a:gd name="f99" fmla="*/ f78 1 107"/>
                <a:gd name="f100" fmla="*/ f79 1 110"/>
                <a:gd name="f101" fmla="*/ f80 1 107"/>
                <a:gd name="f102" fmla="*/ f81 1 110"/>
                <a:gd name="f103" fmla="*/ f82 1 107"/>
                <a:gd name="f104" fmla="*/ f83 1 110"/>
                <a:gd name="f105" fmla="*/ f84 1 107"/>
                <a:gd name="f106" fmla="*/ f85 1 110"/>
                <a:gd name="f107" fmla="*/ 0 1 f64"/>
                <a:gd name="f108" fmla="*/ f58 1 f64"/>
                <a:gd name="f109" fmla="*/ 0 1 f65"/>
                <a:gd name="f110" fmla="*/ f59 1 f65"/>
                <a:gd name="f111" fmla="*/ f87 1 f64"/>
                <a:gd name="f112" fmla="*/ f88 1 f65"/>
                <a:gd name="f113" fmla="*/ f89 1 f64"/>
                <a:gd name="f114" fmla="*/ f90 1 f65"/>
                <a:gd name="f115" fmla="*/ f91 1 f64"/>
                <a:gd name="f116" fmla="*/ f92 1 f65"/>
                <a:gd name="f117" fmla="*/ f93 1 f64"/>
                <a:gd name="f118" fmla="*/ f94 1 f65"/>
                <a:gd name="f119" fmla="*/ f95 1 f64"/>
                <a:gd name="f120" fmla="*/ f96 1 f65"/>
                <a:gd name="f121" fmla="*/ f97 1 f64"/>
                <a:gd name="f122" fmla="*/ f98 1 f65"/>
                <a:gd name="f123" fmla="*/ f99 1 f64"/>
                <a:gd name="f124" fmla="*/ f100 1 f65"/>
                <a:gd name="f125" fmla="*/ f101 1 f64"/>
                <a:gd name="f126" fmla="*/ f102 1 f65"/>
                <a:gd name="f127" fmla="*/ f103 1 f64"/>
                <a:gd name="f128" fmla="*/ f104 1 f65"/>
                <a:gd name="f129" fmla="*/ f105 1 f64"/>
                <a:gd name="f130" fmla="*/ f106 1 f65"/>
                <a:gd name="f131" fmla="*/ f107 f55 1"/>
                <a:gd name="f132" fmla="*/ f108 f55 1"/>
                <a:gd name="f133" fmla="*/ f110 f56 1"/>
                <a:gd name="f134" fmla="*/ f109 f56 1"/>
                <a:gd name="f135" fmla="*/ f111 f55 1"/>
                <a:gd name="f136" fmla="*/ f112 f56 1"/>
                <a:gd name="f137" fmla="*/ f113 f55 1"/>
                <a:gd name="f138" fmla="*/ f114 f56 1"/>
                <a:gd name="f139" fmla="*/ f115 f55 1"/>
                <a:gd name="f140" fmla="*/ f116 f56 1"/>
                <a:gd name="f141" fmla="*/ f117 f55 1"/>
                <a:gd name="f142" fmla="*/ f118 f56 1"/>
                <a:gd name="f143" fmla="*/ f119 f55 1"/>
                <a:gd name="f144" fmla="*/ f120 f56 1"/>
                <a:gd name="f145" fmla="*/ f121 f55 1"/>
                <a:gd name="f146" fmla="*/ f122 f56 1"/>
                <a:gd name="f147" fmla="*/ f123 f55 1"/>
                <a:gd name="f148" fmla="*/ f124 f56 1"/>
                <a:gd name="f149" fmla="*/ f125 f55 1"/>
                <a:gd name="f150" fmla="*/ f126 f56 1"/>
                <a:gd name="f151" fmla="*/ f127 f55 1"/>
                <a:gd name="f152" fmla="*/ f128 f56 1"/>
                <a:gd name="f153" fmla="*/ f129 f55 1"/>
                <a:gd name="f154" fmla="*/ f130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35" y="f136"/>
                </a:cxn>
                <a:cxn ang="f86">
                  <a:pos x="f137" y="f138"/>
                </a:cxn>
                <a:cxn ang="f86">
                  <a:pos x="f139" y="f140"/>
                </a:cxn>
                <a:cxn ang="f86">
                  <a:pos x="f141" y="f142"/>
                </a:cxn>
                <a:cxn ang="f86">
                  <a:pos x="f143" y="f144"/>
                </a:cxn>
                <a:cxn ang="f86">
                  <a:pos x="f145" y="f146"/>
                </a:cxn>
                <a:cxn ang="f86">
                  <a:pos x="f147" y="f148"/>
                </a:cxn>
                <a:cxn ang="f86">
                  <a:pos x="f149" y="f150"/>
                </a:cxn>
                <a:cxn ang="f86">
                  <a:pos x="f151" y="f152"/>
                </a:cxn>
                <a:cxn ang="f86">
                  <a:pos x="f153" y="f154"/>
                </a:cxn>
                <a:cxn ang="f86">
                  <a:pos x="f135" y="f136"/>
                </a:cxn>
              </a:cxnLst>
              <a:rect l="f131" t="f134" r="f132" b="f133"/>
              <a:pathLst>
                <a:path w="107" h="110">
                  <a:moveTo>
                    <a:pt x="f8" y="f9"/>
                  </a:moveTo>
                  <a:cubicBezTo>
                    <a:pt x="f10" y="f11"/>
                    <a:pt x="f12" y="f10"/>
                    <a:pt x="f13" y="f5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6" y="f40"/>
                    <a:pt x="f6" y="f41"/>
                  </a:cubicBezTo>
                  <a:cubicBezTo>
                    <a:pt x="f42" y="f6"/>
                    <a:pt x="f43" y="f44"/>
                    <a:pt x="f38" y="f7"/>
                  </a:cubicBezTo>
                  <a:cubicBezTo>
                    <a:pt x="f31" y="f45"/>
                    <a:pt x="f46" y="f32"/>
                    <a:pt x="f19" y="f27"/>
                  </a:cubicBezTo>
                  <a:cubicBezTo>
                    <a:pt x="f47" y="f48"/>
                    <a:pt x="f49" y="f50"/>
                    <a:pt x="f12" y="f51"/>
                  </a:cubicBezTo>
                  <a:cubicBezTo>
                    <a:pt x="f10" y="f52"/>
                    <a:pt x="f5" y="f53"/>
                    <a:pt x="f8" y="f9"/>
                  </a:cubicBezTo>
                  <a:close/>
                </a:path>
              </a:pathLst>
            </a:custGeom>
            <a:solidFill>
              <a:srgbClr val="A585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19F9368-4478-B5D9-B333-0877A9D479D1}"/>
                </a:ext>
              </a:extLst>
            </p:cNvPr>
            <p:cNvSpPr/>
            <p:nvPr/>
          </p:nvSpPr>
          <p:spPr>
            <a:xfrm>
              <a:off x="14705015" y="6826252"/>
              <a:ext cx="401641" cy="2222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32"/>
                <a:gd name="f8" fmla="val 7"/>
                <a:gd name="f9" fmla="val 15"/>
                <a:gd name="f10" fmla="val 5"/>
                <a:gd name="f11" fmla="val 11"/>
                <a:gd name="f12" fmla="val 2"/>
                <a:gd name="f13" fmla="val 3"/>
                <a:gd name="f14" fmla="val 21"/>
                <a:gd name="f15" fmla="val 40"/>
                <a:gd name="f16" fmla="val 8"/>
                <a:gd name="f17" fmla="val 58"/>
                <a:gd name="f18" fmla="val 17"/>
                <a:gd name="f19" fmla="val 43"/>
                <a:gd name="f20" fmla="val 29"/>
                <a:gd name="f21" fmla="+- 0 0 -90"/>
                <a:gd name="f22" fmla="*/ f3 1 57"/>
                <a:gd name="f23" fmla="*/ f4 1 32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57"/>
                <a:gd name="f32" fmla="*/ f28 1 32"/>
                <a:gd name="f33" fmla="*/ 7 f29 1"/>
                <a:gd name="f34" fmla="*/ 15 f28 1"/>
                <a:gd name="f35" fmla="*/ 0 f29 1"/>
                <a:gd name="f36" fmla="*/ 3 f28 1"/>
                <a:gd name="f37" fmla="*/ 58 f29 1"/>
                <a:gd name="f38" fmla="*/ 17 f28 1"/>
                <a:gd name="f39" fmla="+- f30 0 f1"/>
                <a:gd name="f40" fmla="*/ f33 1 58"/>
                <a:gd name="f41" fmla="*/ f34 1 32"/>
                <a:gd name="f42" fmla="*/ f35 1 58"/>
                <a:gd name="f43" fmla="*/ f36 1 32"/>
                <a:gd name="f44" fmla="*/ f37 1 58"/>
                <a:gd name="f45" fmla="*/ f38 1 32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57" h="32">
                  <a:moveTo>
                    <a:pt x="f8" y="f9"/>
                  </a:moveTo>
                  <a:cubicBezTo>
                    <a:pt x="f10" y="f11"/>
                    <a:pt x="f12" y="f8"/>
                    <a:pt x="f5" y="f13"/>
                  </a:cubicBezTo>
                  <a:cubicBezTo>
                    <a:pt x="f14" y="f5"/>
                    <a:pt x="f15" y="f16"/>
                    <a:pt x="f17" y="f18"/>
                  </a:cubicBezTo>
                  <a:cubicBezTo>
                    <a:pt x="f19" y="f7"/>
                    <a:pt x="f20" y="f7"/>
                    <a:pt x="f8" y="f9"/>
                  </a:cubicBezTo>
                  <a:close/>
                </a:path>
              </a:pathLst>
            </a:custGeom>
            <a:solidFill>
              <a:srgbClr val="B4DCE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83722EE7-F9DF-9731-6FE5-51D3CDCB468A}"/>
                </a:ext>
              </a:extLst>
            </p:cNvPr>
            <p:cNvSpPr/>
            <p:nvPr/>
          </p:nvSpPr>
          <p:spPr>
            <a:xfrm>
              <a:off x="14754228" y="6931023"/>
              <a:ext cx="449263" cy="1936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28"/>
                <a:gd name="f8" fmla="val 16"/>
                <a:gd name="f9" fmla="val 7"/>
                <a:gd name="f10" fmla="val 33"/>
                <a:gd name="f11" fmla="val 12"/>
                <a:gd name="f12" fmla="val 50"/>
                <a:gd name="f13" fmla="val 2"/>
                <a:gd name="f14" fmla="val 53"/>
                <a:gd name="f15" fmla="val 4"/>
                <a:gd name="f16" fmla="val 55"/>
                <a:gd name="f17" fmla="val 5"/>
                <a:gd name="f18" fmla="val 58"/>
                <a:gd name="f19" fmla="val 6"/>
                <a:gd name="f20" fmla="val 61"/>
                <a:gd name="f21" fmla="val 10"/>
                <a:gd name="f22" fmla="val 13"/>
                <a:gd name="f23" fmla="val 18"/>
                <a:gd name="f24" fmla="val 47"/>
                <a:gd name="f25" fmla="val 32"/>
                <a:gd name="f26" fmla="val 26"/>
                <a:gd name="f27" fmla="val 20"/>
                <a:gd name="f28" fmla="val 14"/>
                <a:gd name="f29" fmla="val 8"/>
                <a:gd name="f30" fmla="+- 0 0 -90"/>
                <a:gd name="f31" fmla="*/ f3 1 65"/>
                <a:gd name="f32" fmla="*/ f4 1 28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65"/>
                <a:gd name="f41" fmla="*/ f37 1 28"/>
                <a:gd name="f42" fmla="*/ 0 f38 1"/>
                <a:gd name="f43" fmla="*/ 0 f37 1"/>
                <a:gd name="f44" fmla="*/ 50 f38 1"/>
                <a:gd name="f45" fmla="*/ 2 f37 1"/>
                <a:gd name="f46" fmla="*/ 58 f38 1"/>
                <a:gd name="f47" fmla="*/ 6 f37 1"/>
                <a:gd name="f48" fmla="*/ 61 f38 1"/>
                <a:gd name="f49" fmla="*/ 18 f37 1"/>
                <a:gd name="f50" fmla="*/ 18 f38 1"/>
                <a:gd name="f51" fmla="*/ 20 f37 1"/>
                <a:gd name="f52" fmla="+- f39 0 f1"/>
                <a:gd name="f53" fmla="*/ f42 1 65"/>
                <a:gd name="f54" fmla="*/ f43 1 28"/>
                <a:gd name="f55" fmla="*/ f44 1 65"/>
                <a:gd name="f56" fmla="*/ f45 1 28"/>
                <a:gd name="f57" fmla="*/ f46 1 65"/>
                <a:gd name="f58" fmla="*/ f47 1 28"/>
                <a:gd name="f59" fmla="*/ f48 1 65"/>
                <a:gd name="f60" fmla="*/ f49 1 28"/>
                <a:gd name="f61" fmla="*/ f50 1 65"/>
                <a:gd name="f62" fmla="*/ f51 1 28"/>
                <a:gd name="f63" fmla="*/ 0 1 f40"/>
                <a:gd name="f64" fmla="*/ f34 1 f40"/>
                <a:gd name="f65" fmla="*/ 0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1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65" h="28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6" y="f22"/>
                    <a:pt x="f20" y="f23"/>
                  </a:cubicBezTo>
                  <a:cubicBezTo>
                    <a:pt x="f24" y="f7"/>
                    <a:pt x="f25" y="f26"/>
                    <a:pt x="f23" y="f27"/>
                  </a:cubicBezTo>
                  <a:cubicBezTo>
                    <a:pt x="f21" y="f28"/>
                    <a:pt x="f15" y="f29"/>
                    <a:pt x="f5" y="f5"/>
                  </a:cubicBezTo>
                  <a:close/>
                </a:path>
              </a:pathLst>
            </a:custGeom>
            <a:solidFill>
              <a:srgbClr val="EBD9E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0ABE2E54-0C57-31FF-B719-093853C398E3}"/>
                </a:ext>
              </a:extLst>
            </p:cNvPr>
            <p:cNvSpPr/>
            <p:nvPr/>
          </p:nvSpPr>
          <p:spPr>
            <a:xfrm>
              <a:off x="11045823" y="7423154"/>
              <a:ext cx="333371" cy="700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100"/>
                <a:gd name="f8" fmla="val 14"/>
                <a:gd name="f9" fmla="val 15"/>
                <a:gd name="f10" fmla="val 17"/>
                <a:gd name="f11" fmla="val 35"/>
                <a:gd name="f12" fmla="val 26"/>
                <a:gd name="f13" fmla="val 52"/>
                <a:gd name="f14" fmla="val 29"/>
                <a:gd name="f15" fmla="val 59"/>
                <a:gd name="f16" fmla="val 33"/>
                <a:gd name="f17" fmla="val 66"/>
                <a:gd name="f18" fmla="val 36"/>
                <a:gd name="f19" fmla="val 73"/>
                <a:gd name="f20" fmla="val 41"/>
                <a:gd name="f21" fmla="val 75"/>
                <a:gd name="f22" fmla="val 79"/>
                <a:gd name="f23" fmla="val 43"/>
                <a:gd name="f24" fmla="val 83"/>
                <a:gd name="f25" fmla="val 44"/>
                <a:gd name="f26" fmla="val 84"/>
                <a:gd name="f27" fmla="val 45"/>
                <a:gd name="f28" fmla="val 86"/>
                <a:gd name="f29" fmla="val 87"/>
                <a:gd name="f30" fmla="val 46"/>
                <a:gd name="f31" fmla="val 90"/>
                <a:gd name="f32" fmla="val 94"/>
                <a:gd name="f33" fmla="val 96"/>
                <a:gd name="f34" fmla="val 98"/>
                <a:gd name="f35" fmla="val 99"/>
                <a:gd name="f36" fmla="val 40"/>
                <a:gd name="f37" fmla="val 101"/>
                <a:gd name="f38" fmla="val 25"/>
                <a:gd name="f39" fmla="val 68"/>
                <a:gd name="f40" fmla="val 11"/>
                <a:gd name="f41" fmla="+- 0 0 -90"/>
                <a:gd name="f42" fmla="*/ f3 1 48"/>
                <a:gd name="f43" fmla="*/ f4 1 100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48"/>
                <a:gd name="f52" fmla="*/ f48 1 100"/>
                <a:gd name="f53" fmla="*/ 0 f49 1"/>
                <a:gd name="f54" fmla="*/ 0 f48 1"/>
                <a:gd name="f55" fmla="*/ 26 f49 1"/>
                <a:gd name="f56" fmla="*/ 52 f48 1"/>
                <a:gd name="f57" fmla="*/ 36 f49 1"/>
                <a:gd name="f58" fmla="*/ 73 f48 1"/>
                <a:gd name="f59" fmla="*/ 43 f49 1"/>
                <a:gd name="f60" fmla="*/ 83 f48 1"/>
                <a:gd name="f61" fmla="*/ 45 f49 1"/>
                <a:gd name="f62" fmla="*/ 87 f48 1"/>
                <a:gd name="f63" fmla="*/ 44 f49 1"/>
                <a:gd name="f64" fmla="*/ 96 f48 1"/>
                <a:gd name="f65" fmla="*/ 40 f49 1"/>
                <a:gd name="f66" fmla="*/ 101 f48 1"/>
                <a:gd name="f67" fmla="+- f50 0 f1"/>
                <a:gd name="f68" fmla="*/ f53 1 48"/>
                <a:gd name="f69" fmla="*/ f54 1 101"/>
                <a:gd name="f70" fmla="*/ f55 1 48"/>
                <a:gd name="f71" fmla="*/ f56 1 101"/>
                <a:gd name="f72" fmla="*/ f57 1 48"/>
                <a:gd name="f73" fmla="*/ f58 1 101"/>
                <a:gd name="f74" fmla="*/ f59 1 48"/>
                <a:gd name="f75" fmla="*/ f60 1 101"/>
                <a:gd name="f76" fmla="*/ f61 1 48"/>
                <a:gd name="f77" fmla="*/ f62 1 101"/>
                <a:gd name="f78" fmla="*/ f63 1 48"/>
                <a:gd name="f79" fmla="*/ f64 1 101"/>
                <a:gd name="f80" fmla="*/ f65 1 48"/>
                <a:gd name="f81" fmla="*/ f66 1 101"/>
                <a:gd name="f82" fmla="*/ 0 1 f51"/>
                <a:gd name="f83" fmla="*/ f45 1 f51"/>
                <a:gd name="f84" fmla="*/ 0 1 f52"/>
                <a:gd name="f85" fmla="*/ f46 1 f52"/>
                <a:gd name="f86" fmla="*/ f68 1 f51"/>
                <a:gd name="f87" fmla="*/ f69 1 f52"/>
                <a:gd name="f88" fmla="*/ f70 1 f51"/>
                <a:gd name="f89" fmla="*/ f71 1 f52"/>
                <a:gd name="f90" fmla="*/ f72 1 f51"/>
                <a:gd name="f91" fmla="*/ f73 1 f52"/>
                <a:gd name="f92" fmla="*/ f74 1 f51"/>
                <a:gd name="f93" fmla="*/ f75 1 f52"/>
                <a:gd name="f94" fmla="*/ f76 1 f51"/>
                <a:gd name="f95" fmla="*/ f77 1 f52"/>
                <a:gd name="f96" fmla="*/ f78 1 f51"/>
                <a:gd name="f97" fmla="*/ f79 1 f52"/>
                <a:gd name="f98" fmla="*/ f80 1 f51"/>
                <a:gd name="f99" fmla="*/ f81 1 f52"/>
                <a:gd name="f100" fmla="*/ f82 f42 1"/>
                <a:gd name="f101" fmla="*/ f83 f42 1"/>
                <a:gd name="f102" fmla="*/ f85 f43 1"/>
                <a:gd name="f103" fmla="*/ f84 f43 1"/>
                <a:gd name="f104" fmla="*/ f86 f42 1"/>
                <a:gd name="f105" fmla="*/ f87 f43 1"/>
                <a:gd name="f106" fmla="*/ f88 f42 1"/>
                <a:gd name="f107" fmla="*/ f89 f43 1"/>
                <a:gd name="f108" fmla="*/ f90 f42 1"/>
                <a:gd name="f109" fmla="*/ f91 f43 1"/>
                <a:gd name="f110" fmla="*/ f92 f42 1"/>
                <a:gd name="f111" fmla="*/ f93 f43 1"/>
                <a:gd name="f112" fmla="*/ f94 f42 1"/>
                <a:gd name="f113" fmla="*/ f95 f43 1"/>
                <a:gd name="f114" fmla="*/ f96 f42 1"/>
                <a:gd name="f115" fmla="*/ f97 f43 1"/>
                <a:gd name="f116" fmla="*/ f98 f42 1"/>
                <a:gd name="f117" fmla="*/ f9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4" y="f105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4" y="f115"/>
                </a:cxn>
                <a:cxn ang="f67">
                  <a:pos x="f116" y="f117"/>
                </a:cxn>
                <a:cxn ang="f67">
                  <a:pos x="f104" y="f105"/>
                </a:cxn>
              </a:cxnLst>
              <a:rect l="f100" t="f103" r="f101" b="f102"/>
              <a:pathLst>
                <a:path w="48" h="100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26"/>
                    <a:pt x="f27" y="f28"/>
                    <a:pt x="f27" y="f29"/>
                  </a:cubicBezTo>
                  <a:cubicBezTo>
                    <a:pt x="f30" y="f31"/>
                    <a:pt x="f6" y="f32"/>
                    <a:pt x="f25" y="f33"/>
                  </a:cubicBezTo>
                  <a:cubicBezTo>
                    <a:pt x="f23" y="f34"/>
                    <a:pt x="f20" y="f35"/>
                    <a:pt x="f36" y="f37"/>
                  </a:cubicBezTo>
                  <a:cubicBezTo>
                    <a:pt x="f38" y="f39"/>
                    <a:pt x="f40" y="f11"/>
                    <a:pt x="f5" y="f5"/>
                  </a:cubicBezTo>
                  <a:close/>
                </a:path>
              </a:pathLst>
            </a:custGeom>
            <a:solidFill>
              <a:srgbClr val="B3988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F005D79C-3C9B-4687-B233-D6F5D4D0BDA5}"/>
                </a:ext>
              </a:extLst>
            </p:cNvPr>
            <p:cNvSpPr/>
            <p:nvPr/>
          </p:nvSpPr>
          <p:spPr>
            <a:xfrm>
              <a:off x="15155859" y="6972299"/>
              <a:ext cx="700082" cy="3873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56"/>
                <a:gd name="f8" fmla="val 5"/>
                <a:gd name="f9" fmla="val 8"/>
                <a:gd name="f10" fmla="val 3"/>
                <a:gd name="f11" fmla="val 6"/>
                <a:gd name="f12" fmla="val 1"/>
                <a:gd name="f13" fmla="val 34"/>
                <a:gd name="f14" fmla="val 17"/>
                <a:gd name="f15" fmla="val 68"/>
                <a:gd name="f16" fmla="val 33"/>
                <a:gd name="f17" fmla="val 101"/>
                <a:gd name="f18" fmla="val 52"/>
                <a:gd name="f19" fmla="val 98"/>
                <a:gd name="f20" fmla="val 53"/>
                <a:gd name="f21" fmla="val 96"/>
                <a:gd name="f22" fmla="val 94"/>
                <a:gd name="f23" fmla="val 54"/>
                <a:gd name="f24" fmla="val 93"/>
                <a:gd name="f25" fmla="val 55"/>
                <a:gd name="f26" fmla="val 91"/>
                <a:gd name="f27" fmla="val 89"/>
                <a:gd name="f28" fmla="val 79"/>
                <a:gd name="f29" fmla="val 71"/>
                <a:gd name="f30" fmla="val 47"/>
                <a:gd name="f31" fmla="val 62"/>
                <a:gd name="f32" fmla="val 43"/>
                <a:gd name="f33" fmla="val 32"/>
                <a:gd name="f34" fmla="val 21"/>
                <a:gd name="f35" fmla="val 25"/>
                <a:gd name="f36" fmla="+- 0 0 -90"/>
                <a:gd name="f37" fmla="*/ f3 1 100"/>
                <a:gd name="f38" fmla="*/ f4 1 56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00"/>
                <a:gd name="f47" fmla="*/ f43 1 56"/>
                <a:gd name="f48" fmla="*/ 5 f44 1"/>
                <a:gd name="f49" fmla="*/ 8 f43 1"/>
                <a:gd name="f50" fmla="*/ 0 f44 1"/>
                <a:gd name="f51" fmla="*/ 0 f43 1"/>
                <a:gd name="f52" fmla="*/ 101 f44 1"/>
                <a:gd name="f53" fmla="*/ 52 f43 1"/>
                <a:gd name="f54" fmla="*/ 94 f44 1"/>
                <a:gd name="f55" fmla="*/ 54 f43 1"/>
                <a:gd name="f56" fmla="*/ 89 f44 1"/>
                <a:gd name="f57" fmla="*/ 56 f43 1"/>
                <a:gd name="f58" fmla="*/ 62 f44 1"/>
                <a:gd name="f59" fmla="*/ 43 f43 1"/>
                <a:gd name="f60" fmla="+- f45 0 f1"/>
                <a:gd name="f61" fmla="*/ f48 1 101"/>
                <a:gd name="f62" fmla="*/ f49 1 56"/>
                <a:gd name="f63" fmla="*/ f50 1 101"/>
                <a:gd name="f64" fmla="*/ f51 1 56"/>
                <a:gd name="f65" fmla="*/ f52 1 101"/>
                <a:gd name="f66" fmla="*/ f53 1 56"/>
                <a:gd name="f67" fmla="*/ f54 1 101"/>
                <a:gd name="f68" fmla="*/ f55 1 56"/>
                <a:gd name="f69" fmla="*/ f56 1 101"/>
                <a:gd name="f70" fmla="*/ f57 1 56"/>
                <a:gd name="f71" fmla="*/ f58 1 101"/>
                <a:gd name="f72" fmla="*/ f59 1 56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93" y="f94"/>
                </a:cxn>
              </a:cxnLst>
              <a:rect l="f89" t="f92" r="f90" b="f91"/>
              <a:pathLst>
                <a:path w="100" h="56">
                  <a:moveTo>
                    <a:pt x="f8" y="f9"/>
                  </a:moveTo>
                  <a:cubicBezTo>
                    <a:pt x="f10" y="f11"/>
                    <a:pt x="f12" y="f10"/>
                    <a:pt x="f5" y="f5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0"/>
                    <a:pt x="f22" y="f23"/>
                  </a:cubicBezTo>
                  <a:cubicBezTo>
                    <a:pt x="f24" y="f25"/>
                    <a:pt x="f26" y="f7"/>
                    <a:pt x="f27" y="f7"/>
                  </a:cubicBezTo>
                  <a:cubicBezTo>
                    <a:pt x="f28" y="f25"/>
                    <a:pt x="f29" y="f30"/>
                    <a:pt x="f31" y="f32"/>
                  </a:cubicBezTo>
                  <a:cubicBezTo>
                    <a:pt x="f32" y="f33"/>
                    <a:pt x="f34" y="f35"/>
                    <a:pt x="f8" y="f9"/>
                  </a:cubicBezTo>
                  <a:close/>
                </a:path>
              </a:pathLst>
            </a:custGeom>
            <a:solidFill>
              <a:srgbClr val="AC8C7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C76DBC3D-53EA-9F88-B29D-D2CB0556404D}"/>
                </a:ext>
              </a:extLst>
            </p:cNvPr>
            <p:cNvSpPr/>
            <p:nvPr/>
          </p:nvSpPr>
          <p:spPr>
            <a:xfrm>
              <a:off x="11350620" y="6846890"/>
              <a:ext cx="673098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7"/>
                <a:gd name="f7" fmla="val 22"/>
                <a:gd name="f8" fmla="val 2"/>
                <a:gd name="f9" fmla="val 11"/>
                <a:gd name="f10" fmla="val 1"/>
                <a:gd name="f11" fmla="val 10"/>
                <a:gd name="f12" fmla="val 9"/>
                <a:gd name="f13" fmla="val 8"/>
                <a:gd name="f14" fmla="val 32"/>
                <a:gd name="f15" fmla="val 65"/>
                <a:gd name="f16" fmla="val 3"/>
                <a:gd name="f17" fmla="val 4"/>
                <a:gd name="f18" fmla="val 7"/>
                <a:gd name="f19" fmla="val 96"/>
                <a:gd name="f20" fmla="val 92"/>
                <a:gd name="f21" fmla="val 82"/>
                <a:gd name="f22" fmla="val 73"/>
                <a:gd name="f23" fmla="val 13"/>
                <a:gd name="f24" fmla="val 64"/>
                <a:gd name="f25" fmla="val 57"/>
                <a:gd name="f26" fmla="val 51"/>
                <a:gd name="f27" fmla="val 12"/>
                <a:gd name="f28" fmla="val 44"/>
                <a:gd name="f29" fmla="val 30"/>
                <a:gd name="f30" fmla="val 15"/>
                <a:gd name="f31" fmla="+- 0 0 -90"/>
                <a:gd name="f32" fmla="*/ f3 1 97"/>
                <a:gd name="f33" fmla="*/ f4 1 22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97"/>
                <a:gd name="f42" fmla="*/ f38 1 22"/>
                <a:gd name="f43" fmla="*/ 2 f39 1"/>
                <a:gd name="f44" fmla="*/ 11 f38 1"/>
                <a:gd name="f45" fmla="*/ 0 f39 1"/>
                <a:gd name="f46" fmla="*/ 8 f38 1"/>
                <a:gd name="f47" fmla="*/ 97 f39 1"/>
                <a:gd name="f48" fmla="*/ 4 f38 1"/>
                <a:gd name="f49" fmla="*/ 92 f39 1"/>
                <a:gd name="f50" fmla="*/ 10 f38 1"/>
                <a:gd name="f51" fmla="*/ 64 f39 1"/>
                <a:gd name="f52" fmla="*/ 13 f38 1"/>
                <a:gd name="f53" fmla="*/ 44 f39 1"/>
                <a:gd name="f54" fmla="+- f40 0 f1"/>
                <a:gd name="f55" fmla="*/ f43 1 97"/>
                <a:gd name="f56" fmla="*/ f44 1 22"/>
                <a:gd name="f57" fmla="*/ f45 1 97"/>
                <a:gd name="f58" fmla="*/ f46 1 22"/>
                <a:gd name="f59" fmla="*/ f47 1 97"/>
                <a:gd name="f60" fmla="*/ f48 1 22"/>
                <a:gd name="f61" fmla="*/ f49 1 97"/>
                <a:gd name="f62" fmla="*/ f50 1 22"/>
                <a:gd name="f63" fmla="*/ f51 1 97"/>
                <a:gd name="f64" fmla="*/ f52 1 22"/>
                <a:gd name="f65" fmla="*/ f53 1 97"/>
                <a:gd name="f66" fmla="*/ 0 1 f41"/>
                <a:gd name="f67" fmla="*/ f35 1 f41"/>
                <a:gd name="f68" fmla="*/ 0 1 f42"/>
                <a:gd name="f69" fmla="*/ f36 1 f42"/>
                <a:gd name="f70" fmla="*/ f55 1 f41"/>
                <a:gd name="f71" fmla="*/ f56 1 f42"/>
                <a:gd name="f72" fmla="*/ f57 1 f41"/>
                <a:gd name="f73" fmla="*/ f58 1 f42"/>
                <a:gd name="f74" fmla="*/ f59 1 f41"/>
                <a:gd name="f75" fmla="*/ f60 1 f42"/>
                <a:gd name="f76" fmla="*/ f61 1 f41"/>
                <a:gd name="f77" fmla="*/ f62 1 f42"/>
                <a:gd name="f78" fmla="*/ f63 1 f41"/>
                <a:gd name="f79" fmla="*/ f64 1 f42"/>
                <a:gd name="f80" fmla="*/ f65 1 f41"/>
                <a:gd name="f81" fmla="*/ f66 f32 1"/>
                <a:gd name="f82" fmla="*/ f67 f32 1"/>
                <a:gd name="f83" fmla="*/ f69 f33 1"/>
                <a:gd name="f84" fmla="*/ f68 f33 1"/>
                <a:gd name="f85" fmla="*/ f70 f32 1"/>
                <a:gd name="f86" fmla="*/ f71 f33 1"/>
                <a:gd name="f87" fmla="*/ f72 f32 1"/>
                <a:gd name="f88" fmla="*/ f73 f33 1"/>
                <a:gd name="f89" fmla="*/ f74 f32 1"/>
                <a:gd name="f90" fmla="*/ f75 f33 1"/>
                <a:gd name="f91" fmla="*/ f76 f32 1"/>
                <a:gd name="f92" fmla="*/ f77 f33 1"/>
                <a:gd name="f93" fmla="*/ f78 f32 1"/>
                <a:gd name="f94" fmla="*/ f79 f33 1"/>
                <a:gd name="f95" fmla="*/ f8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4"/>
                </a:cxn>
                <a:cxn ang="f54">
                  <a:pos x="f85" y="f86"/>
                </a:cxn>
              </a:cxnLst>
              <a:rect l="f81" t="f84" r="f82" b="f83"/>
              <a:pathLst>
                <a:path w="97" h="22">
                  <a:moveTo>
                    <a:pt x="f8" y="f9"/>
                  </a:moveTo>
                  <a:cubicBezTo>
                    <a:pt x="f10" y="f11"/>
                    <a:pt x="f10" y="f12"/>
                    <a:pt x="f5" y="f13"/>
                  </a:cubicBezTo>
                  <a:cubicBezTo>
                    <a:pt x="f14" y="f5"/>
                    <a:pt x="f15" y="f16"/>
                    <a:pt x="f6" y="f17"/>
                  </a:cubicBezTo>
                  <a:cubicBezTo>
                    <a:pt x="f6" y="f18"/>
                    <a:pt x="f19" y="f11"/>
                    <a:pt x="f20" y="f11"/>
                  </a:cubicBezTo>
                  <a:cubicBezTo>
                    <a:pt x="f21" y="f9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3"/>
                  </a:cubicBezTo>
                  <a:cubicBezTo>
                    <a:pt x="f29" y="f11"/>
                    <a:pt x="f30" y="f7"/>
                    <a:pt x="f8" y="f9"/>
                  </a:cubicBezTo>
                  <a:close/>
                </a:path>
              </a:pathLst>
            </a:custGeom>
            <a:solidFill>
              <a:srgbClr val="B5A08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4231BE73-3AF9-94A4-9682-C4F637371085}"/>
                </a:ext>
              </a:extLst>
            </p:cNvPr>
            <p:cNvSpPr/>
            <p:nvPr/>
          </p:nvSpPr>
          <p:spPr>
            <a:xfrm>
              <a:off x="11752261" y="8281985"/>
              <a:ext cx="5745166" cy="7429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9"/>
                <a:gd name="f7" fmla="val 107"/>
                <a:gd name="f8" fmla="val 814"/>
                <a:gd name="f9" fmla="val 824"/>
                <a:gd name="f10" fmla="val 3"/>
                <a:gd name="f11" fmla="val 12"/>
                <a:gd name="f12" fmla="val 828"/>
                <a:gd name="f13" fmla="val 21"/>
                <a:gd name="f14" fmla="val 827"/>
                <a:gd name="f15" fmla="val 30"/>
                <a:gd name="f16" fmla="val 817"/>
                <a:gd name="f17" fmla="val 32"/>
                <a:gd name="f18" fmla="val 809"/>
                <a:gd name="f19" fmla="val 33"/>
                <a:gd name="f20" fmla="val 769"/>
                <a:gd name="f21" fmla="val 38"/>
                <a:gd name="f22" fmla="val 729"/>
                <a:gd name="f23" fmla="val 43"/>
                <a:gd name="f24" fmla="val 689"/>
                <a:gd name="f25" fmla="val 47"/>
                <a:gd name="f26" fmla="val 556"/>
                <a:gd name="f27" fmla="val 61"/>
                <a:gd name="f28" fmla="val 423"/>
                <a:gd name="f29" fmla="val 74"/>
                <a:gd name="f30" fmla="val 290"/>
                <a:gd name="f31" fmla="val 87"/>
                <a:gd name="f32" fmla="val 216"/>
                <a:gd name="f33" fmla="val 94"/>
                <a:gd name="f34" fmla="val 142"/>
                <a:gd name="f35" fmla="val 99"/>
                <a:gd name="f36" fmla="val 67"/>
                <a:gd name="f37" fmla="val 104"/>
                <a:gd name="f38" fmla="val 106"/>
                <a:gd name="f39" fmla="val 17"/>
                <a:gd name="f40" fmla="val 84"/>
                <a:gd name="f41" fmla="val 7"/>
                <a:gd name="f42" fmla="val 78"/>
                <a:gd name="f43" fmla="val 14"/>
                <a:gd name="f44" fmla="val 81"/>
                <a:gd name="f45" fmla="val 82"/>
                <a:gd name="f46" fmla="val 49"/>
                <a:gd name="f47" fmla="val 88"/>
                <a:gd name="f48" fmla="val 85"/>
                <a:gd name="f49" fmla="val 120"/>
                <a:gd name="f50" fmla="val 135"/>
                <a:gd name="f51" fmla="val 137"/>
                <a:gd name="f52" fmla="val 65"/>
                <a:gd name="f53" fmla="val 145"/>
                <a:gd name="f54" fmla="val 62"/>
                <a:gd name="f55" fmla="val 153"/>
                <a:gd name="f56" fmla="val 162"/>
                <a:gd name="f57" fmla="val 64"/>
                <a:gd name="f58" fmla="val 173"/>
                <a:gd name="f59" fmla="val 73"/>
                <a:gd name="f60" fmla="val 184"/>
                <a:gd name="f61" fmla="val 199"/>
                <a:gd name="f62" fmla="val 79"/>
                <a:gd name="f63" fmla="val 210"/>
                <a:gd name="f64" fmla="val 220"/>
                <a:gd name="f65" fmla="val 231"/>
                <a:gd name="f66" fmla="val 76"/>
                <a:gd name="f67" fmla="val 239"/>
                <a:gd name="f68" fmla="val 248"/>
                <a:gd name="f69" fmla="val 75"/>
                <a:gd name="f70" fmla="val 256"/>
                <a:gd name="f71" fmla="val 72"/>
                <a:gd name="f72" fmla="val 264"/>
                <a:gd name="f73" fmla="val 70"/>
                <a:gd name="f74" fmla="val 273"/>
                <a:gd name="f75" fmla="val 282"/>
                <a:gd name="f76" fmla="val 71"/>
                <a:gd name="f77" fmla="val 291"/>
                <a:gd name="f78" fmla="val 300"/>
                <a:gd name="f79" fmla="val 308"/>
                <a:gd name="f80" fmla="val 69"/>
                <a:gd name="f81" fmla="val 322"/>
                <a:gd name="f82" fmla="val 330"/>
                <a:gd name="f83" fmla="val 332"/>
                <a:gd name="f84" fmla="val 50"/>
                <a:gd name="f85" fmla="val 336"/>
                <a:gd name="f86" fmla="val 341"/>
                <a:gd name="f87" fmla="val 346"/>
                <a:gd name="f88" fmla="val 352"/>
                <a:gd name="f89" fmla="val 358"/>
                <a:gd name="f90" fmla="val 362"/>
                <a:gd name="f91" fmla="val 53"/>
                <a:gd name="f92" fmla="val 372"/>
                <a:gd name="f93" fmla="val 63"/>
                <a:gd name="f94" fmla="val 383"/>
                <a:gd name="f95" fmla="val 396"/>
                <a:gd name="f96" fmla="val 60"/>
                <a:gd name="f97" fmla="val 405"/>
                <a:gd name="f98" fmla="val 58"/>
                <a:gd name="f99" fmla="val 415"/>
                <a:gd name="f100" fmla="val 59"/>
                <a:gd name="f101" fmla="val 424"/>
                <a:gd name="f102" fmla="val 56"/>
                <a:gd name="f103" fmla="val 432"/>
                <a:gd name="f104" fmla="val 54"/>
                <a:gd name="f105" fmla="val 441"/>
                <a:gd name="f106" fmla="val 55"/>
                <a:gd name="f107" fmla="val 450"/>
                <a:gd name="f108" fmla="val 460"/>
                <a:gd name="f109" fmla="val 469"/>
                <a:gd name="f110" fmla="val 479"/>
                <a:gd name="f111" fmla="val 52"/>
                <a:gd name="f112" fmla="val 487"/>
                <a:gd name="f113" fmla="val 51"/>
                <a:gd name="f114" fmla="val 495"/>
                <a:gd name="f115" fmla="val 503"/>
                <a:gd name="f116" fmla="val 524"/>
                <a:gd name="f117" fmla="val 57"/>
                <a:gd name="f118" fmla="val 521"/>
                <a:gd name="f119" fmla="val 41"/>
                <a:gd name="f120" fmla="val 531"/>
                <a:gd name="f121" fmla="val 26"/>
                <a:gd name="f122" fmla="val 537"/>
                <a:gd name="f123" fmla="val 27"/>
                <a:gd name="f124" fmla="val 544"/>
                <a:gd name="f125" fmla="val 28"/>
                <a:gd name="f126" fmla="val 559"/>
                <a:gd name="f127" fmla="val 36"/>
                <a:gd name="f128" fmla="val 571"/>
                <a:gd name="f129" fmla="val 592"/>
                <a:gd name="f130" fmla="val 42"/>
                <a:gd name="f131" fmla="val 602"/>
                <a:gd name="f132" fmla="val 613"/>
                <a:gd name="f133" fmla="val 40"/>
                <a:gd name="f134" fmla="val 623"/>
                <a:gd name="f135" fmla="val 39"/>
                <a:gd name="f136" fmla="val 631"/>
                <a:gd name="f137" fmla="val 639"/>
                <a:gd name="f138" fmla="val 647"/>
                <a:gd name="f139" fmla="val 655"/>
                <a:gd name="f140" fmla="val 35"/>
                <a:gd name="f141" fmla="val 664"/>
                <a:gd name="f142" fmla="val 34"/>
                <a:gd name="f143" fmla="val 672"/>
                <a:gd name="f144" fmla="val 682"/>
                <a:gd name="f145" fmla="val 693"/>
                <a:gd name="f146" fmla="val 31"/>
                <a:gd name="f147" fmla="val 703"/>
                <a:gd name="f148" fmla="val 710"/>
                <a:gd name="f149" fmla="val 717"/>
                <a:gd name="f150" fmla="val 725"/>
                <a:gd name="f151" fmla="val 29"/>
                <a:gd name="f152" fmla="val 720"/>
                <a:gd name="f153" fmla="val 24"/>
                <a:gd name="f154" fmla="val 707"/>
                <a:gd name="f155" fmla="val 716"/>
                <a:gd name="f156" fmla="val 10"/>
                <a:gd name="f157" fmla="val 723"/>
                <a:gd name="f158" fmla="val 6"/>
                <a:gd name="f159" fmla="val 730"/>
                <a:gd name="f160" fmla="val 737"/>
                <a:gd name="f161" fmla="val 8"/>
                <a:gd name="f162" fmla="val 754"/>
                <a:gd name="f163" fmla="val 789"/>
                <a:gd name="f164" fmla="val 803"/>
                <a:gd name="f165" fmla="val 812"/>
                <a:gd name="f166" fmla="val 15"/>
                <a:gd name="f167" fmla="+- 0 0 -90"/>
                <a:gd name="f168" fmla="*/ f3 1 829"/>
                <a:gd name="f169" fmla="*/ f4 1 107"/>
                <a:gd name="f170" fmla="val f5"/>
                <a:gd name="f171" fmla="val f6"/>
                <a:gd name="f172" fmla="val f7"/>
                <a:gd name="f173" fmla="*/ f167 f0 1"/>
                <a:gd name="f174" fmla="+- f172 0 f170"/>
                <a:gd name="f175" fmla="+- f171 0 f170"/>
                <a:gd name="f176" fmla="*/ f173 1 f2"/>
                <a:gd name="f177" fmla="*/ f175 1 829"/>
                <a:gd name="f178" fmla="*/ f174 1 107"/>
                <a:gd name="f179" fmla="*/ 814 f175 1"/>
                <a:gd name="f180" fmla="*/ 0 f174 1"/>
                <a:gd name="f181" fmla="*/ 828 f175 1"/>
                <a:gd name="f182" fmla="*/ 21 f174 1"/>
                <a:gd name="f183" fmla="*/ 809 f175 1"/>
                <a:gd name="f184" fmla="*/ 33 f174 1"/>
                <a:gd name="f185" fmla="*/ 689 f175 1"/>
                <a:gd name="f186" fmla="*/ 47 f174 1"/>
                <a:gd name="f187" fmla="*/ 290 f175 1"/>
                <a:gd name="f188" fmla="*/ 87 f174 1"/>
                <a:gd name="f189" fmla="*/ 67 f175 1"/>
                <a:gd name="f190" fmla="*/ 104 f174 1"/>
                <a:gd name="f191" fmla="*/ 0 f175 1"/>
                <a:gd name="f192" fmla="*/ 84 f174 1"/>
                <a:gd name="f193" fmla="*/ 21 f175 1"/>
                <a:gd name="f194" fmla="*/ 82 f174 1"/>
                <a:gd name="f195" fmla="*/ 106 f175 1"/>
                <a:gd name="f196" fmla="*/ 85 f174 1"/>
                <a:gd name="f197" fmla="*/ 137 f175 1"/>
                <a:gd name="f198" fmla="*/ 65 f174 1"/>
                <a:gd name="f199" fmla="*/ 162 f175 1"/>
                <a:gd name="f200" fmla="*/ 64 f174 1"/>
                <a:gd name="f201" fmla="*/ 199 f175 1"/>
                <a:gd name="f202" fmla="*/ 79 f174 1"/>
                <a:gd name="f203" fmla="*/ 231 f175 1"/>
                <a:gd name="f204" fmla="*/ 76 f174 1"/>
                <a:gd name="f205" fmla="*/ 256 f175 1"/>
                <a:gd name="f206" fmla="*/ 72 f174 1"/>
                <a:gd name="f207" fmla="*/ 282 f175 1"/>
                <a:gd name="f208" fmla="*/ 71 f174 1"/>
                <a:gd name="f209" fmla="*/ 308 f175 1"/>
                <a:gd name="f210" fmla="*/ 69 f174 1"/>
                <a:gd name="f211" fmla="*/ 332 f175 1"/>
                <a:gd name="f212" fmla="*/ 50 f174 1"/>
                <a:gd name="f213" fmla="*/ 346 f175 1"/>
                <a:gd name="f214" fmla="*/ 362 f175 1"/>
                <a:gd name="f215" fmla="*/ 53 f174 1"/>
                <a:gd name="f216" fmla="*/ 396 f175 1"/>
                <a:gd name="f217" fmla="*/ 60 f174 1"/>
                <a:gd name="f218" fmla="*/ 424 f175 1"/>
                <a:gd name="f219" fmla="*/ 56 f174 1"/>
                <a:gd name="f220" fmla="*/ 450 f175 1"/>
                <a:gd name="f221" fmla="*/ 54 f174 1"/>
                <a:gd name="f222" fmla="*/ 479 f175 1"/>
                <a:gd name="f223" fmla="*/ 52 f174 1"/>
                <a:gd name="f224" fmla="*/ 503 f175 1"/>
                <a:gd name="f225" fmla="*/ 51 f174 1"/>
                <a:gd name="f226" fmla="*/ 524 f175 1"/>
                <a:gd name="f227" fmla="*/ 30 f174 1"/>
                <a:gd name="f228" fmla="*/ 544 f175 1"/>
                <a:gd name="f229" fmla="*/ 28 f174 1"/>
                <a:gd name="f230" fmla="*/ 592 f175 1"/>
                <a:gd name="f231" fmla="*/ 42 f174 1"/>
                <a:gd name="f232" fmla="*/ 623 f175 1"/>
                <a:gd name="f233" fmla="*/ 39 f174 1"/>
                <a:gd name="f234" fmla="*/ 647 f175 1"/>
                <a:gd name="f235" fmla="*/ 36 f174 1"/>
                <a:gd name="f236" fmla="*/ 672 f175 1"/>
                <a:gd name="f237" fmla="*/ 32 f174 1"/>
                <a:gd name="f238" fmla="*/ 703 f175 1"/>
                <a:gd name="f239" fmla="*/ 31 f174 1"/>
                <a:gd name="f240" fmla="*/ 725 f175 1"/>
                <a:gd name="f241" fmla="*/ 29 f174 1"/>
                <a:gd name="f242" fmla="*/ 716 f175 1"/>
                <a:gd name="f243" fmla="*/ 10 f174 1"/>
                <a:gd name="f244" fmla="*/ 737 f175 1"/>
                <a:gd name="f245" fmla="*/ 8 f174 1"/>
                <a:gd name="f246" fmla="*/ 789 f175 1"/>
                <a:gd name="f247" fmla="+- f176 0 f1"/>
                <a:gd name="f248" fmla="*/ f179 1 829"/>
                <a:gd name="f249" fmla="*/ f180 1 107"/>
                <a:gd name="f250" fmla="*/ f181 1 829"/>
                <a:gd name="f251" fmla="*/ f182 1 107"/>
                <a:gd name="f252" fmla="*/ f183 1 829"/>
                <a:gd name="f253" fmla="*/ f184 1 107"/>
                <a:gd name="f254" fmla="*/ f185 1 829"/>
                <a:gd name="f255" fmla="*/ f186 1 107"/>
                <a:gd name="f256" fmla="*/ f187 1 829"/>
                <a:gd name="f257" fmla="*/ f188 1 107"/>
                <a:gd name="f258" fmla="*/ f189 1 829"/>
                <a:gd name="f259" fmla="*/ f190 1 107"/>
                <a:gd name="f260" fmla="*/ f191 1 829"/>
                <a:gd name="f261" fmla="*/ f192 1 107"/>
                <a:gd name="f262" fmla="*/ f193 1 829"/>
                <a:gd name="f263" fmla="*/ f194 1 107"/>
                <a:gd name="f264" fmla="*/ f195 1 829"/>
                <a:gd name="f265" fmla="*/ f196 1 107"/>
                <a:gd name="f266" fmla="*/ f197 1 829"/>
                <a:gd name="f267" fmla="*/ f198 1 107"/>
                <a:gd name="f268" fmla="*/ f199 1 829"/>
                <a:gd name="f269" fmla="*/ f200 1 107"/>
                <a:gd name="f270" fmla="*/ f201 1 829"/>
                <a:gd name="f271" fmla="*/ f202 1 107"/>
                <a:gd name="f272" fmla="*/ f203 1 829"/>
                <a:gd name="f273" fmla="*/ f204 1 107"/>
                <a:gd name="f274" fmla="*/ f205 1 829"/>
                <a:gd name="f275" fmla="*/ f206 1 107"/>
                <a:gd name="f276" fmla="*/ f207 1 829"/>
                <a:gd name="f277" fmla="*/ f208 1 107"/>
                <a:gd name="f278" fmla="*/ f209 1 829"/>
                <a:gd name="f279" fmla="*/ f210 1 107"/>
                <a:gd name="f280" fmla="*/ f211 1 829"/>
                <a:gd name="f281" fmla="*/ f212 1 107"/>
                <a:gd name="f282" fmla="*/ f213 1 829"/>
                <a:gd name="f283" fmla="*/ f214 1 829"/>
                <a:gd name="f284" fmla="*/ f215 1 107"/>
                <a:gd name="f285" fmla="*/ f216 1 829"/>
                <a:gd name="f286" fmla="*/ f217 1 107"/>
                <a:gd name="f287" fmla="*/ f218 1 829"/>
                <a:gd name="f288" fmla="*/ f219 1 107"/>
                <a:gd name="f289" fmla="*/ f220 1 829"/>
                <a:gd name="f290" fmla="*/ f221 1 107"/>
                <a:gd name="f291" fmla="*/ f222 1 829"/>
                <a:gd name="f292" fmla="*/ f223 1 107"/>
                <a:gd name="f293" fmla="*/ f224 1 829"/>
                <a:gd name="f294" fmla="*/ f225 1 107"/>
                <a:gd name="f295" fmla="*/ f226 1 829"/>
                <a:gd name="f296" fmla="*/ f227 1 107"/>
                <a:gd name="f297" fmla="*/ f228 1 829"/>
                <a:gd name="f298" fmla="*/ f229 1 107"/>
                <a:gd name="f299" fmla="*/ f230 1 829"/>
                <a:gd name="f300" fmla="*/ f231 1 107"/>
                <a:gd name="f301" fmla="*/ f232 1 829"/>
                <a:gd name="f302" fmla="*/ f233 1 107"/>
                <a:gd name="f303" fmla="*/ f234 1 829"/>
                <a:gd name="f304" fmla="*/ f235 1 107"/>
                <a:gd name="f305" fmla="*/ f236 1 829"/>
                <a:gd name="f306" fmla="*/ f237 1 107"/>
                <a:gd name="f307" fmla="*/ f238 1 829"/>
                <a:gd name="f308" fmla="*/ f239 1 107"/>
                <a:gd name="f309" fmla="*/ f240 1 829"/>
                <a:gd name="f310" fmla="*/ f241 1 107"/>
                <a:gd name="f311" fmla="*/ f242 1 829"/>
                <a:gd name="f312" fmla="*/ f243 1 107"/>
                <a:gd name="f313" fmla="*/ f244 1 829"/>
                <a:gd name="f314" fmla="*/ f245 1 107"/>
                <a:gd name="f315" fmla="*/ f246 1 829"/>
                <a:gd name="f316" fmla="*/ 0 1 f177"/>
                <a:gd name="f317" fmla="*/ f171 1 f177"/>
                <a:gd name="f318" fmla="*/ 0 1 f178"/>
                <a:gd name="f319" fmla="*/ f172 1 f178"/>
                <a:gd name="f320" fmla="*/ f248 1 f177"/>
                <a:gd name="f321" fmla="*/ f249 1 f178"/>
                <a:gd name="f322" fmla="*/ f250 1 f177"/>
                <a:gd name="f323" fmla="*/ f251 1 f178"/>
                <a:gd name="f324" fmla="*/ f252 1 f177"/>
                <a:gd name="f325" fmla="*/ f253 1 f178"/>
                <a:gd name="f326" fmla="*/ f254 1 f177"/>
                <a:gd name="f327" fmla="*/ f255 1 f178"/>
                <a:gd name="f328" fmla="*/ f256 1 f177"/>
                <a:gd name="f329" fmla="*/ f257 1 f178"/>
                <a:gd name="f330" fmla="*/ f258 1 f177"/>
                <a:gd name="f331" fmla="*/ f259 1 f178"/>
                <a:gd name="f332" fmla="*/ f260 1 f177"/>
                <a:gd name="f333" fmla="*/ f261 1 f178"/>
                <a:gd name="f334" fmla="*/ f262 1 f177"/>
                <a:gd name="f335" fmla="*/ f263 1 f178"/>
                <a:gd name="f336" fmla="*/ f264 1 f177"/>
                <a:gd name="f337" fmla="*/ f265 1 f178"/>
                <a:gd name="f338" fmla="*/ f266 1 f177"/>
                <a:gd name="f339" fmla="*/ f267 1 f178"/>
                <a:gd name="f340" fmla="*/ f268 1 f177"/>
                <a:gd name="f341" fmla="*/ f269 1 f178"/>
                <a:gd name="f342" fmla="*/ f270 1 f177"/>
                <a:gd name="f343" fmla="*/ f271 1 f178"/>
                <a:gd name="f344" fmla="*/ f272 1 f177"/>
                <a:gd name="f345" fmla="*/ f273 1 f178"/>
                <a:gd name="f346" fmla="*/ f274 1 f177"/>
                <a:gd name="f347" fmla="*/ f275 1 f178"/>
                <a:gd name="f348" fmla="*/ f276 1 f177"/>
                <a:gd name="f349" fmla="*/ f277 1 f178"/>
                <a:gd name="f350" fmla="*/ f278 1 f177"/>
                <a:gd name="f351" fmla="*/ f279 1 f178"/>
                <a:gd name="f352" fmla="*/ f280 1 f177"/>
                <a:gd name="f353" fmla="*/ f281 1 f178"/>
                <a:gd name="f354" fmla="*/ f282 1 f177"/>
                <a:gd name="f355" fmla="*/ f283 1 f177"/>
                <a:gd name="f356" fmla="*/ f284 1 f178"/>
                <a:gd name="f357" fmla="*/ f285 1 f177"/>
                <a:gd name="f358" fmla="*/ f286 1 f178"/>
                <a:gd name="f359" fmla="*/ f287 1 f177"/>
                <a:gd name="f360" fmla="*/ f288 1 f178"/>
                <a:gd name="f361" fmla="*/ f289 1 f177"/>
                <a:gd name="f362" fmla="*/ f290 1 f178"/>
                <a:gd name="f363" fmla="*/ f291 1 f177"/>
                <a:gd name="f364" fmla="*/ f292 1 f178"/>
                <a:gd name="f365" fmla="*/ f293 1 f177"/>
                <a:gd name="f366" fmla="*/ f294 1 f178"/>
                <a:gd name="f367" fmla="*/ f295 1 f177"/>
                <a:gd name="f368" fmla="*/ f296 1 f178"/>
                <a:gd name="f369" fmla="*/ f297 1 f177"/>
                <a:gd name="f370" fmla="*/ f298 1 f178"/>
                <a:gd name="f371" fmla="*/ f299 1 f177"/>
                <a:gd name="f372" fmla="*/ f300 1 f178"/>
                <a:gd name="f373" fmla="*/ f301 1 f177"/>
                <a:gd name="f374" fmla="*/ f302 1 f178"/>
                <a:gd name="f375" fmla="*/ f303 1 f177"/>
                <a:gd name="f376" fmla="*/ f304 1 f178"/>
                <a:gd name="f377" fmla="*/ f305 1 f177"/>
                <a:gd name="f378" fmla="*/ f306 1 f178"/>
                <a:gd name="f379" fmla="*/ f307 1 f177"/>
                <a:gd name="f380" fmla="*/ f308 1 f178"/>
                <a:gd name="f381" fmla="*/ f309 1 f177"/>
                <a:gd name="f382" fmla="*/ f310 1 f178"/>
                <a:gd name="f383" fmla="*/ f311 1 f177"/>
                <a:gd name="f384" fmla="*/ f312 1 f178"/>
                <a:gd name="f385" fmla="*/ f313 1 f177"/>
                <a:gd name="f386" fmla="*/ f314 1 f178"/>
                <a:gd name="f387" fmla="*/ f315 1 f177"/>
                <a:gd name="f388" fmla="*/ f316 f168 1"/>
                <a:gd name="f389" fmla="*/ f317 f168 1"/>
                <a:gd name="f390" fmla="*/ f319 f169 1"/>
                <a:gd name="f391" fmla="*/ f318 f169 1"/>
                <a:gd name="f392" fmla="*/ f320 f168 1"/>
                <a:gd name="f393" fmla="*/ f321 f169 1"/>
                <a:gd name="f394" fmla="*/ f322 f168 1"/>
                <a:gd name="f395" fmla="*/ f323 f169 1"/>
                <a:gd name="f396" fmla="*/ f324 f168 1"/>
                <a:gd name="f397" fmla="*/ f325 f169 1"/>
                <a:gd name="f398" fmla="*/ f326 f168 1"/>
                <a:gd name="f399" fmla="*/ f327 f169 1"/>
                <a:gd name="f400" fmla="*/ f328 f168 1"/>
                <a:gd name="f401" fmla="*/ f329 f169 1"/>
                <a:gd name="f402" fmla="*/ f330 f168 1"/>
                <a:gd name="f403" fmla="*/ f331 f169 1"/>
                <a:gd name="f404" fmla="*/ f332 f168 1"/>
                <a:gd name="f405" fmla="*/ f333 f169 1"/>
                <a:gd name="f406" fmla="*/ f334 f168 1"/>
                <a:gd name="f407" fmla="*/ f335 f169 1"/>
                <a:gd name="f408" fmla="*/ f336 f168 1"/>
                <a:gd name="f409" fmla="*/ f337 f169 1"/>
                <a:gd name="f410" fmla="*/ f338 f168 1"/>
                <a:gd name="f411" fmla="*/ f339 f169 1"/>
                <a:gd name="f412" fmla="*/ f340 f168 1"/>
                <a:gd name="f413" fmla="*/ f341 f169 1"/>
                <a:gd name="f414" fmla="*/ f342 f168 1"/>
                <a:gd name="f415" fmla="*/ f343 f169 1"/>
                <a:gd name="f416" fmla="*/ f344 f168 1"/>
                <a:gd name="f417" fmla="*/ f345 f169 1"/>
                <a:gd name="f418" fmla="*/ f346 f168 1"/>
                <a:gd name="f419" fmla="*/ f347 f169 1"/>
                <a:gd name="f420" fmla="*/ f348 f168 1"/>
                <a:gd name="f421" fmla="*/ f349 f169 1"/>
                <a:gd name="f422" fmla="*/ f350 f168 1"/>
                <a:gd name="f423" fmla="*/ f351 f169 1"/>
                <a:gd name="f424" fmla="*/ f352 f168 1"/>
                <a:gd name="f425" fmla="*/ f353 f169 1"/>
                <a:gd name="f426" fmla="*/ f354 f168 1"/>
                <a:gd name="f427" fmla="*/ f355 f168 1"/>
                <a:gd name="f428" fmla="*/ f356 f169 1"/>
                <a:gd name="f429" fmla="*/ f357 f168 1"/>
                <a:gd name="f430" fmla="*/ f358 f169 1"/>
                <a:gd name="f431" fmla="*/ f359 f168 1"/>
                <a:gd name="f432" fmla="*/ f360 f169 1"/>
                <a:gd name="f433" fmla="*/ f361 f168 1"/>
                <a:gd name="f434" fmla="*/ f362 f169 1"/>
                <a:gd name="f435" fmla="*/ f363 f168 1"/>
                <a:gd name="f436" fmla="*/ f364 f169 1"/>
                <a:gd name="f437" fmla="*/ f365 f168 1"/>
                <a:gd name="f438" fmla="*/ f366 f169 1"/>
                <a:gd name="f439" fmla="*/ f367 f168 1"/>
                <a:gd name="f440" fmla="*/ f368 f169 1"/>
                <a:gd name="f441" fmla="*/ f369 f168 1"/>
                <a:gd name="f442" fmla="*/ f370 f169 1"/>
                <a:gd name="f443" fmla="*/ f371 f168 1"/>
                <a:gd name="f444" fmla="*/ f372 f169 1"/>
                <a:gd name="f445" fmla="*/ f373 f168 1"/>
                <a:gd name="f446" fmla="*/ f374 f169 1"/>
                <a:gd name="f447" fmla="*/ f375 f168 1"/>
                <a:gd name="f448" fmla="*/ f376 f169 1"/>
                <a:gd name="f449" fmla="*/ f377 f168 1"/>
                <a:gd name="f450" fmla="*/ f378 f169 1"/>
                <a:gd name="f451" fmla="*/ f379 f168 1"/>
                <a:gd name="f452" fmla="*/ f380 f169 1"/>
                <a:gd name="f453" fmla="*/ f381 f168 1"/>
                <a:gd name="f454" fmla="*/ f382 f169 1"/>
                <a:gd name="f455" fmla="*/ f383 f168 1"/>
                <a:gd name="f456" fmla="*/ f384 f169 1"/>
                <a:gd name="f457" fmla="*/ f385 f168 1"/>
                <a:gd name="f458" fmla="*/ f386 f169 1"/>
                <a:gd name="f459" fmla="*/ f387 f1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7">
                  <a:pos x="f392" y="f393"/>
                </a:cxn>
                <a:cxn ang="f247">
                  <a:pos x="f394" y="f395"/>
                </a:cxn>
                <a:cxn ang="f247">
                  <a:pos x="f396" y="f397"/>
                </a:cxn>
                <a:cxn ang="f247">
                  <a:pos x="f398" y="f399"/>
                </a:cxn>
                <a:cxn ang="f247">
                  <a:pos x="f400" y="f401"/>
                </a:cxn>
                <a:cxn ang="f247">
                  <a:pos x="f402" y="f403"/>
                </a:cxn>
                <a:cxn ang="f247">
                  <a:pos x="f404" y="f405"/>
                </a:cxn>
                <a:cxn ang="f247">
                  <a:pos x="f406" y="f407"/>
                </a:cxn>
                <a:cxn ang="f247">
                  <a:pos x="f408" y="f409"/>
                </a:cxn>
                <a:cxn ang="f247">
                  <a:pos x="f410" y="f411"/>
                </a:cxn>
                <a:cxn ang="f247">
                  <a:pos x="f412" y="f413"/>
                </a:cxn>
                <a:cxn ang="f247">
                  <a:pos x="f414" y="f415"/>
                </a:cxn>
                <a:cxn ang="f247">
                  <a:pos x="f416" y="f417"/>
                </a:cxn>
                <a:cxn ang="f247">
                  <a:pos x="f418" y="f419"/>
                </a:cxn>
                <a:cxn ang="f247">
                  <a:pos x="f420" y="f421"/>
                </a:cxn>
                <a:cxn ang="f247">
                  <a:pos x="f422" y="f423"/>
                </a:cxn>
                <a:cxn ang="f247">
                  <a:pos x="f424" y="f425"/>
                </a:cxn>
                <a:cxn ang="f247">
                  <a:pos x="f426" y="f399"/>
                </a:cxn>
                <a:cxn ang="f247">
                  <a:pos x="f427" y="f428"/>
                </a:cxn>
                <a:cxn ang="f247">
                  <a:pos x="f429" y="f430"/>
                </a:cxn>
                <a:cxn ang="f247">
                  <a:pos x="f431" y="f432"/>
                </a:cxn>
                <a:cxn ang="f247">
                  <a:pos x="f433" y="f434"/>
                </a:cxn>
                <a:cxn ang="f247">
                  <a:pos x="f435" y="f436"/>
                </a:cxn>
                <a:cxn ang="f247">
                  <a:pos x="f437" y="f438"/>
                </a:cxn>
                <a:cxn ang="f247">
                  <a:pos x="f439" y="f440"/>
                </a:cxn>
                <a:cxn ang="f247">
                  <a:pos x="f441" y="f442"/>
                </a:cxn>
                <a:cxn ang="f247">
                  <a:pos x="f443" y="f444"/>
                </a:cxn>
                <a:cxn ang="f247">
                  <a:pos x="f445" y="f446"/>
                </a:cxn>
                <a:cxn ang="f247">
                  <a:pos x="f447" y="f448"/>
                </a:cxn>
                <a:cxn ang="f247">
                  <a:pos x="f449" y="f450"/>
                </a:cxn>
                <a:cxn ang="f247">
                  <a:pos x="f451" y="f452"/>
                </a:cxn>
                <a:cxn ang="f247">
                  <a:pos x="f453" y="f454"/>
                </a:cxn>
                <a:cxn ang="f247">
                  <a:pos x="f455" y="f456"/>
                </a:cxn>
                <a:cxn ang="f247">
                  <a:pos x="f457" y="f458"/>
                </a:cxn>
                <a:cxn ang="f247">
                  <a:pos x="f459" y="f395"/>
                </a:cxn>
                <a:cxn ang="f247">
                  <a:pos x="f392" y="f393"/>
                </a:cxn>
              </a:cxnLst>
              <a:rect l="f388" t="f391" r="f389" b="f390"/>
              <a:pathLst>
                <a:path w="829" h="107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23" y="f38"/>
                    <a:pt x="f39" y="f7"/>
                    <a:pt x="f5" y="f40"/>
                  </a:cubicBezTo>
                  <a:cubicBezTo>
                    <a:pt x="f41" y="f42"/>
                    <a:pt x="f43" y="f44"/>
                    <a:pt x="f13" y="f45"/>
                  </a:cubicBezTo>
                  <a:cubicBezTo>
                    <a:pt x="f46" y="f47"/>
                    <a:pt x="f42" y="f31"/>
                    <a:pt x="f38" y="f48"/>
                  </a:cubicBezTo>
                  <a:cubicBezTo>
                    <a:pt x="f49" y="f40"/>
                    <a:pt x="f50" y="f40"/>
                    <a:pt x="f51" y="f52"/>
                  </a:cubicBezTo>
                  <a:cubicBezTo>
                    <a:pt x="f53" y="f54"/>
                    <a:pt x="f55" y="f54"/>
                    <a:pt x="f56" y="f57"/>
                  </a:cubicBezTo>
                  <a:cubicBezTo>
                    <a:pt x="f58" y="f59"/>
                    <a:pt x="f60" y="f45"/>
                    <a:pt x="f61" y="f62"/>
                  </a:cubicBezTo>
                  <a:cubicBezTo>
                    <a:pt x="f63" y="f42"/>
                    <a:pt x="f64" y="f62"/>
                    <a:pt x="f65" y="f66"/>
                  </a:cubicBezTo>
                  <a:cubicBezTo>
                    <a:pt x="f67" y="f29"/>
                    <a:pt x="f68" y="f69"/>
                    <a:pt x="f70" y="f71"/>
                  </a:cubicBezTo>
                  <a:cubicBezTo>
                    <a:pt x="f72" y="f73"/>
                    <a:pt x="f74" y="f73"/>
                    <a:pt x="f75" y="f76"/>
                  </a:cubicBezTo>
                  <a:cubicBezTo>
                    <a:pt x="f77" y="f73"/>
                    <a:pt x="f78" y="f76"/>
                    <a:pt x="f79" y="f80"/>
                  </a:cubicBezTo>
                  <a:cubicBezTo>
                    <a:pt x="f81" y="f73"/>
                    <a:pt x="f82" y="f57"/>
                    <a:pt x="f83" y="f84"/>
                  </a:cubicBezTo>
                  <a:cubicBezTo>
                    <a:pt x="f85" y="f25"/>
                    <a:pt x="f86" y="f25"/>
                    <a:pt x="f87" y="f25"/>
                  </a:cubicBezTo>
                  <a:cubicBezTo>
                    <a:pt x="f88" y="f25"/>
                    <a:pt x="f89" y="f46"/>
                    <a:pt x="f90" y="f91"/>
                  </a:cubicBezTo>
                  <a:cubicBezTo>
                    <a:pt x="f92" y="f93"/>
                    <a:pt x="f94" y="f57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4"/>
                  </a:cubicBezTo>
                  <a:cubicBezTo>
                    <a:pt x="f108" y="f104"/>
                    <a:pt x="f109" y="f106"/>
                    <a:pt x="f110" y="f111"/>
                  </a:cubicBezTo>
                  <a:cubicBezTo>
                    <a:pt x="f112" y="f113"/>
                    <a:pt x="f114" y="f113"/>
                    <a:pt x="f115" y="f113"/>
                  </a:cubicBezTo>
                  <a:cubicBezTo>
                    <a:pt x="f116" y="f117"/>
                    <a:pt x="f118" y="f119"/>
                    <a:pt x="f116" y="f15"/>
                  </a:cubicBez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104"/>
                    <a:pt x="f129" y="f130"/>
                  </a:cubicBezTo>
                  <a:cubicBezTo>
                    <a:pt x="f131" y="f23"/>
                    <a:pt x="f132" y="f133"/>
                    <a:pt x="f134" y="f135"/>
                  </a:cubicBezTo>
                  <a:cubicBezTo>
                    <a:pt x="f136" y="f135"/>
                    <a:pt x="f137" y="f135"/>
                    <a:pt x="f138" y="f127"/>
                  </a:cubicBezTo>
                  <a:cubicBezTo>
                    <a:pt x="f139" y="f140"/>
                    <a:pt x="f141" y="f142"/>
                    <a:pt x="f143" y="f17"/>
                  </a:cubicBezTo>
                  <a:cubicBezTo>
                    <a:pt x="f144" y="f15"/>
                    <a:pt x="f145" y="f146"/>
                    <a:pt x="f147" y="f146"/>
                  </a:cubicBezTo>
                  <a:cubicBezTo>
                    <a:pt x="f148" y="f146"/>
                    <a:pt x="f149" y="f146"/>
                    <a:pt x="f150" y="f151"/>
                  </a:cubicBezTo>
                  <a:cubicBezTo>
                    <a:pt x="f152" y="f153"/>
                    <a:pt x="f154" y="f13"/>
                    <a:pt x="f155" y="f156"/>
                  </a:cubicBezTo>
                  <a:cubicBezTo>
                    <a:pt x="f157" y="f158"/>
                    <a:pt x="f159" y="f41"/>
                    <a:pt x="f160" y="f161"/>
                  </a:cubicBezTo>
                  <a:cubicBezTo>
                    <a:pt x="f162" y="f43"/>
                    <a:pt x="f20" y="f125"/>
                    <a:pt x="f163" y="f13"/>
                  </a:cubicBezTo>
                  <a:cubicBezTo>
                    <a:pt x="f164" y="f13"/>
                    <a:pt x="f165" y="f166"/>
                    <a:pt x="f8" y="f5"/>
                  </a:cubicBezTo>
                  <a:close/>
                </a:path>
              </a:pathLst>
            </a:custGeom>
            <a:solidFill>
              <a:srgbClr val="FBF7F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E184CA1-4102-97D7-9FA0-436E9C15D2D7}"/>
                </a:ext>
              </a:extLst>
            </p:cNvPr>
            <p:cNvSpPr/>
            <p:nvPr/>
          </p:nvSpPr>
          <p:spPr>
            <a:xfrm>
              <a:off x="11587167" y="8504240"/>
              <a:ext cx="969958" cy="4444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64"/>
                <a:gd name="f8" fmla="val 136"/>
                <a:gd name="f9" fmla="val 56"/>
                <a:gd name="f10" fmla="val 102"/>
                <a:gd name="f11" fmla="val 69"/>
                <a:gd name="f12" fmla="val 61"/>
                <a:gd name="f13" fmla="val 36"/>
                <a:gd name="f14" fmla="val 54"/>
                <a:gd name="f15" fmla="val 32"/>
                <a:gd name="f16" fmla="val 53"/>
                <a:gd name="f17" fmla="val 28"/>
                <a:gd name="f18" fmla="val 24"/>
                <a:gd name="f19" fmla="val 52"/>
                <a:gd name="f20" fmla="val 15"/>
                <a:gd name="f21" fmla="val 41"/>
                <a:gd name="f22" fmla="val 7"/>
                <a:gd name="f23" fmla="val 30"/>
                <a:gd name="f24" fmla="val 2"/>
                <a:gd name="f25" fmla="val 17"/>
                <a:gd name="f26" fmla="val 13"/>
                <a:gd name="f27" fmla="val 4"/>
                <a:gd name="f28" fmla="val 23"/>
                <a:gd name="f29" fmla="val 3"/>
                <a:gd name="f30" fmla="val 38"/>
                <a:gd name="f31" fmla="val 6"/>
                <a:gd name="f32" fmla="val 42"/>
                <a:gd name="f33" fmla="val 57"/>
                <a:gd name="f34" fmla="val 63"/>
                <a:gd name="f35" fmla="val 71"/>
                <a:gd name="f36" fmla="val 31"/>
                <a:gd name="f37" fmla="val 78"/>
                <a:gd name="f38" fmla="val 33"/>
                <a:gd name="f39" fmla="val 95"/>
                <a:gd name="f40" fmla="val 37"/>
                <a:gd name="f41" fmla="val 113"/>
                <a:gd name="f42" fmla="val 131"/>
                <a:gd name="f43" fmla="val 137"/>
                <a:gd name="f44" fmla="val 48"/>
                <a:gd name="f45" fmla="+- 0 0 -90"/>
                <a:gd name="f46" fmla="*/ f3 1 140"/>
                <a:gd name="f47" fmla="*/ f4 1 64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140"/>
                <a:gd name="f56" fmla="*/ f52 1 64"/>
                <a:gd name="f57" fmla="*/ 136 f53 1"/>
                <a:gd name="f58" fmla="*/ 56 f52 1"/>
                <a:gd name="f59" fmla="*/ 36 f53 1"/>
                <a:gd name="f60" fmla="*/ 54 f52 1"/>
                <a:gd name="f61" fmla="*/ 24 f53 1"/>
                <a:gd name="f62" fmla="*/ 52 f52 1"/>
                <a:gd name="f63" fmla="*/ 2 f53 1"/>
                <a:gd name="f64" fmla="*/ 17 f52 1"/>
                <a:gd name="f65" fmla="*/ 23 f53 1"/>
                <a:gd name="f66" fmla="*/ 3 f52 1"/>
                <a:gd name="f67" fmla="*/ 57 f53 1"/>
                <a:gd name="f68" fmla="*/ 28 f52 1"/>
                <a:gd name="f69" fmla="*/ 78 f53 1"/>
                <a:gd name="f70" fmla="*/ 33 f52 1"/>
                <a:gd name="f71" fmla="*/ 131 f53 1"/>
                <a:gd name="f72" fmla="*/ 37 f52 1"/>
                <a:gd name="f73" fmla="+- f54 0 f1"/>
                <a:gd name="f74" fmla="*/ f57 1 140"/>
                <a:gd name="f75" fmla="*/ f58 1 64"/>
                <a:gd name="f76" fmla="*/ f59 1 140"/>
                <a:gd name="f77" fmla="*/ f60 1 64"/>
                <a:gd name="f78" fmla="*/ f61 1 140"/>
                <a:gd name="f79" fmla="*/ f62 1 64"/>
                <a:gd name="f80" fmla="*/ f63 1 140"/>
                <a:gd name="f81" fmla="*/ f64 1 64"/>
                <a:gd name="f82" fmla="*/ f65 1 140"/>
                <a:gd name="f83" fmla="*/ f66 1 64"/>
                <a:gd name="f84" fmla="*/ f67 1 140"/>
                <a:gd name="f85" fmla="*/ f68 1 64"/>
                <a:gd name="f86" fmla="*/ f69 1 140"/>
                <a:gd name="f87" fmla="*/ f70 1 64"/>
                <a:gd name="f88" fmla="*/ f71 1 140"/>
                <a:gd name="f89" fmla="*/ f72 1 64"/>
                <a:gd name="f90" fmla="*/ 0 1 f55"/>
                <a:gd name="f91" fmla="*/ f49 1 f55"/>
                <a:gd name="f92" fmla="*/ 0 1 f56"/>
                <a:gd name="f93" fmla="*/ f50 1 f56"/>
                <a:gd name="f94" fmla="*/ f74 1 f55"/>
                <a:gd name="f95" fmla="*/ f75 1 f56"/>
                <a:gd name="f96" fmla="*/ f76 1 f55"/>
                <a:gd name="f97" fmla="*/ f77 1 f56"/>
                <a:gd name="f98" fmla="*/ f78 1 f55"/>
                <a:gd name="f99" fmla="*/ f79 1 f56"/>
                <a:gd name="f100" fmla="*/ f80 1 f55"/>
                <a:gd name="f101" fmla="*/ f81 1 f56"/>
                <a:gd name="f102" fmla="*/ f82 1 f55"/>
                <a:gd name="f103" fmla="*/ f83 1 f56"/>
                <a:gd name="f104" fmla="*/ f84 1 f55"/>
                <a:gd name="f105" fmla="*/ f85 1 f56"/>
                <a:gd name="f106" fmla="*/ f86 1 f55"/>
                <a:gd name="f107" fmla="*/ f87 1 f56"/>
                <a:gd name="f108" fmla="*/ f88 1 f55"/>
                <a:gd name="f109" fmla="*/ f89 1 f56"/>
                <a:gd name="f110" fmla="*/ f90 f46 1"/>
                <a:gd name="f111" fmla="*/ f91 f46 1"/>
                <a:gd name="f112" fmla="*/ f93 f47 1"/>
                <a:gd name="f113" fmla="*/ f92 f47 1"/>
                <a:gd name="f114" fmla="*/ f94 f46 1"/>
                <a:gd name="f115" fmla="*/ f95 f47 1"/>
                <a:gd name="f116" fmla="*/ f96 f46 1"/>
                <a:gd name="f117" fmla="*/ f97 f47 1"/>
                <a:gd name="f118" fmla="*/ f98 f46 1"/>
                <a:gd name="f119" fmla="*/ f99 f47 1"/>
                <a:gd name="f120" fmla="*/ f100 f46 1"/>
                <a:gd name="f121" fmla="*/ f101 f47 1"/>
                <a:gd name="f122" fmla="*/ f102 f46 1"/>
                <a:gd name="f123" fmla="*/ f103 f47 1"/>
                <a:gd name="f124" fmla="*/ f104 f46 1"/>
                <a:gd name="f125" fmla="*/ f105 f47 1"/>
                <a:gd name="f126" fmla="*/ f106 f46 1"/>
                <a:gd name="f127" fmla="*/ f107 f47 1"/>
                <a:gd name="f128" fmla="*/ f108 f46 1"/>
                <a:gd name="f129" fmla="*/ f10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4" y="f115"/>
                </a:cxn>
                <a:cxn ang="f73">
                  <a:pos x="f116" y="f117"/>
                </a:cxn>
                <a:cxn ang="f73">
                  <a:pos x="f118" y="f119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14" y="f115"/>
                </a:cxn>
              </a:cxnLst>
              <a:rect l="f110" t="f113" r="f111" b="f112"/>
              <a:pathLst>
                <a:path w="140" h="64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5" y="f5"/>
                    <a:pt x="f26" y="f27"/>
                    <a:pt x="f28" y="f29"/>
                  </a:cubicBezTo>
                  <a:cubicBezTo>
                    <a:pt x="f30" y="f31"/>
                    <a:pt x="f32" y="f18"/>
                    <a:pt x="f33" y="f17"/>
                  </a:cubicBezTo>
                  <a:cubicBezTo>
                    <a:pt x="f34" y="f15"/>
                    <a:pt x="f35" y="f36"/>
                    <a:pt x="f37" y="f38"/>
                  </a:cubicBezTo>
                  <a:cubicBezTo>
                    <a:pt x="f39" y="f40"/>
                    <a:pt x="f41" y="f36"/>
                    <a:pt x="f42" y="f40"/>
                  </a:cubicBezTo>
                  <a:cubicBezTo>
                    <a:pt x="f43" y="f32"/>
                    <a:pt x="f6" y="f44"/>
                    <a:pt x="f8" y="f9"/>
                  </a:cubicBezTo>
                  <a:close/>
                </a:path>
              </a:pathLst>
            </a:custGeom>
            <a:solidFill>
              <a:srgbClr val="B2DEF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85F75850-D245-C350-0928-A2C9C8EE50E4}"/>
                </a:ext>
              </a:extLst>
            </p:cNvPr>
            <p:cNvSpPr/>
            <p:nvPr/>
          </p:nvSpPr>
          <p:spPr>
            <a:xfrm>
              <a:off x="17046573" y="8081960"/>
              <a:ext cx="381003" cy="3667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52"/>
                <a:gd name="f8" fmla="val 50"/>
                <a:gd name="f9" fmla="val 29"/>
                <a:gd name="f10" fmla="val 53"/>
                <a:gd name="f11" fmla="val 27"/>
                <a:gd name="f12" fmla="val 15"/>
                <a:gd name="f13" fmla="val 51"/>
                <a:gd name="f14" fmla="val 6"/>
                <a:gd name="f15" fmla="val 45"/>
                <a:gd name="f16" fmla="val 35"/>
                <a:gd name="f17" fmla="val 33"/>
                <a:gd name="f18" fmla="val 31"/>
                <a:gd name="f19" fmla="val 4"/>
                <a:gd name="f20" fmla="val 23"/>
                <a:gd name="f21" fmla="val 2"/>
                <a:gd name="f22" fmla="val 8"/>
                <a:gd name="f23" fmla="val 9"/>
                <a:gd name="f24" fmla="val 16"/>
                <a:gd name="f25" fmla="val 5"/>
                <a:gd name="f26" fmla="val 10"/>
                <a:gd name="f27" fmla="val 42"/>
                <a:gd name="f28" fmla="val 20"/>
                <a:gd name="f29" fmla="+- 0 0 -90"/>
                <a:gd name="f30" fmla="*/ f3 1 55"/>
                <a:gd name="f31" fmla="*/ f4 1 52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55"/>
                <a:gd name="f40" fmla="*/ f36 1 52"/>
                <a:gd name="f41" fmla="*/ 50 f37 1"/>
                <a:gd name="f42" fmla="*/ 29 f36 1"/>
                <a:gd name="f43" fmla="*/ 27 f37 1"/>
                <a:gd name="f44" fmla="*/ 53 f36 1"/>
                <a:gd name="f45" fmla="*/ 0 f37 1"/>
                <a:gd name="f46" fmla="*/ 35 f36 1"/>
                <a:gd name="f47" fmla="*/ 4 f37 1"/>
                <a:gd name="f48" fmla="*/ 8 f36 1"/>
                <a:gd name="f49" fmla="*/ 23 f37 1"/>
                <a:gd name="f50" fmla="*/ 5 f36 1"/>
                <a:gd name="f51" fmla="+- f38 0 f1"/>
                <a:gd name="f52" fmla="*/ f41 1 55"/>
                <a:gd name="f53" fmla="*/ f42 1 53"/>
                <a:gd name="f54" fmla="*/ f43 1 55"/>
                <a:gd name="f55" fmla="*/ f44 1 53"/>
                <a:gd name="f56" fmla="*/ f45 1 55"/>
                <a:gd name="f57" fmla="*/ f46 1 53"/>
                <a:gd name="f58" fmla="*/ f47 1 55"/>
                <a:gd name="f59" fmla="*/ f48 1 53"/>
                <a:gd name="f60" fmla="*/ f49 1 55"/>
                <a:gd name="f61" fmla="*/ f50 1 53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4" y="f81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0" y="f81"/>
                </a:cxn>
              </a:cxnLst>
              <a:rect l="f76" t="f79" r="f77" b="f78"/>
              <a:pathLst>
                <a:path w="55" h="52">
                  <a:moveTo>
                    <a:pt x="f8" y="f9"/>
                  </a:moveTo>
                  <a:cubicBezTo>
                    <a:pt x="f6" y="f8"/>
                    <a:pt x="f7" y="f10"/>
                    <a:pt x="f11" y="f10"/>
                  </a:cubicBezTo>
                  <a:cubicBezTo>
                    <a:pt x="f12" y="f13"/>
                    <a:pt x="f14" y="f15"/>
                    <a:pt x="f5" y="f16"/>
                  </a:cubicBezTo>
                  <a:cubicBezTo>
                    <a:pt x="f5" y="f17"/>
                    <a:pt x="f5" y="f18"/>
                    <a:pt x="f5" y="f9"/>
                  </a:cubicBezTo>
                  <a:cubicBezTo>
                    <a:pt x="f19" y="f20"/>
                    <a:pt x="f21" y="f12"/>
                    <a:pt x="f19" y="f22"/>
                  </a:cubicBezTo>
                  <a:cubicBezTo>
                    <a:pt x="f23" y="f5"/>
                    <a:pt x="f24" y="f21"/>
                    <a:pt x="f20" y="f25"/>
                  </a:cubicBezTo>
                  <a:cubicBezTo>
                    <a:pt x="f16" y="f26"/>
                    <a:pt x="f27" y="f28"/>
                    <a:pt x="f8" y="f9"/>
                  </a:cubicBezTo>
                  <a:close/>
                </a:path>
              </a:pathLst>
            </a:custGeom>
            <a:solidFill>
              <a:srgbClr val="B0DDE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4951C4E6-B2BF-9498-2E8C-D924559596D9}"/>
                </a:ext>
              </a:extLst>
            </p:cNvPr>
            <p:cNvSpPr/>
            <p:nvPr/>
          </p:nvSpPr>
          <p:spPr>
            <a:xfrm>
              <a:off x="16249646" y="7651754"/>
              <a:ext cx="700082" cy="388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56"/>
                <a:gd name="f8" fmla="val 22"/>
                <a:gd name="f9" fmla="val 4"/>
                <a:gd name="f10" fmla="val 48"/>
                <a:gd name="f11" fmla="val 18"/>
                <a:gd name="f12" fmla="val 75"/>
                <a:gd name="f13" fmla="val 32"/>
                <a:gd name="f14" fmla="val 101"/>
                <a:gd name="f15" fmla="val 46"/>
                <a:gd name="f16" fmla="val 51"/>
                <a:gd name="f17" fmla="val 97"/>
                <a:gd name="f18" fmla="val 55"/>
                <a:gd name="f19" fmla="val 92"/>
                <a:gd name="f20" fmla="val 65"/>
                <a:gd name="f21" fmla="val 45"/>
                <a:gd name="f22" fmla="val 38"/>
                <a:gd name="f23" fmla="val 11"/>
                <a:gd name="f24" fmla="val 19"/>
                <a:gd name="f25" fmla="val 6"/>
                <a:gd name="f26" fmla="val 17"/>
                <a:gd name="f27" fmla="val 14"/>
                <a:gd name="f28" fmla="val 1"/>
                <a:gd name="f29" fmla="val 7"/>
                <a:gd name="f30" fmla="val 15"/>
                <a:gd name="f31" fmla="val 5"/>
                <a:gd name="f32" fmla="+- 0 0 -90"/>
                <a:gd name="f33" fmla="*/ f3 1 100"/>
                <a:gd name="f34" fmla="*/ f4 1 56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100"/>
                <a:gd name="f43" fmla="*/ f39 1 56"/>
                <a:gd name="f44" fmla="*/ 22 f40 1"/>
                <a:gd name="f45" fmla="*/ 4 f39 1"/>
                <a:gd name="f46" fmla="*/ 101 f40 1"/>
                <a:gd name="f47" fmla="*/ 46 f39 1"/>
                <a:gd name="f48" fmla="*/ 92 f40 1"/>
                <a:gd name="f49" fmla="*/ 56 f39 1"/>
                <a:gd name="f50" fmla="*/ 11 f40 1"/>
                <a:gd name="f51" fmla="*/ 19 f39 1"/>
                <a:gd name="f52" fmla="*/ 1 f40 1"/>
                <a:gd name="f53" fmla="*/ 6 f39 1"/>
                <a:gd name="f54" fmla="+- f41 0 f1"/>
                <a:gd name="f55" fmla="*/ f44 1 101"/>
                <a:gd name="f56" fmla="*/ f45 1 56"/>
                <a:gd name="f57" fmla="*/ f46 1 101"/>
                <a:gd name="f58" fmla="*/ f47 1 56"/>
                <a:gd name="f59" fmla="*/ f48 1 101"/>
                <a:gd name="f60" fmla="*/ f49 1 56"/>
                <a:gd name="f61" fmla="*/ f50 1 101"/>
                <a:gd name="f62" fmla="*/ f51 1 56"/>
                <a:gd name="f63" fmla="*/ f52 1 101"/>
                <a:gd name="f64" fmla="*/ f53 1 56"/>
                <a:gd name="f65" fmla="*/ 0 1 f42"/>
                <a:gd name="f66" fmla="*/ f36 1 f42"/>
                <a:gd name="f67" fmla="*/ 0 1 f43"/>
                <a:gd name="f68" fmla="*/ f37 1 f43"/>
                <a:gd name="f69" fmla="*/ f55 1 f42"/>
                <a:gd name="f70" fmla="*/ f56 1 f43"/>
                <a:gd name="f71" fmla="*/ f57 1 f42"/>
                <a:gd name="f72" fmla="*/ f58 1 f43"/>
                <a:gd name="f73" fmla="*/ f59 1 f42"/>
                <a:gd name="f74" fmla="*/ f60 1 f43"/>
                <a:gd name="f75" fmla="*/ f61 1 f42"/>
                <a:gd name="f76" fmla="*/ f62 1 f43"/>
                <a:gd name="f77" fmla="*/ f63 1 f42"/>
                <a:gd name="f78" fmla="*/ f64 1 f43"/>
                <a:gd name="f79" fmla="*/ f65 f33 1"/>
                <a:gd name="f80" fmla="*/ f66 f33 1"/>
                <a:gd name="f81" fmla="*/ f68 f34 1"/>
                <a:gd name="f82" fmla="*/ f67 f34 1"/>
                <a:gd name="f83" fmla="*/ f69 f33 1"/>
                <a:gd name="f84" fmla="*/ f70 f34 1"/>
                <a:gd name="f85" fmla="*/ f71 f33 1"/>
                <a:gd name="f86" fmla="*/ f72 f34 1"/>
                <a:gd name="f87" fmla="*/ f73 f33 1"/>
                <a:gd name="f88" fmla="*/ f74 f34 1"/>
                <a:gd name="f89" fmla="*/ f75 f33 1"/>
                <a:gd name="f90" fmla="*/ f76 f34 1"/>
                <a:gd name="f91" fmla="*/ f77 f33 1"/>
                <a:gd name="f92" fmla="*/ f7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3" y="f84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83" y="f84"/>
                </a:cxn>
              </a:cxnLst>
              <a:rect l="f79" t="f82" r="f80" b="f81"/>
              <a:pathLst>
                <a:path w="100" h="5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6" y="f16"/>
                    <a:pt x="f17" y="f18"/>
                    <a:pt x="f19" y="f7"/>
                  </a:cubicBezTo>
                  <a:cubicBezTo>
                    <a:pt x="f20" y="f21"/>
                    <a:pt x="f22" y="f13"/>
                    <a:pt x="f23" y="f24"/>
                  </a:cubicBezTo>
                  <a:cubicBezTo>
                    <a:pt x="f25" y="f26"/>
                    <a:pt x="f5" y="f27"/>
                    <a:pt x="f28" y="f25"/>
                  </a:cubicBezTo>
                  <a:cubicBezTo>
                    <a:pt x="f29" y="f5"/>
                    <a:pt x="f30" y="f31"/>
                    <a:pt x="f8" y="f9"/>
                  </a:cubicBezTo>
                  <a:close/>
                </a:path>
              </a:pathLst>
            </a:custGeom>
            <a:solidFill>
              <a:srgbClr val="E9E0B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8949B527-50CD-9717-4316-40D9BD6EC3CB}"/>
                </a:ext>
              </a:extLst>
            </p:cNvPr>
            <p:cNvSpPr/>
            <p:nvPr/>
          </p:nvSpPr>
          <p:spPr>
            <a:xfrm>
              <a:off x="15668628" y="7318372"/>
              <a:ext cx="568327" cy="3333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48"/>
                <a:gd name="f8" fmla="val 17"/>
                <a:gd name="f9" fmla="val 4"/>
                <a:gd name="f10" fmla="val 18"/>
                <a:gd name="f11" fmla="val 19"/>
                <a:gd name="f12" fmla="val 20"/>
                <a:gd name="f13" fmla="val 41"/>
                <a:gd name="f14" fmla="val 15"/>
                <a:gd name="f15" fmla="val 61"/>
                <a:gd name="f16" fmla="val 27"/>
                <a:gd name="f17" fmla="val 39"/>
                <a:gd name="f18" fmla="val 78"/>
                <a:gd name="f19" fmla="val 44"/>
                <a:gd name="f20" fmla="val 71"/>
                <a:gd name="f21" fmla="val 45"/>
                <a:gd name="f22" fmla="val 66"/>
                <a:gd name="f23" fmla="val 43"/>
                <a:gd name="f24" fmla="val 42"/>
                <a:gd name="f25" fmla="val 23"/>
                <a:gd name="f26" fmla="val 29"/>
                <a:gd name="f27" fmla="val 3"/>
                <a:gd name="f28" fmla="val 1"/>
                <a:gd name="f29" fmla="val 13"/>
                <a:gd name="f30" fmla="val 11"/>
                <a:gd name="f31" fmla="val 7"/>
                <a:gd name="f32" fmla="+- 0 0 -90"/>
                <a:gd name="f33" fmla="*/ f3 1 82"/>
                <a:gd name="f34" fmla="*/ f4 1 48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82"/>
                <a:gd name="f43" fmla="*/ f39 1 48"/>
                <a:gd name="f44" fmla="*/ 17 f40 1"/>
                <a:gd name="f45" fmla="*/ 4 f39 1"/>
                <a:gd name="f46" fmla="*/ 20 f40 1"/>
                <a:gd name="f47" fmla="*/ 82 f40 1"/>
                <a:gd name="f48" fmla="*/ 39 f39 1"/>
                <a:gd name="f49" fmla="*/ 66 f40 1"/>
                <a:gd name="f50" fmla="*/ 48 f39 1"/>
                <a:gd name="f51" fmla="*/ 3 f40 1"/>
                <a:gd name="f52" fmla="*/ 18 f39 1"/>
                <a:gd name="f53" fmla="*/ 0 f40 1"/>
                <a:gd name="f54" fmla="*/ 13 f39 1"/>
                <a:gd name="f55" fmla="+- f41 0 f1"/>
                <a:gd name="f56" fmla="*/ f44 1 82"/>
                <a:gd name="f57" fmla="*/ f45 1 48"/>
                <a:gd name="f58" fmla="*/ f46 1 82"/>
                <a:gd name="f59" fmla="*/ f47 1 82"/>
                <a:gd name="f60" fmla="*/ f48 1 48"/>
                <a:gd name="f61" fmla="*/ f49 1 82"/>
                <a:gd name="f62" fmla="*/ f50 1 48"/>
                <a:gd name="f63" fmla="*/ f51 1 82"/>
                <a:gd name="f64" fmla="*/ f52 1 48"/>
                <a:gd name="f65" fmla="*/ f53 1 82"/>
                <a:gd name="f66" fmla="*/ f54 1 48"/>
                <a:gd name="f67" fmla="*/ 0 1 f42"/>
                <a:gd name="f68" fmla="*/ f36 1 f42"/>
                <a:gd name="f69" fmla="*/ 0 1 f43"/>
                <a:gd name="f70" fmla="*/ f37 1 f43"/>
                <a:gd name="f71" fmla="*/ f56 1 f42"/>
                <a:gd name="f72" fmla="*/ f57 1 f43"/>
                <a:gd name="f73" fmla="*/ f58 1 f42"/>
                <a:gd name="f74" fmla="*/ f59 1 f42"/>
                <a:gd name="f75" fmla="*/ f60 1 f43"/>
                <a:gd name="f76" fmla="*/ f61 1 f42"/>
                <a:gd name="f77" fmla="*/ f62 1 f43"/>
                <a:gd name="f78" fmla="*/ f63 1 f42"/>
                <a:gd name="f79" fmla="*/ f64 1 f43"/>
                <a:gd name="f80" fmla="*/ f65 1 f42"/>
                <a:gd name="f81" fmla="*/ f66 1 f43"/>
                <a:gd name="f82" fmla="*/ f67 f33 1"/>
                <a:gd name="f83" fmla="*/ f68 f33 1"/>
                <a:gd name="f84" fmla="*/ f70 f34 1"/>
                <a:gd name="f85" fmla="*/ f69 f34 1"/>
                <a:gd name="f86" fmla="*/ f71 f33 1"/>
                <a:gd name="f87" fmla="*/ f72 f34 1"/>
                <a:gd name="f88" fmla="*/ f73 f33 1"/>
                <a:gd name="f89" fmla="*/ f74 f33 1"/>
                <a:gd name="f90" fmla="*/ f75 f34 1"/>
                <a:gd name="f91" fmla="*/ f76 f33 1"/>
                <a:gd name="f92" fmla="*/ f77 f34 1"/>
                <a:gd name="f93" fmla="*/ f78 f33 1"/>
                <a:gd name="f94" fmla="*/ f79 f34 1"/>
                <a:gd name="f95" fmla="*/ f80 f33 1"/>
                <a:gd name="f96" fmla="*/ f8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6" y="f87"/>
                </a:cxn>
                <a:cxn ang="f55">
                  <a:pos x="f88" y="f87"/>
                </a:cxn>
                <a:cxn ang="f55">
                  <a:pos x="f89" y="f90"/>
                </a:cxn>
                <a:cxn ang="f55">
                  <a:pos x="f91" y="f92"/>
                </a:cxn>
                <a:cxn ang="f55">
                  <a:pos x="f93" y="f94"/>
                </a:cxn>
                <a:cxn ang="f55">
                  <a:pos x="f95" y="f96"/>
                </a:cxn>
                <a:cxn ang="f55">
                  <a:pos x="f86" y="f87"/>
                </a:cxn>
              </a:cxnLst>
              <a:rect l="f82" t="f85" r="f83" b="f84"/>
              <a:pathLst>
                <a:path w="82" h="4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18" y="f19"/>
                    <a:pt x="f20" y="f21"/>
                    <a:pt x="f22" y="f7"/>
                  </a:cubicBezTo>
                  <a:cubicBezTo>
                    <a:pt x="f23" y="f24"/>
                    <a:pt x="f25" y="f26"/>
                    <a:pt x="f27" y="f10"/>
                  </a:cubicBezTo>
                  <a:cubicBezTo>
                    <a:pt x="f28" y="f8"/>
                    <a:pt x="f5" y="f14"/>
                    <a:pt x="f5" y="f29"/>
                  </a:cubicBezTo>
                  <a:cubicBezTo>
                    <a:pt x="f5" y="f5"/>
                    <a:pt x="f30" y="f31"/>
                    <a:pt x="f8" y="f9"/>
                  </a:cubicBezTo>
                  <a:close/>
                </a:path>
              </a:pathLst>
            </a:custGeom>
            <a:solidFill>
              <a:srgbClr val="E7DEB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E4F1C39-70FE-DAC7-D063-A3902A346F06}"/>
                </a:ext>
              </a:extLst>
            </p:cNvPr>
            <p:cNvSpPr/>
            <p:nvPr/>
          </p:nvSpPr>
          <p:spPr>
            <a:xfrm>
              <a:off x="11414126" y="8129592"/>
              <a:ext cx="284158" cy="2016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8"/>
                <a:gd name="f8" fmla="val 7"/>
                <a:gd name="f9" fmla="val 27"/>
                <a:gd name="f10" fmla="val 3"/>
                <a:gd name="f11" fmla="val 22"/>
                <a:gd name="f12" fmla="val 17"/>
                <a:gd name="f13" fmla="val 10"/>
                <a:gd name="f14" fmla="val 36"/>
                <a:gd name="f15" fmla="val 13"/>
                <a:gd name="f16" fmla="val 37"/>
                <a:gd name="f17" fmla="val 23"/>
                <a:gd name="f18" fmla="val 29"/>
                <a:gd name="f19" fmla="+- 0 0 -90"/>
                <a:gd name="f20" fmla="*/ f3 1 41"/>
                <a:gd name="f21" fmla="*/ f4 1 2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41"/>
                <a:gd name="f30" fmla="*/ f26 1 28"/>
                <a:gd name="f31" fmla="*/ 7 f27 1"/>
                <a:gd name="f32" fmla="*/ 27 f26 1"/>
                <a:gd name="f33" fmla="*/ 0 f27 1"/>
                <a:gd name="f34" fmla="*/ 10 f26 1"/>
                <a:gd name="f35" fmla="*/ 28 f27 1"/>
                <a:gd name="f36" fmla="*/ 3 f26 1"/>
                <a:gd name="f37" fmla="*/ 37 f27 1"/>
                <a:gd name="f38" fmla="*/ 23 f26 1"/>
                <a:gd name="f39" fmla="+- f28 0 f1"/>
                <a:gd name="f40" fmla="*/ f31 1 41"/>
                <a:gd name="f41" fmla="*/ f32 1 29"/>
                <a:gd name="f42" fmla="*/ f33 1 41"/>
                <a:gd name="f43" fmla="*/ f34 1 29"/>
                <a:gd name="f44" fmla="*/ f35 1 41"/>
                <a:gd name="f45" fmla="*/ f36 1 29"/>
                <a:gd name="f46" fmla="*/ f37 1 41"/>
                <a:gd name="f47" fmla="*/ f38 1 29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41" h="28">
                  <a:moveTo>
                    <a:pt x="f8" y="f9"/>
                  </a:moveTo>
                  <a:cubicBezTo>
                    <a:pt x="f10" y="f11"/>
                    <a:pt x="f5" y="f12"/>
                    <a:pt x="f5" y="f13"/>
                  </a:cubicBezTo>
                  <a:cubicBezTo>
                    <a:pt x="f8" y="f5"/>
                    <a:pt x="f12" y="f5"/>
                    <a:pt x="f7" y="f10"/>
                  </a:cubicBezTo>
                  <a:cubicBezTo>
                    <a:pt x="f14" y="f8"/>
                    <a:pt x="f6" y="f15"/>
                    <a:pt x="f16" y="f17"/>
                  </a:cubicBezTo>
                  <a:cubicBezTo>
                    <a:pt x="f9" y="f18"/>
                    <a:pt x="f12" y="f18"/>
                    <a:pt x="f8" y="f9"/>
                  </a:cubicBezTo>
                  <a:close/>
                </a:path>
              </a:pathLst>
            </a:custGeom>
            <a:solidFill>
              <a:srgbClr val="EEE9B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2D940C0E-46A2-20A5-C420-587D2C53B009}"/>
                </a:ext>
              </a:extLst>
            </p:cNvPr>
            <p:cNvSpPr/>
            <p:nvPr/>
          </p:nvSpPr>
          <p:spPr>
            <a:xfrm>
              <a:off x="11545891" y="8401050"/>
              <a:ext cx="255583" cy="2206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32"/>
                <a:gd name="f8" fmla="val 33"/>
                <a:gd name="f9" fmla="val 22"/>
                <a:gd name="f10" fmla="val 25"/>
                <a:gd name="f11" fmla="val 26"/>
                <a:gd name="f12" fmla="val 12"/>
                <a:gd name="f13" fmla="val 17"/>
                <a:gd name="f14" fmla="val 8"/>
                <a:gd name="f15" fmla="val 5"/>
                <a:gd name="f16" fmla="val 27"/>
                <a:gd name="f17" fmla="val 3"/>
                <a:gd name="f18" fmla="val 21"/>
                <a:gd name="f19" fmla="val 15"/>
                <a:gd name="f20" fmla="val 2"/>
                <a:gd name="f21" fmla="val 14"/>
                <a:gd name="f22" fmla="val 24"/>
                <a:gd name="f23" fmla="val 1"/>
                <a:gd name="f24" fmla="val 6"/>
                <a:gd name="f25" fmla="+- 0 0 -90"/>
                <a:gd name="f26" fmla="*/ f3 1 37"/>
                <a:gd name="f27" fmla="*/ f4 1 32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37"/>
                <a:gd name="f36" fmla="*/ f32 1 32"/>
                <a:gd name="f37" fmla="*/ 33 f33 1"/>
                <a:gd name="f38" fmla="*/ 22 f32 1"/>
                <a:gd name="f39" fmla="*/ 8 f33 1"/>
                <a:gd name="f40" fmla="*/ 32 f32 1"/>
                <a:gd name="f41" fmla="*/ 0 f33 1"/>
                <a:gd name="f42" fmla="*/ 15 f32 1"/>
                <a:gd name="f43" fmla="*/ 24 f33 1"/>
                <a:gd name="f44" fmla="*/ 1 f32 1"/>
                <a:gd name="f45" fmla="+- f34 0 f1"/>
                <a:gd name="f46" fmla="*/ f37 1 37"/>
                <a:gd name="f47" fmla="*/ f38 1 32"/>
                <a:gd name="f48" fmla="*/ f39 1 37"/>
                <a:gd name="f49" fmla="*/ f40 1 32"/>
                <a:gd name="f50" fmla="*/ f41 1 37"/>
                <a:gd name="f51" fmla="*/ f42 1 32"/>
                <a:gd name="f52" fmla="*/ f43 1 37"/>
                <a:gd name="f53" fmla="*/ f44 1 32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37" h="32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15" y="f16"/>
                    <a:pt x="f17" y="f18"/>
                    <a:pt x="f5" y="f19"/>
                  </a:cubicBezTo>
                  <a:cubicBezTo>
                    <a:pt x="f20" y="f5"/>
                    <a:pt x="f21" y="f20"/>
                    <a:pt x="f22" y="f23"/>
                  </a:cubicBezTo>
                  <a:cubicBezTo>
                    <a:pt x="f7" y="f24"/>
                    <a:pt x="f6" y="f12"/>
                    <a:pt x="f8" y="f9"/>
                  </a:cubicBezTo>
                  <a:close/>
                </a:path>
              </a:pathLst>
            </a:custGeom>
            <a:solidFill>
              <a:srgbClr val="EEE9B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6798DC9E-02F5-26BE-C271-8893B1F1F2E7}"/>
                </a:ext>
              </a:extLst>
            </p:cNvPr>
            <p:cNvSpPr/>
            <p:nvPr/>
          </p:nvSpPr>
          <p:spPr>
            <a:xfrm>
              <a:off x="16894170" y="7970833"/>
              <a:ext cx="312733" cy="1936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8"/>
                <a:gd name="f8" fmla="val 7"/>
                <a:gd name="f9" fmla="val 1"/>
                <a:gd name="f10" fmla="val 2"/>
                <a:gd name="f11" fmla="val 4"/>
                <a:gd name="f12" fmla="val 8"/>
                <a:gd name="f13" fmla="val 21"/>
                <a:gd name="f14" fmla="val 34"/>
                <a:gd name="f15" fmla="val 11"/>
                <a:gd name="f16" fmla="val 39"/>
                <a:gd name="f17" fmla="val 22"/>
                <a:gd name="f18" fmla="val 31"/>
                <a:gd name="f19" fmla="val 18"/>
                <a:gd name="f20" fmla="val 14"/>
                <a:gd name="f21" fmla="val 6"/>
                <a:gd name="f22" fmla="val 19"/>
                <a:gd name="f23" fmla="+- 0 0 -90"/>
                <a:gd name="f24" fmla="*/ f3 1 45"/>
                <a:gd name="f25" fmla="*/ f4 1 2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5"/>
                <a:gd name="f34" fmla="*/ f30 1 28"/>
                <a:gd name="f35" fmla="*/ 0 f31 1"/>
                <a:gd name="f36" fmla="*/ 7 f30 1"/>
                <a:gd name="f37" fmla="*/ 8 f31 1"/>
                <a:gd name="f38" fmla="*/ 0 f30 1"/>
                <a:gd name="f39" fmla="*/ 45 f31 1"/>
                <a:gd name="f40" fmla="*/ 21 f30 1"/>
                <a:gd name="f41" fmla="*/ 28 f31 1"/>
                <a:gd name="f42" fmla="*/ 28 f30 1"/>
                <a:gd name="f43" fmla="+- f32 0 f1"/>
                <a:gd name="f44" fmla="*/ f35 1 45"/>
                <a:gd name="f45" fmla="*/ f36 1 28"/>
                <a:gd name="f46" fmla="*/ f37 1 45"/>
                <a:gd name="f47" fmla="*/ f38 1 28"/>
                <a:gd name="f48" fmla="*/ f39 1 45"/>
                <a:gd name="f49" fmla="*/ f40 1 28"/>
                <a:gd name="f50" fmla="*/ f41 1 45"/>
                <a:gd name="f51" fmla="*/ f42 1 28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5" h="28">
                  <a:moveTo>
                    <a:pt x="f5" y="f8"/>
                  </a:moveTo>
                  <a:cubicBezTo>
                    <a:pt x="f9" y="f10"/>
                    <a:pt x="f11" y="f9"/>
                    <a:pt x="f12" y="f5"/>
                  </a:cubicBezTo>
                  <a:cubicBezTo>
                    <a:pt x="f13" y="f8"/>
                    <a:pt x="f14" y="f15"/>
                    <a:pt x="f6" y="f13"/>
                  </a:cubicBezTo>
                  <a:cubicBezTo>
                    <a:pt x="f16" y="f17"/>
                    <a:pt x="f18" y="f19"/>
                    <a:pt x="f7" y="f7"/>
                  </a:cubicBezTo>
                  <a:cubicBezTo>
                    <a:pt x="f20" y="f7"/>
                    <a:pt x="f21" y="f22"/>
                    <a:pt x="f5" y="f8"/>
                  </a:cubicBezTo>
                  <a:close/>
                </a:path>
              </a:pathLst>
            </a:custGeom>
            <a:solidFill>
              <a:srgbClr val="E5CED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E30CAB74-3D18-29CC-CD20-D93980427594}"/>
                </a:ext>
              </a:extLst>
            </p:cNvPr>
            <p:cNvSpPr/>
            <p:nvPr/>
          </p:nvSpPr>
          <p:spPr>
            <a:xfrm>
              <a:off x="11337929" y="7985126"/>
              <a:ext cx="296859" cy="1651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24"/>
                <a:gd name="f8" fmla="val 2"/>
                <a:gd name="f9" fmla="val 15"/>
                <a:gd name="f10" fmla="val 1"/>
                <a:gd name="f11" fmla="val 13"/>
                <a:gd name="f12" fmla="val 10"/>
                <a:gd name="f13" fmla="val 7"/>
                <a:gd name="f14" fmla="val 9"/>
                <a:gd name="f15" fmla="val 20"/>
                <a:gd name="f16" fmla="val 31"/>
                <a:gd name="f17" fmla="val 38"/>
                <a:gd name="f18" fmla="val 6"/>
                <a:gd name="f19" fmla="val 11"/>
                <a:gd name="f20" fmla="val 28"/>
                <a:gd name="f21" fmla="val 17"/>
                <a:gd name="f22" fmla="val 22"/>
                <a:gd name="f23" fmla="val 5"/>
                <a:gd name="f24" fmla="val 3"/>
                <a:gd name="f25" fmla="val 18"/>
                <a:gd name="f26" fmla="+- 0 0 -90"/>
                <a:gd name="f27" fmla="*/ f3 1 43"/>
                <a:gd name="f28" fmla="*/ f4 1 24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43"/>
                <a:gd name="f37" fmla="*/ f33 1 24"/>
                <a:gd name="f38" fmla="*/ 2 f34 1"/>
                <a:gd name="f39" fmla="*/ 15 f33 1"/>
                <a:gd name="f40" fmla="*/ 0 f34 1"/>
                <a:gd name="f41" fmla="*/ 7 f33 1"/>
                <a:gd name="f42" fmla="*/ 31 f34 1"/>
                <a:gd name="f43" fmla="*/ 1 f33 1"/>
                <a:gd name="f44" fmla="*/ 38 f34 1"/>
                <a:gd name="f45" fmla="*/ 20 f33 1"/>
                <a:gd name="f46" fmla="*/ 7 f34 1"/>
                <a:gd name="f47" fmla="*/ 22 f33 1"/>
                <a:gd name="f48" fmla="+- f35 0 f1"/>
                <a:gd name="f49" fmla="*/ f38 1 43"/>
                <a:gd name="f50" fmla="*/ f39 1 24"/>
                <a:gd name="f51" fmla="*/ f40 1 43"/>
                <a:gd name="f52" fmla="*/ f41 1 24"/>
                <a:gd name="f53" fmla="*/ f42 1 43"/>
                <a:gd name="f54" fmla="*/ f43 1 24"/>
                <a:gd name="f55" fmla="*/ f44 1 43"/>
                <a:gd name="f56" fmla="*/ f45 1 24"/>
                <a:gd name="f57" fmla="*/ f46 1 43"/>
                <a:gd name="f58" fmla="*/ f47 1 24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6"/>
                <a:gd name="f70" fmla="*/ f56 1 f37"/>
                <a:gd name="f71" fmla="*/ f57 1 f36"/>
                <a:gd name="f72" fmla="*/ f58 1 f37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7 1"/>
                <a:gd name="f84" fmla="*/ f70 f28 1"/>
                <a:gd name="f85" fmla="*/ f71 f27 1"/>
                <a:gd name="f86" fmla="*/ f72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3" y="f84"/>
                </a:cxn>
                <a:cxn ang="f48">
                  <a:pos x="f85" y="f86"/>
                </a:cxn>
                <a:cxn ang="f48">
                  <a:pos x="f77" y="f78"/>
                </a:cxn>
              </a:cxnLst>
              <a:rect l="f73" t="f76" r="f74" b="f75"/>
              <a:pathLst>
                <a:path w="43" h="24">
                  <a:moveTo>
                    <a:pt x="f8" y="f9"/>
                  </a:moveTo>
                  <a:cubicBezTo>
                    <a:pt x="f10" y="f11"/>
                    <a:pt x="f5" y="f12"/>
                    <a:pt x="f5" y="f13"/>
                  </a:cubicBezTo>
                  <a:cubicBezTo>
                    <a:pt x="f14" y="f5"/>
                    <a:pt x="f15" y="f10"/>
                    <a:pt x="f16" y="f10"/>
                  </a:cubicBezTo>
                  <a:cubicBezTo>
                    <a:pt x="f17" y="f18"/>
                    <a:pt x="f6" y="f19"/>
                    <a:pt x="f17" y="f15"/>
                  </a:cubicBezTo>
                  <a:cubicBezTo>
                    <a:pt x="f20" y="f7"/>
                    <a:pt x="f21" y="f7"/>
                    <a:pt x="f13" y="f22"/>
                  </a:cubicBezTo>
                  <a:cubicBezTo>
                    <a:pt x="f23" y="f15"/>
                    <a:pt x="f24" y="f25"/>
                    <a:pt x="f8" y="f9"/>
                  </a:cubicBezTo>
                  <a:close/>
                </a:path>
              </a:pathLst>
            </a:custGeom>
            <a:solidFill>
              <a:srgbClr val="DDBAD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09391AAC-FDE1-0CC0-2304-974C32625BA4}"/>
                </a:ext>
              </a:extLst>
            </p:cNvPr>
            <p:cNvSpPr/>
            <p:nvPr/>
          </p:nvSpPr>
          <p:spPr>
            <a:xfrm>
              <a:off x="11476040" y="8310560"/>
              <a:ext cx="263520" cy="1936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8"/>
                <a:gd name="f8" fmla="val 35"/>
                <a:gd name="f9" fmla="val 16"/>
                <a:gd name="f10" fmla="val 27"/>
                <a:gd name="f11" fmla="val 22"/>
                <a:gd name="f12" fmla="val 15"/>
                <a:gd name="f13" fmla="val 17"/>
                <a:gd name="f14" fmla="val 10"/>
                <a:gd name="f15" fmla="val 7"/>
                <a:gd name="f16" fmla="val 3"/>
                <a:gd name="f17" fmla="val 8"/>
                <a:gd name="f18" fmla="val 20"/>
                <a:gd name="f19" fmla="val 2"/>
                <a:gd name="f20" fmla="val 31"/>
                <a:gd name="f21" fmla="val 5"/>
                <a:gd name="f22" fmla="val 36"/>
                <a:gd name="f23" fmla="val 11"/>
                <a:gd name="f24" fmla="+- 0 0 -90"/>
                <a:gd name="f25" fmla="*/ f3 1 38"/>
                <a:gd name="f26" fmla="*/ f4 1 28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8"/>
                <a:gd name="f35" fmla="*/ f31 1 28"/>
                <a:gd name="f36" fmla="*/ 35 f32 1"/>
                <a:gd name="f37" fmla="*/ 16 f31 1"/>
                <a:gd name="f38" fmla="*/ 10 f32 1"/>
                <a:gd name="f39" fmla="*/ 28 f31 1"/>
                <a:gd name="f40" fmla="*/ 0 f32 1"/>
                <a:gd name="f41" fmla="*/ 8 f31 1"/>
                <a:gd name="f42" fmla="*/ 31 f32 1"/>
                <a:gd name="f43" fmla="*/ 5 f31 1"/>
                <a:gd name="f44" fmla="+- f33 0 f1"/>
                <a:gd name="f45" fmla="*/ f36 1 38"/>
                <a:gd name="f46" fmla="*/ f37 1 28"/>
                <a:gd name="f47" fmla="*/ f38 1 38"/>
                <a:gd name="f48" fmla="*/ f39 1 28"/>
                <a:gd name="f49" fmla="*/ f40 1 38"/>
                <a:gd name="f50" fmla="*/ f41 1 28"/>
                <a:gd name="f51" fmla="*/ f42 1 38"/>
                <a:gd name="f52" fmla="*/ f43 1 28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38" h="28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15" y="f11"/>
                    <a:pt x="f16" y="f12"/>
                    <a:pt x="f5" y="f17"/>
                  </a:cubicBezTo>
                  <a:cubicBezTo>
                    <a:pt x="f14" y="f5"/>
                    <a:pt x="f18" y="f19"/>
                    <a:pt x="f20" y="f21"/>
                  </a:cubicBezTo>
                  <a:cubicBezTo>
                    <a:pt x="f22" y="f15"/>
                    <a:pt x="f6" y="f23"/>
                    <a:pt x="f8" y="f9"/>
                  </a:cubicBezTo>
                  <a:close/>
                </a:path>
              </a:pathLst>
            </a:custGeom>
            <a:solidFill>
              <a:srgbClr val="F0C3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62A7F4FD-E226-C7D8-D2C4-862629C1B7A8}"/>
                </a:ext>
              </a:extLst>
            </p:cNvPr>
            <p:cNvSpPr/>
            <p:nvPr/>
          </p:nvSpPr>
          <p:spPr>
            <a:xfrm>
              <a:off x="16117891" y="7575547"/>
              <a:ext cx="284158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2"/>
                <a:gd name="f8" fmla="val 8"/>
                <a:gd name="f9" fmla="val 3"/>
                <a:gd name="f10" fmla="val 11"/>
                <a:gd name="f11" fmla="val 17"/>
                <a:gd name="f12" fmla="val 2"/>
                <a:gd name="f13" fmla="val 25"/>
                <a:gd name="f14" fmla="val 6"/>
                <a:gd name="f15" fmla="val 33"/>
                <a:gd name="f16" fmla="val 10"/>
                <a:gd name="f17" fmla="val 15"/>
                <a:gd name="f18" fmla="val 35"/>
                <a:gd name="f19" fmla="val 21"/>
                <a:gd name="f20" fmla="val 27"/>
                <a:gd name="f21" fmla="val 20"/>
                <a:gd name="f22" fmla="val 19"/>
                <a:gd name="f23" fmla="val 4"/>
                <a:gd name="f24" fmla="+- 0 0 -90"/>
                <a:gd name="f25" fmla="*/ f3 1 41"/>
                <a:gd name="f26" fmla="*/ f4 1 2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41"/>
                <a:gd name="f35" fmla="*/ f31 1 22"/>
                <a:gd name="f36" fmla="*/ 0 f32 1"/>
                <a:gd name="f37" fmla="*/ 8 f31 1"/>
                <a:gd name="f38" fmla="*/ 17 f32 1"/>
                <a:gd name="f39" fmla="*/ 2 f31 1"/>
                <a:gd name="f40" fmla="*/ 41 f32 1"/>
                <a:gd name="f41" fmla="*/ 15 f31 1"/>
                <a:gd name="f42" fmla="*/ 20 f32 1"/>
                <a:gd name="f43" fmla="*/ 19 f31 1"/>
                <a:gd name="f44" fmla="+- f33 0 f1"/>
                <a:gd name="f45" fmla="*/ f36 1 41"/>
                <a:gd name="f46" fmla="*/ f37 1 22"/>
                <a:gd name="f47" fmla="*/ f38 1 41"/>
                <a:gd name="f48" fmla="*/ f39 1 22"/>
                <a:gd name="f49" fmla="*/ f40 1 41"/>
                <a:gd name="f50" fmla="*/ f41 1 22"/>
                <a:gd name="f51" fmla="*/ f42 1 41"/>
                <a:gd name="f52" fmla="*/ f43 1 22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41" h="22">
                  <a:moveTo>
                    <a:pt x="f5" y="f8"/>
                  </a:moveTo>
                  <a:cubicBezTo>
                    <a:pt x="f9" y="f5"/>
                    <a:pt x="f10" y="f9"/>
                    <a:pt x="f11" y="f12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18" y="f19"/>
                    <a:pt x="f20" y="f11"/>
                    <a:pt x="f21" y="f22"/>
                  </a:cubicBezTo>
                  <a:cubicBezTo>
                    <a:pt x="f16" y="f7"/>
                    <a:pt x="f23" y="f11"/>
                    <a:pt x="f5" y="f8"/>
                  </a:cubicBezTo>
                  <a:close/>
                </a:path>
              </a:pathLst>
            </a:custGeom>
            <a:solidFill>
              <a:srgbClr val="D4C7D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B7E66A06-9128-4BFC-D284-2511C102CF25}"/>
                </a:ext>
              </a:extLst>
            </p:cNvPr>
            <p:cNvSpPr/>
            <p:nvPr/>
          </p:nvSpPr>
          <p:spPr>
            <a:xfrm>
              <a:off x="11461747" y="8269284"/>
              <a:ext cx="257175" cy="96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4"/>
                <a:gd name="f8" fmla="val 33"/>
                <a:gd name="f9" fmla="val 13"/>
                <a:gd name="f10" fmla="val 23"/>
                <a:gd name="f11" fmla="val 12"/>
                <a:gd name="f12" fmla="val 2"/>
                <a:gd name="f13" fmla="val 1"/>
                <a:gd name="f14" fmla="val 9"/>
                <a:gd name="f15" fmla="val 7"/>
                <a:gd name="f16" fmla="val 19"/>
                <a:gd name="f17" fmla="val 29"/>
                <a:gd name="f18" fmla="val 3"/>
                <a:gd name="f19" fmla="val 36"/>
                <a:gd name="f20" fmla="+- 0 0 -90"/>
                <a:gd name="f21" fmla="*/ f3 1 37"/>
                <a:gd name="f22" fmla="*/ f4 1 1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7"/>
                <a:gd name="f31" fmla="*/ f27 1 14"/>
                <a:gd name="f32" fmla="*/ 33 f28 1"/>
                <a:gd name="f33" fmla="*/ 13 f27 1"/>
                <a:gd name="f34" fmla="*/ 2 f28 1"/>
                <a:gd name="f35" fmla="*/ 14 f27 1"/>
                <a:gd name="f36" fmla="*/ 0 f28 1"/>
                <a:gd name="f37" fmla="*/ 7 f27 1"/>
                <a:gd name="f38" fmla="*/ 29 f28 1"/>
                <a:gd name="f39" fmla="*/ 1 f27 1"/>
                <a:gd name="f40" fmla="+- f29 0 f1"/>
                <a:gd name="f41" fmla="*/ f32 1 37"/>
                <a:gd name="f42" fmla="*/ f33 1 14"/>
                <a:gd name="f43" fmla="*/ f34 1 37"/>
                <a:gd name="f44" fmla="*/ f35 1 14"/>
                <a:gd name="f45" fmla="*/ f36 1 37"/>
                <a:gd name="f46" fmla="*/ f37 1 14"/>
                <a:gd name="f47" fmla="*/ f38 1 37"/>
                <a:gd name="f48" fmla="*/ f39 1 14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37" h="14">
                  <a:moveTo>
                    <a:pt x="f8" y="f9"/>
                  </a:moveTo>
                  <a:cubicBezTo>
                    <a:pt x="f10" y="f9"/>
                    <a:pt x="f11" y="f7"/>
                    <a:pt x="f12" y="f7"/>
                  </a:cubicBezTo>
                  <a:cubicBezTo>
                    <a:pt x="f13" y="f11"/>
                    <a:pt x="f13" y="f14"/>
                    <a:pt x="f5" y="f15"/>
                  </a:cubicBezTo>
                  <a:cubicBezTo>
                    <a:pt x="f14" y="f5"/>
                    <a:pt x="f16" y="f12"/>
                    <a:pt x="f17" y="f13"/>
                  </a:cubicBezTo>
                  <a:cubicBezTo>
                    <a:pt x="f6" y="f18"/>
                    <a:pt x="f19" y="f15"/>
                    <a:pt x="f8" y="f9"/>
                  </a:cubicBezTo>
                  <a:close/>
                </a:path>
              </a:pathLst>
            </a:custGeom>
            <a:solidFill>
              <a:srgbClr val="BBDD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6282375A-8D07-D38E-E8F7-FFCFDD08ACA0}"/>
                </a:ext>
              </a:extLst>
            </p:cNvPr>
            <p:cNvSpPr/>
            <p:nvPr/>
          </p:nvSpPr>
          <p:spPr>
            <a:xfrm>
              <a:off x="11385551" y="8088316"/>
              <a:ext cx="236536" cy="111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6"/>
                <a:gd name="f8" fmla="val 7"/>
                <a:gd name="f9" fmla="val 9"/>
                <a:gd name="f10" fmla="val 20"/>
                <a:gd name="f11" fmla="val 5"/>
                <a:gd name="f12" fmla="val 31"/>
                <a:gd name="f13" fmla="val 4"/>
                <a:gd name="f14" fmla="val 6"/>
                <a:gd name="f15" fmla="val 33"/>
                <a:gd name="f16" fmla="val 12"/>
                <a:gd name="f17" fmla="val 23"/>
                <a:gd name="f18" fmla="val 11"/>
                <a:gd name="f19" fmla="val 13"/>
                <a:gd name="f20" fmla="val 14"/>
                <a:gd name="f21" fmla="val 2"/>
                <a:gd name="f22" fmla="val 1"/>
                <a:gd name="f23" fmla="val 10"/>
                <a:gd name="f24" fmla="+- 0 0 -90"/>
                <a:gd name="f25" fmla="*/ f3 1 34"/>
                <a:gd name="f26" fmla="*/ f4 1 16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4"/>
                <a:gd name="f35" fmla="*/ f31 1 16"/>
                <a:gd name="f36" fmla="*/ 0 f32 1"/>
                <a:gd name="f37" fmla="*/ 7 f31 1"/>
                <a:gd name="f38" fmla="*/ 31 f32 1"/>
                <a:gd name="f39" fmla="*/ 4 f31 1"/>
                <a:gd name="f40" fmla="*/ 33 f32 1"/>
                <a:gd name="f41" fmla="*/ 12 f31 1"/>
                <a:gd name="f42" fmla="*/ 4 f32 1"/>
                <a:gd name="f43" fmla="*/ 16 f31 1"/>
                <a:gd name="f44" fmla="+- f33 0 f1"/>
                <a:gd name="f45" fmla="*/ f36 1 34"/>
                <a:gd name="f46" fmla="*/ f37 1 16"/>
                <a:gd name="f47" fmla="*/ f38 1 34"/>
                <a:gd name="f48" fmla="*/ f39 1 16"/>
                <a:gd name="f49" fmla="*/ f40 1 34"/>
                <a:gd name="f50" fmla="*/ f41 1 16"/>
                <a:gd name="f51" fmla="*/ f42 1 34"/>
                <a:gd name="f52" fmla="*/ f43 1 16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34" h="16">
                  <a:moveTo>
                    <a:pt x="f5" y="f8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6" y="f14"/>
                    <a:pt x="f6" y="f9"/>
                    <a:pt x="f15" y="f16"/>
                  </a:cubicBezTo>
                  <a:cubicBezTo>
                    <a:pt x="f17" y="f18"/>
                    <a:pt x="f19" y="f20"/>
                    <a:pt x="f13" y="f7"/>
                  </a:cubicBezTo>
                  <a:cubicBezTo>
                    <a:pt x="f21" y="f19"/>
                    <a:pt x="f22" y="f23"/>
                    <a:pt x="f5" y="f8"/>
                  </a:cubicBezTo>
                  <a:close/>
                </a:path>
              </a:pathLst>
            </a:custGeom>
            <a:solidFill>
              <a:srgbClr val="FDF5E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FD575B78-25C5-7056-2B6C-64EF19039D64}"/>
                </a:ext>
              </a:extLst>
            </p:cNvPr>
            <p:cNvSpPr/>
            <p:nvPr/>
          </p:nvSpPr>
          <p:spPr>
            <a:xfrm>
              <a:off x="12792071" y="3622679"/>
              <a:ext cx="2244723" cy="31067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4"/>
                <a:gd name="f7" fmla="val 448"/>
                <a:gd name="f8" fmla="val 168"/>
                <a:gd name="f9" fmla="val 171"/>
                <a:gd name="f10" fmla="val 27"/>
                <a:gd name="f11" fmla="val 184"/>
                <a:gd name="f12" fmla="val 39"/>
                <a:gd name="f13" fmla="val 213"/>
                <a:gd name="f14" fmla="val 44"/>
                <a:gd name="f15" fmla="val 246"/>
                <a:gd name="f16" fmla="val 58"/>
                <a:gd name="f17" fmla="val 275"/>
                <a:gd name="f18" fmla="val 75"/>
                <a:gd name="f19" fmla="val 297"/>
                <a:gd name="f20" fmla="val 105"/>
                <a:gd name="f21" fmla="val 319"/>
                <a:gd name="f22" fmla="val 137"/>
                <a:gd name="f23" fmla="val 170"/>
                <a:gd name="f24" fmla="val 313"/>
                <a:gd name="f25" fmla="val 206"/>
                <a:gd name="f26" fmla="val 304"/>
                <a:gd name="f27" fmla="val 231"/>
                <a:gd name="f28" fmla="val 302"/>
                <a:gd name="f29" fmla="val 255"/>
                <a:gd name="f30" fmla="val 310"/>
                <a:gd name="f31" fmla="val 282"/>
                <a:gd name="f32" fmla="val 320"/>
                <a:gd name="f33" fmla="val 312"/>
                <a:gd name="f34" fmla="val 307"/>
                <a:gd name="f35" fmla="val 340"/>
                <a:gd name="f36" fmla="val 289"/>
                <a:gd name="f37" fmla="val 365"/>
                <a:gd name="f38" fmla="val 259"/>
                <a:gd name="f39" fmla="val 390"/>
                <a:gd name="f40" fmla="val 226"/>
                <a:gd name="f41" fmla="val 409"/>
                <a:gd name="f42" fmla="val 189"/>
                <a:gd name="f43" fmla="val 424"/>
                <a:gd name="f44" fmla="val 188"/>
                <a:gd name="f45" fmla="val 436"/>
                <a:gd name="f46" fmla="val 172"/>
                <a:gd name="f47" fmla="val 443"/>
                <a:gd name="f48" fmla="val 159"/>
                <a:gd name="f49" fmla="val 132"/>
                <a:gd name="f50" fmla="val 437"/>
                <a:gd name="f51" fmla="val 128"/>
                <a:gd name="f52" fmla="val 123"/>
                <a:gd name="f53" fmla="val 410"/>
                <a:gd name="f54" fmla="val 138"/>
                <a:gd name="f55" fmla="val 420"/>
                <a:gd name="f56" fmla="val 141"/>
                <a:gd name="f57" fmla="val 413"/>
                <a:gd name="f58" fmla="val 98"/>
                <a:gd name="f59" fmla="val 403"/>
                <a:gd name="f60" fmla="val 54"/>
                <a:gd name="f61" fmla="val 393"/>
                <a:gd name="f62" fmla="val 20"/>
                <a:gd name="f63" fmla="val 361"/>
                <a:gd name="f64" fmla="val 12"/>
                <a:gd name="f65" fmla="val 337"/>
                <a:gd name="f66" fmla="val 314"/>
                <a:gd name="f67" fmla="val 4"/>
                <a:gd name="f68" fmla="val 287"/>
                <a:gd name="f69" fmla="val 6"/>
                <a:gd name="f70" fmla="val 280"/>
                <a:gd name="f71" fmla="val 3"/>
                <a:gd name="f72" fmla="val 273"/>
                <a:gd name="f73" fmla="val 8"/>
                <a:gd name="f74" fmla="val 268"/>
                <a:gd name="f75" fmla="val 14"/>
                <a:gd name="f76" fmla="val 269"/>
                <a:gd name="f77" fmla="val 15"/>
                <a:gd name="f78" fmla="val 274"/>
                <a:gd name="f79" fmla="val 18"/>
                <a:gd name="f80" fmla="val 277"/>
                <a:gd name="f81" fmla="val 30"/>
                <a:gd name="f82" fmla="val 294"/>
                <a:gd name="f83" fmla="val 38"/>
                <a:gd name="f84" fmla="val 290"/>
                <a:gd name="f85" fmla="val 64"/>
                <a:gd name="f86" fmla="val 70"/>
                <a:gd name="f87" fmla="val 286"/>
                <a:gd name="f88" fmla="val 76"/>
                <a:gd name="f89" fmla="val 291"/>
                <a:gd name="f90" fmla="val 109"/>
                <a:gd name="f91" fmla="val 321"/>
                <a:gd name="f92" fmla="val 147"/>
                <a:gd name="f93" fmla="val 187"/>
                <a:gd name="f94" fmla="val 309"/>
                <a:gd name="f95" fmla="val 191"/>
                <a:gd name="f96" fmla="val 306"/>
                <a:gd name="f97" fmla="val 196"/>
                <a:gd name="f98" fmla="val 305"/>
                <a:gd name="f99" fmla="val 201"/>
                <a:gd name="f100" fmla="val 186"/>
                <a:gd name="f101" fmla="val 145"/>
                <a:gd name="f102" fmla="val 323"/>
                <a:gd name="f103" fmla="val 107"/>
                <a:gd name="f104" fmla="val 288"/>
                <a:gd name="f105" fmla="val 284"/>
                <a:gd name="f106" fmla="val 69"/>
                <a:gd name="f107" fmla="val 278"/>
                <a:gd name="f108" fmla="val 68"/>
                <a:gd name="f109" fmla="val 272"/>
                <a:gd name="f110" fmla="val 61"/>
                <a:gd name="f111" fmla="val 245"/>
                <a:gd name="f112" fmla="val 52"/>
                <a:gd name="f113" fmla="val 241"/>
                <a:gd name="f114" fmla="val 25"/>
                <a:gd name="f115" fmla="val 250"/>
                <a:gd name="f116" fmla="val 21"/>
                <a:gd name="f117" fmla="val 252"/>
                <a:gd name="f118" fmla="val 17"/>
                <a:gd name="f119" fmla="val 31"/>
                <a:gd name="f120" fmla="val 36"/>
                <a:gd name="f121" fmla="val 103"/>
                <a:gd name="f122" fmla="val 90"/>
                <a:gd name="f123" fmla="val 73"/>
                <a:gd name="f124" fmla="val 78"/>
                <a:gd name="f125" fmla="val 100"/>
                <a:gd name="f126" fmla="val 133"/>
                <a:gd name="f127" fmla="val 57"/>
                <a:gd name="f128" fmla="val 161"/>
                <a:gd name="f129" fmla="val 174"/>
                <a:gd name="f130" fmla="val 50"/>
                <a:gd name="f131" fmla="val 56"/>
                <a:gd name="f132" fmla="val 158"/>
                <a:gd name="f133" fmla="val 37"/>
                <a:gd name="f134" fmla="val 10"/>
                <a:gd name="f135" fmla="+- 0 0 -90"/>
                <a:gd name="f136" fmla="*/ f3 1 324"/>
                <a:gd name="f137" fmla="*/ f4 1 448"/>
                <a:gd name="f138" fmla="val f5"/>
                <a:gd name="f139" fmla="val f6"/>
                <a:gd name="f140" fmla="val f7"/>
                <a:gd name="f141" fmla="*/ f135 f0 1"/>
                <a:gd name="f142" fmla="+- f140 0 f138"/>
                <a:gd name="f143" fmla="+- f139 0 f138"/>
                <a:gd name="f144" fmla="*/ f141 1 f2"/>
                <a:gd name="f145" fmla="*/ f143 1 324"/>
                <a:gd name="f146" fmla="*/ f142 1 448"/>
                <a:gd name="f147" fmla="*/ 168 f143 1"/>
                <a:gd name="f148" fmla="*/ 0 f142 1"/>
                <a:gd name="f149" fmla="*/ 213 f143 1"/>
                <a:gd name="f150" fmla="*/ 44 f142 1"/>
                <a:gd name="f151" fmla="*/ 297 f143 1"/>
                <a:gd name="f152" fmla="*/ 105 f142 1"/>
                <a:gd name="f153" fmla="*/ 313 f143 1"/>
                <a:gd name="f154" fmla="*/ 206 f142 1"/>
                <a:gd name="f155" fmla="*/ 310 f143 1"/>
                <a:gd name="f156" fmla="*/ 282 f142 1"/>
                <a:gd name="f157" fmla="*/ 289 f143 1"/>
                <a:gd name="f158" fmla="*/ 365 f142 1"/>
                <a:gd name="f159" fmla="*/ 184 f143 1"/>
                <a:gd name="f160" fmla="*/ 409 f142 1"/>
                <a:gd name="f161" fmla="*/ 172 f143 1"/>
                <a:gd name="f162" fmla="*/ 443 f142 1"/>
                <a:gd name="f163" fmla="*/ 128 f143 1"/>
                <a:gd name="f164" fmla="*/ 424 f142 1"/>
                <a:gd name="f165" fmla="*/ 141 f143 1"/>
                <a:gd name="f166" fmla="*/ 413 f142 1"/>
                <a:gd name="f167" fmla="*/ 20 f143 1"/>
                <a:gd name="f168" fmla="*/ 361 f142 1"/>
                <a:gd name="f169" fmla="*/ 4 f143 1"/>
                <a:gd name="f170" fmla="*/ 287 f142 1"/>
                <a:gd name="f171" fmla="*/ 8 f143 1"/>
                <a:gd name="f172" fmla="*/ 268 f142 1"/>
                <a:gd name="f173" fmla="*/ 18 f143 1"/>
                <a:gd name="f174" fmla="*/ 277 f142 1"/>
                <a:gd name="f175" fmla="*/ 58 f143 1"/>
                <a:gd name="f176" fmla="*/ 290 f142 1"/>
                <a:gd name="f177" fmla="*/ 76 f143 1"/>
                <a:gd name="f178" fmla="*/ 291 f142 1"/>
                <a:gd name="f179" fmla="*/ 187 f143 1"/>
                <a:gd name="f180" fmla="*/ 309 f142 1"/>
                <a:gd name="f181" fmla="*/ 201 f143 1"/>
                <a:gd name="f182" fmla="*/ 302 f142 1"/>
                <a:gd name="f183" fmla="*/ 186 f143 1"/>
                <a:gd name="f184" fmla="*/ 310 f142 1"/>
                <a:gd name="f185" fmla="*/ 75 f143 1"/>
                <a:gd name="f186" fmla="*/ 288 f142 1"/>
                <a:gd name="f187" fmla="*/ 68 f143 1"/>
                <a:gd name="f188" fmla="*/ 272 f142 1"/>
                <a:gd name="f189" fmla="*/ 25 f143 1"/>
                <a:gd name="f190" fmla="*/ 250 f142 1"/>
                <a:gd name="f191" fmla="*/ 12 f143 1"/>
                <a:gd name="f192" fmla="*/ 252 f142 1"/>
                <a:gd name="f193" fmla="*/ 36 f143 1"/>
                <a:gd name="f194" fmla="*/ 128 f142 1"/>
                <a:gd name="f195" fmla="*/ 73 f143 1"/>
                <a:gd name="f196" fmla="*/ 78 f142 1"/>
                <a:gd name="f197" fmla="*/ 161 f143 1"/>
                <a:gd name="f198" fmla="*/ 196 f143 1"/>
                <a:gd name="f199" fmla="*/ 68 f142 1"/>
                <a:gd name="f200" fmla="*/ 10 f142 1"/>
                <a:gd name="f201" fmla="+- f144 0 f1"/>
                <a:gd name="f202" fmla="*/ f147 1 324"/>
                <a:gd name="f203" fmla="*/ f148 1 448"/>
                <a:gd name="f204" fmla="*/ f149 1 324"/>
                <a:gd name="f205" fmla="*/ f150 1 448"/>
                <a:gd name="f206" fmla="*/ f151 1 324"/>
                <a:gd name="f207" fmla="*/ f152 1 448"/>
                <a:gd name="f208" fmla="*/ f153 1 324"/>
                <a:gd name="f209" fmla="*/ f154 1 448"/>
                <a:gd name="f210" fmla="*/ f155 1 324"/>
                <a:gd name="f211" fmla="*/ f156 1 448"/>
                <a:gd name="f212" fmla="*/ f157 1 324"/>
                <a:gd name="f213" fmla="*/ f158 1 448"/>
                <a:gd name="f214" fmla="*/ f159 1 324"/>
                <a:gd name="f215" fmla="*/ f160 1 448"/>
                <a:gd name="f216" fmla="*/ f161 1 324"/>
                <a:gd name="f217" fmla="*/ f162 1 448"/>
                <a:gd name="f218" fmla="*/ f163 1 324"/>
                <a:gd name="f219" fmla="*/ f164 1 448"/>
                <a:gd name="f220" fmla="*/ f165 1 324"/>
                <a:gd name="f221" fmla="*/ f166 1 448"/>
                <a:gd name="f222" fmla="*/ f167 1 324"/>
                <a:gd name="f223" fmla="*/ f168 1 448"/>
                <a:gd name="f224" fmla="*/ f169 1 324"/>
                <a:gd name="f225" fmla="*/ f170 1 448"/>
                <a:gd name="f226" fmla="*/ f171 1 324"/>
                <a:gd name="f227" fmla="*/ f172 1 448"/>
                <a:gd name="f228" fmla="*/ f173 1 324"/>
                <a:gd name="f229" fmla="*/ f174 1 448"/>
                <a:gd name="f230" fmla="*/ f175 1 324"/>
                <a:gd name="f231" fmla="*/ f176 1 448"/>
                <a:gd name="f232" fmla="*/ f177 1 324"/>
                <a:gd name="f233" fmla="*/ f178 1 448"/>
                <a:gd name="f234" fmla="*/ f179 1 324"/>
                <a:gd name="f235" fmla="*/ f180 1 448"/>
                <a:gd name="f236" fmla="*/ f181 1 324"/>
                <a:gd name="f237" fmla="*/ f182 1 448"/>
                <a:gd name="f238" fmla="*/ f183 1 324"/>
                <a:gd name="f239" fmla="*/ f184 1 448"/>
                <a:gd name="f240" fmla="*/ f185 1 324"/>
                <a:gd name="f241" fmla="*/ f186 1 448"/>
                <a:gd name="f242" fmla="*/ f187 1 324"/>
                <a:gd name="f243" fmla="*/ f188 1 448"/>
                <a:gd name="f244" fmla="*/ f189 1 324"/>
                <a:gd name="f245" fmla="*/ f190 1 448"/>
                <a:gd name="f246" fmla="*/ f191 1 324"/>
                <a:gd name="f247" fmla="*/ f192 1 448"/>
                <a:gd name="f248" fmla="*/ f193 1 324"/>
                <a:gd name="f249" fmla="*/ f194 1 448"/>
                <a:gd name="f250" fmla="*/ f195 1 324"/>
                <a:gd name="f251" fmla="*/ f196 1 448"/>
                <a:gd name="f252" fmla="*/ f197 1 324"/>
                <a:gd name="f253" fmla="*/ f198 1 324"/>
                <a:gd name="f254" fmla="*/ f199 1 448"/>
                <a:gd name="f255" fmla="*/ f200 1 448"/>
                <a:gd name="f256" fmla="*/ 0 1 f145"/>
                <a:gd name="f257" fmla="*/ f139 1 f145"/>
                <a:gd name="f258" fmla="*/ 0 1 f146"/>
                <a:gd name="f259" fmla="*/ f140 1 f146"/>
                <a:gd name="f260" fmla="*/ f202 1 f145"/>
                <a:gd name="f261" fmla="*/ f203 1 f146"/>
                <a:gd name="f262" fmla="*/ f204 1 f145"/>
                <a:gd name="f263" fmla="*/ f205 1 f146"/>
                <a:gd name="f264" fmla="*/ f206 1 f145"/>
                <a:gd name="f265" fmla="*/ f207 1 f146"/>
                <a:gd name="f266" fmla="*/ f208 1 f145"/>
                <a:gd name="f267" fmla="*/ f209 1 f146"/>
                <a:gd name="f268" fmla="*/ f210 1 f145"/>
                <a:gd name="f269" fmla="*/ f211 1 f146"/>
                <a:gd name="f270" fmla="*/ f212 1 f145"/>
                <a:gd name="f271" fmla="*/ f213 1 f146"/>
                <a:gd name="f272" fmla="*/ f214 1 f145"/>
                <a:gd name="f273" fmla="*/ f215 1 f146"/>
                <a:gd name="f274" fmla="*/ f216 1 f145"/>
                <a:gd name="f275" fmla="*/ f217 1 f146"/>
                <a:gd name="f276" fmla="*/ f218 1 f145"/>
                <a:gd name="f277" fmla="*/ f219 1 f146"/>
                <a:gd name="f278" fmla="*/ f220 1 f145"/>
                <a:gd name="f279" fmla="*/ f221 1 f146"/>
                <a:gd name="f280" fmla="*/ f222 1 f145"/>
                <a:gd name="f281" fmla="*/ f223 1 f146"/>
                <a:gd name="f282" fmla="*/ f224 1 f145"/>
                <a:gd name="f283" fmla="*/ f225 1 f146"/>
                <a:gd name="f284" fmla="*/ f226 1 f145"/>
                <a:gd name="f285" fmla="*/ f227 1 f146"/>
                <a:gd name="f286" fmla="*/ f228 1 f145"/>
                <a:gd name="f287" fmla="*/ f229 1 f146"/>
                <a:gd name="f288" fmla="*/ f230 1 f145"/>
                <a:gd name="f289" fmla="*/ f231 1 f146"/>
                <a:gd name="f290" fmla="*/ f232 1 f145"/>
                <a:gd name="f291" fmla="*/ f233 1 f146"/>
                <a:gd name="f292" fmla="*/ f234 1 f145"/>
                <a:gd name="f293" fmla="*/ f235 1 f146"/>
                <a:gd name="f294" fmla="*/ f236 1 f145"/>
                <a:gd name="f295" fmla="*/ f237 1 f146"/>
                <a:gd name="f296" fmla="*/ f238 1 f145"/>
                <a:gd name="f297" fmla="*/ f239 1 f146"/>
                <a:gd name="f298" fmla="*/ f240 1 f145"/>
                <a:gd name="f299" fmla="*/ f241 1 f146"/>
                <a:gd name="f300" fmla="*/ f242 1 f145"/>
                <a:gd name="f301" fmla="*/ f243 1 f146"/>
                <a:gd name="f302" fmla="*/ f244 1 f145"/>
                <a:gd name="f303" fmla="*/ f245 1 f146"/>
                <a:gd name="f304" fmla="*/ f246 1 f145"/>
                <a:gd name="f305" fmla="*/ f247 1 f146"/>
                <a:gd name="f306" fmla="*/ f248 1 f145"/>
                <a:gd name="f307" fmla="*/ f249 1 f146"/>
                <a:gd name="f308" fmla="*/ f250 1 f145"/>
                <a:gd name="f309" fmla="*/ f251 1 f146"/>
                <a:gd name="f310" fmla="*/ f252 1 f145"/>
                <a:gd name="f311" fmla="*/ f253 1 f145"/>
                <a:gd name="f312" fmla="*/ f254 1 f146"/>
                <a:gd name="f313" fmla="*/ f255 1 f146"/>
                <a:gd name="f314" fmla="*/ f256 f136 1"/>
                <a:gd name="f315" fmla="*/ f257 f136 1"/>
                <a:gd name="f316" fmla="*/ f259 f137 1"/>
                <a:gd name="f317" fmla="*/ f258 f137 1"/>
                <a:gd name="f318" fmla="*/ f260 f136 1"/>
                <a:gd name="f319" fmla="*/ f261 f137 1"/>
                <a:gd name="f320" fmla="*/ f262 f136 1"/>
                <a:gd name="f321" fmla="*/ f263 f137 1"/>
                <a:gd name="f322" fmla="*/ f264 f136 1"/>
                <a:gd name="f323" fmla="*/ f265 f137 1"/>
                <a:gd name="f324" fmla="*/ f266 f136 1"/>
                <a:gd name="f325" fmla="*/ f267 f137 1"/>
                <a:gd name="f326" fmla="*/ f268 f136 1"/>
                <a:gd name="f327" fmla="*/ f269 f137 1"/>
                <a:gd name="f328" fmla="*/ f270 f136 1"/>
                <a:gd name="f329" fmla="*/ f271 f137 1"/>
                <a:gd name="f330" fmla="*/ f272 f136 1"/>
                <a:gd name="f331" fmla="*/ f273 f137 1"/>
                <a:gd name="f332" fmla="*/ f274 f136 1"/>
                <a:gd name="f333" fmla="*/ f275 f137 1"/>
                <a:gd name="f334" fmla="*/ f276 f136 1"/>
                <a:gd name="f335" fmla="*/ f277 f137 1"/>
                <a:gd name="f336" fmla="*/ f278 f136 1"/>
                <a:gd name="f337" fmla="*/ f279 f137 1"/>
                <a:gd name="f338" fmla="*/ f280 f136 1"/>
                <a:gd name="f339" fmla="*/ f281 f137 1"/>
                <a:gd name="f340" fmla="*/ f282 f136 1"/>
                <a:gd name="f341" fmla="*/ f283 f137 1"/>
                <a:gd name="f342" fmla="*/ f284 f136 1"/>
                <a:gd name="f343" fmla="*/ f285 f137 1"/>
                <a:gd name="f344" fmla="*/ f286 f136 1"/>
                <a:gd name="f345" fmla="*/ f287 f137 1"/>
                <a:gd name="f346" fmla="*/ f288 f136 1"/>
                <a:gd name="f347" fmla="*/ f289 f137 1"/>
                <a:gd name="f348" fmla="*/ f290 f136 1"/>
                <a:gd name="f349" fmla="*/ f291 f137 1"/>
                <a:gd name="f350" fmla="*/ f292 f136 1"/>
                <a:gd name="f351" fmla="*/ f293 f137 1"/>
                <a:gd name="f352" fmla="*/ f294 f136 1"/>
                <a:gd name="f353" fmla="*/ f295 f137 1"/>
                <a:gd name="f354" fmla="*/ f296 f136 1"/>
                <a:gd name="f355" fmla="*/ f297 f137 1"/>
                <a:gd name="f356" fmla="*/ f298 f136 1"/>
                <a:gd name="f357" fmla="*/ f299 f137 1"/>
                <a:gd name="f358" fmla="*/ f300 f136 1"/>
                <a:gd name="f359" fmla="*/ f301 f137 1"/>
                <a:gd name="f360" fmla="*/ f302 f136 1"/>
                <a:gd name="f361" fmla="*/ f303 f137 1"/>
                <a:gd name="f362" fmla="*/ f304 f136 1"/>
                <a:gd name="f363" fmla="*/ f305 f137 1"/>
                <a:gd name="f364" fmla="*/ f306 f136 1"/>
                <a:gd name="f365" fmla="*/ f307 f137 1"/>
                <a:gd name="f366" fmla="*/ f308 f136 1"/>
                <a:gd name="f367" fmla="*/ f309 f137 1"/>
                <a:gd name="f368" fmla="*/ f310 f136 1"/>
                <a:gd name="f369" fmla="*/ f311 f136 1"/>
                <a:gd name="f370" fmla="*/ f312 f137 1"/>
                <a:gd name="f371" fmla="*/ f313 f1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1">
                  <a:pos x="f318" y="f319"/>
                </a:cxn>
                <a:cxn ang="f201">
                  <a:pos x="f320" y="f321"/>
                </a:cxn>
                <a:cxn ang="f201">
                  <a:pos x="f320" y="f321"/>
                </a:cxn>
                <a:cxn ang="f201">
                  <a:pos x="f322" y="f323"/>
                </a:cxn>
                <a:cxn ang="f201">
                  <a:pos x="f324" y="f325"/>
                </a:cxn>
                <a:cxn ang="f201">
                  <a:pos x="f326" y="f327"/>
                </a:cxn>
                <a:cxn ang="f201">
                  <a:pos x="f328" y="f329"/>
                </a:cxn>
                <a:cxn ang="f201">
                  <a:pos x="f330" y="f331"/>
                </a:cxn>
                <a:cxn ang="f201">
                  <a:pos x="f332" y="f333"/>
                </a:cxn>
                <a:cxn ang="f201">
                  <a:pos x="f334" y="f335"/>
                </a:cxn>
                <a:cxn ang="f201">
                  <a:pos x="f336" y="f337"/>
                </a:cxn>
                <a:cxn ang="f201">
                  <a:pos x="f338" y="f339"/>
                </a:cxn>
                <a:cxn ang="f201">
                  <a:pos x="f340" y="f341"/>
                </a:cxn>
                <a:cxn ang="f201">
                  <a:pos x="f342" y="f343"/>
                </a:cxn>
                <a:cxn ang="f201">
                  <a:pos x="f344" y="f345"/>
                </a:cxn>
                <a:cxn ang="f201">
                  <a:pos x="f346" y="f347"/>
                </a:cxn>
                <a:cxn ang="f201">
                  <a:pos x="f348" y="f349"/>
                </a:cxn>
                <a:cxn ang="f201">
                  <a:pos x="f350" y="f351"/>
                </a:cxn>
                <a:cxn ang="f201">
                  <a:pos x="f352" y="f353"/>
                </a:cxn>
                <a:cxn ang="f201">
                  <a:pos x="f354" y="f355"/>
                </a:cxn>
                <a:cxn ang="f201">
                  <a:pos x="f356" y="f357"/>
                </a:cxn>
                <a:cxn ang="f201">
                  <a:pos x="f358" y="f359"/>
                </a:cxn>
                <a:cxn ang="f201">
                  <a:pos x="f360" y="f361"/>
                </a:cxn>
                <a:cxn ang="f201">
                  <a:pos x="f362" y="f363"/>
                </a:cxn>
                <a:cxn ang="f201">
                  <a:pos x="f364" y="f365"/>
                </a:cxn>
                <a:cxn ang="f201">
                  <a:pos x="f366" y="f367"/>
                </a:cxn>
                <a:cxn ang="f201">
                  <a:pos x="f368" y="f321"/>
                </a:cxn>
                <a:cxn ang="f201">
                  <a:pos x="f369" y="f370"/>
                </a:cxn>
                <a:cxn ang="f201">
                  <a:pos x="f368" y="f371"/>
                </a:cxn>
                <a:cxn ang="f201">
                  <a:pos x="f318" y="f319"/>
                </a:cxn>
              </a:cxnLst>
              <a:rect l="f314" t="f317" r="f315" b="f316"/>
              <a:pathLst>
                <a:path w="324" h="448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6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11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7"/>
                    <a:pt x="f49" y="f50"/>
                    <a:pt x="f51" y="f43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19"/>
                    <a:pt x="f16" y="f84"/>
                  </a:cubicBezTo>
                  <a:cubicBezTo>
                    <a:pt x="f85" y="f68"/>
                    <a:pt x="f86" y="f87"/>
                    <a:pt x="f88" y="f89"/>
                  </a:cubicBezTo>
                  <a:cubicBezTo>
                    <a:pt x="f90" y="f91"/>
                    <a:pt x="f92" y="f6"/>
                    <a:pt x="f93" y="f94"/>
                  </a:cubicBezTo>
                  <a:cubicBezTo>
                    <a:pt x="f95" y="f96"/>
                    <a:pt x="f97" y="f98"/>
                    <a:pt x="f99" y="f28"/>
                  </a:cubicBezTo>
                  <a:cubicBezTo>
                    <a:pt x="f97" y="f26"/>
                    <a:pt x="f95" y="f34"/>
                    <a:pt x="f100" y="f30"/>
                  </a:cubicBezTo>
                  <a:cubicBezTo>
                    <a:pt x="f101" y="f102"/>
                    <a:pt x="f103" y="f91"/>
                    <a:pt x="f18" y="f104"/>
                  </a:cubicBezTo>
                  <a:cubicBezTo>
                    <a:pt x="f86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29"/>
                    <a:pt x="f64" y="f117"/>
                  </a:cubicBezTo>
                  <a:cubicBezTo>
                    <a:pt x="f119" y="f13"/>
                    <a:pt x="f119" y="f23"/>
                    <a:pt x="f120" y="f51"/>
                  </a:cubicBezTo>
                  <a:cubicBezTo>
                    <a:pt x="f83" y="f121"/>
                    <a:pt x="f60" y="f122"/>
                    <a:pt x="f123" y="f124"/>
                  </a:cubicBezTo>
                  <a:cubicBezTo>
                    <a:pt x="f125" y="f110"/>
                    <a:pt x="f126" y="f127"/>
                    <a:pt x="f128" y="f14"/>
                  </a:cubicBezTo>
                  <a:cubicBezTo>
                    <a:pt x="f129" y="f130"/>
                    <a:pt x="f2" y="f85"/>
                    <a:pt x="f97" y="f108"/>
                  </a:cubicBezTo>
                  <a:cubicBezTo>
                    <a:pt x="f23" y="f131"/>
                    <a:pt x="f132" y="f133"/>
                    <a:pt x="f128" y="f134"/>
                  </a:cubicBezTo>
                  <a:cubicBezTo>
                    <a:pt x="f128" y="f69"/>
                    <a:pt x="f128" y="f5"/>
                    <a:pt x="f8" y="f5"/>
                  </a:cubicBezTo>
                  <a:close/>
                </a:path>
              </a:pathLst>
            </a:custGeom>
            <a:solidFill>
              <a:srgbClr val="FAC69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8E81685D-5ABB-A4BE-5158-548EBBA4432A}"/>
                </a:ext>
              </a:extLst>
            </p:cNvPr>
            <p:cNvSpPr/>
            <p:nvPr/>
          </p:nvSpPr>
          <p:spPr>
            <a:xfrm>
              <a:off x="12973050" y="6542083"/>
              <a:ext cx="2432047" cy="1331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1"/>
                <a:gd name="f7" fmla="val 192"/>
                <a:gd name="f8" fmla="val 198"/>
                <a:gd name="f9" fmla="val 220"/>
                <a:gd name="f10" fmla="val 14"/>
                <a:gd name="f11" fmla="val 235"/>
                <a:gd name="f12" fmla="val 34"/>
                <a:gd name="f13" fmla="val 248"/>
                <a:gd name="f14" fmla="val 56"/>
                <a:gd name="f15" fmla="val 260"/>
                <a:gd name="f16" fmla="val 76"/>
                <a:gd name="f17" fmla="val 278"/>
                <a:gd name="f18" fmla="val 91"/>
                <a:gd name="f19" fmla="val 299"/>
                <a:gd name="f20" fmla="val 102"/>
                <a:gd name="f21" fmla="val 317"/>
                <a:gd name="f22" fmla="val 104"/>
                <a:gd name="f23" fmla="val 329"/>
                <a:gd name="f24" fmla="val 115"/>
                <a:gd name="f25" fmla="val 343"/>
                <a:gd name="f26" fmla="val 125"/>
                <a:gd name="f27" fmla="val 131"/>
                <a:gd name="f28" fmla="val 348"/>
                <a:gd name="f29" fmla="val 138"/>
                <a:gd name="f30" fmla="val 340"/>
                <a:gd name="f31" fmla="val 142"/>
                <a:gd name="f32" fmla="val 330"/>
                <a:gd name="f33" fmla="val 147"/>
                <a:gd name="f34" fmla="val 321"/>
                <a:gd name="f35" fmla="val 154"/>
                <a:gd name="f36" fmla="val 313"/>
                <a:gd name="f37" fmla="val 162"/>
                <a:gd name="f38" fmla="val 305"/>
                <a:gd name="f39" fmla="val 170"/>
                <a:gd name="f40" fmla="val 294"/>
                <a:gd name="f41" fmla="val 285"/>
                <a:gd name="f42" fmla="val 166"/>
                <a:gd name="f43" fmla="val 246"/>
                <a:gd name="f44" fmla="val 150"/>
                <a:gd name="f45" fmla="val 222"/>
                <a:gd name="f46" fmla="val 120"/>
                <a:gd name="f47" fmla="val 203"/>
                <a:gd name="f48" fmla="val 87"/>
                <a:gd name="f49" fmla="val 106"/>
                <a:gd name="f50" fmla="val 190"/>
                <a:gd name="f51" fmla="val 127"/>
                <a:gd name="f52" fmla="val 139"/>
                <a:gd name="f53" fmla="val 156"/>
                <a:gd name="f54" fmla="val 146"/>
                <a:gd name="f55" fmla="val 133"/>
                <a:gd name="f56" fmla="val 135"/>
                <a:gd name="f57" fmla="val 145"/>
                <a:gd name="f58" fmla="val 128"/>
                <a:gd name="f59" fmla="val 153"/>
                <a:gd name="f60" fmla="val 112"/>
                <a:gd name="f61" fmla="val 148"/>
                <a:gd name="f62" fmla="val 100"/>
                <a:gd name="f63" fmla="val 72"/>
                <a:gd name="f64" fmla="val 130"/>
                <a:gd name="f65" fmla="val 67"/>
                <a:gd name="f66" fmla="val 111"/>
                <a:gd name="f67" fmla="val 79"/>
                <a:gd name="f68" fmla="val 92"/>
                <a:gd name="f69" fmla="val 74"/>
                <a:gd name="f70" fmla="val 108"/>
                <a:gd name="f71" fmla="val 59"/>
                <a:gd name="f72" fmla="val 103"/>
                <a:gd name="f73" fmla="val 50"/>
                <a:gd name="f74" fmla="val 116"/>
                <a:gd name="f75" fmla="val 85"/>
                <a:gd name="f76" fmla="val 129"/>
                <a:gd name="f77" fmla="val 94"/>
                <a:gd name="f78" fmla="val 151"/>
                <a:gd name="f79" fmla="val 160"/>
                <a:gd name="f80" fmla="val 88"/>
                <a:gd name="f81" fmla="val 163"/>
                <a:gd name="f82" fmla="val 82"/>
                <a:gd name="f83" fmla="val 66"/>
                <a:gd name="f84" fmla="val 57"/>
                <a:gd name="f85" fmla="val 185"/>
                <a:gd name="f86" fmla="val 43"/>
                <a:gd name="f87" fmla="val 189"/>
                <a:gd name="f88" fmla="val 29"/>
                <a:gd name="f89" fmla="val 182"/>
                <a:gd name="f90" fmla="val 26"/>
                <a:gd name="f91" fmla="val 173"/>
                <a:gd name="f92" fmla="val 10"/>
                <a:gd name="f93" fmla="val 136"/>
                <a:gd name="f94" fmla="val 7"/>
                <a:gd name="f95" fmla="val 80"/>
                <a:gd name="f96" fmla="val 16"/>
                <a:gd name="f97" fmla="val 38"/>
                <a:gd name="f98" fmla="val 25"/>
                <a:gd name="f99" fmla="val 58"/>
                <a:gd name="f100" fmla="val 2"/>
                <a:gd name="f101" fmla="val 97"/>
                <a:gd name="f102" fmla="val 19"/>
                <a:gd name="f103" fmla="val 110"/>
                <a:gd name="f104" fmla="val 31"/>
                <a:gd name="f105" fmla="val 123"/>
                <a:gd name="f106" fmla="val 41"/>
                <a:gd name="f107" fmla="val 141"/>
                <a:gd name="f108" fmla="val 44"/>
                <a:gd name="f109" fmla="val 159"/>
                <a:gd name="f110" fmla="val 46"/>
                <a:gd name="f111" fmla="val 177"/>
                <a:gd name="f112" fmla="val 20"/>
                <a:gd name="f113" fmla="val 179"/>
                <a:gd name="f114" fmla="val 13"/>
                <a:gd name="f115" fmla="val 4"/>
                <a:gd name="f116" fmla="val 187"/>
                <a:gd name="f117" fmla="val 194"/>
                <a:gd name="f118" fmla="+- 0 0 -90"/>
                <a:gd name="f119" fmla="*/ f3 1 351"/>
                <a:gd name="f120" fmla="*/ f4 1 192"/>
                <a:gd name="f121" fmla="val f5"/>
                <a:gd name="f122" fmla="val f6"/>
                <a:gd name="f123" fmla="val f7"/>
                <a:gd name="f124" fmla="*/ f118 f0 1"/>
                <a:gd name="f125" fmla="+- f123 0 f121"/>
                <a:gd name="f126" fmla="+- f122 0 f121"/>
                <a:gd name="f127" fmla="*/ f124 1 f2"/>
                <a:gd name="f128" fmla="*/ f126 1 351"/>
                <a:gd name="f129" fmla="*/ f125 1 192"/>
                <a:gd name="f130" fmla="*/ 198 f126 1"/>
                <a:gd name="f131" fmla="*/ 0 f125 1"/>
                <a:gd name="f132" fmla="*/ 248 f126 1"/>
                <a:gd name="f133" fmla="*/ 56 f125 1"/>
                <a:gd name="f134" fmla="*/ 299 f126 1"/>
                <a:gd name="f135" fmla="*/ 102 f125 1"/>
                <a:gd name="f136" fmla="*/ 343 f126 1"/>
                <a:gd name="f137" fmla="*/ 125 f125 1"/>
                <a:gd name="f138" fmla="*/ 340 f126 1"/>
                <a:gd name="f139" fmla="*/ 142 f125 1"/>
                <a:gd name="f140" fmla="*/ 313 f126 1"/>
                <a:gd name="f141" fmla="*/ 162 f125 1"/>
                <a:gd name="f142" fmla="*/ 285 f126 1"/>
                <a:gd name="f143" fmla="*/ 166 f125 1"/>
                <a:gd name="f144" fmla="*/ 203 f126 1"/>
                <a:gd name="f145" fmla="*/ 87 f125 1"/>
                <a:gd name="f146" fmla="*/ 166 f126 1"/>
                <a:gd name="f147" fmla="*/ 139 f125 1"/>
                <a:gd name="f148" fmla="*/ 135 f126 1"/>
                <a:gd name="f149" fmla="*/ 145 f125 1"/>
                <a:gd name="f150" fmla="*/ 100 f126 1"/>
                <a:gd name="f151" fmla="*/ 147 f125 1"/>
                <a:gd name="f152" fmla="*/ 79 f126 1"/>
                <a:gd name="f153" fmla="*/ 92 f125 1"/>
                <a:gd name="f154" fmla="*/ 50 f126 1"/>
                <a:gd name="f155" fmla="*/ 104 f125 1"/>
                <a:gd name="f156" fmla="*/ 94 f126 1"/>
                <a:gd name="f157" fmla="*/ 151 f125 1"/>
                <a:gd name="f158" fmla="*/ 82 f126 1"/>
                <a:gd name="f159" fmla="*/ 43 f126 1"/>
                <a:gd name="f160" fmla="*/ 192 f125 1"/>
                <a:gd name="f161" fmla="*/ 26 f126 1"/>
                <a:gd name="f162" fmla="*/ 173 f125 1"/>
                <a:gd name="f163" fmla="*/ 0 f126 1"/>
                <a:gd name="f164" fmla="*/ 111 f125 1"/>
                <a:gd name="f165" fmla="*/ 38 f126 1"/>
                <a:gd name="f166" fmla="*/ 25 f125 1"/>
                <a:gd name="f167" fmla="*/ 97 f126 1"/>
                <a:gd name="f168" fmla="*/ 19 f125 1"/>
                <a:gd name="f169" fmla="*/ 141 f126 1"/>
                <a:gd name="f170" fmla="*/ 44 f125 1"/>
                <a:gd name="f171" fmla="*/ 177 f126 1"/>
                <a:gd name="f172" fmla="*/ 20 f125 1"/>
                <a:gd name="f173" fmla="*/ 187 f126 1"/>
                <a:gd name="f174" fmla="+- f127 0 f1"/>
                <a:gd name="f175" fmla="*/ f130 1 351"/>
                <a:gd name="f176" fmla="*/ f131 1 192"/>
                <a:gd name="f177" fmla="*/ f132 1 351"/>
                <a:gd name="f178" fmla="*/ f133 1 192"/>
                <a:gd name="f179" fmla="*/ f134 1 351"/>
                <a:gd name="f180" fmla="*/ f135 1 192"/>
                <a:gd name="f181" fmla="*/ f136 1 351"/>
                <a:gd name="f182" fmla="*/ f137 1 192"/>
                <a:gd name="f183" fmla="*/ f138 1 351"/>
                <a:gd name="f184" fmla="*/ f139 1 192"/>
                <a:gd name="f185" fmla="*/ f140 1 351"/>
                <a:gd name="f186" fmla="*/ f141 1 192"/>
                <a:gd name="f187" fmla="*/ f142 1 351"/>
                <a:gd name="f188" fmla="*/ f143 1 192"/>
                <a:gd name="f189" fmla="*/ f144 1 351"/>
                <a:gd name="f190" fmla="*/ f145 1 192"/>
                <a:gd name="f191" fmla="*/ f146 1 351"/>
                <a:gd name="f192" fmla="*/ f147 1 192"/>
                <a:gd name="f193" fmla="*/ f148 1 351"/>
                <a:gd name="f194" fmla="*/ f149 1 192"/>
                <a:gd name="f195" fmla="*/ f150 1 351"/>
                <a:gd name="f196" fmla="*/ f151 1 192"/>
                <a:gd name="f197" fmla="*/ f152 1 351"/>
                <a:gd name="f198" fmla="*/ f153 1 192"/>
                <a:gd name="f199" fmla="*/ f154 1 351"/>
                <a:gd name="f200" fmla="*/ f155 1 192"/>
                <a:gd name="f201" fmla="*/ f156 1 351"/>
                <a:gd name="f202" fmla="*/ f157 1 192"/>
                <a:gd name="f203" fmla="*/ f158 1 351"/>
                <a:gd name="f204" fmla="*/ f159 1 351"/>
                <a:gd name="f205" fmla="*/ f160 1 192"/>
                <a:gd name="f206" fmla="*/ f161 1 351"/>
                <a:gd name="f207" fmla="*/ f162 1 192"/>
                <a:gd name="f208" fmla="*/ f163 1 351"/>
                <a:gd name="f209" fmla="*/ f164 1 192"/>
                <a:gd name="f210" fmla="*/ f165 1 351"/>
                <a:gd name="f211" fmla="*/ f166 1 192"/>
                <a:gd name="f212" fmla="*/ f167 1 351"/>
                <a:gd name="f213" fmla="*/ f168 1 192"/>
                <a:gd name="f214" fmla="*/ f169 1 351"/>
                <a:gd name="f215" fmla="*/ f170 1 192"/>
                <a:gd name="f216" fmla="*/ f171 1 351"/>
                <a:gd name="f217" fmla="*/ f172 1 192"/>
                <a:gd name="f218" fmla="*/ f173 1 351"/>
                <a:gd name="f219" fmla="*/ 0 1 f128"/>
                <a:gd name="f220" fmla="*/ f122 1 f128"/>
                <a:gd name="f221" fmla="*/ 0 1 f129"/>
                <a:gd name="f222" fmla="*/ f123 1 f129"/>
                <a:gd name="f223" fmla="*/ f175 1 f128"/>
                <a:gd name="f224" fmla="*/ f176 1 f129"/>
                <a:gd name="f225" fmla="*/ f177 1 f128"/>
                <a:gd name="f226" fmla="*/ f178 1 f129"/>
                <a:gd name="f227" fmla="*/ f179 1 f128"/>
                <a:gd name="f228" fmla="*/ f180 1 f129"/>
                <a:gd name="f229" fmla="*/ f181 1 f128"/>
                <a:gd name="f230" fmla="*/ f182 1 f129"/>
                <a:gd name="f231" fmla="*/ f183 1 f128"/>
                <a:gd name="f232" fmla="*/ f184 1 f129"/>
                <a:gd name="f233" fmla="*/ f185 1 f128"/>
                <a:gd name="f234" fmla="*/ f186 1 f129"/>
                <a:gd name="f235" fmla="*/ f187 1 f128"/>
                <a:gd name="f236" fmla="*/ f188 1 f129"/>
                <a:gd name="f237" fmla="*/ f189 1 f128"/>
                <a:gd name="f238" fmla="*/ f190 1 f129"/>
                <a:gd name="f239" fmla="*/ f191 1 f128"/>
                <a:gd name="f240" fmla="*/ f192 1 f129"/>
                <a:gd name="f241" fmla="*/ f193 1 f128"/>
                <a:gd name="f242" fmla="*/ f194 1 f129"/>
                <a:gd name="f243" fmla="*/ f195 1 f128"/>
                <a:gd name="f244" fmla="*/ f196 1 f129"/>
                <a:gd name="f245" fmla="*/ f197 1 f128"/>
                <a:gd name="f246" fmla="*/ f198 1 f129"/>
                <a:gd name="f247" fmla="*/ f199 1 f128"/>
                <a:gd name="f248" fmla="*/ f200 1 f129"/>
                <a:gd name="f249" fmla="*/ f201 1 f128"/>
                <a:gd name="f250" fmla="*/ f202 1 f129"/>
                <a:gd name="f251" fmla="*/ f203 1 f128"/>
                <a:gd name="f252" fmla="*/ f204 1 f128"/>
                <a:gd name="f253" fmla="*/ f205 1 f129"/>
                <a:gd name="f254" fmla="*/ f206 1 f128"/>
                <a:gd name="f255" fmla="*/ f207 1 f129"/>
                <a:gd name="f256" fmla="*/ f208 1 f128"/>
                <a:gd name="f257" fmla="*/ f209 1 f129"/>
                <a:gd name="f258" fmla="*/ f210 1 f128"/>
                <a:gd name="f259" fmla="*/ f211 1 f129"/>
                <a:gd name="f260" fmla="*/ f212 1 f128"/>
                <a:gd name="f261" fmla="*/ f213 1 f129"/>
                <a:gd name="f262" fmla="*/ f214 1 f128"/>
                <a:gd name="f263" fmla="*/ f215 1 f129"/>
                <a:gd name="f264" fmla="*/ f216 1 f128"/>
                <a:gd name="f265" fmla="*/ f217 1 f129"/>
                <a:gd name="f266" fmla="*/ f218 1 f128"/>
                <a:gd name="f267" fmla="*/ f219 f119 1"/>
                <a:gd name="f268" fmla="*/ f220 f119 1"/>
                <a:gd name="f269" fmla="*/ f222 f120 1"/>
                <a:gd name="f270" fmla="*/ f221 f120 1"/>
                <a:gd name="f271" fmla="*/ f223 f119 1"/>
                <a:gd name="f272" fmla="*/ f224 f120 1"/>
                <a:gd name="f273" fmla="*/ f225 f119 1"/>
                <a:gd name="f274" fmla="*/ f226 f120 1"/>
                <a:gd name="f275" fmla="*/ f227 f119 1"/>
                <a:gd name="f276" fmla="*/ f228 f120 1"/>
                <a:gd name="f277" fmla="*/ f229 f119 1"/>
                <a:gd name="f278" fmla="*/ f230 f120 1"/>
                <a:gd name="f279" fmla="*/ f231 f119 1"/>
                <a:gd name="f280" fmla="*/ f232 f120 1"/>
                <a:gd name="f281" fmla="*/ f233 f119 1"/>
                <a:gd name="f282" fmla="*/ f234 f120 1"/>
                <a:gd name="f283" fmla="*/ f235 f119 1"/>
                <a:gd name="f284" fmla="*/ f236 f120 1"/>
                <a:gd name="f285" fmla="*/ f237 f119 1"/>
                <a:gd name="f286" fmla="*/ f238 f120 1"/>
                <a:gd name="f287" fmla="*/ f239 f119 1"/>
                <a:gd name="f288" fmla="*/ f240 f120 1"/>
                <a:gd name="f289" fmla="*/ f241 f119 1"/>
                <a:gd name="f290" fmla="*/ f242 f120 1"/>
                <a:gd name="f291" fmla="*/ f243 f119 1"/>
                <a:gd name="f292" fmla="*/ f244 f120 1"/>
                <a:gd name="f293" fmla="*/ f245 f119 1"/>
                <a:gd name="f294" fmla="*/ f246 f120 1"/>
                <a:gd name="f295" fmla="*/ f247 f119 1"/>
                <a:gd name="f296" fmla="*/ f248 f120 1"/>
                <a:gd name="f297" fmla="*/ f249 f119 1"/>
                <a:gd name="f298" fmla="*/ f250 f120 1"/>
                <a:gd name="f299" fmla="*/ f251 f119 1"/>
                <a:gd name="f300" fmla="*/ f252 f119 1"/>
                <a:gd name="f301" fmla="*/ f253 f120 1"/>
                <a:gd name="f302" fmla="*/ f254 f119 1"/>
                <a:gd name="f303" fmla="*/ f255 f120 1"/>
                <a:gd name="f304" fmla="*/ f256 f119 1"/>
                <a:gd name="f305" fmla="*/ f257 f120 1"/>
                <a:gd name="f306" fmla="*/ f258 f119 1"/>
                <a:gd name="f307" fmla="*/ f259 f120 1"/>
                <a:gd name="f308" fmla="*/ f260 f119 1"/>
                <a:gd name="f309" fmla="*/ f261 f120 1"/>
                <a:gd name="f310" fmla="*/ f262 f119 1"/>
                <a:gd name="f311" fmla="*/ f263 f120 1"/>
                <a:gd name="f312" fmla="*/ f264 f119 1"/>
                <a:gd name="f313" fmla="*/ f265 f120 1"/>
                <a:gd name="f314" fmla="*/ f266 f1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4">
                  <a:pos x="f271" y="f272"/>
                </a:cxn>
                <a:cxn ang="f174">
                  <a:pos x="f273" y="f274"/>
                </a:cxn>
                <a:cxn ang="f174">
                  <a:pos x="f275" y="f276"/>
                </a:cxn>
                <a:cxn ang="f174">
                  <a:pos x="f277" y="f278"/>
                </a:cxn>
                <a:cxn ang="f174">
                  <a:pos x="f279" y="f280"/>
                </a:cxn>
                <a:cxn ang="f174">
                  <a:pos x="f281" y="f282"/>
                </a:cxn>
                <a:cxn ang="f174">
                  <a:pos x="f283" y="f284"/>
                </a:cxn>
                <a:cxn ang="f174">
                  <a:pos x="f285" y="f286"/>
                </a:cxn>
                <a:cxn ang="f174">
                  <a:pos x="f287" y="f288"/>
                </a:cxn>
                <a:cxn ang="f174">
                  <a:pos x="f289" y="f290"/>
                </a:cxn>
                <a:cxn ang="f174">
                  <a:pos x="f291" y="f292"/>
                </a:cxn>
                <a:cxn ang="f174">
                  <a:pos x="f293" y="f294"/>
                </a:cxn>
                <a:cxn ang="f174">
                  <a:pos x="f295" y="f296"/>
                </a:cxn>
                <a:cxn ang="f174">
                  <a:pos x="f297" y="f298"/>
                </a:cxn>
                <a:cxn ang="f174">
                  <a:pos x="f299" y="f284"/>
                </a:cxn>
                <a:cxn ang="f174">
                  <a:pos x="f300" y="f301"/>
                </a:cxn>
                <a:cxn ang="f174">
                  <a:pos x="f302" y="f303"/>
                </a:cxn>
                <a:cxn ang="f174">
                  <a:pos x="f304" y="f305"/>
                </a:cxn>
                <a:cxn ang="f174">
                  <a:pos x="f306" y="f307"/>
                </a:cxn>
                <a:cxn ang="f174">
                  <a:pos x="f308" y="f309"/>
                </a:cxn>
                <a:cxn ang="f174">
                  <a:pos x="f310" y="f311"/>
                </a:cxn>
                <a:cxn ang="f174">
                  <a:pos x="f312" y="f313"/>
                </a:cxn>
                <a:cxn ang="f174">
                  <a:pos x="f314" y="f272"/>
                </a:cxn>
                <a:cxn ang="f174">
                  <a:pos x="f271" y="f272"/>
                </a:cxn>
              </a:cxnLst>
              <a:rect l="f267" t="f270" r="f268" b="f269"/>
              <a:pathLst>
                <a:path w="351" h="19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39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8" y="f49"/>
                    <a:pt x="f50" y="f51"/>
                    <a:pt x="f42" y="f52"/>
                  </a:cubicBezTo>
                  <a:cubicBezTo>
                    <a:pt x="f53" y="f29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33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22"/>
                  </a:cubicBezTo>
                  <a:cubicBezTo>
                    <a:pt x="f65" y="f74"/>
                    <a:pt x="f75" y="f76"/>
                    <a:pt x="f77" y="f78"/>
                  </a:cubicBezTo>
                  <a:cubicBezTo>
                    <a:pt x="f77" y="f79"/>
                    <a:pt x="f80" y="f81"/>
                    <a:pt x="f82" y="f42"/>
                  </a:cubicBezTo>
                  <a:cubicBezTo>
                    <a:pt x="f83" y="f39"/>
                    <a:pt x="f84" y="f85"/>
                    <a:pt x="f86" y="f7"/>
                  </a:cubicBezTo>
                  <a:cubicBezTo>
                    <a:pt x="f12" y="f87"/>
                    <a:pt x="f88" y="f89"/>
                    <a:pt x="f90" y="f91"/>
                  </a:cubicBezTo>
                  <a:cubicBezTo>
                    <a:pt x="f92" y="f53"/>
                    <a:pt x="f5" y="f93"/>
                    <a:pt x="f5" y="f66"/>
                  </a:cubicBezTo>
                  <a:cubicBezTo>
                    <a:pt x="f94" y="f95"/>
                    <a:pt x="f96" y="f73"/>
                    <a:pt x="f97" y="f98"/>
                  </a:cubicBezTo>
                  <a:cubicBezTo>
                    <a:pt x="f99" y="f100"/>
                    <a:pt x="f69" y="f5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91" y="f97"/>
                    <a:pt x="f111" y="f112"/>
                  </a:cubicBezTo>
                  <a:cubicBezTo>
                    <a:pt x="f113" y="f114"/>
                    <a:pt x="f111" y="f115"/>
                    <a:pt x="f116" y="f5"/>
                  </a:cubicBezTo>
                  <a:cubicBezTo>
                    <a:pt x="f50" y="f5"/>
                    <a:pt x="f117" y="f5"/>
                    <a:pt x="f8" y="f5"/>
                  </a:cubicBezTo>
                  <a:close/>
                </a:path>
              </a:pathLst>
            </a:custGeom>
            <a:solidFill>
              <a:srgbClr val="D8ED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5201CAD3-D74E-FBA7-C2BB-9CD00F2BAAB8}"/>
                </a:ext>
              </a:extLst>
            </p:cNvPr>
            <p:cNvSpPr/>
            <p:nvPr/>
          </p:nvSpPr>
          <p:spPr>
            <a:xfrm>
              <a:off x="14268453" y="3927476"/>
              <a:ext cx="866778" cy="22272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5"/>
                <a:gd name="f7" fmla="val 321"/>
                <a:gd name="f8" fmla="val 76"/>
                <a:gd name="f9" fmla="val 81"/>
                <a:gd name="f10" fmla="val 307"/>
                <a:gd name="f11" fmla="val 86"/>
                <a:gd name="f12" fmla="val 293"/>
                <a:gd name="f13" fmla="val 91"/>
                <a:gd name="f14" fmla="val 279"/>
                <a:gd name="f15" fmla="val 97"/>
                <a:gd name="f16" fmla="val 260"/>
                <a:gd name="f17" fmla="val 241"/>
                <a:gd name="f18" fmla="val 88"/>
                <a:gd name="f19" fmla="val 222"/>
                <a:gd name="f20" fmla="val 80"/>
                <a:gd name="f21" fmla="val 206"/>
                <a:gd name="f22" fmla="val 84"/>
                <a:gd name="f23" fmla="val 189"/>
                <a:gd name="f24" fmla="val 174"/>
                <a:gd name="f25" fmla="val 118"/>
                <a:gd name="f26" fmla="val 107"/>
                <a:gd name="f27" fmla="val 83"/>
                <a:gd name="f28" fmla="val 51"/>
                <a:gd name="f29" fmla="val 28"/>
                <a:gd name="f30" fmla="val 18"/>
                <a:gd name="f31" fmla="val 13"/>
                <a:gd name="f32" fmla="val 9"/>
                <a:gd name="f33" fmla="val 6"/>
                <a:gd name="f34" fmla="val 8"/>
                <a:gd name="f35" fmla="val 3"/>
                <a:gd name="f36" fmla="val 16"/>
                <a:gd name="f37" fmla="val 5"/>
                <a:gd name="f38" fmla="val 24"/>
                <a:gd name="f39" fmla="val 42"/>
                <a:gd name="f40" fmla="val 60"/>
                <a:gd name="f41" fmla="val 25"/>
                <a:gd name="f42" fmla="val 37"/>
                <a:gd name="f43" fmla="val 109"/>
                <a:gd name="f44" fmla="val 62"/>
                <a:gd name="f45" fmla="val 94"/>
                <a:gd name="f46" fmla="val 116"/>
                <a:gd name="f47" fmla="val 136"/>
                <a:gd name="f48" fmla="val 175"/>
                <a:gd name="f49" fmla="val 214"/>
                <a:gd name="f50" fmla="val 108"/>
                <a:gd name="f51" fmla="val 254"/>
                <a:gd name="f52" fmla="val 281"/>
                <a:gd name="f53" fmla="val 99"/>
                <a:gd name="f54" fmla="val 305"/>
                <a:gd name="f55" fmla="+- 0 0 -90"/>
                <a:gd name="f56" fmla="*/ f3 1 125"/>
                <a:gd name="f57" fmla="*/ f4 1 321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25"/>
                <a:gd name="f66" fmla="*/ f62 1 321"/>
                <a:gd name="f67" fmla="*/ 76 f63 1"/>
                <a:gd name="f68" fmla="*/ 321 f62 1"/>
                <a:gd name="f69" fmla="*/ 91 f63 1"/>
                <a:gd name="f70" fmla="*/ 279 f62 1"/>
                <a:gd name="f71" fmla="*/ 88 f63 1"/>
                <a:gd name="f72" fmla="*/ 222 f62 1"/>
                <a:gd name="f73" fmla="*/ 174 f62 1"/>
                <a:gd name="f74" fmla="*/ 28 f63 1"/>
                <a:gd name="f75" fmla="*/ 18 f62 1"/>
                <a:gd name="f76" fmla="*/ 0 f63 1"/>
                <a:gd name="f77" fmla="*/ 0 f62 1"/>
                <a:gd name="f78" fmla="*/ 24 f63 1"/>
                <a:gd name="f79" fmla="*/ 8 f62 1"/>
                <a:gd name="f80" fmla="*/ 37 f62 1"/>
                <a:gd name="f81" fmla="*/ 116 f63 1"/>
                <a:gd name="f82" fmla="*/ 136 f62 1"/>
                <a:gd name="f83" fmla="*/ 108 f63 1"/>
                <a:gd name="f84" fmla="*/ 254 f62 1"/>
                <a:gd name="f85" fmla="+- f64 0 f1"/>
                <a:gd name="f86" fmla="*/ f67 1 125"/>
                <a:gd name="f87" fmla="*/ f68 1 321"/>
                <a:gd name="f88" fmla="*/ f69 1 125"/>
                <a:gd name="f89" fmla="*/ f70 1 321"/>
                <a:gd name="f90" fmla="*/ f71 1 125"/>
                <a:gd name="f91" fmla="*/ f72 1 321"/>
                <a:gd name="f92" fmla="*/ f73 1 321"/>
                <a:gd name="f93" fmla="*/ f74 1 125"/>
                <a:gd name="f94" fmla="*/ f75 1 321"/>
                <a:gd name="f95" fmla="*/ f76 1 125"/>
                <a:gd name="f96" fmla="*/ f77 1 321"/>
                <a:gd name="f97" fmla="*/ f78 1 125"/>
                <a:gd name="f98" fmla="*/ f79 1 321"/>
                <a:gd name="f99" fmla="*/ f80 1 321"/>
                <a:gd name="f100" fmla="*/ f81 1 125"/>
                <a:gd name="f101" fmla="*/ f82 1 321"/>
                <a:gd name="f102" fmla="*/ f83 1 125"/>
                <a:gd name="f103" fmla="*/ f84 1 321"/>
                <a:gd name="f104" fmla="*/ 0 1 f65"/>
                <a:gd name="f105" fmla="*/ f59 1 f65"/>
                <a:gd name="f106" fmla="*/ 0 1 f66"/>
                <a:gd name="f107" fmla="*/ f60 1 f66"/>
                <a:gd name="f108" fmla="*/ f86 1 f65"/>
                <a:gd name="f109" fmla="*/ f87 1 f66"/>
                <a:gd name="f110" fmla="*/ f88 1 f65"/>
                <a:gd name="f111" fmla="*/ f89 1 f66"/>
                <a:gd name="f112" fmla="*/ f90 1 f65"/>
                <a:gd name="f113" fmla="*/ f91 1 f66"/>
                <a:gd name="f114" fmla="*/ f92 1 f66"/>
                <a:gd name="f115" fmla="*/ f93 1 f65"/>
                <a:gd name="f116" fmla="*/ f94 1 f66"/>
                <a:gd name="f117" fmla="*/ f95 1 f65"/>
                <a:gd name="f118" fmla="*/ f96 1 f66"/>
                <a:gd name="f119" fmla="*/ f97 1 f65"/>
                <a:gd name="f120" fmla="*/ f98 1 f66"/>
                <a:gd name="f121" fmla="*/ f99 1 f66"/>
                <a:gd name="f122" fmla="*/ f100 1 f65"/>
                <a:gd name="f123" fmla="*/ f101 1 f66"/>
                <a:gd name="f124" fmla="*/ f102 1 f65"/>
                <a:gd name="f125" fmla="*/ f103 1 f66"/>
                <a:gd name="f126" fmla="*/ f104 f56 1"/>
                <a:gd name="f127" fmla="*/ f105 f56 1"/>
                <a:gd name="f128" fmla="*/ f107 f57 1"/>
                <a:gd name="f129" fmla="*/ f106 f57 1"/>
                <a:gd name="f130" fmla="*/ f108 f56 1"/>
                <a:gd name="f131" fmla="*/ f109 f57 1"/>
                <a:gd name="f132" fmla="*/ f110 f56 1"/>
                <a:gd name="f133" fmla="*/ f111 f57 1"/>
                <a:gd name="f134" fmla="*/ f112 f56 1"/>
                <a:gd name="f135" fmla="*/ f113 f57 1"/>
                <a:gd name="f136" fmla="*/ f114 f57 1"/>
                <a:gd name="f137" fmla="*/ f115 f56 1"/>
                <a:gd name="f138" fmla="*/ f116 f57 1"/>
                <a:gd name="f139" fmla="*/ f117 f56 1"/>
                <a:gd name="f140" fmla="*/ f118 f57 1"/>
                <a:gd name="f141" fmla="*/ f119 f56 1"/>
                <a:gd name="f142" fmla="*/ f120 f57 1"/>
                <a:gd name="f143" fmla="*/ f121 f57 1"/>
                <a:gd name="f144" fmla="*/ f122 f56 1"/>
                <a:gd name="f145" fmla="*/ f123 f57 1"/>
                <a:gd name="f146" fmla="*/ f124 f56 1"/>
                <a:gd name="f147" fmla="*/ f12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0" y="f131"/>
                </a:cxn>
                <a:cxn ang="f85">
                  <a:pos x="f132" y="f133"/>
                </a:cxn>
                <a:cxn ang="f85">
                  <a:pos x="f134" y="f135"/>
                </a:cxn>
                <a:cxn ang="f85">
                  <a:pos x="f132" y="f136"/>
                </a:cxn>
                <a:cxn ang="f85">
                  <a:pos x="f137" y="f138"/>
                </a:cxn>
                <a:cxn ang="f85">
                  <a:pos x="f139" y="f140"/>
                </a:cxn>
                <a:cxn ang="f85">
                  <a:pos x="f141" y="f142"/>
                </a:cxn>
                <a:cxn ang="f85">
                  <a:pos x="f130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30" y="f131"/>
                </a:cxn>
              </a:cxnLst>
              <a:rect l="f126" t="f129" r="f127" b="f128"/>
              <a:pathLst>
                <a:path w="125" h="321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1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0" y="f31"/>
                    <a:pt x="f32" y="f33"/>
                    <a:pt x="f5" y="f5"/>
                  </a:cubicBezTo>
                  <a:cubicBezTo>
                    <a:pt x="f34" y="f35"/>
                    <a:pt x="f36" y="f37"/>
                    <a:pt x="f38" y="f34"/>
                  </a:cubicBezTo>
                  <a:cubicBezTo>
                    <a:pt x="f39" y="f36"/>
                    <a:pt x="f40" y="f41"/>
                    <a:pt x="f8" y="f42"/>
                  </a:cubicBezTo>
                  <a:cubicBezTo>
                    <a:pt x="f43" y="f44"/>
                    <a:pt x="f6" y="f45"/>
                    <a:pt x="f46" y="f47"/>
                  </a:cubicBezTo>
                  <a:cubicBezTo>
                    <a:pt x="f26" y="f48"/>
                    <a:pt x="f26" y="f49"/>
                    <a:pt x="f50" y="f51"/>
                  </a:cubicBezTo>
                  <a:cubicBezTo>
                    <a:pt x="f50" y="f52"/>
                    <a:pt x="f53" y="f54"/>
                    <a:pt x="f8" y="f7"/>
                  </a:cubicBezTo>
                  <a:close/>
                </a:path>
              </a:pathLst>
            </a:custGeom>
            <a:solidFill>
              <a:srgbClr val="FEFAF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74D5F9EC-74CF-DE84-DF76-15219DB0E349}"/>
                </a:ext>
              </a:extLst>
            </p:cNvPr>
            <p:cNvSpPr/>
            <p:nvPr/>
          </p:nvSpPr>
          <p:spPr>
            <a:xfrm>
              <a:off x="12944475" y="6521445"/>
              <a:ext cx="1323978" cy="7905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1"/>
                <a:gd name="f7" fmla="val 114"/>
                <a:gd name="f8" fmla="val 3"/>
                <a:gd name="f9" fmla="val 183"/>
                <a:gd name="f10" fmla="val 13"/>
                <a:gd name="f11" fmla="val 26"/>
                <a:gd name="f12" fmla="val 182"/>
                <a:gd name="f13" fmla="val 37"/>
                <a:gd name="f14" fmla="val 167"/>
                <a:gd name="f15" fmla="val 56"/>
                <a:gd name="f16" fmla="val 134"/>
                <a:gd name="f17" fmla="val 58"/>
                <a:gd name="f18" fmla="val 113"/>
                <a:gd name="f19" fmla="val 40"/>
                <a:gd name="f20" fmla="val 107"/>
                <a:gd name="f21" fmla="val 35"/>
                <a:gd name="f22" fmla="val 101"/>
                <a:gd name="f23" fmla="val 30"/>
                <a:gd name="f24" fmla="val 95"/>
                <a:gd name="f25" fmla="val 24"/>
                <a:gd name="f26" fmla="val 78"/>
                <a:gd name="f27" fmla="val 9"/>
                <a:gd name="f28" fmla="val 66"/>
                <a:gd name="f29" fmla="val 50"/>
                <a:gd name="f30" fmla="val 25"/>
                <a:gd name="f31" fmla="val 29"/>
                <a:gd name="f32" fmla="val 46"/>
                <a:gd name="f33" fmla="val 16"/>
                <a:gd name="f34" fmla="val 72"/>
                <a:gd name="f35" fmla="val 11"/>
                <a:gd name="f36" fmla="val 102"/>
                <a:gd name="f37" fmla="val 10"/>
                <a:gd name="f38" fmla="val 12"/>
                <a:gd name="f39" fmla="val 4"/>
                <a:gd name="f40" fmla="val 77"/>
                <a:gd name="f41" fmla="val 87"/>
                <a:gd name="f42" fmla="val 98"/>
                <a:gd name="f43" fmla="val 108"/>
                <a:gd name="f44" fmla="val 17"/>
                <a:gd name="f45" fmla="val 125"/>
                <a:gd name="f46" fmla="val 31"/>
                <a:gd name="f47" fmla="val 136"/>
                <a:gd name="f48" fmla="val 34"/>
                <a:gd name="f49" fmla="val 156"/>
                <a:gd name="f50" fmla="val 169"/>
                <a:gd name="f51" fmla="val 176"/>
                <a:gd name="f52" fmla="val 14"/>
                <a:gd name="f53" fmla="val 179"/>
                <a:gd name="f54" fmla="val 7"/>
                <a:gd name="f55" fmla="+- 0 0 -90"/>
                <a:gd name="f56" fmla="*/ f3 1 191"/>
                <a:gd name="f57" fmla="*/ f4 1 114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91"/>
                <a:gd name="f66" fmla="*/ f62 1 114"/>
                <a:gd name="f67" fmla="*/ 191 f63 1"/>
                <a:gd name="f68" fmla="*/ 3 f62 1"/>
                <a:gd name="f69" fmla="*/ 182 f63 1"/>
                <a:gd name="f70" fmla="*/ 37 f62 1"/>
                <a:gd name="f71" fmla="*/ 113 f63 1"/>
                <a:gd name="f72" fmla="*/ 40 f62 1"/>
                <a:gd name="f73" fmla="*/ 95 f63 1"/>
                <a:gd name="f74" fmla="*/ 24 f62 1"/>
                <a:gd name="f75" fmla="*/ 50 f63 1"/>
                <a:gd name="f76" fmla="*/ 25 f62 1"/>
                <a:gd name="f77" fmla="*/ 11 f63 1"/>
                <a:gd name="f78" fmla="*/ 102 f62 1"/>
                <a:gd name="f79" fmla="*/ 4 f63 1"/>
                <a:gd name="f80" fmla="*/ 114 f62 1"/>
                <a:gd name="f81" fmla="*/ 72 f63 1"/>
                <a:gd name="f82" fmla="*/ 108 f63 1"/>
                <a:gd name="f83" fmla="*/ 17 f62 1"/>
                <a:gd name="f84" fmla="*/ 136 f63 1"/>
                <a:gd name="f85" fmla="*/ 34 f62 1"/>
                <a:gd name="f86" fmla="*/ 176 f63 1"/>
                <a:gd name="f87" fmla="*/ 14 f62 1"/>
                <a:gd name="f88" fmla="+- f64 0 f1"/>
                <a:gd name="f89" fmla="*/ f67 1 191"/>
                <a:gd name="f90" fmla="*/ f68 1 114"/>
                <a:gd name="f91" fmla="*/ f69 1 191"/>
                <a:gd name="f92" fmla="*/ f70 1 114"/>
                <a:gd name="f93" fmla="*/ f71 1 191"/>
                <a:gd name="f94" fmla="*/ f72 1 114"/>
                <a:gd name="f95" fmla="*/ f73 1 191"/>
                <a:gd name="f96" fmla="*/ f74 1 114"/>
                <a:gd name="f97" fmla="*/ f75 1 191"/>
                <a:gd name="f98" fmla="*/ f76 1 114"/>
                <a:gd name="f99" fmla="*/ f77 1 191"/>
                <a:gd name="f100" fmla="*/ f78 1 114"/>
                <a:gd name="f101" fmla="*/ f79 1 191"/>
                <a:gd name="f102" fmla="*/ f80 1 114"/>
                <a:gd name="f103" fmla="*/ f81 1 191"/>
                <a:gd name="f104" fmla="*/ f82 1 191"/>
                <a:gd name="f105" fmla="*/ f83 1 114"/>
                <a:gd name="f106" fmla="*/ f84 1 191"/>
                <a:gd name="f107" fmla="*/ f85 1 114"/>
                <a:gd name="f108" fmla="*/ f86 1 191"/>
                <a:gd name="f109" fmla="*/ f87 1 114"/>
                <a:gd name="f110" fmla="*/ 0 1 f65"/>
                <a:gd name="f111" fmla="*/ f59 1 f65"/>
                <a:gd name="f112" fmla="*/ 0 1 f66"/>
                <a:gd name="f113" fmla="*/ f60 1 f66"/>
                <a:gd name="f114" fmla="*/ f89 1 f65"/>
                <a:gd name="f115" fmla="*/ f90 1 f66"/>
                <a:gd name="f116" fmla="*/ f91 1 f65"/>
                <a:gd name="f117" fmla="*/ f92 1 f66"/>
                <a:gd name="f118" fmla="*/ f93 1 f65"/>
                <a:gd name="f119" fmla="*/ f94 1 f66"/>
                <a:gd name="f120" fmla="*/ f95 1 f65"/>
                <a:gd name="f121" fmla="*/ f96 1 f66"/>
                <a:gd name="f122" fmla="*/ f97 1 f65"/>
                <a:gd name="f123" fmla="*/ f98 1 f66"/>
                <a:gd name="f124" fmla="*/ f99 1 f65"/>
                <a:gd name="f125" fmla="*/ f100 1 f66"/>
                <a:gd name="f126" fmla="*/ f101 1 f65"/>
                <a:gd name="f127" fmla="*/ f102 1 f66"/>
                <a:gd name="f128" fmla="*/ f103 1 f65"/>
                <a:gd name="f129" fmla="*/ f104 1 f65"/>
                <a:gd name="f130" fmla="*/ f105 1 f66"/>
                <a:gd name="f131" fmla="*/ f106 1 f65"/>
                <a:gd name="f132" fmla="*/ f107 1 f66"/>
                <a:gd name="f133" fmla="*/ f108 1 f65"/>
                <a:gd name="f134" fmla="*/ f109 1 f66"/>
                <a:gd name="f135" fmla="*/ f110 f56 1"/>
                <a:gd name="f136" fmla="*/ f111 f56 1"/>
                <a:gd name="f137" fmla="*/ f113 f57 1"/>
                <a:gd name="f138" fmla="*/ f112 f57 1"/>
                <a:gd name="f139" fmla="*/ f114 f56 1"/>
                <a:gd name="f140" fmla="*/ f115 f57 1"/>
                <a:gd name="f141" fmla="*/ f116 f56 1"/>
                <a:gd name="f142" fmla="*/ f117 f57 1"/>
                <a:gd name="f143" fmla="*/ f118 f56 1"/>
                <a:gd name="f144" fmla="*/ f119 f57 1"/>
                <a:gd name="f145" fmla="*/ f120 f56 1"/>
                <a:gd name="f146" fmla="*/ f121 f57 1"/>
                <a:gd name="f147" fmla="*/ f122 f56 1"/>
                <a:gd name="f148" fmla="*/ f123 f57 1"/>
                <a:gd name="f149" fmla="*/ f124 f56 1"/>
                <a:gd name="f150" fmla="*/ f125 f57 1"/>
                <a:gd name="f151" fmla="*/ f126 f56 1"/>
                <a:gd name="f152" fmla="*/ f127 f57 1"/>
                <a:gd name="f153" fmla="*/ f128 f56 1"/>
                <a:gd name="f154" fmla="*/ f129 f56 1"/>
                <a:gd name="f155" fmla="*/ f130 f57 1"/>
                <a:gd name="f156" fmla="*/ f131 f56 1"/>
                <a:gd name="f157" fmla="*/ f132 f57 1"/>
                <a:gd name="f158" fmla="*/ f133 f56 1"/>
                <a:gd name="f159" fmla="*/ f13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2"/>
                </a:cxn>
                <a:cxn ang="f88">
                  <a:pos x="f153" y="f140"/>
                </a:cxn>
                <a:cxn ang="f88">
                  <a:pos x="f154" y="f155"/>
                </a:cxn>
                <a:cxn ang="f88">
                  <a:pos x="f156" y="f157"/>
                </a:cxn>
                <a:cxn ang="f88">
                  <a:pos x="f158" y="f159"/>
                </a:cxn>
                <a:cxn ang="f88">
                  <a:pos x="f139" y="f140"/>
                </a:cxn>
              </a:cxnLst>
              <a:rect l="f135" t="f138" r="f136" b="f137"/>
              <a:pathLst>
                <a:path w="191" h="114">
                  <a:moveTo>
                    <a:pt x="f6" y="f8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7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20"/>
                    <a:pt x="f38" y="f18"/>
                    <a:pt x="f39" y="f7"/>
                  </a:cubicBezTo>
                  <a:cubicBezTo>
                    <a:pt x="f5" y="f40"/>
                    <a:pt x="f21" y="f10"/>
                    <a:pt x="f34" y="f8"/>
                  </a:cubicBezTo>
                  <a:cubicBezTo>
                    <a:pt x="f41" y="f5"/>
                    <a:pt x="f42" y="f39"/>
                    <a:pt x="f43" y="f44"/>
                  </a:cubicBezTo>
                  <a:cubicBezTo>
                    <a:pt x="f7" y="f11"/>
                    <a:pt x="f45" y="f46"/>
                    <a:pt x="f47" y="f48"/>
                  </a:cubicBezTo>
                  <a:cubicBezTo>
                    <a:pt x="f49" y="f19"/>
                    <a:pt x="f50" y="f48"/>
                    <a:pt x="f51" y="f52"/>
                  </a:cubicBezTo>
                  <a:cubicBezTo>
                    <a:pt x="f53" y="f54"/>
                    <a:pt x="f2" y="f5"/>
                    <a:pt x="f6" y="f8"/>
                  </a:cubicBezTo>
                  <a:close/>
                </a:path>
              </a:pathLst>
            </a:custGeom>
            <a:solidFill>
              <a:srgbClr val="FAF9F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1C24AABC-4E75-7B14-E64C-F74513DD13B8}"/>
                </a:ext>
              </a:extLst>
            </p:cNvPr>
            <p:cNvSpPr/>
            <p:nvPr/>
          </p:nvSpPr>
          <p:spPr>
            <a:xfrm>
              <a:off x="15086008" y="5648321"/>
              <a:ext cx="228600" cy="284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41"/>
                <a:gd name="f8" fmla="val 27"/>
                <a:gd name="f9" fmla="val 15"/>
                <a:gd name="f10" fmla="val 25"/>
                <a:gd name="f11" fmla="val 26"/>
                <a:gd name="f12" fmla="val 36"/>
                <a:gd name="f13" fmla="val 12"/>
                <a:gd name="f14" fmla="val 39"/>
                <a:gd name="f15" fmla="val 9"/>
                <a:gd name="f16" fmla="val 5"/>
                <a:gd name="f17" fmla="val 37"/>
                <a:gd name="f18" fmla="val 2"/>
                <a:gd name="f19" fmla="val 34"/>
                <a:gd name="f20" fmla="val 28"/>
                <a:gd name="f21" fmla="val 4"/>
                <a:gd name="f22" fmla="val 19"/>
                <a:gd name="f23" fmla="val 20"/>
                <a:gd name="f24" fmla="val 8"/>
                <a:gd name="f25" fmla="val 6"/>
                <a:gd name="f26" fmla="val 3"/>
                <a:gd name="f27" fmla="val 13"/>
                <a:gd name="f28" fmla="val 21"/>
                <a:gd name="f29" fmla="val 10"/>
                <a:gd name="f30" fmla="val 24"/>
                <a:gd name="f31" fmla="+- 0 0 -90"/>
                <a:gd name="f32" fmla="*/ f3 1 33"/>
                <a:gd name="f33" fmla="*/ f4 1 41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33"/>
                <a:gd name="f42" fmla="*/ f38 1 41"/>
                <a:gd name="f43" fmla="*/ 27 f39 1"/>
                <a:gd name="f44" fmla="*/ 0 f38 1"/>
                <a:gd name="f45" fmla="*/ 15 f39 1"/>
                <a:gd name="f46" fmla="*/ 36 f38 1"/>
                <a:gd name="f47" fmla="*/ 5 f39 1"/>
                <a:gd name="f48" fmla="*/ 37 f38 1"/>
                <a:gd name="f49" fmla="*/ 4 f39 1"/>
                <a:gd name="f50" fmla="*/ 27 f38 1"/>
                <a:gd name="f51" fmla="*/ 6 f39 1"/>
                <a:gd name="f52" fmla="*/ 4 f38 1"/>
                <a:gd name="f53" fmla="+- f40 0 f1"/>
                <a:gd name="f54" fmla="*/ f43 1 33"/>
                <a:gd name="f55" fmla="*/ f44 1 41"/>
                <a:gd name="f56" fmla="*/ f45 1 33"/>
                <a:gd name="f57" fmla="*/ f46 1 41"/>
                <a:gd name="f58" fmla="*/ f47 1 33"/>
                <a:gd name="f59" fmla="*/ f48 1 41"/>
                <a:gd name="f60" fmla="*/ f49 1 33"/>
                <a:gd name="f61" fmla="*/ f50 1 41"/>
                <a:gd name="f62" fmla="*/ f51 1 33"/>
                <a:gd name="f63" fmla="*/ f52 1 41"/>
                <a:gd name="f64" fmla="*/ 0 1 f41"/>
                <a:gd name="f65" fmla="*/ f35 1 f41"/>
                <a:gd name="f66" fmla="*/ 0 1 f42"/>
                <a:gd name="f67" fmla="*/ f36 1 f42"/>
                <a:gd name="f68" fmla="*/ f54 1 f41"/>
                <a:gd name="f69" fmla="*/ f55 1 f42"/>
                <a:gd name="f70" fmla="*/ f56 1 f41"/>
                <a:gd name="f71" fmla="*/ f57 1 f42"/>
                <a:gd name="f72" fmla="*/ f58 1 f41"/>
                <a:gd name="f73" fmla="*/ f59 1 f42"/>
                <a:gd name="f74" fmla="*/ f60 1 f41"/>
                <a:gd name="f75" fmla="*/ f61 1 f42"/>
                <a:gd name="f76" fmla="*/ f62 1 f41"/>
                <a:gd name="f77" fmla="*/ f63 1 f42"/>
                <a:gd name="f78" fmla="*/ f64 f32 1"/>
                <a:gd name="f79" fmla="*/ f65 f32 1"/>
                <a:gd name="f80" fmla="*/ f67 f33 1"/>
                <a:gd name="f81" fmla="*/ f66 f33 1"/>
                <a:gd name="f82" fmla="*/ f68 f32 1"/>
                <a:gd name="f83" fmla="*/ f69 f33 1"/>
                <a:gd name="f84" fmla="*/ f70 f32 1"/>
                <a:gd name="f85" fmla="*/ f71 f33 1"/>
                <a:gd name="f86" fmla="*/ f72 f32 1"/>
                <a:gd name="f87" fmla="*/ f73 f33 1"/>
                <a:gd name="f88" fmla="*/ f74 f32 1"/>
                <a:gd name="f89" fmla="*/ f75 f33 1"/>
                <a:gd name="f90" fmla="*/ f76 f32 1"/>
                <a:gd name="f91" fmla="*/ f7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2" y="f83"/>
                </a:cxn>
                <a:cxn ang="f53">
                  <a:pos x="f84" y="f85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84" y="f91"/>
                </a:cxn>
                <a:cxn ang="f53">
                  <a:pos x="f82" y="f83"/>
                </a:cxn>
              </a:cxnLst>
              <a:rect l="f78" t="f81" r="f79" b="f80"/>
              <a:pathLst>
                <a:path w="33" h="41">
                  <a:moveTo>
                    <a:pt x="f8" y="f5"/>
                  </a:moveTo>
                  <a:cubicBezTo>
                    <a:pt x="f6" y="f9"/>
                    <a:pt x="f10" y="f11"/>
                    <a:pt x="f9" y="f12"/>
                  </a:cubicBezTo>
                  <a:cubicBezTo>
                    <a:pt x="f13" y="f14"/>
                    <a:pt x="f15" y="f7"/>
                    <a:pt x="f16" y="f17"/>
                  </a:cubicBezTo>
                  <a:cubicBezTo>
                    <a:pt x="f18" y="f19"/>
                    <a:pt x="f5" y="f20"/>
                    <a:pt x="f21" y="f8"/>
                  </a:cubicBezTo>
                  <a:cubicBezTo>
                    <a:pt x="f22" y="f23"/>
                    <a:pt x="f24" y="f13"/>
                    <a:pt x="f25" y="f21"/>
                  </a:cubicBezTo>
                  <a:cubicBezTo>
                    <a:pt x="f15" y="f26"/>
                    <a:pt x="f27" y="f18"/>
                    <a:pt x="f9" y="f21"/>
                  </a:cubicBezTo>
                  <a:cubicBezTo>
                    <a:pt x="f28" y="f29"/>
                    <a:pt x="f30" y="f25"/>
                    <a:pt x="f8" y="f5"/>
                  </a:cubicBezTo>
                  <a:close/>
                </a:path>
              </a:pathLst>
            </a:custGeom>
            <a:solidFill>
              <a:srgbClr val="F4C39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2A5A42EC-7148-B73D-3822-20DBD7F67298}"/>
                </a:ext>
              </a:extLst>
            </p:cNvPr>
            <p:cNvSpPr/>
            <p:nvPr/>
          </p:nvSpPr>
          <p:spPr>
            <a:xfrm>
              <a:off x="12501567" y="5245098"/>
              <a:ext cx="187323" cy="2920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42"/>
                <a:gd name="f8" fmla="val 6"/>
                <a:gd name="f9" fmla="val 25"/>
                <a:gd name="f10" fmla="val 16"/>
                <a:gd name="f11" fmla="val 22"/>
                <a:gd name="f12" fmla="val 35"/>
                <a:gd name="f13" fmla="val 39"/>
                <a:gd name="f14" fmla="val 20"/>
                <a:gd name="f15" fmla="val 40"/>
                <a:gd name="f16" fmla="val 18"/>
                <a:gd name="f17" fmla="val 15"/>
                <a:gd name="f18" fmla="val 14"/>
                <a:gd name="f19" fmla="val 38"/>
                <a:gd name="f20" fmla="val 29"/>
                <a:gd name="f21" fmla="val 19"/>
                <a:gd name="f22" fmla="val 13"/>
                <a:gd name="f23" fmla="val 1"/>
                <a:gd name="f24" fmla="+- 0 0 -90"/>
                <a:gd name="f25" fmla="*/ f3 1 27"/>
                <a:gd name="f26" fmla="*/ f4 1 4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7"/>
                <a:gd name="f35" fmla="*/ f31 1 42"/>
                <a:gd name="f36" fmla="*/ 27 f32 1"/>
                <a:gd name="f37" fmla="*/ 6 f31 1"/>
                <a:gd name="f38" fmla="*/ 22 f32 1"/>
                <a:gd name="f39" fmla="*/ 35 f31 1"/>
                <a:gd name="f40" fmla="*/ 20 f32 1"/>
                <a:gd name="f41" fmla="*/ 40 f31 1"/>
                <a:gd name="f42" fmla="*/ 14 f32 1"/>
                <a:gd name="f43" fmla="*/ 38 f31 1"/>
                <a:gd name="f44" fmla="*/ 6 f32 1"/>
                <a:gd name="f45" fmla="+- f33 0 f1"/>
                <a:gd name="f46" fmla="*/ f36 1 27"/>
                <a:gd name="f47" fmla="*/ f37 1 42"/>
                <a:gd name="f48" fmla="*/ f38 1 27"/>
                <a:gd name="f49" fmla="*/ f39 1 42"/>
                <a:gd name="f50" fmla="*/ f40 1 27"/>
                <a:gd name="f51" fmla="*/ f41 1 42"/>
                <a:gd name="f52" fmla="*/ f42 1 27"/>
                <a:gd name="f53" fmla="*/ f43 1 42"/>
                <a:gd name="f54" fmla="*/ f44 1 27"/>
                <a:gd name="f55" fmla="*/ 0 1 f34"/>
                <a:gd name="f56" fmla="*/ f28 1 f34"/>
                <a:gd name="f57" fmla="*/ 0 1 f35"/>
                <a:gd name="f58" fmla="*/ f29 1 f35"/>
                <a:gd name="f59" fmla="*/ f46 1 f34"/>
                <a:gd name="f60" fmla="*/ f47 1 f35"/>
                <a:gd name="f61" fmla="*/ f48 1 f34"/>
                <a:gd name="f62" fmla="*/ f49 1 f35"/>
                <a:gd name="f63" fmla="*/ f50 1 f34"/>
                <a:gd name="f64" fmla="*/ f51 1 f35"/>
                <a:gd name="f65" fmla="*/ f52 1 f34"/>
                <a:gd name="f66" fmla="*/ f53 1 f35"/>
                <a:gd name="f67" fmla="*/ f54 1 f34"/>
                <a:gd name="f68" fmla="*/ f55 f25 1"/>
                <a:gd name="f69" fmla="*/ f56 f25 1"/>
                <a:gd name="f70" fmla="*/ f58 f26 1"/>
                <a:gd name="f71" fmla="*/ f57 f26 1"/>
                <a:gd name="f72" fmla="*/ f59 f25 1"/>
                <a:gd name="f73" fmla="*/ f60 f26 1"/>
                <a:gd name="f74" fmla="*/ f61 f25 1"/>
                <a:gd name="f75" fmla="*/ f62 f26 1"/>
                <a:gd name="f76" fmla="*/ f63 f25 1"/>
                <a:gd name="f77" fmla="*/ f64 f26 1"/>
                <a:gd name="f78" fmla="*/ f65 f25 1"/>
                <a:gd name="f79" fmla="*/ f66 f26 1"/>
                <a:gd name="f80" fmla="*/ f67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73"/>
                </a:cxn>
                <a:cxn ang="f45">
                  <a:pos x="f72" y="f73"/>
                </a:cxn>
              </a:cxnLst>
              <a:rect l="f68" t="f71" r="f69" b="f70"/>
              <a:pathLst>
                <a:path w="27" h="42">
                  <a:moveTo>
                    <a:pt x="f6" y="f8"/>
                  </a:moveTo>
                  <a:cubicBezTo>
                    <a:pt x="f9" y="f10"/>
                    <a:pt x="f8" y="f11"/>
                    <a:pt x="f11" y="f12"/>
                  </a:cubicBezTo>
                  <a:cubicBezTo>
                    <a:pt x="f11" y="f12"/>
                    <a:pt x="f11" y="f13"/>
                    <a:pt x="f14" y="f15"/>
                  </a:cubicBezTo>
                  <a:cubicBezTo>
                    <a:pt x="f16" y="f7"/>
                    <a:pt x="f17" y="f15"/>
                    <a:pt x="f18" y="f19"/>
                  </a:cubicBezTo>
                  <a:cubicBezTo>
                    <a:pt x="f8" y="f20"/>
                    <a:pt x="f5" y="f21"/>
                    <a:pt x="f8" y="f8"/>
                  </a:cubicBezTo>
                  <a:cubicBezTo>
                    <a:pt x="f22" y="f23"/>
                    <a:pt x="f14" y="f5"/>
                    <a:pt x="f6" y="f8"/>
                  </a:cubicBezTo>
                  <a:close/>
                </a:path>
              </a:pathLst>
            </a:custGeom>
            <a:solidFill>
              <a:srgbClr val="F1BD9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C8DAA4C3-B877-0B49-6A28-4C8D3ADC90FD}"/>
                </a:ext>
              </a:extLst>
            </p:cNvPr>
            <p:cNvSpPr/>
            <p:nvPr/>
          </p:nvSpPr>
          <p:spPr>
            <a:xfrm>
              <a:off x="15127284" y="5543549"/>
              <a:ext cx="146047" cy="24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36"/>
                <a:gd name="f8" fmla="val 15"/>
                <a:gd name="f9" fmla="val 18"/>
                <a:gd name="f10" fmla="val 7"/>
                <a:gd name="f11" fmla="val 19"/>
                <a:gd name="f12" fmla="val 4"/>
                <a:gd name="f13" fmla="val 5"/>
                <a:gd name="f14" fmla="val 11"/>
                <a:gd name="f15" fmla="+- 0 0 -90"/>
                <a:gd name="f16" fmla="*/ f3 1 21"/>
                <a:gd name="f17" fmla="*/ f4 1 3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1"/>
                <a:gd name="f26" fmla="*/ f22 1 36"/>
                <a:gd name="f27" fmla="*/ 21 f23 1"/>
                <a:gd name="f28" fmla="*/ 15 f22 1"/>
                <a:gd name="f29" fmla="*/ 0 f23 1"/>
                <a:gd name="f30" fmla="*/ 19 f22 1"/>
                <a:gd name="f31" fmla="+- f24 0 f1"/>
                <a:gd name="f32" fmla="*/ f27 1 21"/>
                <a:gd name="f33" fmla="*/ f28 1 36"/>
                <a:gd name="f34" fmla="*/ f29 1 21"/>
                <a:gd name="f35" fmla="*/ f30 1 36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21" h="36">
                  <a:moveTo>
                    <a:pt x="f6" y="f8"/>
                  </a:moveTo>
                  <a:cubicBezTo>
                    <a:pt x="f9" y="f7"/>
                    <a:pt x="f10" y="f9"/>
                    <a:pt x="f5" y="f11"/>
                  </a:cubicBezTo>
                  <a:cubicBezTo>
                    <a:pt x="f12" y="f13"/>
                    <a:pt x="f14" y="f5"/>
                    <a:pt x="f6" y="f8"/>
                  </a:cubicBezTo>
                  <a:close/>
                </a:path>
              </a:pathLst>
            </a:custGeom>
            <a:solidFill>
              <a:srgbClr val="FCEFE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792DB755-7E6C-5428-5815-895452E89082}"/>
                </a:ext>
              </a:extLst>
            </p:cNvPr>
            <p:cNvSpPr/>
            <p:nvPr/>
          </p:nvSpPr>
          <p:spPr>
            <a:xfrm>
              <a:off x="12542833" y="5197477"/>
              <a:ext cx="158748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3"/>
                <a:gd name="f8" fmla="val 21"/>
                <a:gd name="f9" fmla="val 14"/>
                <a:gd name="f10" fmla="val 7"/>
                <a:gd name="f11" fmla="val 2"/>
                <a:gd name="f12" fmla="val 5"/>
                <a:gd name="f13" fmla="val 6"/>
                <a:gd name="f14" fmla="val 15"/>
                <a:gd name="f15" fmla="val 1"/>
                <a:gd name="f16" fmla="val 22"/>
                <a:gd name="f17" fmla="+- 0 0 -90"/>
                <a:gd name="f18" fmla="*/ f3 1 23"/>
                <a:gd name="f19" fmla="*/ f4 1 1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3"/>
                <a:gd name="f28" fmla="*/ f24 1 13"/>
                <a:gd name="f29" fmla="*/ 21 f25 1"/>
                <a:gd name="f30" fmla="*/ 13 f24 1"/>
                <a:gd name="f31" fmla="*/ 0 f25 1"/>
                <a:gd name="f32" fmla="*/ 15 f25 1"/>
                <a:gd name="f33" fmla="*/ 1 f24 1"/>
                <a:gd name="f34" fmla="+- f26 0 f1"/>
                <a:gd name="f35" fmla="*/ f29 1 23"/>
                <a:gd name="f36" fmla="*/ f30 1 13"/>
                <a:gd name="f37" fmla="*/ f31 1 23"/>
                <a:gd name="f38" fmla="*/ f32 1 23"/>
                <a:gd name="f39" fmla="*/ f33 1 13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4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23" h="13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11" y="f12"/>
                    <a:pt x="f13" y="f5"/>
                    <a:pt x="f14" y="f15"/>
                  </a:cubicBezTo>
                  <a:cubicBezTo>
                    <a:pt x="f16" y="f11"/>
                    <a:pt x="f6" y="f10"/>
                    <a:pt x="f8" y="f7"/>
                  </a:cubicBezTo>
                  <a:close/>
                </a:path>
              </a:pathLst>
            </a:custGeom>
            <a:solidFill>
              <a:srgbClr val="FAE8D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4AA1A2C1-CFFF-3210-B64E-3C3F44E13126}"/>
                </a:ext>
              </a:extLst>
            </p:cNvPr>
            <p:cNvSpPr/>
            <p:nvPr/>
          </p:nvSpPr>
          <p:spPr>
            <a:xfrm>
              <a:off x="12847640" y="5238753"/>
              <a:ext cx="485775" cy="4984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72"/>
                <a:gd name="f8" fmla="val 4"/>
                <a:gd name="f9" fmla="val 19"/>
                <a:gd name="f10" fmla="val 9"/>
                <a:gd name="f11" fmla="val 16"/>
                <a:gd name="f12" fmla="val 13"/>
                <a:gd name="f13" fmla="val 18"/>
                <a:gd name="f14" fmla="val 11"/>
                <a:gd name="f15" fmla="val 40"/>
                <a:gd name="f16" fmla="val 61"/>
                <a:gd name="f17" fmla="val 10"/>
                <a:gd name="f18" fmla="val 65"/>
                <a:gd name="f19" fmla="val 35"/>
                <a:gd name="f20" fmla="val 66"/>
                <a:gd name="f21" fmla="val 41"/>
                <a:gd name="f22" fmla="val 63"/>
                <a:gd name="f23" fmla="val 47"/>
                <a:gd name="f24" fmla="val 69"/>
                <a:gd name="f25" fmla="val 51"/>
                <a:gd name="f26" fmla="val 56"/>
                <a:gd name="f27" fmla="val 68"/>
                <a:gd name="f28" fmla="val 58"/>
                <a:gd name="f29" fmla="val 64"/>
                <a:gd name="f30" fmla="val 59"/>
                <a:gd name="f31" fmla="val 62"/>
                <a:gd name="f32" fmla="val 57"/>
                <a:gd name="f33" fmla="val 25"/>
                <a:gd name="f34" fmla="val 14"/>
                <a:gd name="f35" fmla="val 1"/>
                <a:gd name="f36" fmla="val 29"/>
                <a:gd name="f37" fmla="val 24"/>
                <a:gd name="f38" fmla="+- 0 0 -90"/>
                <a:gd name="f39" fmla="*/ f3 1 70"/>
                <a:gd name="f40" fmla="*/ f4 1 72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70"/>
                <a:gd name="f49" fmla="*/ f45 1 72"/>
                <a:gd name="f50" fmla="*/ 4 f46 1"/>
                <a:gd name="f51" fmla="*/ 19 f45 1"/>
                <a:gd name="f52" fmla="*/ 18 f46 1"/>
                <a:gd name="f53" fmla="*/ 11 f45 1"/>
                <a:gd name="f54" fmla="*/ 65 f46 1"/>
                <a:gd name="f55" fmla="*/ 35 f45 1"/>
                <a:gd name="f56" fmla="*/ 69 f46 1"/>
                <a:gd name="f57" fmla="*/ 51 f45 1"/>
                <a:gd name="f58" fmla="*/ 64 f46 1"/>
                <a:gd name="f59" fmla="*/ 59 f45 1"/>
                <a:gd name="f60" fmla="*/ 57 f46 1"/>
                <a:gd name="f61" fmla="*/ 58 f45 1"/>
                <a:gd name="f62" fmla="*/ 0 f46 1"/>
                <a:gd name="f63" fmla="+- f47 0 f1"/>
                <a:gd name="f64" fmla="*/ f50 1 70"/>
                <a:gd name="f65" fmla="*/ f51 1 72"/>
                <a:gd name="f66" fmla="*/ f52 1 70"/>
                <a:gd name="f67" fmla="*/ f53 1 72"/>
                <a:gd name="f68" fmla="*/ f54 1 70"/>
                <a:gd name="f69" fmla="*/ f55 1 72"/>
                <a:gd name="f70" fmla="*/ f56 1 70"/>
                <a:gd name="f71" fmla="*/ f57 1 72"/>
                <a:gd name="f72" fmla="*/ f58 1 70"/>
                <a:gd name="f73" fmla="*/ f59 1 72"/>
                <a:gd name="f74" fmla="*/ f60 1 70"/>
                <a:gd name="f75" fmla="*/ f61 1 72"/>
                <a:gd name="f76" fmla="*/ f62 1 70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8"/>
                <a:gd name="f84" fmla="*/ f67 1 f49"/>
                <a:gd name="f85" fmla="*/ f68 1 f48"/>
                <a:gd name="f86" fmla="*/ f69 1 f49"/>
                <a:gd name="f87" fmla="*/ f70 1 f48"/>
                <a:gd name="f88" fmla="*/ f71 1 f49"/>
                <a:gd name="f89" fmla="*/ f72 1 f48"/>
                <a:gd name="f90" fmla="*/ f73 1 f49"/>
                <a:gd name="f91" fmla="*/ f74 1 f48"/>
                <a:gd name="f92" fmla="*/ f75 1 f49"/>
                <a:gd name="f93" fmla="*/ f76 1 f48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39 1"/>
                <a:gd name="f101" fmla="*/ f84 f40 1"/>
                <a:gd name="f102" fmla="*/ f85 f39 1"/>
                <a:gd name="f103" fmla="*/ f86 f40 1"/>
                <a:gd name="f104" fmla="*/ f87 f39 1"/>
                <a:gd name="f105" fmla="*/ f88 f40 1"/>
                <a:gd name="f106" fmla="*/ f89 f39 1"/>
                <a:gd name="f107" fmla="*/ f90 f40 1"/>
                <a:gd name="f108" fmla="*/ f91 f39 1"/>
                <a:gd name="f109" fmla="*/ f92 f40 1"/>
                <a:gd name="f110" fmla="*/ f9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110" y="f103"/>
                </a:cxn>
                <a:cxn ang="f63">
                  <a:pos x="f98" y="f99"/>
                </a:cxn>
              </a:cxnLst>
              <a:rect l="f94" t="f97" r="f95" b="f96"/>
              <a:pathLst>
                <a:path w="70" h="72">
                  <a:moveTo>
                    <a:pt x="f8" y="f9"/>
                  </a:moveTo>
                  <a:cubicBezTo>
                    <a:pt x="f10" y="f11"/>
                    <a:pt x="f12" y="f12"/>
                    <a:pt x="f13" y="f14"/>
                  </a:cubicBezTo>
                  <a:cubicBezTo>
                    <a:pt x="f15" y="f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6" y="f26"/>
                    <a:pt x="f27" y="f28"/>
                    <a:pt x="f29" y="f30"/>
                  </a:cubicBezTo>
                  <a:cubicBezTo>
                    <a:pt x="f31" y="f30"/>
                    <a:pt x="f30" y="f32"/>
                    <a:pt x="f32" y="f28"/>
                  </a:cubicBezTo>
                  <a:cubicBezTo>
                    <a:pt x="f33" y="f7"/>
                    <a:pt x="f34" y="f27"/>
                    <a:pt x="f5" y="f19"/>
                  </a:cubicBezTo>
                  <a:cubicBezTo>
                    <a:pt x="f35" y="f36"/>
                    <a:pt x="f5" y="f37"/>
                    <a:pt x="f8" y="f9"/>
                  </a:cubicBezTo>
                  <a:close/>
                </a:path>
              </a:pathLst>
            </a:custGeom>
            <a:solidFill>
              <a:srgbClr val="F6AE8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04F470CB-84CD-3BD9-BF59-B8C98B8A676E}"/>
                </a:ext>
              </a:extLst>
            </p:cNvPr>
            <p:cNvSpPr/>
            <p:nvPr/>
          </p:nvSpPr>
          <p:spPr>
            <a:xfrm>
              <a:off x="11995154" y="6805614"/>
              <a:ext cx="1025527" cy="8667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"/>
                <a:gd name="f7" fmla="val 125"/>
                <a:gd name="f8" fmla="val 44"/>
                <a:gd name="f9" fmla="val 52"/>
                <a:gd name="f10" fmla="val 51"/>
                <a:gd name="f11" fmla="val 61"/>
                <a:gd name="f12" fmla="val 55"/>
                <a:gd name="f13" fmla="val 56"/>
                <a:gd name="f14" fmla="val 59"/>
                <a:gd name="f15" fmla="val 50"/>
                <a:gd name="f16" fmla="val 67"/>
                <a:gd name="f17" fmla="val 38"/>
                <a:gd name="f18" fmla="val 77"/>
                <a:gd name="f19" fmla="val 29"/>
                <a:gd name="f20" fmla="val 87"/>
                <a:gd name="f21" fmla="val 20"/>
                <a:gd name="f22" fmla="val 104"/>
                <a:gd name="f23" fmla="val 4"/>
                <a:gd name="f24" fmla="val 128"/>
                <a:gd name="f25" fmla="val 10"/>
                <a:gd name="f26" fmla="val 134"/>
                <a:gd name="f27" fmla="val 42"/>
                <a:gd name="f28" fmla="val 129"/>
                <a:gd name="f29" fmla="val 74"/>
                <a:gd name="f30" fmla="val 140"/>
                <a:gd name="f31" fmla="val 108"/>
                <a:gd name="f32" fmla="val 145"/>
                <a:gd name="f33" fmla="val 132"/>
                <a:gd name="f34" fmla="val 114"/>
                <a:gd name="f35" fmla="val 117"/>
                <a:gd name="f36" fmla="val 100"/>
                <a:gd name="f37" fmla="val 95"/>
                <a:gd name="f38" fmla="val 69"/>
                <a:gd name="f39" fmla="val 113"/>
                <a:gd name="f40" fmla="val 39"/>
                <a:gd name="f41" fmla="val 37"/>
                <a:gd name="f42" fmla="val 107"/>
                <a:gd name="f43" fmla="val 35"/>
                <a:gd name="f44" fmla="val 33"/>
                <a:gd name="f45" fmla="val 13"/>
                <a:gd name="f46" fmla="val 93"/>
                <a:gd name="f47" fmla="val 79"/>
                <a:gd name="f48" fmla="val 1"/>
                <a:gd name="f49" fmla="val 65"/>
                <a:gd name="f50" fmla="val 40"/>
                <a:gd name="f51" fmla="val 45"/>
                <a:gd name="f52" fmla="val 49"/>
                <a:gd name="f53" fmla="+- 0 0 -90"/>
                <a:gd name="f54" fmla="*/ f3 1 148"/>
                <a:gd name="f55" fmla="*/ f4 1 125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48"/>
                <a:gd name="f64" fmla="*/ f60 1 125"/>
                <a:gd name="f65" fmla="*/ 44 f61 1"/>
                <a:gd name="f66" fmla="*/ 52 f60 1"/>
                <a:gd name="f67" fmla="*/ 59 f61 1"/>
                <a:gd name="f68" fmla="*/ 50 f60 1"/>
                <a:gd name="f69" fmla="*/ 87 f61 1"/>
                <a:gd name="f70" fmla="*/ 20 f60 1"/>
                <a:gd name="f71" fmla="*/ 148 f61 1"/>
                <a:gd name="f72" fmla="*/ 10 f60 1"/>
                <a:gd name="f73" fmla="*/ 140 f61 1"/>
                <a:gd name="f74" fmla="*/ 108 f60 1"/>
                <a:gd name="f75" fmla="*/ 128 f61 1"/>
                <a:gd name="f76" fmla="*/ 117 f60 1"/>
                <a:gd name="f77" fmla="*/ 39 f61 1"/>
                <a:gd name="f78" fmla="*/ 33 f61 1"/>
                <a:gd name="f79" fmla="*/ 107 f60 1"/>
                <a:gd name="f80" fmla="*/ 0 f61 1"/>
                <a:gd name="f81" fmla="*/ 79 f60 1"/>
                <a:gd name="f82" fmla="*/ 35 f61 1"/>
                <a:gd name="f83" fmla="*/ 42 f60 1"/>
                <a:gd name="f84" fmla="*/ 49 f60 1"/>
                <a:gd name="f85" fmla="+- f62 0 f1"/>
                <a:gd name="f86" fmla="*/ f65 1 148"/>
                <a:gd name="f87" fmla="*/ f66 1 125"/>
                <a:gd name="f88" fmla="*/ f67 1 148"/>
                <a:gd name="f89" fmla="*/ f68 1 125"/>
                <a:gd name="f90" fmla="*/ f69 1 148"/>
                <a:gd name="f91" fmla="*/ f70 1 125"/>
                <a:gd name="f92" fmla="*/ f71 1 148"/>
                <a:gd name="f93" fmla="*/ f72 1 125"/>
                <a:gd name="f94" fmla="*/ f73 1 148"/>
                <a:gd name="f95" fmla="*/ f74 1 125"/>
                <a:gd name="f96" fmla="*/ f75 1 148"/>
                <a:gd name="f97" fmla="*/ f76 1 125"/>
                <a:gd name="f98" fmla="*/ f77 1 148"/>
                <a:gd name="f99" fmla="*/ f78 1 148"/>
                <a:gd name="f100" fmla="*/ f79 1 125"/>
                <a:gd name="f101" fmla="*/ f80 1 148"/>
                <a:gd name="f102" fmla="*/ f81 1 125"/>
                <a:gd name="f103" fmla="*/ f82 1 148"/>
                <a:gd name="f104" fmla="*/ f83 1 125"/>
                <a:gd name="f105" fmla="*/ f84 1 125"/>
                <a:gd name="f106" fmla="*/ 0 1 f63"/>
                <a:gd name="f107" fmla="*/ f57 1 f63"/>
                <a:gd name="f108" fmla="*/ 0 1 f64"/>
                <a:gd name="f109" fmla="*/ f58 1 f64"/>
                <a:gd name="f110" fmla="*/ f86 1 f63"/>
                <a:gd name="f111" fmla="*/ f87 1 f64"/>
                <a:gd name="f112" fmla="*/ f88 1 f63"/>
                <a:gd name="f113" fmla="*/ f89 1 f64"/>
                <a:gd name="f114" fmla="*/ f90 1 f63"/>
                <a:gd name="f115" fmla="*/ f91 1 f64"/>
                <a:gd name="f116" fmla="*/ f92 1 f63"/>
                <a:gd name="f117" fmla="*/ f93 1 f64"/>
                <a:gd name="f118" fmla="*/ f94 1 f63"/>
                <a:gd name="f119" fmla="*/ f95 1 f64"/>
                <a:gd name="f120" fmla="*/ f96 1 f63"/>
                <a:gd name="f121" fmla="*/ f97 1 f64"/>
                <a:gd name="f122" fmla="*/ f98 1 f63"/>
                <a:gd name="f123" fmla="*/ f99 1 f63"/>
                <a:gd name="f124" fmla="*/ f100 1 f64"/>
                <a:gd name="f125" fmla="*/ f101 1 f63"/>
                <a:gd name="f126" fmla="*/ f102 1 f64"/>
                <a:gd name="f127" fmla="*/ f103 1 f63"/>
                <a:gd name="f128" fmla="*/ f104 1 f64"/>
                <a:gd name="f129" fmla="*/ f105 1 f64"/>
                <a:gd name="f130" fmla="*/ f106 f54 1"/>
                <a:gd name="f131" fmla="*/ f107 f54 1"/>
                <a:gd name="f132" fmla="*/ f109 f55 1"/>
                <a:gd name="f133" fmla="*/ f108 f55 1"/>
                <a:gd name="f134" fmla="*/ f110 f54 1"/>
                <a:gd name="f135" fmla="*/ f111 f55 1"/>
                <a:gd name="f136" fmla="*/ f112 f54 1"/>
                <a:gd name="f137" fmla="*/ f113 f55 1"/>
                <a:gd name="f138" fmla="*/ f114 f54 1"/>
                <a:gd name="f139" fmla="*/ f115 f55 1"/>
                <a:gd name="f140" fmla="*/ f116 f54 1"/>
                <a:gd name="f141" fmla="*/ f117 f55 1"/>
                <a:gd name="f142" fmla="*/ f118 f54 1"/>
                <a:gd name="f143" fmla="*/ f119 f55 1"/>
                <a:gd name="f144" fmla="*/ f120 f54 1"/>
                <a:gd name="f145" fmla="*/ f121 f55 1"/>
                <a:gd name="f146" fmla="*/ f122 f54 1"/>
                <a:gd name="f147" fmla="*/ f123 f54 1"/>
                <a:gd name="f148" fmla="*/ f124 f55 1"/>
                <a:gd name="f149" fmla="*/ f125 f54 1"/>
                <a:gd name="f150" fmla="*/ f126 f55 1"/>
                <a:gd name="f151" fmla="*/ f127 f54 1"/>
                <a:gd name="f152" fmla="*/ f128 f55 1"/>
                <a:gd name="f153" fmla="*/ f129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4" y="f135"/>
                </a:cxn>
                <a:cxn ang="f85">
                  <a:pos x="f136" y="f137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3"/>
                </a:cxn>
                <a:cxn ang="f85">
                  <a:pos x="f147" y="f148"/>
                </a:cxn>
                <a:cxn ang="f85">
                  <a:pos x="f149" y="f150"/>
                </a:cxn>
                <a:cxn ang="f85">
                  <a:pos x="f151" y="f152"/>
                </a:cxn>
                <a:cxn ang="f85">
                  <a:pos x="f134" y="f153"/>
                </a:cxn>
                <a:cxn ang="f85">
                  <a:pos x="f134" y="f135"/>
                </a:cxn>
              </a:cxnLst>
              <a:rect l="f130" t="f133" r="f131" b="f132"/>
              <a:pathLst>
                <a:path w="148" h="12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6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7"/>
                    <a:pt x="f33" y="f34"/>
                    <a:pt x="f24" y="f35"/>
                  </a:cubicBezTo>
                  <a:cubicBezTo>
                    <a:pt x="f36" y="f37"/>
                    <a:pt x="f38" y="f39"/>
                    <a:pt x="f40" y="f31"/>
                  </a:cubicBezTo>
                  <a:cubicBezTo>
                    <a:pt x="f41" y="f42"/>
                    <a:pt x="f43" y="f42"/>
                    <a:pt x="f44" y="f42"/>
                  </a:cubicBezTo>
                  <a:cubicBezTo>
                    <a:pt x="f45" y="f22"/>
                    <a:pt x="f5" y="f46"/>
                    <a:pt x="f5" y="f47"/>
                  </a:cubicBezTo>
                  <a:cubicBezTo>
                    <a:pt x="f48" y="f49"/>
                    <a:pt x="f21" y="f8"/>
                    <a:pt x="f43" y="f27"/>
                  </a:cubicBezTo>
                  <a:cubicBezTo>
                    <a:pt x="f50" y="f27"/>
                    <a:pt x="f51" y="f27"/>
                    <a:pt x="f8" y="f52"/>
                  </a:cubicBezTo>
                  <a:cubicBezTo>
                    <a:pt x="f8" y="f15"/>
                    <a:pt x="f8" y="f10"/>
                    <a:pt x="f8" y="f9"/>
                  </a:cubicBezTo>
                  <a:close/>
                </a:path>
              </a:pathLst>
            </a:custGeom>
            <a:solidFill>
              <a:srgbClr val="D6EC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09E157D8-6C08-4E38-B241-C56807593247}"/>
                </a:ext>
              </a:extLst>
            </p:cNvPr>
            <p:cNvSpPr/>
            <p:nvPr/>
          </p:nvSpPr>
          <p:spPr>
            <a:xfrm>
              <a:off x="11323636" y="7180261"/>
              <a:ext cx="712783" cy="5826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"/>
                <a:gd name="f7" fmla="val 84"/>
                <a:gd name="f8" fmla="val 67"/>
                <a:gd name="f9" fmla="val 69"/>
                <a:gd name="f10" fmla="val 25"/>
                <a:gd name="f11" fmla="val 89"/>
                <a:gd name="f12" fmla="val 39"/>
                <a:gd name="f13" fmla="val 101"/>
                <a:gd name="f14" fmla="val 58"/>
                <a:gd name="f15" fmla="val 61"/>
                <a:gd name="f16" fmla="val 64"/>
                <a:gd name="f17" fmla="val 102"/>
                <a:gd name="f18" fmla="val 94"/>
                <a:gd name="f19" fmla="val 74"/>
                <a:gd name="f20" fmla="val 72"/>
                <a:gd name="f21" fmla="val 75"/>
                <a:gd name="f22" fmla="val 73"/>
                <a:gd name="f23" fmla="val 59"/>
                <a:gd name="f24" fmla="val 43"/>
                <a:gd name="f25" fmla="val 78"/>
                <a:gd name="f26" fmla="val 27"/>
                <a:gd name="f27" fmla="val 8"/>
                <a:gd name="f28" fmla="val 12"/>
                <a:gd name="f29" fmla="val 3"/>
                <a:gd name="f30" fmla="val 45"/>
                <a:gd name="f31" fmla="val 32"/>
                <a:gd name="f32" fmla="val 5"/>
                <a:gd name="f33" fmla="val 19"/>
                <a:gd name="f34" fmla="val 21"/>
                <a:gd name="f35" fmla="val 16"/>
                <a:gd name="f36" fmla="val 30"/>
                <a:gd name="f37" fmla="val 15"/>
                <a:gd name="f38" fmla="val 44"/>
                <a:gd name="f39" fmla="val 14"/>
                <a:gd name="f40" fmla="val 57"/>
                <a:gd name="f41" fmla="val 10"/>
                <a:gd name="f42" fmla="+- 0 0 -90"/>
                <a:gd name="f43" fmla="*/ f3 1 103"/>
                <a:gd name="f44" fmla="*/ f4 1 84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03"/>
                <a:gd name="f53" fmla="*/ f49 1 84"/>
                <a:gd name="f54" fmla="*/ 67 f50 1"/>
                <a:gd name="f55" fmla="*/ 0 f49 1"/>
                <a:gd name="f56" fmla="*/ 101 f50 1"/>
                <a:gd name="f57" fmla="*/ 58 f49 1"/>
                <a:gd name="f58" fmla="*/ 102 f50 1"/>
                <a:gd name="f59" fmla="*/ 67 f49 1"/>
                <a:gd name="f60" fmla="*/ 75 f50 1"/>
                <a:gd name="f61" fmla="*/ 73 f49 1"/>
                <a:gd name="f62" fmla="*/ 27 f50 1"/>
                <a:gd name="f63" fmla="*/ 84 f49 1"/>
                <a:gd name="f64" fmla="*/ 3 f50 1"/>
                <a:gd name="f65" fmla="*/ 45 f49 1"/>
                <a:gd name="f66" fmla="*/ 5 f50 1"/>
                <a:gd name="f67" fmla="*/ 25 f49 1"/>
                <a:gd name="f68" fmla="*/ 30 f50 1"/>
                <a:gd name="f69" fmla="*/ 15 f49 1"/>
                <a:gd name="f70" fmla="+- f51 0 f1"/>
                <a:gd name="f71" fmla="*/ f54 1 103"/>
                <a:gd name="f72" fmla="*/ f55 1 84"/>
                <a:gd name="f73" fmla="*/ f56 1 103"/>
                <a:gd name="f74" fmla="*/ f57 1 84"/>
                <a:gd name="f75" fmla="*/ f58 1 103"/>
                <a:gd name="f76" fmla="*/ f59 1 84"/>
                <a:gd name="f77" fmla="*/ f60 1 103"/>
                <a:gd name="f78" fmla="*/ f61 1 84"/>
                <a:gd name="f79" fmla="*/ f62 1 103"/>
                <a:gd name="f80" fmla="*/ f63 1 84"/>
                <a:gd name="f81" fmla="*/ f64 1 103"/>
                <a:gd name="f82" fmla="*/ f65 1 84"/>
                <a:gd name="f83" fmla="*/ f66 1 103"/>
                <a:gd name="f84" fmla="*/ f67 1 84"/>
                <a:gd name="f85" fmla="*/ f68 1 103"/>
                <a:gd name="f86" fmla="*/ f69 1 84"/>
                <a:gd name="f87" fmla="*/ 0 1 f52"/>
                <a:gd name="f88" fmla="*/ f46 1 f52"/>
                <a:gd name="f89" fmla="*/ 0 1 f53"/>
                <a:gd name="f90" fmla="*/ f47 1 f53"/>
                <a:gd name="f91" fmla="*/ f71 1 f52"/>
                <a:gd name="f92" fmla="*/ f72 1 f53"/>
                <a:gd name="f93" fmla="*/ f73 1 f52"/>
                <a:gd name="f94" fmla="*/ f74 1 f53"/>
                <a:gd name="f95" fmla="*/ f75 1 f52"/>
                <a:gd name="f96" fmla="*/ f76 1 f53"/>
                <a:gd name="f97" fmla="*/ f77 1 f52"/>
                <a:gd name="f98" fmla="*/ f78 1 f53"/>
                <a:gd name="f99" fmla="*/ f79 1 f52"/>
                <a:gd name="f100" fmla="*/ f80 1 f53"/>
                <a:gd name="f101" fmla="*/ f81 1 f52"/>
                <a:gd name="f102" fmla="*/ f82 1 f53"/>
                <a:gd name="f103" fmla="*/ f83 1 f52"/>
                <a:gd name="f104" fmla="*/ f84 1 f53"/>
                <a:gd name="f105" fmla="*/ f85 1 f52"/>
                <a:gd name="f106" fmla="*/ f86 1 f53"/>
                <a:gd name="f107" fmla="*/ f87 f43 1"/>
                <a:gd name="f108" fmla="*/ f88 f43 1"/>
                <a:gd name="f109" fmla="*/ f90 f44 1"/>
                <a:gd name="f110" fmla="*/ f89 f44 1"/>
                <a:gd name="f111" fmla="*/ f91 f43 1"/>
                <a:gd name="f112" fmla="*/ f92 f44 1"/>
                <a:gd name="f113" fmla="*/ f93 f43 1"/>
                <a:gd name="f114" fmla="*/ f94 f44 1"/>
                <a:gd name="f115" fmla="*/ f95 f43 1"/>
                <a:gd name="f116" fmla="*/ f96 f44 1"/>
                <a:gd name="f117" fmla="*/ f97 f43 1"/>
                <a:gd name="f118" fmla="*/ f98 f44 1"/>
                <a:gd name="f119" fmla="*/ f99 f43 1"/>
                <a:gd name="f120" fmla="*/ f100 f44 1"/>
                <a:gd name="f121" fmla="*/ f101 f43 1"/>
                <a:gd name="f122" fmla="*/ f102 f44 1"/>
                <a:gd name="f123" fmla="*/ f103 f43 1"/>
                <a:gd name="f124" fmla="*/ f104 f44 1"/>
                <a:gd name="f125" fmla="*/ f105 f43 1"/>
                <a:gd name="f126" fmla="*/ f106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1" y="f112"/>
                </a:cxn>
                <a:cxn ang="f70">
                  <a:pos x="f113" y="f114"/>
                </a:cxn>
                <a:cxn ang="f70">
                  <a:pos x="f115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21" y="f122"/>
                </a:cxn>
                <a:cxn ang="f70">
                  <a:pos x="f123" y="f124"/>
                </a:cxn>
                <a:cxn ang="f70">
                  <a:pos x="f125" y="f126"/>
                </a:cxn>
                <a:cxn ang="f70">
                  <a:pos x="f111" y="f112"/>
                </a:cxn>
              </a:cxnLst>
              <a:rect l="f107" t="f110" r="f108" b="f109"/>
              <a:pathLst>
                <a:path w="103" h="84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6" y="f16"/>
                    <a:pt x="f17" y="f8"/>
                  </a:cubicBezTo>
                  <a:cubicBezTo>
                    <a:pt x="f18" y="f19"/>
                    <a:pt x="f7" y="f20"/>
                    <a:pt x="f21" y="f22"/>
                  </a:cubicBezTo>
                  <a:cubicBezTo>
                    <a:pt x="f23" y="f19"/>
                    <a:pt x="f24" y="f25"/>
                    <a:pt x="f26" y="f7"/>
                  </a:cubicBezTo>
                  <a:cubicBezTo>
                    <a:pt x="f27" y="f25"/>
                    <a:pt x="f28" y="f14"/>
                    <a:pt x="f29" y="f30"/>
                  </a:cubicBezTo>
                  <a:cubicBezTo>
                    <a:pt x="f29" y="f12"/>
                    <a:pt x="f5" y="f31"/>
                    <a:pt x="f32" y="f10"/>
                  </a:cubicBezTo>
                  <a:cubicBezTo>
                    <a:pt x="f28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8" y="f5"/>
                  </a:cubicBezTo>
                  <a:close/>
                </a:path>
              </a:pathLst>
            </a:custGeom>
            <a:solidFill>
              <a:srgbClr val="CCDC8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41673C9A-1223-55C1-60A1-64982E8BF151}"/>
                </a:ext>
              </a:extLst>
            </p:cNvPr>
            <p:cNvSpPr/>
            <p:nvPr/>
          </p:nvSpPr>
          <p:spPr>
            <a:xfrm>
              <a:off x="11253785" y="6902448"/>
              <a:ext cx="623885" cy="4651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67"/>
                <a:gd name="f8" fmla="val 77"/>
                <a:gd name="f9" fmla="val 40"/>
                <a:gd name="f10" fmla="val 76"/>
                <a:gd name="f11" fmla="val 53"/>
                <a:gd name="f12" fmla="val 59"/>
                <a:gd name="f13" fmla="val 56"/>
                <a:gd name="f14" fmla="val 41"/>
                <a:gd name="f15" fmla="val 58"/>
                <a:gd name="f16" fmla="val 29"/>
                <a:gd name="f17" fmla="val 64"/>
                <a:gd name="f18" fmla="val 15"/>
                <a:gd name="f19" fmla="val 48"/>
                <a:gd name="f20" fmla="val 4"/>
                <a:gd name="f21" fmla="val 25"/>
                <a:gd name="f22" fmla="val 19"/>
                <a:gd name="f23" fmla="val 31"/>
                <a:gd name="f24" fmla="val 16"/>
                <a:gd name="f25" fmla="val 38"/>
                <a:gd name="f26" fmla="val 14"/>
                <a:gd name="f27" fmla="val 44"/>
                <a:gd name="f28" fmla="val 12"/>
                <a:gd name="f29" fmla="val 49"/>
                <a:gd name="f30" fmla="val 11"/>
                <a:gd name="f31" fmla="val 55"/>
                <a:gd name="f32" fmla="val 60"/>
                <a:gd name="f33" fmla="val 13"/>
                <a:gd name="f34" fmla="val 61"/>
                <a:gd name="f35" fmla="val 10"/>
                <a:gd name="f36" fmla="val 57"/>
                <a:gd name="f37" fmla="val 5"/>
                <a:gd name="f38" fmla="val 65"/>
                <a:gd name="f39" fmla="val 72"/>
                <a:gd name="f40" fmla="val 80"/>
                <a:gd name="f41" fmla="val 85"/>
                <a:gd name="f42" fmla="val 3"/>
                <a:gd name="f43" fmla="val 86"/>
                <a:gd name="f44" fmla="val 22"/>
                <a:gd name="f45" fmla="val 79"/>
                <a:gd name="f46" fmla="val 30"/>
                <a:gd name="f47" fmla="+- 0 0 -90"/>
                <a:gd name="f48" fmla="*/ f3 1 90"/>
                <a:gd name="f49" fmla="*/ f4 1 67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90"/>
                <a:gd name="f58" fmla="*/ f54 1 67"/>
                <a:gd name="f59" fmla="*/ 77 f55 1"/>
                <a:gd name="f60" fmla="*/ 40 f54 1"/>
                <a:gd name="f61" fmla="*/ 56 f55 1"/>
                <a:gd name="f62" fmla="*/ 59 f54 1"/>
                <a:gd name="f63" fmla="*/ 15 f55 1"/>
                <a:gd name="f64" fmla="*/ 67 f54 1"/>
                <a:gd name="f65" fmla="*/ 25 f55 1"/>
                <a:gd name="f66" fmla="*/ 19 f54 1"/>
                <a:gd name="f67" fmla="*/ 44 f55 1"/>
                <a:gd name="f68" fmla="*/ 12 f54 1"/>
                <a:gd name="f69" fmla="*/ 60 f55 1"/>
                <a:gd name="f70" fmla="*/ 13 f54 1"/>
                <a:gd name="f71" fmla="*/ 61 f55 1"/>
                <a:gd name="f72" fmla="*/ 58 f55 1"/>
                <a:gd name="f73" fmla="*/ 0 f54 1"/>
                <a:gd name="f74" fmla="*/ 80 f55 1"/>
                <a:gd name="f75" fmla="*/ 90 f55 1"/>
                <a:gd name="f76" fmla="+- f56 0 f1"/>
                <a:gd name="f77" fmla="*/ f59 1 90"/>
                <a:gd name="f78" fmla="*/ f60 1 67"/>
                <a:gd name="f79" fmla="*/ f61 1 90"/>
                <a:gd name="f80" fmla="*/ f62 1 67"/>
                <a:gd name="f81" fmla="*/ f63 1 90"/>
                <a:gd name="f82" fmla="*/ f64 1 67"/>
                <a:gd name="f83" fmla="*/ f65 1 90"/>
                <a:gd name="f84" fmla="*/ f66 1 67"/>
                <a:gd name="f85" fmla="*/ f67 1 90"/>
                <a:gd name="f86" fmla="*/ f68 1 67"/>
                <a:gd name="f87" fmla="*/ f69 1 90"/>
                <a:gd name="f88" fmla="*/ f70 1 67"/>
                <a:gd name="f89" fmla="*/ f71 1 90"/>
                <a:gd name="f90" fmla="*/ f72 1 90"/>
                <a:gd name="f91" fmla="*/ f73 1 67"/>
                <a:gd name="f92" fmla="*/ f74 1 90"/>
                <a:gd name="f93" fmla="*/ f75 1 90"/>
                <a:gd name="f94" fmla="*/ 0 1 f57"/>
                <a:gd name="f95" fmla="*/ f51 1 f57"/>
                <a:gd name="f96" fmla="*/ 0 1 f58"/>
                <a:gd name="f97" fmla="*/ f52 1 f58"/>
                <a:gd name="f98" fmla="*/ f77 1 f57"/>
                <a:gd name="f99" fmla="*/ f78 1 f58"/>
                <a:gd name="f100" fmla="*/ f79 1 f57"/>
                <a:gd name="f101" fmla="*/ f80 1 f58"/>
                <a:gd name="f102" fmla="*/ f81 1 f57"/>
                <a:gd name="f103" fmla="*/ f82 1 f58"/>
                <a:gd name="f104" fmla="*/ f83 1 f57"/>
                <a:gd name="f105" fmla="*/ f84 1 f58"/>
                <a:gd name="f106" fmla="*/ f85 1 f57"/>
                <a:gd name="f107" fmla="*/ f86 1 f58"/>
                <a:gd name="f108" fmla="*/ f87 1 f57"/>
                <a:gd name="f109" fmla="*/ f88 1 f58"/>
                <a:gd name="f110" fmla="*/ f89 1 f57"/>
                <a:gd name="f111" fmla="*/ f90 1 f57"/>
                <a:gd name="f112" fmla="*/ f91 1 f58"/>
                <a:gd name="f113" fmla="*/ f92 1 f57"/>
                <a:gd name="f114" fmla="*/ f93 1 f57"/>
                <a:gd name="f115" fmla="*/ f94 f48 1"/>
                <a:gd name="f116" fmla="*/ f95 f48 1"/>
                <a:gd name="f117" fmla="*/ f97 f49 1"/>
                <a:gd name="f118" fmla="*/ f96 f49 1"/>
                <a:gd name="f119" fmla="*/ f98 f48 1"/>
                <a:gd name="f120" fmla="*/ f99 f49 1"/>
                <a:gd name="f121" fmla="*/ f100 f48 1"/>
                <a:gd name="f122" fmla="*/ f101 f49 1"/>
                <a:gd name="f123" fmla="*/ f102 f48 1"/>
                <a:gd name="f124" fmla="*/ f103 f49 1"/>
                <a:gd name="f125" fmla="*/ f104 f48 1"/>
                <a:gd name="f126" fmla="*/ f105 f49 1"/>
                <a:gd name="f127" fmla="*/ f106 f48 1"/>
                <a:gd name="f128" fmla="*/ f107 f49 1"/>
                <a:gd name="f129" fmla="*/ f108 f48 1"/>
                <a:gd name="f130" fmla="*/ f109 f49 1"/>
                <a:gd name="f131" fmla="*/ f110 f48 1"/>
                <a:gd name="f132" fmla="*/ f111 f48 1"/>
                <a:gd name="f133" fmla="*/ f112 f49 1"/>
                <a:gd name="f134" fmla="*/ f113 f48 1"/>
                <a:gd name="f135" fmla="*/ f11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0"/>
                </a:cxn>
                <a:cxn ang="f76">
                  <a:pos x="f132" y="f133"/>
                </a:cxn>
                <a:cxn ang="f76">
                  <a:pos x="f134" y="f133"/>
                </a:cxn>
                <a:cxn ang="f76">
                  <a:pos x="f135" y="f128"/>
                </a:cxn>
                <a:cxn ang="f76">
                  <a:pos x="f119" y="f120"/>
                </a:cxn>
              </a:cxnLst>
              <a:rect l="f115" t="f118" r="f116" b="f117"/>
              <a:pathLst>
                <a:path w="90" h="67">
                  <a:moveTo>
                    <a:pt x="f8" y="f9"/>
                  </a:moveTo>
                  <a:cubicBezTo>
                    <a:pt x="f10" y="f11"/>
                    <a:pt x="f7" y="f12"/>
                    <a:pt x="f13" y="f12"/>
                  </a:cubicBezTo>
                  <a:cubicBezTo>
                    <a:pt x="f14" y="f15"/>
                    <a:pt x="f16" y="f17"/>
                    <a:pt x="f18" y="f7"/>
                  </a:cubicBezTo>
                  <a:cubicBezTo>
                    <a:pt x="f5" y="f19"/>
                    <a:pt x="f20" y="f16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0"/>
                    <a:pt x="f32" y="f33"/>
                  </a:cubicBezTo>
                  <a:cubicBezTo>
                    <a:pt x="f32" y="f33"/>
                    <a:pt x="f34" y="f33"/>
                    <a:pt x="f34" y="f33"/>
                  </a:cubicBezTo>
                  <a:cubicBezTo>
                    <a:pt x="f31" y="f35"/>
                    <a:pt x="f36" y="f37"/>
                    <a:pt x="f15" y="f5"/>
                  </a:cubicBezTo>
                  <a:cubicBezTo>
                    <a:pt x="f38" y="f5"/>
                    <a:pt x="f39" y="f5"/>
                    <a:pt x="f40" y="f5"/>
                  </a:cubicBezTo>
                  <a:cubicBezTo>
                    <a:pt x="f41" y="f42"/>
                    <a:pt x="f6" y="f37"/>
                    <a:pt x="f6" y="f28"/>
                  </a:cubicBezTo>
                  <a:cubicBezTo>
                    <a:pt x="f43" y="f44"/>
                    <a:pt x="f45" y="f46"/>
                    <a:pt x="f8" y="f9"/>
                  </a:cubicBezTo>
                  <a:close/>
                </a:path>
              </a:pathLst>
            </a:custGeom>
            <a:solidFill>
              <a:srgbClr val="F7EE8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EEFB9894-0BF6-EE5C-5386-38598EB915C9}"/>
                </a:ext>
              </a:extLst>
            </p:cNvPr>
            <p:cNvSpPr/>
            <p:nvPr/>
          </p:nvSpPr>
          <p:spPr>
            <a:xfrm>
              <a:off x="11857033" y="6854827"/>
              <a:ext cx="539752" cy="7143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"/>
                <a:gd name="f7" fmla="val 103"/>
                <a:gd name="f8" fmla="val 64"/>
                <a:gd name="f9" fmla="val 42"/>
                <a:gd name="f10" fmla="val 51"/>
                <a:gd name="f11" fmla="val 39"/>
                <a:gd name="f12" fmla="val 34"/>
                <a:gd name="f13" fmla="val 50"/>
                <a:gd name="f14" fmla="val 27"/>
                <a:gd name="f15" fmla="val 65"/>
                <a:gd name="f16" fmla="val 19"/>
                <a:gd name="f17" fmla="val 80"/>
                <a:gd name="f18" fmla="val 29"/>
                <a:gd name="f19" fmla="val 87"/>
                <a:gd name="f20" fmla="val 93"/>
                <a:gd name="f21" fmla="val 45"/>
                <a:gd name="f22" fmla="val 97"/>
                <a:gd name="f23" fmla="val 53"/>
                <a:gd name="f24" fmla="val 98"/>
                <a:gd name="f25" fmla="val 59"/>
                <a:gd name="f26" fmla="val 101"/>
                <a:gd name="f27" fmla="val 24"/>
                <a:gd name="f28" fmla="val 99"/>
                <a:gd name="f29" fmla="val 18"/>
                <a:gd name="f30" fmla="val 81"/>
                <a:gd name="f31" fmla="val 7"/>
                <a:gd name="f32" fmla="val 47"/>
                <a:gd name="f33" fmla="val 37"/>
                <a:gd name="f34" fmla="val 60"/>
                <a:gd name="f35" fmla="val 23"/>
                <a:gd name="f36" fmla="val 31"/>
                <a:gd name="f37" fmla="val 28"/>
                <a:gd name="f38" fmla="val 11"/>
                <a:gd name="f39" fmla="val 46"/>
                <a:gd name="f40" fmla="val 6"/>
                <a:gd name="f41" fmla="val 8"/>
                <a:gd name="f42" fmla="val 33"/>
                <a:gd name="f43" fmla="val 32"/>
                <a:gd name="f44" fmla="val 10"/>
                <a:gd name="f45" fmla="val 48"/>
                <a:gd name="f46" fmla="val 5"/>
                <a:gd name="f47" fmla="val 56"/>
                <a:gd name="f48" fmla="val 2"/>
                <a:gd name="f49" fmla="val 72"/>
                <a:gd name="f50" fmla="val 15"/>
                <a:gd name="f51" fmla="val 74"/>
                <a:gd name="f52" fmla="val 70"/>
                <a:gd name="f53" fmla="val 30"/>
                <a:gd name="f54" fmla="val 68"/>
                <a:gd name="f55" fmla="val 66"/>
                <a:gd name="f56" fmla="val 38"/>
                <a:gd name="f57" fmla="+- 0 0 -90"/>
                <a:gd name="f58" fmla="*/ f3 1 78"/>
                <a:gd name="f59" fmla="*/ f4 1 103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78"/>
                <a:gd name="f68" fmla="*/ f64 1 103"/>
                <a:gd name="f69" fmla="*/ 64 f65 1"/>
                <a:gd name="f70" fmla="*/ 42 f64 1"/>
                <a:gd name="f71" fmla="*/ 27 f65 1"/>
                <a:gd name="f72" fmla="*/ 65 f64 1"/>
                <a:gd name="f73" fmla="*/ 39 f65 1"/>
                <a:gd name="f74" fmla="*/ 93 f64 1"/>
                <a:gd name="f75" fmla="*/ 59 f65 1"/>
                <a:gd name="f76" fmla="*/ 101 f64 1"/>
                <a:gd name="f77" fmla="*/ 18 f65 1"/>
                <a:gd name="f78" fmla="*/ 81 f64 1"/>
                <a:gd name="f79" fmla="*/ 60 f65 1"/>
                <a:gd name="f80" fmla="*/ 24 f64 1"/>
                <a:gd name="f81" fmla="*/ 11 f65 1"/>
                <a:gd name="f82" fmla="*/ 50 f64 1"/>
                <a:gd name="f83" fmla="*/ 8 f65 1"/>
                <a:gd name="f84" fmla="*/ 33 f64 1"/>
                <a:gd name="f85" fmla="*/ 48 f65 1"/>
                <a:gd name="f86" fmla="*/ 5 f64 1"/>
                <a:gd name="f87" fmla="*/ 72 f65 1"/>
                <a:gd name="f88" fmla="*/ 8 f64 1"/>
                <a:gd name="f89" fmla="*/ 70 f65 1"/>
                <a:gd name="f90" fmla="*/ 30 f64 1"/>
                <a:gd name="f91" fmla="+- f66 0 f1"/>
                <a:gd name="f92" fmla="*/ f69 1 78"/>
                <a:gd name="f93" fmla="*/ f70 1 103"/>
                <a:gd name="f94" fmla="*/ f71 1 78"/>
                <a:gd name="f95" fmla="*/ f72 1 103"/>
                <a:gd name="f96" fmla="*/ f73 1 78"/>
                <a:gd name="f97" fmla="*/ f74 1 103"/>
                <a:gd name="f98" fmla="*/ f75 1 78"/>
                <a:gd name="f99" fmla="*/ f76 1 103"/>
                <a:gd name="f100" fmla="*/ f77 1 78"/>
                <a:gd name="f101" fmla="*/ f78 1 103"/>
                <a:gd name="f102" fmla="*/ f79 1 78"/>
                <a:gd name="f103" fmla="*/ f80 1 103"/>
                <a:gd name="f104" fmla="*/ f81 1 78"/>
                <a:gd name="f105" fmla="*/ f82 1 103"/>
                <a:gd name="f106" fmla="*/ f83 1 78"/>
                <a:gd name="f107" fmla="*/ f84 1 103"/>
                <a:gd name="f108" fmla="*/ f85 1 78"/>
                <a:gd name="f109" fmla="*/ f86 1 103"/>
                <a:gd name="f110" fmla="*/ f87 1 78"/>
                <a:gd name="f111" fmla="*/ f88 1 103"/>
                <a:gd name="f112" fmla="*/ f89 1 78"/>
                <a:gd name="f113" fmla="*/ f90 1 103"/>
                <a:gd name="f114" fmla="*/ 0 1 f67"/>
                <a:gd name="f115" fmla="*/ f61 1 f67"/>
                <a:gd name="f116" fmla="*/ 0 1 f68"/>
                <a:gd name="f117" fmla="*/ f62 1 f68"/>
                <a:gd name="f118" fmla="*/ f92 1 f67"/>
                <a:gd name="f119" fmla="*/ f93 1 f68"/>
                <a:gd name="f120" fmla="*/ f94 1 f67"/>
                <a:gd name="f121" fmla="*/ f95 1 f68"/>
                <a:gd name="f122" fmla="*/ f96 1 f67"/>
                <a:gd name="f123" fmla="*/ f97 1 f68"/>
                <a:gd name="f124" fmla="*/ f98 1 f67"/>
                <a:gd name="f125" fmla="*/ f99 1 f68"/>
                <a:gd name="f126" fmla="*/ f100 1 f67"/>
                <a:gd name="f127" fmla="*/ f101 1 f68"/>
                <a:gd name="f128" fmla="*/ f102 1 f67"/>
                <a:gd name="f129" fmla="*/ f103 1 f68"/>
                <a:gd name="f130" fmla="*/ f104 1 f67"/>
                <a:gd name="f131" fmla="*/ f105 1 f68"/>
                <a:gd name="f132" fmla="*/ f106 1 f67"/>
                <a:gd name="f133" fmla="*/ f107 1 f68"/>
                <a:gd name="f134" fmla="*/ f108 1 f67"/>
                <a:gd name="f135" fmla="*/ f109 1 f68"/>
                <a:gd name="f136" fmla="*/ f110 1 f67"/>
                <a:gd name="f137" fmla="*/ f111 1 f68"/>
                <a:gd name="f138" fmla="*/ f112 1 f67"/>
                <a:gd name="f139" fmla="*/ f113 1 f68"/>
                <a:gd name="f140" fmla="*/ f114 f58 1"/>
                <a:gd name="f141" fmla="*/ f115 f58 1"/>
                <a:gd name="f142" fmla="*/ f117 f59 1"/>
                <a:gd name="f143" fmla="*/ f116 f59 1"/>
                <a:gd name="f144" fmla="*/ f118 f58 1"/>
                <a:gd name="f145" fmla="*/ f119 f59 1"/>
                <a:gd name="f146" fmla="*/ f120 f58 1"/>
                <a:gd name="f147" fmla="*/ f121 f59 1"/>
                <a:gd name="f148" fmla="*/ f122 f58 1"/>
                <a:gd name="f149" fmla="*/ f123 f59 1"/>
                <a:gd name="f150" fmla="*/ f124 f58 1"/>
                <a:gd name="f151" fmla="*/ f125 f59 1"/>
                <a:gd name="f152" fmla="*/ f126 f58 1"/>
                <a:gd name="f153" fmla="*/ f127 f59 1"/>
                <a:gd name="f154" fmla="*/ f128 f58 1"/>
                <a:gd name="f155" fmla="*/ f129 f59 1"/>
                <a:gd name="f156" fmla="*/ f130 f58 1"/>
                <a:gd name="f157" fmla="*/ f131 f59 1"/>
                <a:gd name="f158" fmla="*/ f132 f58 1"/>
                <a:gd name="f159" fmla="*/ f133 f59 1"/>
                <a:gd name="f160" fmla="*/ f134 f58 1"/>
                <a:gd name="f161" fmla="*/ f135 f59 1"/>
                <a:gd name="f162" fmla="*/ f136 f58 1"/>
                <a:gd name="f163" fmla="*/ f137 f59 1"/>
                <a:gd name="f164" fmla="*/ f138 f58 1"/>
                <a:gd name="f165" fmla="*/ f13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56" y="f157"/>
                </a:cxn>
                <a:cxn ang="f91">
                  <a:pos x="f158" y="f159"/>
                </a:cxn>
                <a:cxn ang="f91">
                  <a:pos x="f160" y="f161"/>
                </a:cxn>
                <a:cxn ang="f91">
                  <a:pos x="f162" y="f163"/>
                </a:cxn>
                <a:cxn ang="f91">
                  <a:pos x="f164" y="f165"/>
                </a:cxn>
                <a:cxn ang="f91">
                  <a:pos x="f144" y="f145"/>
                </a:cxn>
              </a:cxnLst>
              <a:rect l="f140" t="f143" r="f141" b="f142"/>
              <a:pathLst>
                <a:path w="78" h="10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1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9" y="f7"/>
                    <a:pt x="f27" y="f28"/>
                    <a:pt x="f29" y="f30"/>
                  </a:cubicBezTo>
                  <a:cubicBezTo>
                    <a:pt x="f31" y="f32"/>
                    <a:pt x="f33" y="f11"/>
                    <a:pt x="f34" y="f27"/>
                  </a:cubicBezTo>
                  <a:cubicBezTo>
                    <a:pt x="f11" y="f35"/>
                    <a:pt x="f36" y="f37"/>
                    <a:pt x="f38" y="f13"/>
                  </a:cubicBezTo>
                  <a:cubicBezTo>
                    <a:pt x="f5" y="f39"/>
                    <a:pt x="f40" y="f11"/>
                    <a:pt x="f41" y="f42"/>
                  </a:cubicBezTo>
                  <a:cubicBezTo>
                    <a:pt x="f29" y="f29"/>
                    <a:pt x="f43" y="f44"/>
                    <a:pt x="f45" y="f46"/>
                  </a:cubicBezTo>
                  <a:cubicBezTo>
                    <a:pt x="f47" y="f48"/>
                    <a:pt x="f15" y="f5"/>
                    <a:pt x="f49" y="f41"/>
                  </a:cubicBezTo>
                  <a:cubicBezTo>
                    <a:pt x="f6" y="f50"/>
                    <a:pt x="f51" y="f35"/>
                    <a:pt x="f52" y="f53"/>
                  </a:cubicBezTo>
                  <a:cubicBezTo>
                    <a:pt x="f54" y="f12"/>
                    <a:pt x="f55" y="f56"/>
                    <a:pt x="f8" y="f9"/>
                  </a:cubicBezTo>
                  <a:close/>
                </a:path>
              </a:pathLst>
            </a:custGeom>
            <a:solidFill>
              <a:srgbClr val="F0F2E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546F8446-1538-6075-2FF2-5F609F50526F}"/>
                </a:ext>
              </a:extLst>
            </p:cNvPr>
            <p:cNvSpPr/>
            <p:nvPr/>
          </p:nvSpPr>
          <p:spPr>
            <a:xfrm>
              <a:off x="12023729" y="7581903"/>
              <a:ext cx="858841" cy="1809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"/>
                <a:gd name="f7" fmla="val 26"/>
                <a:gd name="f8" fmla="val 9"/>
                <a:gd name="f9" fmla="val 6"/>
                <a:gd name="f10" fmla="val 3"/>
                <a:gd name="f11" fmla="val 20"/>
                <a:gd name="f12" fmla="val 8"/>
                <a:gd name="f13" fmla="val 41"/>
                <a:gd name="f14" fmla="val 61"/>
                <a:gd name="f15" fmla="val 5"/>
                <a:gd name="f16" fmla="val 83"/>
                <a:gd name="f17" fmla="val 2"/>
                <a:gd name="f18" fmla="val 104"/>
                <a:gd name="f19" fmla="val 1"/>
                <a:gd name="f20" fmla="val 123"/>
                <a:gd name="f21" fmla="val 13"/>
                <a:gd name="f22" fmla="val 14"/>
                <a:gd name="f23" fmla="val 119"/>
                <a:gd name="f24" fmla="val 109"/>
                <a:gd name="f25" fmla="val 22"/>
                <a:gd name="f26" fmla="val 100"/>
                <a:gd name="f27" fmla="val 23"/>
                <a:gd name="f28" fmla="val 92"/>
                <a:gd name="f29" fmla="val 24"/>
                <a:gd name="f30" fmla="val 84"/>
                <a:gd name="f31" fmla="val 76"/>
                <a:gd name="f32" fmla="val 51"/>
                <a:gd name="f33" fmla="val 19"/>
                <a:gd name="f34" fmla="+- 0 0 -90"/>
                <a:gd name="f35" fmla="*/ f3 1 124"/>
                <a:gd name="f36" fmla="*/ f4 1 26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24"/>
                <a:gd name="f45" fmla="*/ f41 1 26"/>
                <a:gd name="f46" fmla="*/ 0 f42 1"/>
                <a:gd name="f47" fmla="*/ 9 f41 1"/>
                <a:gd name="f48" fmla="*/ 0 f41 1"/>
                <a:gd name="f49" fmla="*/ 61 f42 1"/>
                <a:gd name="f50" fmla="*/ 5 f41 1"/>
                <a:gd name="f51" fmla="*/ 123 f42 1"/>
                <a:gd name="f52" fmla="*/ 13 f41 1"/>
                <a:gd name="f53" fmla="*/ 124 f42 1"/>
                <a:gd name="f54" fmla="*/ 14 f41 1"/>
                <a:gd name="f55" fmla="*/ 100 f42 1"/>
                <a:gd name="f56" fmla="*/ 23 f41 1"/>
                <a:gd name="f57" fmla="*/ 76 f42 1"/>
                <a:gd name="f58" fmla="+- f43 0 f1"/>
                <a:gd name="f59" fmla="*/ f46 1 124"/>
                <a:gd name="f60" fmla="*/ f47 1 26"/>
                <a:gd name="f61" fmla="*/ f48 1 26"/>
                <a:gd name="f62" fmla="*/ f49 1 124"/>
                <a:gd name="f63" fmla="*/ f50 1 26"/>
                <a:gd name="f64" fmla="*/ f51 1 124"/>
                <a:gd name="f65" fmla="*/ f52 1 26"/>
                <a:gd name="f66" fmla="*/ f53 1 124"/>
                <a:gd name="f67" fmla="*/ f54 1 26"/>
                <a:gd name="f68" fmla="*/ f55 1 124"/>
                <a:gd name="f69" fmla="*/ f56 1 26"/>
                <a:gd name="f70" fmla="*/ f57 1 124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5"/>
                <a:gd name="f78" fmla="*/ f62 1 f44"/>
                <a:gd name="f79" fmla="*/ f63 1 f45"/>
                <a:gd name="f80" fmla="*/ f64 1 f44"/>
                <a:gd name="f81" fmla="*/ f65 1 f45"/>
                <a:gd name="f82" fmla="*/ f66 1 f44"/>
                <a:gd name="f83" fmla="*/ f67 1 f45"/>
                <a:gd name="f84" fmla="*/ f68 1 f44"/>
                <a:gd name="f85" fmla="*/ f69 1 f45"/>
                <a:gd name="f86" fmla="*/ f70 1 f44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6 1"/>
                <a:gd name="f94" fmla="*/ f78 f35 1"/>
                <a:gd name="f95" fmla="*/ f79 f36 1"/>
                <a:gd name="f96" fmla="*/ f80 f35 1"/>
                <a:gd name="f97" fmla="*/ f81 f36 1"/>
                <a:gd name="f98" fmla="*/ f82 f35 1"/>
                <a:gd name="f99" fmla="*/ f83 f36 1"/>
                <a:gd name="f100" fmla="*/ f84 f35 1"/>
                <a:gd name="f101" fmla="*/ f85 f36 1"/>
                <a:gd name="f102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1" y="f93"/>
                </a:cxn>
                <a:cxn ang="f58">
                  <a:pos x="f94" y="f95"/>
                </a:cxn>
                <a:cxn ang="f58">
                  <a:pos x="f96" y="f97"/>
                </a:cxn>
                <a:cxn ang="f58">
                  <a:pos x="f98" y="f99"/>
                </a:cxn>
                <a:cxn ang="f58">
                  <a:pos x="f100" y="f101"/>
                </a:cxn>
                <a:cxn ang="f58">
                  <a:pos x="f102" y="f101"/>
                </a:cxn>
                <a:cxn ang="f58">
                  <a:pos x="f91" y="f92"/>
                </a:cxn>
              </a:cxnLst>
              <a:rect l="f87" t="f90" r="f88" b="f89"/>
              <a:pathLst>
                <a:path w="124" h="26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2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0" y="f21"/>
                    <a:pt x="f6" y="f22"/>
                    <a:pt x="f6" y="f22"/>
                  </a:cubicBezTo>
                  <a:cubicBezTo>
                    <a:pt x="f23" y="f7"/>
                    <a:pt x="f24" y="f25"/>
                    <a:pt x="f26" y="f27"/>
                  </a:cubicBezTo>
                  <a:cubicBezTo>
                    <a:pt x="f28" y="f29"/>
                    <a:pt x="f30" y="f27"/>
                    <a:pt x="f31" y="f27"/>
                  </a:cubicBezTo>
                  <a:cubicBezTo>
                    <a:pt x="f32" y="f33"/>
                    <a:pt x="f29" y="f33"/>
                    <a:pt x="f5" y="f8"/>
                  </a:cubicBezTo>
                  <a:close/>
                </a:path>
              </a:pathLst>
            </a:custGeom>
            <a:solidFill>
              <a:srgbClr val="D5D89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4F777DA5-BF1B-FF46-D85C-11880C9F9566}"/>
                </a:ext>
              </a:extLst>
            </p:cNvPr>
            <p:cNvSpPr/>
            <p:nvPr/>
          </p:nvSpPr>
          <p:spPr>
            <a:xfrm>
              <a:off x="11836395" y="7083427"/>
              <a:ext cx="96834" cy="2222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32"/>
                <a:gd name="f8" fmla="val 11"/>
                <a:gd name="f9" fmla="val 12"/>
                <a:gd name="f10" fmla="val 6"/>
                <a:gd name="f11" fmla="val 9"/>
                <a:gd name="f12" fmla="val 17"/>
                <a:gd name="f13" fmla="val 13"/>
                <a:gd name="f14" fmla="val 22"/>
                <a:gd name="f15" fmla="val 27"/>
                <a:gd name="f16" fmla="val 10"/>
                <a:gd name="f17" fmla="val 1"/>
                <a:gd name="f18" fmla="val 20"/>
                <a:gd name="f19" fmla="+- 0 0 -90"/>
                <a:gd name="f20" fmla="*/ f3 1 14"/>
                <a:gd name="f21" fmla="*/ f4 1 3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"/>
                <a:gd name="f30" fmla="*/ f26 1 32"/>
                <a:gd name="f31" fmla="*/ 11 f27 1"/>
                <a:gd name="f32" fmla="*/ 0 f26 1"/>
                <a:gd name="f33" fmla="*/ 14 f27 1"/>
                <a:gd name="f34" fmla="*/ 17 f26 1"/>
                <a:gd name="f35" fmla="*/ 10 f27 1"/>
                <a:gd name="f36" fmla="*/ 32 f26 1"/>
                <a:gd name="f37" fmla="+- f28 0 f1"/>
                <a:gd name="f38" fmla="*/ f31 1 14"/>
                <a:gd name="f39" fmla="*/ f32 1 32"/>
                <a:gd name="f40" fmla="*/ f33 1 14"/>
                <a:gd name="f41" fmla="*/ f34 1 32"/>
                <a:gd name="f42" fmla="*/ f35 1 14"/>
                <a:gd name="f43" fmla="*/ f36 1 32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14" h="32">
                  <a:moveTo>
                    <a:pt x="f8" y="f5"/>
                  </a:moveTo>
                  <a:cubicBezTo>
                    <a:pt x="f9" y="f10"/>
                    <a:pt x="f11" y="f9"/>
                    <a:pt x="f6" y="f12"/>
                  </a:cubicBezTo>
                  <a:cubicBezTo>
                    <a:pt x="f13" y="f14"/>
                    <a:pt x="f8" y="f15"/>
                    <a:pt x="f16" y="f7"/>
                  </a:cubicBezTo>
                  <a:cubicBezTo>
                    <a:pt x="f17" y="f18"/>
                    <a:pt x="f5" y="f16"/>
                    <a:pt x="f8" y="f5"/>
                  </a:cubicBezTo>
                  <a:close/>
                </a:path>
              </a:pathLst>
            </a:custGeom>
            <a:solidFill>
              <a:srgbClr val="F9EA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6BD8A1E2-47A1-99DA-1C3D-4DA7531B15A8}"/>
                </a:ext>
              </a:extLst>
            </p:cNvPr>
            <p:cNvSpPr/>
            <p:nvPr/>
          </p:nvSpPr>
          <p:spPr>
            <a:xfrm>
              <a:off x="11807820" y="6875465"/>
              <a:ext cx="180978" cy="111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6"/>
                <a:gd name="f8" fmla="val 10"/>
                <a:gd name="f9" fmla="val 7"/>
                <a:gd name="f10" fmla="val 12"/>
                <a:gd name="f11" fmla="val 3"/>
                <a:gd name="f12" fmla="val 8"/>
                <a:gd name="f13" fmla="val 4"/>
                <a:gd name="f14" fmla="val 9"/>
                <a:gd name="f15" fmla="val 18"/>
                <a:gd name="f16" fmla="val 6"/>
                <a:gd name="f17" fmla="val 21"/>
                <a:gd name="f18" fmla="val 15"/>
                <a:gd name="f19" fmla="val 13"/>
                <a:gd name="f20" fmla="+- 0 0 -90"/>
                <a:gd name="f21" fmla="*/ f3 1 26"/>
                <a:gd name="f22" fmla="*/ f4 1 1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6"/>
                <a:gd name="f31" fmla="*/ f27 1 16"/>
                <a:gd name="f32" fmla="*/ 10 f28 1"/>
                <a:gd name="f33" fmla="*/ 16 f27 1"/>
                <a:gd name="f34" fmla="*/ 0 f28 1"/>
                <a:gd name="f35" fmla="*/ 4 f27 1"/>
                <a:gd name="f36" fmla="*/ 26 f28 1"/>
                <a:gd name="f37" fmla="*/ 6 f27 1"/>
                <a:gd name="f38" fmla="+- f29 0 f1"/>
                <a:gd name="f39" fmla="*/ f32 1 26"/>
                <a:gd name="f40" fmla="*/ f33 1 16"/>
                <a:gd name="f41" fmla="*/ f34 1 26"/>
                <a:gd name="f42" fmla="*/ f35 1 16"/>
                <a:gd name="f43" fmla="*/ f36 1 26"/>
                <a:gd name="f44" fmla="*/ f37 1 16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26" h="16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1"/>
                    <a:pt x="f15" y="f5"/>
                    <a:pt x="f6" y="f16"/>
                  </a:cubicBezTo>
                  <a:cubicBezTo>
                    <a:pt x="f17" y="f8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D7D7D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CCE19A0A-42FC-0758-BA31-E01F7803022A}"/>
                </a:ext>
              </a:extLst>
            </p:cNvPr>
            <p:cNvSpPr/>
            <p:nvPr/>
          </p:nvSpPr>
          <p:spPr>
            <a:xfrm>
              <a:off x="11185526" y="7075490"/>
              <a:ext cx="817565" cy="16573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"/>
                <a:gd name="f7" fmla="val 239"/>
                <a:gd name="f8" fmla="val 26"/>
                <a:gd name="f9" fmla="val 58"/>
                <a:gd name="f10" fmla="val 32"/>
                <a:gd name="f11" fmla="val 71"/>
                <a:gd name="f12" fmla="val 38"/>
                <a:gd name="f13" fmla="val 85"/>
                <a:gd name="f14" fmla="val 45"/>
                <a:gd name="f15" fmla="val 98"/>
                <a:gd name="f16" fmla="val 63"/>
                <a:gd name="f17" fmla="val 68"/>
                <a:gd name="f18" fmla="val 144"/>
                <a:gd name="f19" fmla="val 81"/>
                <a:gd name="f20" fmla="val 167"/>
                <a:gd name="f21" fmla="val 87"/>
                <a:gd name="f22" fmla="val 184"/>
                <a:gd name="f23" fmla="val 94"/>
                <a:gd name="f24" fmla="val 200"/>
                <a:gd name="f25" fmla="val 103"/>
                <a:gd name="f26" fmla="val 215"/>
                <a:gd name="f27" fmla="val 107"/>
                <a:gd name="f28" fmla="val 222"/>
                <a:gd name="f29" fmla="val 116"/>
                <a:gd name="f30" fmla="val 225"/>
                <a:gd name="f31" fmla="val 233"/>
                <a:gd name="f32" fmla="val 117"/>
                <a:gd name="f33" fmla="val 236"/>
                <a:gd name="f34" fmla="val 115"/>
                <a:gd name="f35" fmla="val 238"/>
                <a:gd name="f36" fmla="val 112"/>
                <a:gd name="f37" fmla="val 99"/>
                <a:gd name="f38" fmla="val 235"/>
                <a:gd name="f39" fmla="val 93"/>
                <a:gd name="f40" fmla="val 223"/>
                <a:gd name="f41" fmla="val 213"/>
                <a:gd name="f42" fmla="val 82"/>
                <a:gd name="f43" fmla="val 207"/>
                <a:gd name="f44" fmla="val 80"/>
                <a:gd name="f45" fmla="val 201"/>
                <a:gd name="f46" fmla="val 77"/>
                <a:gd name="f47" fmla="val 194"/>
                <a:gd name="f48" fmla="val 191"/>
                <a:gd name="f49" fmla="val 76"/>
                <a:gd name="f50" fmla="val 187"/>
                <a:gd name="f51" fmla="val 73"/>
                <a:gd name="f52" fmla="val 185"/>
                <a:gd name="f53" fmla="val 72"/>
                <a:gd name="f54" fmla="val 176"/>
                <a:gd name="f55" fmla="val 69"/>
                <a:gd name="f56" fmla="val 174"/>
                <a:gd name="f57" fmla="val 67"/>
                <a:gd name="f58" fmla="val 168"/>
                <a:gd name="f59" fmla="val 65"/>
                <a:gd name="f60" fmla="val 163"/>
                <a:gd name="f61" fmla="val 62"/>
                <a:gd name="f62" fmla="val 158"/>
                <a:gd name="f63" fmla="val 61"/>
                <a:gd name="f64" fmla="val 155"/>
                <a:gd name="f65" fmla="val 153"/>
                <a:gd name="f66" fmla="val 60"/>
                <a:gd name="f67" fmla="val 150"/>
                <a:gd name="f68" fmla="val 59"/>
                <a:gd name="f69" fmla="val 56"/>
                <a:gd name="f70" fmla="val 139"/>
                <a:gd name="f71" fmla="val 52"/>
                <a:gd name="f72" fmla="val 134"/>
                <a:gd name="f73" fmla="val 49"/>
                <a:gd name="f74" fmla="val 132"/>
                <a:gd name="f75" fmla="val 47"/>
                <a:gd name="f76" fmla="val 130"/>
                <a:gd name="f77" fmla="val 127"/>
                <a:gd name="f78" fmla="val 43"/>
                <a:gd name="f79" fmla="val 123"/>
                <a:gd name="f80" fmla="val 40"/>
                <a:gd name="f81" fmla="val 119"/>
                <a:gd name="f82" fmla="val 41"/>
                <a:gd name="f83" fmla="val 113"/>
                <a:gd name="f84" fmla="val 39"/>
                <a:gd name="f85" fmla="val 108"/>
                <a:gd name="f86" fmla="val 36"/>
                <a:gd name="f87" fmla="val 31"/>
                <a:gd name="f88" fmla="val 95"/>
                <a:gd name="f89" fmla="val 29"/>
                <a:gd name="f90" fmla="val 91"/>
                <a:gd name="f91" fmla="val 28"/>
                <a:gd name="f92" fmla="val 27"/>
                <a:gd name="f93" fmla="val 78"/>
                <a:gd name="f94" fmla="val 25"/>
                <a:gd name="f95" fmla="val 75"/>
                <a:gd name="f96" fmla="val 23"/>
                <a:gd name="f97" fmla="val 20"/>
                <a:gd name="f98" fmla="val 19"/>
                <a:gd name="f99" fmla="val 18"/>
                <a:gd name="f100" fmla="val 17"/>
                <a:gd name="f101" fmla="val 14"/>
                <a:gd name="f102" fmla="val 13"/>
                <a:gd name="f103" fmla="val 53"/>
                <a:gd name="f104" fmla="val 10"/>
                <a:gd name="f105" fmla="val 1"/>
                <a:gd name="f106" fmla="val 7"/>
                <a:gd name="f107" fmla="val 3"/>
                <a:gd name="f108" fmla="val 4"/>
                <a:gd name="f109" fmla="val 5"/>
                <a:gd name="f110" fmla="val 6"/>
                <a:gd name="f111" fmla="val 2"/>
                <a:gd name="f112" fmla="val 8"/>
                <a:gd name="f113" fmla="val 21"/>
                <a:gd name="f114" fmla="+- 0 0 -90"/>
                <a:gd name="f115" fmla="*/ f3 1 118"/>
                <a:gd name="f116" fmla="*/ f4 1 239"/>
                <a:gd name="f117" fmla="val f5"/>
                <a:gd name="f118" fmla="val f6"/>
                <a:gd name="f119" fmla="val f7"/>
                <a:gd name="f120" fmla="*/ f114 f0 1"/>
                <a:gd name="f121" fmla="+- f119 0 f117"/>
                <a:gd name="f122" fmla="+- f118 0 f117"/>
                <a:gd name="f123" fmla="*/ f120 1 f2"/>
                <a:gd name="f124" fmla="*/ f122 1 118"/>
                <a:gd name="f125" fmla="*/ f121 1 239"/>
                <a:gd name="f126" fmla="*/ 26 f122 1"/>
                <a:gd name="f127" fmla="*/ 58 f121 1"/>
                <a:gd name="f128" fmla="*/ 45 f122 1"/>
                <a:gd name="f129" fmla="*/ 98 f121 1"/>
                <a:gd name="f130" fmla="*/ 81 f122 1"/>
                <a:gd name="f131" fmla="*/ 167 f121 1"/>
                <a:gd name="f132" fmla="*/ 103 f122 1"/>
                <a:gd name="f133" fmla="*/ 215 f121 1"/>
                <a:gd name="f134" fmla="*/ 118 f122 1"/>
                <a:gd name="f135" fmla="*/ 233 f121 1"/>
                <a:gd name="f136" fmla="*/ 112 f122 1"/>
                <a:gd name="f137" fmla="*/ 239 f121 1"/>
                <a:gd name="f138" fmla="*/ 85 f122 1"/>
                <a:gd name="f139" fmla="*/ 213 f121 1"/>
                <a:gd name="f140" fmla="*/ 77 f122 1"/>
                <a:gd name="f141" fmla="*/ 194 f121 1"/>
                <a:gd name="f142" fmla="*/ 73 f122 1"/>
                <a:gd name="f143" fmla="*/ 185 f121 1"/>
                <a:gd name="f144" fmla="*/ 69 f122 1"/>
                <a:gd name="f145" fmla="*/ 174 f121 1"/>
                <a:gd name="f146" fmla="*/ 62 f122 1"/>
                <a:gd name="f147" fmla="*/ 158 f121 1"/>
                <a:gd name="f148" fmla="*/ 60 f122 1"/>
                <a:gd name="f149" fmla="*/ 150 f121 1"/>
                <a:gd name="f150" fmla="*/ 52 f122 1"/>
                <a:gd name="f151" fmla="*/ 134 f121 1"/>
                <a:gd name="f152" fmla="*/ 127 f121 1"/>
                <a:gd name="f153" fmla="*/ 41 f122 1"/>
                <a:gd name="f154" fmla="*/ 113 f121 1"/>
                <a:gd name="f155" fmla="*/ 36 f122 1"/>
                <a:gd name="f156" fmla="*/ 29 f122 1"/>
                <a:gd name="f157" fmla="*/ 85 f121 1"/>
                <a:gd name="f158" fmla="*/ 25 f122 1"/>
                <a:gd name="f159" fmla="*/ 75 f121 1"/>
                <a:gd name="f160" fmla="*/ 20 f122 1"/>
                <a:gd name="f161" fmla="*/ 65 f121 1"/>
                <a:gd name="f162" fmla="*/ 17 f122 1"/>
                <a:gd name="f163" fmla="*/ 13 f122 1"/>
                <a:gd name="f164" fmla="*/ 49 f121 1"/>
                <a:gd name="f165" fmla="*/ 0 f122 1"/>
                <a:gd name="f166" fmla="*/ 10 f121 1"/>
                <a:gd name="f167" fmla="*/ 5 f122 1"/>
                <a:gd name="f168" fmla="*/ 0 f121 1"/>
                <a:gd name="f169" fmla="*/ 8 f122 1"/>
                <a:gd name="f170" fmla="*/ 5 f121 1"/>
                <a:gd name="f171" fmla="+- f123 0 f1"/>
                <a:gd name="f172" fmla="*/ f126 1 118"/>
                <a:gd name="f173" fmla="*/ f127 1 239"/>
                <a:gd name="f174" fmla="*/ f128 1 118"/>
                <a:gd name="f175" fmla="*/ f129 1 239"/>
                <a:gd name="f176" fmla="*/ f130 1 118"/>
                <a:gd name="f177" fmla="*/ f131 1 239"/>
                <a:gd name="f178" fmla="*/ f132 1 118"/>
                <a:gd name="f179" fmla="*/ f133 1 239"/>
                <a:gd name="f180" fmla="*/ f134 1 118"/>
                <a:gd name="f181" fmla="*/ f135 1 239"/>
                <a:gd name="f182" fmla="*/ f136 1 118"/>
                <a:gd name="f183" fmla="*/ f137 1 239"/>
                <a:gd name="f184" fmla="*/ f138 1 118"/>
                <a:gd name="f185" fmla="*/ f139 1 239"/>
                <a:gd name="f186" fmla="*/ f140 1 118"/>
                <a:gd name="f187" fmla="*/ f141 1 239"/>
                <a:gd name="f188" fmla="*/ f142 1 118"/>
                <a:gd name="f189" fmla="*/ f143 1 239"/>
                <a:gd name="f190" fmla="*/ f144 1 118"/>
                <a:gd name="f191" fmla="*/ f145 1 239"/>
                <a:gd name="f192" fmla="*/ f146 1 118"/>
                <a:gd name="f193" fmla="*/ f147 1 239"/>
                <a:gd name="f194" fmla="*/ f148 1 118"/>
                <a:gd name="f195" fmla="*/ f149 1 239"/>
                <a:gd name="f196" fmla="*/ f150 1 118"/>
                <a:gd name="f197" fmla="*/ f151 1 239"/>
                <a:gd name="f198" fmla="*/ f152 1 239"/>
                <a:gd name="f199" fmla="*/ f153 1 118"/>
                <a:gd name="f200" fmla="*/ f154 1 239"/>
                <a:gd name="f201" fmla="*/ f155 1 118"/>
                <a:gd name="f202" fmla="*/ f156 1 118"/>
                <a:gd name="f203" fmla="*/ f157 1 239"/>
                <a:gd name="f204" fmla="*/ f158 1 118"/>
                <a:gd name="f205" fmla="*/ f159 1 239"/>
                <a:gd name="f206" fmla="*/ f160 1 118"/>
                <a:gd name="f207" fmla="*/ f161 1 239"/>
                <a:gd name="f208" fmla="*/ f162 1 118"/>
                <a:gd name="f209" fmla="*/ f163 1 118"/>
                <a:gd name="f210" fmla="*/ f164 1 239"/>
                <a:gd name="f211" fmla="*/ f165 1 118"/>
                <a:gd name="f212" fmla="*/ f166 1 239"/>
                <a:gd name="f213" fmla="*/ f167 1 118"/>
                <a:gd name="f214" fmla="*/ f168 1 239"/>
                <a:gd name="f215" fmla="*/ f169 1 118"/>
                <a:gd name="f216" fmla="*/ f170 1 239"/>
                <a:gd name="f217" fmla="*/ 0 1 f124"/>
                <a:gd name="f218" fmla="*/ f118 1 f124"/>
                <a:gd name="f219" fmla="*/ 0 1 f125"/>
                <a:gd name="f220" fmla="*/ f119 1 f125"/>
                <a:gd name="f221" fmla="*/ f172 1 f124"/>
                <a:gd name="f222" fmla="*/ f173 1 f125"/>
                <a:gd name="f223" fmla="*/ f174 1 f124"/>
                <a:gd name="f224" fmla="*/ f175 1 f125"/>
                <a:gd name="f225" fmla="*/ f176 1 f124"/>
                <a:gd name="f226" fmla="*/ f177 1 f125"/>
                <a:gd name="f227" fmla="*/ f178 1 f124"/>
                <a:gd name="f228" fmla="*/ f179 1 f125"/>
                <a:gd name="f229" fmla="*/ f180 1 f124"/>
                <a:gd name="f230" fmla="*/ f181 1 f125"/>
                <a:gd name="f231" fmla="*/ f182 1 f124"/>
                <a:gd name="f232" fmla="*/ f183 1 f125"/>
                <a:gd name="f233" fmla="*/ f184 1 f124"/>
                <a:gd name="f234" fmla="*/ f185 1 f125"/>
                <a:gd name="f235" fmla="*/ f186 1 f124"/>
                <a:gd name="f236" fmla="*/ f187 1 f125"/>
                <a:gd name="f237" fmla="*/ f188 1 f124"/>
                <a:gd name="f238" fmla="*/ f189 1 f125"/>
                <a:gd name="f239" fmla="*/ f190 1 f124"/>
                <a:gd name="f240" fmla="*/ f191 1 f125"/>
                <a:gd name="f241" fmla="*/ f192 1 f124"/>
                <a:gd name="f242" fmla="*/ f193 1 f125"/>
                <a:gd name="f243" fmla="*/ f194 1 f124"/>
                <a:gd name="f244" fmla="*/ f195 1 f125"/>
                <a:gd name="f245" fmla="*/ f196 1 f124"/>
                <a:gd name="f246" fmla="*/ f197 1 f125"/>
                <a:gd name="f247" fmla="*/ f198 1 f125"/>
                <a:gd name="f248" fmla="*/ f199 1 f124"/>
                <a:gd name="f249" fmla="*/ f200 1 f125"/>
                <a:gd name="f250" fmla="*/ f201 1 f124"/>
                <a:gd name="f251" fmla="*/ f202 1 f124"/>
                <a:gd name="f252" fmla="*/ f203 1 f125"/>
                <a:gd name="f253" fmla="*/ f204 1 f124"/>
                <a:gd name="f254" fmla="*/ f205 1 f125"/>
                <a:gd name="f255" fmla="*/ f206 1 f124"/>
                <a:gd name="f256" fmla="*/ f207 1 f125"/>
                <a:gd name="f257" fmla="*/ f208 1 f124"/>
                <a:gd name="f258" fmla="*/ f209 1 f124"/>
                <a:gd name="f259" fmla="*/ f210 1 f125"/>
                <a:gd name="f260" fmla="*/ f211 1 f124"/>
                <a:gd name="f261" fmla="*/ f212 1 f125"/>
                <a:gd name="f262" fmla="*/ f213 1 f124"/>
                <a:gd name="f263" fmla="*/ f214 1 f125"/>
                <a:gd name="f264" fmla="*/ f215 1 f124"/>
                <a:gd name="f265" fmla="*/ f216 1 f125"/>
                <a:gd name="f266" fmla="*/ f217 f115 1"/>
                <a:gd name="f267" fmla="*/ f218 f115 1"/>
                <a:gd name="f268" fmla="*/ f220 f116 1"/>
                <a:gd name="f269" fmla="*/ f219 f116 1"/>
                <a:gd name="f270" fmla="*/ f221 f115 1"/>
                <a:gd name="f271" fmla="*/ f222 f116 1"/>
                <a:gd name="f272" fmla="*/ f223 f115 1"/>
                <a:gd name="f273" fmla="*/ f224 f116 1"/>
                <a:gd name="f274" fmla="*/ f225 f115 1"/>
                <a:gd name="f275" fmla="*/ f226 f116 1"/>
                <a:gd name="f276" fmla="*/ f227 f115 1"/>
                <a:gd name="f277" fmla="*/ f228 f116 1"/>
                <a:gd name="f278" fmla="*/ f229 f115 1"/>
                <a:gd name="f279" fmla="*/ f230 f116 1"/>
                <a:gd name="f280" fmla="*/ f231 f115 1"/>
                <a:gd name="f281" fmla="*/ f232 f116 1"/>
                <a:gd name="f282" fmla="*/ f233 f115 1"/>
                <a:gd name="f283" fmla="*/ f234 f116 1"/>
                <a:gd name="f284" fmla="*/ f235 f115 1"/>
                <a:gd name="f285" fmla="*/ f236 f116 1"/>
                <a:gd name="f286" fmla="*/ f237 f115 1"/>
                <a:gd name="f287" fmla="*/ f238 f116 1"/>
                <a:gd name="f288" fmla="*/ f239 f115 1"/>
                <a:gd name="f289" fmla="*/ f240 f116 1"/>
                <a:gd name="f290" fmla="*/ f241 f115 1"/>
                <a:gd name="f291" fmla="*/ f242 f116 1"/>
                <a:gd name="f292" fmla="*/ f243 f115 1"/>
                <a:gd name="f293" fmla="*/ f244 f116 1"/>
                <a:gd name="f294" fmla="*/ f245 f115 1"/>
                <a:gd name="f295" fmla="*/ f246 f116 1"/>
                <a:gd name="f296" fmla="*/ f247 f116 1"/>
                <a:gd name="f297" fmla="*/ f248 f115 1"/>
                <a:gd name="f298" fmla="*/ f249 f116 1"/>
                <a:gd name="f299" fmla="*/ f250 f115 1"/>
                <a:gd name="f300" fmla="*/ f251 f115 1"/>
                <a:gd name="f301" fmla="*/ f252 f116 1"/>
                <a:gd name="f302" fmla="*/ f253 f115 1"/>
                <a:gd name="f303" fmla="*/ f254 f116 1"/>
                <a:gd name="f304" fmla="*/ f255 f115 1"/>
                <a:gd name="f305" fmla="*/ f256 f116 1"/>
                <a:gd name="f306" fmla="*/ f257 f115 1"/>
                <a:gd name="f307" fmla="*/ f258 f115 1"/>
                <a:gd name="f308" fmla="*/ f259 f116 1"/>
                <a:gd name="f309" fmla="*/ f260 f115 1"/>
                <a:gd name="f310" fmla="*/ f261 f116 1"/>
                <a:gd name="f311" fmla="*/ f262 f115 1"/>
                <a:gd name="f312" fmla="*/ f263 f116 1"/>
                <a:gd name="f313" fmla="*/ f264 f115 1"/>
                <a:gd name="f314" fmla="*/ f265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1">
                  <a:pos x="f270" y="f271"/>
                </a:cxn>
                <a:cxn ang="f171">
                  <a:pos x="f272" y="f273"/>
                </a:cxn>
                <a:cxn ang="f171">
                  <a:pos x="f274" y="f275"/>
                </a:cxn>
                <a:cxn ang="f171">
                  <a:pos x="f276" y="f277"/>
                </a:cxn>
                <a:cxn ang="f171">
                  <a:pos x="f278" y="f279"/>
                </a:cxn>
                <a:cxn ang="f171">
                  <a:pos x="f280" y="f281"/>
                </a:cxn>
                <a:cxn ang="f171">
                  <a:pos x="f282" y="f283"/>
                </a:cxn>
                <a:cxn ang="f171">
                  <a:pos x="f284" y="f285"/>
                </a:cxn>
                <a:cxn ang="f171">
                  <a:pos x="f286" y="f287"/>
                </a:cxn>
                <a:cxn ang="f171">
                  <a:pos x="f288" y="f289"/>
                </a:cxn>
                <a:cxn ang="f171">
                  <a:pos x="f290" y="f291"/>
                </a:cxn>
                <a:cxn ang="f171">
                  <a:pos x="f292" y="f293"/>
                </a:cxn>
                <a:cxn ang="f171">
                  <a:pos x="f294" y="f295"/>
                </a:cxn>
                <a:cxn ang="f171">
                  <a:pos x="f272" y="f296"/>
                </a:cxn>
                <a:cxn ang="f171">
                  <a:pos x="f297" y="f298"/>
                </a:cxn>
                <a:cxn ang="f171">
                  <a:pos x="f299" y="f273"/>
                </a:cxn>
                <a:cxn ang="f171">
                  <a:pos x="f300" y="f301"/>
                </a:cxn>
                <a:cxn ang="f171">
                  <a:pos x="f302" y="f303"/>
                </a:cxn>
                <a:cxn ang="f171">
                  <a:pos x="f304" y="f305"/>
                </a:cxn>
                <a:cxn ang="f171">
                  <a:pos x="f306" y="f271"/>
                </a:cxn>
                <a:cxn ang="f171">
                  <a:pos x="f307" y="f308"/>
                </a:cxn>
                <a:cxn ang="f171">
                  <a:pos x="f309" y="f310"/>
                </a:cxn>
                <a:cxn ang="f171">
                  <a:pos x="f311" y="f312"/>
                </a:cxn>
                <a:cxn ang="f171">
                  <a:pos x="f313" y="f314"/>
                </a:cxn>
                <a:cxn ang="f171">
                  <a:pos x="f270" y="f271"/>
                </a:cxn>
              </a:cxnLst>
              <a:rect l="f266" t="f269" r="f267" b="f268"/>
              <a:pathLst>
                <a:path w="118" h="23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33"/>
                    <a:pt x="f34" y="f35"/>
                    <a:pt x="f36" y="f7"/>
                  </a:cubicBezTo>
                  <a:cubicBezTo>
                    <a:pt x="f37" y="f38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6" y="f48"/>
                    <a:pt x="f49" y="f50"/>
                    <a:pt x="f51" y="f52"/>
                  </a:cubicBezTo>
                  <a:cubicBezTo>
                    <a:pt x="f51" y="f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3" y="f65"/>
                    <a:pt x="f66" y="f67"/>
                  </a:cubicBezTo>
                  <a:cubicBezTo>
                    <a:pt x="f68" y="f18"/>
                    <a:pt x="f69" y="f70"/>
                    <a:pt x="f71" y="f72"/>
                  </a:cubicBezTo>
                  <a:cubicBezTo>
                    <a:pt x="f73" y="f74"/>
                    <a:pt x="f75" y="f76"/>
                    <a:pt x="f14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12" y="f25"/>
                    <a:pt x="f86" y="f15"/>
                  </a:cubicBezTo>
                  <a:cubicBezTo>
                    <a:pt x="f87" y="f88"/>
                    <a:pt x="f89" y="f90"/>
                    <a:pt x="f89" y="f13"/>
                  </a:cubicBezTo>
                  <a:cubicBezTo>
                    <a:pt x="f91" y="f42"/>
                    <a:pt x="f92" y="f93"/>
                    <a:pt x="f94" y="f95"/>
                  </a:cubicBezTo>
                  <a:cubicBezTo>
                    <a:pt x="f96" y="f53"/>
                    <a:pt x="f97" y="f55"/>
                    <a:pt x="f97" y="f59"/>
                  </a:cubicBezTo>
                  <a:cubicBezTo>
                    <a:pt x="f98" y="f16"/>
                    <a:pt x="f99" y="f66"/>
                    <a:pt x="f100" y="f9"/>
                  </a:cubicBezTo>
                  <a:cubicBezTo>
                    <a:pt x="f101" y="f69"/>
                    <a:pt x="f102" y="f103"/>
                    <a:pt x="f102" y="f73"/>
                  </a:cubicBezTo>
                  <a:cubicBezTo>
                    <a:pt x="f104" y="f86"/>
                    <a:pt x="f5" y="f94"/>
                    <a:pt x="f5" y="f104"/>
                  </a:cubicBezTo>
                  <a:cubicBezTo>
                    <a:pt x="f105" y="f106"/>
                    <a:pt x="f107" y="f108"/>
                    <a:pt x="f109" y="f5"/>
                  </a:cubicBezTo>
                  <a:cubicBezTo>
                    <a:pt x="f110" y="f111"/>
                    <a:pt x="f112" y="f107"/>
                    <a:pt x="f112" y="f109"/>
                  </a:cubicBezTo>
                  <a:cubicBezTo>
                    <a:pt x="f101" y="f96"/>
                    <a:pt x="f113" y="f80"/>
                    <a:pt x="f8" y="f9"/>
                  </a:cubicBezTo>
                  <a:close/>
                </a:path>
              </a:pathLst>
            </a:custGeom>
            <a:solidFill>
              <a:srgbClr val="A5896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C461478B-183F-7772-B0A6-DD4C3713F0D5}"/>
                </a:ext>
              </a:extLst>
            </p:cNvPr>
            <p:cNvSpPr/>
            <p:nvPr/>
          </p:nvSpPr>
          <p:spPr>
            <a:xfrm>
              <a:off x="11295061" y="7824785"/>
              <a:ext cx="222254" cy="1809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6"/>
                <a:gd name="f8" fmla="val 25"/>
                <a:gd name="f9" fmla="val 5"/>
                <a:gd name="f10" fmla="val 29"/>
                <a:gd name="f11" fmla="val 9"/>
                <a:gd name="f12" fmla="val 31"/>
                <a:gd name="f13" fmla="val 13"/>
                <a:gd name="f14" fmla="val 18"/>
                <a:gd name="f15" fmla="val 24"/>
                <a:gd name="f16" fmla="val 14"/>
                <a:gd name="f17" fmla="val 23"/>
                <a:gd name="f18" fmla="val 1"/>
                <a:gd name="f19" fmla="val 19"/>
                <a:gd name="f20" fmla="val 15"/>
                <a:gd name="f21" fmla="val 4"/>
                <a:gd name="f22" fmla="val 17"/>
                <a:gd name="f23" fmla="+- 0 0 -90"/>
                <a:gd name="f24" fmla="*/ f3 1 32"/>
                <a:gd name="f25" fmla="*/ f4 1 26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32"/>
                <a:gd name="f34" fmla="*/ f30 1 26"/>
                <a:gd name="f35" fmla="*/ 25 f31 1"/>
                <a:gd name="f36" fmla="*/ 5 f30 1"/>
                <a:gd name="f37" fmla="*/ 32 f31 1"/>
                <a:gd name="f38" fmla="*/ 18 f30 1"/>
                <a:gd name="f39" fmla="*/ 5 f31 1"/>
                <a:gd name="f40" fmla="*/ 26 f30 1"/>
                <a:gd name="f41" fmla="*/ 0 f31 1"/>
                <a:gd name="f42" fmla="*/ 15 f30 1"/>
                <a:gd name="f43" fmla="+- f32 0 f1"/>
                <a:gd name="f44" fmla="*/ f35 1 32"/>
                <a:gd name="f45" fmla="*/ f36 1 26"/>
                <a:gd name="f46" fmla="*/ f37 1 32"/>
                <a:gd name="f47" fmla="*/ f38 1 26"/>
                <a:gd name="f48" fmla="*/ f39 1 32"/>
                <a:gd name="f49" fmla="*/ f40 1 26"/>
                <a:gd name="f50" fmla="*/ f41 1 32"/>
                <a:gd name="f51" fmla="*/ f42 1 26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32" h="26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15" y="f8"/>
                    <a:pt x="f16" y="f17"/>
                    <a:pt x="f9" y="f7"/>
                  </a:cubicBezTo>
                  <a:cubicBezTo>
                    <a:pt x="f18" y="f17"/>
                    <a:pt x="f18" y="f19"/>
                    <a:pt x="f5" y="f20"/>
                  </a:cubicBezTo>
                  <a:cubicBezTo>
                    <a:pt x="f21" y="f5"/>
                    <a:pt x="f22" y="f11"/>
                    <a:pt x="f8" y="f9"/>
                  </a:cubicBezTo>
                  <a:close/>
                </a:path>
              </a:pathLst>
            </a:custGeom>
            <a:solidFill>
              <a:srgbClr val="F2EBA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6714C95F-942C-1B35-51F5-99EB391047DC}"/>
                </a:ext>
              </a:extLst>
            </p:cNvPr>
            <p:cNvSpPr/>
            <p:nvPr/>
          </p:nvSpPr>
          <p:spPr>
            <a:xfrm>
              <a:off x="11253785" y="7637461"/>
              <a:ext cx="180978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1"/>
                <a:gd name="f8" fmla="val 19"/>
                <a:gd name="f9" fmla="val 4"/>
                <a:gd name="f10" fmla="val 9"/>
                <a:gd name="f11" fmla="val 24"/>
                <a:gd name="f12" fmla="val 13"/>
                <a:gd name="f13" fmla="val 17"/>
                <a:gd name="f14" fmla="val 18"/>
                <a:gd name="f15" fmla="val 22"/>
                <a:gd name="f16" fmla="val 20"/>
                <a:gd name="f17" fmla="val 1"/>
                <a:gd name="f18" fmla="val 12"/>
                <a:gd name="f19" fmla="val 7"/>
                <a:gd name="f20" fmla="+- 0 0 -90"/>
                <a:gd name="f21" fmla="*/ f3 1 26"/>
                <a:gd name="f22" fmla="*/ f4 1 21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6"/>
                <a:gd name="f31" fmla="*/ f27 1 21"/>
                <a:gd name="f32" fmla="*/ 19 f28 1"/>
                <a:gd name="f33" fmla="*/ 4 f27 1"/>
                <a:gd name="f34" fmla="*/ 26 f28 1"/>
                <a:gd name="f35" fmla="*/ 17 f27 1"/>
                <a:gd name="f36" fmla="*/ 20 f28 1"/>
                <a:gd name="f37" fmla="*/ 20 f27 1"/>
                <a:gd name="f38" fmla="*/ 1 f28 1"/>
                <a:gd name="f39" fmla="*/ 12 f27 1"/>
                <a:gd name="f40" fmla="+- f29 0 f1"/>
                <a:gd name="f41" fmla="*/ f32 1 26"/>
                <a:gd name="f42" fmla="*/ f33 1 21"/>
                <a:gd name="f43" fmla="*/ f34 1 26"/>
                <a:gd name="f44" fmla="*/ f35 1 21"/>
                <a:gd name="f45" fmla="*/ f36 1 26"/>
                <a:gd name="f46" fmla="*/ f37 1 21"/>
                <a:gd name="f47" fmla="*/ f38 1 26"/>
                <a:gd name="f48" fmla="*/ f39 1 21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26" h="21">
                  <a:moveTo>
                    <a:pt x="f8" y="f9"/>
                  </a:moveTo>
                  <a:cubicBezTo>
                    <a:pt x="f7" y="f10"/>
                    <a:pt x="f11" y="f12"/>
                    <a:pt x="f6" y="f13"/>
                  </a:cubicBezTo>
                  <a:cubicBezTo>
                    <a:pt x="f11" y="f14"/>
                    <a:pt x="f15" y="f16"/>
                    <a:pt x="f16" y="f16"/>
                  </a:cubicBezTo>
                  <a:cubicBezTo>
                    <a:pt x="f12" y="f13"/>
                    <a:pt x="f17" y="f7"/>
                    <a:pt x="f17" y="f18"/>
                  </a:cubicBezTo>
                  <a:cubicBezTo>
                    <a:pt x="f5" y="f5"/>
                    <a:pt x="f12" y="f19"/>
                    <a:pt x="f8" y="f9"/>
                  </a:cubicBezTo>
                  <a:close/>
                </a:path>
              </a:pathLst>
            </a:custGeom>
            <a:solidFill>
              <a:srgbClr val="E1E8A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CB44D274-346B-7CF0-BE12-B25BF40EECC0}"/>
                </a:ext>
              </a:extLst>
            </p:cNvPr>
            <p:cNvSpPr/>
            <p:nvPr/>
          </p:nvSpPr>
          <p:spPr>
            <a:xfrm>
              <a:off x="11185526" y="7505696"/>
              <a:ext cx="173041" cy="1397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0"/>
                <a:gd name="f8" fmla="val 3"/>
                <a:gd name="f9" fmla="val 24"/>
                <a:gd name="f10" fmla="val 5"/>
                <a:gd name="f11" fmla="val 9"/>
                <a:gd name="f12" fmla="val 13"/>
                <a:gd name="f13" fmla="val 23"/>
                <a:gd name="f14" fmla="val 21"/>
                <a:gd name="f15" fmla="val 19"/>
                <a:gd name="f16" fmla="val 12"/>
                <a:gd name="f17" fmla="val 8"/>
                <a:gd name="f18" fmla="val 6"/>
                <a:gd name="f19" fmla="+- 0 0 -90"/>
                <a:gd name="f20" fmla="*/ f3 1 25"/>
                <a:gd name="f21" fmla="*/ f4 1 2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0"/>
                <a:gd name="f31" fmla="*/ 20 f27 1"/>
                <a:gd name="f32" fmla="*/ 3 f26 1"/>
                <a:gd name="f33" fmla="*/ 25 f27 1"/>
                <a:gd name="f34" fmla="*/ 13 f26 1"/>
                <a:gd name="f35" fmla="*/ 19 f27 1"/>
                <a:gd name="f36" fmla="*/ 12 f26 1"/>
                <a:gd name="f37" fmla="*/ 0 f27 1"/>
                <a:gd name="f38" fmla="*/ 8 f26 1"/>
                <a:gd name="f39" fmla="+- f28 0 f1"/>
                <a:gd name="f40" fmla="*/ f31 1 25"/>
                <a:gd name="f41" fmla="*/ f32 1 20"/>
                <a:gd name="f42" fmla="*/ f33 1 25"/>
                <a:gd name="f43" fmla="*/ f34 1 20"/>
                <a:gd name="f44" fmla="*/ f35 1 25"/>
                <a:gd name="f45" fmla="*/ f36 1 20"/>
                <a:gd name="f46" fmla="*/ f37 1 25"/>
                <a:gd name="f47" fmla="*/ f38 1 20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25" h="20">
                  <a:moveTo>
                    <a:pt x="f7" y="f8"/>
                  </a:moveTo>
                  <a:cubicBezTo>
                    <a:pt x="f9" y="f10"/>
                    <a:pt x="f6" y="f11"/>
                    <a:pt x="f6" y="f12"/>
                  </a:cubicBezTo>
                  <a:cubicBezTo>
                    <a:pt x="f13" y="f12"/>
                    <a:pt x="f14" y="f12"/>
                    <a:pt x="f15" y="f16"/>
                  </a:cubicBezTo>
                  <a:cubicBezTo>
                    <a:pt x="f12" y="f11"/>
                    <a:pt x="f5" y="f7"/>
                    <a:pt x="f5" y="f17"/>
                  </a:cubicBezTo>
                  <a:cubicBezTo>
                    <a:pt x="f5" y="f5"/>
                    <a:pt x="f12" y="f18"/>
                    <a:pt x="f7" y="f8"/>
                  </a:cubicBezTo>
                  <a:close/>
                </a:path>
              </a:pathLst>
            </a:custGeom>
            <a:solidFill>
              <a:srgbClr val="D3AAC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C7D16A79-00FF-3FC5-73C2-811B9D41EC67}"/>
                </a:ext>
              </a:extLst>
            </p:cNvPr>
            <p:cNvSpPr/>
            <p:nvPr/>
          </p:nvSpPr>
          <p:spPr>
            <a:xfrm>
              <a:off x="11142658" y="7402516"/>
              <a:ext cx="160340" cy="96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4"/>
                <a:gd name="f8" fmla="val 19"/>
                <a:gd name="f9" fmla="val 2"/>
                <a:gd name="f10" fmla="val 22"/>
                <a:gd name="f11" fmla="val 4"/>
                <a:gd name="f12" fmla="val 8"/>
                <a:gd name="f13" fmla="val 11"/>
                <a:gd name="f14" fmla="val 16"/>
                <a:gd name="f15" fmla="val 10"/>
                <a:gd name="f16" fmla="val 5"/>
                <a:gd name="f17" fmla="val 13"/>
                <a:gd name="f18" fmla="+- 0 0 -90"/>
                <a:gd name="f19" fmla="*/ f3 1 23"/>
                <a:gd name="f20" fmla="*/ f4 1 14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3"/>
                <a:gd name="f29" fmla="*/ f25 1 14"/>
                <a:gd name="f30" fmla="*/ 19 f26 1"/>
                <a:gd name="f31" fmla="*/ 2 f25 1"/>
                <a:gd name="f32" fmla="*/ 23 f26 1"/>
                <a:gd name="f33" fmla="*/ 11 f25 1"/>
                <a:gd name="f34" fmla="*/ 0 f26 1"/>
                <a:gd name="f35" fmla="*/ 8 f25 1"/>
                <a:gd name="f36" fmla="+- f27 0 f1"/>
                <a:gd name="f37" fmla="*/ f30 1 23"/>
                <a:gd name="f38" fmla="*/ f31 1 14"/>
                <a:gd name="f39" fmla="*/ f32 1 23"/>
                <a:gd name="f40" fmla="*/ f33 1 14"/>
                <a:gd name="f41" fmla="*/ f34 1 23"/>
                <a:gd name="f42" fmla="*/ f35 1 14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23" h="14">
                  <a:moveTo>
                    <a:pt x="f8" y="f9"/>
                  </a:moveTo>
                  <a:cubicBezTo>
                    <a:pt x="f10" y="f11"/>
                    <a:pt x="f6" y="f12"/>
                    <a:pt x="f6" y="f13"/>
                  </a:cubicBezTo>
                  <a:cubicBezTo>
                    <a:pt x="f14" y="f15"/>
                    <a:pt x="f12" y="f7"/>
                    <a:pt x="f5" y="f12"/>
                  </a:cubicBezTo>
                  <a:cubicBezTo>
                    <a:pt x="f16" y="f5"/>
                    <a:pt x="f17" y="f11"/>
                    <a:pt x="f8" y="f9"/>
                  </a:cubicBezTo>
                  <a:close/>
                </a:path>
              </a:pathLst>
            </a:custGeom>
            <a:solidFill>
              <a:srgbClr val="ECEC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675936A9-A2BF-9342-D299-FCADB3112CA7}"/>
                </a:ext>
              </a:extLst>
            </p:cNvPr>
            <p:cNvSpPr/>
            <p:nvPr/>
          </p:nvSpPr>
          <p:spPr>
            <a:xfrm>
              <a:off x="12522195" y="7678738"/>
              <a:ext cx="846140" cy="5699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82"/>
                <a:gd name="f8" fmla="val 3"/>
                <a:gd name="f9" fmla="val 5"/>
                <a:gd name="f10" fmla="val 19"/>
                <a:gd name="f11" fmla="val 36"/>
                <a:gd name="f12" fmla="val 6"/>
                <a:gd name="f13" fmla="val 52"/>
                <a:gd name="f14" fmla="val 65"/>
                <a:gd name="f15" fmla="val 78"/>
                <a:gd name="f16" fmla="val 91"/>
                <a:gd name="f17" fmla="val 9"/>
                <a:gd name="f18" fmla="val 97"/>
                <a:gd name="f19" fmla="val 15"/>
                <a:gd name="f20" fmla="val 103"/>
                <a:gd name="f21" fmla="val 21"/>
                <a:gd name="f22" fmla="val 109"/>
                <a:gd name="f23" fmla="val 27"/>
                <a:gd name="f24" fmla="val 114"/>
                <a:gd name="f25" fmla="val 45"/>
                <a:gd name="f26" fmla="val 118"/>
                <a:gd name="f27" fmla="val 57"/>
                <a:gd name="f28" fmla="val 111"/>
                <a:gd name="f29" fmla="val 66"/>
                <a:gd name="f30" fmla="val 100"/>
                <a:gd name="f31" fmla="val 63"/>
                <a:gd name="f32" fmla="val 80"/>
                <a:gd name="f33" fmla="val 69"/>
                <a:gd name="f34" fmla="val 71"/>
                <a:gd name="f35" fmla="val 61"/>
                <a:gd name="f36" fmla="val 79"/>
                <a:gd name="f37" fmla="val 54"/>
                <a:gd name="f38" fmla="val 50"/>
                <a:gd name="f39" fmla="val 77"/>
                <a:gd name="f40" fmla="val 46"/>
                <a:gd name="f41" fmla="val 73"/>
                <a:gd name="f42" fmla="val 35"/>
                <a:gd name="f43" fmla="val 22"/>
                <a:gd name="f44" fmla="val 41"/>
                <a:gd name="f45" fmla="val 11"/>
                <a:gd name="f46" fmla="val 25"/>
                <a:gd name="f47" fmla="val 7"/>
                <a:gd name="f48" fmla="val 14"/>
                <a:gd name="f49" fmla="+- 0 0 -90"/>
                <a:gd name="f50" fmla="*/ f3 1 122"/>
                <a:gd name="f51" fmla="*/ f4 1 82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122"/>
                <a:gd name="f60" fmla="*/ f56 1 82"/>
                <a:gd name="f61" fmla="*/ 3 f57 1"/>
                <a:gd name="f62" fmla="*/ 5 f56 1"/>
                <a:gd name="f63" fmla="*/ 52 f57 1"/>
                <a:gd name="f64" fmla="*/ 0 f56 1"/>
                <a:gd name="f65" fmla="*/ 91 f57 1"/>
                <a:gd name="f66" fmla="*/ 9 f56 1"/>
                <a:gd name="f67" fmla="*/ 109 f57 1"/>
                <a:gd name="f68" fmla="*/ 27 f56 1"/>
                <a:gd name="f69" fmla="*/ 118 f57 1"/>
                <a:gd name="f70" fmla="*/ 57 f56 1"/>
                <a:gd name="f71" fmla="*/ 65 f56 1"/>
                <a:gd name="f72" fmla="*/ 61 f57 1"/>
                <a:gd name="f73" fmla="*/ 79 f56 1"/>
                <a:gd name="f74" fmla="*/ 46 f57 1"/>
                <a:gd name="f75" fmla="*/ 73 f56 1"/>
                <a:gd name="f76" fmla="*/ 11 f57 1"/>
                <a:gd name="f77" fmla="*/ 25 f56 1"/>
                <a:gd name="f78" fmla="+- f58 0 f1"/>
                <a:gd name="f79" fmla="*/ f61 1 122"/>
                <a:gd name="f80" fmla="*/ f62 1 82"/>
                <a:gd name="f81" fmla="*/ f63 1 122"/>
                <a:gd name="f82" fmla="*/ f64 1 82"/>
                <a:gd name="f83" fmla="*/ f65 1 122"/>
                <a:gd name="f84" fmla="*/ f66 1 82"/>
                <a:gd name="f85" fmla="*/ f67 1 122"/>
                <a:gd name="f86" fmla="*/ f68 1 82"/>
                <a:gd name="f87" fmla="*/ f69 1 122"/>
                <a:gd name="f88" fmla="*/ f70 1 82"/>
                <a:gd name="f89" fmla="*/ f71 1 82"/>
                <a:gd name="f90" fmla="*/ f72 1 122"/>
                <a:gd name="f91" fmla="*/ f73 1 82"/>
                <a:gd name="f92" fmla="*/ f74 1 122"/>
                <a:gd name="f93" fmla="*/ f75 1 82"/>
                <a:gd name="f94" fmla="*/ f76 1 122"/>
                <a:gd name="f95" fmla="*/ f77 1 82"/>
                <a:gd name="f96" fmla="*/ 0 1 f59"/>
                <a:gd name="f97" fmla="*/ f53 1 f59"/>
                <a:gd name="f98" fmla="*/ 0 1 f60"/>
                <a:gd name="f99" fmla="*/ f54 1 f60"/>
                <a:gd name="f100" fmla="*/ f79 1 f59"/>
                <a:gd name="f101" fmla="*/ f80 1 f60"/>
                <a:gd name="f102" fmla="*/ f81 1 f59"/>
                <a:gd name="f103" fmla="*/ f82 1 f60"/>
                <a:gd name="f104" fmla="*/ f83 1 f59"/>
                <a:gd name="f105" fmla="*/ f84 1 f60"/>
                <a:gd name="f106" fmla="*/ f85 1 f59"/>
                <a:gd name="f107" fmla="*/ f86 1 f60"/>
                <a:gd name="f108" fmla="*/ f87 1 f59"/>
                <a:gd name="f109" fmla="*/ f88 1 f60"/>
                <a:gd name="f110" fmla="*/ f89 1 f60"/>
                <a:gd name="f111" fmla="*/ f90 1 f59"/>
                <a:gd name="f112" fmla="*/ f91 1 f60"/>
                <a:gd name="f113" fmla="*/ f92 1 f59"/>
                <a:gd name="f114" fmla="*/ f93 1 f60"/>
                <a:gd name="f115" fmla="*/ f94 1 f59"/>
                <a:gd name="f116" fmla="*/ f95 1 f60"/>
                <a:gd name="f117" fmla="*/ f96 f50 1"/>
                <a:gd name="f118" fmla="*/ f97 f50 1"/>
                <a:gd name="f119" fmla="*/ f99 f51 1"/>
                <a:gd name="f120" fmla="*/ f98 f51 1"/>
                <a:gd name="f121" fmla="*/ f100 f50 1"/>
                <a:gd name="f122" fmla="*/ f101 f51 1"/>
                <a:gd name="f123" fmla="*/ f102 f50 1"/>
                <a:gd name="f124" fmla="*/ f103 f51 1"/>
                <a:gd name="f125" fmla="*/ f104 f50 1"/>
                <a:gd name="f126" fmla="*/ f105 f51 1"/>
                <a:gd name="f127" fmla="*/ f106 f50 1"/>
                <a:gd name="f128" fmla="*/ f107 f51 1"/>
                <a:gd name="f129" fmla="*/ f108 f50 1"/>
                <a:gd name="f130" fmla="*/ f109 f51 1"/>
                <a:gd name="f131" fmla="*/ f110 f51 1"/>
                <a:gd name="f132" fmla="*/ f111 f50 1"/>
                <a:gd name="f133" fmla="*/ f112 f51 1"/>
                <a:gd name="f134" fmla="*/ f113 f50 1"/>
                <a:gd name="f135" fmla="*/ f114 f51 1"/>
                <a:gd name="f136" fmla="*/ f115 f50 1"/>
                <a:gd name="f137" fmla="*/ f116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1" y="f122"/>
                </a:cxn>
                <a:cxn ang="f78">
                  <a:pos x="f123" y="f124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25" y="f131"/>
                </a:cxn>
                <a:cxn ang="f78">
                  <a:pos x="f132" y="f133"/>
                </a:cxn>
                <a:cxn ang="f78">
                  <a:pos x="f134" y="f135"/>
                </a:cxn>
                <a:cxn ang="f78">
                  <a:pos x="f136" y="f137"/>
                </a:cxn>
                <a:cxn ang="f78">
                  <a:pos x="f121" y="f122"/>
                </a:cxn>
              </a:cxnLst>
              <a:rect l="f117" t="f120" r="f118" b="f119"/>
              <a:pathLst>
                <a:path w="122" h="82">
                  <a:moveTo>
                    <a:pt x="f8" y="f9"/>
                  </a:moveTo>
                  <a:cubicBezTo>
                    <a:pt x="f10" y="f5"/>
                    <a:pt x="f11" y="f12"/>
                    <a:pt x="f13" y="f5"/>
                  </a:cubicBezTo>
                  <a:cubicBezTo>
                    <a:pt x="f14" y="f8"/>
                    <a:pt x="f15" y="f12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11"/>
                    <a:pt x="f6" y="f25"/>
                    <a:pt x="f26" y="f27"/>
                  </a:cubicBezTo>
                  <a:cubicBezTo>
                    <a:pt x="f28" y="f29"/>
                    <a:pt x="f30" y="f31"/>
                    <a:pt x="f16" y="f14"/>
                  </a:cubicBezTo>
                  <a:cubicBezTo>
                    <a:pt x="f32" y="f33"/>
                    <a:pt x="f33" y="f34"/>
                    <a:pt x="f35" y="f36"/>
                  </a:cubicBezTo>
                  <a:cubicBezTo>
                    <a:pt x="f37" y="f7"/>
                    <a:pt x="f38" y="f39"/>
                    <a:pt x="f40" y="f41"/>
                  </a:cubicBezTo>
                  <a:cubicBezTo>
                    <a:pt x="f42" y="f27"/>
                    <a:pt x="f43" y="f44"/>
                    <a:pt x="f45" y="f46"/>
                  </a:cubicBezTo>
                  <a:cubicBezTo>
                    <a:pt x="f47" y="f10"/>
                    <a:pt x="f5" y="f48"/>
                    <a:pt x="f8" y="f9"/>
                  </a:cubicBezTo>
                  <a:close/>
                </a:path>
              </a:pathLst>
            </a:custGeom>
            <a:solidFill>
              <a:srgbClr val="D3A7C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F479B432-12B5-ACD8-5681-611FA53F51FF}"/>
                </a:ext>
              </a:extLst>
            </p:cNvPr>
            <p:cNvSpPr/>
            <p:nvPr/>
          </p:nvSpPr>
          <p:spPr>
            <a:xfrm>
              <a:off x="11358567" y="6875465"/>
              <a:ext cx="325434" cy="1730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5"/>
                <a:gd name="f8" fmla="val 43"/>
                <a:gd name="f9" fmla="val 4"/>
                <a:gd name="f10" fmla="val 7"/>
                <a:gd name="f11" fmla="val 11"/>
                <a:gd name="f12" fmla="val 15"/>
                <a:gd name="f13" fmla="val 29"/>
                <a:gd name="f14" fmla="val 18"/>
                <a:gd name="f15" fmla="val 12"/>
                <a:gd name="f16" fmla="val 10"/>
                <a:gd name="f17" fmla="val 1"/>
                <a:gd name="f18" fmla="val 9"/>
                <a:gd name="f19" fmla="val 28"/>
                <a:gd name="f20" fmla="+- 0 0 -90"/>
                <a:gd name="f21" fmla="*/ f3 1 47"/>
                <a:gd name="f22" fmla="*/ f4 1 2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47"/>
                <a:gd name="f31" fmla="*/ f27 1 25"/>
                <a:gd name="f32" fmla="*/ 43 f28 1"/>
                <a:gd name="f33" fmla="*/ 4 f27 1"/>
                <a:gd name="f34" fmla="*/ 15 f27 1"/>
                <a:gd name="f35" fmla="*/ 0 f28 1"/>
                <a:gd name="f36" fmla="*/ 1 f28 1"/>
                <a:gd name="f37" fmla="*/ 7 f27 1"/>
                <a:gd name="f38" fmla="+- f29 0 f1"/>
                <a:gd name="f39" fmla="*/ f32 1 47"/>
                <a:gd name="f40" fmla="*/ f33 1 25"/>
                <a:gd name="f41" fmla="*/ f34 1 25"/>
                <a:gd name="f42" fmla="*/ f35 1 47"/>
                <a:gd name="f43" fmla="*/ f36 1 47"/>
                <a:gd name="f44" fmla="*/ f37 1 2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1"/>
                <a:gd name="f52" fmla="*/ f42 1 f30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2 1"/>
                <a:gd name="f62" fmla="*/ f52 f21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59" y="f61"/>
                </a:cxn>
                <a:cxn ang="f38">
                  <a:pos x="f62" y="f61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47" h="25">
                  <a:moveTo>
                    <a:pt x="f8" y="f9"/>
                  </a:moveTo>
                  <a:cubicBezTo>
                    <a:pt x="f6" y="f10"/>
                    <a:pt x="f6" y="f11"/>
                    <a:pt x="f8" y="f12"/>
                  </a:cubicBezTo>
                  <a:cubicBezTo>
                    <a:pt x="f13" y="f14"/>
                    <a:pt x="f12" y="f7"/>
                    <a:pt x="f5" y="f12"/>
                  </a:cubicBezTo>
                  <a:cubicBezTo>
                    <a:pt x="f5" y="f15"/>
                    <a:pt x="f5" y="f16"/>
                    <a:pt x="f17" y="f10"/>
                  </a:cubicBezTo>
                  <a:cubicBezTo>
                    <a:pt x="f12" y="f18"/>
                    <a:pt x="f19" y="f5"/>
                    <a:pt x="f8" y="f9"/>
                  </a:cubicBezTo>
                  <a:close/>
                </a:path>
              </a:pathLst>
            </a:custGeom>
            <a:solidFill>
              <a:srgbClr val="FAEAD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556B6F5C-5318-07D5-085A-9BA2EE8E2D32}"/>
                </a:ext>
              </a:extLst>
            </p:cNvPr>
            <p:cNvSpPr/>
            <p:nvPr/>
          </p:nvSpPr>
          <p:spPr>
            <a:xfrm>
              <a:off x="11218865" y="6978645"/>
              <a:ext cx="547689" cy="1397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20"/>
                <a:gd name="f8" fmla="val 35"/>
                <a:gd name="f9" fmla="val 49"/>
                <a:gd name="f10" fmla="val 63"/>
                <a:gd name="f11" fmla="val 68"/>
                <a:gd name="f12" fmla="val 74"/>
                <a:gd name="f13" fmla="val 1"/>
                <a:gd name="f14" fmla="val 2"/>
                <a:gd name="f15" fmla="val 3"/>
                <a:gd name="f16" fmla="val 70"/>
                <a:gd name="f17" fmla="val 61"/>
                <a:gd name="f18" fmla="val 4"/>
                <a:gd name="f19" fmla="val 52"/>
                <a:gd name="f20" fmla="val 33"/>
                <a:gd name="f21" fmla="val 18"/>
                <a:gd name="f22" fmla="val 17"/>
                <a:gd name="f23" fmla="val 16"/>
                <a:gd name="f24" fmla="val 14"/>
                <a:gd name="f25" fmla="val 5"/>
                <a:gd name="f26" fmla="val 13"/>
                <a:gd name="f27" fmla="+- 0 0 -90"/>
                <a:gd name="f28" fmla="*/ f3 1 79"/>
                <a:gd name="f29" fmla="*/ f4 1 20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79"/>
                <a:gd name="f38" fmla="*/ f34 1 20"/>
                <a:gd name="f39" fmla="*/ 20 f35 1"/>
                <a:gd name="f40" fmla="*/ 0 f34 1"/>
                <a:gd name="f41" fmla="*/ 63 f35 1"/>
                <a:gd name="f42" fmla="*/ 79 f35 1"/>
                <a:gd name="f43" fmla="*/ 1 f34 1"/>
                <a:gd name="f44" fmla="*/ 3 f34 1"/>
                <a:gd name="f45" fmla="*/ 52 f35 1"/>
                <a:gd name="f46" fmla="*/ 4 f34 1"/>
                <a:gd name="f47" fmla="*/ 0 f35 1"/>
                <a:gd name="f48" fmla="*/ 20 f34 1"/>
                <a:gd name="f49" fmla="*/ 14 f34 1"/>
                <a:gd name="f50" fmla="+- f36 0 f1"/>
                <a:gd name="f51" fmla="*/ f39 1 79"/>
                <a:gd name="f52" fmla="*/ f40 1 20"/>
                <a:gd name="f53" fmla="*/ f41 1 79"/>
                <a:gd name="f54" fmla="*/ f42 1 79"/>
                <a:gd name="f55" fmla="*/ f43 1 20"/>
                <a:gd name="f56" fmla="*/ f44 1 20"/>
                <a:gd name="f57" fmla="*/ f45 1 79"/>
                <a:gd name="f58" fmla="*/ f46 1 20"/>
                <a:gd name="f59" fmla="*/ f47 1 79"/>
                <a:gd name="f60" fmla="*/ f48 1 20"/>
                <a:gd name="f61" fmla="*/ f49 1 20"/>
                <a:gd name="f62" fmla="*/ 0 1 f37"/>
                <a:gd name="f63" fmla="*/ f31 1 f37"/>
                <a:gd name="f64" fmla="*/ 0 1 f38"/>
                <a:gd name="f65" fmla="*/ f32 1 f38"/>
                <a:gd name="f66" fmla="*/ f51 1 f37"/>
                <a:gd name="f67" fmla="*/ f52 1 f38"/>
                <a:gd name="f68" fmla="*/ f53 1 f37"/>
                <a:gd name="f69" fmla="*/ f54 1 f37"/>
                <a:gd name="f70" fmla="*/ f55 1 f38"/>
                <a:gd name="f71" fmla="*/ f56 1 f38"/>
                <a:gd name="f72" fmla="*/ f57 1 f37"/>
                <a:gd name="f73" fmla="*/ f58 1 f38"/>
                <a:gd name="f74" fmla="*/ f59 1 f37"/>
                <a:gd name="f75" fmla="*/ f60 1 f38"/>
                <a:gd name="f76" fmla="*/ f61 1 f38"/>
                <a:gd name="f77" fmla="*/ f62 f28 1"/>
                <a:gd name="f78" fmla="*/ f63 f28 1"/>
                <a:gd name="f79" fmla="*/ f65 f29 1"/>
                <a:gd name="f80" fmla="*/ f64 f29 1"/>
                <a:gd name="f81" fmla="*/ f66 f28 1"/>
                <a:gd name="f82" fmla="*/ f67 f29 1"/>
                <a:gd name="f83" fmla="*/ f68 f28 1"/>
                <a:gd name="f84" fmla="*/ f69 f28 1"/>
                <a:gd name="f85" fmla="*/ f70 f29 1"/>
                <a:gd name="f86" fmla="*/ f71 f29 1"/>
                <a:gd name="f87" fmla="*/ f72 f28 1"/>
                <a:gd name="f88" fmla="*/ f73 f29 1"/>
                <a:gd name="f89" fmla="*/ f74 f28 1"/>
                <a:gd name="f90" fmla="*/ f75 f29 1"/>
                <a:gd name="f91" fmla="*/ f7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1" y="f82"/>
                </a:cxn>
                <a:cxn ang="f50">
                  <a:pos x="f83" y="f82"/>
                </a:cxn>
                <a:cxn ang="f50">
                  <a:pos x="f84" y="f85"/>
                </a:cxn>
                <a:cxn ang="f50">
                  <a:pos x="f84" y="f86"/>
                </a:cxn>
                <a:cxn ang="f50">
                  <a:pos x="f87" y="f88"/>
                </a:cxn>
                <a:cxn ang="f50">
                  <a:pos x="f89" y="f90"/>
                </a:cxn>
                <a:cxn ang="f50">
                  <a:pos x="f89" y="f91"/>
                </a:cxn>
                <a:cxn ang="f50">
                  <a:pos x="f81" y="f82"/>
                </a:cxn>
              </a:cxnLst>
              <a:rect l="f77" t="f80" r="f78" b="f79"/>
              <a:pathLst>
                <a:path w="79" h="20">
                  <a:moveTo>
                    <a:pt x="f7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1" y="f5"/>
                    <a:pt x="f12" y="f13"/>
                    <a:pt x="f6" y="f13"/>
                  </a:cubicBezTo>
                  <a:cubicBezTo>
                    <a:pt x="f6" y="f14"/>
                    <a:pt x="f6" y="f14"/>
                    <a:pt x="f6" y="f15"/>
                  </a:cubicBezTo>
                  <a:cubicBezTo>
                    <a:pt x="f16" y="f15"/>
                    <a:pt x="f17" y="f18"/>
                    <a:pt x="f19" y="f18"/>
                  </a:cubicBezTo>
                  <a:cubicBezTo>
                    <a:pt x="f20" y="f18"/>
                    <a:pt x="f21" y="f22"/>
                    <a:pt x="f5" y="f7"/>
                  </a:cubicBezTo>
                  <a:cubicBezTo>
                    <a:pt x="f5" y="f21"/>
                    <a:pt x="f5" y="f23"/>
                    <a:pt x="f5" y="f24"/>
                  </a:cubicBezTo>
                  <a:cubicBezTo>
                    <a:pt x="f15" y="f25"/>
                    <a:pt x="f26" y="f25"/>
                    <a:pt x="f7" y="f5"/>
                  </a:cubicBezTo>
                  <a:close/>
                </a:path>
              </a:pathLst>
            </a:custGeom>
            <a:solidFill>
              <a:srgbClr val="AE9E8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803DFBDC-103D-9506-7DD6-DD78F45AC949}"/>
                </a:ext>
              </a:extLst>
            </p:cNvPr>
            <p:cNvSpPr/>
            <p:nvPr/>
          </p:nvSpPr>
          <p:spPr>
            <a:xfrm>
              <a:off x="14004922" y="7075490"/>
              <a:ext cx="1927226" cy="971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8"/>
                <a:gd name="f7" fmla="val 140"/>
                <a:gd name="f8" fmla="val 18"/>
                <a:gd name="f9" fmla="val 58"/>
                <a:gd name="f10" fmla="val 38"/>
                <a:gd name="f11" fmla="val 44"/>
                <a:gd name="f12" fmla="val 46"/>
                <a:gd name="f13" fmla="val 22"/>
                <a:gd name="f14" fmla="val 54"/>
                <a:gd name="f15" fmla="val 72"/>
                <a:gd name="f16" fmla="val 34"/>
                <a:gd name="f17" fmla="val 95"/>
                <a:gd name="f18" fmla="val 61"/>
                <a:gd name="f19" fmla="val 127"/>
                <a:gd name="f20" fmla="val 80"/>
                <a:gd name="f21" fmla="val 142"/>
                <a:gd name="f22" fmla="val 89"/>
                <a:gd name="f23" fmla="val 156"/>
                <a:gd name="f24" fmla="val 92"/>
                <a:gd name="f25" fmla="val 169"/>
                <a:gd name="f26" fmla="val 74"/>
                <a:gd name="f27" fmla="val 175"/>
                <a:gd name="f28" fmla="val 65"/>
                <a:gd name="f29" fmla="val 188"/>
                <a:gd name="f30" fmla="val 63"/>
                <a:gd name="f31" fmla="val 197"/>
                <a:gd name="f32" fmla="val 57"/>
                <a:gd name="f33" fmla="val 183"/>
                <a:gd name="f34" fmla="val 42"/>
                <a:gd name="f35" fmla="val 164"/>
                <a:gd name="f36" fmla="val 37"/>
                <a:gd name="f37" fmla="val 150"/>
                <a:gd name="f38" fmla="val 25"/>
                <a:gd name="f39" fmla="val 152"/>
                <a:gd name="f40" fmla="val 24"/>
                <a:gd name="f41" fmla="val 153"/>
                <a:gd name="f42" fmla="val 23"/>
                <a:gd name="f43" fmla="val 155"/>
                <a:gd name="f44" fmla="val 21"/>
                <a:gd name="f45" fmla="val 191"/>
                <a:gd name="f46" fmla="val 33"/>
                <a:gd name="f47" fmla="val 204"/>
                <a:gd name="f48" fmla="val 212"/>
                <a:gd name="f49" fmla="val 53"/>
                <a:gd name="f50" fmla="val 219"/>
                <a:gd name="f51" fmla="val 230"/>
                <a:gd name="f52" fmla="val 237"/>
                <a:gd name="f53" fmla="val 244"/>
                <a:gd name="f54" fmla="val 59"/>
                <a:gd name="f55" fmla="val 250"/>
                <a:gd name="f56" fmla="val 64"/>
                <a:gd name="f57" fmla="val 253"/>
                <a:gd name="f58" fmla="val 67"/>
                <a:gd name="f59" fmla="val 256"/>
                <a:gd name="f60" fmla="val 70"/>
                <a:gd name="f61" fmla="val 254"/>
                <a:gd name="f62" fmla="val 242"/>
                <a:gd name="f63" fmla="val 231"/>
                <a:gd name="f64" fmla="val 75"/>
                <a:gd name="f65" fmla="val 192"/>
                <a:gd name="f66" fmla="val 172"/>
                <a:gd name="f67" fmla="val 86"/>
                <a:gd name="f68" fmla="val 157"/>
                <a:gd name="f69" fmla="val 110"/>
                <a:gd name="f70" fmla="val 181"/>
                <a:gd name="f71" fmla="val 99"/>
                <a:gd name="f72" fmla="val 203"/>
                <a:gd name="f73" fmla="val 221"/>
                <a:gd name="f74" fmla="val 118"/>
                <a:gd name="f75" fmla="val 226"/>
                <a:gd name="f76" fmla="val 111"/>
                <a:gd name="f77" fmla="val 222"/>
                <a:gd name="f78" fmla="val 106"/>
                <a:gd name="f79" fmla="val 220"/>
                <a:gd name="f80" fmla="val 100"/>
                <a:gd name="f81" fmla="val 218"/>
                <a:gd name="f82" fmla="val 97"/>
                <a:gd name="f83" fmla="val 215"/>
                <a:gd name="f84" fmla="val 93"/>
                <a:gd name="f85" fmla="val 90"/>
                <a:gd name="f86" fmla="val 224"/>
                <a:gd name="f87" fmla="val 228"/>
                <a:gd name="f88" fmla="val 232"/>
                <a:gd name="f89" fmla="val 238"/>
                <a:gd name="f90" fmla="val 103"/>
                <a:gd name="f91" fmla="val 243"/>
                <a:gd name="f92" fmla="val 107"/>
                <a:gd name="f93" fmla="val 248"/>
                <a:gd name="f94" fmla="val 104"/>
                <a:gd name="f95" fmla="val 245"/>
                <a:gd name="f96" fmla="val 96"/>
                <a:gd name="f97" fmla="val 91"/>
                <a:gd name="f98" fmla="val 82"/>
                <a:gd name="f99" fmla="val 77"/>
                <a:gd name="f100" fmla="val 85"/>
                <a:gd name="f101" fmla="val 258"/>
                <a:gd name="f102" fmla="val 88"/>
                <a:gd name="f103" fmla="val 255"/>
                <a:gd name="f104" fmla="val 84"/>
                <a:gd name="f105" fmla="val 79"/>
                <a:gd name="f106" fmla="val 73"/>
                <a:gd name="f107" fmla="val 257"/>
                <a:gd name="f108" fmla="val 71"/>
                <a:gd name="f109" fmla="val 260"/>
                <a:gd name="f110" fmla="val 263"/>
                <a:gd name="f111" fmla="val 273"/>
                <a:gd name="f112" fmla="val 269"/>
                <a:gd name="f113" fmla="val 114"/>
                <a:gd name="f114" fmla="val 261"/>
                <a:gd name="f115" fmla="val 128"/>
                <a:gd name="f116" fmla="val 137"/>
                <a:gd name="f117" fmla="val 223"/>
                <a:gd name="f118" fmla="val 216"/>
                <a:gd name="f119" fmla="val 139"/>
                <a:gd name="f120" fmla="val 209"/>
                <a:gd name="f121" fmla="val 133"/>
                <a:gd name="f122" fmla="val 193"/>
                <a:gd name="f123" fmla="val 116"/>
                <a:gd name="f124" fmla="val 115"/>
                <a:gd name="f125" fmla="val 162"/>
                <a:gd name="f126" fmla="val 130"/>
                <a:gd name="f127" fmla="val 147"/>
                <a:gd name="f128" fmla="val 132"/>
                <a:gd name="f129" fmla="val 138"/>
                <a:gd name="f130" fmla="val 141"/>
                <a:gd name="f131" fmla="val 112"/>
                <a:gd name="f132" fmla="val 68"/>
                <a:gd name="f133" fmla="val 50"/>
                <a:gd name="f134" fmla="val 55"/>
                <a:gd name="f135" fmla="val 32"/>
                <a:gd name="f136" fmla="val 20"/>
                <a:gd name="f137" fmla="val 76"/>
                <a:gd name="f138" fmla="val 16"/>
                <a:gd name="f139" fmla="val 12"/>
                <a:gd name="f140" fmla="val 6"/>
                <a:gd name="f141" fmla="val 81"/>
                <a:gd name="f142" fmla="val 2"/>
                <a:gd name="f143" fmla="val 69"/>
                <a:gd name="f144" fmla="val 5"/>
                <a:gd name="f145" fmla="val 62"/>
                <a:gd name="f146" fmla="val 13"/>
                <a:gd name="f147" fmla="+- 0 0 -90"/>
                <a:gd name="f148" fmla="*/ f3 1 278"/>
                <a:gd name="f149" fmla="*/ f4 1 140"/>
                <a:gd name="f150" fmla="val f5"/>
                <a:gd name="f151" fmla="val f6"/>
                <a:gd name="f152" fmla="val f7"/>
                <a:gd name="f153" fmla="*/ f147 f0 1"/>
                <a:gd name="f154" fmla="+- f152 0 f150"/>
                <a:gd name="f155" fmla="+- f151 0 f150"/>
                <a:gd name="f156" fmla="*/ f153 1 f2"/>
                <a:gd name="f157" fmla="*/ f155 1 278"/>
                <a:gd name="f158" fmla="*/ f154 1 140"/>
                <a:gd name="f159" fmla="*/ 18 f155 1"/>
                <a:gd name="f160" fmla="*/ 58 f154 1"/>
                <a:gd name="f161" fmla="*/ 54 f155 1"/>
                <a:gd name="f162" fmla="*/ 0 f154 1"/>
                <a:gd name="f163" fmla="*/ 127 f155 1"/>
                <a:gd name="f164" fmla="*/ 80 f154 1"/>
                <a:gd name="f165" fmla="*/ 169 f155 1"/>
                <a:gd name="f166" fmla="*/ 74 f154 1"/>
                <a:gd name="f167" fmla="*/ 197 f155 1"/>
                <a:gd name="f168" fmla="*/ 57 f154 1"/>
                <a:gd name="f169" fmla="*/ 150 f155 1"/>
                <a:gd name="f170" fmla="*/ 25 f154 1"/>
                <a:gd name="f171" fmla="*/ 155 f155 1"/>
                <a:gd name="f172" fmla="*/ 21 f154 1"/>
                <a:gd name="f173" fmla="*/ 204 f155 1"/>
                <a:gd name="f174" fmla="*/ 46 f154 1"/>
                <a:gd name="f175" fmla="*/ 230 f155 1"/>
                <a:gd name="f176" fmla="*/ 250 f155 1"/>
                <a:gd name="f177" fmla="*/ 64 f154 1"/>
                <a:gd name="f178" fmla="*/ 254 f155 1"/>
                <a:gd name="f179" fmla="*/ 219 f155 1"/>
                <a:gd name="f180" fmla="*/ 75 f154 1"/>
                <a:gd name="f181" fmla="*/ 157 f155 1"/>
                <a:gd name="f182" fmla="*/ 110 f154 1"/>
                <a:gd name="f183" fmla="*/ 221 f155 1"/>
                <a:gd name="f184" fmla="*/ 118 f154 1"/>
                <a:gd name="f185" fmla="*/ 220 f155 1"/>
                <a:gd name="f186" fmla="*/ 100 f154 1"/>
                <a:gd name="f187" fmla="*/ 90 f154 1"/>
                <a:gd name="f188" fmla="*/ 232 f155 1"/>
                <a:gd name="f189" fmla="*/ 93 f154 1"/>
                <a:gd name="f190" fmla="*/ 243 f155 1"/>
                <a:gd name="f191" fmla="*/ 107 f154 1"/>
                <a:gd name="f192" fmla="*/ 244 f155 1"/>
                <a:gd name="f193" fmla="*/ 96 f154 1"/>
                <a:gd name="f194" fmla="*/ 82 f154 1"/>
                <a:gd name="f195" fmla="*/ 258 f155 1"/>
                <a:gd name="f196" fmla="*/ 88 f154 1"/>
                <a:gd name="f197" fmla="*/ 73 f154 1"/>
                <a:gd name="f198" fmla="*/ 263 f155 1"/>
                <a:gd name="f199" fmla="*/ 269 f155 1"/>
                <a:gd name="f200" fmla="*/ 114 f154 1"/>
                <a:gd name="f201" fmla="*/ 137 f154 1"/>
                <a:gd name="f202" fmla="*/ 209 f155 1"/>
                <a:gd name="f203" fmla="*/ 133 f154 1"/>
                <a:gd name="f204" fmla="*/ 162 f155 1"/>
                <a:gd name="f205" fmla="*/ 128 f154 1"/>
                <a:gd name="f206" fmla="*/ 139 f155 1"/>
                <a:gd name="f207" fmla="*/ 138 f155 1"/>
                <a:gd name="f208" fmla="*/ 127 f154 1"/>
                <a:gd name="f209" fmla="*/ 96 f155 1"/>
                <a:gd name="f210" fmla="*/ 77 f154 1"/>
                <a:gd name="f211" fmla="*/ 55 f155 1"/>
                <a:gd name="f212" fmla="*/ 32 f154 1"/>
                <a:gd name="f213" fmla="*/ 20 f155 1"/>
                <a:gd name="f214" fmla="*/ 76 f154 1"/>
                <a:gd name="f215" fmla="*/ 6 f155 1"/>
                <a:gd name="f216" fmla="*/ 81 f154 1"/>
                <a:gd name="f217" fmla="*/ 2 f155 1"/>
                <a:gd name="f218" fmla="*/ 69 f154 1"/>
                <a:gd name="f219" fmla="+- f156 0 f1"/>
                <a:gd name="f220" fmla="*/ f159 1 278"/>
                <a:gd name="f221" fmla="*/ f160 1 140"/>
                <a:gd name="f222" fmla="*/ f161 1 278"/>
                <a:gd name="f223" fmla="*/ f162 1 140"/>
                <a:gd name="f224" fmla="*/ f163 1 278"/>
                <a:gd name="f225" fmla="*/ f164 1 140"/>
                <a:gd name="f226" fmla="*/ f165 1 278"/>
                <a:gd name="f227" fmla="*/ f166 1 140"/>
                <a:gd name="f228" fmla="*/ f167 1 278"/>
                <a:gd name="f229" fmla="*/ f168 1 140"/>
                <a:gd name="f230" fmla="*/ f169 1 278"/>
                <a:gd name="f231" fmla="*/ f170 1 140"/>
                <a:gd name="f232" fmla="*/ f171 1 278"/>
                <a:gd name="f233" fmla="*/ f172 1 140"/>
                <a:gd name="f234" fmla="*/ f173 1 278"/>
                <a:gd name="f235" fmla="*/ f174 1 140"/>
                <a:gd name="f236" fmla="*/ f175 1 278"/>
                <a:gd name="f237" fmla="*/ f176 1 278"/>
                <a:gd name="f238" fmla="*/ f177 1 140"/>
                <a:gd name="f239" fmla="*/ f178 1 278"/>
                <a:gd name="f240" fmla="*/ f179 1 278"/>
                <a:gd name="f241" fmla="*/ f180 1 140"/>
                <a:gd name="f242" fmla="*/ f181 1 278"/>
                <a:gd name="f243" fmla="*/ f182 1 140"/>
                <a:gd name="f244" fmla="*/ f183 1 278"/>
                <a:gd name="f245" fmla="*/ f184 1 140"/>
                <a:gd name="f246" fmla="*/ f185 1 278"/>
                <a:gd name="f247" fmla="*/ f186 1 140"/>
                <a:gd name="f248" fmla="*/ f187 1 140"/>
                <a:gd name="f249" fmla="*/ f188 1 278"/>
                <a:gd name="f250" fmla="*/ f189 1 140"/>
                <a:gd name="f251" fmla="*/ f190 1 278"/>
                <a:gd name="f252" fmla="*/ f191 1 140"/>
                <a:gd name="f253" fmla="*/ f192 1 278"/>
                <a:gd name="f254" fmla="*/ f193 1 140"/>
                <a:gd name="f255" fmla="*/ f194 1 140"/>
                <a:gd name="f256" fmla="*/ f195 1 278"/>
                <a:gd name="f257" fmla="*/ f196 1 140"/>
                <a:gd name="f258" fmla="*/ f197 1 140"/>
                <a:gd name="f259" fmla="*/ f198 1 278"/>
                <a:gd name="f260" fmla="*/ f199 1 278"/>
                <a:gd name="f261" fmla="*/ f200 1 140"/>
                <a:gd name="f262" fmla="*/ f201 1 140"/>
                <a:gd name="f263" fmla="*/ f202 1 278"/>
                <a:gd name="f264" fmla="*/ f203 1 140"/>
                <a:gd name="f265" fmla="*/ f204 1 278"/>
                <a:gd name="f266" fmla="*/ f205 1 140"/>
                <a:gd name="f267" fmla="*/ f206 1 278"/>
                <a:gd name="f268" fmla="*/ f207 1 278"/>
                <a:gd name="f269" fmla="*/ f208 1 140"/>
                <a:gd name="f270" fmla="*/ f209 1 278"/>
                <a:gd name="f271" fmla="*/ f210 1 140"/>
                <a:gd name="f272" fmla="*/ f211 1 278"/>
                <a:gd name="f273" fmla="*/ f212 1 140"/>
                <a:gd name="f274" fmla="*/ f213 1 278"/>
                <a:gd name="f275" fmla="*/ f214 1 140"/>
                <a:gd name="f276" fmla="*/ f215 1 278"/>
                <a:gd name="f277" fmla="*/ f216 1 140"/>
                <a:gd name="f278" fmla="*/ f217 1 278"/>
                <a:gd name="f279" fmla="*/ f218 1 140"/>
                <a:gd name="f280" fmla="*/ 0 1 f157"/>
                <a:gd name="f281" fmla="*/ f151 1 f157"/>
                <a:gd name="f282" fmla="*/ 0 1 f158"/>
                <a:gd name="f283" fmla="*/ f152 1 f158"/>
                <a:gd name="f284" fmla="*/ f220 1 f157"/>
                <a:gd name="f285" fmla="*/ f221 1 f158"/>
                <a:gd name="f286" fmla="*/ f222 1 f157"/>
                <a:gd name="f287" fmla="*/ f223 1 f158"/>
                <a:gd name="f288" fmla="*/ f224 1 f157"/>
                <a:gd name="f289" fmla="*/ f225 1 f158"/>
                <a:gd name="f290" fmla="*/ f226 1 f157"/>
                <a:gd name="f291" fmla="*/ f227 1 f158"/>
                <a:gd name="f292" fmla="*/ f228 1 f157"/>
                <a:gd name="f293" fmla="*/ f229 1 f158"/>
                <a:gd name="f294" fmla="*/ f230 1 f157"/>
                <a:gd name="f295" fmla="*/ f231 1 f158"/>
                <a:gd name="f296" fmla="*/ f232 1 f157"/>
                <a:gd name="f297" fmla="*/ f233 1 f158"/>
                <a:gd name="f298" fmla="*/ f234 1 f157"/>
                <a:gd name="f299" fmla="*/ f235 1 f158"/>
                <a:gd name="f300" fmla="*/ f236 1 f157"/>
                <a:gd name="f301" fmla="*/ f237 1 f157"/>
                <a:gd name="f302" fmla="*/ f238 1 f158"/>
                <a:gd name="f303" fmla="*/ f239 1 f157"/>
                <a:gd name="f304" fmla="*/ f240 1 f157"/>
                <a:gd name="f305" fmla="*/ f241 1 f158"/>
                <a:gd name="f306" fmla="*/ f242 1 f157"/>
                <a:gd name="f307" fmla="*/ f243 1 f158"/>
                <a:gd name="f308" fmla="*/ f244 1 f157"/>
                <a:gd name="f309" fmla="*/ f245 1 f158"/>
                <a:gd name="f310" fmla="*/ f246 1 f157"/>
                <a:gd name="f311" fmla="*/ f247 1 f158"/>
                <a:gd name="f312" fmla="*/ f248 1 f158"/>
                <a:gd name="f313" fmla="*/ f249 1 f157"/>
                <a:gd name="f314" fmla="*/ f250 1 f158"/>
                <a:gd name="f315" fmla="*/ f251 1 f157"/>
                <a:gd name="f316" fmla="*/ f252 1 f158"/>
                <a:gd name="f317" fmla="*/ f253 1 f157"/>
                <a:gd name="f318" fmla="*/ f254 1 f158"/>
                <a:gd name="f319" fmla="*/ f255 1 f158"/>
                <a:gd name="f320" fmla="*/ f256 1 f157"/>
                <a:gd name="f321" fmla="*/ f257 1 f158"/>
                <a:gd name="f322" fmla="*/ f258 1 f158"/>
                <a:gd name="f323" fmla="*/ f259 1 f157"/>
                <a:gd name="f324" fmla="*/ f260 1 f157"/>
                <a:gd name="f325" fmla="*/ f261 1 f158"/>
                <a:gd name="f326" fmla="*/ f262 1 f158"/>
                <a:gd name="f327" fmla="*/ f263 1 f157"/>
                <a:gd name="f328" fmla="*/ f264 1 f158"/>
                <a:gd name="f329" fmla="*/ f265 1 f157"/>
                <a:gd name="f330" fmla="*/ f266 1 f158"/>
                <a:gd name="f331" fmla="*/ f267 1 f157"/>
                <a:gd name="f332" fmla="*/ f268 1 f157"/>
                <a:gd name="f333" fmla="*/ f269 1 f158"/>
                <a:gd name="f334" fmla="*/ f270 1 f157"/>
                <a:gd name="f335" fmla="*/ f271 1 f158"/>
                <a:gd name="f336" fmla="*/ f272 1 f157"/>
                <a:gd name="f337" fmla="*/ f273 1 f158"/>
                <a:gd name="f338" fmla="*/ f274 1 f157"/>
                <a:gd name="f339" fmla="*/ f275 1 f158"/>
                <a:gd name="f340" fmla="*/ f276 1 f157"/>
                <a:gd name="f341" fmla="*/ f277 1 f158"/>
                <a:gd name="f342" fmla="*/ f278 1 f157"/>
                <a:gd name="f343" fmla="*/ f279 1 f158"/>
                <a:gd name="f344" fmla="*/ f280 f148 1"/>
                <a:gd name="f345" fmla="*/ f281 f148 1"/>
                <a:gd name="f346" fmla="*/ f283 f149 1"/>
                <a:gd name="f347" fmla="*/ f282 f149 1"/>
                <a:gd name="f348" fmla="*/ f284 f148 1"/>
                <a:gd name="f349" fmla="*/ f285 f149 1"/>
                <a:gd name="f350" fmla="*/ f286 f148 1"/>
                <a:gd name="f351" fmla="*/ f287 f149 1"/>
                <a:gd name="f352" fmla="*/ f288 f148 1"/>
                <a:gd name="f353" fmla="*/ f289 f149 1"/>
                <a:gd name="f354" fmla="*/ f290 f148 1"/>
                <a:gd name="f355" fmla="*/ f291 f149 1"/>
                <a:gd name="f356" fmla="*/ f292 f148 1"/>
                <a:gd name="f357" fmla="*/ f293 f149 1"/>
                <a:gd name="f358" fmla="*/ f294 f148 1"/>
                <a:gd name="f359" fmla="*/ f295 f149 1"/>
                <a:gd name="f360" fmla="*/ f296 f148 1"/>
                <a:gd name="f361" fmla="*/ f297 f149 1"/>
                <a:gd name="f362" fmla="*/ f298 f148 1"/>
                <a:gd name="f363" fmla="*/ f299 f149 1"/>
                <a:gd name="f364" fmla="*/ f300 f148 1"/>
                <a:gd name="f365" fmla="*/ f301 f148 1"/>
                <a:gd name="f366" fmla="*/ f302 f149 1"/>
                <a:gd name="f367" fmla="*/ f303 f148 1"/>
                <a:gd name="f368" fmla="*/ f304 f148 1"/>
                <a:gd name="f369" fmla="*/ f305 f149 1"/>
                <a:gd name="f370" fmla="*/ f306 f148 1"/>
                <a:gd name="f371" fmla="*/ f307 f149 1"/>
                <a:gd name="f372" fmla="*/ f308 f148 1"/>
                <a:gd name="f373" fmla="*/ f309 f149 1"/>
                <a:gd name="f374" fmla="*/ f310 f148 1"/>
                <a:gd name="f375" fmla="*/ f311 f149 1"/>
                <a:gd name="f376" fmla="*/ f312 f149 1"/>
                <a:gd name="f377" fmla="*/ f313 f148 1"/>
                <a:gd name="f378" fmla="*/ f314 f149 1"/>
                <a:gd name="f379" fmla="*/ f315 f148 1"/>
                <a:gd name="f380" fmla="*/ f316 f149 1"/>
                <a:gd name="f381" fmla="*/ f317 f148 1"/>
                <a:gd name="f382" fmla="*/ f318 f149 1"/>
                <a:gd name="f383" fmla="*/ f319 f149 1"/>
                <a:gd name="f384" fmla="*/ f320 f148 1"/>
                <a:gd name="f385" fmla="*/ f321 f149 1"/>
                <a:gd name="f386" fmla="*/ f322 f149 1"/>
                <a:gd name="f387" fmla="*/ f323 f148 1"/>
                <a:gd name="f388" fmla="*/ f324 f148 1"/>
                <a:gd name="f389" fmla="*/ f325 f149 1"/>
                <a:gd name="f390" fmla="*/ f326 f149 1"/>
                <a:gd name="f391" fmla="*/ f327 f148 1"/>
                <a:gd name="f392" fmla="*/ f328 f149 1"/>
                <a:gd name="f393" fmla="*/ f329 f148 1"/>
                <a:gd name="f394" fmla="*/ f330 f149 1"/>
                <a:gd name="f395" fmla="*/ f331 f148 1"/>
                <a:gd name="f396" fmla="*/ f332 f148 1"/>
                <a:gd name="f397" fmla="*/ f333 f149 1"/>
                <a:gd name="f398" fmla="*/ f334 f148 1"/>
                <a:gd name="f399" fmla="*/ f335 f149 1"/>
                <a:gd name="f400" fmla="*/ f336 f148 1"/>
                <a:gd name="f401" fmla="*/ f337 f149 1"/>
                <a:gd name="f402" fmla="*/ f338 f148 1"/>
                <a:gd name="f403" fmla="*/ f339 f149 1"/>
                <a:gd name="f404" fmla="*/ f340 f148 1"/>
                <a:gd name="f405" fmla="*/ f341 f149 1"/>
                <a:gd name="f406" fmla="*/ f342 f148 1"/>
                <a:gd name="f407" fmla="*/ f343 f1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9">
                  <a:pos x="f348" y="f349"/>
                </a:cxn>
                <a:cxn ang="f219">
                  <a:pos x="f350" y="f351"/>
                </a:cxn>
                <a:cxn ang="f219">
                  <a:pos x="f352" y="f353"/>
                </a:cxn>
                <a:cxn ang="f219">
                  <a:pos x="f354" y="f355"/>
                </a:cxn>
                <a:cxn ang="f219">
                  <a:pos x="f356" y="f357"/>
                </a:cxn>
                <a:cxn ang="f219">
                  <a:pos x="f358" y="f359"/>
                </a:cxn>
                <a:cxn ang="f219">
                  <a:pos x="f360" y="f361"/>
                </a:cxn>
                <a:cxn ang="f219">
                  <a:pos x="f362" y="f363"/>
                </a:cxn>
                <a:cxn ang="f219">
                  <a:pos x="f364" y="f349"/>
                </a:cxn>
                <a:cxn ang="f219">
                  <a:pos x="f365" y="f366"/>
                </a:cxn>
                <a:cxn ang="f219">
                  <a:pos x="f367" y="f355"/>
                </a:cxn>
                <a:cxn ang="f219">
                  <a:pos x="f368" y="f369"/>
                </a:cxn>
                <a:cxn ang="f219">
                  <a:pos x="f370" y="f371"/>
                </a:cxn>
                <a:cxn ang="f219">
                  <a:pos x="f372" y="f373"/>
                </a:cxn>
                <a:cxn ang="f219">
                  <a:pos x="f374" y="f375"/>
                </a:cxn>
                <a:cxn ang="f219">
                  <a:pos x="f368" y="f376"/>
                </a:cxn>
                <a:cxn ang="f219">
                  <a:pos x="f377" y="f378"/>
                </a:cxn>
                <a:cxn ang="f219">
                  <a:pos x="f379" y="f380"/>
                </a:cxn>
                <a:cxn ang="f219">
                  <a:pos x="f381" y="f382"/>
                </a:cxn>
                <a:cxn ang="f219">
                  <a:pos x="f379" y="f383"/>
                </a:cxn>
                <a:cxn ang="f219">
                  <a:pos x="f384" y="f385"/>
                </a:cxn>
                <a:cxn ang="f219">
                  <a:pos x="f367" y="f386"/>
                </a:cxn>
                <a:cxn ang="f219">
                  <a:pos x="f387" y="f386"/>
                </a:cxn>
                <a:cxn ang="f219">
                  <a:pos x="f388" y="f389"/>
                </a:cxn>
                <a:cxn ang="f219">
                  <a:pos x="f377" y="f390"/>
                </a:cxn>
                <a:cxn ang="f219">
                  <a:pos x="f391" y="f392"/>
                </a:cxn>
                <a:cxn ang="f219">
                  <a:pos x="f393" y="f394"/>
                </a:cxn>
                <a:cxn ang="f219">
                  <a:pos x="f395" y="f394"/>
                </a:cxn>
                <a:cxn ang="f219">
                  <a:pos x="f396" y="f397"/>
                </a:cxn>
                <a:cxn ang="f219">
                  <a:pos x="f398" y="f399"/>
                </a:cxn>
                <a:cxn ang="f219">
                  <a:pos x="f400" y="f401"/>
                </a:cxn>
                <a:cxn ang="f219">
                  <a:pos x="f402" y="f403"/>
                </a:cxn>
                <a:cxn ang="f219">
                  <a:pos x="f404" y="f405"/>
                </a:cxn>
                <a:cxn ang="f219">
                  <a:pos x="f406" y="f407"/>
                </a:cxn>
                <a:cxn ang="f219">
                  <a:pos x="f348" y="f349"/>
                </a:cxn>
              </a:cxnLst>
              <a:rect l="f344" t="f347" r="f345" b="f346"/>
              <a:pathLst>
                <a:path w="278" h="140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27" y="f44"/>
                    <a:pt x="f45" y="f46"/>
                    <a:pt x="f47" y="f12"/>
                  </a:cubicBezTo>
                  <a:cubicBezTo>
                    <a:pt x="f48" y="f49"/>
                    <a:pt x="f50" y="f9"/>
                    <a:pt x="f51" y="f9"/>
                  </a:cubicBezTo>
                  <a:cubicBezTo>
                    <a:pt x="f52" y="f3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26"/>
                  </a:cubicBezTo>
                  <a:cubicBezTo>
                    <a:pt x="f62" y="f20"/>
                    <a:pt x="f63" y="f64"/>
                    <a:pt x="f50" y="f64"/>
                  </a:cubicBezTo>
                  <a:cubicBezTo>
                    <a:pt x="f65" y="f64"/>
                    <a:pt x="f66" y="f67"/>
                    <a:pt x="f68" y="f69"/>
                  </a:cubicBezTo>
                  <a:cubicBezTo>
                    <a:pt x="f70" y="f71"/>
                    <a:pt x="f72" y="f17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50" y="f85"/>
                  </a:cubicBezTo>
                  <a:cubicBezTo>
                    <a:pt x="f86" y="f67"/>
                    <a:pt x="f87" y="f85"/>
                    <a:pt x="f88" y="f84"/>
                  </a:cubicBezTo>
                  <a:cubicBezTo>
                    <a:pt x="f52" y="f82"/>
                    <a:pt x="f89" y="f90"/>
                    <a:pt x="f91" y="f92"/>
                  </a:cubicBezTo>
                  <a:cubicBezTo>
                    <a:pt x="f93" y="f94"/>
                    <a:pt x="f95" y="f80"/>
                    <a:pt x="f53" y="f96"/>
                  </a:cubicBezTo>
                  <a:cubicBezTo>
                    <a:pt x="f91" y="f97"/>
                    <a:pt x="f89" y="f67"/>
                    <a:pt x="f91" y="f98"/>
                  </a:cubicBezTo>
                  <a:cubicBezTo>
                    <a:pt x="f55" y="f99"/>
                    <a:pt x="f61" y="f100"/>
                    <a:pt x="f101" y="f102"/>
                  </a:cubicBezTo>
                  <a:cubicBezTo>
                    <a:pt x="f103" y="f104"/>
                    <a:pt x="f55" y="f105"/>
                    <a:pt x="f61" y="f106"/>
                  </a:cubicBezTo>
                  <a:cubicBezTo>
                    <a:pt x="f107" y="f108"/>
                    <a:pt x="f109" y="f15"/>
                    <a:pt x="f110" y="f106"/>
                  </a:cubicBezTo>
                  <a:cubicBezTo>
                    <a:pt x="f111" y="f67"/>
                    <a:pt x="f6" y="f71"/>
                    <a:pt x="f112" y="f113"/>
                  </a:cubicBezTo>
                  <a:cubicBezTo>
                    <a:pt x="f114" y="f115"/>
                    <a:pt x="f53" y="f115"/>
                    <a:pt x="f88" y="f116"/>
                  </a:cubicBezTo>
                  <a:cubicBezTo>
                    <a:pt x="f117" y="f7"/>
                    <a:pt x="f118" y="f119"/>
                    <a:pt x="f120" y="f121"/>
                  </a:cubicBezTo>
                  <a:cubicBezTo>
                    <a:pt x="f122" y="f123"/>
                    <a:pt x="f45" y="f124"/>
                    <a:pt x="f125" y="f115"/>
                  </a:cubicBezTo>
                  <a:cubicBezTo>
                    <a:pt x="f43" y="f126"/>
                    <a:pt x="f127" y="f128"/>
                    <a:pt x="f119" y="f115"/>
                  </a:cubicBezTo>
                  <a:cubicBezTo>
                    <a:pt x="f119" y="f115"/>
                    <a:pt x="f129" y="f115"/>
                    <a:pt x="f129" y="f19"/>
                  </a:cubicBezTo>
                  <a:cubicBezTo>
                    <a:pt x="f130" y="f82"/>
                    <a:pt x="f131" y="f24"/>
                    <a:pt x="f96" y="f99"/>
                  </a:cubicBezTo>
                  <a:cubicBezTo>
                    <a:pt x="f98" y="f30"/>
                    <a:pt x="f132" y="f133"/>
                    <a:pt x="f134" y="f135"/>
                  </a:cubicBezTo>
                  <a:cubicBezTo>
                    <a:pt x="f12" y="f133"/>
                    <a:pt x="f16" y="f56"/>
                    <a:pt x="f136" y="f137"/>
                  </a:cubicBezTo>
                  <a:cubicBezTo>
                    <a:pt x="f138" y="f105"/>
                    <a:pt x="f139" y="f98"/>
                    <a:pt x="f140" y="f141"/>
                  </a:cubicBezTo>
                  <a:cubicBezTo>
                    <a:pt x="f5" y="f105"/>
                    <a:pt x="f5" y="f26"/>
                    <a:pt x="f142" y="f143"/>
                  </a:cubicBezTo>
                  <a:cubicBezTo>
                    <a:pt x="f144" y="f145"/>
                    <a:pt x="f146" y="f145"/>
                    <a:pt x="f8" y="f9"/>
                  </a:cubicBezTo>
                  <a:close/>
                </a:path>
              </a:pathLst>
            </a:custGeom>
            <a:solidFill>
              <a:srgbClr val="AB815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EA56447B-DBC5-01DA-B8A8-4C1404E29C24}"/>
                </a:ext>
              </a:extLst>
            </p:cNvPr>
            <p:cNvSpPr/>
            <p:nvPr/>
          </p:nvSpPr>
          <p:spPr>
            <a:xfrm>
              <a:off x="14989173" y="7048496"/>
              <a:ext cx="761996" cy="492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71"/>
                <a:gd name="f8" fmla="val 108"/>
                <a:gd name="f9" fmla="val 70"/>
                <a:gd name="f10" fmla="val 107"/>
                <a:gd name="f11" fmla="val 106"/>
                <a:gd name="f12" fmla="val 67"/>
                <a:gd name="f13" fmla="val 46"/>
                <a:gd name="f14" fmla="val 36"/>
                <a:gd name="f15" fmla="val 13"/>
                <a:gd name="f16" fmla="val 25"/>
                <a:gd name="f17" fmla="val 8"/>
                <a:gd name="f18" fmla="val 22"/>
                <a:gd name="f19" fmla="val 4"/>
                <a:gd name="f20" fmla="val 18"/>
                <a:gd name="f21" fmla="val 14"/>
                <a:gd name="f22" fmla="val 7"/>
                <a:gd name="f23" fmla="val 30"/>
                <a:gd name="f24" fmla="val 40"/>
                <a:gd name="f25" fmla="val 12"/>
                <a:gd name="f26" fmla="val 51"/>
                <a:gd name="f27" fmla="val 17"/>
                <a:gd name="f28" fmla="val 60"/>
                <a:gd name="f29" fmla="val 66"/>
                <a:gd name="f30" fmla="val 38"/>
                <a:gd name="f31" fmla="val 80"/>
                <a:gd name="f32" fmla="val 91"/>
                <a:gd name="f33" fmla="val 95"/>
                <a:gd name="f34" fmla="val 47"/>
                <a:gd name="f35" fmla="val 97"/>
                <a:gd name="f36" fmla="val 50"/>
                <a:gd name="f37" fmla="val 99"/>
                <a:gd name="f38" fmla="val 53"/>
                <a:gd name="f39" fmla="val 100"/>
                <a:gd name="f40" fmla="val 54"/>
                <a:gd name="f41" fmla="val 103"/>
                <a:gd name="f42" fmla="val 57"/>
                <a:gd name="f43" fmla="val 59"/>
                <a:gd name="f44" fmla="val 63"/>
                <a:gd name="f45" fmla="val 68"/>
                <a:gd name="f46" fmla="+- 0 0 -90"/>
                <a:gd name="f47" fmla="*/ f3 1 110"/>
                <a:gd name="f48" fmla="*/ f4 1 71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110"/>
                <a:gd name="f57" fmla="*/ f53 1 71"/>
                <a:gd name="f58" fmla="*/ 108 f54 1"/>
                <a:gd name="f59" fmla="*/ 70 f53 1"/>
                <a:gd name="f60" fmla="*/ 106 f54 1"/>
                <a:gd name="f61" fmla="*/ 13 f54 1"/>
                <a:gd name="f62" fmla="*/ 25 f53 1"/>
                <a:gd name="f63" fmla="*/ 0 f54 1"/>
                <a:gd name="f64" fmla="*/ 14 f53 1"/>
                <a:gd name="f65" fmla="*/ 30 f54 1"/>
                <a:gd name="f66" fmla="*/ 7 f53 1"/>
                <a:gd name="f67" fmla="*/ 60 f54 1"/>
                <a:gd name="f68" fmla="*/ 91 f54 1"/>
                <a:gd name="f69" fmla="*/ 46 f53 1"/>
                <a:gd name="f70" fmla="*/ 99 f54 1"/>
                <a:gd name="f71" fmla="*/ 53 f53 1"/>
                <a:gd name="f72" fmla="*/ 100 f54 1"/>
                <a:gd name="f73" fmla="*/ 54 f53 1"/>
                <a:gd name="f74" fmla="*/ 110 f54 1"/>
                <a:gd name="f75" fmla="*/ 63 f53 1"/>
                <a:gd name="f76" fmla="+- f55 0 f1"/>
                <a:gd name="f77" fmla="*/ f58 1 110"/>
                <a:gd name="f78" fmla="*/ f59 1 71"/>
                <a:gd name="f79" fmla="*/ f60 1 110"/>
                <a:gd name="f80" fmla="*/ f61 1 110"/>
                <a:gd name="f81" fmla="*/ f62 1 71"/>
                <a:gd name="f82" fmla="*/ f63 1 110"/>
                <a:gd name="f83" fmla="*/ f64 1 71"/>
                <a:gd name="f84" fmla="*/ f65 1 110"/>
                <a:gd name="f85" fmla="*/ f66 1 71"/>
                <a:gd name="f86" fmla="*/ f67 1 110"/>
                <a:gd name="f87" fmla="*/ f68 1 110"/>
                <a:gd name="f88" fmla="*/ f69 1 71"/>
                <a:gd name="f89" fmla="*/ f70 1 110"/>
                <a:gd name="f90" fmla="*/ f71 1 71"/>
                <a:gd name="f91" fmla="*/ f72 1 110"/>
                <a:gd name="f92" fmla="*/ f73 1 71"/>
                <a:gd name="f93" fmla="*/ f74 1 110"/>
                <a:gd name="f94" fmla="*/ f75 1 71"/>
                <a:gd name="f95" fmla="*/ 0 1 f56"/>
                <a:gd name="f96" fmla="*/ f50 1 f56"/>
                <a:gd name="f97" fmla="*/ 0 1 f57"/>
                <a:gd name="f98" fmla="*/ f51 1 f57"/>
                <a:gd name="f99" fmla="*/ f77 1 f56"/>
                <a:gd name="f100" fmla="*/ f78 1 f57"/>
                <a:gd name="f101" fmla="*/ f79 1 f56"/>
                <a:gd name="f102" fmla="*/ f80 1 f56"/>
                <a:gd name="f103" fmla="*/ f81 1 f57"/>
                <a:gd name="f104" fmla="*/ f82 1 f56"/>
                <a:gd name="f105" fmla="*/ f83 1 f57"/>
                <a:gd name="f106" fmla="*/ f84 1 f56"/>
                <a:gd name="f107" fmla="*/ f85 1 f57"/>
                <a:gd name="f108" fmla="*/ f86 1 f56"/>
                <a:gd name="f109" fmla="*/ f87 1 f56"/>
                <a:gd name="f110" fmla="*/ f88 1 f57"/>
                <a:gd name="f111" fmla="*/ f89 1 f56"/>
                <a:gd name="f112" fmla="*/ f90 1 f57"/>
                <a:gd name="f113" fmla="*/ f91 1 f56"/>
                <a:gd name="f114" fmla="*/ f92 1 f57"/>
                <a:gd name="f115" fmla="*/ f93 1 f56"/>
                <a:gd name="f116" fmla="*/ f94 1 f57"/>
                <a:gd name="f117" fmla="*/ f95 f47 1"/>
                <a:gd name="f118" fmla="*/ f96 f47 1"/>
                <a:gd name="f119" fmla="*/ f98 f48 1"/>
                <a:gd name="f120" fmla="*/ f97 f48 1"/>
                <a:gd name="f121" fmla="*/ f99 f47 1"/>
                <a:gd name="f122" fmla="*/ f100 f48 1"/>
                <a:gd name="f123" fmla="*/ f101 f47 1"/>
                <a:gd name="f124" fmla="*/ f102 f47 1"/>
                <a:gd name="f125" fmla="*/ f103 f48 1"/>
                <a:gd name="f126" fmla="*/ f104 f47 1"/>
                <a:gd name="f127" fmla="*/ f105 f48 1"/>
                <a:gd name="f128" fmla="*/ f106 f47 1"/>
                <a:gd name="f129" fmla="*/ f107 f48 1"/>
                <a:gd name="f130" fmla="*/ f108 f47 1"/>
                <a:gd name="f131" fmla="*/ f109 f47 1"/>
                <a:gd name="f132" fmla="*/ f110 f48 1"/>
                <a:gd name="f133" fmla="*/ f111 f47 1"/>
                <a:gd name="f134" fmla="*/ f112 f48 1"/>
                <a:gd name="f135" fmla="*/ f113 f47 1"/>
                <a:gd name="f136" fmla="*/ f114 f48 1"/>
                <a:gd name="f137" fmla="*/ f115 f47 1"/>
                <a:gd name="f138" fmla="*/ f116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21" y="f122"/>
                </a:cxn>
                <a:cxn ang="f76">
                  <a:pos x="f123" y="f122"/>
                </a:cxn>
                <a:cxn ang="f76">
                  <a:pos x="f124" y="f125"/>
                </a:cxn>
                <a:cxn ang="f76">
                  <a:pos x="f126" y="f127"/>
                </a:cxn>
                <a:cxn ang="f76">
                  <a:pos x="f128" y="f129"/>
                </a:cxn>
                <a:cxn ang="f76">
                  <a:pos x="f130" y="f125"/>
                </a:cxn>
                <a:cxn ang="f76">
                  <a:pos x="f131" y="f132"/>
                </a:cxn>
                <a:cxn ang="f76">
                  <a:pos x="f133" y="f134"/>
                </a:cxn>
                <a:cxn ang="f76">
                  <a:pos x="f135" y="f136"/>
                </a:cxn>
                <a:cxn ang="f76">
                  <a:pos x="f137" y="f138"/>
                </a:cxn>
                <a:cxn ang="f76">
                  <a:pos x="f121" y="f122"/>
                </a:cxn>
              </a:cxnLst>
              <a:rect l="f117" t="f120" r="f118" b="f119"/>
              <a:pathLst>
                <a:path w="110" h="71">
                  <a:moveTo>
                    <a:pt x="f8" y="f9"/>
                  </a:moveTo>
                  <a:cubicBezTo>
                    <a:pt x="f10" y="f9"/>
                    <a:pt x="f11" y="f9"/>
                    <a:pt x="f11" y="f9"/>
                  </a:cubicBezTo>
                  <a:cubicBezTo>
                    <a:pt x="f12" y="f7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1"/>
                  </a:cubicBezTo>
                  <a:cubicBezTo>
                    <a:pt x="f22" y="f19"/>
                    <a:pt x="f20" y="f5"/>
                    <a:pt x="f23" y="f22"/>
                  </a:cubicBezTo>
                  <a:cubicBezTo>
                    <a:pt x="f24" y="f25"/>
                    <a:pt x="f26" y="f27"/>
                    <a:pt x="f28" y="f16"/>
                  </a:cubicBezTo>
                  <a:cubicBezTo>
                    <a:pt x="f29" y="f30"/>
                    <a:pt x="f31" y="f24"/>
                    <a:pt x="f32" y="f13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39" y="f40"/>
                    <a:pt x="f39" y="f40"/>
                  </a:cubicBezTo>
                  <a:cubicBezTo>
                    <a:pt x="f41" y="f42"/>
                    <a:pt x="f10" y="f43"/>
                    <a:pt x="f6" y="f44"/>
                  </a:cubicBezTo>
                  <a:cubicBezTo>
                    <a:pt x="f6" y="f29"/>
                    <a:pt x="f6" y="f45"/>
                    <a:pt x="f8" y="f9"/>
                  </a:cubicBezTo>
                  <a:close/>
                </a:path>
              </a:pathLst>
            </a:custGeom>
            <a:solidFill>
              <a:srgbClr val="DCDE8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9B343ED8-AD5E-02F2-70D3-8A3E7BBDC184}"/>
                </a:ext>
              </a:extLst>
            </p:cNvPr>
            <p:cNvSpPr/>
            <p:nvPr/>
          </p:nvSpPr>
          <p:spPr>
            <a:xfrm>
              <a:off x="14878046" y="7027858"/>
              <a:ext cx="720720" cy="2778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"/>
                <a:gd name="f7" fmla="val 40"/>
                <a:gd name="f8" fmla="val 76"/>
                <a:gd name="f9" fmla="val 33"/>
                <a:gd name="f10" fmla="val 66"/>
                <a:gd name="f11" fmla="val 25"/>
                <a:gd name="f12" fmla="val 53"/>
                <a:gd name="f13" fmla="val 22"/>
                <a:gd name="f14" fmla="val 43"/>
                <a:gd name="f15" fmla="val 13"/>
                <a:gd name="f16" fmla="val 34"/>
                <a:gd name="f17" fmla="val 6"/>
                <a:gd name="f18" fmla="val 24"/>
                <a:gd name="f19" fmla="val 8"/>
                <a:gd name="f20" fmla="val 16"/>
                <a:gd name="f21" fmla="val 17"/>
                <a:gd name="f22" fmla="val 9"/>
                <a:gd name="f23" fmla="val 3"/>
                <a:gd name="f24" fmla="val 12"/>
                <a:gd name="f25" fmla="val 15"/>
                <a:gd name="f26" fmla="val 31"/>
                <a:gd name="f27" fmla="val 45"/>
                <a:gd name="f28" fmla="val 85"/>
                <a:gd name="f29" fmla="val 100"/>
                <a:gd name="f30" fmla="val 38"/>
                <a:gd name="f31" fmla="val 94"/>
                <a:gd name="f32" fmla="val 88"/>
                <a:gd name="f33" fmla="val 83"/>
                <a:gd name="f34" fmla="val 78"/>
                <a:gd name="f35" fmla="val 39"/>
                <a:gd name="f36" fmla="+- 0 0 -90"/>
                <a:gd name="f37" fmla="*/ f3 1 104"/>
                <a:gd name="f38" fmla="*/ f4 1 40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104"/>
                <a:gd name="f47" fmla="*/ f43 1 40"/>
                <a:gd name="f48" fmla="*/ 76 f44 1"/>
                <a:gd name="f49" fmla="*/ 33 f43 1"/>
                <a:gd name="f50" fmla="*/ 43 f44 1"/>
                <a:gd name="f51" fmla="*/ 13 f43 1"/>
                <a:gd name="f52" fmla="*/ 16 f44 1"/>
                <a:gd name="f53" fmla="*/ 17 f43 1"/>
                <a:gd name="f54" fmla="*/ 0 f44 1"/>
                <a:gd name="f55" fmla="*/ 6 f43 1"/>
                <a:gd name="f56" fmla="*/ 45 f44 1"/>
                <a:gd name="f57" fmla="*/ 0 f43 1"/>
                <a:gd name="f58" fmla="*/ 104 f44 1"/>
                <a:gd name="f59" fmla="*/ 88 f44 1"/>
                <a:gd name="f60" fmla="*/ 40 f43 1"/>
                <a:gd name="f61" fmla="+- f45 0 f1"/>
                <a:gd name="f62" fmla="*/ f48 1 104"/>
                <a:gd name="f63" fmla="*/ f49 1 40"/>
                <a:gd name="f64" fmla="*/ f50 1 104"/>
                <a:gd name="f65" fmla="*/ f51 1 40"/>
                <a:gd name="f66" fmla="*/ f52 1 104"/>
                <a:gd name="f67" fmla="*/ f53 1 40"/>
                <a:gd name="f68" fmla="*/ f54 1 104"/>
                <a:gd name="f69" fmla="*/ f55 1 40"/>
                <a:gd name="f70" fmla="*/ f56 1 104"/>
                <a:gd name="f71" fmla="*/ f57 1 40"/>
                <a:gd name="f72" fmla="*/ f58 1 104"/>
                <a:gd name="f73" fmla="*/ f59 1 104"/>
                <a:gd name="f74" fmla="*/ f60 1 40"/>
                <a:gd name="f75" fmla="*/ 0 1 f46"/>
                <a:gd name="f76" fmla="*/ f40 1 f46"/>
                <a:gd name="f77" fmla="*/ 0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7"/>
                <a:gd name="f89" fmla="*/ f72 1 f46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8 1"/>
                <a:gd name="f106" fmla="*/ f89 f37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97"/>
                </a:cxn>
                <a:cxn ang="f61">
                  <a:pos x="f107" y="f108"/>
                </a:cxn>
                <a:cxn ang="f61">
                  <a:pos x="f96" y="f97"/>
                </a:cxn>
              </a:cxnLst>
              <a:rect l="f92" t="f95" r="f93" b="f94"/>
              <a:pathLst>
                <a:path w="104" h="4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0"/>
                    <a:pt x="f23" y="f24"/>
                    <a:pt x="f5" y="f17"/>
                  </a:cubicBezTo>
                  <a:cubicBezTo>
                    <a:pt x="f25" y="f23"/>
                    <a:pt x="f26" y="f22"/>
                    <a:pt x="f27" y="f5"/>
                  </a:cubicBezTo>
                  <a:cubicBezTo>
                    <a:pt x="f10" y="f22"/>
                    <a:pt x="f28" y="f13"/>
                    <a:pt x="f6" y="f9"/>
                  </a:cubicBezTo>
                  <a:cubicBezTo>
                    <a:pt x="f29" y="f30"/>
                    <a:pt x="f31" y="f30"/>
                    <a:pt x="f32" y="f7"/>
                  </a:cubicBezTo>
                  <a:cubicBezTo>
                    <a:pt x="f33" y="f7"/>
                    <a:pt x="f34" y="f35"/>
                    <a:pt x="f8" y="f9"/>
                  </a:cubicBezTo>
                  <a:close/>
                </a:path>
              </a:pathLst>
            </a:custGeom>
            <a:solidFill>
              <a:srgbClr val="ECE1B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Freeform 59">
              <a:extLst>
                <a:ext uri="{FF2B5EF4-FFF2-40B4-BE49-F238E27FC236}">
                  <a16:creationId xmlns:a16="http://schemas.microsoft.com/office/drawing/2014/main" id="{3616A65F-B345-EA9D-DF67-CDE793A19D79}"/>
                </a:ext>
              </a:extLst>
            </p:cNvPr>
            <p:cNvSpPr/>
            <p:nvPr/>
          </p:nvSpPr>
          <p:spPr>
            <a:xfrm>
              <a:off x="11329992" y="7921620"/>
              <a:ext cx="215898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8"/>
                <a:gd name="f8" fmla="val 12"/>
                <a:gd name="f9" fmla="val 6"/>
                <a:gd name="f10" fmla="val 5"/>
                <a:gd name="f11" fmla="val 27"/>
                <a:gd name="f12" fmla="val 4"/>
                <a:gd name="f13" fmla="val 28"/>
                <a:gd name="f14" fmla="val 7"/>
                <a:gd name="f15" fmla="val 30"/>
                <a:gd name="f16" fmla="val 9"/>
                <a:gd name="f17" fmla="val 22"/>
                <a:gd name="f18" fmla="val 11"/>
                <a:gd name="f19" fmla="val 15"/>
                <a:gd name="f20" fmla="val 1"/>
                <a:gd name="f21" fmla="val 16"/>
                <a:gd name="f22" fmla="val 13"/>
                <a:gd name="f23" fmla="+- 0 0 -90"/>
                <a:gd name="f24" fmla="*/ f3 1 31"/>
                <a:gd name="f25" fmla="*/ f4 1 1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31"/>
                <a:gd name="f34" fmla="*/ f30 1 18"/>
                <a:gd name="f35" fmla="*/ 0 f31 1"/>
                <a:gd name="f36" fmla="*/ 12 f30 1"/>
                <a:gd name="f37" fmla="*/ 27 f31 1"/>
                <a:gd name="f38" fmla="*/ 4 f30 1"/>
                <a:gd name="f39" fmla="*/ 31 f31 1"/>
                <a:gd name="f40" fmla="*/ 1 f31 1"/>
                <a:gd name="f41" fmla="*/ 16 f30 1"/>
                <a:gd name="f42" fmla="+- f32 0 f1"/>
                <a:gd name="f43" fmla="*/ f35 1 31"/>
                <a:gd name="f44" fmla="*/ f36 1 18"/>
                <a:gd name="f45" fmla="*/ f37 1 31"/>
                <a:gd name="f46" fmla="*/ f38 1 18"/>
                <a:gd name="f47" fmla="*/ f39 1 31"/>
                <a:gd name="f48" fmla="*/ f40 1 31"/>
                <a:gd name="f49" fmla="*/ f41 1 18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3"/>
                <a:gd name="f57" fmla="*/ f46 1 f34"/>
                <a:gd name="f58" fmla="*/ f47 1 f33"/>
                <a:gd name="f59" fmla="*/ f48 1 f33"/>
                <a:gd name="f60" fmla="*/ f49 1 f34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4 1"/>
                <a:gd name="f68" fmla="*/ f57 f25 1"/>
                <a:gd name="f69" fmla="*/ f58 f24 1"/>
                <a:gd name="f70" fmla="*/ f59 f24 1"/>
                <a:gd name="f71" fmla="*/ f6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66"/>
                </a:cxn>
                <a:cxn ang="f42">
                  <a:pos x="f70" y="f71"/>
                </a:cxn>
                <a:cxn ang="f42">
                  <a:pos x="f65" y="f66"/>
                </a:cxn>
              </a:cxnLst>
              <a:rect l="f61" t="f64" r="f62" b="f63"/>
              <a:pathLst>
                <a:path w="31" h="18">
                  <a:moveTo>
                    <a:pt x="f5" y="f8"/>
                  </a:moveTo>
                  <a:cubicBezTo>
                    <a:pt x="f9" y="f5"/>
                    <a:pt x="f7" y="f10"/>
                    <a:pt x="f11" y="f12"/>
                  </a:cubicBezTo>
                  <a:cubicBezTo>
                    <a:pt x="f13" y="f14"/>
                    <a:pt x="f15" y="f16"/>
                    <a:pt x="f6" y="f8"/>
                  </a:cubicBezTo>
                  <a:cubicBezTo>
                    <a:pt x="f17" y="f7"/>
                    <a:pt x="f18" y="f19"/>
                    <a:pt x="f20" y="f21"/>
                  </a:cubicBezTo>
                  <a:cubicBezTo>
                    <a:pt x="f5" y="f19"/>
                    <a:pt x="f5" y="f22"/>
                    <a:pt x="f5" y="f8"/>
                  </a:cubicBezTo>
                  <a:close/>
                </a:path>
              </a:pathLst>
            </a:custGeom>
            <a:solidFill>
              <a:srgbClr val="C3DDD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1" name="Freeform 60">
              <a:extLst>
                <a:ext uri="{FF2B5EF4-FFF2-40B4-BE49-F238E27FC236}">
                  <a16:creationId xmlns:a16="http://schemas.microsoft.com/office/drawing/2014/main" id="{3A3BC2DE-7441-3E46-429F-7B8A4E6F40AE}"/>
                </a:ext>
              </a:extLst>
            </p:cNvPr>
            <p:cNvSpPr/>
            <p:nvPr/>
          </p:nvSpPr>
          <p:spPr>
            <a:xfrm>
              <a:off x="15481304" y="7250113"/>
              <a:ext cx="304796" cy="1651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4"/>
                <a:gd name="f8" fmla="val 5"/>
                <a:gd name="f9" fmla="val 4"/>
                <a:gd name="f10" fmla="val 11"/>
                <a:gd name="f11" fmla="val 2"/>
                <a:gd name="f12" fmla="val 17"/>
                <a:gd name="f13" fmla="val 1"/>
                <a:gd name="f14" fmla="val 26"/>
                <a:gd name="f15" fmla="val 35"/>
                <a:gd name="f16" fmla="val 10"/>
                <a:gd name="f17" fmla="val 14"/>
                <a:gd name="f18" fmla="val 40"/>
                <a:gd name="f19" fmla="val 20"/>
                <a:gd name="f20" fmla="val 30"/>
                <a:gd name="f21" fmla="val 28"/>
                <a:gd name="f22" fmla="val 23"/>
                <a:gd name="f23" fmla="val 22"/>
                <a:gd name="f24" fmla="val 15"/>
                <a:gd name="f25" fmla="+- 0 0 -90"/>
                <a:gd name="f26" fmla="*/ f3 1 44"/>
                <a:gd name="f27" fmla="*/ f4 1 24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44"/>
                <a:gd name="f36" fmla="*/ f32 1 24"/>
                <a:gd name="f37" fmla="*/ 0 f33 1"/>
                <a:gd name="f38" fmla="*/ 5 f32 1"/>
                <a:gd name="f39" fmla="*/ 17 f33 1"/>
                <a:gd name="f40" fmla="*/ 1 f32 1"/>
                <a:gd name="f41" fmla="*/ 44 f33 1"/>
                <a:gd name="f42" fmla="*/ 14 f32 1"/>
                <a:gd name="f43" fmla="*/ 28 f33 1"/>
                <a:gd name="f44" fmla="*/ 24 f32 1"/>
                <a:gd name="f45" fmla="*/ 22 f33 1"/>
                <a:gd name="f46" fmla="*/ 20 f32 1"/>
                <a:gd name="f47" fmla="+- f34 0 f1"/>
                <a:gd name="f48" fmla="*/ f37 1 44"/>
                <a:gd name="f49" fmla="*/ f38 1 24"/>
                <a:gd name="f50" fmla="*/ f39 1 44"/>
                <a:gd name="f51" fmla="*/ f40 1 24"/>
                <a:gd name="f52" fmla="*/ f41 1 44"/>
                <a:gd name="f53" fmla="*/ f42 1 24"/>
                <a:gd name="f54" fmla="*/ f43 1 44"/>
                <a:gd name="f55" fmla="*/ f44 1 24"/>
                <a:gd name="f56" fmla="*/ f45 1 44"/>
                <a:gd name="f57" fmla="*/ f46 1 24"/>
                <a:gd name="f58" fmla="*/ 0 1 f35"/>
                <a:gd name="f59" fmla="*/ f29 1 f35"/>
                <a:gd name="f60" fmla="*/ 0 1 f36"/>
                <a:gd name="f61" fmla="*/ f30 1 f36"/>
                <a:gd name="f62" fmla="*/ f48 1 f35"/>
                <a:gd name="f63" fmla="*/ f49 1 f36"/>
                <a:gd name="f64" fmla="*/ f50 1 f35"/>
                <a:gd name="f65" fmla="*/ f51 1 f36"/>
                <a:gd name="f66" fmla="*/ f52 1 f35"/>
                <a:gd name="f67" fmla="*/ f53 1 f36"/>
                <a:gd name="f68" fmla="*/ f54 1 f35"/>
                <a:gd name="f69" fmla="*/ f55 1 f36"/>
                <a:gd name="f70" fmla="*/ f56 1 f35"/>
                <a:gd name="f71" fmla="*/ f57 1 f36"/>
                <a:gd name="f72" fmla="*/ f58 f26 1"/>
                <a:gd name="f73" fmla="*/ f59 f26 1"/>
                <a:gd name="f74" fmla="*/ f61 f27 1"/>
                <a:gd name="f75" fmla="*/ f60 f27 1"/>
                <a:gd name="f76" fmla="*/ f62 f26 1"/>
                <a:gd name="f77" fmla="*/ f63 f27 1"/>
                <a:gd name="f78" fmla="*/ f64 f26 1"/>
                <a:gd name="f79" fmla="*/ f65 f27 1"/>
                <a:gd name="f80" fmla="*/ f66 f26 1"/>
                <a:gd name="f81" fmla="*/ f67 f27 1"/>
                <a:gd name="f82" fmla="*/ f68 f26 1"/>
                <a:gd name="f83" fmla="*/ f69 f27 1"/>
                <a:gd name="f84" fmla="*/ f70 f26 1"/>
                <a:gd name="f85" fmla="*/ f71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76" y="f77"/>
                </a:cxn>
              </a:cxnLst>
              <a:rect l="f72" t="f75" r="f73" b="f74"/>
              <a:pathLst>
                <a:path w="44" h="24">
                  <a:moveTo>
                    <a:pt x="f5" y="f8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8"/>
                    <a:pt x="f15" y="f16"/>
                    <a:pt x="f6" y="f17"/>
                  </a:cubicBezTo>
                  <a:cubicBezTo>
                    <a:pt x="f18" y="f19"/>
                    <a:pt x="f20" y="f17"/>
                    <a:pt x="f21" y="f7"/>
                  </a:cubicBezTo>
                  <a:cubicBezTo>
                    <a:pt x="f14" y="f22"/>
                    <a:pt x="f7" y="f23"/>
                    <a:pt x="f23" y="f19"/>
                  </a:cubicBezTo>
                  <a:cubicBezTo>
                    <a:pt x="f17" y="f24"/>
                    <a:pt x="f9" y="f24"/>
                    <a:pt x="f5" y="f8"/>
                  </a:cubicBezTo>
                  <a:close/>
                </a:path>
              </a:pathLst>
            </a:custGeom>
            <a:solidFill>
              <a:srgbClr val="DED1D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2" name="Freeform 61">
              <a:extLst>
                <a:ext uri="{FF2B5EF4-FFF2-40B4-BE49-F238E27FC236}">
                  <a16:creationId xmlns:a16="http://schemas.microsoft.com/office/drawing/2014/main" id="{813C8F87-AF39-4A22-F973-7E6CB56B7D1E}"/>
                </a:ext>
              </a:extLst>
            </p:cNvPr>
            <p:cNvSpPr/>
            <p:nvPr/>
          </p:nvSpPr>
          <p:spPr>
            <a:xfrm>
              <a:off x="11960223" y="8240709"/>
              <a:ext cx="5114925" cy="561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8"/>
                <a:gd name="f7" fmla="val 81"/>
                <a:gd name="f8" fmla="val 71"/>
                <a:gd name="f9" fmla="val 2"/>
                <a:gd name="f10" fmla="val 69"/>
                <a:gd name="f11" fmla="val 4"/>
                <a:gd name="f12" fmla="val 67"/>
                <a:gd name="f13" fmla="val 5"/>
                <a:gd name="f14" fmla="val 65"/>
                <a:gd name="f15" fmla="val 7"/>
                <a:gd name="f16" fmla="val 64"/>
                <a:gd name="f17" fmla="val 8"/>
                <a:gd name="f18" fmla="val 63"/>
                <a:gd name="f19" fmla="val 11"/>
                <a:gd name="f20" fmla="val 85"/>
                <a:gd name="f21" fmla="val 159"/>
                <a:gd name="f22" fmla="val 55"/>
                <a:gd name="f23" fmla="val 233"/>
                <a:gd name="f24" fmla="val 49"/>
                <a:gd name="f25" fmla="val 279"/>
                <a:gd name="f26" fmla="val 45"/>
                <a:gd name="f27" fmla="val 326"/>
                <a:gd name="f28" fmla="val 42"/>
                <a:gd name="f29" fmla="val 372"/>
                <a:gd name="f30" fmla="val 37"/>
                <a:gd name="f31" fmla="val 421"/>
                <a:gd name="f32" fmla="val 33"/>
                <a:gd name="f33" fmla="val 469"/>
                <a:gd name="f34" fmla="val 27"/>
                <a:gd name="f35" fmla="val 518"/>
                <a:gd name="f36" fmla="val 22"/>
                <a:gd name="f37" fmla="val 567"/>
                <a:gd name="f38" fmla="val 18"/>
                <a:gd name="f39" fmla="val 616"/>
                <a:gd name="f40" fmla="val 13"/>
                <a:gd name="f41" fmla="val 665"/>
                <a:gd name="f42" fmla="val 687"/>
                <a:gd name="f43" fmla="val 6"/>
                <a:gd name="f44" fmla="val 709"/>
                <a:gd name="f45" fmla="val 732"/>
                <a:gd name="f46" fmla="val 735"/>
                <a:gd name="f47" fmla="val 1"/>
                <a:gd name="f48" fmla="val 737"/>
                <a:gd name="f49" fmla="val 9"/>
                <a:gd name="f50" fmla="val 736"/>
                <a:gd name="f51" fmla="val 10"/>
                <a:gd name="f52" fmla="val 729"/>
                <a:gd name="f53" fmla="val 21"/>
                <a:gd name="f54" fmla="val 719"/>
                <a:gd name="f55" fmla="val 17"/>
                <a:gd name="f56" fmla="val 701"/>
                <a:gd name="f57" fmla="val 693"/>
                <a:gd name="f58" fmla="val 685"/>
                <a:gd name="f59" fmla="val 19"/>
                <a:gd name="f60" fmla="val 674"/>
                <a:gd name="f61" fmla="val 28"/>
                <a:gd name="f62" fmla="val 660"/>
                <a:gd name="f63" fmla="val 648"/>
                <a:gd name="f64" fmla="val 642"/>
                <a:gd name="f65" fmla="val 29"/>
                <a:gd name="f66" fmla="val 637"/>
                <a:gd name="f67" fmla="val 30"/>
                <a:gd name="f68" fmla="val 632"/>
                <a:gd name="f69" fmla="val 31"/>
                <a:gd name="f70" fmla="val 621"/>
                <a:gd name="f71" fmla="val 32"/>
                <a:gd name="f72" fmla="val 610"/>
                <a:gd name="f73" fmla="val 600"/>
                <a:gd name="f74" fmla="val 34"/>
                <a:gd name="f75" fmla="val 587"/>
                <a:gd name="f76" fmla="val 574"/>
                <a:gd name="f77" fmla="val 562"/>
                <a:gd name="f78" fmla="val 38"/>
                <a:gd name="f79" fmla="val 557"/>
                <a:gd name="f80" fmla="val 39"/>
                <a:gd name="f81" fmla="val 553"/>
                <a:gd name="f82" fmla="val 549"/>
                <a:gd name="f83" fmla="val 538"/>
                <a:gd name="f84" fmla="val 527"/>
                <a:gd name="f85" fmla="val 41"/>
                <a:gd name="f86" fmla="val 517"/>
                <a:gd name="f87" fmla="val 509"/>
                <a:gd name="f88" fmla="val 500"/>
                <a:gd name="f89" fmla="val 492"/>
                <a:gd name="f90" fmla="val 484"/>
                <a:gd name="f91" fmla="val 50"/>
                <a:gd name="f92" fmla="val 472"/>
                <a:gd name="f93" fmla="val 46"/>
                <a:gd name="f94" fmla="val 462"/>
                <a:gd name="f95" fmla="val 48"/>
                <a:gd name="f96" fmla="val 453"/>
                <a:gd name="f97" fmla="val 47"/>
                <a:gd name="f98" fmla="val 445"/>
                <a:gd name="f99" fmla="val 437"/>
                <a:gd name="f100" fmla="val 51"/>
                <a:gd name="f101" fmla="val 427"/>
                <a:gd name="f102" fmla="val 52"/>
                <a:gd name="f103" fmla="val 417"/>
                <a:gd name="f104" fmla="val 408"/>
                <a:gd name="f105" fmla="val 54"/>
                <a:gd name="f106" fmla="val 399"/>
                <a:gd name="f107" fmla="val 56"/>
                <a:gd name="f108" fmla="val 391"/>
                <a:gd name="f109" fmla="val 382"/>
                <a:gd name="f110" fmla="val 373"/>
                <a:gd name="f111" fmla="val 365"/>
                <a:gd name="f112" fmla="val 357"/>
                <a:gd name="f113" fmla="val 58"/>
                <a:gd name="f114" fmla="val 343"/>
                <a:gd name="f115" fmla="val 62"/>
                <a:gd name="f116" fmla="val 331"/>
                <a:gd name="f117" fmla="val 318"/>
                <a:gd name="f118" fmla="val 57"/>
                <a:gd name="f119" fmla="val 312"/>
                <a:gd name="f120" fmla="val 306"/>
                <a:gd name="f121" fmla="val 301"/>
                <a:gd name="f122" fmla="val 293"/>
                <a:gd name="f123" fmla="val 282"/>
                <a:gd name="f124" fmla="val 273"/>
                <a:gd name="f125" fmla="val 66"/>
                <a:gd name="f126" fmla="val 265"/>
                <a:gd name="f127" fmla="val 257"/>
                <a:gd name="f128" fmla="val 68"/>
                <a:gd name="f129" fmla="val 249"/>
                <a:gd name="f130" fmla="val 238"/>
                <a:gd name="f131" fmla="val 228"/>
                <a:gd name="f132" fmla="val 217"/>
                <a:gd name="f133" fmla="val 206"/>
                <a:gd name="f134" fmla="val 72"/>
                <a:gd name="f135" fmla="val 195"/>
                <a:gd name="f136" fmla="val 70"/>
                <a:gd name="f137" fmla="val 185"/>
                <a:gd name="f138" fmla="val 74"/>
                <a:gd name="f139" fmla="val 179"/>
                <a:gd name="f140" fmla="val 75"/>
                <a:gd name="f141" fmla="val 172"/>
                <a:gd name="f142" fmla="val 165"/>
                <a:gd name="f143" fmla="val 155"/>
                <a:gd name="f144" fmla="val 76"/>
                <a:gd name="f145" fmla="val 144"/>
                <a:gd name="f146" fmla="val 134"/>
                <a:gd name="f147" fmla="val 73"/>
                <a:gd name="f148" fmla="val 124"/>
                <a:gd name="f149" fmla="val 115"/>
                <a:gd name="f150" fmla="val 106"/>
                <a:gd name="f151" fmla="val 98"/>
                <a:gd name="f152" fmla="val 89"/>
                <a:gd name="f153" fmla="val 80"/>
                <a:gd name="f154" fmla="val 78"/>
                <a:gd name="f155" fmla="val 60"/>
                <a:gd name="f156" fmla="val 40"/>
                <a:gd name="f157" fmla="val 79"/>
                <a:gd name="f158" fmla="val 20"/>
                <a:gd name="f159" fmla="+- 0 0 -90"/>
                <a:gd name="f160" fmla="*/ f3 1 738"/>
                <a:gd name="f161" fmla="*/ f4 1 81"/>
                <a:gd name="f162" fmla="val f5"/>
                <a:gd name="f163" fmla="val f6"/>
                <a:gd name="f164" fmla="val f7"/>
                <a:gd name="f165" fmla="*/ f159 f0 1"/>
                <a:gd name="f166" fmla="+- f164 0 f162"/>
                <a:gd name="f167" fmla="+- f163 0 f162"/>
                <a:gd name="f168" fmla="*/ f165 1 f2"/>
                <a:gd name="f169" fmla="*/ f167 1 738"/>
                <a:gd name="f170" fmla="*/ f166 1 81"/>
                <a:gd name="f171" fmla="*/ 0 f167 1"/>
                <a:gd name="f172" fmla="*/ 71 f166 1"/>
                <a:gd name="f173" fmla="*/ 5 f167 1"/>
                <a:gd name="f174" fmla="*/ 65 f166 1"/>
                <a:gd name="f175" fmla="*/ 11 f167 1"/>
                <a:gd name="f176" fmla="*/ 63 f166 1"/>
                <a:gd name="f177" fmla="*/ 233 f167 1"/>
                <a:gd name="f178" fmla="*/ 49 f166 1"/>
                <a:gd name="f179" fmla="*/ 372 f167 1"/>
                <a:gd name="f180" fmla="*/ 37 f166 1"/>
                <a:gd name="f181" fmla="*/ 518 f167 1"/>
                <a:gd name="f182" fmla="*/ 22 f166 1"/>
                <a:gd name="f183" fmla="*/ 665 f167 1"/>
                <a:gd name="f184" fmla="*/ 8 f166 1"/>
                <a:gd name="f185" fmla="*/ 732 f167 1"/>
                <a:gd name="f186" fmla="*/ 0 f166 1"/>
                <a:gd name="f187" fmla="*/ 737 f167 1"/>
                <a:gd name="f188" fmla="*/ 7 f166 1"/>
                <a:gd name="f189" fmla="*/ 736 f167 1"/>
                <a:gd name="f190" fmla="*/ 10 f166 1"/>
                <a:gd name="f191" fmla="*/ 709 f167 1"/>
                <a:gd name="f192" fmla="*/ 17 f166 1"/>
                <a:gd name="f193" fmla="*/ 685 f167 1"/>
                <a:gd name="f194" fmla="*/ 19 f166 1"/>
                <a:gd name="f195" fmla="*/ 648 f167 1"/>
                <a:gd name="f196" fmla="*/ 28 f166 1"/>
                <a:gd name="f197" fmla="*/ 632 f167 1"/>
                <a:gd name="f198" fmla="*/ 31 f166 1"/>
                <a:gd name="f199" fmla="*/ 600 f167 1"/>
                <a:gd name="f200" fmla="*/ 34 f166 1"/>
                <a:gd name="f201" fmla="*/ 562 f167 1"/>
                <a:gd name="f202" fmla="*/ 38 f166 1"/>
                <a:gd name="f203" fmla="*/ 549 f167 1"/>
                <a:gd name="f204" fmla="*/ 39 f166 1"/>
                <a:gd name="f205" fmla="*/ 517 f167 1"/>
                <a:gd name="f206" fmla="*/ 492 f167 1"/>
                <a:gd name="f207" fmla="*/ 462 f167 1"/>
                <a:gd name="f208" fmla="*/ 48 f166 1"/>
                <a:gd name="f209" fmla="*/ 437 f167 1"/>
                <a:gd name="f210" fmla="*/ 51 f166 1"/>
                <a:gd name="f211" fmla="*/ 408 f167 1"/>
                <a:gd name="f212" fmla="*/ 54 f166 1"/>
                <a:gd name="f213" fmla="*/ 382 f167 1"/>
                <a:gd name="f214" fmla="*/ 56 f166 1"/>
                <a:gd name="f215" fmla="*/ 357 f167 1"/>
                <a:gd name="f216" fmla="*/ 58 f166 1"/>
                <a:gd name="f217" fmla="*/ 318 f167 1"/>
                <a:gd name="f218" fmla="*/ 57 f166 1"/>
                <a:gd name="f219" fmla="*/ 301 f167 1"/>
                <a:gd name="f220" fmla="*/ 273 f167 1"/>
                <a:gd name="f221" fmla="*/ 66 f166 1"/>
                <a:gd name="f222" fmla="*/ 249 f167 1"/>
                <a:gd name="f223" fmla="*/ 68 f166 1"/>
                <a:gd name="f224" fmla="*/ 217 f167 1"/>
                <a:gd name="f225" fmla="*/ 185 f167 1"/>
                <a:gd name="f226" fmla="*/ 74 f166 1"/>
                <a:gd name="f227" fmla="*/ 165 f167 1"/>
                <a:gd name="f228" fmla="*/ 75 f166 1"/>
                <a:gd name="f229" fmla="*/ 134 f167 1"/>
                <a:gd name="f230" fmla="*/ 73 f166 1"/>
                <a:gd name="f231" fmla="*/ 106 f167 1"/>
                <a:gd name="f232" fmla="*/ 80 f167 1"/>
                <a:gd name="f233" fmla="*/ 78 f166 1"/>
                <a:gd name="f234" fmla="*/ 20 f167 1"/>
                <a:gd name="f235" fmla="+- f168 0 f1"/>
                <a:gd name="f236" fmla="*/ f171 1 738"/>
                <a:gd name="f237" fmla="*/ f172 1 81"/>
                <a:gd name="f238" fmla="*/ f173 1 738"/>
                <a:gd name="f239" fmla="*/ f174 1 81"/>
                <a:gd name="f240" fmla="*/ f175 1 738"/>
                <a:gd name="f241" fmla="*/ f176 1 81"/>
                <a:gd name="f242" fmla="*/ f177 1 738"/>
                <a:gd name="f243" fmla="*/ f178 1 81"/>
                <a:gd name="f244" fmla="*/ f179 1 738"/>
                <a:gd name="f245" fmla="*/ f180 1 81"/>
                <a:gd name="f246" fmla="*/ f181 1 738"/>
                <a:gd name="f247" fmla="*/ f182 1 81"/>
                <a:gd name="f248" fmla="*/ f183 1 738"/>
                <a:gd name="f249" fmla="*/ f184 1 81"/>
                <a:gd name="f250" fmla="*/ f185 1 738"/>
                <a:gd name="f251" fmla="*/ f186 1 81"/>
                <a:gd name="f252" fmla="*/ f187 1 738"/>
                <a:gd name="f253" fmla="*/ f188 1 81"/>
                <a:gd name="f254" fmla="*/ f189 1 738"/>
                <a:gd name="f255" fmla="*/ f190 1 81"/>
                <a:gd name="f256" fmla="*/ f191 1 738"/>
                <a:gd name="f257" fmla="*/ f192 1 81"/>
                <a:gd name="f258" fmla="*/ f193 1 738"/>
                <a:gd name="f259" fmla="*/ f194 1 81"/>
                <a:gd name="f260" fmla="*/ f195 1 738"/>
                <a:gd name="f261" fmla="*/ f196 1 81"/>
                <a:gd name="f262" fmla="*/ f197 1 738"/>
                <a:gd name="f263" fmla="*/ f198 1 81"/>
                <a:gd name="f264" fmla="*/ f199 1 738"/>
                <a:gd name="f265" fmla="*/ f200 1 81"/>
                <a:gd name="f266" fmla="*/ f201 1 738"/>
                <a:gd name="f267" fmla="*/ f202 1 81"/>
                <a:gd name="f268" fmla="*/ f203 1 738"/>
                <a:gd name="f269" fmla="*/ f204 1 81"/>
                <a:gd name="f270" fmla="*/ f205 1 738"/>
                <a:gd name="f271" fmla="*/ f206 1 738"/>
                <a:gd name="f272" fmla="*/ f207 1 738"/>
                <a:gd name="f273" fmla="*/ f208 1 81"/>
                <a:gd name="f274" fmla="*/ f209 1 738"/>
                <a:gd name="f275" fmla="*/ f210 1 81"/>
                <a:gd name="f276" fmla="*/ f211 1 738"/>
                <a:gd name="f277" fmla="*/ f212 1 81"/>
                <a:gd name="f278" fmla="*/ f213 1 738"/>
                <a:gd name="f279" fmla="*/ f214 1 81"/>
                <a:gd name="f280" fmla="*/ f215 1 738"/>
                <a:gd name="f281" fmla="*/ f216 1 81"/>
                <a:gd name="f282" fmla="*/ f217 1 738"/>
                <a:gd name="f283" fmla="*/ f218 1 81"/>
                <a:gd name="f284" fmla="*/ f219 1 738"/>
                <a:gd name="f285" fmla="*/ f220 1 738"/>
                <a:gd name="f286" fmla="*/ f221 1 81"/>
                <a:gd name="f287" fmla="*/ f222 1 738"/>
                <a:gd name="f288" fmla="*/ f223 1 81"/>
                <a:gd name="f289" fmla="*/ f224 1 738"/>
                <a:gd name="f290" fmla="*/ f225 1 738"/>
                <a:gd name="f291" fmla="*/ f226 1 81"/>
                <a:gd name="f292" fmla="*/ f227 1 738"/>
                <a:gd name="f293" fmla="*/ f228 1 81"/>
                <a:gd name="f294" fmla="*/ f229 1 738"/>
                <a:gd name="f295" fmla="*/ f230 1 81"/>
                <a:gd name="f296" fmla="*/ f231 1 738"/>
                <a:gd name="f297" fmla="*/ f232 1 738"/>
                <a:gd name="f298" fmla="*/ f233 1 81"/>
                <a:gd name="f299" fmla="*/ f234 1 738"/>
                <a:gd name="f300" fmla="*/ 0 1 f169"/>
                <a:gd name="f301" fmla="*/ f163 1 f169"/>
                <a:gd name="f302" fmla="*/ 0 1 f170"/>
                <a:gd name="f303" fmla="*/ f164 1 f170"/>
                <a:gd name="f304" fmla="*/ f236 1 f169"/>
                <a:gd name="f305" fmla="*/ f237 1 f170"/>
                <a:gd name="f306" fmla="*/ f238 1 f169"/>
                <a:gd name="f307" fmla="*/ f239 1 f170"/>
                <a:gd name="f308" fmla="*/ f240 1 f169"/>
                <a:gd name="f309" fmla="*/ f241 1 f170"/>
                <a:gd name="f310" fmla="*/ f242 1 f169"/>
                <a:gd name="f311" fmla="*/ f243 1 f170"/>
                <a:gd name="f312" fmla="*/ f244 1 f169"/>
                <a:gd name="f313" fmla="*/ f245 1 f170"/>
                <a:gd name="f314" fmla="*/ f246 1 f169"/>
                <a:gd name="f315" fmla="*/ f247 1 f170"/>
                <a:gd name="f316" fmla="*/ f248 1 f169"/>
                <a:gd name="f317" fmla="*/ f249 1 f170"/>
                <a:gd name="f318" fmla="*/ f250 1 f169"/>
                <a:gd name="f319" fmla="*/ f251 1 f170"/>
                <a:gd name="f320" fmla="*/ f252 1 f169"/>
                <a:gd name="f321" fmla="*/ f253 1 f170"/>
                <a:gd name="f322" fmla="*/ f254 1 f169"/>
                <a:gd name="f323" fmla="*/ f255 1 f170"/>
                <a:gd name="f324" fmla="*/ f256 1 f169"/>
                <a:gd name="f325" fmla="*/ f257 1 f170"/>
                <a:gd name="f326" fmla="*/ f258 1 f169"/>
                <a:gd name="f327" fmla="*/ f259 1 f170"/>
                <a:gd name="f328" fmla="*/ f260 1 f169"/>
                <a:gd name="f329" fmla="*/ f261 1 f170"/>
                <a:gd name="f330" fmla="*/ f262 1 f169"/>
                <a:gd name="f331" fmla="*/ f263 1 f170"/>
                <a:gd name="f332" fmla="*/ f264 1 f169"/>
                <a:gd name="f333" fmla="*/ f265 1 f170"/>
                <a:gd name="f334" fmla="*/ f266 1 f169"/>
                <a:gd name="f335" fmla="*/ f267 1 f170"/>
                <a:gd name="f336" fmla="*/ f268 1 f169"/>
                <a:gd name="f337" fmla="*/ f269 1 f170"/>
                <a:gd name="f338" fmla="*/ f270 1 f169"/>
                <a:gd name="f339" fmla="*/ f271 1 f169"/>
                <a:gd name="f340" fmla="*/ f272 1 f169"/>
                <a:gd name="f341" fmla="*/ f273 1 f170"/>
                <a:gd name="f342" fmla="*/ f274 1 f169"/>
                <a:gd name="f343" fmla="*/ f275 1 f170"/>
                <a:gd name="f344" fmla="*/ f276 1 f169"/>
                <a:gd name="f345" fmla="*/ f277 1 f170"/>
                <a:gd name="f346" fmla="*/ f278 1 f169"/>
                <a:gd name="f347" fmla="*/ f279 1 f170"/>
                <a:gd name="f348" fmla="*/ f280 1 f169"/>
                <a:gd name="f349" fmla="*/ f281 1 f170"/>
                <a:gd name="f350" fmla="*/ f282 1 f169"/>
                <a:gd name="f351" fmla="*/ f283 1 f170"/>
                <a:gd name="f352" fmla="*/ f284 1 f169"/>
                <a:gd name="f353" fmla="*/ f285 1 f169"/>
                <a:gd name="f354" fmla="*/ f286 1 f170"/>
                <a:gd name="f355" fmla="*/ f287 1 f169"/>
                <a:gd name="f356" fmla="*/ f288 1 f170"/>
                <a:gd name="f357" fmla="*/ f289 1 f169"/>
                <a:gd name="f358" fmla="*/ f290 1 f169"/>
                <a:gd name="f359" fmla="*/ f291 1 f170"/>
                <a:gd name="f360" fmla="*/ f292 1 f169"/>
                <a:gd name="f361" fmla="*/ f293 1 f170"/>
                <a:gd name="f362" fmla="*/ f294 1 f169"/>
                <a:gd name="f363" fmla="*/ f295 1 f170"/>
                <a:gd name="f364" fmla="*/ f296 1 f169"/>
                <a:gd name="f365" fmla="*/ f297 1 f169"/>
                <a:gd name="f366" fmla="*/ f298 1 f170"/>
                <a:gd name="f367" fmla="*/ f299 1 f169"/>
                <a:gd name="f368" fmla="*/ f300 f160 1"/>
                <a:gd name="f369" fmla="*/ f301 f160 1"/>
                <a:gd name="f370" fmla="*/ f303 f161 1"/>
                <a:gd name="f371" fmla="*/ f302 f161 1"/>
                <a:gd name="f372" fmla="*/ f304 f160 1"/>
                <a:gd name="f373" fmla="*/ f305 f161 1"/>
                <a:gd name="f374" fmla="*/ f306 f160 1"/>
                <a:gd name="f375" fmla="*/ f307 f161 1"/>
                <a:gd name="f376" fmla="*/ f308 f160 1"/>
                <a:gd name="f377" fmla="*/ f309 f161 1"/>
                <a:gd name="f378" fmla="*/ f310 f160 1"/>
                <a:gd name="f379" fmla="*/ f311 f161 1"/>
                <a:gd name="f380" fmla="*/ f312 f160 1"/>
                <a:gd name="f381" fmla="*/ f313 f161 1"/>
                <a:gd name="f382" fmla="*/ f314 f160 1"/>
                <a:gd name="f383" fmla="*/ f315 f161 1"/>
                <a:gd name="f384" fmla="*/ f316 f160 1"/>
                <a:gd name="f385" fmla="*/ f317 f161 1"/>
                <a:gd name="f386" fmla="*/ f318 f160 1"/>
                <a:gd name="f387" fmla="*/ f319 f161 1"/>
                <a:gd name="f388" fmla="*/ f320 f160 1"/>
                <a:gd name="f389" fmla="*/ f321 f161 1"/>
                <a:gd name="f390" fmla="*/ f322 f160 1"/>
                <a:gd name="f391" fmla="*/ f323 f161 1"/>
                <a:gd name="f392" fmla="*/ f324 f160 1"/>
                <a:gd name="f393" fmla="*/ f325 f161 1"/>
                <a:gd name="f394" fmla="*/ f326 f160 1"/>
                <a:gd name="f395" fmla="*/ f327 f161 1"/>
                <a:gd name="f396" fmla="*/ f328 f160 1"/>
                <a:gd name="f397" fmla="*/ f329 f161 1"/>
                <a:gd name="f398" fmla="*/ f330 f160 1"/>
                <a:gd name="f399" fmla="*/ f331 f161 1"/>
                <a:gd name="f400" fmla="*/ f332 f160 1"/>
                <a:gd name="f401" fmla="*/ f333 f161 1"/>
                <a:gd name="f402" fmla="*/ f334 f160 1"/>
                <a:gd name="f403" fmla="*/ f335 f161 1"/>
                <a:gd name="f404" fmla="*/ f336 f160 1"/>
                <a:gd name="f405" fmla="*/ f337 f161 1"/>
                <a:gd name="f406" fmla="*/ f338 f160 1"/>
                <a:gd name="f407" fmla="*/ f339 f160 1"/>
                <a:gd name="f408" fmla="*/ f340 f160 1"/>
                <a:gd name="f409" fmla="*/ f341 f161 1"/>
                <a:gd name="f410" fmla="*/ f342 f160 1"/>
                <a:gd name="f411" fmla="*/ f343 f161 1"/>
                <a:gd name="f412" fmla="*/ f344 f160 1"/>
                <a:gd name="f413" fmla="*/ f345 f161 1"/>
                <a:gd name="f414" fmla="*/ f346 f160 1"/>
                <a:gd name="f415" fmla="*/ f347 f161 1"/>
                <a:gd name="f416" fmla="*/ f348 f160 1"/>
                <a:gd name="f417" fmla="*/ f349 f161 1"/>
                <a:gd name="f418" fmla="*/ f350 f160 1"/>
                <a:gd name="f419" fmla="*/ f351 f161 1"/>
                <a:gd name="f420" fmla="*/ f352 f160 1"/>
                <a:gd name="f421" fmla="*/ f353 f160 1"/>
                <a:gd name="f422" fmla="*/ f354 f161 1"/>
                <a:gd name="f423" fmla="*/ f355 f160 1"/>
                <a:gd name="f424" fmla="*/ f356 f161 1"/>
                <a:gd name="f425" fmla="*/ f357 f160 1"/>
                <a:gd name="f426" fmla="*/ f358 f160 1"/>
                <a:gd name="f427" fmla="*/ f359 f161 1"/>
                <a:gd name="f428" fmla="*/ f360 f160 1"/>
                <a:gd name="f429" fmla="*/ f361 f161 1"/>
                <a:gd name="f430" fmla="*/ f362 f160 1"/>
                <a:gd name="f431" fmla="*/ f363 f161 1"/>
                <a:gd name="f432" fmla="*/ f364 f160 1"/>
                <a:gd name="f433" fmla="*/ f365 f160 1"/>
                <a:gd name="f434" fmla="*/ f366 f161 1"/>
                <a:gd name="f435" fmla="*/ f367 f1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5">
                  <a:pos x="f372" y="f373"/>
                </a:cxn>
                <a:cxn ang="f235">
                  <a:pos x="f374" y="f375"/>
                </a:cxn>
                <a:cxn ang="f235">
                  <a:pos x="f376" y="f377"/>
                </a:cxn>
                <a:cxn ang="f235">
                  <a:pos x="f378" y="f379"/>
                </a:cxn>
                <a:cxn ang="f235">
                  <a:pos x="f380" y="f381"/>
                </a:cxn>
                <a:cxn ang="f235">
                  <a:pos x="f382" y="f383"/>
                </a:cxn>
                <a:cxn ang="f235">
                  <a:pos x="f384" y="f385"/>
                </a:cxn>
                <a:cxn ang="f235">
                  <a:pos x="f386" y="f387"/>
                </a:cxn>
                <a:cxn ang="f235">
                  <a:pos x="f388" y="f389"/>
                </a:cxn>
                <a:cxn ang="f235">
                  <a:pos x="f390" y="f391"/>
                </a:cxn>
                <a:cxn ang="f235">
                  <a:pos x="f392" y="f393"/>
                </a:cxn>
                <a:cxn ang="f235">
                  <a:pos x="f394" y="f395"/>
                </a:cxn>
                <a:cxn ang="f235">
                  <a:pos x="f396" y="f397"/>
                </a:cxn>
                <a:cxn ang="f235">
                  <a:pos x="f398" y="f399"/>
                </a:cxn>
                <a:cxn ang="f235">
                  <a:pos x="f400" y="f401"/>
                </a:cxn>
                <a:cxn ang="f235">
                  <a:pos x="f402" y="f403"/>
                </a:cxn>
                <a:cxn ang="f235">
                  <a:pos x="f404" y="f405"/>
                </a:cxn>
                <a:cxn ang="f235">
                  <a:pos x="f406" y="f403"/>
                </a:cxn>
                <a:cxn ang="f235">
                  <a:pos x="f407" y="f405"/>
                </a:cxn>
                <a:cxn ang="f235">
                  <a:pos x="f408" y="f409"/>
                </a:cxn>
                <a:cxn ang="f235">
                  <a:pos x="f410" y="f411"/>
                </a:cxn>
                <a:cxn ang="f235">
                  <a:pos x="f412" y="f413"/>
                </a:cxn>
                <a:cxn ang="f235">
                  <a:pos x="f414" y="f415"/>
                </a:cxn>
                <a:cxn ang="f235">
                  <a:pos x="f416" y="f417"/>
                </a:cxn>
                <a:cxn ang="f235">
                  <a:pos x="f418" y="f419"/>
                </a:cxn>
                <a:cxn ang="f235">
                  <a:pos x="f420" y="f417"/>
                </a:cxn>
                <a:cxn ang="f235">
                  <a:pos x="f421" y="f422"/>
                </a:cxn>
                <a:cxn ang="f235">
                  <a:pos x="f423" y="f424"/>
                </a:cxn>
                <a:cxn ang="f235">
                  <a:pos x="f425" y="f373"/>
                </a:cxn>
                <a:cxn ang="f235">
                  <a:pos x="f426" y="f427"/>
                </a:cxn>
                <a:cxn ang="f235">
                  <a:pos x="f428" y="f429"/>
                </a:cxn>
                <a:cxn ang="f235">
                  <a:pos x="f430" y="f431"/>
                </a:cxn>
                <a:cxn ang="f235">
                  <a:pos x="f432" y="f429"/>
                </a:cxn>
                <a:cxn ang="f235">
                  <a:pos x="f433" y="f434"/>
                </a:cxn>
                <a:cxn ang="f235">
                  <a:pos x="f435" y="f429"/>
                </a:cxn>
                <a:cxn ang="f235">
                  <a:pos x="f372" y="f373"/>
                </a:cxn>
              </a:cxnLst>
              <a:rect l="f368" t="f371" r="f369" b="f370"/>
              <a:pathLst>
                <a:path w="738" h="8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2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17"/>
                  </a:cubicBezTo>
                  <a:cubicBezTo>
                    <a:pt x="f42" y="f43"/>
                    <a:pt x="f44" y="f11"/>
                    <a:pt x="f45" y="f5"/>
                  </a:cubicBezTo>
                  <a:cubicBezTo>
                    <a:pt x="f46" y="f47"/>
                    <a:pt x="f6" y="f9"/>
                    <a:pt x="f48" y="f15"/>
                  </a:cubicBezTo>
                  <a:cubicBezTo>
                    <a:pt x="f48" y="f17"/>
                    <a:pt x="f48" y="f49"/>
                    <a:pt x="f50" y="f51"/>
                  </a:cubicBezTo>
                  <a:cubicBezTo>
                    <a:pt x="f52" y="f53"/>
                    <a:pt x="f54" y="f38"/>
                    <a:pt x="f44" y="f55"/>
                  </a:cubicBezTo>
                  <a:cubicBezTo>
                    <a:pt x="f56" y="f38"/>
                    <a:pt x="f57" y="f38"/>
                    <a:pt x="f58" y="f59"/>
                  </a:cubicBezTo>
                  <a:cubicBezTo>
                    <a:pt x="f60" y="f61"/>
                    <a:pt x="f62" y="f34"/>
                    <a:pt x="f63" y="f61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67"/>
                    <a:pt x="f73" y="f74"/>
                  </a:cubicBezTo>
                  <a:cubicBezTo>
                    <a:pt x="f75" y="f30"/>
                    <a:pt x="f76" y="f74"/>
                    <a:pt x="f77" y="f78"/>
                  </a:cubicBezTo>
                  <a:cubicBezTo>
                    <a:pt x="f79" y="f80"/>
                    <a:pt x="f81" y="f80"/>
                    <a:pt x="f82" y="f80"/>
                  </a:cubicBezTo>
                  <a:cubicBezTo>
                    <a:pt x="f83" y="f80"/>
                    <a:pt x="f84" y="f85"/>
                    <a:pt x="f86" y="f78"/>
                  </a:cubicBezTo>
                  <a:cubicBezTo>
                    <a:pt x="f87" y="f78"/>
                    <a:pt x="f88" y="f80"/>
                    <a:pt x="f89" y="f80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1"/>
                    <a:pt x="f99" y="f100"/>
                  </a:cubicBezTo>
                  <a:cubicBezTo>
                    <a:pt x="f101" y="f102"/>
                    <a:pt x="f103" y="f100"/>
                    <a:pt x="f104" y="f105"/>
                  </a:cubicBezTo>
                  <a:cubicBezTo>
                    <a:pt x="f106" y="f107"/>
                    <a:pt x="f108" y="f22"/>
                    <a:pt x="f109" y="f107"/>
                  </a:cubicBezTo>
                  <a:cubicBezTo>
                    <a:pt x="f110" y="f22"/>
                    <a:pt x="f111" y="f107"/>
                    <a:pt x="f112" y="f113"/>
                  </a:cubicBezTo>
                  <a:cubicBezTo>
                    <a:pt x="f114" y="f115"/>
                    <a:pt x="f116" y="f22"/>
                    <a:pt x="f117" y="f118"/>
                  </a:cubicBezTo>
                  <a:cubicBezTo>
                    <a:pt x="f119" y="f118"/>
                    <a:pt x="f120" y="f113"/>
                    <a:pt x="f121" y="f113"/>
                  </a:cubicBezTo>
                  <a:cubicBezTo>
                    <a:pt x="f122" y="f14"/>
                    <a:pt x="f123" y="f18"/>
                    <a:pt x="f124" y="f125"/>
                  </a:cubicBezTo>
                  <a:cubicBezTo>
                    <a:pt x="f126" y="f12"/>
                    <a:pt x="f127" y="f128"/>
                    <a:pt x="f129" y="f128"/>
                  </a:cubicBezTo>
                  <a:cubicBezTo>
                    <a:pt x="f130" y="f128"/>
                    <a:pt x="f131" y="f8"/>
                    <a:pt x="f132" y="f8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0"/>
                    <a:pt x="f142" y="f140"/>
                  </a:cubicBezTo>
                  <a:cubicBezTo>
                    <a:pt x="f143" y="f144"/>
                    <a:pt x="f145" y="f140"/>
                    <a:pt x="f146" y="f147"/>
                  </a:cubicBezTo>
                  <a:cubicBezTo>
                    <a:pt x="f148" y="f138"/>
                    <a:pt x="f149" y="f138"/>
                    <a:pt x="f150" y="f140"/>
                  </a:cubicBezTo>
                  <a:cubicBezTo>
                    <a:pt x="f151" y="f7"/>
                    <a:pt x="f152" y="f153"/>
                    <a:pt x="f153" y="f154"/>
                  </a:cubicBezTo>
                  <a:cubicBezTo>
                    <a:pt x="f155" y="f147"/>
                    <a:pt x="f156" y="f157"/>
                    <a:pt x="f158" y="f140"/>
                  </a:cubicBezTo>
                  <a:cubicBezTo>
                    <a:pt x="f40" y="f138"/>
                    <a:pt x="f43" y="f144"/>
                    <a:pt x="f5" y="f8"/>
                  </a:cubicBezTo>
                  <a:close/>
                </a:path>
              </a:pathLst>
            </a:custGeom>
            <a:solidFill>
              <a:srgbClr val="A87E4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3" name="Freeform 62">
              <a:extLst>
                <a:ext uri="{FF2B5EF4-FFF2-40B4-BE49-F238E27FC236}">
                  <a16:creationId xmlns:a16="http://schemas.microsoft.com/office/drawing/2014/main" id="{83B6A39C-7CB1-F04E-5E29-35EE5C59F4DA}"/>
                </a:ext>
              </a:extLst>
            </p:cNvPr>
            <p:cNvSpPr/>
            <p:nvPr/>
          </p:nvSpPr>
          <p:spPr>
            <a:xfrm>
              <a:off x="16873542" y="8310560"/>
              <a:ext cx="360365" cy="2143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31"/>
                <a:gd name="f8" fmla="val 7"/>
                <a:gd name="f9" fmla="val 9"/>
                <a:gd name="f10" fmla="val 5"/>
                <a:gd name="f11" fmla="val 18"/>
                <a:gd name="f12" fmla="val 3"/>
                <a:gd name="f13" fmla="val 27"/>
                <a:gd name="f14" fmla="val 35"/>
                <a:gd name="f15" fmla="val 44"/>
                <a:gd name="f16" fmla="val 14"/>
                <a:gd name="f17" fmla="val 20"/>
                <a:gd name="f18" fmla="val 15"/>
                <a:gd name="f19" fmla="val 21"/>
                <a:gd name="f20" fmla="+- 0 0 -90"/>
                <a:gd name="f21" fmla="*/ f3 1 52"/>
                <a:gd name="f22" fmla="*/ f4 1 31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2"/>
                <a:gd name="f31" fmla="*/ f27 1 31"/>
                <a:gd name="f32" fmla="*/ 0 f28 1"/>
                <a:gd name="f33" fmla="*/ 7 f27 1"/>
                <a:gd name="f34" fmla="*/ 27 f28 1"/>
                <a:gd name="f35" fmla="*/ 0 f27 1"/>
                <a:gd name="f36" fmla="*/ 52 f28 1"/>
                <a:gd name="f37" fmla="*/ 20 f27 1"/>
                <a:gd name="f38" fmla="+- f29 0 f1"/>
                <a:gd name="f39" fmla="*/ f32 1 52"/>
                <a:gd name="f40" fmla="*/ f33 1 31"/>
                <a:gd name="f41" fmla="*/ f34 1 52"/>
                <a:gd name="f42" fmla="*/ f35 1 31"/>
                <a:gd name="f43" fmla="*/ f36 1 52"/>
                <a:gd name="f44" fmla="*/ f37 1 31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52" h="31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8"/>
                    <a:pt x="f15" y="f16"/>
                    <a:pt x="f6" y="f17"/>
                  </a:cubicBezTo>
                  <a:cubicBezTo>
                    <a:pt x="f7" y="f7"/>
                    <a:pt x="f18" y="f19"/>
                    <a:pt x="f5" y="f8"/>
                  </a:cubicBezTo>
                  <a:close/>
                </a:path>
              </a:pathLst>
            </a:custGeom>
            <a:solidFill>
              <a:srgbClr val="F3EC9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4" name="Freeform 63">
              <a:extLst>
                <a:ext uri="{FF2B5EF4-FFF2-40B4-BE49-F238E27FC236}">
                  <a16:creationId xmlns:a16="http://schemas.microsoft.com/office/drawing/2014/main" id="{45BD65EE-39D8-28F1-32C9-FDB259942B81}"/>
                </a:ext>
              </a:extLst>
            </p:cNvPr>
            <p:cNvSpPr/>
            <p:nvPr/>
          </p:nvSpPr>
          <p:spPr>
            <a:xfrm>
              <a:off x="15543208" y="8477246"/>
              <a:ext cx="325434" cy="200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8"/>
                <a:gd name="f8" fmla="val 4"/>
                <a:gd name="f9" fmla="val 10"/>
                <a:gd name="f10" fmla="val 21"/>
                <a:gd name="f11" fmla="val 32"/>
                <a:gd name="f12" fmla="val 1"/>
                <a:gd name="f13" fmla="val 37"/>
                <a:gd name="f14" fmla="val 5"/>
                <a:gd name="f15" fmla="val 6"/>
                <a:gd name="f16" fmla="val 44"/>
                <a:gd name="f17" fmla="val 16"/>
                <a:gd name="f18" fmla="val 29"/>
                <a:gd name="f19" fmla="val 19"/>
                <a:gd name="f20" fmla="val 26"/>
                <a:gd name="f21" fmla="+- 0 0 -90"/>
                <a:gd name="f22" fmla="*/ f3 1 47"/>
                <a:gd name="f23" fmla="*/ f4 1 2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47"/>
                <a:gd name="f32" fmla="*/ f28 1 28"/>
                <a:gd name="f33" fmla="*/ 0 f29 1"/>
                <a:gd name="f34" fmla="*/ 4 f28 1"/>
                <a:gd name="f35" fmla="*/ 32 f29 1"/>
                <a:gd name="f36" fmla="*/ 1 f28 1"/>
                <a:gd name="f37" fmla="*/ 44 f29 1"/>
                <a:gd name="f38" fmla="*/ 16 f28 1"/>
                <a:gd name="f39" fmla="+- f30 0 f1"/>
                <a:gd name="f40" fmla="*/ f33 1 47"/>
                <a:gd name="f41" fmla="*/ f34 1 29"/>
                <a:gd name="f42" fmla="*/ f35 1 47"/>
                <a:gd name="f43" fmla="*/ f36 1 29"/>
                <a:gd name="f44" fmla="*/ f37 1 47"/>
                <a:gd name="f45" fmla="*/ f38 1 29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47" h="28">
                  <a:moveTo>
                    <a:pt x="f5" y="f8"/>
                  </a:moveTo>
                  <a:cubicBezTo>
                    <a:pt x="f9" y="f5"/>
                    <a:pt x="f10" y="f5"/>
                    <a:pt x="f11" y="f12"/>
                  </a:cubicBezTo>
                  <a:cubicBezTo>
                    <a:pt x="f13" y="f14"/>
                    <a:pt x="f6" y="f15"/>
                    <a:pt x="f16" y="f17"/>
                  </a:cubicBezTo>
                  <a:cubicBezTo>
                    <a:pt x="f7" y="f18"/>
                    <a:pt x="f19" y="f20"/>
                    <a:pt x="f5" y="f8"/>
                  </a:cubicBezTo>
                  <a:close/>
                </a:path>
              </a:pathLst>
            </a:custGeom>
            <a:solidFill>
              <a:srgbClr val="F2EDA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5" name="Freeform 64">
              <a:extLst>
                <a:ext uri="{FF2B5EF4-FFF2-40B4-BE49-F238E27FC236}">
                  <a16:creationId xmlns:a16="http://schemas.microsoft.com/office/drawing/2014/main" id="{3DEAD642-92FA-A4C0-71F8-BE5E1A48A272}"/>
                </a:ext>
              </a:extLst>
            </p:cNvPr>
            <p:cNvSpPr/>
            <p:nvPr/>
          </p:nvSpPr>
          <p:spPr>
            <a:xfrm>
              <a:off x="16430624" y="8372475"/>
              <a:ext cx="395285" cy="1730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5"/>
                <a:gd name="f8" fmla="val 5"/>
                <a:gd name="f9" fmla="val 14"/>
                <a:gd name="f10" fmla="val 3"/>
                <a:gd name="f11" fmla="val 27"/>
                <a:gd name="f12" fmla="val 2"/>
                <a:gd name="f13" fmla="val 40"/>
                <a:gd name="f14" fmla="val 11"/>
                <a:gd name="f15" fmla="val 54"/>
                <a:gd name="f16" fmla="val 8"/>
                <a:gd name="f17" fmla="val 17"/>
                <a:gd name="f18" fmla="val 49"/>
                <a:gd name="f19" fmla="val 23"/>
                <a:gd name="f20" fmla="val 31"/>
                <a:gd name="f21" fmla="val 21"/>
                <a:gd name="f22" fmla="val 16"/>
                <a:gd name="f23" fmla="+- 0 0 -90"/>
                <a:gd name="f24" fmla="*/ f3 1 57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7"/>
                <a:gd name="f34" fmla="*/ f30 1 25"/>
                <a:gd name="f35" fmla="*/ 0 f31 1"/>
                <a:gd name="f36" fmla="*/ 5 f30 1"/>
                <a:gd name="f37" fmla="*/ 40 f31 1"/>
                <a:gd name="f38" fmla="*/ 0 f30 1"/>
                <a:gd name="f39" fmla="*/ 57 f31 1"/>
                <a:gd name="f40" fmla="*/ 17 f30 1"/>
                <a:gd name="f41" fmla="*/ 31 f31 1"/>
                <a:gd name="f42" fmla="*/ 23 f30 1"/>
                <a:gd name="f43" fmla="+- f32 0 f1"/>
                <a:gd name="f44" fmla="*/ f35 1 57"/>
                <a:gd name="f45" fmla="*/ f36 1 25"/>
                <a:gd name="f46" fmla="*/ f37 1 57"/>
                <a:gd name="f47" fmla="*/ f38 1 25"/>
                <a:gd name="f48" fmla="*/ f39 1 57"/>
                <a:gd name="f49" fmla="*/ f40 1 25"/>
                <a:gd name="f50" fmla="*/ f41 1 57"/>
                <a:gd name="f51" fmla="*/ f42 1 25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57" h="25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18" y="f7"/>
                    <a:pt x="f13" y="f19"/>
                    <a:pt x="f20" y="f19"/>
                  </a:cubicBezTo>
                  <a:cubicBezTo>
                    <a:pt x="f21" y="f22"/>
                    <a:pt x="f16" y="f22"/>
                    <a:pt x="f5" y="f8"/>
                  </a:cubicBezTo>
                  <a:close/>
                </a:path>
              </a:pathLst>
            </a:custGeom>
            <a:solidFill>
              <a:srgbClr val="D5B2D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6" name="Freeform 65">
              <a:extLst>
                <a:ext uri="{FF2B5EF4-FFF2-40B4-BE49-F238E27FC236}">
                  <a16:creationId xmlns:a16="http://schemas.microsoft.com/office/drawing/2014/main" id="{62E5048F-AE66-D88D-8073-DFBB3A971F7B}"/>
                </a:ext>
              </a:extLst>
            </p:cNvPr>
            <p:cNvSpPr/>
            <p:nvPr/>
          </p:nvSpPr>
          <p:spPr>
            <a:xfrm>
              <a:off x="14163671" y="8609011"/>
              <a:ext cx="347664" cy="1730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25"/>
                <a:gd name="f8" fmla="val 4"/>
                <a:gd name="f9" fmla="val 12"/>
                <a:gd name="f10" fmla="val 2"/>
                <a:gd name="f11" fmla="val 38"/>
                <a:gd name="f12" fmla="val 1"/>
                <a:gd name="f13" fmla="val 45"/>
                <a:gd name="f14" fmla="val 9"/>
                <a:gd name="f15" fmla="val 48"/>
                <a:gd name="f16" fmla="val 17"/>
                <a:gd name="f17" fmla="val 34"/>
                <a:gd name="f18" fmla="val 24"/>
                <a:gd name="f19" fmla="val 21"/>
                <a:gd name="f20" fmla="val 11"/>
                <a:gd name="f21" fmla="val 8"/>
                <a:gd name="f22" fmla="val 5"/>
                <a:gd name="f23" fmla="+- 0 0 -90"/>
                <a:gd name="f24" fmla="*/ f3 1 50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50"/>
                <a:gd name="f34" fmla="*/ f30 1 25"/>
                <a:gd name="f35" fmla="*/ 0 f31 1"/>
                <a:gd name="f36" fmla="*/ 4 f30 1"/>
                <a:gd name="f37" fmla="*/ 38 f31 1"/>
                <a:gd name="f38" fmla="*/ 1 f30 1"/>
                <a:gd name="f39" fmla="*/ 48 f31 1"/>
                <a:gd name="f40" fmla="*/ 17 f30 1"/>
                <a:gd name="f41" fmla="*/ 11 f31 1"/>
                <a:gd name="f42" fmla="*/ 9 f30 1"/>
                <a:gd name="f43" fmla="+- f32 0 f1"/>
                <a:gd name="f44" fmla="*/ f35 1 50"/>
                <a:gd name="f45" fmla="*/ f36 1 25"/>
                <a:gd name="f46" fmla="*/ f37 1 50"/>
                <a:gd name="f47" fmla="*/ f38 1 25"/>
                <a:gd name="f48" fmla="*/ f39 1 50"/>
                <a:gd name="f49" fmla="*/ f40 1 25"/>
                <a:gd name="f50" fmla="*/ f41 1 50"/>
                <a:gd name="f51" fmla="*/ f42 1 25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50" h="25">
                  <a:moveTo>
                    <a:pt x="f5" y="f8"/>
                  </a:moveTo>
                  <a:cubicBezTo>
                    <a:pt x="f9" y="f5"/>
                    <a:pt x="f7" y="f10"/>
                    <a:pt x="f11" y="f12"/>
                  </a:cubicBezTo>
                  <a:cubicBezTo>
                    <a:pt x="f13" y="f8"/>
                    <a:pt x="f6" y="f14"/>
                    <a:pt x="f15" y="f16"/>
                  </a:cubicBezTo>
                  <a:cubicBezTo>
                    <a:pt x="f17" y="f18"/>
                    <a:pt x="f19" y="f7"/>
                    <a:pt x="f20" y="f14"/>
                  </a:cubicBezTo>
                  <a:cubicBezTo>
                    <a:pt x="f21" y="f22"/>
                    <a:pt x="f8" y="f22"/>
                    <a:pt x="f5" y="f8"/>
                  </a:cubicBezTo>
                  <a:close/>
                </a:path>
              </a:pathLst>
            </a:custGeom>
            <a:solidFill>
              <a:srgbClr val="F4EB9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19C5517D-FB35-DADB-A83A-8DB44F1C1ECD}"/>
                </a:ext>
              </a:extLst>
            </p:cNvPr>
            <p:cNvSpPr/>
            <p:nvPr/>
          </p:nvSpPr>
          <p:spPr>
            <a:xfrm>
              <a:off x="15147922" y="8512177"/>
              <a:ext cx="304796" cy="1651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4"/>
                <a:gd name="f8" fmla="val 1"/>
                <a:gd name="f9" fmla="val 4"/>
                <a:gd name="f10" fmla="val 11"/>
                <a:gd name="f11" fmla="val 3"/>
                <a:gd name="f12" fmla="val 22"/>
                <a:gd name="f13" fmla="val 2"/>
                <a:gd name="f14" fmla="val 32"/>
                <a:gd name="f15" fmla="val 33"/>
                <a:gd name="f16" fmla="val 34"/>
                <a:gd name="f17" fmla="val 5"/>
                <a:gd name="f18" fmla="val 36"/>
                <a:gd name="f19" fmla="val 7"/>
                <a:gd name="f20" fmla="val 38"/>
                <a:gd name="f21" fmla="val 13"/>
                <a:gd name="f22" fmla="val 42"/>
                <a:gd name="f23" fmla="val 18"/>
                <a:gd name="f24" fmla="val 40"/>
                <a:gd name="f25" fmla="val 23"/>
                <a:gd name="f26" fmla="val 28"/>
                <a:gd name="f27" fmla="val 20"/>
                <a:gd name="f28" fmla="val 17"/>
                <a:gd name="f29" fmla="val 9"/>
                <a:gd name="f30" fmla="val 16"/>
                <a:gd name="f31" fmla="+- 0 0 -90"/>
                <a:gd name="f32" fmla="*/ f3 1 44"/>
                <a:gd name="f33" fmla="*/ f4 1 24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44"/>
                <a:gd name="f42" fmla="*/ f38 1 24"/>
                <a:gd name="f43" fmla="*/ 1 f39 1"/>
                <a:gd name="f44" fmla="*/ 4 f38 1"/>
                <a:gd name="f45" fmla="*/ 32 f39 1"/>
                <a:gd name="f46" fmla="*/ 0 f38 1"/>
                <a:gd name="f47" fmla="*/ 36 f39 1"/>
                <a:gd name="f48" fmla="*/ 7 f38 1"/>
                <a:gd name="f49" fmla="*/ 42 f39 1"/>
                <a:gd name="f50" fmla="*/ 18 f38 1"/>
                <a:gd name="f51" fmla="*/ 28 f39 1"/>
                <a:gd name="f52" fmla="*/ 23 f38 1"/>
                <a:gd name="f53" fmla="*/ 17 f39 1"/>
                <a:gd name="f54" fmla="+- f40 0 f1"/>
                <a:gd name="f55" fmla="*/ f43 1 44"/>
                <a:gd name="f56" fmla="*/ f44 1 24"/>
                <a:gd name="f57" fmla="*/ f45 1 44"/>
                <a:gd name="f58" fmla="*/ f46 1 24"/>
                <a:gd name="f59" fmla="*/ f47 1 44"/>
                <a:gd name="f60" fmla="*/ f48 1 24"/>
                <a:gd name="f61" fmla="*/ f49 1 44"/>
                <a:gd name="f62" fmla="*/ f50 1 24"/>
                <a:gd name="f63" fmla="*/ f51 1 44"/>
                <a:gd name="f64" fmla="*/ f52 1 24"/>
                <a:gd name="f65" fmla="*/ f53 1 44"/>
                <a:gd name="f66" fmla="*/ 0 1 f41"/>
                <a:gd name="f67" fmla="*/ f35 1 f41"/>
                <a:gd name="f68" fmla="*/ 0 1 f42"/>
                <a:gd name="f69" fmla="*/ f36 1 f42"/>
                <a:gd name="f70" fmla="*/ f55 1 f41"/>
                <a:gd name="f71" fmla="*/ f56 1 f42"/>
                <a:gd name="f72" fmla="*/ f57 1 f41"/>
                <a:gd name="f73" fmla="*/ f58 1 f42"/>
                <a:gd name="f74" fmla="*/ f59 1 f41"/>
                <a:gd name="f75" fmla="*/ f60 1 f42"/>
                <a:gd name="f76" fmla="*/ f61 1 f41"/>
                <a:gd name="f77" fmla="*/ f62 1 f42"/>
                <a:gd name="f78" fmla="*/ f63 1 f41"/>
                <a:gd name="f79" fmla="*/ f64 1 f42"/>
                <a:gd name="f80" fmla="*/ f65 1 f41"/>
                <a:gd name="f81" fmla="*/ f66 f32 1"/>
                <a:gd name="f82" fmla="*/ f67 f32 1"/>
                <a:gd name="f83" fmla="*/ f69 f33 1"/>
                <a:gd name="f84" fmla="*/ f68 f33 1"/>
                <a:gd name="f85" fmla="*/ f70 f32 1"/>
                <a:gd name="f86" fmla="*/ f71 f33 1"/>
                <a:gd name="f87" fmla="*/ f72 f32 1"/>
                <a:gd name="f88" fmla="*/ f73 f33 1"/>
                <a:gd name="f89" fmla="*/ f74 f32 1"/>
                <a:gd name="f90" fmla="*/ f75 f33 1"/>
                <a:gd name="f91" fmla="*/ f76 f32 1"/>
                <a:gd name="f92" fmla="*/ f77 f33 1"/>
                <a:gd name="f93" fmla="*/ f78 f32 1"/>
                <a:gd name="f94" fmla="*/ f79 f33 1"/>
                <a:gd name="f95" fmla="*/ f8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4"/>
                </a:cxn>
                <a:cxn ang="f54">
                  <a:pos x="f85" y="f86"/>
                </a:cxn>
              </a:cxnLst>
              <a:rect l="f81" t="f84" r="f82" b="f83"/>
              <a:pathLst>
                <a:path w="44" h="24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1"/>
                    <a:pt x="f16" y="f17"/>
                    <a:pt x="f18" y="f19"/>
                  </a:cubicBezTo>
                  <a:cubicBezTo>
                    <a:pt x="f20" y="f10"/>
                    <a:pt x="f6" y="f21"/>
                    <a:pt x="f22" y="f23"/>
                  </a:cubicBezTo>
                  <a:cubicBezTo>
                    <a:pt x="f24" y="f7"/>
                    <a:pt x="f15" y="f25"/>
                    <a:pt x="f26" y="f25"/>
                  </a:cubicBezTo>
                  <a:cubicBezTo>
                    <a:pt x="f7" y="f25"/>
                    <a:pt x="f27" y="f25"/>
                    <a:pt x="f28" y="f25"/>
                  </a:cubicBezTo>
                  <a:cubicBezTo>
                    <a:pt x="f29" y="f23"/>
                    <a:pt x="f5" y="f30"/>
                    <a:pt x="f8" y="f9"/>
                  </a:cubicBezTo>
                  <a:close/>
                </a:path>
              </a:pathLst>
            </a:custGeom>
            <a:solidFill>
              <a:srgbClr val="D5B4D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8" name="Freeform 67">
              <a:extLst>
                <a:ext uri="{FF2B5EF4-FFF2-40B4-BE49-F238E27FC236}">
                  <a16:creationId xmlns:a16="http://schemas.microsoft.com/office/drawing/2014/main" id="{DB717618-9CCC-E300-DE0A-929CF8449E71}"/>
                </a:ext>
              </a:extLst>
            </p:cNvPr>
            <p:cNvSpPr/>
            <p:nvPr/>
          </p:nvSpPr>
          <p:spPr>
            <a:xfrm>
              <a:off x="15848015" y="8442326"/>
              <a:ext cx="395285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24"/>
                <a:gd name="f8" fmla="val 4"/>
                <a:gd name="f9" fmla="val 13"/>
                <a:gd name="f10" fmla="val 26"/>
                <a:gd name="f11" fmla="val 1"/>
                <a:gd name="f12" fmla="val 39"/>
                <a:gd name="f13" fmla="val 49"/>
                <a:gd name="f14" fmla="val 2"/>
                <a:gd name="f15" fmla="val 5"/>
                <a:gd name="f16" fmla="val 56"/>
                <a:gd name="f17" fmla="val 17"/>
                <a:gd name="f18" fmla="val 48"/>
                <a:gd name="f19" fmla="val 40"/>
                <a:gd name="f20" fmla="val 20"/>
                <a:gd name="f21" fmla="val 31"/>
                <a:gd name="f22" fmla="val 21"/>
                <a:gd name="f23" fmla="val 15"/>
                <a:gd name="f24" fmla="val 9"/>
                <a:gd name="f25" fmla="+- 0 0 -90"/>
                <a:gd name="f26" fmla="*/ f3 1 57"/>
                <a:gd name="f27" fmla="*/ f4 1 24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57"/>
                <a:gd name="f36" fmla="*/ f32 1 24"/>
                <a:gd name="f37" fmla="*/ 0 f33 1"/>
                <a:gd name="f38" fmla="*/ 4 f32 1"/>
                <a:gd name="f39" fmla="*/ 39 f33 1"/>
                <a:gd name="f40" fmla="*/ 1 f32 1"/>
                <a:gd name="f41" fmla="*/ 56 f33 1"/>
                <a:gd name="f42" fmla="*/ 17 f32 1"/>
                <a:gd name="f43" fmla="*/ 31 f33 1"/>
                <a:gd name="f44" fmla="*/ 21 f32 1"/>
                <a:gd name="f45" fmla="+- f34 0 f1"/>
                <a:gd name="f46" fmla="*/ f37 1 57"/>
                <a:gd name="f47" fmla="*/ f38 1 24"/>
                <a:gd name="f48" fmla="*/ f39 1 57"/>
                <a:gd name="f49" fmla="*/ f40 1 24"/>
                <a:gd name="f50" fmla="*/ f41 1 57"/>
                <a:gd name="f51" fmla="*/ f42 1 24"/>
                <a:gd name="f52" fmla="*/ f43 1 57"/>
                <a:gd name="f53" fmla="*/ f44 1 24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57" h="24">
                  <a:moveTo>
                    <a:pt x="f5" y="f8"/>
                  </a:moveTo>
                  <a:cubicBezTo>
                    <a:pt x="f9" y="f5"/>
                    <a:pt x="f10" y="f11"/>
                    <a:pt x="f12" y="f11"/>
                  </a:cubicBezTo>
                  <a:cubicBezTo>
                    <a:pt x="f13" y="f14"/>
                    <a:pt x="f6" y="f15"/>
                    <a:pt x="f16" y="f17"/>
                  </a:cubicBezTo>
                  <a:cubicBezTo>
                    <a:pt x="f18" y="f7"/>
                    <a:pt x="f19" y="f20"/>
                    <a:pt x="f21" y="f22"/>
                  </a:cubicBezTo>
                  <a:cubicBezTo>
                    <a:pt x="f22" y="f23"/>
                    <a:pt x="f24" y="f9"/>
                    <a:pt x="f5" y="f8"/>
                  </a:cubicBezTo>
                  <a:close/>
                </a:path>
              </a:pathLst>
            </a:custGeom>
            <a:solidFill>
              <a:srgbClr val="F4C6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9" name="Freeform 68">
              <a:extLst>
                <a:ext uri="{FF2B5EF4-FFF2-40B4-BE49-F238E27FC236}">
                  <a16:creationId xmlns:a16="http://schemas.microsoft.com/office/drawing/2014/main" id="{50FD01CE-F2AC-99D2-D1DB-80BDD72C0F39}"/>
                </a:ext>
              </a:extLst>
            </p:cNvPr>
            <p:cNvSpPr/>
            <p:nvPr/>
          </p:nvSpPr>
          <p:spPr>
            <a:xfrm>
              <a:off x="13061947" y="8720139"/>
              <a:ext cx="292095" cy="1730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5"/>
                <a:gd name="f8" fmla="val 5"/>
                <a:gd name="f9" fmla="val 2"/>
                <a:gd name="f10" fmla="val 13"/>
                <a:gd name="f11" fmla="val 1"/>
                <a:gd name="f12" fmla="val 20"/>
                <a:gd name="f13" fmla="val 28"/>
                <a:gd name="f14" fmla="val 39"/>
                <a:gd name="f15" fmla="val 7"/>
                <a:gd name="f16" fmla="val 17"/>
                <a:gd name="f17" fmla="val 32"/>
                <a:gd name="f18" fmla="val 21"/>
                <a:gd name="f19" fmla="val 19"/>
                <a:gd name="f20" fmla="val 10"/>
                <a:gd name="f21" fmla="val 4"/>
                <a:gd name="f22" fmla="val 16"/>
                <a:gd name="f23" fmla="+- 0 0 -90"/>
                <a:gd name="f24" fmla="*/ f3 1 42"/>
                <a:gd name="f25" fmla="*/ f4 1 2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2"/>
                <a:gd name="f34" fmla="*/ f30 1 25"/>
                <a:gd name="f35" fmla="*/ 5 f31 1"/>
                <a:gd name="f36" fmla="*/ 2 f30 1"/>
                <a:gd name="f37" fmla="*/ 28 f31 1"/>
                <a:gd name="f38" fmla="*/ 0 f30 1"/>
                <a:gd name="f39" fmla="*/ 42 f31 1"/>
                <a:gd name="f40" fmla="*/ 17 f30 1"/>
                <a:gd name="f41" fmla="*/ 10 f31 1"/>
                <a:gd name="f42" fmla="*/ 21 f30 1"/>
                <a:gd name="f43" fmla="+- f32 0 f1"/>
                <a:gd name="f44" fmla="*/ f35 1 42"/>
                <a:gd name="f45" fmla="*/ f36 1 25"/>
                <a:gd name="f46" fmla="*/ f37 1 42"/>
                <a:gd name="f47" fmla="*/ f38 1 25"/>
                <a:gd name="f48" fmla="*/ f39 1 42"/>
                <a:gd name="f49" fmla="*/ f40 1 25"/>
                <a:gd name="f50" fmla="*/ f41 1 42"/>
                <a:gd name="f51" fmla="*/ f42 1 25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2" h="25">
                  <a:moveTo>
                    <a:pt x="f8" y="f9"/>
                  </a:moveTo>
                  <a:cubicBezTo>
                    <a:pt x="f10" y="f11"/>
                    <a:pt x="f12" y="f5"/>
                    <a:pt x="f13" y="f5"/>
                  </a:cubicBezTo>
                  <a:cubicBezTo>
                    <a:pt x="f14" y="f5"/>
                    <a:pt x="f6" y="f15"/>
                    <a:pt x="f6" y="f16"/>
                  </a:cubicBezTo>
                  <a:cubicBezTo>
                    <a:pt x="f17" y="f7"/>
                    <a:pt x="f18" y="f19"/>
                    <a:pt x="f20" y="f18"/>
                  </a:cubicBezTo>
                  <a:cubicBezTo>
                    <a:pt x="f21" y="f22"/>
                    <a:pt x="f5" y="f20"/>
                    <a:pt x="f8" y="f9"/>
                  </a:cubicBezTo>
                  <a:close/>
                </a:path>
              </a:pathLst>
            </a:custGeom>
            <a:solidFill>
              <a:srgbClr val="BDDEE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0" name="Freeform 69">
              <a:extLst>
                <a:ext uri="{FF2B5EF4-FFF2-40B4-BE49-F238E27FC236}">
                  <a16:creationId xmlns:a16="http://schemas.microsoft.com/office/drawing/2014/main" id="{03F8E3F3-9F70-CA94-38DC-FA74DEFB2DE3}"/>
                </a:ext>
              </a:extLst>
            </p:cNvPr>
            <p:cNvSpPr/>
            <p:nvPr/>
          </p:nvSpPr>
          <p:spPr>
            <a:xfrm>
              <a:off x="14760573" y="8553453"/>
              <a:ext cx="331790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4"/>
                <a:gd name="f8" fmla="val 5"/>
                <a:gd name="f9" fmla="val 3"/>
                <a:gd name="f10" fmla="val 14"/>
                <a:gd name="f11" fmla="val 23"/>
                <a:gd name="f12" fmla="val 1"/>
                <a:gd name="f13" fmla="val 32"/>
                <a:gd name="f14" fmla="val 38"/>
                <a:gd name="f15" fmla="val 6"/>
                <a:gd name="f16" fmla="val 45"/>
                <a:gd name="f17" fmla="val 18"/>
                <a:gd name="f18" fmla="val 36"/>
                <a:gd name="f19" fmla="val 26"/>
                <a:gd name="f20" fmla="val 20"/>
                <a:gd name="f21" fmla="val 17"/>
                <a:gd name="f22" fmla="val 21"/>
                <a:gd name="f23" fmla="val 11"/>
                <a:gd name="f24" fmla="val 16"/>
                <a:gd name="f25" fmla="val 15"/>
                <a:gd name="f26" fmla="+- 0 0 -90"/>
                <a:gd name="f27" fmla="*/ f3 1 48"/>
                <a:gd name="f28" fmla="*/ f4 1 24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48"/>
                <a:gd name="f37" fmla="*/ f33 1 24"/>
                <a:gd name="f38" fmla="*/ 5 f34 1"/>
                <a:gd name="f39" fmla="*/ 3 f33 1"/>
                <a:gd name="f40" fmla="*/ 32 f34 1"/>
                <a:gd name="f41" fmla="*/ 1 f33 1"/>
                <a:gd name="f42" fmla="*/ 45 f34 1"/>
                <a:gd name="f43" fmla="*/ 18 f33 1"/>
                <a:gd name="f44" fmla="*/ 17 f34 1"/>
                <a:gd name="f45" fmla="*/ 21 f33 1"/>
                <a:gd name="f46" fmla="+- f35 0 f1"/>
                <a:gd name="f47" fmla="*/ f38 1 48"/>
                <a:gd name="f48" fmla="*/ f39 1 24"/>
                <a:gd name="f49" fmla="*/ f40 1 48"/>
                <a:gd name="f50" fmla="*/ f41 1 24"/>
                <a:gd name="f51" fmla="*/ f42 1 48"/>
                <a:gd name="f52" fmla="*/ f43 1 24"/>
                <a:gd name="f53" fmla="*/ f44 1 48"/>
                <a:gd name="f54" fmla="*/ f45 1 24"/>
                <a:gd name="f55" fmla="*/ 0 1 f36"/>
                <a:gd name="f56" fmla="*/ f30 1 f36"/>
                <a:gd name="f57" fmla="*/ 0 1 f37"/>
                <a:gd name="f58" fmla="*/ f31 1 f37"/>
                <a:gd name="f59" fmla="*/ f47 1 f36"/>
                <a:gd name="f60" fmla="*/ f48 1 f37"/>
                <a:gd name="f61" fmla="*/ f49 1 f36"/>
                <a:gd name="f62" fmla="*/ f50 1 f37"/>
                <a:gd name="f63" fmla="*/ f51 1 f36"/>
                <a:gd name="f64" fmla="*/ f52 1 f37"/>
                <a:gd name="f65" fmla="*/ f53 1 f36"/>
                <a:gd name="f66" fmla="*/ f54 1 f37"/>
                <a:gd name="f67" fmla="*/ f55 f27 1"/>
                <a:gd name="f68" fmla="*/ f56 f27 1"/>
                <a:gd name="f69" fmla="*/ f58 f28 1"/>
                <a:gd name="f70" fmla="*/ f57 f28 1"/>
                <a:gd name="f71" fmla="*/ f59 f27 1"/>
                <a:gd name="f72" fmla="*/ f60 f28 1"/>
                <a:gd name="f73" fmla="*/ f61 f27 1"/>
                <a:gd name="f74" fmla="*/ f62 f28 1"/>
                <a:gd name="f75" fmla="*/ f63 f27 1"/>
                <a:gd name="f76" fmla="*/ f64 f28 1"/>
                <a:gd name="f77" fmla="*/ f65 f27 1"/>
                <a:gd name="f78" fmla="*/ f6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1" y="f72"/>
                </a:cxn>
                <a:cxn ang="f46">
                  <a:pos x="f73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1" y="f72"/>
                </a:cxn>
              </a:cxnLst>
              <a:rect l="f67" t="f70" r="f68" b="f69"/>
              <a:pathLst>
                <a:path w="48" h="24">
                  <a:moveTo>
                    <a:pt x="f8" y="f9"/>
                  </a:moveTo>
                  <a:cubicBezTo>
                    <a:pt x="f10" y="f5"/>
                    <a:pt x="f11" y="f12"/>
                    <a:pt x="f13" y="f12"/>
                  </a:cubicBezTo>
                  <a:cubicBezTo>
                    <a:pt x="f14" y="f8"/>
                    <a:pt x="f6" y="f15"/>
                    <a:pt x="f16" y="f17"/>
                  </a:cubicBezTo>
                  <a:cubicBezTo>
                    <a:pt x="f18" y="f7"/>
                    <a:pt x="f19" y="f20"/>
                    <a:pt x="f21" y="f22"/>
                  </a:cubicBezTo>
                  <a:cubicBezTo>
                    <a:pt x="f23" y="f24"/>
                    <a:pt x="f5" y="f25"/>
                    <a:pt x="f8" y="f9"/>
                  </a:cubicBezTo>
                  <a:close/>
                </a:path>
              </a:pathLst>
            </a:custGeom>
            <a:solidFill>
              <a:srgbClr val="F9E99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1" name="Freeform 70">
              <a:extLst>
                <a:ext uri="{FF2B5EF4-FFF2-40B4-BE49-F238E27FC236}">
                  <a16:creationId xmlns:a16="http://schemas.microsoft.com/office/drawing/2014/main" id="{3307015E-B2CF-068B-BE6C-BE5C54733606}"/>
                </a:ext>
              </a:extLst>
            </p:cNvPr>
            <p:cNvSpPr/>
            <p:nvPr/>
          </p:nvSpPr>
          <p:spPr>
            <a:xfrm>
              <a:off x="12495211" y="8761415"/>
              <a:ext cx="255583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0"/>
                <a:gd name="f8" fmla="val 5"/>
                <a:gd name="f9" fmla="val 13"/>
                <a:gd name="f10" fmla="val 21"/>
                <a:gd name="f11" fmla="val 29"/>
                <a:gd name="f12" fmla="val 19"/>
                <a:gd name="f13" fmla="val 3"/>
                <a:gd name="f14" fmla="val 14"/>
                <a:gd name="f15" fmla="val 1"/>
                <a:gd name="f16" fmla="val 8"/>
                <a:gd name="f17" fmla="+- 0 0 -90"/>
                <a:gd name="f18" fmla="*/ f3 1 37"/>
                <a:gd name="f19" fmla="*/ f4 1 2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7"/>
                <a:gd name="f28" fmla="*/ f24 1 20"/>
                <a:gd name="f29" fmla="*/ 5 f25 1"/>
                <a:gd name="f30" fmla="*/ 0 f24 1"/>
                <a:gd name="f31" fmla="*/ 29 f25 1"/>
                <a:gd name="f32" fmla="*/ 19 f24 1"/>
                <a:gd name="f33" fmla="*/ 0 f25 1"/>
                <a:gd name="f34" fmla="*/ 3 f24 1"/>
                <a:gd name="f35" fmla="+- f26 0 f1"/>
                <a:gd name="f36" fmla="*/ f29 1 37"/>
                <a:gd name="f37" fmla="*/ f30 1 20"/>
                <a:gd name="f38" fmla="*/ f31 1 37"/>
                <a:gd name="f39" fmla="*/ f32 1 20"/>
                <a:gd name="f40" fmla="*/ f33 1 37"/>
                <a:gd name="f41" fmla="*/ f34 1 20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7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8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6" y="f59"/>
                </a:cxn>
                <a:cxn ang="f35">
                  <a:pos x="f60" y="f61"/>
                </a:cxn>
                <a:cxn ang="f35">
                  <a:pos x="f56" y="f57"/>
                </a:cxn>
              </a:cxnLst>
              <a:rect l="f52" t="f55" r="f53" b="f54"/>
              <a:pathLst>
                <a:path w="37" h="20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6" y="f7"/>
                    <a:pt x="f6" y="f7"/>
                    <a:pt x="f8" y="f12"/>
                  </a:cubicBezTo>
                  <a:cubicBezTo>
                    <a:pt x="f13" y="f14"/>
                    <a:pt x="f15" y="f16"/>
                    <a:pt x="f5" y="f13"/>
                  </a:cubicBezTo>
                  <a:cubicBezTo>
                    <a:pt x="f15" y="f5"/>
                    <a:pt x="f13" y="f5"/>
                    <a:pt x="f8" y="f5"/>
                  </a:cubicBezTo>
                  <a:close/>
                </a:path>
              </a:pathLst>
            </a:custGeom>
            <a:solidFill>
              <a:srgbClr val="D6ACC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id="{6D354318-FCE3-802A-D87A-687B259E2101}"/>
                </a:ext>
              </a:extLst>
            </p:cNvPr>
            <p:cNvSpPr/>
            <p:nvPr/>
          </p:nvSpPr>
          <p:spPr>
            <a:xfrm>
              <a:off x="12888916" y="8720139"/>
              <a:ext cx="242882" cy="1730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25"/>
                <a:gd name="f8" fmla="val 30"/>
                <a:gd name="f9" fmla="val 2"/>
                <a:gd name="f10" fmla="val 32"/>
                <a:gd name="f11" fmla="val 8"/>
                <a:gd name="f12" fmla="val 33"/>
                <a:gd name="f13" fmla="val 15"/>
                <a:gd name="f14" fmla="val 21"/>
                <a:gd name="f15" fmla="val 20"/>
                <a:gd name="f16" fmla="val 22"/>
                <a:gd name="f17" fmla="val 4"/>
                <a:gd name="f18" fmla="val 9"/>
                <a:gd name="f19" fmla="+- 0 0 -90"/>
                <a:gd name="f20" fmla="*/ f3 1 35"/>
                <a:gd name="f21" fmla="*/ f4 1 2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5"/>
                <a:gd name="f30" fmla="*/ f26 1 25"/>
                <a:gd name="f31" fmla="*/ 30 f27 1"/>
                <a:gd name="f32" fmla="*/ 2 f26 1"/>
                <a:gd name="f33" fmla="*/ 35 f27 1"/>
                <a:gd name="f34" fmla="*/ 21 f26 1"/>
                <a:gd name="f35" fmla="*/ 0 f27 1"/>
                <a:gd name="f36" fmla="*/ 4 f26 1"/>
                <a:gd name="f37" fmla="+- f28 0 f1"/>
                <a:gd name="f38" fmla="*/ f31 1 35"/>
                <a:gd name="f39" fmla="*/ f32 1 25"/>
                <a:gd name="f40" fmla="*/ f33 1 35"/>
                <a:gd name="f41" fmla="*/ f34 1 25"/>
                <a:gd name="f42" fmla="*/ f35 1 35"/>
                <a:gd name="f43" fmla="*/ f36 1 25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5" h="25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15" y="f16"/>
                    <a:pt x="f17" y="f7"/>
                    <a:pt x="f5" y="f17"/>
                  </a:cubicBezTo>
                  <a:cubicBezTo>
                    <a:pt x="f18" y="f5"/>
                    <a:pt x="f15" y="f9"/>
                    <a:pt x="f8" y="f9"/>
                  </a:cubicBezTo>
                  <a:close/>
                </a:path>
              </a:pathLst>
            </a:custGeom>
            <a:solidFill>
              <a:srgbClr val="F5EC9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3" name="Freeform 72">
              <a:extLst>
                <a:ext uri="{FF2B5EF4-FFF2-40B4-BE49-F238E27FC236}">
                  <a16:creationId xmlns:a16="http://schemas.microsoft.com/office/drawing/2014/main" id="{0D593463-8FC7-1F95-A316-D6F215533590}"/>
                </a:ext>
              </a:extLst>
            </p:cNvPr>
            <p:cNvSpPr/>
            <p:nvPr/>
          </p:nvSpPr>
          <p:spPr>
            <a:xfrm>
              <a:off x="16117891" y="8413751"/>
              <a:ext cx="319089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4"/>
                <a:gd name="f8" fmla="val 17"/>
                <a:gd name="f9" fmla="val 21"/>
                <a:gd name="f10" fmla="val 14"/>
                <a:gd name="f11" fmla="val 5"/>
                <a:gd name="f12" fmla="val 11"/>
                <a:gd name="f13" fmla="val 10"/>
                <a:gd name="f14" fmla="val 1"/>
                <a:gd name="f15" fmla="val 32"/>
                <a:gd name="f16" fmla="val 37"/>
                <a:gd name="f17" fmla="val 6"/>
                <a:gd name="f18" fmla="val 7"/>
                <a:gd name="f19" fmla="val 42"/>
                <a:gd name="f20" fmla="val 34"/>
                <a:gd name="f21" fmla="val 25"/>
                <a:gd name="f22" fmla="val 20"/>
                <a:gd name="f23" fmla="+- 0 0 -90"/>
                <a:gd name="f24" fmla="*/ f3 1 46"/>
                <a:gd name="f25" fmla="*/ f4 1 24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6"/>
                <a:gd name="f34" fmla="*/ f30 1 24"/>
                <a:gd name="f35" fmla="*/ 17 f31 1"/>
                <a:gd name="f36" fmla="*/ 21 f30 1"/>
                <a:gd name="f37" fmla="*/ 0 f31 1"/>
                <a:gd name="f38" fmla="*/ 5 f30 1"/>
                <a:gd name="f39" fmla="*/ 32 f31 1"/>
                <a:gd name="f40" fmla="*/ 1 f30 1"/>
                <a:gd name="f41" fmla="*/ 42 f31 1"/>
                <a:gd name="f42" fmla="*/ 17 f30 1"/>
                <a:gd name="f43" fmla="+- f32 0 f1"/>
                <a:gd name="f44" fmla="*/ f35 1 46"/>
                <a:gd name="f45" fmla="*/ f36 1 24"/>
                <a:gd name="f46" fmla="*/ f37 1 46"/>
                <a:gd name="f47" fmla="*/ f38 1 24"/>
                <a:gd name="f48" fmla="*/ f39 1 46"/>
                <a:gd name="f49" fmla="*/ f40 1 24"/>
                <a:gd name="f50" fmla="*/ f41 1 46"/>
                <a:gd name="f51" fmla="*/ f42 1 24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6" h="24">
                  <a:moveTo>
                    <a:pt x="f8" y="f9"/>
                  </a:moveTo>
                  <a:cubicBezTo>
                    <a:pt x="f10" y="f10"/>
                    <a:pt x="f11" y="f12"/>
                    <a:pt x="f5" y="f11"/>
                  </a:cubicBezTo>
                  <a:cubicBezTo>
                    <a:pt x="f13" y="f5"/>
                    <a:pt x="f9" y="f14"/>
                    <a:pt x="f15" y="f14"/>
                  </a:cubicBezTo>
                  <a:cubicBezTo>
                    <a:pt x="f16" y="f17"/>
                    <a:pt x="f6" y="f18"/>
                    <a:pt x="f19" y="f8"/>
                  </a:cubicBezTo>
                  <a:cubicBezTo>
                    <a:pt x="f20" y="f7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F3EB9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4" name="Freeform 73">
              <a:extLst>
                <a:ext uri="{FF2B5EF4-FFF2-40B4-BE49-F238E27FC236}">
                  <a16:creationId xmlns:a16="http://schemas.microsoft.com/office/drawing/2014/main" id="{BE62728F-DA24-93C8-A147-B22053881F92}"/>
                </a:ext>
              </a:extLst>
            </p:cNvPr>
            <p:cNvSpPr/>
            <p:nvPr/>
          </p:nvSpPr>
          <p:spPr>
            <a:xfrm>
              <a:off x="13831891" y="8629650"/>
              <a:ext cx="277813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23"/>
                <a:gd name="f8" fmla="val 2"/>
                <a:gd name="f9" fmla="val 6"/>
                <a:gd name="f10" fmla="val 11"/>
                <a:gd name="f11" fmla="val 21"/>
                <a:gd name="f12" fmla="val 31"/>
                <a:gd name="f13" fmla="val 22"/>
                <a:gd name="f14" fmla="val 3"/>
                <a:gd name="f15" fmla="val 19"/>
                <a:gd name="f16" fmla="val 14"/>
                <a:gd name="f17" fmla="+- 0 0 -90"/>
                <a:gd name="f18" fmla="*/ f3 1 40"/>
                <a:gd name="f19" fmla="*/ f4 1 2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0"/>
                <a:gd name="f28" fmla="*/ f24 1 23"/>
                <a:gd name="f29" fmla="*/ 2 f25 1"/>
                <a:gd name="f30" fmla="*/ 6 f24 1"/>
                <a:gd name="f31" fmla="*/ 31 f25 1"/>
                <a:gd name="f32" fmla="*/ 2 f24 1"/>
                <a:gd name="f33" fmla="*/ 11 f25 1"/>
                <a:gd name="f34" fmla="*/ 22 f24 1"/>
                <a:gd name="f35" fmla="+- f26 0 f1"/>
                <a:gd name="f36" fmla="*/ f29 1 40"/>
                <a:gd name="f37" fmla="*/ f30 1 23"/>
                <a:gd name="f38" fmla="*/ f31 1 40"/>
                <a:gd name="f39" fmla="*/ f32 1 23"/>
                <a:gd name="f40" fmla="*/ f33 1 40"/>
                <a:gd name="f41" fmla="*/ f34 1 23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7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8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56" y="f57"/>
                </a:cxn>
              </a:cxnLst>
              <a:rect l="f52" t="f55" r="f53" b="f54"/>
              <a:pathLst>
                <a:path w="40" h="23">
                  <a:moveTo>
                    <a:pt x="f8" y="f9"/>
                  </a:moveTo>
                  <a:cubicBezTo>
                    <a:pt x="f10" y="f5"/>
                    <a:pt x="f11" y="f8"/>
                    <a:pt x="f12" y="f8"/>
                  </a:cubicBezTo>
                  <a:cubicBezTo>
                    <a:pt x="f6" y="f7"/>
                    <a:pt x="f6" y="f7"/>
                    <a:pt x="f10" y="f13"/>
                  </a:cubicBezTo>
                  <a:cubicBezTo>
                    <a:pt x="f14" y="f15"/>
                    <a:pt x="f5" y="f16"/>
                    <a:pt x="f8" y="f9"/>
                  </a:cubicBezTo>
                  <a:close/>
                </a:path>
              </a:pathLst>
            </a:custGeom>
            <a:solidFill>
              <a:srgbClr val="D3ADC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5" name="Freeform 74">
              <a:extLst>
                <a:ext uri="{FF2B5EF4-FFF2-40B4-BE49-F238E27FC236}">
                  <a16:creationId xmlns:a16="http://schemas.microsoft.com/office/drawing/2014/main" id="{8ACF34EC-9074-AD52-6E6D-755842E6563D}"/>
                </a:ext>
              </a:extLst>
            </p:cNvPr>
            <p:cNvSpPr/>
            <p:nvPr/>
          </p:nvSpPr>
          <p:spPr>
            <a:xfrm>
              <a:off x="15765463" y="8469309"/>
              <a:ext cx="296859" cy="1730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25"/>
                <a:gd name="f8" fmla="val 12"/>
                <a:gd name="f9" fmla="val 26"/>
                <a:gd name="f10" fmla="val 36"/>
                <a:gd name="f11" fmla="val 7"/>
                <a:gd name="f12" fmla="val 17"/>
                <a:gd name="f13" fmla="val 33"/>
                <a:gd name="f14" fmla="val 23"/>
                <a:gd name="f15" fmla="val 10"/>
                <a:gd name="f16" fmla="val 2"/>
                <a:gd name="f17" fmla="val 4"/>
                <a:gd name="f18" fmla="val 1"/>
                <a:gd name="f19" fmla="val 8"/>
                <a:gd name="f20" fmla="+- 0 0 -90"/>
                <a:gd name="f21" fmla="*/ f3 1 43"/>
                <a:gd name="f22" fmla="*/ f4 1 2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43"/>
                <a:gd name="f31" fmla="*/ f27 1 25"/>
                <a:gd name="f32" fmla="*/ 12 f28 1"/>
                <a:gd name="f33" fmla="*/ 0 f27 1"/>
                <a:gd name="f34" fmla="*/ 43 f28 1"/>
                <a:gd name="f35" fmla="*/ 17 f27 1"/>
                <a:gd name="f36" fmla="*/ 0 f28 1"/>
                <a:gd name="f37" fmla="*/ 2 f27 1"/>
                <a:gd name="f38" fmla="+- f29 0 f1"/>
                <a:gd name="f39" fmla="*/ f32 1 43"/>
                <a:gd name="f40" fmla="*/ f33 1 25"/>
                <a:gd name="f41" fmla="*/ f34 1 43"/>
                <a:gd name="f42" fmla="*/ f35 1 25"/>
                <a:gd name="f43" fmla="*/ f36 1 43"/>
                <a:gd name="f44" fmla="*/ f37 1 2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59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43" h="25">
                  <a:moveTo>
                    <a:pt x="f8" y="f5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13" y="f12"/>
                    <a:pt x="f14" y="f7"/>
                    <a:pt x="f8" y="f12"/>
                  </a:cubicBezTo>
                  <a:cubicBezTo>
                    <a:pt x="f15" y="f15"/>
                    <a:pt x="f5" y="f15"/>
                    <a:pt x="f5" y="f16"/>
                  </a:cubicBezTo>
                  <a:cubicBezTo>
                    <a:pt x="f17" y="f18"/>
                    <a:pt x="f19" y="f18"/>
                    <a:pt x="f8" y="f5"/>
                  </a:cubicBezTo>
                  <a:close/>
                </a:path>
              </a:pathLst>
            </a:custGeom>
            <a:solidFill>
              <a:srgbClr val="BAE0E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6" name="Freeform 75">
              <a:extLst>
                <a:ext uri="{FF2B5EF4-FFF2-40B4-BE49-F238E27FC236}">
                  <a16:creationId xmlns:a16="http://schemas.microsoft.com/office/drawing/2014/main" id="{AC82389B-FC04-1CCC-8F32-85FBF410E97F}"/>
                </a:ext>
              </a:extLst>
            </p:cNvPr>
            <p:cNvSpPr/>
            <p:nvPr/>
          </p:nvSpPr>
          <p:spPr>
            <a:xfrm>
              <a:off x="13430250" y="8670926"/>
              <a:ext cx="319089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1"/>
                <a:gd name="f8" fmla="val 5"/>
                <a:gd name="f9" fmla="val 4"/>
                <a:gd name="f10" fmla="val 16"/>
                <a:gd name="f11" fmla="val 3"/>
                <a:gd name="f12" fmla="val 26"/>
                <a:gd name="f13" fmla="val 36"/>
                <a:gd name="f14" fmla="val 1"/>
                <a:gd name="f15" fmla="val 42"/>
                <a:gd name="f16" fmla="val 6"/>
                <a:gd name="f17" fmla="val 12"/>
                <a:gd name="f18" fmla="val 41"/>
                <a:gd name="f19" fmla="val 20"/>
                <a:gd name="f20" fmla="val 32"/>
                <a:gd name="f21" fmla="val 22"/>
                <a:gd name="f22" fmla="val 13"/>
                <a:gd name="f23" fmla="val 17"/>
                <a:gd name="f24" fmla="val 14"/>
                <a:gd name="f25" fmla="+- 0 0 -90"/>
                <a:gd name="f26" fmla="*/ f3 1 46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46"/>
                <a:gd name="f36" fmla="*/ f32 1 21"/>
                <a:gd name="f37" fmla="*/ 5 f33 1"/>
                <a:gd name="f38" fmla="*/ 4 f32 1"/>
                <a:gd name="f39" fmla="*/ 36 f33 1"/>
                <a:gd name="f40" fmla="*/ 1 f32 1"/>
                <a:gd name="f41" fmla="*/ 41 f33 1"/>
                <a:gd name="f42" fmla="*/ 20 f32 1"/>
                <a:gd name="f43" fmla="*/ 13 f33 1"/>
                <a:gd name="f44" fmla="*/ 21 f32 1"/>
                <a:gd name="f45" fmla="+- f34 0 f1"/>
                <a:gd name="f46" fmla="*/ f37 1 46"/>
                <a:gd name="f47" fmla="*/ f38 1 21"/>
                <a:gd name="f48" fmla="*/ f39 1 46"/>
                <a:gd name="f49" fmla="*/ f40 1 21"/>
                <a:gd name="f50" fmla="*/ f41 1 46"/>
                <a:gd name="f51" fmla="*/ f42 1 21"/>
                <a:gd name="f52" fmla="*/ f43 1 46"/>
                <a:gd name="f53" fmla="*/ f44 1 21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46" h="21">
                  <a:moveTo>
                    <a:pt x="f8" y="f9"/>
                  </a:moveTo>
                  <a:cubicBezTo>
                    <a:pt x="f10" y="f11"/>
                    <a:pt x="f12" y="f5"/>
                    <a:pt x="f13" y="f14"/>
                  </a:cubicBezTo>
                  <a:cubicBezTo>
                    <a:pt x="f15" y="f16"/>
                    <a:pt x="f6" y="f17"/>
                    <a:pt x="f18" y="f19"/>
                  </a:cubicBezTo>
                  <a:cubicBezTo>
                    <a:pt x="f20" y="f19"/>
                    <a:pt x="f21" y="f19"/>
                    <a:pt x="f22" y="f7"/>
                  </a:cubicBezTo>
                  <a:cubicBezTo>
                    <a:pt x="f16" y="f23"/>
                    <a:pt x="f5" y="f24"/>
                    <a:pt x="f8" y="f9"/>
                  </a:cubicBezTo>
                  <a:close/>
                </a:path>
              </a:pathLst>
            </a:custGeom>
            <a:solidFill>
              <a:srgbClr val="F4E78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7" name="Freeform 76">
              <a:extLst>
                <a:ext uri="{FF2B5EF4-FFF2-40B4-BE49-F238E27FC236}">
                  <a16:creationId xmlns:a16="http://schemas.microsoft.com/office/drawing/2014/main" id="{B6465E87-8620-C127-D559-B9E7D10DC951}"/>
                </a:ext>
              </a:extLst>
            </p:cNvPr>
            <p:cNvSpPr/>
            <p:nvPr/>
          </p:nvSpPr>
          <p:spPr>
            <a:xfrm>
              <a:off x="13679488" y="8670926"/>
              <a:ext cx="228600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4"/>
                <a:gd name="f8" fmla="val 5"/>
                <a:gd name="f9" fmla="val 20"/>
                <a:gd name="f10" fmla="val 4"/>
                <a:gd name="f11" fmla="val 14"/>
                <a:gd name="f12" fmla="val 2"/>
                <a:gd name="f13" fmla="val 7"/>
                <a:gd name="f14" fmla="val 1"/>
                <a:gd name="f15" fmla="val 8"/>
                <a:gd name="f16" fmla="val 16"/>
                <a:gd name="f17" fmla="val 27"/>
                <a:gd name="f18" fmla="val 30"/>
                <a:gd name="f19" fmla="val 10"/>
                <a:gd name="f20" fmla="val 25"/>
                <a:gd name="f21" fmla="val 15"/>
                <a:gd name="f22" fmla="val 19"/>
                <a:gd name="f23" fmla="+- 0 0 -90"/>
                <a:gd name="f24" fmla="*/ f3 1 33"/>
                <a:gd name="f25" fmla="*/ f4 1 24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33"/>
                <a:gd name="f34" fmla="*/ f30 1 24"/>
                <a:gd name="f35" fmla="*/ 5 f31 1"/>
                <a:gd name="f36" fmla="*/ 20 f30 1"/>
                <a:gd name="f37" fmla="*/ 0 f31 1"/>
                <a:gd name="f38" fmla="*/ 1 f30 1"/>
                <a:gd name="f39" fmla="*/ 24 f31 1"/>
                <a:gd name="f40" fmla="*/ 0 f30 1"/>
                <a:gd name="f41" fmla="*/ 33 f31 1"/>
                <a:gd name="f42" fmla="*/ 16 f30 1"/>
                <a:gd name="f43" fmla="+- f32 0 f1"/>
                <a:gd name="f44" fmla="*/ f35 1 33"/>
                <a:gd name="f45" fmla="*/ f36 1 24"/>
                <a:gd name="f46" fmla="*/ f37 1 33"/>
                <a:gd name="f47" fmla="*/ f38 1 24"/>
                <a:gd name="f48" fmla="*/ f39 1 33"/>
                <a:gd name="f49" fmla="*/ f40 1 24"/>
                <a:gd name="f50" fmla="*/ f41 1 33"/>
                <a:gd name="f51" fmla="*/ f42 1 24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33" h="24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4"/>
                    <a:pt x="f16" y="f5"/>
                    <a:pt x="f7" y="f5"/>
                  </a:cubicBezTo>
                  <a:cubicBezTo>
                    <a:pt x="f17" y="f8"/>
                    <a:pt x="f18" y="f19"/>
                    <a:pt x="f6" y="f16"/>
                  </a:cubicBezTo>
                  <a:cubicBezTo>
                    <a:pt x="f20" y="f7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BDDFE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8" name="Freeform 77">
              <a:extLst>
                <a:ext uri="{FF2B5EF4-FFF2-40B4-BE49-F238E27FC236}">
                  <a16:creationId xmlns:a16="http://schemas.microsoft.com/office/drawing/2014/main" id="{68466C23-EF25-26D1-8381-476CC1A71FDA}"/>
                </a:ext>
              </a:extLst>
            </p:cNvPr>
            <p:cNvSpPr/>
            <p:nvPr/>
          </p:nvSpPr>
          <p:spPr>
            <a:xfrm>
              <a:off x="14427202" y="8588373"/>
              <a:ext cx="271457" cy="1651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4"/>
                <a:gd name="f8" fmla="val 10"/>
                <a:gd name="f9" fmla="val 20"/>
                <a:gd name="f10" fmla="val 7"/>
                <a:gd name="f11" fmla="val 15"/>
                <a:gd name="f12" fmla="val 3"/>
                <a:gd name="f13" fmla="val 9"/>
                <a:gd name="f14" fmla="val 4"/>
                <a:gd name="f15" fmla="val 8"/>
                <a:gd name="f16" fmla="val 17"/>
                <a:gd name="f17" fmla="val 25"/>
                <a:gd name="f18" fmla="val 1"/>
                <a:gd name="f19" fmla="val 31"/>
                <a:gd name="f20" fmla="val 6"/>
                <a:gd name="f21" fmla="val 38"/>
                <a:gd name="f22" fmla="val 16"/>
                <a:gd name="f23" fmla="val 29"/>
                <a:gd name="f24" fmla="val 19"/>
                <a:gd name="f25" fmla="+- 0 0 -90"/>
                <a:gd name="f26" fmla="*/ f3 1 39"/>
                <a:gd name="f27" fmla="*/ f4 1 24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39"/>
                <a:gd name="f36" fmla="*/ f32 1 24"/>
                <a:gd name="f37" fmla="*/ 10 f33 1"/>
                <a:gd name="f38" fmla="*/ 20 f32 1"/>
                <a:gd name="f39" fmla="*/ 0 f33 1"/>
                <a:gd name="f40" fmla="*/ 4 f32 1"/>
                <a:gd name="f41" fmla="*/ 25 f33 1"/>
                <a:gd name="f42" fmla="*/ 1 f32 1"/>
                <a:gd name="f43" fmla="*/ 38 f33 1"/>
                <a:gd name="f44" fmla="*/ 16 f32 1"/>
                <a:gd name="f45" fmla="+- f34 0 f1"/>
                <a:gd name="f46" fmla="*/ f37 1 39"/>
                <a:gd name="f47" fmla="*/ f38 1 24"/>
                <a:gd name="f48" fmla="*/ f39 1 39"/>
                <a:gd name="f49" fmla="*/ f40 1 24"/>
                <a:gd name="f50" fmla="*/ f41 1 39"/>
                <a:gd name="f51" fmla="*/ f42 1 24"/>
                <a:gd name="f52" fmla="*/ f43 1 39"/>
                <a:gd name="f53" fmla="*/ f44 1 24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39" h="24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5"/>
                    <a:pt x="f16" y="f5"/>
                    <a:pt x="f17" y="f18"/>
                  </a:cubicBezTo>
                  <a:cubicBezTo>
                    <a:pt x="f19" y="f14"/>
                    <a:pt x="f6" y="f20"/>
                    <a:pt x="f21" y="f22"/>
                  </a:cubicBezTo>
                  <a:cubicBezTo>
                    <a:pt x="f23" y="f7"/>
                    <a:pt x="f24" y="f24"/>
                    <a:pt x="f8" y="f9"/>
                  </a:cubicBezTo>
                  <a:close/>
                </a:path>
              </a:pathLst>
            </a:custGeom>
            <a:solidFill>
              <a:srgbClr val="B8D9E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9" name="Freeform 78">
              <a:extLst>
                <a:ext uri="{FF2B5EF4-FFF2-40B4-BE49-F238E27FC236}">
                  <a16:creationId xmlns:a16="http://schemas.microsoft.com/office/drawing/2014/main" id="{5F5EF164-80D9-981A-4D3A-C0D12E7DCE90}"/>
                </a:ext>
              </a:extLst>
            </p:cNvPr>
            <p:cNvSpPr/>
            <p:nvPr/>
          </p:nvSpPr>
          <p:spPr>
            <a:xfrm>
              <a:off x="13257208" y="8691564"/>
              <a:ext cx="263520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4"/>
                <a:gd name="f8" fmla="val 30"/>
                <a:gd name="f9" fmla="val 1"/>
                <a:gd name="f10" fmla="val 29"/>
                <a:gd name="f11" fmla="val 8"/>
                <a:gd name="f12" fmla="val 36"/>
                <a:gd name="f13" fmla="val 12"/>
                <a:gd name="f14" fmla="val 18"/>
                <a:gd name="f15" fmla="val 22"/>
                <a:gd name="f16" fmla="val 20"/>
                <a:gd name="f17" fmla="val 14"/>
                <a:gd name="f18" fmla="val 21"/>
                <a:gd name="f19" fmla="val 9"/>
                <a:gd name="f20" fmla="val 15"/>
                <a:gd name="f21" fmla="val 5"/>
                <a:gd name="f22" fmla="val 4"/>
                <a:gd name="f23" fmla="val 10"/>
                <a:gd name="f24" fmla="+- 0 0 -90"/>
                <a:gd name="f25" fmla="*/ f3 1 38"/>
                <a:gd name="f26" fmla="*/ f4 1 24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8"/>
                <a:gd name="f35" fmla="*/ f31 1 24"/>
                <a:gd name="f36" fmla="*/ 30 f32 1"/>
                <a:gd name="f37" fmla="*/ 1 f31 1"/>
                <a:gd name="f38" fmla="*/ 38 f32 1"/>
                <a:gd name="f39" fmla="*/ 18 f31 1"/>
                <a:gd name="f40" fmla="*/ 14 f32 1"/>
                <a:gd name="f41" fmla="*/ 21 f31 1"/>
                <a:gd name="f42" fmla="*/ 0 f32 1"/>
                <a:gd name="f43" fmla="*/ 4 f31 1"/>
                <a:gd name="f44" fmla="+- f33 0 f1"/>
                <a:gd name="f45" fmla="*/ f36 1 38"/>
                <a:gd name="f46" fmla="*/ f37 1 24"/>
                <a:gd name="f47" fmla="*/ f38 1 38"/>
                <a:gd name="f48" fmla="*/ f39 1 24"/>
                <a:gd name="f49" fmla="*/ f40 1 38"/>
                <a:gd name="f50" fmla="*/ f41 1 24"/>
                <a:gd name="f51" fmla="*/ f42 1 38"/>
                <a:gd name="f52" fmla="*/ f43 1 24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38" h="24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8" y="f7"/>
                    <a:pt x="f15" y="f16"/>
                    <a:pt x="f17" y="f18"/>
                  </a:cubicBezTo>
                  <a:cubicBezTo>
                    <a:pt x="f19" y="f20"/>
                    <a:pt x="f21" y="f19"/>
                    <a:pt x="f5" y="f22"/>
                  </a:cubicBezTo>
                  <a:cubicBezTo>
                    <a:pt x="f23" y="f5"/>
                    <a:pt x="f16" y="f9"/>
                    <a:pt x="f8" y="f9"/>
                  </a:cubicBezTo>
                  <a:close/>
                </a:path>
              </a:pathLst>
            </a:custGeom>
            <a:solidFill>
              <a:srgbClr val="F4BF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0" name="Freeform 79">
              <a:extLst>
                <a:ext uri="{FF2B5EF4-FFF2-40B4-BE49-F238E27FC236}">
                  <a16:creationId xmlns:a16="http://schemas.microsoft.com/office/drawing/2014/main" id="{A67C5C60-9EB0-A3DF-5D72-709D57DCB70A}"/>
                </a:ext>
              </a:extLst>
            </p:cNvPr>
            <p:cNvSpPr/>
            <p:nvPr/>
          </p:nvSpPr>
          <p:spPr>
            <a:xfrm>
              <a:off x="16340135" y="8407395"/>
              <a:ext cx="304796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8"/>
                <a:gd name="f8" fmla="val 10"/>
                <a:gd name="f9" fmla="val 6"/>
                <a:gd name="f10" fmla="val 13"/>
                <a:gd name="f11" fmla="val 3"/>
                <a:gd name="f12" fmla="val 7"/>
                <a:gd name="f13" fmla="val 2"/>
                <a:gd name="f14" fmla="val 4"/>
                <a:gd name="f15" fmla="val 9"/>
                <a:gd name="f16" fmla="val 1"/>
                <a:gd name="f17" fmla="val 26"/>
                <a:gd name="f18" fmla="val 36"/>
                <a:gd name="f19" fmla="val 33"/>
                <a:gd name="f20" fmla="val 21"/>
                <a:gd name="f21" fmla="+- 0 0 -90"/>
                <a:gd name="f22" fmla="*/ f3 1 44"/>
                <a:gd name="f23" fmla="*/ f4 1 1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44"/>
                <a:gd name="f32" fmla="*/ f28 1 18"/>
                <a:gd name="f33" fmla="*/ 10 f29 1"/>
                <a:gd name="f34" fmla="*/ 18 f28 1"/>
                <a:gd name="f35" fmla="*/ 0 f29 1"/>
                <a:gd name="f36" fmla="*/ 2 f28 1"/>
                <a:gd name="f37" fmla="*/ 13 f29 1"/>
                <a:gd name="f38" fmla="*/ 0 f28 1"/>
                <a:gd name="f39" fmla="*/ 44 f29 1"/>
                <a:gd name="f40" fmla="+- f30 0 f1"/>
                <a:gd name="f41" fmla="*/ f33 1 44"/>
                <a:gd name="f42" fmla="*/ f34 1 18"/>
                <a:gd name="f43" fmla="*/ f35 1 44"/>
                <a:gd name="f44" fmla="*/ f36 1 18"/>
                <a:gd name="f45" fmla="*/ f37 1 44"/>
                <a:gd name="f46" fmla="*/ f38 1 18"/>
                <a:gd name="f47" fmla="*/ f39 1 44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1"/>
                <a:gd name="f57" fmla="*/ f46 1 f32"/>
                <a:gd name="f58" fmla="*/ f47 1 f31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2 1"/>
                <a:gd name="f68" fmla="*/ f57 f23 1"/>
                <a:gd name="f69" fmla="*/ f58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64"/>
                </a:cxn>
                <a:cxn ang="f40">
                  <a:pos x="f63" y="f64"/>
                </a:cxn>
              </a:cxnLst>
              <a:rect l="f59" t="f62" r="f60" b="f61"/>
              <a:pathLst>
                <a:path w="44" h="18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3"/>
                    <a:pt x="f15" y="f16"/>
                    <a:pt x="f10" y="f5"/>
                  </a:cubicBezTo>
                  <a:cubicBezTo>
                    <a:pt x="f17" y="f13"/>
                    <a:pt x="f18" y="f12"/>
                    <a:pt x="f6" y="f7"/>
                  </a:cubicBezTo>
                  <a:cubicBezTo>
                    <a:pt x="f19" y="f7"/>
                    <a:pt x="f20" y="f7"/>
                    <a:pt x="f8" y="f7"/>
                  </a:cubicBezTo>
                  <a:close/>
                </a:path>
              </a:pathLst>
            </a:custGeom>
            <a:solidFill>
              <a:srgbClr val="BCD8E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1" name="Freeform 80">
              <a:extLst>
                <a:ext uri="{FF2B5EF4-FFF2-40B4-BE49-F238E27FC236}">
                  <a16:creationId xmlns:a16="http://schemas.microsoft.com/office/drawing/2014/main" id="{DFE4C3AE-A49F-D7AD-FEC4-4D76E58742EA}"/>
                </a:ext>
              </a:extLst>
            </p:cNvPr>
            <p:cNvSpPr/>
            <p:nvPr/>
          </p:nvSpPr>
          <p:spPr>
            <a:xfrm>
              <a:off x="14982828" y="8524878"/>
              <a:ext cx="284158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2"/>
                <a:gd name="f8" fmla="val 13"/>
                <a:gd name="f9" fmla="val 9"/>
                <a:gd name="f10" fmla="val 16"/>
                <a:gd name="f11" fmla="val 5"/>
                <a:gd name="f12" fmla="val 11"/>
                <a:gd name="f13" fmla="val 8"/>
                <a:gd name="f14" fmla="val 3"/>
                <a:gd name="f15" fmla="val 17"/>
                <a:gd name="f16" fmla="val 25"/>
                <a:gd name="f17" fmla="val 2"/>
                <a:gd name="f18" fmla="val 30"/>
                <a:gd name="f19" fmla="val 35"/>
                <a:gd name="f20" fmla="val 14"/>
                <a:gd name="f21" fmla="val 21"/>
                <a:gd name="f22" fmla="val 31"/>
                <a:gd name="f23" fmla="+- 0 0 -90"/>
                <a:gd name="f24" fmla="*/ f3 1 41"/>
                <a:gd name="f25" fmla="*/ f4 1 22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1"/>
                <a:gd name="f34" fmla="*/ f30 1 22"/>
                <a:gd name="f35" fmla="*/ 13 f31 1"/>
                <a:gd name="f36" fmla="*/ 22 f30 1"/>
                <a:gd name="f37" fmla="*/ 0 f31 1"/>
                <a:gd name="f38" fmla="*/ 5 f30 1"/>
                <a:gd name="f39" fmla="*/ 25 f31 1"/>
                <a:gd name="f40" fmla="*/ 2 f30 1"/>
                <a:gd name="f41" fmla="*/ 41 f31 1"/>
                <a:gd name="f42" fmla="*/ 21 f30 1"/>
                <a:gd name="f43" fmla="+- f32 0 f1"/>
                <a:gd name="f44" fmla="*/ f35 1 41"/>
                <a:gd name="f45" fmla="*/ f36 1 22"/>
                <a:gd name="f46" fmla="*/ f37 1 41"/>
                <a:gd name="f47" fmla="*/ f38 1 22"/>
                <a:gd name="f48" fmla="*/ f39 1 41"/>
                <a:gd name="f49" fmla="*/ f40 1 22"/>
                <a:gd name="f50" fmla="*/ f41 1 41"/>
                <a:gd name="f51" fmla="*/ f42 1 22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41" h="22">
                  <a:moveTo>
                    <a:pt x="f8" y="f7"/>
                  </a:moveTo>
                  <a:cubicBezTo>
                    <a:pt x="f9" y="f10"/>
                    <a:pt x="f11" y="f12"/>
                    <a:pt x="f5" y="f11"/>
                  </a:cubicBezTo>
                  <a:cubicBezTo>
                    <a:pt x="f13" y="f14"/>
                    <a:pt x="f15" y="f5"/>
                    <a:pt x="f16" y="f17"/>
                  </a:cubicBezTo>
                  <a:cubicBezTo>
                    <a:pt x="f18" y="f13"/>
                    <a:pt x="f19" y="f20"/>
                    <a:pt x="f6" y="f21"/>
                  </a:cubicBezTo>
                  <a:cubicBezTo>
                    <a:pt x="f22" y="f21"/>
                    <a:pt x="f7" y="f21"/>
                    <a:pt x="f8" y="f7"/>
                  </a:cubicBezTo>
                  <a:close/>
                </a:path>
              </a:pathLst>
            </a:custGeom>
            <a:solidFill>
              <a:srgbClr val="BDDBD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2" name="Freeform 81">
              <a:extLst>
                <a:ext uri="{FF2B5EF4-FFF2-40B4-BE49-F238E27FC236}">
                  <a16:creationId xmlns:a16="http://schemas.microsoft.com/office/drawing/2014/main" id="{DD4098F8-F006-D998-B774-37DEEAE859F4}"/>
                </a:ext>
              </a:extLst>
            </p:cNvPr>
            <p:cNvSpPr/>
            <p:nvPr/>
          </p:nvSpPr>
          <p:spPr>
            <a:xfrm>
              <a:off x="14600233" y="8574091"/>
              <a:ext cx="277813" cy="1238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8"/>
                <a:gd name="f8" fmla="val 13"/>
                <a:gd name="f9" fmla="val 8"/>
                <a:gd name="f10" fmla="val 4"/>
                <a:gd name="f11" fmla="val 3"/>
                <a:gd name="f12" fmla="val 9"/>
                <a:gd name="f13" fmla="val 2"/>
                <a:gd name="f14" fmla="val 1"/>
                <a:gd name="f15" fmla="val 28"/>
                <a:gd name="f16" fmla="val 32"/>
                <a:gd name="f17" fmla="val 6"/>
                <a:gd name="f18" fmla="val 36"/>
                <a:gd name="f19" fmla="val 12"/>
                <a:gd name="f20" fmla="val 31"/>
                <a:gd name="f21" fmla="val 22"/>
                <a:gd name="f22" fmla="+- 0 0 -90"/>
                <a:gd name="f23" fmla="*/ f3 1 40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40"/>
                <a:gd name="f33" fmla="*/ f29 1 18"/>
                <a:gd name="f34" fmla="*/ 13 f30 1"/>
                <a:gd name="f35" fmla="*/ 18 f29 1"/>
                <a:gd name="f36" fmla="*/ 0 f30 1"/>
                <a:gd name="f37" fmla="*/ 3 f29 1"/>
                <a:gd name="f38" fmla="*/ 28 f30 1"/>
                <a:gd name="f39" fmla="*/ 0 f29 1"/>
                <a:gd name="f40" fmla="*/ 40 f30 1"/>
                <a:gd name="f41" fmla="+- f31 0 f1"/>
                <a:gd name="f42" fmla="*/ f34 1 40"/>
                <a:gd name="f43" fmla="*/ f35 1 18"/>
                <a:gd name="f44" fmla="*/ f36 1 40"/>
                <a:gd name="f45" fmla="*/ f37 1 18"/>
                <a:gd name="f46" fmla="*/ f38 1 40"/>
                <a:gd name="f47" fmla="*/ f39 1 18"/>
                <a:gd name="f48" fmla="*/ f40 1 40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3"/>
                <a:gd name="f59" fmla="*/ f48 1 f32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4 1"/>
                <a:gd name="f70" fmla="*/ f59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65"/>
                </a:cxn>
                <a:cxn ang="f41">
                  <a:pos x="f64" y="f65"/>
                </a:cxn>
              </a:cxnLst>
              <a:rect l="f60" t="f63" r="f61" b="f62"/>
              <a:pathLst>
                <a:path w="40" h="18">
                  <a:moveTo>
                    <a:pt x="f8" y="f7"/>
                  </a:moveTo>
                  <a:cubicBezTo>
                    <a:pt x="f9" y="f8"/>
                    <a:pt x="f10" y="f9"/>
                    <a:pt x="f5" y="f11"/>
                  </a:cubicBezTo>
                  <a:cubicBezTo>
                    <a:pt x="f12" y="f13"/>
                    <a:pt x="f7" y="f14"/>
                    <a:pt x="f15" y="f5"/>
                  </a:cubicBezTo>
                  <a:cubicBezTo>
                    <a:pt x="f16" y="f17"/>
                    <a:pt x="f18" y="f19"/>
                    <a:pt x="f6" y="f7"/>
                  </a:cubicBezTo>
                  <a:cubicBezTo>
                    <a:pt x="f20" y="f7"/>
                    <a:pt x="f21" y="f7"/>
                    <a:pt x="f8" y="f7"/>
                  </a:cubicBezTo>
                  <a:close/>
                </a:path>
              </a:pathLst>
            </a:custGeom>
            <a:solidFill>
              <a:srgbClr val="F4BFC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3" name="Freeform 82">
              <a:extLst>
                <a:ext uri="{FF2B5EF4-FFF2-40B4-BE49-F238E27FC236}">
                  <a16:creationId xmlns:a16="http://schemas.microsoft.com/office/drawing/2014/main" id="{AD67D730-0697-DD52-36FB-8E99F8D01029}"/>
                </a:ext>
              </a:extLst>
            </p:cNvPr>
            <p:cNvSpPr/>
            <p:nvPr/>
          </p:nvSpPr>
          <p:spPr>
            <a:xfrm>
              <a:off x="12099926" y="8761415"/>
              <a:ext cx="428625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7"/>
                <a:gd name="f8" fmla="val 60"/>
                <a:gd name="f9" fmla="val 1"/>
                <a:gd name="f10" fmla="val 59"/>
                <a:gd name="f11" fmla="val 2"/>
                <a:gd name="f12" fmla="val 57"/>
                <a:gd name="f13" fmla="val 3"/>
                <a:gd name="f14" fmla="val 38"/>
                <a:gd name="f15" fmla="val 18"/>
                <a:gd name="f16" fmla="val 20"/>
                <a:gd name="f17" fmla="val 41"/>
                <a:gd name="f18" fmla="+- 0 0 -90"/>
                <a:gd name="f19" fmla="*/ f3 1 62"/>
                <a:gd name="f20" fmla="*/ f4 1 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62"/>
                <a:gd name="f29" fmla="*/ f25 1 7"/>
                <a:gd name="f30" fmla="*/ 62 f26 1"/>
                <a:gd name="f31" fmla="*/ 0 f25 1"/>
                <a:gd name="f32" fmla="*/ 57 f26 1"/>
                <a:gd name="f33" fmla="*/ 3 f25 1"/>
                <a:gd name="f34" fmla="*/ 0 f26 1"/>
                <a:gd name="f35" fmla="+- f27 0 f1"/>
                <a:gd name="f36" fmla="*/ f30 1 62"/>
                <a:gd name="f37" fmla="*/ f31 1 7"/>
                <a:gd name="f38" fmla="*/ f32 1 62"/>
                <a:gd name="f39" fmla="*/ f33 1 7"/>
                <a:gd name="f40" fmla="*/ f34 1 62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8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8" y="f55"/>
                </a:cxn>
                <a:cxn ang="f35">
                  <a:pos x="f54" y="f55"/>
                </a:cxn>
              </a:cxnLst>
              <a:rect l="f50" t="f53" r="f51" b="f52"/>
              <a:pathLst>
                <a:path w="62" h="7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9"/>
                    <a:pt x="f15" y="f7"/>
                    <a:pt x="f5" y="f5"/>
                  </a:cubicBezTo>
                  <a:cubicBezTo>
                    <a:pt x="f16" y="f5"/>
                    <a:pt x="f17" y="f5"/>
                    <a:pt x="f6" y="f5"/>
                  </a:cubicBezTo>
                  <a:close/>
                </a:path>
              </a:pathLst>
            </a:custGeom>
            <a:solidFill>
              <a:srgbClr val="A5896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4" name="Freeform 83">
              <a:extLst>
                <a:ext uri="{FF2B5EF4-FFF2-40B4-BE49-F238E27FC236}">
                  <a16:creationId xmlns:a16="http://schemas.microsoft.com/office/drawing/2014/main" id="{BA34B5CB-53CF-10FC-DFC0-24F0566CC96D}"/>
                </a:ext>
              </a:extLst>
            </p:cNvPr>
            <p:cNvSpPr/>
            <p:nvPr/>
          </p:nvSpPr>
          <p:spPr>
            <a:xfrm>
              <a:off x="15681329" y="7423154"/>
              <a:ext cx="1449388" cy="8667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"/>
                <a:gd name="f7" fmla="val 125"/>
                <a:gd name="f8" fmla="val 200"/>
                <a:gd name="f9" fmla="val 199"/>
                <a:gd name="f10" fmla="val 123"/>
                <a:gd name="f11" fmla="val 197"/>
                <a:gd name="f12" fmla="val 122"/>
                <a:gd name="f13" fmla="val 195"/>
                <a:gd name="f14" fmla="val 120"/>
                <a:gd name="f15" fmla="val 192"/>
                <a:gd name="f16" fmla="val 117"/>
                <a:gd name="f17" fmla="val 190"/>
                <a:gd name="f18" fmla="val 113"/>
                <a:gd name="f19" fmla="val 187"/>
                <a:gd name="f20" fmla="val 110"/>
                <a:gd name="f21" fmla="val 162"/>
                <a:gd name="f22" fmla="val 90"/>
                <a:gd name="f23" fmla="val 132"/>
                <a:gd name="f24" fmla="val 78"/>
                <a:gd name="f25" fmla="val 104"/>
                <a:gd name="f26" fmla="val 64"/>
                <a:gd name="f27" fmla="val 97"/>
                <a:gd name="f28" fmla="val 59"/>
                <a:gd name="f29" fmla="val 89"/>
                <a:gd name="f30" fmla="val 55"/>
                <a:gd name="f31" fmla="val 80"/>
                <a:gd name="f32" fmla="val 52"/>
                <a:gd name="f33" fmla="val 79"/>
                <a:gd name="f34" fmla="val 51"/>
                <a:gd name="f35" fmla="val 77"/>
                <a:gd name="f36" fmla="val 50"/>
                <a:gd name="f37" fmla="val 76"/>
                <a:gd name="f38" fmla="val 49"/>
                <a:gd name="f39" fmla="val 57"/>
                <a:gd name="f40" fmla="val 40"/>
                <a:gd name="f41" fmla="val 39"/>
                <a:gd name="f42" fmla="val 28"/>
                <a:gd name="f43" fmla="val 20"/>
                <a:gd name="f44" fmla="val 19"/>
                <a:gd name="f45" fmla="val 15"/>
                <a:gd name="f46" fmla="val 17"/>
                <a:gd name="f47" fmla="val 11"/>
                <a:gd name="f48" fmla="val 14"/>
                <a:gd name="f49" fmla="val 8"/>
                <a:gd name="f50" fmla="val 6"/>
                <a:gd name="f51" fmla="val 3"/>
                <a:gd name="f52" fmla="val 23"/>
                <a:gd name="f53" fmla="val 42"/>
                <a:gd name="f54" fmla="val 21"/>
                <a:gd name="f55" fmla="val 63"/>
                <a:gd name="f56" fmla="val 30"/>
                <a:gd name="f57" fmla="val 70"/>
                <a:gd name="f58" fmla="val 34"/>
                <a:gd name="f59" fmla="val 37"/>
                <a:gd name="f60" fmla="val 83"/>
                <a:gd name="f61" fmla="val 41"/>
                <a:gd name="f62" fmla="val 114"/>
                <a:gd name="f63" fmla="val 56"/>
                <a:gd name="f64" fmla="val 145"/>
                <a:gd name="f65" fmla="val 71"/>
                <a:gd name="f66" fmla="val 175"/>
                <a:gd name="f67" fmla="val 86"/>
                <a:gd name="f68" fmla="val 184"/>
                <a:gd name="f69" fmla="val 93"/>
                <a:gd name="f70" fmla="val 194"/>
                <a:gd name="f71" fmla="val 100"/>
                <a:gd name="f72" fmla="val 203"/>
                <a:gd name="f73" fmla="val 107"/>
                <a:gd name="f74" fmla="val 204"/>
                <a:gd name="f75" fmla="+- 0 0 -90"/>
                <a:gd name="f76" fmla="*/ f3 1 209"/>
                <a:gd name="f77" fmla="*/ f4 1 125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209"/>
                <a:gd name="f86" fmla="*/ f82 1 125"/>
                <a:gd name="f87" fmla="*/ 200 f83 1"/>
                <a:gd name="f88" fmla="*/ 125 f82 1"/>
                <a:gd name="f89" fmla="*/ 195 f83 1"/>
                <a:gd name="f90" fmla="*/ 120 f82 1"/>
                <a:gd name="f91" fmla="*/ 187 f83 1"/>
                <a:gd name="f92" fmla="*/ 110 f82 1"/>
                <a:gd name="f93" fmla="*/ 104 f83 1"/>
                <a:gd name="f94" fmla="*/ 64 f82 1"/>
                <a:gd name="f95" fmla="*/ 80 f83 1"/>
                <a:gd name="f96" fmla="*/ 52 f82 1"/>
                <a:gd name="f97" fmla="*/ 76 f83 1"/>
                <a:gd name="f98" fmla="*/ 49 f82 1"/>
                <a:gd name="f99" fmla="*/ 20 f83 1"/>
                <a:gd name="f100" fmla="*/ 19 f82 1"/>
                <a:gd name="f101" fmla="*/ 8 f83 1"/>
                <a:gd name="f102" fmla="*/ 8 f82 1"/>
                <a:gd name="f103" fmla="*/ 0 f83 1"/>
                <a:gd name="f104" fmla="*/ 0 f82 1"/>
                <a:gd name="f105" fmla="*/ 63 f83 1"/>
                <a:gd name="f106" fmla="*/ 30 f82 1"/>
                <a:gd name="f107" fmla="*/ 83 f83 1"/>
                <a:gd name="f108" fmla="*/ 41 f82 1"/>
                <a:gd name="f109" fmla="*/ 175 f83 1"/>
                <a:gd name="f110" fmla="*/ 86 f82 1"/>
                <a:gd name="f111" fmla="*/ 203 f83 1"/>
                <a:gd name="f112" fmla="*/ 107 f82 1"/>
                <a:gd name="f113" fmla="+- f84 0 f1"/>
                <a:gd name="f114" fmla="*/ f87 1 209"/>
                <a:gd name="f115" fmla="*/ f88 1 125"/>
                <a:gd name="f116" fmla="*/ f89 1 209"/>
                <a:gd name="f117" fmla="*/ f90 1 125"/>
                <a:gd name="f118" fmla="*/ f91 1 209"/>
                <a:gd name="f119" fmla="*/ f92 1 125"/>
                <a:gd name="f120" fmla="*/ f93 1 209"/>
                <a:gd name="f121" fmla="*/ f94 1 125"/>
                <a:gd name="f122" fmla="*/ f95 1 209"/>
                <a:gd name="f123" fmla="*/ f96 1 125"/>
                <a:gd name="f124" fmla="*/ f97 1 209"/>
                <a:gd name="f125" fmla="*/ f98 1 125"/>
                <a:gd name="f126" fmla="*/ f99 1 209"/>
                <a:gd name="f127" fmla="*/ f100 1 125"/>
                <a:gd name="f128" fmla="*/ f101 1 209"/>
                <a:gd name="f129" fmla="*/ f102 1 125"/>
                <a:gd name="f130" fmla="*/ f103 1 209"/>
                <a:gd name="f131" fmla="*/ f104 1 125"/>
                <a:gd name="f132" fmla="*/ f105 1 209"/>
                <a:gd name="f133" fmla="*/ f106 1 125"/>
                <a:gd name="f134" fmla="*/ f107 1 209"/>
                <a:gd name="f135" fmla="*/ f108 1 125"/>
                <a:gd name="f136" fmla="*/ f109 1 209"/>
                <a:gd name="f137" fmla="*/ f110 1 125"/>
                <a:gd name="f138" fmla="*/ f111 1 209"/>
                <a:gd name="f139" fmla="*/ f112 1 125"/>
                <a:gd name="f140" fmla="*/ 0 1 f85"/>
                <a:gd name="f141" fmla="*/ f79 1 f85"/>
                <a:gd name="f142" fmla="*/ 0 1 f86"/>
                <a:gd name="f143" fmla="*/ f80 1 f86"/>
                <a:gd name="f144" fmla="*/ f114 1 f85"/>
                <a:gd name="f145" fmla="*/ f115 1 f86"/>
                <a:gd name="f146" fmla="*/ f116 1 f85"/>
                <a:gd name="f147" fmla="*/ f117 1 f86"/>
                <a:gd name="f148" fmla="*/ f118 1 f85"/>
                <a:gd name="f149" fmla="*/ f119 1 f86"/>
                <a:gd name="f150" fmla="*/ f120 1 f85"/>
                <a:gd name="f151" fmla="*/ f121 1 f86"/>
                <a:gd name="f152" fmla="*/ f122 1 f85"/>
                <a:gd name="f153" fmla="*/ f123 1 f86"/>
                <a:gd name="f154" fmla="*/ f124 1 f85"/>
                <a:gd name="f155" fmla="*/ f125 1 f86"/>
                <a:gd name="f156" fmla="*/ f126 1 f85"/>
                <a:gd name="f157" fmla="*/ f127 1 f86"/>
                <a:gd name="f158" fmla="*/ f128 1 f85"/>
                <a:gd name="f159" fmla="*/ f129 1 f86"/>
                <a:gd name="f160" fmla="*/ f130 1 f85"/>
                <a:gd name="f161" fmla="*/ f131 1 f86"/>
                <a:gd name="f162" fmla="*/ f132 1 f85"/>
                <a:gd name="f163" fmla="*/ f133 1 f86"/>
                <a:gd name="f164" fmla="*/ f134 1 f85"/>
                <a:gd name="f165" fmla="*/ f135 1 f86"/>
                <a:gd name="f166" fmla="*/ f136 1 f85"/>
                <a:gd name="f167" fmla="*/ f137 1 f86"/>
                <a:gd name="f168" fmla="*/ f138 1 f85"/>
                <a:gd name="f169" fmla="*/ f139 1 f86"/>
                <a:gd name="f170" fmla="*/ f140 f76 1"/>
                <a:gd name="f171" fmla="*/ f141 f76 1"/>
                <a:gd name="f172" fmla="*/ f143 f77 1"/>
                <a:gd name="f173" fmla="*/ f142 f77 1"/>
                <a:gd name="f174" fmla="*/ f144 f76 1"/>
                <a:gd name="f175" fmla="*/ f145 f77 1"/>
                <a:gd name="f176" fmla="*/ f146 f76 1"/>
                <a:gd name="f177" fmla="*/ f147 f77 1"/>
                <a:gd name="f178" fmla="*/ f148 f76 1"/>
                <a:gd name="f179" fmla="*/ f149 f77 1"/>
                <a:gd name="f180" fmla="*/ f150 f76 1"/>
                <a:gd name="f181" fmla="*/ f151 f77 1"/>
                <a:gd name="f182" fmla="*/ f152 f76 1"/>
                <a:gd name="f183" fmla="*/ f153 f77 1"/>
                <a:gd name="f184" fmla="*/ f154 f76 1"/>
                <a:gd name="f185" fmla="*/ f155 f77 1"/>
                <a:gd name="f186" fmla="*/ f156 f76 1"/>
                <a:gd name="f187" fmla="*/ f157 f77 1"/>
                <a:gd name="f188" fmla="*/ f158 f76 1"/>
                <a:gd name="f189" fmla="*/ f159 f77 1"/>
                <a:gd name="f190" fmla="*/ f160 f76 1"/>
                <a:gd name="f191" fmla="*/ f161 f77 1"/>
                <a:gd name="f192" fmla="*/ f162 f76 1"/>
                <a:gd name="f193" fmla="*/ f163 f77 1"/>
                <a:gd name="f194" fmla="*/ f164 f76 1"/>
                <a:gd name="f195" fmla="*/ f165 f77 1"/>
                <a:gd name="f196" fmla="*/ f166 f76 1"/>
                <a:gd name="f197" fmla="*/ f167 f77 1"/>
                <a:gd name="f198" fmla="*/ f168 f76 1"/>
                <a:gd name="f199" fmla="*/ f169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74" y="f175"/>
                </a:cxn>
                <a:cxn ang="f113">
                  <a:pos x="f176" y="f177"/>
                </a:cxn>
                <a:cxn ang="f113">
                  <a:pos x="f178" y="f179"/>
                </a:cxn>
                <a:cxn ang="f113">
                  <a:pos x="f180" y="f181"/>
                </a:cxn>
                <a:cxn ang="f113">
                  <a:pos x="f182" y="f183"/>
                </a:cxn>
                <a:cxn ang="f113">
                  <a:pos x="f184" y="f185"/>
                </a:cxn>
                <a:cxn ang="f113">
                  <a:pos x="f186" y="f187"/>
                </a:cxn>
                <a:cxn ang="f113">
                  <a:pos x="f188" y="f189"/>
                </a:cxn>
                <a:cxn ang="f113">
                  <a:pos x="f190" y="f191"/>
                </a:cxn>
                <a:cxn ang="f113">
                  <a:pos x="f192" y="f193"/>
                </a:cxn>
                <a:cxn ang="f113">
                  <a:pos x="f194" y="f195"/>
                </a:cxn>
                <a:cxn ang="f113">
                  <a:pos x="f196" y="f197"/>
                </a:cxn>
                <a:cxn ang="f113">
                  <a:pos x="f198" y="f199"/>
                </a:cxn>
                <a:cxn ang="f113">
                  <a:pos x="f174" y="f175"/>
                </a:cxn>
              </a:cxnLst>
              <a:rect l="f170" t="f173" r="f171" b="f172"/>
              <a:pathLst>
                <a:path w="209" h="125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9"/>
                  </a:cubicBezTo>
                  <a:cubicBezTo>
                    <a:pt x="f50" y="f50"/>
                    <a:pt x="f51" y="f51"/>
                    <a:pt x="f5" y="f5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35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18"/>
                    <a:pt x="f6" y="f14"/>
                    <a:pt x="f8" y="f7"/>
                  </a:cubicBezTo>
                  <a:close/>
                </a:path>
              </a:pathLst>
            </a:custGeom>
            <a:solidFill>
              <a:srgbClr val="A8866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5" name="Freeform 84">
              <a:extLst>
                <a:ext uri="{FF2B5EF4-FFF2-40B4-BE49-F238E27FC236}">
                  <a16:creationId xmlns:a16="http://schemas.microsoft.com/office/drawing/2014/main" id="{218B6EA4-6B29-A313-9A17-70FF3910710B}"/>
                </a:ext>
              </a:extLst>
            </p:cNvPr>
            <p:cNvSpPr/>
            <p:nvPr/>
          </p:nvSpPr>
          <p:spPr>
            <a:xfrm>
              <a:off x="14295436" y="5329242"/>
              <a:ext cx="500057" cy="5191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75"/>
                <a:gd name="f8" fmla="val 52"/>
                <a:gd name="f9" fmla="val 10"/>
                <a:gd name="f10" fmla="val 55"/>
                <a:gd name="f11" fmla="val 14"/>
                <a:gd name="f12" fmla="val 58"/>
                <a:gd name="f13" fmla="val 18"/>
                <a:gd name="f14" fmla="val 61"/>
                <a:gd name="f15" fmla="val 23"/>
                <a:gd name="f16" fmla="val 38"/>
                <a:gd name="f17" fmla="val 70"/>
                <a:gd name="f18" fmla="val 54"/>
                <a:gd name="f19" fmla="val 64"/>
                <a:gd name="f20" fmla="val 40"/>
                <a:gd name="f21" fmla="val 19"/>
                <a:gd name="f22" fmla="val 71"/>
                <a:gd name="f23" fmla="val 8"/>
                <a:gd name="f24" fmla="val 56"/>
                <a:gd name="f25" fmla="val 45"/>
                <a:gd name="f26" fmla="val 3"/>
                <a:gd name="f27" fmla="val 27"/>
                <a:gd name="f28" fmla="val 16"/>
                <a:gd name="f29" fmla="val 17"/>
                <a:gd name="f30" fmla="val 20"/>
                <a:gd name="f31" fmla="val 13"/>
                <a:gd name="f32" fmla="val 25"/>
                <a:gd name="f33" fmla="val 12"/>
                <a:gd name="f34" fmla="val 28"/>
                <a:gd name="f35" fmla="val 7"/>
                <a:gd name="f36" fmla="val 37"/>
                <a:gd name="f37" fmla="+- 0 0 -90"/>
                <a:gd name="f38" fmla="*/ f3 1 72"/>
                <a:gd name="f39" fmla="*/ f4 1 75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72"/>
                <a:gd name="f48" fmla="*/ f44 1 75"/>
                <a:gd name="f49" fmla="*/ 52 f45 1"/>
                <a:gd name="f50" fmla="*/ 10 f44 1"/>
                <a:gd name="f51" fmla="*/ 61 f45 1"/>
                <a:gd name="f52" fmla="*/ 23 f44 1"/>
                <a:gd name="f53" fmla="*/ 55 f45 1"/>
                <a:gd name="f54" fmla="*/ 64 f44 1"/>
                <a:gd name="f55" fmla="*/ 8 f45 1"/>
                <a:gd name="f56" fmla="*/ 56 f44 1"/>
                <a:gd name="f57" fmla="*/ 16 f45 1"/>
                <a:gd name="f58" fmla="*/ 17 f44 1"/>
                <a:gd name="f59" fmla="*/ 28 f45 1"/>
                <a:gd name="f60" fmla="*/ 7 f44 1"/>
                <a:gd name="f61" fmla="+- f46 0 f1"/>
                <a:gd name="f62" fmla="*/ f49 1 72"/>
                <a:gd name="f63" fmla="*/ f50 1 75"/>
                <a:gd name="f64" fmla="*/ f51 1 72"/>
                <a:gd name="f65" fmla="*/ f52 1 75"/>
                <a:gd name="f66" fmla="*/ f53 1 72"/>
                <a:gd name="f67" fmla="*/ f54 1 75"/>
                <a:gd name="f68" fmla="*/ f55 1 72"/>
                <a:gd name="f69" fmla="*/ f56 1 75"/>
                <a:gd name="f70" fmla="*/ f57 1 72"/>
                <a:gd name="f71" fmla="*/ f58 1 75"/>
                <a:gd name="f72" fmla="*/ f59 1 72"/>
                <a:gd name="f73" fmla="*/ f60 1 75"/>
                <a:gd name="f74" fmla="*/ 0 1 f47"/>
                <a:gd name="f75" fmla="*/ f41 1 f47"/>
                <a:gd name="f76" fmla="*/ 0 1 f48"/>
                <a:gd name="f77" fmla="*/ f42 1 f48"/>
                <a:gd name="f78" fmla="*/ f62 1 f47"/>
                <a:gd name="f79" fmla="*/ f63 1 f48"/>
                <a:gd name="f80" fmla="*/ f64 1 f47"/>
                <a:gd name="f81" fmla="*/ f65 1 f48"/>
                <a:gd name="f82" fmla="*/ f66 1 f47"/>
                <a:gd name="f83" fmla="*/ f67 1 f48"/>
                <a:gd name="f84" fmla="*/ f68 1 f47"/>
                <a:gd name="f85" fmla="*/ f69 1 f48"/>
                <a:gd name="f86" fmla="*/ f70 1 f47"/>
                <a:gd name="f87" fmla="*/ f71 1 f48"/>
                <a:gd name="f88" fmla="*/ f72 1 f47"/>
                <a:gd name="f89" fmla="*/ f73 1 f48"/>
                <a:gd name="f90" fmla="*/ f74 f38 1"/>
                <a:gd name="f91" fmla="*/ f75 f38 1"/>
                <a:gd name="f92" fmla="*/ f77 f39 1"/>
                <a:gd name="f93" fmla="*/ f76 f39 1"/>
                <a:gd name="f94" fmla="*/ f78 f38 1"/>
                <a:gd name="f95" fmla="*/ f79 f39 1"/>
                <a:gd name="f96" fmla="*/ f80 f38 1"/>
                <a:gd name="f97" fmla="*/ f81 f39 1"/>
                <a:gd name="f98" fmla="*/ f82 f38 1"/>
                <a:gd name="f99" fmla="*/ f83 f39 1"/>
                <a:gd name="f100" fmla="*/ f84 f38 1"/>
                <a:gd name="f101" fmla="*/ f85 f39 1"/>
                <a:gd name="f102" fmla="*/ f86 f38 1"/>
                <a:gd name="f103" fmla="*/ f87 f39 1"/>
                <a:gd name="f104" fmla="*/ f88 f38 1"/>
                <a:gd name="f105" fmla="*/ f8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4" y="f95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94" y="f95"/>
                </a:cxn>
              </a:cxnLst>
              <a:rect l="f90" t="f93" r="f91" b="f92"/>
              <a:pathLst>
                <a:path w="72" h="7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6" y="f16"/>
                    <a:pt x="f17" y="f18"/>
                    <a:pt x="f10" y="f19"/>
                  </a:cubicBezTo>
                  <a:cubicBezTo>
                    <a:pt x="f20" y="f7"/>
                    <a:pt x="f21" y="f22"/>
                    <a:pt x="f23" y="f24"/>
                  </a:cubicBezTo>
                  <a:cubicBezTo>
                    <a:pt x="f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5"/>
                    <a:pt x="f25" y="f5"/>
                    <a:pt x="f8" y="f9"/>
                  </a:cubicBezTo>
                  <a:close/>
                </a:path>
              </a:pathLst>
            </a:custGeom>
            <a:solidFill>
              <a:srgbClr val="F6AC8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6" name="Freeform 85">
              <a:extLst>
                <a:ext uri="{FF2B5EF4-FFF2-40B4-BE49-F238E27FC236}">
                  <a16:creationId xmlns:a16="http://schemas.microsoft.com/office/drawing/2014/main" id="{B2A9E047-9C3F-0646-00B2-276FCC67B75E}"/>
                </a:ext>
              </a:extLst>
            </p:cNvPr>
            <p:cNvSpPr/>
            <p:nvPr/>
          </p:nvSpPr>
          <p:spPr>
            <a:xfrm>
              <a:off x="14212884" y="5100642"/>
              <a:ext cx="492120" cy="2968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43"/>
                <a:gd name="f8" fmla="val 64"/>
                <a:gd name="f9" fmla="val 56"/>
                <a:gd name="f10" fmla="val 38"/>
                <a:gd name="f11" fmla="val 48"/>
                <a:gd name="f12" fmla="val 39"/>
                <a:gd name="f13" fmla="val 40"/>
                <a:gd name="f14" fmla="val 31"/>
                <a:gd name="f15" fmla="val 22"/>
                <a:gd name="f16" fmla="val 13"/>
                <a:gd name="f17" fmla="val 9"/>
                <a:gd name="f18" fmla="val 37"/>
                <a:gd name="f19" fmla="val 7"/>
                <a:gd name="f20" fmla="val 33"/>
                <a:gd name="f21" fmla="val 8"/>
                <a:gd name="f22" fmla="val 29"/>
                <a:gd name="f23" fmla="val 10"/>
                <a:gd name="f24" fmla="val 20"/>
                <a:gd name="f25" fmla="val 4"/>
                <a:gd name="f26" fmla="val 24"/>
                <a:gd name="f27" fmla="val 15"/>
                <a:gd name="f28" fmla="val 1"/>
                <a:gd name="f29" fmla="val 28"/>
                <a:gd name="f30" fmla="val 42"/>
                <a:gd name="f31" fmla="val 52"/>
                <a:gd name="f32" fmla="val 57"/>
                <a:gd name="f33" fmla="val 21"/>
                <a:gd name="f34" fmla="val 59"/>
                <a:gd name="f35" fmla="+- 0 0 -90"/>
                <a:gd name="f36" fmla="*/ f3 1 71"/>
                <a:gd name="f37" fmla="*/ f4 1 43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71"/>
                <a:gd name="f46" fmla="*/ f42 1 43"/>
                <a:gd name="f47" fmla="*/ 64 f43 1"/>
                <a:gd name="f48" fmla="*/ 43 f42 1"/>
                <a:gd name="f49" fmla="*/ 40 f43 1"/>
                <a:gd name="f50" fmla="*/ 40 f42 1"/>
                <a:gd name="f51" fmla="*/ 13 f43 1"/>
                <a:gd name="f52" fmla="*/ 39 f42 1"/>
                <a:gd name="f53" fmla="*/ 8 f43 1"/>
                <a:gd name="f54" fmla="*/ 29 f42 1"/>
                <a:gd name="f55" fmla="*/ 0 f43 1"/>
                <a:gd name="f56" fmla="*/ 24 f42 1"/>
                <a:gd name="f57" fmla="*/ 28 f43 1"/>
                <a:gd name="f58" fmla="*/ 1 f42 1"/>
                <a:gd name="f59" fmla="*/ 57 f43 1"/>
                <a:gd name="f60" fmla="*/ 21 f42 1"/>
                <a:gd name="f61" fmla="+- f44 0 f1"/>
                <a:gd name="f62" fmla="*/ f47 1 71"/>
                <a:gd name="f63" fmla="*/ f48 1 43"/>
                <a:gd name="f64" fmla="*/ f49 1 71"/>
                <a:gd name="f65" fmla="*/ f50 1 43"/>
                <a:gd name="f66" fmla="*/ f51 1 71"/>
                <a:gd name="f67" fmla="*/ f52 1 43"/>
                <a:gd name="f68" fmla="*/ f53 1 71"/>
                <a:gd name="f69" fmla="*/ f54 1 43"/>
                <a:gd name="f70" fmla="*/ f55 1 71"/>
                <a:gd name="f71" fmla="*/ f56 1 43"/>
                <a:gd name="f72" fmla="*/ f57 1 71"/>
                <a:gd name="f73" fmla="*/ f58 1 43"/>
                <a:gd name="f74" fmla="*/ f59 1 71"/>
                <a:gd name="f75" fmla="*/ f60 1 43"/>
                <a:gd name="f76" fmla="*/ 0 1 f45"/>
                <a:gd name="f77" fmla="*/ f39 1 f45"/>
                <a:gd name="f78" fmla="*/ 0 1 f46"/>
                <a:gd name="f79" fmla="*/ f40 1 f46"/>
                <a:gd name="f80" fmla="*/ f62 1 f45"/>
                <a:gd name="f81" fmla="*/ f63 1 f46"/>
                <a:gd name="f82" fmla="*/ f64 1 f45"/>
                <a:gd name="f83" fmla="*/ f65 1 f46"/>
                <a:gd name="f84" fmla="*/ f66 1 f45"/>
                <a:gd name="f85" fmla="*/ f67 1 f46"/>
                <a:gd name="f86" fmla="*/ f68 1 f45"/>
                <a:gd name="f87" fmla="*/ f69 1 f46"/>
                <a:gd name="f88" fmla="*/ f70 1 f45"/>
                <a:gd name="f89" fmla="*/ f71 1 f46"/>
                <a:gd name="f90" fmla="*/ f72 1 f45"/>
                <a:gd name="f91" fmla="*/ f73 1 f46"/>
                <a:gd name="f92" fmla="*/ f74 1 f45"/>
                <a:gd name="f93" fmla="*/ f75 1 f46"/>
                <a:gd name="f94" fmla="*/ f76 f36 1"/>
                <a:gd name="f95" fmla="*/ f77 f36 1"/>
                <a:gd name="f96" fmla="*/ f79 f37 1"/>
                <a:gd name="f97" fmla="*/ f78 f37 1"/>
                <a:gd name="f98" fmla="*/ f80 f36 1"/>
                <a:gd name="f99" fmla="*/ f81 f37 1"/>
                <a:gd name="f100" fmla="*/ f82 f36 1"/>
                <a:gd name="f101" fmla="*/ f83 f37 1"/>
                <a:gd name="f102" fmla="*/ f84 f36 1"/>
                <a:gd name="f103" fmla="*/ f85 f37 1"/>
                <a:gd name="f104" fmla="*/ f86 f36 1"/>
                <a:gd name="f105" fmla="*/ f87 f37 1"/>
                <a:gd name="f106" fmla="*/ f88 f36 1"/>
                <a:gd name="f107" fmla="*/ f89 f37 1"/>
                <a:gd name="f108" fmla="*/ f90 f36 1"/>
                <a:gd name="f109" fmla="*/ f91 f37 1"/>
                <a:gd name="f110" fmla="*/ f92 f36 1"/>
                <a:gd name="f111" fmla="*/ f9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11"/>
                </a:cxn>
                <a:cxn ang="f61">
                  <a:pos x="f98" y="f99"/>
                </a:cxn>
              </a:cxnLst>
              <a:rect l="f94" t="f97" r="f95" b="f96"/>
              <a:pathLst>
                <a:path w="71" h="43">
                  <a:moveTo>
                    <a:pt x="f8" y="f7"/>
                  </a:moveTo>
                  <a:cubicBezTo>
                    <a:pt x="f9" y="f10"/>
                    <a:pt x="f11" y="f12"/>
                    <a:pt x="f13" y="f13"/>
                  </a:cubicBezTo>
                  <a:cubicBezTo>
                    <a:pt x="f14" y="f12"/>
                    <a:pt x="f15" y="f12"/>
                    <a:pt x="f16" y="f12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5" y="f26"/>
                  </a:cubicBezTo>
                  <a:cubicBezTo>
                    <a:pt x="f25" y="f17"/>
                    <a:pt x="f27" y="f28"/>
                    <a:pt x="f29" y="f28"/>
                  </a:cubicBezTo>
                  <a:cubicBezTo>
                    <a:pt x="f30" y="f5"/>
                    <a:pt x="f31" y="f17"/>
                    <a:pt x="f32" y="f33"/>
                  </a:cubicBezTo>
                  <a:cubicBezTo>
                    <a:pt x="f34" y="f22"/>
                    <a:pt x="f6" y="f20"/>
                    <a:pt x="f8" y="f7"/>
                  </a:cubicBezTo>
                  <a:close/>
                </a:path>
              </a:pathLst>
            </a:custGeom>
            <a:solidFill>
              <a:srgbClr val="B57A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7" name="Freeform 86">
              <a:extLst>
                <a:ext uri="{FF2B5EF4-FFF2-40B4-BE49-F238E27FC236}">
                  <a16:creationId xmlns:a16="http://schemas.microsoft.com/office/drawing/2014/main" id="{B77372A1-7CBB-4E1B-D8D1-84768CCA59CA}"/>
                </a:ext>
              </a:extLst>
            </p:cNvPr>
            <p:cNvSpPr/>
            <p:nvPr/>
          </p:nvSpPr>
          <p:spPr>
            <a:xfrm>
              <a:off x="13069884" y="5002216"/>
              <a:ext cx="422279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52"/>
                <a:gd name="f8" fmla="val 19"/>
                <a:gd name="f9" fmla="val 16"/>
                <a:gd name="f10" fmla="val 9"/>
                <a:gd name="f11" fmla="val 18"/>
                <a:gd name="f12" fmla="val 8"/>
                <a:gd name="f13" fmla="val 29"/>
                <a:gd name="f14" fmla="val 2"/>
                <a:gd name="f15" fmla="val 12"/>
                <a:gd name="f16" fmla="val 34"/>
                <a:gd name="f17" fmla="val 1"/>
                <a:gd name="f18" fmla="val 53"/>
                <a:gd name="f19" fmla="val 60"/>
                <a:gd name="f20" fmla="val 11"/>
                <a:gd name="f21" fmla="val 40"/>
                <a:gd name="f22" fmla="val 55"/>
                <a:gd name="f23" fmla="val 43"/>
                <a:gd name="f24" fmla="val 57"/>
                <a:gd name="f25" fmla="val 23"/>
                <a:gd name="f26" fmla="val 50"/>
                <a:gd name="f27" fmla="val 35"/>
                <a:gd name="f28" fmla="val 41"/>
                <a:gd name="f29" fmla="val 31"/>
                <a:gd name="f30" fmla="val 38"/>
                <a:gd name="f31" fmla="val 36"/>
                <a:gd name="f32" fmla="val 20"/>
                <a:gd name="f33" fmla="+- 0 0 -90"/>
                <a:gd name="f34" fmla="*/ f3 1 61"/>
                <a:gd name="f35" fmla="*/ f4 1 52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61"/>
                <a:gd name="f44" fmla="*/ f40 1 52"/>
                <a:gd name="f45" fmla="*/ 19 f41 1"/>
                <a:gd name="f46" fmla="*/ 16 f40 1"/>
                <a:gd name="f47" fmla="*/ 0 f41 1"/>
                <a:gd name="f48" fmla="*/ 29 f40 1"/>
                <a:gd name="f49" fmla="*/ 34 f41 1"/>
                <a:gd name="f50" fmla="*/ 1 f40 1"/>
                <a:gd name="f51" fmla="*/ 61 f41 1"/>
                <a:gd name="f52" fmla="*/ 40 f40 1"/>
                <a:gd name="f53" fmla="*/ 50 f41 1"/>
                <a:gd name="f54" fmla="*/ 35 f40 1"/>
                <a:gd name="f55" fmla="*/ 23 f41 1"/>
                <a:gd name="f56" fmla="*/ 36 f40 1"/>
                <a:gd name="f57" fmla="+- f42 0 f1"/>
                <a:gd name="f58" fmla="*/ f45 1 61"/>
                <a:gd name="f59" fmla="*/ f46 1 52"/>
                <a:gd name="f60" fmla="*/ f47 1 61"/>
                <a:gd name="f61" fmla="*/ f48 1 52"/>
                <a:gd name="f62" fmla="*/ f49 1 61"/>
                <a:gd name="f63" fmla="*/ f50 1 52"/>
                <a:gd name="f64" fmla="*/ f51 1 61"/>
                <a:gd name="f65" fmla="*/ f52 1 52"/>
                <a:gd name="f66" fmla="*/ f53 1 61"/>
                <a:gd name="f67" fmla="*/ f54 1 52"/>
                <a:gd name="f68" fmla="*/ f55 1 61"/>
                <a:gd name="f69" fmla="*/ f56 1 52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61" h="52">
                  <a:moveTo>
                    <a:pt x="f8" y="f9"/>
                  </a:moveTo>
                  <a:cubicBezTo>
                    <a:pt x="f10" y="f11"/>
                    <a:pt x="f12" y="f13"/>
                    <a:pt x="f5" y="f13"/>
                  </a:cubicBezTo>
                  <a:cubicBezTo>
                    <a:pt x="f14" y="f15"/>
                    <a:pt x="f9" y="f5"/>
                    <a:pt x="f16" y="f17"/>
                  </a:cubicBezTo>
                  <a:cubicBezTo>
                    <a:pt x="f18" y="f17"/>
                    <a:pt x="f19" y="f20"/>
                    <a:pt x="f6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7"/>
                    <a:pt x="f29" y="f30"/>
                    <a:pt x="f25" y="f31"/>
                  </a:cubicBezTo>
                  <a:cubicBezTo>
                    <a:pt x="f20" y="f16"/>
                    <a:pt x="f32" y="f25"/>
                    <a:pt x="f8" y="f9"/>
                  </a:cubicBezTo>
                  <a:close/>
                </a:path>
              </a:pathLst>
            </a:custGeom>
            <a:solidFill>
              <a:srgbClr val="B3795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8" name="Freeform 87">
              <a:extLst>
                <a:ext uri="{FF2B5EF4-FFF2-40B4-BE49-F238E27FC236}">
                  <a16:creationId xmlns:a16="http://schemas.microsoft.com/office/drawing/2014/main" id="{75100DFB-52E1-8AF8-706F-6E06063351CF}"/>
                </a:ext>
              </a:extLst>
            </p:cNvPr>
            <p:cNvSpPr/>
            <p:nvPr/>
          </p:nvSpPr>
          <p:spPr>
            <a:xfrm>
              <a:off x="13290547" y="5592763"/>
              <a:ext cx="811209" cy="3190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7"/>
                <a:gd name="f7" fmla="val 46"/>
                <a:gd name="f8" fmla="val 8"/>
                <a:gd name="f9" fmla="val 2"/>
                <a:gd name="f10" fmla="val 6"/>
                <a:gd name="f11" fmla="val 3"/>
                <a:gd name="f12" fmla="val 5"/>
                <a:gd name="f13" fmla="val 36"/>
                <a:gd name="f14" fmla="val 76"/>
                <a:gd name="f15" fmla="val 33"/>
                <a:gd name="f16" fmla="val 24"/>
                <a:gd name="f17" fmla="val 83"/>
                <a:gd name="f18" fmla="val 28"/>
                <a:gd name="f19" fmla="val 38"/>
                <a:gd name="f20" fmla="+- 0 0 -90"/>
                <a:gd name="f21" fmla="*/ f3 1 117"/>
                <a:gd name="f22" fmla="*/ f4 1 4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17"/>
                <a:gd name="f31" fmla="*/ f27 1 46"/>
                <a:gd name="f32" fmla="*/ 0 f28 1"/>
                <a:gd name="f33" fmla="*/ 8 f27 1"/>
                <a:gd name="f34" fmla="*/ 5 f28 1"/>
                <a:gd name="f35" fmla="*/ 0 f27 1"/>
                <a:gd name="f36" fmla="*/ 117 f28 1"/>
                <a:gd name="f37" fmla="*/ 24 f27 1"/>
                <a:gd name="f38" fmla="+- f29 0 f1"/>
                <a:gd name="f39" fmla="*/ f32 1 117"/>
                <a:gd name="f40" fmla="*/ f33 1 46"/>
                <a:gd name="f41" fmla="*/ f34 1 117"/>
                <a:gd name="f42" fmla="*/ f35 1 46"/>
                <a:gd name="f43" fmla="*/ f36 1 117"/>
                <a:gd name="f44" fmla="*/ f37 1 46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117" h="46">
                  <a:moveTo>
                    <a:pt x="f5" y="f8"/>
                  </a:moveTo>
                  <a:cubicBezTo>
                    <a:pt x="f9" y="f10"/>
                    <a:pt x="f11" y="f11"/>
                    <a:pt x="f12" y="f5"/>
                  </a:cubicBezTo>
                  <a:cubicBezTo>
                    <a:pt x="f13" y="f13"/>
                    <a:pt x="f14" y="f15"/>
                    <a:pt x="f6" y="f16"/>
                  </a:cubicBezTo>
                  <a:cubicBezTo>
                    <a:pt x="f6" y="f16"/>
                    <a:pt x="f6" y="f16"/>
                    <a:pt x="f6" y="f16"/>
                  </a:cubicBezTo>
                  <a:cubicBezTo>
                    <a:pt x="f17" y="f7"/>
                    <a:pt x="f18" y="f19"/>
                    <a:pt x="f5" y="f8"/>
                  </a:cubicBezTo>
                  <a:close/>
                </a:path>
              </a:pathLst>
            </a:custGeom>
            <a:solidFill>
              <a:srgbClr val="C78F6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9" name="Freeform 88">
              <a:extLst>
                <a:ext uri="{FF2B5EF4-FFF2-40B4-BE49-F238E27FC236}">
                  <a16:creationId xmlns:a16="http://schemas.microsoft.com/office/drawing/2014/main" id="{4B12E444-F9E0-1A06-9F9E-FBB9BF506555}"/>
                </a:ext>
              </a:extLst>
            </p:cNvPr>
            <p:cNvSpPr/>
            <p:nvPr/>
          </p:nvSpPr>
          <p:spPr>
            <a:xfrm>
              <a:off x="13588998" y="5168902"/>
              <a:ext cx="477838" cy="2428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35"/>
                <a:gd name="f8" fmla="val 24"/>
                <a:gd name="f9" fmla="val 17"/>
                <a:gd name="f10" fmla="val 3"/>
                <a:gd name="f11" fmla="val 49"/>
                <a:gd name="f12" fmla="val 61"/>
                <a:gd name="f13" fmla="val 16"/>
                <a:gd name="f14" fmla="val 65"/>
                <a:gd name="f15" fmla="val 21"/>
                <a:gd name="f16" fmla="val 27"/>
                <a:gd name="f17" fmla="val 63"/>
                <a:gd name="f18" fmla="val 31"/>
                <a:gd name="f19" fmla="val 59"/>
                <a:gd name="f20" fmla="val 57"/>
                <a:gd name="f21" fmla="val 28"/>
                <a:gd name="f22" fmla="val 54"/>
                <a:gd name="f23" fmla="val 25"/>
                <a:gd name="f24" fmla="val 42"/>
                <a:gd name="f25" fmla="val 11"/>
                <a:gd name="f26" fmla="val 26"/>
                <a:gd name="f27" fmla="+- 0 0 -90"/>
                <a:gd name="f28" fmla="*/ f3 1 69"/>
                <a:gd name="f29" fmla="*/ f4 1 3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9"/>
                <a:gd name="f38" fmla="*/ f34 1 35"/>
                <a:gd name="f39" fmla="*/ 0 f35 1"/>
                <a:gd name="f40" fmla="*/ 24 f34 1"/>
                <a:gd name="f41" fmla="*/ 61 f35 1"/>
                <a:gd name="f42" fmla="*/ 16 f34 1"/>
                <a:gd name="f43" fmla="*/ 63 f35 1"/>
                <a:gd name="f44" fmla="*/ 31 f34 1"/>
                <a:gd name="f45" fmla="*/ 54 f35 1"/>
                <a:gd name="f46" fmla="*/ 25 f34 1"/>
                <a:gd name="f47" fmla="+- f36 0 f1"/>
                <a:gd name="f48" fmla="*/ f39 1 69"/>
                <a:gd name="f49" fmla="*/ f40 1 35"/>
                <a:gd name="f50" fmla="*/ f41 1 69"/>
                <a:gd name="f51" fmla="*/ f42 1 35"/>
                <a:gd name="f52" fmla="*/ f43 1 69"/>
                <a:gd name="f53" fmla="*/ f44 1 35"/>
                <a:gd name="f54" fmla="*/ f45 1 69"/>
                <a:gd name="f55" fmla="*/ f46 1 35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69" h="35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6" y="f16"/>
                    <a:pt x="f17" y="f18"/>
                  </a:cubicBezTo>
                  <a:cubicBezTo>
                    <a:pt x="f19" y="f7"/>
                    <a:pt x="f20" y="f21"/>
                    <a:pt x="f22" y="f23"/>
                  </a:cubicBezTo>
                  <a:cubicBezTo>
                    <a:pt x="f24" y="f25"/>
                    <a:pt x="f26" y="f25"/>
                    <a:pt x="f5" y="f8"/>
                  </a:cubicBezTo>
                  <a:close/>
                </a:path>
              </a:pathLst>
            </a:custGeom>
            <a:solidFill>
              <a:srgbClr val="B57D5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0" name="Freeform 89">
              <a:extLst>
                <a:ext uri="{FF2B5EF4-FFF2-40B4-BE49-F238E27FC236}">
                  <a16:creationId xmlns:a16="http://schemas.microsoft.com/office/drawing/2014/main" id="{AA6F0F74-2750-0312-CCA5-EE8B6BCA5BBA}"/>
                </a:ext>
              </a:extLst>
            </p:cNvPr>
            <p:cNvSpPr/>
            <p:nvPr/>
          </p:nvSpPr>
          <p:spPr>
            <a:xfrm>
              <a:off x="14101757" y="5640384"/>
              <a:ext cx="173041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1"/>
                <a:gd name="f8" fmla="val 17"/>
                <a:gd name="f9" fmla="val 5"/>
                <a:gd name="f10" fmla="val 11"/>
                <a:gd name="f11" fmla="val 8"/>
                <a:gd name="f12" fmla="val 20"/>
                <a:gd name="f13" fmla="val 2"/>
                <a:gd name="f14" fmla="val 24"/>
                <a:gd name="f15" fmla="val 6"/>
                <a:gd name="f16" fmla="val 10"/>
                <a:gd name="f17" fmla="val 19"/>
                <a:gd name="f18" fmla="val 15"/>
                <a:gd name="f19" fmla="+- 0 0 -90"/>
                <a:gd name="f20" fmla="*/ f3 1 25"/>
                <a:gd name="f21" fmla="*/ f4 1 21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1"/>
                <a:gd name="f31" fmla="*/ 0 f27 1"/>
                <a:gd name="f32" fmla="*/ 17 f26 1"/>
                <a:gd name="f33" fmla="*/ 20 f27 1"/>
                <a:gd name="f34" fmla="*/ 2 f26 1"/>
                <a:gd name="f35" fmla="*/ 24 f27 1"/>
                <a:gd name="f36" fmla="*/ 10 f26 1"/>
                <a:gd name="f37" fmla="+- f28 0 f1"/>
                <a:gd name="f38" fmla="*/ f31 1 25"/>
                <a:gd name="f39" fmla="*/ f32 1 21"/>
                <a:gd name="f40" fmla="*/ f33 1 25"/>
                <a:gd name="f41" fmla="*/ f34 1 21"/>
                <a:gd name="f42" fmla="*/ f35 1 25"/>
                <a:gd name="f43" fmla="*/ f36 1 21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  <a:cxn ang="f37">
                  <a:pos x="f58" y="f59"/>
                </a:cxn>
              </a:cxnLst>
              <a:rect l="f54" t="f57" r="f55" b="f56"/>
              <a:pathLst>
                <a:path w="25" h="21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3"/>
                    <a:pt x="f6" y="f15"/>
                    <a:pt x="f14" y="f16"/>
                  </a:cubicBezTo>
                  <a:cubicBezTo>
                    <a:pt x="f17" y="f7"/>
                    <a:pt x="f11" y="f18"/>
                    <a:pt x="f5" y="f8"/>
                  </a:cubicBezTo>
                  <a:cubicBezTo>
                    <a:pt x="f5" y="f8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B8825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1" name="Freeform 90">
              <a:extLst>
                <a:ext uri="{FF2B5EF4-FFF2-40B4-BE49-F238E27FC236}">
                  <a16:creationId xmlns:a16="http://schemas.microsoft.com/office/drawing/2014/main" id="{A91B1071-6883-48CC-C6BD-3BF44CC02A0C}"/>
                </a:ext>
              </a:extLst>
            </p:cNvPr>
            <p:cNvSpPr/>
            <p:nvPr/>
          </p:nvSpPr>
          <p:spPr>
            <a:xfrm>
              <a:off x="14206539" y="5211759"/>
              <a:ext cx="96834" cy="1730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5"/>
                <a:gd name="f8" fmla="val 1"/>
                <a:gd name="f9" fmla="val 8"/>
                <a:gd name="f10" fmla="val 4"/>
                <a:gd name="f11" fmla="val 5"/>
                <a:gd name="f12" fmla="val 7"/>
                <a:gd name="f13" fmla="val 3"/>
                <a:gd name="f14" fmla="val 11"/>
                <a:gd name="f15" fmla="val 12"/>
                <a:gd name="f16" fmla="val 13"/>
                <a:gd name="f17" fmla="val 16"/>
                <a:gd name="f18" fmla="val 23"/>
                <a:gd name="f19" fmla="val 17"/>
                <a:gd name="f20" fmla="+- 0 0 -90"/>
                <a:gd name="f21" fmla="*/ f3 1 14"/>
                <a:gd name="f22" fmla="*/ f4 1 2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4"/>
                <a:gd name="f31" fmla="*/ f27 1 25"/>
                <a:gd name="f32" fmla="*/ 1 f28 1"/>
                <a:gd name="f33" fmla="*/ 8 f27 1"/>
                <a:gd name="f34" fmla="*/ 11 f28 1"/>
                <a:gd name="f35" fmla="*/ 0 f27 1"/>
                <a:gd name="f36" fmla="*/ 14 f28 1"/>
                <a:gd name="f37" fmla="*/ 23 f27 1"/>
                <a:gd name="f38" fmla="+- f29 0 f1"/>
                <a:gd name="f39" fmla="*/ f32 1 14"/>
                <a:gd name="f40" fmla="*/ f33 1 25"/>
                <a:gd name="f41" fmla="*/ f34 1 14"/>
                <a:gd name="f42" fmla="*/ f35 1 25"/>
                <a:gd name="f43" fmla="*/ f36 1 14"/>
                <a:gd name="f44" fmla="*/ f37 1 2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14" h="25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9"/>
                    <a:pt x="f16" y="f17"/>
                    <a:pt x="f6" y="f18"/>
                  </a:cubicBezTo>
                  <a:cubicBezTo>
                    <a:pt x="f8" y="f7"/>
                    <a:pt x="f5" y="f19"/>
                    <a:pt x="f8" y="f9"/>
                  </a:cubicBezTo>
                  <a:close/>
                </a:path>
              </a:pathLst>
            </a:custGeom>
            <a:solidFill>
              <a:srgbClr val="F8E3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2" name="Freeform 91">
              <a:extLst>
                <a:ext uri="{FF2B5EF4-FFF2-40B4-BE49-F238E27FC236}">
                  <a16:creationId xmlns:a16="http://schemas.microsoft.com/office/drawing/2014/main" id="{112C5F76-911A-478A-607D-B921C23B2FE6}"/>
                </a:ext>
              </a:extLst>
            </p:cNvPr>
            <p:cNvSpPr/>
            <p:nvPr/>
          </p:nvSpPr>
          <p:spPr>
            <a:xfrm>
              <a:off x="13638211" y="6167435"/>
              <a:ext cx="173041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2"/>
                <a:gd name="f8" fmla="val 5"/>
                <a:gd name="f9" fmla="val 17"/>
                <a:gd name="f10" fmla="val 4"/>
                <a:gd name="f11" fmla="val 10"/>
                <a:gd name="f12" fmla="val 11"/>
                <a:gd name="f13" fmla="val 7"/>
                <a:gd name="f14" fmla="val 16"/>
                <a:gd name="f15" fmla="+- 0 0 -90"/>
                <a:gd name="f16" fmla="*/ f3 1 25"/>
                <a:gd name="f17" fmla="*/ f4 1 1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12"/>
                <a:gd name="f27" fmla="*/ 25 f23 1"/>
                <a:gd name="f28" fmla="*/ 5 f22 1"/>
                <a:gd name="f29" fmla="*/ 0 f23 1"/>
                <a:gd name="f30" fmla="*/ 12 f22 1"/>
                <a:gd name="f31" fmla="+- f24 0 f1"/>
                <a:gd name="f32" fmla="*/ f27 1 25"/>
                <a:gd name="f33" fmla="*/ f28 1 12"/>
                <a:gd name="f34" fmla="*/ f29 1 25"/>
                <a:gd name="f35" fmla="*/ f30 1 1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25" h="12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13" y="f5"/>
                    <a:pt x="f14" y="f5"/>
                    <a:pt x="f6" y="f8"/>
                  </a:cubicBezTo>
                  <a:close/>
                </a:path>
              </a:pathLst>
            </a:custGeom>
            <a:solidFill>
              <a:srgbClr val="C7916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3" name="Freeform 92">
              <a:extLst>
                <a:ext uri="{FF2B5EF4-FFF2-40B4-BE49-F238E27FC236}">
                  <a16:creationId xmlns:a16="http://schemas.microsoft.com/office/drawing/2014/main" id="{AE89E1C4-CEAE-0A1E-BC2E-A1E6275F6284}"/>
                </a:ext>
              </a:extLst>
            </p:cNvPr>
            <p:cNvSpPr/>
            <p:nvPr/>
          </p:nvSpPr>
          <p:spPr>
            <a:xfrm>
              <a:off x="13214351" y="7165979"/>
              <a:ext cx="942975" cy="117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6"/>
                <a:gd name="f7" fmla="val 169"/>
                <a:gd name="f8" fmla="val 120"/>
                <a:gd name="f9" fmla="val 57"/>
                <a:gd name="f10" fmla="val 119"/>
                <a:gd name="f11" fmla="val 60"/>
                <a:gd name="f12" fmla="val 116"/>
                <a:gd name="f13" fmla="val 63"/>
                <a:gd name="f14" fmla="val 121"/>
                <a:gd name="f15" fmla="val 66"/>
                <a:gd name="f16" fmla="val 124"/>
                <a:gd name="f17" fmla="val 81"/>
                <a:gd name="f18" fmla="val 94"/>
                <a:gd name="f19" fmla="val 133"/>
                <a:gd name="f20" fmla="val 110"/>
                <a:gd name="f21" fmla="val 115"/>
                <a:gd name="f22" fmla="val 132"/>
                <a:gd name="f23" fmla="val 131"/>
                <a:gd name="f24" fmla="val 134"/>
                <a:gd name="f25" fmla="val 127"/>
                <a:gd name="f26" fmla="val 142"/>
                <a:gd name="f27" fmla="val 117"/>
                <a:gd name="f28" fmla="val 143"/>
                <a:gd name="f29" fmla="val 107"/>
                <a:gd name="f30" fmla="val 102"/>
                <a:gd name="f31" fmla="val 137"/>
                <a:gd name="f32" fmla="val 99"/>
                <a:gd name="f33" fmla="val 129"/>
                <a:gd name="f34" fmla="val 100"/>
                <a:gd name="f35" fmla="val 101"/>
                <a:gd name="f36" fmla="val 146"/>
                <a:gd name="f37" fmla="val 95"/>
                <a:gd name="f38" fmla="val 154"/>
                <a:gd name="f39" fmla="val 88"/>
                <a:gd name="f40" fmla="val 164"/>
                <a:gd name="f41" fmla="val 77"/>
                <a:gd name="f42" fmla="val 156"/>
                <a:gd name="f43" fmla="val 70"/>
                <a:gd name="f44" fmla="val 160"/>
                <a:gd name="f45" fmla="val 51"/>
                <a:gd name="f46" fmla="val 38"/>
                <a:gd name="f47" fmla="val 159"/>
                <a:gd name="f48" fmla="val 25"/>
                <a:gd name="f49" fmla="val 149"/>
                <a:gd name="f50" fmla="val 20"/>
                <a:gd name="f51" fmla="val 145"/>
                <a:gd name="f52" fmla="val 15"/>
                <a:gd name="f53" fmla="val 140"/>
                <a:gd name="f54" fmla="val 17"/>
                <a:gd name="f55" fmla="val 19"/>
                <a:gd name="f56" fmla="val 5"/>
                <a:gd name="f57" fmla="val 113"/>
                <a:gd name="f58" fmla="val 9"/>
                <a:gd name="f59" fmla="val 87"/>
                <a:gd name="f60" fmla="val 29"/>
                <a:gd name="f61" fmla="val 78"/>
                <a:gd name="f62" fmla="val 44"/>
                <a:gd name="f63" fmla="val 73"/>
                <a:gd name="f64" fmla="val 49"/>
                <a:gd name="f65" fmla="val 71"/>
                <a:gd name="f66" fmla="val 54"/>
                <a:gd name="f67" fmla="val 61"/>
                <a:gd name="f68" fmla="val 74"/>
                <a:gd name="f69" fmla="val 89"/>
                <a:gd name="f70" fmla="val 24"/>
                <a:gd name="f71" fmla="val 26"/>
                <a:gd name="f72" fmla="val 112"/>
                <a:gd name="f73" fmla="val 21"/>
                <a:gd name="f74" fmla="val 130"/>
                <a:gd name="f75" fmla="val 122"/>
                <a:gd name="f76" fmla="val 47"/>
                <a:gd name="f77" fmla="val 118"/>
                <a:gd name="f78" fmla="val 52"/>
                <a:gd name="f79" fmla="val 56"/>
                <a:gd name="f80" fmla="val 53"/>
                <a:gd name="f81" fmla="val 128"/>
                <a:gd name="f82" fmla="val 58"/>
                <a:gd name="f83" fmla="val 68"/>
                <a:gd name="f84" fmla="val 123"/>
                <a:gd name="f85" fmla="val 79"/>
                <a:gd name="f86" fmla="val 138"/>
                <a:gd name="f87" fmla="val 85"/>
                <a:gd name="f88" fmla="val 82"/>
                <a:gd name="f89" fmla="val 125"/>
                <a:gd name="f90" fmla="val 111"/>
                <a:gd name="f91" fmla="val 80"/>
                <a:gd name="f92" fmla="val 103"/>
                <a:gd name="f93" fmla="val 97"/>
                <a:gd name="f94" fmla="val 104"/>
                <a:gd name="f95" fmla="val 109"/>
                <a:gd name="f96" fmla="val 114"/>
                <a:gd name="f97" fmla="val 108"/>
                <a:gd name="f98" fmla="val 105"/>
                <a:gd name="f99" fmla="val 96"/>
                <a:gd name="f100" fmla="val 92"/>
                <a:gd name="f101" fmla="val 83"/>
                <a:gd name="f102" fmla="val 91"/>
                <a:gd name="f103" fmla="val 72"/>
                <a:gd name="f104" fmla="val 65"/>
                <a:gd name="f105" fmla="val 59"/>
                <a:gd name="f106" fmla="val 45"/>
                <a:gd name="f107" fmla="val 37"/>
                <a:gd name="f108" fmla="val 32"/>
                <a:gd name="f109" fmla="val 27"/>
                <a:gd name="f110" fmla="val 12"/>
                <a:gd name="f111" fmla="val 11"/>
                <a:gd name="f112" fmla="val 22"/>
                <a:gd name="f113" fmla="val 18"/>
                <a:gd name="f114" fmla="val 23"/>
                <a:gd name="f115" fmla="val 14"/>
                <a:gd name="f116" fmla="val 8"/>
                <a:gd name="f117" fmla="val 46"/>
                <a:gd name="f118" fmla="val 16"/>
                <a:gd name="f119" fmla="val 40"/>
                <a:gd name="f120" fmla="val 13"/>
                <a:gd name="f121" fmla="val 36"/>
                <a:gd name="f122" fmla="val 64"/>
                <a:gd name="f123" fmla="val 76"/>
                <a:gd name="f124" fmla="val 55"/>
                <a:gd name="f125" fmla="+- 0 0 -90"/>
                <a:gd name="f126" fmla="*/ f3 1 136"/>
                <a:gd name="f127" fmla="*/ f4 1 169"/>
                <a:gd name="f128" fmla="val f5"/>
                <a:gd name="f129" fmla="val f6"/>
                <a:gd name="f130" fmla="val f7"/>
                <a:gd name="f131" fmla="*/ f125 f0 1"/>
                <a:gd name="f132" fmla="+- f130 0 f128"/>
                <a:gd name="f133" fmla="+- f129 0 f128"/>
                <a:gd name="f134" fmla="*/ f131 1 f2"/>
                <a:gd name="f135" fmla="*/ f133 1 136"/>
                <a:gd name="f136" fmla="*/ f132 1 169"/>
                <a:gd name="f137" fmla="*/ 120 f133 1"/>
                <a:gd name="f138" fmla="*/ 57 f132 1"/>
                <a:gd name="f139" fmla="*/ 121 f133 1"/>
                <a:gd name="f140" fmla="*/ 66 f132 1"/>
                <a:gd name="f141" fmla="*/ 133 f133 1"/>
                <a:gd name="f142" fmla="*/ 110 f132 1"/>
                <a:gd name="f143" fmla="*/ 132 f133 1"/>
                <a:gd name="f144" fmla="*/ 124 f132 1"/>
                <a:gd name="f145" fmla="*/ 117 f133 1"/>
                <a:gd name="f146" fmla="*/ 143 f132 1"/>
                <a:gd name="f147" fmla="*/ 99 f133 1"/>
                <a:gd name="f148" fmla="*/ 129 f132 1"/>
                <a:gd name="f149" fmla="*/ 95 f133 1"/>
                <a:gd name="f150" fmla="*/ 154 f132 1"/>
                <a:gd name="f151" fmla="*/ 70 f133 1"/>
                <a:gd name="f152" fmla="*/ 160 f132 1"/>
                <a:gd name="f153" fmla="*/ 25 f133 1"/>
                <a:gd name="f154" fmla="*/ 149 f132 1"/>
                <a:gd name="f155" fmla="*/ 17 f133 1"/>
                <a:gd name="f156" fmla="*/ 133 f132 1"/>
                <a:gd name="f157" fmla="*/ 9 f133 1"/>
                <a:gd name="f158" fmla="*/ 101 f132 1"/>
                <a:gd name="f159" fmla="*/ 44 f133 1"/>
                <a:gd name="f160" fmla="*/ 73 f132 1"/>
                <a:gd name="f161" fmla="*/ 61 f133 1"/>
                <a:gd name="f162" fmla="*/ 74 f132 1"/>
                <a:gd name="f163" fmla="*/ 26 f133 1"/>
                <a:gd name="f164" fmla="*/ 112 f132 1"/>
                <a:gd name="f165" fmla="*/ 38 f133 1"/>
                <a:gd name="f166" fmla="*/ 122 f132 1"/>
                <a:gd name="f167" fmla="*/ 52 f133 1"/>
                <a:gd name="f168" fmla="*/ 142 f132 1"/>
                <a:gd name="f169" fmla="*/ 53 f133 1"/>
                <a:gd name="f170" fmla="*/ 58 f133 1"/>
                <a:gd name="f171" fmla="*/ 68 f133 1"/>
                <a:gd name="f172" fmla="*/ 117 f132 1"/>
                <a:gd name="f173" fmla="*/ 79 f133 1"/>
                <a:gd name="f174" fmla="*/ 138 f132 1"/>
                <a:gd name="f175" fmla="*/ 82 f133 1"/>
                <a:gd name="f176" fmla="*/ 119 f132 1"/>
                <a:gd name="f177" fmla="*/ 89 f133 1"/>
                <a:gd name="f178" fmla="*/ 100 f132 1"/>
                <a:gd name="f179" fmla="*/ 107 f133 1"/>
                <a:gd name="f180" fmla="*/ 109 f132 1"/>
                <a:gd name="f181" fmla="*/ 114 f133 1"/>
                <a:gd name="f182" fmla="*/ 118 f132 1"/>
                <a:gd name="f183" fmla="*/ 105 f133 1"/>
                <a:gd name="f184" fmla="*/ 96 f132 1"/>
                <a:gd name="f185" fmla="*/ 103 f133 1"/>
                <a:gd name="f186" fmla="*/ 83 f132 1"/>
                <a:gd name="f187" fmla="*/ 101 f133 1"/>
                <a:gd name="f188" fmla="*/ 82 f132 1"/>
                <a:gd name="f189" fmla="*/ 72 f133 1"/>
                <a:gd name="f190" fmla="*/ 77 f132 1"/>
                <a:gd name="f191" fmla="*/ 56 f133 1"/>
                <a:gd name="f192" fmla="*/ 61 f132 1"/>
                <a:gd name="f193" fmla="*/ 45 f132 1"/>
                <a:gd name="f194" fmla="*/ 12 f133 1"/>
                <a:gd name="f195" fmla="*/ 29 f132 1"/>
                <a:gd name="f196" fmla="*/ 20 f133 1"/>
                <a:gd name="f197" fmla="*/ 19 f132 1"/>
                <a:gd name="f198" fmla="*/ 0 f133 1"/>
                <a:gd name="f199" fmla="*/ 18 f132 1"/>
                <a:gd name="f200" fmla="*/ 47 f133 1"/>
                <a:gd name="f201" fmla="*/ 0 f132 1"/>
                <a:gd name="f202" fmla="*/ 64 f133 1"/>
                <a:gd name="f203" fmla="*/ 53 f132 1"/>
                <a:gd name="f204" fmla="+- f134 0 f1"/>
                <a:gd name="f205" fmla="*/ f137 1 136"/>
                <a:gd name="f206" fmla="*/ f138 1 169"/>
                <a:gd name="f207" fmla="*/ f139 1 136"/>
                <a:gd name="f208" fmla="*/ f140 1 169"/>
                <a:gd name="f209" fmla="*/ f141 1 136"/>
                <a:gd name="f210" fmla="*/ f142 1 169"/>
                <a:gd name="f211" fmla="*/ f143 1 136"/>
                <a:gd name="f212" fmla="*/ f144 1 169"/>
                <a:gd name="f213" fmla="*/ f145 1 136"/>
                <a:gd name="f214" fmla="*/ f146 1 169"/>
                <a:gd name="f215" fmla="*/ f147 1 136"/>
                <a:gd name="f216" fmla="*/ f148 1 169"/>
                <a:gd name="f217" fmla="*/ f149 1 136"/>
                <a:gd name="f218" fmla="*/ f150 1 169"/>
                <a:gd name="f219" fmla="*/ f151 1 136"/>
                <a:gd name="f220" fmla="*/ f152 1 169"/>
                <a:gd name="f221" fmla="*/ f153 1 136"/>
                <a:gd name="f222" fmla="*/ f154 1 169"/>
                <a:gd name="f223" fmla="*/ f155 1 136"/>
                <a:gd name="f224" fmla="*/ f156 1 169"/>
                <a:gd name="f225" fmla="*/ f157 1 136"/>
                <a:gd name="f226" fmla="*/ f158 1 169"/>
                <a:gd name="f227" fmla="*/ f159 1 136"/>
                <a:gd name="f228" fmla="*/ f160 1 169"/>
                <a:gd name="f229" fmla="*/ f161 1 136"/>
                <a:gd name="f230" fmla="*/ f162 1 169"/>
                <a:gd name="f231" fmla="*/ f163 1 136"/>
                <a:gd name="f232" fmla="*/ f164 1 169"/>
                <a:gd name="f233" fmla="*/ f165 1 136"/>
                <a:gd name="f234" fmla="*/ f166 1 169"/>
                <a:gd name="f235" fmla="*/ f167 1 136"/>
                <a:gd name="f236" fmla="*/ f168 1 169"/>
                <a:gd name="f237" fmla="*/ f169 1 136"/>
                <a:gd name="f238" fmla="*/ f170 1 136"/>
                <a:gd name="f239" fmla="*/ f171 1 136"/>
                <a:gd name="f240" fmla="*/ f172 1 169"/>
                <a:gd name="f241" fmla="*/ f173 1 136"/>
                <a:gd name="f242" fmla="*/ f174 1 169"/>
                <a:gd name="f243" fmla="*/ f175 1 136"/>
                <a:gd name="f244" fmla="*/ f176 1 169"/>
                <a:gd name="f245" fmla="*/ f177 1 136"/>
                <a:gd name="f246" fmla="*/ f178 1 169"/>
                <a:gd name="f247" fmla="*/ f179 1 136"/>
                <a:gd name="f248" fmla="*/ f180 1 169"/>
                <a:gd name="f249" fmla="*/ f181 1 136"/>
                <a:gd name="f250" fmla="*/ f182 1 169"/>
                <a:gd name="f251" fmla="*/ f183 1 136"/>
                <a:gd name="f252" fmla="*/ f184 1 169"/>
                <a:gd name="f253" fmla="*/ f185 1 136"/>
                <a:gd name="f254" fmla="*/ f186 1 169"/>
                <a:gd name="f255" fmla="*/ f187 1 136"/>
                <a:gd name="f256" fmla="*/ f188 1 169"/>
                <a:gd name="f257" fmla="*/ f189 1 136"/>
                <a:gd name="f258" fmla="*/ f190 1 169"/>
                <a:gd name="f259" fmla="*/ f191 1 136"/>
                <a:gd name="f260" fmla="*/ f192 1 169"/>
                <a:gd name="f261" fmla="*/ f193 1 169"/>
                <a:gd name="f262" fmla="*/ f194 1 136"/>
                <a:gd name="f263" fmla="*/ f195 1 169"/>
                <a:gd name="f264" fmla="*/ f196 1 136"/>
                <a:gd name="f265" fmla="*/ f197 1 169"/>
                <a:gd name="f266" fmla="*/ f198 1 136"/>
                <a:gd name="f267" fmla="*/ f199 1 169"/>
                <a:gd name="f268" fmla="*/ f200 1 136"/>
                <a:gd name="f269" fmla="*/ f201 1 169"/>
                <a:gd name="f270" fmla="*/ f202 1 136"/>
                <a:gd name="f271" fmla="*/ f203 1 169"/>
                <a:gd name="f272" fmla="*/ 0 1 f135"/>
                <a:gd name="f273" fmla="*/ f129 1 f135"/>
                <a:gd name="f274" fmla="*/ 0 1 f136"/>
                <a:gd name="f275" fmla="*/ f130 1 f136"/>
                <a:gd name="f276" fmla="*/ f205 1 f135"/>
                <a:gd name="f277" fmla="*/ f206 1 f136"/>
                <a:gd name="f278" fmla="*/ f207 1 f135"/>
                <a:gd name="f279" fmla="*/ f208 1 f136"/>
                <a:gd name="f280" fmla="*/ f209 1 f135"/>
                <a:gd name="f281" fmla="*/ f210 1 f136"/>
                <a:gd name="f282" fmla="*/ f211 1 f135"/>
                <a:gd name="f283" fmla="*/ f212 1 f136"/>
                <a:gd name="f284" fmla="*/ f213 1 f135"/>
                <a:gd name="f285" fmla="*/ f214 1 f136"/>
                <a:gd name="f286" fmla="*/ f215 1 f135"/>
                <a:gd name="f287" fmla="*/ f216 1 f136"/>
                <a:gd name="f288" fmla="*/ f217 1 f135"/>
                <a:gd name="f289" fmla="*/ f218 1 f136"/>
                <a:gd name="f290" fmla="*/ f219 1 f135"/>
                <a:gd name="f291" fmla="*/ f220 1 f136"/>
                <a:gd name="f292" fmla="*/ f221 1 f135"/>
                <a:gd name="f293" fmla="*/ f222 1 f136"/>
                <a:gd name="f294" fmla="*/ f223 1 f135"/>
                <a:gd name="f295" fmla="*/ f224 1 f136"/>
                <a:gd name="f296" fmla="*/ f225 1 f135"/>
                <a:gd name="f297" fmla="*/ f226 1 f136"/>
                <a:gd name="f298" fmla="*/ f227 1 f135"/>
                <a:gd name="f299" fmla="*/ f228 1 f136"/>
                <a:gd name="f300" fmla="*/ f229 1 f135"/>
                <a:gd name="f301" fmla="*/ f230 1 f136"/>
                <a:gd name="f302" fmla="*/ f231 1 f135"/>
                <a:gd name="f303" fmla="*/ f232 1 f136"/>
                <a:gd name="f304" fmla="*/ f233 1 f135"/>
                <a:gd name="f305" fmla="*/ f234 1 f136"/>
                <a:gd name="f306" fmla="*/ f235 1 f135"/>
                <a:gd name="f307" fmla="*/ f236 1 f136"/>
                <a:gd name="f308" fmla="*/ f237 1 f135"/>
                <a:gd name="f309" fmla="*/ f238 1 f135"/>
                <a:gd name="f310" fmla="*/ f239 1 f135"/>
                <a:gd name="f311" fmla="*/ f240 1 f136"/>
                <a:gd name="f312" fmla="*/ f241 1 f135"/>
                <a:gd name="f313" fmla="*/ f242 1 f136"/>
                <a:gd name="f314" fmla="*/ f243 1 f135"/>
                <a:gd name="f315" fmla="*/ f244 1 f136"/>
                <a:gd name="f316" fmla="*/ f245 1 f135"/>
                <a:gd name="f317" fmla="*/ f246 1 f136"/>
                <a:gd name="f318" fmla="*/ f247 1 f135"/>
                <a:gd name="f319" fmla="*/ f248 1 f136"/>
                <a:gd name="f320" fmla="*/ f249 1 f135"/>
                <a:gd name="f321" fmla="*/ f250 1 f136"/>
                <a:gd name="f322" fmla="*/ f251 1 f135"/>
                <a:gd name="f323" fmla="*/ f252 1 f136"/>
                <a:gd name="f324" fmla="*/ f253 1 f135"/>
                <a:gd name="f325" fmla="*/ f254 1 f136"/>
                <a:gd name="f326" fmla="*/ f255 1 f135"/>
                <a:gd name="f327" fmla="*/ f256 1 f136"/>
                <a:gd name="f328" fmla="*/ f257 1 f135"/>
                <a:gd name="f329" fmla="*/ f258 1 f136"/>
                <a:gd name="f330" fmla="*/ f259 1 f135"/>
                <a:gd name="f331" fmla="*/ f260 1 f136"/>
                <a:gd name="f332" fmla="*/ f261 1 f136"/>
                <a:gd name="f333" fmla="*/ f262 1 f135"/>
                <a:gd name="f334" fmla="*/ f263 1 f136"/>
                <a:gd name="f335" fmla="*/ f264 1 f135"/>
                <a:gd name="f336" fmla="*/ f265 1 f136"/>
                <a:gd name="f337" fmla="*/ f266 1 f135"/>
                <a:gd name="f338" fmla="*/ f267 1 f136"/>
                <a:gd name="f339" fmla="*/ f268 1 f135"/>
                <a:gd name="f340" fmla="*/ f269 1 f136"/>
                <a:gd name="f341" fmla="*/ f270 1 f135"/>
                <a:gd name="f342" fmla="*/ f271 1 f136"/>
                <a:gd name="f343" fmla="*/ f272 f126 1"/>
                <a:gd name="f344" fmla="*/ f273 f126 1"/>
                <a:gd name="f345" fmla="*/ f275 f127 1"/>
                <a:gd name="f346" fmla="*/ f274 f127 1"/>
                <a:gd name="f347" fmla="*/ f276 f126 1"/>
                <a:gd name="f348" fmla="*/ f277 f127 1"/>
                <a:gd name="f349" fmla="*/ f278 f126 1"/>
                <a:gd name="f350" fmla="*/ f279 f127 1"/>
                <a:gd name="f351" fmla="*/ f280 f126 1"/>
                <a:gd name="f352" fmla="*/ f281 f127 1"/>
                <a:gd name="f353" fmla="*/ f282 f126 1"/>
                <a:gd name="f354" fmla="*/ f283 f127 1"/>
                <a:gd name="f355" fmla="*/ f284 f126 1"/>
                <a:gd name="f356" fmla="*/ f285 f127 1"/>
                <a:gd name="f357" fmla="*/ f286 f126 1"/>
                <a:gd name="f358" fmla="*/ f287 f127 1"/>
                <a:gd name="f359" fmla="*/ f288 f126 1"/>
                <a:gd name="f360" fmla="*/ f289 f127 1"/>
                <a:gd name="f361" fmla="*/ f290 f126 1"/>
                <a:gd name="f362" fmla="*/ f291 f127 1"/>
                <a:gd name="f363" fmla="*/ f292 f126 1"/>
                <a:gd name="f364" fmla="*/ f293 f127 1"/>
                <a:gd name="f365" fmla="*/ f294 f126 1"/>
                <a:gd name="f366" fmla="*/ f295 f127 1"/>
                <a:gd name="f367" fmla="*/ f296 f126 1"/>
                <a:gd name="f368" fmla="*/ f297 f127 1"/>
                <a:gd name="f369" fmla="*/ f298 f126 1"/>
                <a:gd name="f370" fmla="*/ f299 f127 1"/>
                <a:gd name="f371" fmla="*/ f300 f126 1"/>
                <a:gd name="f372" fmla="*/ f301 f127 1"/>
                <a:gd name="f373" fmla="*/ f302 f126 1"/>
                <a:gd name="f374" fmla="*/ f303 f127 1"/>
                <a:gd name="f375" fmla="*/ f304 f126 1"/>
                <a:gd name="f376" fmla="*/ f305 f127 1"/>
                <a:gd name="f377" fmla="*/ f306 f126 1"/>
                <a:gd name="f378" fmla="*/ f307 f127 1"/>
                <a:gd name="f379" fmla="*/ f308 f126 1"/>
                <a:gd name="f380" fmla="*/ f309 f126 1"/>
                <a:gd name="f381" fmla="*/ f310 f126 1"/>
                <a:gd name="f382" fmla="*/ f311 f127 1"/>
                <a:gd name="f383" fmla="*/ f312 f126 1"/>
                <a:gd name="f384" fmla="*/ f313 f127 1"/>
                <a:gd name="f385" fmla="*/ f314 f126 1"/>
                <a:gd name="f386" fmla="*/ f315 f127 1"/>
                <a:gd name="f387" fmla="*/ f316 f126 1"/>
                <a:gd name="f388" fmla="*/ f317 f127 1"/>
                <a:gd name="f389" fmla="*/ f318 f126 1"/>
                <a:gd name="f390" fmla="*/ f319 f127 1"/>
                <a:gd name="f391" fmla="*/ f320 f126 1"/>
                <a:gd name="f392" fmla="*/ f321 f127 1"/>
                <a:gd name="f393" fmla="*/ f322 f126 1"/>
                <a:gd name="f394" fmla="*/ f323 f127 1"/>
                <a:gd name="f395" fmla="*/ f324 f126 1"/>
                <a:gd name="f396" fmla="*/ f325 f127 1"/>
                <a:gd name="f397" fmla="*/ f326 f126 1"/>
                <a:gd name="f398" fmla="*/ f327 f127 1"/>
                <a:gd name="f399" fmla="*/ f328 f126 1"/>
                <a:gd name="f400" fmla="*/ f329 f127 1"/>
                <a:gd name="f401" fmla="*/ f330 f126 1"/>
                <a:gd name="f402" fmla="*/ f331 f127 1"/>
                <a:gd name="f403" fmla="*/ f332 f127 1"/>
                <a:gd name="f404" fmla="*/ f333 f126 1"/>
                <a:gd name="f405" fmla="*/ f334 f127 1"/>
                <a:gd name="f406" fmla="*/ f335 f126 1"/>
                <a:gd name="f407" fmla="*/ f336 f127 1"/>
                <a:gd name="f408" fmla="*/ f337 f126 1"/>
                <a:gd name="f409" fmla="*/ f338 f127 1"/>
                <a:gd name="f410" fmla="*/ f339 f126 1"/>
                <a:gd name="f411" fmla="*/ f340 f127 1"/>
                <a:gd name="f412" fmla="*/ f341 f126 1"/>
                <a:gd name="f413" fmla="*/ f342 f1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4">
                  <a:pos x="f347" y="f348"/>
                </a:cxn>
                <a:cxn ang="f204">
                  <a:pos x="f349" y="f350"/>
                </a:cxn>
                <a:cxn ang="f204">
                  <a:pos x="f351" y="f352"/>
                </a:cxn>
                <a:cxn ang="f204">
                  <a:pos x="f353" y="f354"/>
                </a:cxn>
                <a:cxn ang="f204">
                  <a:pos x="f355" y="f356"/>
                </a:cxn>
                <a:cxn ang="f204">
                  <a:pos x="f357" y="f358"/>
                </a:cxn>
                <a:cxn ang="f204">
                  <a:pos x="f359" y="f360"/>
                </a:cxn>
                <a:cxn ang="f204">
                  <a:pos x="f361" y="f362"/>
                </a:cxn>
                <a:cxn ang="f204">
                  <a:pos x="f363" y="f364"/>
                </a:cxn>
                <a:cxn ang="f204">
                  <a:pos x="f365" y="f366"/>
                </a:cxn>
                <a:cxn ang="f204">
                  <a:pos x="f367" y="f368"/>
                </a:cxn>
                <a:cxn ang="f204">
                  <a:pos x="f369" y="f370"/>
                </a:cxn>
                <a:cxn ang="f204">
                  <a:pos x="f371" y="f372"/>
                </a:cxn>
                <a:cxn ang="f204">
                  <a:pos x="f373" y="f374"/>
                </a:cxn>
                <a:cxn ang="f204">
                  <a:pos x="f375" y="f376"/>
                </a:cxn>
                <a:cxn ang="f204">
                  <a:pos x="f377" y="f378"/>
                </a:cxn>
                <a:cxn ang="f204">
                  <a:pos x="f379" y="f376"/>
                </a:cxn>
                <a:cxn ang="f204">
                  <a:pos x="f380" y="f374"/>
                </a:cxn>
                <a:cxn ang="f204">
                  <a:pos x="f381" y="f382"/>
                </a:cxn>
                <a:cxn ang="f204">
                  <a:pos x="f383" y="f384"/>
                </a:cxn>
                <a:cxn ang="f204">
                  <a:pos x="f385" y="f386"/>
                </a:cxn>
                <a:cxn ang="f204">
                  <a:pos x="f387" y="f388"/>
                </a:cxn>
                <a:cxn ang="f204">
                  <a:pos x="f389" y="f390"/>
                </a:cxn>
                <a:cxn ang="f204">
                  <a:pos x="f391" y="f392"/>
                </a:cxn>
                <a:cxn ang="f204">
                  <a:pos x="f393" y="f394"/>
                </a:cxn>
                <a:cxn ang="f204">
                  <a:pos x="f395" y="f396"/>
                </a:cxn>
                <a:cxn ang="f204">
                  <a:pos x="f397" y="f398"/>
                </a:cxn>
                <a:cxn ang="f204">
                  <a:pos x="f399" y="f400"/>
                </a:cxn>
                <a:cxn ang="f204">
                  <a:pos x="f401" y="f402"/>
                </a:cxn>
                <a:cxn ang="f204">
                  <a:pos x="f369" y="f403"/>
                </a:cxn>
                <a:cxn ang="f204">
                  <a:pos x="f404" y="f405"/>
                </a:cxn>
                <a:cxn ang="f204">
                  <a:pos x="f406" y="f407"/>
                </a:cxn>
                <a:cxn ang="f204">
                  <a:pos x="f408" y="f409"/>
                </a:cxn>
                <a:cxn ang="f204">
                  <a:pos x="f410" y="f411"/>
                </a:cxn>
                <a:cxn ang="f204">
                  <a:pos x="f412" y="f413"/>
                </a:cxn>
                <a:cxn ang="f204">
                  <a:pos x="f395" y="f348"/>
                </a:cxn>
                <a:cxn ang="f204">
                  <a:pos x="f347" y="f348"/>
                </a:cxn>
              </a:cxnLst>
              <a:rect l="f343" t="f346" r="f344" b="f345"/>
              <a:pathLst>
                <a:path w="136" h="16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19" y="f20"/>
                  </a:cubicBezTo>
                  <a:cubicBezTo>
                    <a:pt x="f19" y="f21"/>
                    <a:pt x="f19" y="f8"/>
                    <a:pt x="f22" y="f16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28"/>
                    <a:pt x="f30" y="f31"/>
                    <a:pt x="f32" y="f33"/>
                  </a:cubicBezTo>
                  <a:cubicBezTo>
                    <a:pt x="f34" y="f31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7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19"/>
                  </a:cubicBezTo>
                  <a:cubicBezTo>
                    <a:pt x="f55" y="f14"/>
                    <a:pt x="f56" y="f57"/>
                    <a:pt x="f58" y="f35"/>
                  </a:cubicBezTo>
                  <a:cubicBezTo>
                    <a:pt x="f54" y="f59"/>
                    <a:pt x="f60" y="f61"/>
                    <a:pt x="f62" y="f63"/>
                  </a:cubicBezTo>
                  <a:cubicBezTo>
                    <a:pt x="f64" y="f65"/>
                    <a:pt x="f66" y="f43"/>
                    <a:pt x="f67" y="f68"/>
                  </a:cubicBezTo>
                  <a:cubicBezTo>
                    <a:pt x="f45" y="f69"/>
                    <a:pt x="f70" y="f39"/>
                    <a:pt x="f71" y="f72"/>
                  </a:cubicBezTo>
                  <a:cubicBezTo>
                    <a:pt x="f60" y="f12"/>
                    <a:pt x="f73" y="f74"/>
                    <a:pt x="f46" y="f75"/>
                  </a:cubicBezTo>
                  <a:cubicBezTo>
                    <a:pt x="f76" y="f77"/>
                    <a:pt x="f76" y="f24"/>
                    <a:pt x="f78" y="f26"/>
                  </a:cubicBezTo>
                  <a:cubicBezTo>
                    <a:pt x="f79" y="f24"/>
                    <a:pt x="f80" y="f81"/>
                    <a:pt x="f80" y="f75"/>
                  </a:cubicBezTo>
                  <a:cubicBezTo>
                    <a:pt x="f80" y="f27"/>
                    <a:pt x="f66" y="f57"/>
                    <a:pt x="f82" y="f72"/>
                  </a:cubicBezTo>
                  <a:cubicBezTo>
                    <a:pt x="f13" y="f20"/>
                    <a:pt x="f15" y="f57"/>
                    <a:pt x="f83" y="f27"/>
                  </a:cubicBezTo>
                  <a:cubicBezTo>
                    <a:pt x="f63" y="f84"/>
                    <a:pt x="f68" y="f22"/>
                    <a:pt x="f85" y="f86"/>
                  </a:cubicBezTo>
                  <a:cubicBezTo>
                    <a:pt x="f87" y="f22"/>
                    <a:pt x="f88" y="f89"/>
                    <a:pt x="f88" y="f10"/>
                  </a:cubicBezTo>
                  <a:cubicBezTo>
                    <a:pt x="f17" y="f90"/>
                    <a:pt x="f91" y="f92"/>
                    <a:pt x="f69" y="f34"/>
                  </a:cubicBezTo>
                  <a:cubicBezTo>
                    <a:pt x="f93" y="f93"/>
                    <a:pt x="f30" y="f94"/>
                    <a:pt x="f29" y="f95"/>
                  </a:cubicBezTo>
                  <a:cubicBezTo>
                    <a:pt x="f95" y="f72"/>
                    <a:pt x="f20" y="f21"/>
                    <a:pt x="f96" y="f77"/>
                  </a:cubicBezTo>
                  <a:cubicBezTo>
                    <a:pt x="f21" y="f97"/>
                    <a:pt x="f20" y="f30"/>
                    <a:pt x="f98" y="f99"/>
                  </a:cubicBezTo>
                  <a:cubicBezTo>
                    <a:pt x="f30" y="f100"/>
                    <a:pt x="f99" y="f69"/>
                    <a:pt x="f92" y="f101"/>
                  </a:cubicBezTo>
                  <a:cubicBezTo>
                    <a:pt x="f29" y="f91"/>
                    <a:pt x="f35" y="f17"/>
                    <a:pt x="f35" y="f88"/>
                  </a:cubicBezTo>
                  <a:cubicBezTo>
                    <a:pt x="f102" y="f101"/>
                    <a:pt x="f17" y="f17"/>
                    <a:pt x="f103" y="f41"/>
                  </a:cubicBezTo>
                  <a:cubicBezTo>
                    <a:pt x="f104" y="f63"/>
                    <a:pt x="f105" y="f83"/>
                    <a:pt x="f79" y="f67"/>
                  </a:cubicBezTo>
                  <a:cubicBezTo>
                    <a:pt x="f78" y="f79"/>
                    <a:pt x="f76" y="f45"/>
                    <a:pt x="f62" y="f106"/>
                  </a:cubicBezTo>
                  <a:cubicBezTo>
                    <a:pt x="f107" y="f108"/>
                    <a:pt x="f109" y="f48"/>
                    <a:pt x="f110" y="f60"/>
                  </a:cubicBezTo>
                  <a:cubicBezTo>
                    <a:pt x="f111" y="f112"/>
                    <a:pt x="f113" y="f114"/>
                    <a:pt x="f50" y="f55"/>
                  </a:cubicBezTo>
                  <a:cubicBezTo>
                    <a:pt x="f115" y="f115"/>
                    <a:pt x="f116" y="f112"/>
                    <a:pt x="f5" y="f113"/>
                  </a:cubicBezTo>
                  <a:cubicBezTo>
                    <a:pt x="f113" y="f116"/>
                    <a:pt x="f117" y="f118"/>
                    <a:pt x="f76" y="f5"/>
                  </a:cubicBezTo>
                  <a:cubicBezTo>
                    <a:pt x="f119" y="f120"/>
                    <a:pt x="f107" y="f121"/>
                    <a:pt x="f122" y="f80"/>
                  </a:cubicBezTo>
                  <a:cubicBezTo>
                    <a:pt x="f123" y="f11"/>
                    <a:pt x="f69" y="f67"/>
                    <a:pt x="f92" y="f9"/>
                  </a:cubicBezTo>
                  <a:cubicBezTo>
                    <a:pt x="f95" y="f124"/>
                    <a:pt x="f96" y="f78"/>
                    <a:pt x="f8" y="f9"/>
                  </a:cubicBezTo>
                  <a:close/>
                </a:path>
              </a:pathLst>
            </a:custGeom>
            <a:solidFill>
              <a:srgbClr val="B07C5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4" name="Freeform 93">
              <a:extLst>
                <a:ext uri="{FF2B5EF4-FFF2-40B4-BE49-F238E27FC236}">
                  <a16:creationId xmlns:a16="http://schemas.microsoft.com/office/drawing/2014/main" id="{728D756A-65FE-E4D5-E4F9-EF540888964F}"/>
                </a:ext>
              </a:extLst>
            </p:cNvPr>
            <p:cNvSpPr/>
            <p:nvPr/>
          </p:nvSpPr>
          <p:spPr>
            <a:xfrm>
              <a:off x="13658850" y="7450138"/>
              <a:ext cx="471482" cy="2428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35"/>
                <a:gd name="f8" fmla="val 56"/>
                <a:gd name="f9" fmla="val 16"/>
                <a:gd name="f10" fmla="val 37"/>
                <a:gd name="f11" fmla="val 20"/>
                <a:gd name="f12" fmla="val 17"/>
                <a:gd name="f13" fmla="val 12"/>
                <a:gd name="f14" fmla="val 8"/>
                <a:gd name="f15" fmla="val 26"/>
                <a:gd name="f16" fmla="val 29"/>
                <a:gd name="f17" fmla="val 33"/>
                <a:gd name="f18" fmla="val 11"/>
                <a:gd name="f19" fmla="val 54"/>
                <a:gd name="f20" fmla="val 4"/>
                <a:gd name="f21" fmla="val 64"/>
                <a:gd name="f22" fmla="val 60"/>
                <a:gd name="f23" fmla="+- 0 0 -90"/>
                <a:gd name="f24" fmla="*/ f3 1 68"/>
                <a:gd name="f25" fmla="*/ f4 1 3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68"/>
                <a:gd name="f34" fmla="*/ f30 1 35"/>
                <a:gd name="f35" fmla="*/ 56 f31 1"/>
                <a:gd name="f36" fmla="*/ 16 f30 1"/>
                <a:gd name="f37" fmla="*/ 0 f31 1"/>
                <a:gd name="f38" fmla="*/ 12 f30 1"/>
                <a:gd name="f39" fmla="*/ 26 f31 1"/>
                <a:gd name="f40" fmla="*/ 35 f31 1"/>
                <a:gd name="f41" fmla="*/ 11 f30 1"/>
                <a:gd name="f42" fmla="*/ 68 f31 1"/>
                <a:gd name="f43" fmla="*/ 4 f30 1"/>
                <a:gd name="f44" fmla="+- f32 0 f1"/>
                <a:gd name="f45" fmla="*/ f35 1 68"/>
                <a:gd name="f46" fmla="*/ f36 1 35"/>
                <a:gd name="f47" fmla="*/ f37 1 68"/>
                <a:gd name="f48" fmla="*/ f38 1 35"/>
                <a:gd name="f49" fmla="*/ f39 1 68"/>
                <a:gd name="f50" fmla="*/ f40 1 68"/>
                <a:gd name="f51" fmla="*/ f41 1 35"/>
                <a:gd name="f52" fmla="*/ f42 1 68"/>
                <a:gd name="f53" fmla="*/ f43 1 35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68" h="35">
                  <a:moveTo>
                    <a:pt x="f8" y="f9"/>
                  </a:moveTo>
                  <a:cubicBezTo>
                    <a:pt x="f10" y="f11"/>
                    <a:pt x="f12" y="f7"/>
                    <a:pt x="f5" y="f13"/>
                  </a:cubicBezTo>
                  <a:cubicBezTo>
                    <a:pt x="f14" y="f13"/>
                    <a:pt x="f12" y="f13"/>
                    <a:pt x="f15" y="f13"/>
                  </a:cubicBezTo>
                  <a:cubicBezTo>
                    <a:pt x="f16" y="f13"/>
                    <a:pt x="f17" y="f13"/>
                    <a:pt x="f7" y="f18"/>
                  </a:cubicBezTo>
                  <a:cubicBezTo>
                    <a:pt x="f19" y="f5"/>
                    <a:pt x="f19" y="f5"/>
                    <a:pt x="f6" y="f20"/>
                  </a:cubicBezTo>
                  <a:cubicBezTo>
                    <a:pt x="f21" y="f14"/>
                    <a:pt x="f22" y="f13"/>
                    <a:pt x="f8" y="f9"/>
                  </a:cubicBezTo>
                  <a:close/>
                </a:path>
              </a:pathLst>
            </a:custGeom>
            <a:solidFill>
              <a:srgbClr val="BBDDE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5" name="Freeform 94">
              <a:extLst>
                <a:ext uri="{FF2B5EF4-FFF2-40B4-BE49-F238E27FC236}">
                  <a16:creationId xmlns:a16="http://schemas.microsoft.com/office/drawing/2014/main" id="{AA5F70A7-2301-F546-45A8-607431731FBD}"/>
                </a:ext>
              </a:extLst>
            </p:cNvPr>
            <p:cNvSpPr/>
            <p:nvPr/>
          </p:nvSpPr>
          <p:spPr>
            <a:xfrm>
              <a:off x="13354053" y="7589840"/>
              <a:ext cx="381003" cy="3603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52"/>
                <a:gd name="f8" fmla="val 27"/>
                <a:gd name="f9" fmla="val 20"/>
                <a:gd name="f10" fmla="val 22"/>
                <a:gd name="f11" fmla="val 38"/>
                <a:gd name="f12" fmla="val 14"/>
                <a:gd name="f13" fmla="val 33"/>
                <a:gd name="f14" fmla="val 10"/>
                <a:gd name="f15" fmla="val 28"/>
                <a:gd name="f16" fmla="val 13"/>
                <a:gd name="f17" fmla="val 24"/>
                <a:gd name="f18" fmla="val 12"/>
                <a:gd name="f19" fmla="val 7"/>
                <a:gd name="f20" fmla="val 37"/>
                <a:gd name="f21" fmla="val 8"/>
                <a:gd name="f22" fmla="val 36"/>
                <a:gd name="f23" fmla="val 42"/>
                <a:gd name="f24" fmla="val 4"/>
                <a:gd name="f25" fmla="val 47"/>
                <a:gd name="f26" fmla="val 53"/>
                <a:gd name="f27" fmla="val 11"/>
                <a:gd name="f28" fmla="val 17"/>
                <a:gd name="f29" fmla="val 50"/>
                <a:gd name="f30" fmla="val 26"/>
                <a:gd name="f31" fmla="val 32"/>
                <a:gd name="f32" fmla="val 19"/>
                <a:gd name="f33" fmla="+- 0 0 -90"/>
                <a:gd name="f34" fmla="*/ f3 1 55"/>
                <a:gd name="f35" fmla="*/ f4 1 52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55"/>
                <a:gd name="f44" fmla="*/ f40 1 52"/>
                <a:gd name="f45" fmla="*/ 0 f41 1"/>
                <a:gd name="f46" fmla="*/ 52 f40 1"/>
                <a:gd name="f47" fmla="*/ 38 f41 1"/>
                <a:gd name="f48" fmla="*/ 14 f40 1"/>
                <a:gd name="f49" fmla="*/ 24 f41 1"/>
                <a:gd name="f50" fmla="*/ 12 f40 1"/>
                <a:gd name="f51" fmla="*/ 36 f41 1"/>
                <a:gd name="f52" fmla="*/ 0 f40 1"/>
                <a:gd name="f53" fmla="*/ 53 f41 1"/>
                <a:gd name="f54" fmla="*/ 11 f40 1"/>
                <a:gd name="f55" fmla="*/ 50 f41 1"/>
                <a:gd name="f56" fmla="*/ 26 f40 1"/>
                <a:gd name="f57" fmla="+- f42 0 f1"/>
                <a:gd name="f58" fmla="*/ f45 1 55"/>
                <a:gd name="f59" fmla="*/ f46 1 52"/>
                <a:gd name="f60" fmla="*/ f47 1 55"/>
                <a:gd name="f61" fmla="*/ f48 1 52"/>
                <a:gd name="f62" fmla="*/ f49 1 55"/>
                <a:gd name="f63" fmla="*/ f50 1 52"/>
                <a:gd name="f64" fmla="*/ f51 1 55"/>
                <a:gd name="f65" fmla="*/ f52 1 52"/>
                <a:gd name="f66" fmla="*/ f53 1 55"/>
                <a:gd name="f67" fmla="*/ f54 1 52"/>
                <a:gd name="f68" fmla="*/ f55 1 55"/>
                <a:gd name="f69" fmla="*/ f56 1 52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55" h="52">
                  <a:moveTo>
                    <a:pt x="f5" y="f7"/>
                  </a:move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8" y="f19"/>
                    <a:pt x="f20" y="f21"/>
                    <a:pt x="f22" y="f5"/>
                  </a:cubicBezTo>
                  <a:cubicBezTo>
                    <a:pt x="f23" y="f24"/>
                    <a:pt x="f25" y="f21"/>
                    <a:pt x="f26" y="f27"/>
                  </a:cubicBezTo>
                  <a:cubicBezTo>
                    <a:pt x="f6" y="f28"/>
                    <a:pt x="f6" y="f17"/>
                    <a:pt x="f29" y="f30"/>
                  </a:cubicBezTo>
                  <a:cubicBezTo>
                    <a:pt x="f31" y="f31"/>
                    <a:pt x="f32" y="f25"/>
                    <a:pt x="f5" y="f7"/>
                  </a:cubicBezTo>
                  <a:close/>
                </a:path>
              </a:pathLst>
            </a:custGeom>
            <a:solidFill>
              <a:srgbClr val="F4E6D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6" name="Freeform 95">
              <a:extLst>
                <a:ext uri="{FF2B5EF4-FFF2-40B4-BE49-F238E27FC236}">
                  <a16:creationId xmlns:a16="http://schemas.microsoft.com/office/drawing/2014/main" id="{84BC25C0-812F-CC63-C86B-3B5CC7AB8742}"/>
                </a:ext>
              </a:extLst>
            </p:cNvPr>
            <p:cNvSpPr/>
            <p:nvPr/>
          </p:nvSpPr>
          <p:spPr>
            <a:xfrm>
              <a:off x="11496678" y="7637461"/>
              <a:ext cx="1358898" cy="6238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"/>
                <a:gd name="f7" fmla="val 90"/>
                <a:gd name="f8" fmla="val 151"/>
                <a:gd name="f9" fmla="val 11"/>
                <a:gd name="f10" fmla="val 163"/>
                <a:gd name="f11" fmla="val 35"/>
                <a:gd name="f12" fmla="val 185"/>
                <a:gd name="f13" fmla="val 52"/>
                <a:gd name="f14" fmla="val 77"/>
                <a:gd name="f15" fmla="val 193"/>
                <a:gd name="f16" fmla="val 80"/>
                <a:gd name="f17" fmla="val 189"/>
                <a:gd name="f18" fmla="val 136"/>
                <a:gd name="f19" fmla="val 72"/>
                <a:gd name="f20" fmla="val 87"/>
                <a:gd name="f21" fmla="val 39"/>
                <a:gd name="f22" fmla="val 37"/>
                <a:gd name="f23" fmla="val 33"/>
                <a:gd name="f24" fmla="val 89"/>
                <a:gd name="f25" fmla="val 22"/>
                <a:gd name="f26" fmla="val 65"/>
                <a:gd name="f27" fmla="val 41"/>
                <a:gd name="f28" fmla="val 17"/>
                <a:gd name="f29" fmla="val 14"/>
                <a:gd name="f30" fmla="val 2"/>
                <a:gd name="f31" fmla="val 4"/>
                <a:gd name="f32" fmla="val 50"/>
                <a:gd name="f33" fmla="val 1"/>
                <a:gd name="f34" fmla="val 59"/>
                <a:gd name="f35" fmla="val 67"/>
                <a:gd name="f36" fmla="val 76"/>
                <a:gd name="f37" fmla="val 102"/>
                <a:gd name="f38" fmla="val 126"/>
                <a:gd name="f39" fmla="val 6"/>
                <a:gd name="f40" fmla="+- 0 0 -90"/>
                <a:gd name="f41" fmla="*/ f3 1 196"/>
                <a:gd name="f42" fmla="*/ f4 1 90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196"/>
                <a:gd name="f51" fmla="*/ f47 1 90"/>
                <a:gd name="f52" fmla="*/ 151 f48 1"/>
                <a:gd name="f53" fmla="*/ 11 f47 1"/>
                <a:gd name="f54" fmla="*/ 196 f48 1"/>
                <a:gd name="f55" fmla="*/ 77 f47 1"/>
                <a:gd name="f56" fmla="*/ 185 f48 1"/>
                <a:gd name="f57" fmla="*/ 80 f47 1"/>
                <a:gd name="f58" fmla="*/ 39 f48 1"/>
                <a:gd name="f59" fmla="*/ 90 f47 1"/>
                <a:gd name="f60" fmla="*/ 33 f48 1"/>
                <a:gd name="f61" fmla="*/ 89 f47 1"/>
                <a:gd name="f62" fmla="*/ 0 f48 1"/>
                <a:gd name="f63" fmla="*/ 17 f47 1"/>
                <a:gd name="f64" fmla="*/ 50 f48 1"/>
                <a:gd name="f65" fmla="*/ 1 f47 1"/>
                <a:gd name="f66" fmla="*/ 76 f48 1"/>
                <a:gd name="f67" fmla="+- f49 0 f1"/>
                <a:gd name="f68" fmla="*/ f52 1 196"/>
                <a:gd name="f69" fmla="*/ f53 1 90"/>
                <a:gd name="f70" fmla="*/ f54 1 196"/>
                <a:gd name="f71" fmla="*/ f55 1 90"/>
                <a:gd name="f72" fmla="*/ f56 1 196"/>
                <a:gd name="f73" fmla="*/ f57 1 90"/>
                <a:gd name="f74" fmla="*/ f58 1 196"/>
                <a:gd name="f75" fmla="*/ f59 1 90"/>
                <a:gd name="f76" fmla="*/ f60 1 196"/>
                <a:gd name="f77" fmla="*/ f61 1 90"/>
                <a:gd name="f78" fmla="*/ f62 1 196"/>
                <a:gd name="f79" fmla="*/ f63 1 90"/>
                <a:gd name="f80" fmla="*/ f64 1 196"/>
                <a:gd name="f81" fmla="*/ f65 1 90"/>
                <a:gd name="f82" fmla="*/ f66 1 196"/>
                <a:gd name="f83" fmla="*/ 0 1 f50"/>
                <a:gd name="f84" fmla="*/ f44 1 f50"/>
                <a:gd name="f85" fmla="*/ 0 1 f51"/>
                <a:gd name="f86" fmla="*/ f45 1 f51"/>
                <a:gd name="f87" fmla="*/ f68 1 f50"/>
                <a:gd name="f88" fmla="*/ f69 1 f51"/>
                <a:gd name="f89" fmla="*/ f70 1 f50"/>
                <a:gd name="f90" fmla="*/ f71 1 f51"/>
                <a:gd name="f91" fmla="*/ f72 1 f50"/>
                <a:gd name="f92" fmla="*/ f73 1 f51"/>
                <a:gd name="f93" fmla="*/ f74 1 f50"/>
                <a:gd name="f94" fmla="*/ f75 1 f51"/>
                <a:gd name="f95" fmla="*/ f76 1 f50"/>
                <a:gd name="f96" fmla="*/ f77 1 f51"/>
                <a:gd name="f97" fmla="*/ f78 1 f50"/>
                <a:gd name="f98" fmla="*/ f79 1 f51"/>
                <a:gd name="f99" fmla="*/ f80 1 f50"/>
                <a:gd name="f100" fmla="*/ f81 1 f51"/>
                <a:gd name="f101" fmla="*/ f82 1 f50"/>
                <a:gd name="f102" fmla="*/ f83 f41 1"/>
                <a:gd name="f103" fmla="*/ f84 f41 1"/>
                <a:gd name="f104" fmla="*/ f86 f42 1"/>
                <a:gd name="f105" fmla="*/ f85 f42 1"/>
                <a:gd name="f106" fmla="*/ f87 f41 1"/>
                <a:gd name="f107" fmla="*/ f88 f42 1"/>
                <a:gd name="f108" fmla="*/ f89 f41 1"/>
                <a:gd name="f109" fmla="*/ f90 f42 1"/>
                <a:gd name="f110" fmla="*/ f91 f41 1"/>
                <a:gd name="f111" fmla="*/ f92 f42 1"/>
                <a:gd name="f112" fmla="*/ f93 f41 1"/>
                <a:gd name="f113" fmla="*/ f94 f42 1"/>
                <a:gd name="f114" fmla="*/ f95 f41 1"/>
                <a:gd name="f115" fmla="*/ f96 f42 1"/>
                <a:gd name="f116" fmla="*/ f97 f41 1"/>
                <a:gd name="f117" fmla="*/ f98 f42 1"/>
                <a:gd name="f118" fmla="*/ f99 f41 1"/>
                <a:gd name="f119" fmla="*/ f100 f42 1"/>
                <a:gd name="f120" fmla="*/ f10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4" y="f115"/>
                </a:cxn>
                <a:cxn ang="f67">
                  <a:pos x="f116" y="f117"/>
                </a:cxn>
                <a:cxn ang="f67">
                  <a:pos x="f118" y="f119"/>
                </a:cxn>
                <a:cxn ang="f67">
                  <a:pos x="f120" y="f119"/>
                </a:cxn>
                <a:cxn ang="f67">
                  <a:pos x="f106" y="f107"/>
                </a:cxn>
              </a:cxnLst>
              <a:rect l="f102" t="f105" r="f103" b="f104"/>
              <a:pathLst>
                <a:path w="196" h="90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15" y="f16"/>
                    <a:pt x="f17" y="f16"/>
                    <a:pt x="f12" y="f16"/>
                  </a:cubicBezTo>
                  <a:cubicBezTo>
                    <a:pt x="f18" y="f19"/>
                    <a:pt x="f20" y="f14"/>
                    <a:pt x="f21" y="f7"/>
                  </a:cubicBezTo>
                  <a:cubicBezTo>
                    <a:pt x="f22" y="f7"/>
                    <a:pt x="f11" y="f7"/>
                    <a:pt x="f23" y="f24"/>
                  </a:cubicBezTo>
                  <a:cubicBezTo>
                    <a:pt x="f25" y="f26"/>
                    <a:pt x="f9" y="f27"/>
                    <a:pt x="f5" y="f28"/>
                  </a:cubicBezTo>
                  <a:cubicBezTo>
                    <a:pt x="f29" y="f30"/>
                    <a:pt x="f23" y="f31"/>
                    <a:pt x="f32" y="f33"/>
                  </a:cubicBezTo>
                  <a:cubicBezTo>
                    <a:pt x="f34" y="f5"/>
                    <a:pt x="f35" y="f33"/>
                    <a:pt x="f36" y="f33"/>
                  </a:cubicBezTo>
                  <a:cubicBezTo>
                    <a:pt x="f37" y="f5"/>
                    <a:pt x="f38" y="f39"/>
                    <a:pt x="f8" y="f9"/>
                  </a:cubicBezTo>
                  <a:close/>
                </a:path>
              </a:pathLst>
            </a:custGeom>
            <a:solidFill>
              <a:srgbClr val="FFFFF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7" name="Freeform 96">
              <a:extLst>
                <a:ext uri="{FF2B5EF4-FFF2-40B4-BE49-F238E27FC236}">
                  <a16:creationId xmlns:a16="http://schemas.microsoft.com/office/drawing/2014/main" id="{7CC5DDF7-CF8F-97FC-5DBC-EB73544A8BB6}"/>
                </a:ext>
              </a:extLst>
            </p:cNvPr>
            <p:cNvSpPr/>
            <p:nvPr/>
          </p:nvSpPr>
          <p:spPr>
            <a:xfrm>
              <a:off x="11218865" y="7007220"/>
              <a:ext cx="360365" cy="471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68"/>
                <a:gd name="f8" fmla="val 16"/>
                <a:gd name="f9" fmla="val 14"/>
                <a:gd name="f10" fmla="val 33"/>
                <a:gd name="f11" fmla="val 49"/>
                <a:gd name="f12" fmla="val 2"/>
                <a:gd name="f13" fmla="val 47"/>
                <a:gd name="f14" fmla="val 3"/>
                <a:gd name="f15" fmla="val 45"/>
                <a:gd name="f16" fmla="val 4"/>
                <a:gd name="f17" fmla="val 11"/>
                <a:gd name="f18" fmla="val 21"/>
                <a:gd name="f19" fmla="val 20"/>
                <a:gd name="f20" fmla="val 18"/>
                <a:gd name="f21" fmla="val 57"/>
                <a:gd name="f22" fmla="val 27"/>
                <a:gd name="f23" fmla="val 62"/>
                <a:gd name="f24" fmla="val 12"/>
                <a:gd name="f25" fmla="val 51"/>
                <a:gd name="f26" fmla="val 35"/>
                <a:gd name="f27" fmla="+- 0 0 -90"/>
                <a:gd name="f28" fmla="*/ f3 1 52"/>
                <a:gd name="f29" fmla="*/ f4 1 6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52"/>
                <a:gd name="f38" fmla="*/ f34 1 68"/>
                <a:gd name="f39" fmla="*/ 0 f35 1"/>
                <a:gd name="f40" fmla="*/ 16 f34 1"/>
                <a:gd name="f41" fmla="*/ 52 f35 1"/>
                <a:gd name="f42" fmla="*/ 0 f34 1"/>
                <a:gd name="f43" fmla="*/ 45 f35 1"/>
                <a:gd name="f44" fmla="*/ 4 f34 1"/>
                <a:gd name="f45" fmla="*/ 20 f35 1"/>
                <a:gd name="f46" fmla="*/ 52 f34 1"/>
                <a:gd name="f47" fmla="*/ 21 f35 1"/>
                <a:gd name="f48" fmla="*/ 68 f34 1"/>
                <a:gd name="f49" fmla="+- f36 0 f1"/>
                <a:gd name="f50" fmla="*/ f39 1 52"/>
                <a:gd name="f51" fmla="*/ f40 1 68"/>
                <a:gd name="f52" fmla="*/ f41 1 52"/>
                <a:gd name="f53" fmla="*/ f42 1 68"/>
                <a:gd name="f54" fmla="*/ f43 1 52"/>
                <a:gd name="f55" fmla="*/ f44 1 68"/>
                <a:gd name="f56" fmla="*/ f45 1 52"/>
                <a:gd name="f57" fmla="*/ f46 1 68"/>
                <a:gd name="f58" fmla="*/ f47 1 52"/>
                <a:gd name="f59" fmla="*/ f48 1 68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7"/>
                <a:gd name="f71" fmla="*/ f57 1 f38"/>
                <a:gd name="f72" fmla="*/ f58 1 f37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8 1"/>
                <a:gd name="f85" fmla="*/ f71 f29 1"/>
                <a:gd name="f86" fmla="*/ f72 f28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78" y="f79"/>
                </a:cxn>
              </a:cxnLst>
              <a:rect l="f74" t="f77" r="f75" b="f76"/>
              <a:pathLst>
                <a:path w="52" h="68">
                  <a:moveTo>
                    <a:pt x="f5" y="f8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8" y="f17"/>
                    <a:pt x="f17" y="f18"/>
                    <a:pt x="f19" y="f6"/>
                  </a:cubicBezTo>
                  <a:cubicBezTo>
                    <a:pt x="f20" y="f21"/>
                    <a:pt x="f22" y="f23"/>
                    <a:pt x="f18" y="f7"/>
                  </a:cubicBezTo>
                  <a:cubicBezTo>
                    <a:pt x="f24" y="f25"/>
                    <a:pt x="f12" y="f26"/>
                    <a:pt x="f5" y="f8"/>
                  </a:cubicBezTo>
                  <a:close/>
                </a:path>
              </a:pathLst>
            </a:custGeom>
            <a:solidFill>
              <a:srgbClr val="F9F1D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8" name="Freeform 97">
              <a:extLst>
                <a:ext uri="{FF2B5EF4-FFF2-40B4-BE49-F238E27FC236}">
                  <a16:creationId xmlns:a16="http://schemas.microsoft.com/office/drawing/2014/main" id="{077A91D2-4639-83DC-E95E-67F190DBEF9B}"/>
                </a:ext>
              </a:extLst>
            </p:cNvPr>
            <p:cNvSpPr/>
            <p:nvPr/>
          </p:nvSpPr>
          <p:spPr>
            <a:xfrm>
              <a:off x="11725278" y="8094661"/>
              <a:ext cx="1447796" cy="59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9"/>
                <a:gd name="f7" fmla="val 86"/>
                <a:gd name="f8" fmla="val 23"/>
                <a:gd name="f9" fmla="val 14"/>
                <a:gd name="f10" fmla="val 12"/>
                <a:gd name="f11" fmla="val 33"/>
                <a:gd name="f12" fmla="val 10"/>
                <a:gd name="f13" fmla="val 49"/>
                <a:gd name="f14" fmla="val 8"/>
                <a:gd name="f15" fmla="val 87"/>
                <a:gd name="f16" fmla="val 4"/>
                <a:gd name="f17" fmla="val 125"/>
                <a:gd name="f18" fmla="val 163"/>
                <a:gd name="f19" fmla="val 11"/>
                <a:gd name="f20" fmla="val 167"/>
                <a:gd name="f21" fmla="val 13"/>
                <a:gd name="f22" fmla="val 171"/>
                <a:gd name="f23" fmla="val 16"/>
                <a:gd name="f24" fmla="val 175"/>
                <a:gd name="f25" fmla="val 19"/>
                <a:gd name="f26" fmla="val 189"/>
                <a:gd name="f27" fmla="val 24"/>
                <a:gd name="f28" fmla="val 194"/>
                <a:gd name="f29" fmla="val 38"/>
                <a:gd name="f30" fmla="val 201"/>
                <a:gd name="f31" fmla="val 50"/>
                <a:gd name="f32" fmla="val 71"/>
                <a:gd name="f33" fmla="val 207"/>
                <a:gd name="f34" fmla="val 76"/>
                <a:gd name="f35" fmla="val 185"/>
                <a:gd name="f36" fmla="val 79"/>
                <a:gd name="f37" fmla="val 143"/>
                <a:gd name="f38" fmla="val 101"/>
                <a:gd name="f39" fmla="val 85"/>
                <a:gd name="f40" fmla="val 59"/>
                <a:gd name="f41" fmla="val 45"/>
                <a:gd name="f42" fmla="val 34"/>
                <a:gd name="f43" fmla="val 22"/>
                <a:gd name="f44" fmla="val 56"/>
                <a:gd name="f45" fmla="val 6"/>
                <a:gd name="f46" fmla="val 40"/>
                <a:gd name="f47" fmla="+- 0 0 -90"/>
                <a:gd name="f48" fmla="*/ f3 1 209"/>
                <a:gd name="f49" fmla="*/ f4 1 86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209"/>
                <a:gd name="f58" fmla="*/ f54 1 86"/>
                <a:gd name="f59" fmla="*/ 0 f55 1"/>
                <a:gd name="f60" fmla="*/ 23 f54 1"/>
                <a:gd name="f61" fmla="*/ 49 f55 1"/>
                <a:gd name="f62" fmla="*/ 8 f54 1"/>
                <a:gd name="f63" fmla="*/ 163 f55 1"/>
                <a:gd name="f64" fmla="*/ 11 f54 1"/>
                <a:gd name="f65" fmla="*/ 175 f55 1"/>
                <a:gd name="f66" fmla="*/ 19 f54 1"/>
                <a:gd name="f67" fmla="*/ 201 f55 1"/>
                <a:gd name="f68" fmla="*/ 50 f54 1"/>
                <a:gd name="f69" fmla="*/ 185 f55 1"/>
                <a:gd name="f70" fmla="*/ 79 f54 1"/>
                <a:gd name="f71" fmla="*/ 59 f55 1"/>
                <a:gd name="f72" fmla="*/ 85 f54 1"/>
                <a:gd name="f73" fmla="*/ 22 f55 1"/>
                <a:gd name="f74" fmla="*/ 71 f54 1"/>
                <a:gd name="f75" fmla="+- f56 0 f1"/>
                <a:gd name="f76" fmla="*/ f59 1 209"/>
                <a:gd name="f77" fmla="*/ f60 1 86"/>
                <a:gd name="f78" fmla="*/ f61 1 209"/>
                <a:gd name="f79" fmla="*/ f62 1 86"/>
                <a:gd name="f80" fmla="*/ f63 1 209"/>
                <a:gd name="f81" fmla="*/ f64 1 86"/>
                <a:gd name="f82" fmla="*/ f65 1 209"/>
                <a:gd name="f83" fmla="*/ f66 1 86"/>
                <a:gd name="f84" fmla="*/ f67 1 209"/>
                <a:gd name="f85" fmla="*/ f68 1 86"/>
                <a:gd name="f86" fmla="*/ f69 1 209"/>
                <a:gd name="f87" fmla="*/ f70 1 86"/>
                <a:gd name="f88" fmla="*/ f71 1 209"/>
                <a:gd name="f89" fmla="*/ f72 1 86"/>
                <a:gd name="f90" fmla="*/ f73 1 209"/>
                <a:gd name="f91" fmla="*/ f74 1 86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7"/>
                <a:gd name="f99" fmla="*/ f79 1 f58"/>
                <a:gd name="f100" fmla="*/ f80 1 f57"/>
                <a:gd name="f101" fmla="*/ f81 1 f58"/>
                <a:gd name="f102" fmla="*/ f82 1 f57"/>
                <a:gd name="f103" fmla="*/ f83 1 f58"/>
                <a:gd name="f104" fmla="*/ f84 1 f57"/>
                <a:gd name="f105" fmla="*/ f85 1 f58"/>
                <a:gd name="f106" fmla="*/ f86 1 f57"/>
                <a:gd name="f107" fmla="*/ f87 1 f58"/>
                <a:gd name="f108" fmla="*/ f88 1 f57"/>
                <a:gd name="f109" fmla="*/ f89 1 f58"/>
                <a:gd name="f110" fmla="*/ f90 1 f57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8 1"/>
                <a:gd name="f119" fmla="*/ f99 f49 1"/>
                <a:gd name="f120" fmla="*/ f100 f48 1"/>
                <a:gd name="f121" fmla="*/ f101 f49 1"/>
                <a:gd name="f122" fmla="*/ f102 f48 1"/>
                <a:gd name="f123" fmla="*/ f103 f49 1"/>
                <a:gd name="f124" fmla="*/ f104 f48 1"/>
                <a:gd name="f125" fmla="*/ f105 f49 1"/>
                <a:gd name="f126" fmla="*/ f106 f48 1"/>
                <a:gd name="f127" fmla="*/ f107 f49 1"/>
                <a:gd name="f128" fmla="*/ f108 f48 1"/>
                <a:gd name="f129" fmla="*/ f109 f49 1"/>
                <a:gd name="f130" fmla="*/ f110 f48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16" y="f117"/>
                </a:cxn>
              </a:cxnLst>
              <a:rect l="f112" t="f115" r="f113" b="f114"/>
              <a:pathLst>
                <a:path w="209" h="86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5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6" y="f32"/>
                    <a:pt x="f33" y="f34"/>
                    <a:pt x="f35" y="f36"/>
                  </a:cubicBezTo>
                  <a:cubicBezTo>
                    <a:pt x="f37" y="f7"/>
                    <a:pt x="f38" y="f39"/>
                    <a:pt x="f40" y="f39"/>
                  </a:cubicBezTo>
                  <a:cubicBezTo>
                    <a:pt x="f41" y="f39"/>
                    <a:pt x="f42" y="f34"/>
                    <a:pt x="f43" y="f32"/>
                  </a:cubicBezTo>
                  <a:cubicBezTo>
                    <a:pt x="f10" y="f44"/>
                    <a:pt x="f45" y="f46"/>
                    <a:pt x="f5" y="f8"/>
                  </a:cubicBezTo>
                  <a:close/>
                </a:path>
              </a:pathLst>
            </a:custGeom>
            <a:solidFill>
              <a:srgbClr val="AADCF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9" name="Freeform 98">
              <a:extLst>
                <a:ext uri="{FF2B5EF4-FFF2-40B4-BE49-F238E27FC236}">
                  <a16:creationId xmlns:a16="http://schemas.microsoft.com/office/drawing/2014/main" id="{CA398831-B18C-B4D3-5C7E-7B015EED5A90}"/>
                </a:ext>
              </a:extLst>
            </p:cNvPr>
            <p:cNvSpPr/>
            <p:nvPr/>
          </p:nvSpPr>
          <p:spPr>
            <a:xfrm>
              <a:off x="11877671" y="8393113"/>
              <a:ext cx="2716216" cy="3540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2"/>
                <a:gd name="f7" fmla="val 51"/>
                <a:gd name="f8" fmla="val 28"/>
                <a:gd name="f9" fmla="val 45"/>
                <a:gd name="f10" fmla="val 42"/>
                <a:gd name="f11" fmla="val 91"/>
                <a:gd name="f12" fmla="val 35"/>
                <a:gd name="f13" fmla="val 137"/>
                <a:gd name="f14" fmla="val 142"/>
                <a:gd name="f15" fmla="val 36"/>
                <a:gd name="f16" fmla="val 148"/>
                <a:gd name="f17" fmla="val 153"/>
                <a:gd name="f18" fmla="val 182"/>
                <a:gd name="f19" fmla="val 30"/>
                <a:gd name="f20" fmla="val 174"/>
                <a:gd name="f21" fmla="val 3"/>
                <a:gd name="f22" fmla="val 181"/>
                <a:gd name="f23" fmla="val 186"/>
                <a:gd name="f24" fmla="val 5"/>
                <a:gd name="f25" fmla="val 192"/>
                <a:gd name="f26" fmla="val 9"/>
                <a:gd name="f27" fmla="val 211"/>
                <a:gd name="f28" fmla="val 21"/>
                <a:gd name="f29" fmla="val 232"/>
                <a:gd name="f30" fmla="val 26"/>
                <a:gd name="f31" fmla="val 255"/>
                <a:gd name="f32" fmla="val 20"/>
                <a:gd name="f33" fmla="val 273"/>
                <a:gd name="f34" fmla="val 15"/>
                <a:gd name="f35" fmla="val 293"/>
                <a:gd name="f36" fmla="val 14"/>
                <a:gd name="f37" fmla="val 312"/>
                <a:gd name="f38" fmla="val 325"/>
                <a:gd name="f39" fmla="val 338"/>
                <a:gd name="f40" fmla="val 13"/>
                <a:gd name="f41" fmla="val 351"/>
                <a:gd name="f42" fmla="val 363"/>
                <a:gd name="f43" fmla="val 6"/>
                <a:gd name="f44" fmla="val 375"/>
                <a:gd name="f45" fmla="val 386"/>
                <a:gd name="f46" fmla="val 389"/>
                <a:gd name="f47" fmla="val 17"/>
                <a:gd name="f48" fmla="val 385"/>
                <a:gd name="f49" fmla="val 330"/>
                <a:gd name="f50" fmla="val 25"/>
                <a:gd name="f51" fmla="val 275"/>
                <a:gd name="f52" fmla="val 31"/>
                <a:gd name="f53" fmla="val 221"/>
                <a:gd name="f54" fmla="val 179"/>
                <a:gd name="f55" fmla="val 40"/>
                <a:gd name="f56" fmla="val 138"/>
                <a:gd name="f57" fmla="val 43"/>
                <a:gd name="f58" fmla="val 96"/>
                <a:gd name="f59" fmla="val 47"/>
                <a:gd name="f60" fmla="val 70"/>
                <a:gd name="f61" fmla="val 49"/>
                <a:gd name="f62" fmla="val 11"/>
                <a:gd name="f63" fmla="val 38"/>
                <a:gd name="f64" fmla="+- 0 0 -90"/>
                <a:gd name="f65" fmla="*/ f3 1 392"/>
                <a:gd name="f66" fmla="*/ f4 1 51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392"/>
                <a:gd name="f75" fmla="*/ f71 1 51"/>
                <a:gd name="f76" fmla="*/ 0 f72 1"/>
                <a:gd name="f77" fmla="*/ 28 f71 1"/>
                <a:gd name="f78" fmla="*/ 137 f72 1"/>
                <a:gd name="f79" fmla="*/ 35 f71 1"/>
                <a:gd name="f80" fmla="*/ 153 f72 1"/>
                <a:gd name="f81" fmla="*/ 174 f72 1"/>
                <a:gd name="f82" fmla="*/ 3 f71 1"/>
                <a:gd name="f83" fmla="*/ 192 f72 1"/>
                <a:gd name="f84" fmla="*/ 9 f71 1"/>
                <a:gd name="f85" fmla="*/ 255 f72 1"/>
                <a:gd name="f86" fmla="*/ 20 f71 1"/>
                <a:gd name="f87" fmla="*/ 312 f72 1"/>
                <a:gd name="f88" fmla="*/ 14 f71 1"/>
                <a:gd name="f89" fmla="*/ 351 f72 1"/>
                <a:gd name="f90" fmla="*/ 386 f72 1"/>
                <a:gd name="f91" fmla="*/ 385 f72 1"/>
                <a:gd name="f92" fmla="*/ 221 f72 1"/>
                <a:gd name="f93" fmla="*/ 36 f71 1"/>
                <a:gd name="f94" fmla="*/ 96 f72 1"/>
                <a:gd name="f95" fmla="*/ 47 f71 1"/>
                <a:gd name="f96" fmla="*/ 17 f72 1"/>
                <a:gd name="f97" fmla="*/ 43 f71 1"/>
                <a:gd name="f98" fmla="+- f73 0 f1"/>
                <a:gd name="f99" fmla="*/ f76 1 392"/>
                <a:gd name="f100" fmla="*/ f77 1 51"/>
                <a:gd name="f101" fmla="*/ f78 1 392"/>
                <a:gd name="f102" fmla="*/ f79 1 51"/>
                <a:gd name="f103" fmla="*/ f80 1 392"/>
                <a:gd name="f104" fmla="*/ f81 1 392"/>
                <a:gd name="f105" fmla="*/ f82 1 51"/>
                <a:gd name="f106" fmla="*/ f83 1 392"/>
                <a:gd name="f107" fmla="*/ f84 1 51"/>
                <a:gd name="f108" fmla="*/ f85 1 392"/>
                <a:gd name="f109" fmla="*/ f86 1 51"/>
                <a:gd name="f110" fmla="*/ f87 1 392"/>
                <a:gd name="f111" fmla="*/ f88 1 51"/>
                <a:gd name="f112" fmla="*/ f89 1 392"/>
                <a:gd name="f113" fmla="*/ f90 1 392"/>
                <a:gd name="f114" fmla="*/ f91 1 392"/>
                <a:gd name="f115" fmla="*/ f92 1 392"/>
                <a:gd name="f116" fmla="*/ f93 1 51"/>
                <a:gd name="f117" fmla="*/ f94 1 392"/>
                <a:gd name="f118" fmla="*/ f95 1 51"/>
                <a:gd name="f119" fmla="*/ f96 1 392"/>
                <a:gd name="f120" fmla="*/ f97 1 51"/>
                <a:gd name="f121" fmla="*/ 0 1 f74"/>
                <a:gd name="f122" fmla="*/ f68 1 f74"/>
                <a:gd name="f123" fmla="*/ 0 1 f75"/>
                <a:gd name="f124" fmla="*/ f69 1 f75"/>
                <a:gd name="f125" fmla="*/ f99 1 f74"/>
                <a:gd name="f126" fmla="*/ f100 1 f75"/>
                <a:gd name="f127" fmla="*/ f101 1 f74"/>
                <a:gd name="f128" fmla="*/ f102 1 f75"/>
                <a:gd name="f129" fmla="*/ f103 1 f74"/>
                <a:gd name="f130" fmla="*/ f104 1 f74"/>
                <a:gd name="f131" fmla="*/ f105 1 f75"/>
                <a:gd name="f132" fmla="*/ f106 1 f74"/>
                <a:gd name="f133" fmla="*/ f107 1 f75"/>
                <a:gd name="f134" fmla="*/ f108 1 f74"/>
                <a:gd name="f135" fmla="*/ f109 1 f75"/>
                <a:gd name="f136" fmla="*/ f110 1 f74"/>
                <a:gd name="f137" fmla="*/ f111 1 f75"/>
                <a:gd name="f138" fmla="*/ f112 1 f74"/>
                <a:gd name="f139" fmla="*/ f113 1 f74"/>
                <a:gd name="f140" fmla="*/ f114 1 f74"/>
                <a:gd name="f141" fmla="*/ f115 1 f74"/>
                <a:gd name="f142" fmla="*/ f116 1 f75"/>
                <a:gd name="f143" fmla="*/ f117 1 f74"/>
                <a:gd name="f144" fmla="*/ f118 1 f75"/>
                <a:gd name="f145" fmla="*/ f119 1 f74"/>
                <a:gd name="f146" fmla="*/ f120 1 f75"/>
                <a:gd name="f147" fmla="*/ f121 f65 1"/>
                <a:gd name="f148" fmla="*/ f122 f65 1"/>
                <a:gd name="f149" fmla="*/ f124 f66 1"/>
                <a:gd name="f150" fmla="*/ f123 f66 1"/>
                <a:gd name="f151" fmla="*/ f125 f65 1"/>
                <a:gd name="f152" fmla="*/ f126 f66 1"/>
                <a:gd name="f153" fmla="*/ f127 f65 1"/>
                <a:gd name="f154" fmla="*/ f128 f66 1"/>
                <a:gd name="f155" fmla="*/ f129 f65 1"/>
                <a:gd name="f156" fmla="*/ f130 f65 1"/>
                <a:gd name="f157" fmla="*/ f131 f66 1"/>
                <a:gd name="f158" fmla="*/ f132 f65 1"/>
                <a:gd name="f159" fmla="*/ f133 f66 1"/>
                <a:gd name="f160" fmla="*/ f134 f65 1"/>
                <a:gd name="f161" fmla="*/ f135 f66 1"/>
                <a:gd name="f162" fmla="*/ f136 f65 1"/>
                <a:gd name="f163" fmla="*/ f137 f66 1"/>
                <a:gd name="f164" fmla="*/ f138 f65 1"/>
                <a:gd name="f165" fmla="*/ f139 f65 1"/>
                <a:gd name="f166" fmla="*/ f140 f65 1"/>
                <a:gd name="f167" fmla="*/ f141 f65 1"/>
                <a:gd name="f168" fmla="*/ f142 f66 1"/>
                <a:gd name="f169" fmla="*/ f143 f65 1"/>
                <a:gd name="f170" fmla="*/ f144 f66 1"/>
                <a:gd name="f171" fmla="*/ f145 f65 1"/>
                <a:gd name="f172" fmla="*/ f14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51" y="f152"/>
                </a:cxn>
                <a:cxn ang="f98">
                  <a:pos x="f153" y="f154"/>
                </a:cxn>
                <a:cxn ang="f98">
                  <a:pos x="f155" y="f154"/>
                </a:cxn>
                <a:cxn ang="f98">
                  <a:pos x="f156" y="f157"/>
                </a:cxn>
                <a:cxn ang="f98">
                  <a:pos x="f158" y="f159"/>
                </a:cxn>
                <a:cxn ang="f98">
                  <a:pos x="f160" y="f161"/>
                </a:cxn>
                <a:cxn ang="f98">
                  <a:pos x="f162" y="f163"/>
                </a:cxn>
                <a:cxn ang="f98">
                  <a:pos x="f164" y="f159"/>
                </a:cxn>
                <a:cxn ang="f98">
                  <a:pos x="f165" y="f159"/>
                </a:cxn>
                <a:cxn ang="f98">
                  <a:pos x="f166" y="f161"/>
                </a:cxn>
                <a:cxn ang="f98">
                  <a:pos x="f167" y="f168"/>
                </a:cxn>
                <a:cxn ang="f98">
                  <a:pos x="f169" y="f170"/>
                </a:cxn>
                <a:cxn ang="f98">
                  <a:pos x="f171" y="f172"/>
                </a:cxn>
                <a:cxn ang="f98">
                  <a:pos x="f151" y="f152"/>
                </a:cxn>
              </a:cxnLst>
              <a:rect l="f147" t="f150" r="f148" b="f149"/>
              <a:pathLst>
                <a:path w="392" h="51">
                  <a:moveTo>
                    <a:pt x="f5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5"/>
                    <a:pt x="f16" y="f15"/>
                    <a:pt x="f17" y="f12"/>
                  </a:cubicBezTo>
                  <a:cubicBezTo>
                    <a:pt x="f18" y="f19"/>
                    <a:pt x="f18" y="f19"/>
                    <a:pt x="f20" y="f21"/>
                  </a:cubicBezTo>
                  <a:cubicBezTo>
                    <a:pt x="f22" y="f5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4"/>
                    <a:pt x="f39" y="f40"/>
                    <a:pt x="f41" y="f26"/>
                  </a:cubicBezTo>
                  <a:cubicBezTo>
                    <a:pt x="f42" y="f43"/>
                    <a:pt x="f44" y="f24"/>
                    <a:pt x="f45" y="f26"/>
                  </a:cubicBezTo>
                  <a:cubicBezTo>
                    <a:pt x="f6" y="f36"/>
                    <a:pt x="f46" y="f47"/>
                    <a:pt x="f48" y="f32"/>
                  </a:cubicBezTo>
                  <a:cubicBezTo>
                    <a:pt x="f49" y="f50"/>
                    <a:pt x="f51" y="f52"/>
                    <a:pt x="f53" y="f15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57" y="f7"/>
                    <a:pt x="f47" y="f57"/>
                  </a:cubicBezTo>
                  <a:cubicBezTo>
                    <a:pt x="f62" y="f63"/>
                    <a:pt x="f21" y="f15"/>
                    <a:pt x="f5" y="f8"/>
                  </a:cubicBezTo>
                  <a:close/>
                </a:path>
              </a:pathLst>
            </a:custGeom>
            <a:solidFill>
              <a:srgbClr val="E8E8A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0" name="Freeform 99">
              <a:extLst>
                <a:ext uri="{FF2B5EF4-FFF2-40B4-BE49-F238E27FC236}">
                  <a16:creationId xmlns:a16="http://schemas.microsoft.com/office/drawing/2014/main" id="{6AD17763-0038-473E-7E89-DBB7BACDF6D1}"/>
                </a:ext>
              </a:extLst>
            </p:cNvPr>
            <p:cNvSpPr/>
            <p:nvPr/>
          </p:nvSpPr>
          <p:spPr>
            <a:xfrm>
              <a:off x="12938129" y="7921620"/>
              <a:ext cx="1746247" cy="6794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1"/>
                <a:gd name="f7" fmla="val 98"/>
                <a:gd name="f8" fmla="val 235"/>
                <a:gd name="f9" fmla="val 81"/>
                <a:gd name="f10" fmla="val 198"/>
                <a:gd name="f11" fmla="val 80"/>
                <a:gd name="f12" fmla="val 161"/>
                <a:gd name="f13" fmla="val 86"/>
                <a:gd name="f14" fmla="val 125"/>
                <a:gd name="f15" fmla="val 90"/>
                <a:gd name="f16" fmla="val 95"/>
                <a:gd name="f17" fmla="val 52"/>
                <a:gd name="f18" fmla="val 21"/>
                <a:gd name="f19" fmla="val 71"/>
                <a:gd name="f20" fmla="val 14"/>
                <a:gd name="f21" fmla="val 62"/>
                <a:gd name="f22" fmla="val 7"/>
                <a:gd name="f23" fmla="val 53"/>
                <a:gd name="f24" fmla="val 44"/>
                <a:gd name="f25" fmla="val 37"/>
                <a:gd name="f26" fmla="val 2"/>
                <a:gd name="f27" fmla="val 33"/>
                <a:gd name="f28" fmla="val 9"/>
                <a:gd name="f29" fmla="val 32"/>
                <a:gd name="f30" fmla="val 25"/>
                <a:gd name="f31" fmla="val 28"/>
                <a:gd name="f32" fmla="val 40"/>
                <a:gd name="f33" fmla="val 57"/>
                <a:gd name="f34" fmla="val 24"/>
                <a:gd name="f35" fmla="val 42"/>
                <a:gd name="f36" fmla="val 93"/>
                <a:gd name="f37" fmla="val 55"/>
                <a:gd name="f38" fmla="val 99"/>
                <a:gd name="f39" fmla="val 51"/>
                <a:gd name="f40" fmla="val 102"/>
                <a:gd name="f41" fmla="val 48"/>
                <a:gd name="f42" fmla="val 105"/>
                <a:gd name="f43" fmla="val 45"/>
                <a:gd name="f44" fmla="val 106"/>
                <a:gd name="f45" fmla="val 41"/>
                <a:gd name="f46" fmla="val 111"/>
                <a:gd name="f47" fmla="val 43"/>
                <a:gd name="f48" fmla="val 132"/>
                <a:gd name="f49" fmla="val 138"/>
                <a:gd name="f50" fmla="val 135"/>
                <a:gd name="f51" fmla="val 18"/>
                <a:gd name="f52" fmla="val 134"/>
                <a:gd name="f53" fmla="val 15"/>
                <a:gd name="f54" fmla="val 133"/>
                <a:gd name="f55" fmla="val 12"/>
                <a:gd name="f56" fmla="val 139"/>
                <a:gd name="f57" fmla="val 13"/>
                <a:gd name="f58" fmla="val 140"/>
                <a:gd name="f59" fmla="val 16"/>
                <a:gd name="f60" fmla="val 144"/>
                <a:gd name="f61" fmla="val 23"/>
                <a:gd name="f62" fmla="val 148"/>
                <a:gd name="f63" fmla="val 159"/>
                <a:gd name="f64" fmla="val 30"/>
                <a:gd name="f65" fmla="val 169"/>
                <a:gd name="f66" fmla="val 27"/>
                <a:gd name="f67" fmla="val 168"/>
                <a:gd name="f68" fmla="val 17"/>
                <a:gd name="f69" fmla="val 8"/>
                <a:gd name="f70" fmla="val 5"/>
                <a:gd name="f71" fmla="val 3"/>
                <a:gd name="f72" fmla="val 182"/>
                <a:gd name="f73" fmla="val 187"/>
                <a:gd name="f74" fmla="val 199"/>
                <a:gd name="f75" fmla="val 19"/>
                <a:gd name="f76" fmla="val 217"/>
                <a:gd name="f77" fmla="val 234"/>
                <a:gd name="f78" fmla="val 46"/>
                <a:gd name="f79" fmla="val 246"/>
                <a:gd name="f80" fmla="val 66"/>
                <a:gd name="f81" fmla="val 249"/>
                <a:gd name="f82" fmla="val 70"/>
                <a:gd name="f83" fmla="val 252"/>
                <a:gd name="f84" fmla="val 75"/>
                <a:gd name="f85" fmla="val 248"/>
                <a:gd name="f86" fmla="val 244"/>
                <a:gd name="f87" fmla="val 84"/>
                <a:gd name="f88" fmla="val 240"/>
                <a:gd name="f89" fmla="+- 0 0 -90"/>
                <a:gd name="f90" fmla="*/ f3 1 251"/>
                <a:gd name="f91" fmla="*/ f4 1 98"/>
                <a:gd name="f92" fmla="val f5"/>
                <a:gd name="f93" fmla="val f6"/>
                <a:gd name="f94" fmla="val f7"/>
                <a:gd name="f95" fmla="*/ f89 f0 1"/>
                <a:gd name="f96" fmla="+- f94 0 f92"/>
                <a:gd name="f97" fmla="+- f93 0 f92"/>
                <a:gd name="f98" fmla="*/ f95 1 f2"/>
                <a:gd name="f99" fmla="*/ f97 1 251"/>
                <a:gd name="f100" fmla="*/ f96 1 98"/>
                <a:gd name="f101" fmla="*/ 235 f97 1"/>
                <a:gd name="f102" fmla="*/ 81 f96 1"/>
                <a:gd name="f103" fmla="*/ 125 f97 1"/>
                <a:gd name="f104" fmla="*/ 90 f96 1"/>
                <a:gd name="f105" fmla="*/ 21 f97 1"/>
                <a:gd name="f106" fmla="*/ 71 f96 1"/>
                <a:gd name="f107" fmla="*/ 0 f97 1"/>
                <a:gd name="f108" fmla="*/ 44 f96 1"/>
                <a:gd name="f109" fmla="*/ 9 f97 1"/>
                <a:gd name="f110" fmla="*/ 32 f96 1"/>
                <a:gd name="f111" fmla="*/ 57 f97 1"/>
                <a:gd name="f112" fmla="*/ 24 f96 1"/>
                <a:gd name="f113" fmla="*/ 90 f97 1"/>
                <a:gd name="f114" fmla="*/ 52 f96 1"/>
                <a:gd name="f115" fmla="*/ 102 f97 1"/>
                <a:gd name="f116" fmla="*/ 48 f96 1"/>
                <a:gd name="f117" fmla="*/ 111 f97 1"/>
                <a:gd name="f118" fmla="*/ 43 f96 1"/>
                <a:gd name="f119" fmla="*/ 135 f97 1"/>
                <a:gd name="f120" fmla="*/ 21 f96 1"/>
                <a:gd name="f121" fmla="*/ 133 f97 1"/>
                <a:gd name="f122" fmla="*/ 12 f96 1"/>
                <a:gd name="f123" fmla="*/ 140 f97 1"/>
                <a:gd name="f124" fmla="*/ 16 f96 1"/>
                <a:gd name="f125" fmla="*/ 159 f97 1"/>
                <a:gd name="f126" fmla="*/ 30 f96 1"/>
                <a:gd name="f127" fmla="*/ 168 f97 1"/>
                <a:gd name="f128" fmla="*/ 8 f96 1"/>
                <a:gd name="f129" fmla="*/ 0 f96 1"/>
                <a:gd name="f130" fmla="*/ 199 f97 1"/>
                <a:gd name="f131" fmla="*/ 19 f96 1"/>
                <a:gd name="f132" fmla="*/ 246 f97 1"/>
                <a:gd name="f133" fmla="*/ 66 f96 1"/>
                <a:gd name="f134" fmla="*/ 248 f97 1"/>
                <a:gd name="f135" fmla="*/ 80 f96 1"/>
                <a:gd name="f136" fmla="+- f98 0 f1"/>
                <a:gd name="f137" fmla="*/ f101 1 252"/>
                <a:gd name="f138" fmla="*/ f102 1 98"/>
                <a:gd name="f139" fmla="*/ f103 1 252"/>
                <a:gd name="f140" fmla="*/ f104 1 98"/>
                <a:gd name="f141" fmla="*/ f105 1 252"/>
                <a:gd name="f142" fmla="*/ f106 1 98"/>
                <a:gd name="f143" fmla="*/ f107 1 252"/>
                <a:gd name="f144" fmla="*/ f108 1 98"/>
                <a:gd name="f145" fmla="*/ f109 1 252"/>
                <a:gd name="f146" fmla="*/ f110 1 98"/>
                <a:gd name="f147" fmla="*/ f111 1 252"/>
                <a:gd name="f148" fmla="*/ f112 1 98"/>
                <a:gd name="f149" fmla="*/ f113 1 252"/>
                <a:gd name="f150" fmla="*/ f114 1 98"/>
                <a:gd name="f151" fmla="*/ f115 1 252"/>
                <a:gd name="f152" fmla="*/ f116 1 98"/>
                <a:gd name="f153" fmla="*/ f117 1 252"/>
                <a:gd name="f154" fmla="*/ f118 1 98"/>
                <a:gd name="f155" fmla="*/ f119 1 252"/>
                <a:gd name="f156" fmla="*/ f120 1 98"/>
                <a:gd name="f157" fmla="*/ f121 1 252"/>
                <a:gd name="f158" fmla="*/ f122 1 98"/>
                <a:gd name="f159" fmla="*/ f123 1 252"/>
                <a:gd name="f160" fmla="*/ f124 1 98"/>
                <a:gd name="f161" fmla="*/ f125 1 252"/>
                <a:gd name="f162" fmla="*/ f126 1 98"/>
                <a:gd name="f163" fmla="*/ f127 1 252"/>
                <a:gd name="f164" fmla="*/ f128 1 98"/>
                <a:gd name="f165" fmla="*/ f129 1 98"/>
                <a:gd name="f166" fmla="*/ f130 1 252"/>
                <a:gd name="f167" fmla="*/ f131 1 98"/>
                <a:gd name="f168" fmla="*/ f132 1 252"/>
                <a:gd name="f169" fmla="*/ f133 1 98"/>
                <a:gd name="f170" fmla="*/ f134 1 252"/>
                <a:gd name="f171" fmla="*/ f135 1 98"/>
                <a:gd name="f172" fmla="*/ 0 1 f99"/>
                <a:gd name="f173" fmla="*/ f93 1 f99"/>
                <a:gd name="f174" fmla="*/ 0 1 f100"/>
                <a:gd name="f175" fmla="*/ f94 1 f100"/>
                <a:gd name="f176" fmla="*/ f137 1 f99"/>
                <a:gd name="f177" fmla="*/ f138 1 f100"/>
                <a:gd name="f178" fmla="*/ f139 1 f99"/>
                <a:gd name="f179" fmla="*/ f140 1 f100"/>
                <a:gd name="f180" fmla="*/ f141 1 f99"/>
                <a:gd name="f181" fmla="*/ f142 1 f100"/>
                <a:gd name="f182" fmla="*/ f143 1 f99"/>
                <a:gd name="f183" fmla="*/ f144 1 f100"/>
                <a:gd name="f184" fmla="*/ f145 1 f99"/>
                <a:gd name="f185" fmla="*/ f146 1 f100"/>
                <a:gd name="f186" fmla="*/ f147 1 f99"/>
                <a:gd name="f187" fmla="*/ f148 1 f100"/>
                <a:gd name="f188" fmla="*/ f149 1 f99"/>
                <a:gd name="f189" fmla="*/ f150 1 f100"/>
                <a:gd name="f190" fmla="*/ f151 1 f99"/>
                <a:gd name="f191" fmla="*/ f152 1 f100"/>
                <a:gd name="f192" fmla="*/ f153 1 f99"/>
                <a:gd name="f193" fmla="*/ f154 1 f100"/>
                <a:gd name="f194" fmla="*/ f155 1 f99"/>
                <a:gd name="f195" fmla="*/ f156 1 f100"/>
                <a:gd name="f196" fmla="*/ f157 1 f99"/>
                <a:gd name="f197" fmla="*/ f158 1 f100"/>
                <a:gd name="f198" fmla="*/ f159 1 f99"/>
                <a:gd name="f199" fmla="*/ f160 1 f100"/>
                <a:gd name="f200" fmla="*/ f161 1 f99"/>
                <a:gd name="f201" fmla="*/ f162 1 f100"/>
                <a:gd name="f202" fmla="*/ f163 1 f99"/>
                <a:gd name="f203" fmla="*/ f164 1 f100"/>
                <a:gd name="f204" fmla="*/ f165 1 f100"/>
                <a:gd name="f205" fmla="*/ f166 1 f99"/>
                <a:gd name="f206" fmla="*/ f167 1 f100"/>
                <a:gd name="f207" fmla="*/ f168 1 f99"/>
                <a:gd name="f208" fmla="*/ f169 1 f100"/>
                <a:gd name="f209" fmla="*/ f170 1 f99"/>
                <a:gd name="f210" fmla="*/ f171 1 f100"/>
                <a:gd name="f211" fmla="*/ f172 f90 1"/>
                <a:gd name="f212" fmla="*/ f173 f90 1"/>
                <a:gd name="f213" fmla="*/ f175 f91 1"/>
                <a:gd name="f214" fmla="*/ f174 f91 1"/>
                <a:gd name="f215" fmla="*/ f176 f90 1"/>
                <a:gd name="f216" fmla="*/ f177 f91 1"/>
                <a:gd name="f217" fmla="*/ f178 f90 1"/>
                <a:gd name="f218" fmla="*/ f179 f91 1"/>
                <a:gd name="f219" fmla="*/ f180 f90 1"/>
                <a:gd name="f220" fmla="*/ f181 f91 1"/>
                <a:gd name="f221" fmla="*/ f182 f90 1"/>
                <a:gd name="f222" fmla="*/ f183 f91 1"/>
                <a:gd name="f223" fmla="*/ f184 f90 1"/>
                <a:gd name="f224" fmla="*/ f185 f91 1"/>
                <a:gd name="f225" fmla="*/ f186 f90 1"/>
                <a:gd name="f226" fmla="*/ f187 f91 1"/>
                <a:gd name="f227" fmla="*/ f188 f90 1"/>
                <a:gd name="f228" fmla="*/ f189 f91 1"/>
                <a:gd name="f229" fmla="*/ f190 f90 1"/>
                <a:gd name="f230" fmla="*/ f191 f91 1"/>
                <a:gd name="f231" fmla="*/ f192 f90 1"/>
                <a:gd name="f232" fmla="*/ f193 f91 1"/>
                <a:gd name="f233" fmla="*/ f194 f90 1"/>
                <a:gd name="f234" fmla="*/ f195 f91 1"/>
                <a:gd name="f235" fmla="*/ f196 f90 1"/>
                <a:gd name="f236" fmla="*/ f197 f91 1"/>
                <a:gd name="f237" fmla="*/ f198 f90 1"/>
                <a:gd name="f238" fmla="*/ f199 f91 1"/>
                <a:gd name="f239" fmla="*/ f200 f90 1"/>
                <a:gd name="f240" fmla="*/ f201 f91 1"/>
                <a:gd name="f241" fmla="*/ f202 f90 1"/>
                <a:gd name="f242" fmla="*/ f203 f91 1"/>
                <a:gd name="f243" fmla="*/ f204 f91 1"/>
                <a:gd name="f244" fmla="*/ f205 f90 1"/>
                <a:gd name="f245" fmla="*/ f206 f91 1"/>
                <a:gd name="f246" fmla="*/ f207 f90 1"/>
                <a:gd name="f247" fmla="*/ f208 f91 1"/>
                <a:gd name="f248" fmla="*/ f209 f90 1"/>
                <a:gd name="f249" fmla="*/ f210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6">
                  <a:pos x="f215" y="f216"/>
                </a:cxn>
                <a:cxn ang="f136">
                  <a:pos x="f217" y="f218"/>
                </a:cxn>
                <a:cxn ang="f136">
                  <a:pos x="f219" y="f220"/>
                </a:cxn>
                <a:cxn ang="f136">
                  <a:pos x="f221" y="f222"/>
                </a:cxn>
                <a:cxn ang="f136">
                  <a:pos x="f223" y="f224"/>
                </a:cxn>
                <a:cxn ang="f136">
                  <a:pos x="f225" y="f226"/>
                </a:cxn>
                <a:cxn ang="f136">
                  <a:pos x="f227" y="f228"/>
                </a:cxn>
                <a:cxn ang="f136">
                  <a:pos x="f229" y="f230"/>
                </a:cxn>
                <a:cxn ang="f136">
                  <a:pos x="f231" y="f232"/>
                </a:cxn>
                <a:cxn ang="f136">
                  <a:pos x="f233" y="f234"/>
                </a:cxn>
                <a:cxn ang="f136">
                  <a:pos x="f235" y="f236"/>
                </a:cxn>
                <a:cxn ang="f136">
                  <a:pos x="f237" y="f238"/>
                </a:cxn>
                <a:cxn ang="f136">
                  <a:pos x="f239" y="f240"/>
                </a:cxn>
                <a:cxn ang="f136">
                  <a:pos x="f241" y="f242"/>
                </a:cxn>
                <a:cxn ang="f136">
                  <a:pos x="f241" y="f243"/>
                </a:cxn>
                <a:cxn ang="f136">
                  <a:pos x="f244" y="f245"/>
                </a:cxn>
                <a:cxn ang="f136">
                  <a:pos x="f246" y="f247"/>
                </a:cxn>
                <a:cxn ang="f136">
                  <a:pos x="f248" y="f249"/>
                </a:cxn>
                <a:cxn ang="f136">
                  <a:pos x="f215" y="f216"/>
                </a:cxn>
              </a:cxnLst>
              <a:rect l="f211" t="f214" r="f212" b="f213"/>
              <a:pathLst>
                <a:path w="251" h="9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7"/>
                    <a:pt x="f18" y="f19"/>
                  </a:cubicBezTo>
                  <a:cubicBezTo>
                    <a:pt x="f20" y="f21"/>
                    <a:pt x="f22" y="f23"/>
                    <a:pt x="f5" y="f24"/>
                  </a:cubicBezTo>
                  <a:cubicBezTo>
                    <a:pt x="f5" y="f25"/>
                    <a:pt x="f26" y="f27"/>
                    <a:pt x="f28" y="f29"/>
                  </a:cubicBezTo>
                  <a:cubicBezTo>
                    <a:pt x="f30" y="f31"/>
                    <a:pt x="f32" y="f18"/>
                    <a:pt x="f33" y="f34"/>
                  </a:cubicBezTo>
                  <a:cubicBezTo>
                    <a:pt x="f21" y="f32"/>
                    <a:pt x="f11" y="f35"/>
                    <a:pt x="f15" y="f17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1"/>
                    <a:pt x="f49" y="f47"/>
                    <a:pt x="f50" y="f18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28"/>
                    <a:pt x="f56" y="f57"/>
                    <a:pt x="f58" y="f59"/>
                  </a:cubicBezTo>
                  <a:cubicBezTo>
                    <a:pt x="f60" y="f61"/>
                    <a:pt x="f62" y="f27"/>
                    <a:pt x="f63" y="f64"/>
                  </a:cubicBezTo>
                  <a:cubicBezTo>
                    <a:pt x="f65" y="f66"/>
                    <a:pt x="f67" y="f68"/>
                    <a:pt x="f67" y="f69"/>
                  </a:cubicBezTo>
                  <a:cubicBezTo>
                    <a:pt x="f67" y="f70"/>
                    <a:pt x="f67" y="f71"/>
                    <a:pt x="f67" y="f5"/>
                  </a:cubicBezTo>
                  <a:cubicBezTo>
                    <a:pt x="f72" y="f5"/>
                    <a:pt x="f73" y="f20"/>
                    <a:pt x="f74" y="f75"/>
                  </a:cubicBezTo>
                  <a:cubicBezTo>
                    <a:pt x="f76" y="f29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11"/>
                  </a:cubicBezTo>
                  <a:cubicBezTo>
                    <a:pt x="f86" y="f87"/>
                    <a:pt x="f88" y="f87"/>
                    <a:pt x="f8" y="f9"/>
                  </a:cubicBezTo>
                  <a:close/>
                </a:path>
              </a:pathLst>
            </a:custGeom>
            <a:solidFill>
              <a:srgbClr val="F7BEC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1" name="Freeform 100">
              <a:extLst>
                <a:ext uri="{FF2B5EF4-FFF2-40B4-BE49-F238E27FC236}">
                  <a16:creationId xmlns:a16="http://schemas.microsoft.com/office/drawing/2014/main" id="{B5F77020-0BCF-4AD8-FDDA-9D8B5BB02444}"/>
                </a:ext>
              </a:extLst>
            </p:cNvPr>
            <p:cNvSpPr/>
            <p:nvPr/>
          </p:nvSpPr>
          <p:spPr>
            <a:xfrm>
              <a:off x="14289091" y="7908929"/>
              <a:ext cx="2757482" cy="6238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"/>
                <a:gd name="f7" fmla="val 90"/>
                <a:gd name="f8" fmla="val 40"/>
                <a:gd name="f9" fmla="val 83"/>
                <a:gd name="f10" fmla="val 48"/>
                <a:gd name="f11" fmla="val 82"/>
                <a:gd name="f12" fmla="val 55"/>
                <a:gd name="f13" fmla="val 81"/>
                <a:gd name="f14" fmla="val 47"/>
                <a:gd name="f15" fmla="val 70"/>
                <a:gd name="f16" fmla="val 34"/>
                <a:gd name="f17" fmla="val 51"/>
                <a:gd name="f18" fmla="val 17"/>
                <a:gd name="f19" fmla="val 38"/>
                <a:gd name="f20" fmla="val 23"/>
                <a:gd name="f21" fmla="val 14"/>
                <a:gd name="f22" fmla="val 7"/>
                <a:gd name="f23" fmla="val 12"/>
                <a:gd name="f24" fmla="val 13"/>
                <a:gd name="f25" fmla="val 5"/>
                <a:gd name="f26" fmla="val 69"/>
                <a:gd name="f27" fmla="val 2"/>
                <a:gd name="f28" fmla="val 97"/>
                <a:gd name="f29" fmla="val 106"/>
                <a:gd name="f30" fmla="val 113"/>
                <a:gd name="f31" fmla="val 6"/>
                <a:gd name="f32" fmla="val 121"/>
                <a:gd name="f33" fmla="val 4"/>
                <a:gd name="f34" fmla="val 137"/>
                <a:gd name="f35" fmla="val 154"/>
                <a:gd name="f36" fmla="val 170"/>
                <a:gd name="f37" fmla="val 9"/>
                <a:gd name="f38" fmla="val 176"/>
                <a:gd name="f39" fmla="val 15"/>
                <a:gd name="f40" fmla="val 184"/>
                <a:gd name="f41" fmla="val 16"/>
                <a:gd name="f42" fmla="val 192"/>
                <a:gd name="f43" fmla="val 205"/>
                <a:gd name="f44" fmla="val 215"/>
                <a:gd name="f45" fmla="val 19"/>
                <a:gd name="f46" fmla="val 222"/>
                <a:gd name="f47" fmla="val 27"/>
                <a:gd name="f48" fmla="val 245"/>
                <a:gd name="f49" fmla="val 276"/>
                <a:gd name="f50" fmla="val 57"/>
                <a:gd name="f51" fmla="val 307"/>
                <a:gd name="f52" fmla="val 336"/>
                <a:gd name="f53" fmla="val 365"/>
                <a:gd name="f54" fmla="val 46"/>
                <a:gd name="f55" fmla="val 393"/>
                <a:gd name="f56" fmla="val 39"/>
                <a:gd name="f57" fmla="val 42"/>
                <a:gd name="f58" fmla="val 396"/>
                <a:gd name="f59" fmla="val 50"/>
                <a:gd name="f60" fmla="val 366"/>
                <a:gd name="f61" fmla="val 63"/>
                <a:gd name="f62" fmla="val 334"/>
                <a:gd name="f63" fmla="val 61"/>
                <a:gd name="f64" fmla="val 302"/>
                <a:gd name="f65" fmla="val 65"/>
                <a:gd name="f66" fmla="val 218"/>
                <a:gd name="f67" fmla="val 74"/>
                <a:gd name="f68" fmla="val 133"/>
                <a:gd name="f69" fmla="val 49"/>
                <a:gd name="f70" fmla="val 45"/>
                <a:gd name="f71" fmla="val 41"/>
                <a:gd name="f72" fmla="val 37"/>
                <a:gd name="f73" fmla="val 87"/>
                <a:gd name="f74" fmla="val 85"/>
                <a:gd name="f75" fmla="+- 0 0 -90"/>
                <a:gd name="f76" fmla="*/ f3 1 398"/>
                <a:gd name="f77" fmla="*/ f4 1 90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398"/>
                <a:gd name="f86" fmla="*/ f82 1 90"/>
                <a:gd name="f87" fmla="*/ 40 f83 1"/>
                <a:gd name="f88" fmla="*/ 83 f82 1"/>
                <a:gd name="f89" fmla="*/ 47 f83 1"/>
                <a:gd name="f90" fmla="*/ 70 f82 1"/>
                <a:gd name="f91" fmla="*/ 0 f83 1"/>
                <a:gd name="f92" fmla="*/ 23 f82 1"/>
                <a:gd name="f93" fmla="*/ 12 f83 1"/>
                <a:gd name="f94" fmla="*/ 13 f82 1"/>
                <a:gd name="f95" fmla="*/ 97 f83 1"/>
                <a:gd name="f96" fmla="*/ 5 f82 1"/>
                <a:gd name="f97" fmla="*/ 121 f83 1"/>
                <a:gd name="f98" fmla="*/ 4 f82 1"/>
                <a:gd name="f99" fmla="*/ 170 f83 1"/>
                <a:gd name="f100" fmla="*/ 9 f82 1"/>
                <a:gd name="f101" fmla="*/ 192 f83 1"/>
                <a:gd name="f102" fmla="*/ 14 f82 1"/>
                <a:gd name="f103" fmla="*/ 222 f83 1"/>
                <a:gd name="f104" fmla="*/ 27 f82 1"/>
                <a:gd name="f105" fmla="*/ 307 f83 1"/>
                <a:gd name="f106" fmla="*/ 51 f82 1"/>
                <a:gd name="f107" fmla="*/ 393 f83 1"/>
                <a:gd name="f108" fmla="*/ 39 f82 1"/>
                <a:gd name="f109" fmla="*/ 396 f83 1"/>
                <a:gd name="f110" fmla="*/ 50 f82 1"/>
                <a:gd name="f111" fmla="*/ 302 f83 1"/>
                <a:gd name="f112" fmla="*/ 65 f82 1"/>
                <a:gd name="f113" fmla="*/ 49 f83 1"/>
                <a:gd name="f114" fmla="*/ 90 f82 1"/>
                <a:gd name="f115" fmla="*/ 37 f83 1"/>
                <a:gd name="f116" fmla="+- f84 0 f1"/>
                <a:gd name="f117" fmla="*/ f87 1 398"/>
                <a:gd name="f118" fmla="*/ f88 1 90"/>
                <a:gd name="f119" fmla="*/ f89 1 398"/>
                <a:gd name="f120" fmla="*/ f90 1 90"/>
                <a:gd name="f121" fmla="*/ f91 1 398"/>
                <a:gd name="f122" fmla="*/ f92 1 90"/>
                <a:gd name="f123" fmla="*/ f93 1 398"/>
                <a:gd name="f124" fmla="*/ f94 1 90"/>
                <a:gd name="f125" fmla="*/ f95 1 398"/>
                <a:gd name="f126" fmla="*/ f96 1 90"/>
                <a:gd name="f127" fmla="*/ f97 1 398"/>
                <a:gd name="f128" fmla="*/ f98 1 90"/>
                <a:gd name="f129" fmla="*/ f99 1 398"/>
                <a:gd name="f130" fmla="*/ f100 1 90"/>
                <a:gd name="f131" fmla="*/ f101 1 398"/>
                <a:gd name="f132" fmla="*/ f102 1 90"/>
                <a:gd name="f133" fmla="*/ f103 1 398"/>
                <a:gd name="f134" fmla="*/ f104 1 90"/>
                <a:gd name="f135" fmla="*/ f105 1 398"/>
                <a:gd name="f136" fmla="*/ f106 1 90"/>
                <a:gd name="f137" fmla="*/ f107 1 398"/>
                <a:gd name="f138" fmla="*/ f108 1 90"/>
                <a:gd name="f139" fmla="*/ f109 1 398"/>
                <a:gd name="f140" fmla="*/ f110 1 90"/>
                <a:gd name="f141" fmla="*/ f111 1 398"/>
                <a:gd name="f142" fmla="*/ f112 1 90"/>
                <a:gd name="f143" fmla="*/ f113 1 398"/>
                <a:gd name="f144" fmla="*/ f114 1 90"/>
                <a:gd name="f145" fmla="*/ f115 1 398"/>
                <a:gd name="f146" fmla="*/ 0 1 f85"/>
                <a:gd name="f147" fmla="*/ f79 1 f85"/>
                <a:gd name="f148" fmla="*/ 0 1 f86"/>
                <a:gd name="f149" fmla="*/ f80 1 f86"/>
                <a:gd name="f150" fmla="*/ f117 1 f85"/>
                <a:gd name="f151" fmla="*/ f118 1 f86"/>
                <a:gd name="f152" fmla="*/ f119 1 f85"/>
                <a:gd name="f153" fmla="*/ f120 1 f86"/>
                <a:gd name="f154" fmla="*/ f121 1 f85"/>
                <a:gd name="f155" fmla="*/ f122 1 f86"/>
                <a:gd name="f156" fmla="*/ f123 1 f85"/>
                <a:gd name="f157" fmla="*/ f124 1 f86"/>
                <a:gd name="f158" fmla="*/ f125 1 f85"/>
                <a:gd name="f159" fmla="*/ f126 1 f86"/>
                <a:gd name="f160" fmla="*/ f127 1 f85"/>
                <a:gd name="f161" fmla="*/ f128 1 f86"/>
                <a:gd name="f162" fmla="*/ f129 1 f85"/>
                <a:gd name="f163" fmla="*/ f130 1 f86"/>
                <a:gd name="f164" fmla="*/ f131 1 f85"/>
                <a:gd name="f165" fmla="*/ f132 1 f86"/>
                <a:gd name="f166" fmla="*/ f133 1 f85"/>
                <a:gd name="f167" fmla="*/ f134 1 f86"/>
                <a:gd name="f168" fmla="*/ f135 1 f85"/>
                <a:gd name="f169" fmla="*/ f136 1 f86"/>
                <a:gd name="f170" fmla="*/ f137 1 f85"/>
                <a:gd name="f171" fmla="*/ f138 1 f86"/>
                <a:gd name="f172" fmla="*/ f139 1 f85"/>
                <a:gd name="f173" fmla="*/ f140 1 f86"/>
                <a:gd name="f174" fmla="*/ f141 1 f85"/>
                <a:gd name="f175" fmla="*/ f142 1 f86"/>
                <a:gd name="f176" fmla="*/ f143 1 f85"/>
                <a:gd name="f177" fmla="*/ f144 1 f86"/>
                <a:gd name="f178" fmla="*/ f145 1 f85"/>
                <a:gd name="f179" fmla="*/ f146 f76 1"/>
                <a:gd name="f180" fmla="*/ f147 f76 1"/>
                <a:gd name="f181" fmla="*/ f149 f77 1"/>
                <a:gd name="f182" fmla="*/ f148 f77 1"/>
                <a:gd name="f183" fmla="*/ f150 f76 1"/>
                <a:gd name="f184" fmla="*/ f151 f77 1"/>
                <a:gd name="f185" fmla="*/ f152 f76 1"/>
                <a:gd name="f186" fmla="*/ f153 f77 1"/>
                <a:gd name="f187" fmla="*/ f154 f76 1"/>
                <a:gd name="f188" fmla="*/ f155 f77 1"/>
                <a:gd name="f189" fmla="*/ f156 f76 1"/>
                <a:gd name="f190" fmla="*/ f157 f77 1"/>
                <a:gd name="f191" fmla="*/ f158 f76 1"/>
                <a:gd name="f192" fmla="*/ f159 f77 1"/>
                <a:gd name="f193" fmla="*/ f160 f76 1"/>
                <a:gd name="f194" fmla="*/ f161 f77 1"/>
                <a:gd name="f195" fmla="*/ f162 f76 1"/>
                <a:gd name="f196" fmla="*/ f163 f77 1"/>
                <a:gd name="f197" fmla="*/ f164 f76 1"/>
                <a:gd name="f198" fmla="*/ f165 f77 1"/>
                <a:gd name="f199" fmla="*/ f166 f76 1"/>
                <a:gd name="f200" fmla="*/ f167 f77 1"/>
                <a:gd name="f201" fmla="*/ f168 f76 1"/>
                <a:gd name="f202" fmla="*/ f169 f77 1"/>
                <a:gd name="f203" fmla="*/ f170 f76 1"/>
                <a:gd name="f204" fmla="*/ f171 f77 1"/>
                <a:gd name="f205" fmla="*/ f172 f76 1"/>
                <a:gd name="f206" fmla="*/ f173 f77 1"/>
                <a:gd name="f207" fmla="*/ f174 f76 1"/>
                <a:gd name="f208" fmla="*/ f175 f77 1"/>
                <a:gd name="f209" fmla="*/ f176 f76 1"/>
                <a:gd name="f210" fmla="*/ f177 f77 1"/>
                <a:gd name="f211" fmla="*/ f178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6">
                  <a:pos x="f183" y="f184"/>
                </a:cxn>
                <a:cxn ang="f116">
                  <a:pos x="f185" y="f186"/>
                </a:cxn>
                <a:cxn ang="f116">
                  <a:pos x="f187" y="f188"/>
                </a:cxn>
                <a:cxn ang="f116">
                  <a:pos x="f189" y="f190"/>
                </a:cxn>
                <a:cxn ang="f116">
                  <a:pos x="f191" y="f192"/>
                </a:cxn>
                <a:cxn ang="f116">
                  <a:pos x="f193" y="f194"/>
                </a:cxn>
                <a:cxn ang="f116">
                  <a:pos x="f195" y="f196"/>
                </a:cxn>
                <a:cxn ang="f116">
                  <a:pos x="f197" y="f198"/>
                </a:cxn>
                <a:cxn ang="f116">
                  <a:pos x="f199" y="f200"/>
                </a:cxn>
                <a:cxn ang="f116">
                  <a:pos x="f201" y="f202"/>
                </a:cxn>
                <a:cxn ang="f116">
                  <a:pos x="f203" y="f204"/>
                </a:cxn>
                <a:cxn ang="f116">
                  <a:pos x="f205" y="f206"/>
                </a:cxn>
                <a:cxn ang="f116">
                  <a:pos x="f207" y="f208"/>
                </a:cxn>
                <a:cxn ang="f116">
                  <a:pos x="f209" y="f210"/>
                </a:cxn>
                <a:cxn ang="f116">
                  <a:pos x="f211" y="f210"/>
                </a:cxn>
                <a:cxn ang="f116">
                  <a:pos x="f183" y="f184"/>
                </a:cxn>
              </a:cxnLst>
              <a:rect l="f179" t="f182" r="f180" b="f181"/>
              <a:pathLst>
                <a:path w="398" h="9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5" y="f20"/>
                  </a:cubicBezTo>
                  <a:cubicBezTo>
                    <a:pt x="f5" y="f21"/>
                    <a:pt x="f22" y="f21"/>
                    <a:pt x="f23" y="f24"/>
                  </a:cubicBezTo>
                  <a:cubicBezTo>
                    <a:pt x="f8" y="f25"/>
                    <a:pt x="f26" y="f27"/>
                    <a:pt x="f28" y="f25"/>
                  </a:cubicBezTo>
                  <a:cubicBezTo>
                    <a:pt x="f29" y="f22"/>
                    <a:pt x="f30" y="f31"/>
                    <a:pt x="f32" y="f33"/>
                  </a:cubicBezTo>
                  <a:cubicBezTo>
                    <a:pt x="f34" y="f22"/>
                    <a:pt x="f35" y="f5"/>
                    <a:pt x="f36" y="f37"/>
                  </a:cubicBezTo>
                  <a:cubicBezTo>
                    <a:pt x="f38" y="f39"/>
                    <a:pt x="f40" y="f41"/>
                    <a:pt x="f42" y="f21"/>
                  </a:cubicBezTo>
                  <a:cubicBezTo>
                    <a:pt x="f43" y="f24"/>
                    <a:pt x="f44" y="f45"/>
                    <a:pt x="f46" y="f47"/>
                  </a:cubicBezTo>
                  <a:cubicBezTo>
                    <a:pt x="f48" y="f12"/>
                    <a:pt x="f49" y="f50"/>
                    <a:pt x="f51" y="f17"/>
                  </a:cubicBezTo>
                  <a:cubicBezTo>
                    <a:pt x="f52" y="f14"/>
                    <a:pt x="f53" y="f54"/>
                    <a:pt x="f55" y="f56"/>
                  </a:cubicBezTo>
                  <a:cubicBezTo>
                    <a:pt x="f6" y="f57"/>
                    <a:pt x="f6" y="f54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11"/>
                    <a:pt x="f69" y="f7"/>
                  </a:cubicBezTo>
                  <a:cubicBezTo>
                    <a:pt x="f70" y="f7"/>
                    <a:pt x="f71" y="f7"/>
                    <a:pt x="f72" y="f7"/>
                  </a:cubicBezTo>
                  <a:cubicBezTo>
                    <a:pt x="f19" y="f73"/>
                    <a:pt x="f56" y="f74"/>
                    <a:pt x="f8" y="f9"/>
                  </a:cubicBezTo>
                  <a:close/>
                </a:path>
              </a:pathLst>
            </a:custGeom>
            <a:solidFill>
              <a:srgbClr val="F8EE8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2" name="Freeform 101">
              <a:extLst>
                <a:ext uri="{FF2B5EF4-FFF2-40B4-BE49-F238E27FC236}">
                  <a16:creationId xmlns:a16="http://schemas.microsoft.com/office/drawing/2014/main" id="{E4A47E06-DBF6-0EB7-394B-E23145C91C58}"/>
                </a:ext>
              </a:extLst>
            </p:cNvPr>
            <p:cNvSpPr/>
            <p:nvPr/>
          </p:nvSpPr>
          <p:spPr>
            <a:xfrm>
              <a:off x="15619415" y="7769227"/>
              <a:ext cx="1392238" cy="5556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1"/>
                <a:gd name="f7" fmla="val 80"/>
                <a:gd name="f8" fmla="val 59"/>
                <a:gd name="f9" fmla="val 197"/>
                <a:gd name="f10" fmla="val 66"/>
                <a:gd name="f11" fmla="val 189"/>
                <a:gd name="f12" fmla="val 70"/>
                <a:gd name="f13" fmla="val 181"/>
                <a:gd name="f14" fmla="val 147"/>
                <a:gd name="f15" fmla="val 69"/>
                <a:gd name="f16" fmla="val 113"/>
                <a:gd name="f17" fmla="val 78"/>
                <a:gd name="f18" fmla="val 79"/>
                <a:gd name="f19" fmla="val 65"/>
                <a:gd name="f20" fmla="val 53"/>
                <a:gd name="f21" fmla="val 76"/>
                <a:gd name="f22" fmla="val 44"/>
                <a:gd name="f23" fmla="val 67"/>
                <a:gd name="f24" fmla="val 32"/>
                <a:gd name="f25" fmla="val 16"/>
                <a:gd name="f26" fmla="val 43"/>
                <a:gd name="f27" fmla="val 34"/>
                <a:gd name="f28" fmla="val 7"/>
                <a:gd name="f29" fmla="val 20"/>
                <a:gd name="f30" fmla="val 25"/>
                <a:gd name="f31" fmla="val 14"/>
                <a:gd name="f32" fmla="val 52"/>
                <a:gd name="f33" fmla="val 74"/>
                <a:gd name="f34" fmla="val 4"/>
                <a:gd name="f35" fmla="val 96"/>
                <a:gd name="f36" fmla="val 5"/>
                <a:gd name="f37" fmla="val 101"/>
                <a:gd name="f38" fmla="val 107"/>
                <a:gd name="f39" fmla="val 112"/>
                <a:gd name="f40" fmla="val 10"/>
                <a:gd name="f41" fmla="val 144"/>
                <a:gd name="f42" fmla="val 23"/>
                <a:gd name="f43" fmla="val 175"/>
                <a:gd name="f44" fmla="val 37"/>
                <a:gd name="f45" fmla="+- 0 0 -90"/>
                <a:gd name="f46" fmla="*/ f3 1 201"/>
                <a:gd name="f47" fmla="*/ f4 1 80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201"/>
                <a:gd name="f56" fmla="*/ f52 1 80"/>
                <a:gd name="f57" fmla="*/ 201 f53 1"/>
                <a:gd name="f58" fmla="*/ 59 f52 1"/>
                <a:gd name="f59" fmla="*/ 181 f53 1"/>
                <a:gd name="f60" fmla="*/ 70 f52 1"/>
                <a:gd name="f61" fmla="*/ 78 f53 1"/>
                <a:gd name="f62" fmla="*/ 79 f52 1"/>
                <a:gd name="f63" fmla="*/ 44 f53 1"/>
                <a:gd name="f64" fmla="*/ 67 f52 1"/>
                <a:gd name="f65" fmla="*/ 0 f53 1"/>
                <a:gd name="f66" fmla="*/ 34 f52 1"/>
                <a:gd name="f67" fmla="*/ 32 f53 1"/>
                <a:gd name="f68" fmla="*/ 14 f52 1"/>
                <a:gd name="f69" fmla="*/ 96 f53 1"/>
                <a:gd name="f70" fmla="*/ 5 f52 1"/>
                <a:gd name="f71" fmla="*/ 112 f53 1"/>
                <a:gd name="f72" fmla="*/ 10 f52 1"/>
                <a:gd name="f73" fmla="+- f54 0 f1"/>
                <a:gd name="f74" fmla="*/ f57 1 201"/>
                <a:gd name="f75" fmla="*/ f58 1 80"/>
                <a:gd name="f76" fmla="*/ f59 1 201"/>
                <a:gd name="f77" fmla="*/ f60 1 80"/>
                <a:gd name="f78" fmla="*/ f61 1 201"/>
                <a:gd name="f79" fmla="*/ f62 1 80"/>
                <a:gd name="f80" fmla="*/ f63 1 201"/>
                <a:gd name="f81" fmla="*/ f64 1 80"/>
                <a:gd name="f82" fmla="*/ f65 1 201"/>
                <a:gd name="f83" fmla="*/ f66 1 80"/>
                <a:gd name="f84" fmla="*/ f67 1 201"/>
                <a:gd name="f85" fmla="*/ f68 1 80"/>
                <a:gd name="f86" fmla="*/ f69 1 201"/>
                <a:gd name="f87" fmla="*/ f70 1 80"/>
                <a:gd name="f88" fmla="*/ f71 1 201"/>
                <a:gd name="f89" fmla="*/ f72 1 80"/>
                <a:gd name="f90" fmla="*/ 0 1 f55"/>
                <a:gd name="f91" fmla="*/ f49 1 f55"/>
                <a:gd name="f92" fmla="*/ 0 1 f56"/>
                <a:gd name="f93" fmla="*/ f50 1 f56"/>
                <a:gd name="f94" fmla="*/ f74 1 f55"/>
                <a:gd name="f95" fmla="*/ f75 1 f56"/>
                <a:gd name="f96" fmla="*/ f76 1 f55"/>
                <a:gd name="f97" fmla="*/ f77 1 f56"/>
                <a:gd name="f98" fmla="*/ f78 1 f55"/>
                <a:gd name="f99" fmla="*/ f79 1 f56"/>
                <a:gd name="f100" fmla="*/ f80 1 f55"/>
                <a:gd name="f101" fmla="*/ f81 1 f56"/>
                <a:gd name="f102" fmla="*/ f82 1 f55"/>
                <a:gd name="f103" fmla="*/ f83 1 f56"/>
                <a:gd name="f104" fmla="*/ f84 1 f55"/>
                <a:gd name="f105" fmla="*/ f85 1 f56"/>
                <a:gd name="f106" fmla="*/ f86 1 f55"/>
                <a:gd name="f107" fmla="*/ f87 1 f56"/>
                <a:gd name="f108" fmla="*/ f88 1 f55"/>
                <a:gd name="f109" fmla="*/ f89 1 f56"/>
                <a:gd name="f110" fmla="*/ f90 f46 1"/>
                <a:gd name="f111" fmla="*/ f91 f46 1"/>
                <a:gd name="f112" fmla="*/ f93 f47 1"/>
                <a:gd name="f113" fmla="*/ f92 f47 1"/>
                <a:gd name="f114" fmla="*/ f94 f46 1"/>
                <a:gd name="f115" fmla="*/ f95 f47 1"/>
                <a:gd name="f116" fmla="*/ f96 f46 1"/>
                <a:gd name="f117" fmla="*/ f97 f47 1"/>
                <a:gd name="f118" fmla="*/ f98 f46 1"/>
                <a:gd name="f119" fmla="*/ f99 f47 1"/>
                <a:gd name="f120" fmla="*/ f100 f46 1"/>
                <a:gd name="f121" fmla="*/ f101 f47 1"/>
                <a:gd name="f122" fmla="*/ f102 f46 1"/>
                <a:gd name="f123" fmla="*/ f103 f47 1"/>
                <a:gd name="f124" fmla="*/ f104 f46 1"/>
                <a:gd name="f125" fmla="*/ f105 f47 1"/>
                <a:gd name="f126" fmla="*/ f106 f46 1"/>
                <a:gd name="f127" fmla="*/ f107 f47 1"/>
                <a:gd name="f128" fmla="*/ f108 f46 1"/>
                <a:gd name="f129" fmla="*/ f10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4" y="f115"/>
                </a:cxn>
                <a:cxn ang="f73">
                  <a:pos x="f116" y="f117"/>
                </a:cxn>
                <a:cxn ang="f73">
                  <a:pos x="f118" y="f119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14" y="f115"/>
                </a:cxn>
              </a:cxnLst>
              <a:rect l="f110" t="f113" r="f111" b="f112"/>
              <a:pathLst>
                <a:path w="201" h="80">
                  <a:moveTo>
                    <a:pt x="f6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0"/>
                    <a:pt x="f25" y="f26"/>
                    <a:pt x="f5" y="f27"/>
                  </a:cubicBezTo>
                  <a:cubicBezTo>
                    <a:pt x="f28" y="f29"/>
                    <a:pt x="f30" y="f30"/>
                    <a:pt x="f24" y="f31"/>
                  </a:cubicBezTo>
                  <a:cubicBezTo>
                    <a:pt x="f32" y="f5"/>
                    <a:pt x="f33" y="f34"/>
                    <a:pt x="f35" y="f36"/>
                  </a:cubicBezTo>
                  <a:cubicBezTo>
                    <a:pt x="f37" y="f28"/>
                    <a:pt x="f38" y="f28"/>
                    <a:pt x="f39" y="f40"/>
                  </a:cubicBezTo>
                  <a:cubicBezTo>
                    <a:pt x="f41" y="f42"/>
                    <a:pt x="f43" y="f44"/>
                    <a:pt x="f6" y="f8"/>
                  </a:cubicBezTo>
                  <a:close/>
                </a:path>
              </a:pathLst>
            </a:custGeom>
            <a:solidFill>
              <a:srgbClr val="FFFEF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3" name="Freeform 102">
              <a:extLst>
                <a:ext uri="{FF2B5EF4-FFF2-40B4-BE49-F238E27FC236}">
                  <a16:creationId xmlns:a16="http://schemas.microsoft.com/office/drawing/2014/main" id="{02672DD5-4543-D038-4050-58653009DF0A}"/>
                </a:ext>
              </a:extLst>
            </p:cNvPr>
            <p:cNvSpPr/>
            <p:nvPr/>
          </p:nvSpPr>
          <p:spPr>
            <a:xfrm>
              <a:off x="13963646" y="7513633"/>
              <a:ext cx="1046165" cy="554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"/>
                <a:gd name="f7" fmla="val 80"/>
                <a:gd name="f8" fmla="val 144"/>
                <a:gd name="f9" fmla="val 62"/>
                <a:gd name="f10" fmla="val 137"/>
                <a:gd name="f11" fmla="val 69"/>
                <a:gd name="f12" fmla="val 127"/>
                <a:gd name="f13" fmla="val 66"/>
                <a:gd name="f14" fmla="val 118"/>
                <a:gd name="f15" fmla="val 67"/>
                <a:gd name="f16" fmla="val 94"/>
                <a:gd name="f17" fmla="val 70"/>
                <a:gd name="f18" fmla="val 72"/>
                <a:gd name="f19" fmla="val 47"/>
                <a:gd name="f20" fmla="val 35"/>
                <a:gd name="f21" fmla="val 77"/>
                <a:gd name="f22" fmla="val 30"/>
                <a:gd name="f23" fmla="val 65"/>
                <a:gd name="f24" fmla="val 20"/>
                <a:gd name="f25" fmla="val 59"/>
                <a:gd name="f26" fmla="val 19"/>
                <a:gd name="f27" fmla="val 21"/>
                <a:gd name="f28" fmla="val 9"/>
                <a:gd name="f29" fmla="val 27"/>
                <a:gd name="f30" fmla="val 11"/>
                <a:gd name="f31" fmla="val 13"/>
                <a:gd name="f32" fmla="val 16"/>
                <a:gd name="f33" fmla="val 17"/>
                <a:gd name="f34" fmla="val 14"/>
                <a:gd name="f35" fmla="val 24"/>
                <a:gd name="f36" fmla="val 50"/>
                <a:gd name="f37" fmla="val 3"/>
                <a:gd name="f38" fmla="val 104"/>
                <a:gd name="f39" fmla="val 10"/>
                <a:gd name="f40" fmla="val 117"/>
                <a:gd name="f41" fmla="val 18"/>
                <a:gd name="f42" fmla="val 129"/>
                <a:gd name="f43" fmla="val 34"/>
                <a:gd name="f44" fmla="val 150"/>
                <a:gd name="f45" fmla="val 36"/>
                <a:gd name="f46" fmla="val 39"/>
                <a:gd name="f47" fmla="val 147"/>
                <a:gd name="f48" fmla="val 44"/>
                <a:gd name="f49" fmla="val 143"/>
                <a:gd name="f50" fmla="val 49"/>
                <a:gd name="f51" fmla="val 56"/>
                <a:gd name="f52" fmla="+- 0 0 -90"/>
                <a:gd name="f53" fmla="*/ f3 1 151"/>
                <a:gd name="f54" fmla="*/ f4 1 80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151"/>
                <a:gd name="f63" fmla="*/ f59 1 80"/>
                <a:gd name="f64" fmla="*/ 144 f60 1"/>
                <a:gd name="f65" fmla="*/ 62 f59 1"/>
                <a:gd name="f66" fmla="*/ 118 f60 1"/>
                <a:gd name="f67" fmla="*/ 67 f59 1"/>
                <a:gd name="f68" fmla="*/ 47 f60 1"/>
                <a:gd name="f69" fmla="*/ 80 f59 1"/>
                <a:gd name="f70" fmla="*/ 20 f60 1"/>
                <a:gd name="f71" fmla="*/ 59 f59 1"/>
                <a:gd name="f72" fmla="*/ 9 f60 1"/>
                <a:gd name="f73" fmla="*/ 27 f59 1"/>
                <a:gd name="f74" fmla="*/ 13 f60 1"/>
                <a:gd name="f75" fmla="*/ 16 f59 1"/>
                <a:gd name="f76" fmla="*/ 24 f60 1"/>
                <a:gd name="f77" fmla="*/ 11 f59 1"/>
                <a:gd name="f78" fmla="*/ 104 f60 1"/>
                <a:gd name="f79" fmla="*/ 10 f59 1"/>
                <a:gd name="f80" fmla="*/ 34 f59 1"/>
                <a:gd name="f81" fmla="*/ 147 f60 1"/>
                <a:gd name="f82" fmla="*/ 44 f59 1"/>
                <a:gd name="f83" fmla="+- f61 0 f1"/>
                <a:gd name="f84" fmla="*/ f64 1 151"/>
                <a:gd name="f85" fmla="*/ f65 1 80"/>
                <a:gd name="f86" fmla="*/ f66 1 151"/>
                <a:gd name="f87" fmla="*/ f67 1 80"/>
                <a:gd name="f88" fmla="*/ f68 1 151"/>
                <a:gd name="f89" fmla="*/ f69 1 80"/>
                <a:gd name="f90" fmla="*/ f70 1 151"/>
                <a:gd name="f91" fmla="*/ f71 1 80"/>
                <a:gd name="f92" fmla="*/ f72 1 151"/>
                <a:gd name="f93" fmla="*/ f73 1 80"/>
                <a:gd name="f94" fmla="*/ f74 1 151"/>
                <a:gd name="f95" fmla="*/ f75 1 80"/>
                <a:gd name="f96" fmla="*/ f76 1 151"/>
                <a:gd name="f97" fmla="*/ f77 1 80"/>
                <a:gd name="f98" fmla="*/ f78 1 151"/>
                <a:gd name="f99" fmla="*/ f79 1 80"/>
                <a:gd name="f100" fmla="*/ f80 1 80"/>
                <a:gd name="f101" fmla="*/ f81 1 151"/>
                <a:gd name="f102" fmla="*/ f82 1 80"/>
                <a:gd name="f103" fmla="*/ 0 1 f62"/>
                <a:gd name="f104" fmla="*/ f56 1 f62"/>
                <a:gd name="f105" fmla="*/ 0 1 f63"/>
                <a:gd name="f106" fmla="*/ f57 1 f63"/>
                <a:gd name="f107" fmla="*/ f84 1 f62"/>
                <a:gd name="f108" fmla="*/ f85 1 f63"/>
                <a:gd name="f109" fmla="*/ f86 1 f62"/>
                <a:gd name="f110" fmla="*/ f87 1 f63"/>
                <a:gd name="f111" fmla="*/ f88 1 f62"/>
                <a:gd name="f112" fmla="*/ f89 1 f63"/>
                <a:gd name="f113" fmla="*/ f90 1 f62"/>
                <a:gd name="f114" fmla="*/ f91 1 f63"/>
                <a:gd name="f115" fmla="*/ f92 1 f62"/>
                <a:gd name="f116" fmla="*/ f93 1 f63"/>
                <a:gd name="f117" fmla="*/ f94 1 f62"/>
                <a:gd name="f118" fmla="*/ f95 1 f63"/>
                <a:gd name="f119" fmla="*/ f96 1 f62"/>
                <a:gd name="f120" fmla="*/ f97 1 f63"/>
                <a:gd name="f121" fmla="*/ f98 1 f62"/>
                <a:gd name="f122" fmla="*/ f99 1 f63"/>
                <a:gd name="f123" fmla="*/ f100 1 f63"/>
                <a:gd name="f124" fmla="*/ f101 1 f62"/>
                <a:gd name="f125" fmla="*/ f102 1 f63"/>
                <a:gd name="f126" fmla="*/ f103 f53 1"/>
                <a:gd name="f127" fmla="*/ f104 f53 1"/>
                <a:gd name="f128" fmla="*/ f106 f54 1"/>
                <a:gd name="f129" fmla="*/ f105 f54 1"/>
                <a:gd name="f130" fmla="*/ f107 f53 1"/>
                <a:gd name="f131" fmla="*/ f108 f54 1"/>
                <a:gd name="f132" fmla="*/ f109 f53 1"/>
                <a:gd name="f133" fmla="*/ f110 f54 1"/>
                <a:gd name="f134" fmla="*/ f111 f53 1"/>
                <a:gd name="f135" fmla="*/ f112 f54 1"/>
                <a:gd name="f136" fmla="*/ f113 f53 1"/>
                <a:gd name="f137" fmla="*/ f114 f54 1"/>
                <a:gd name="f138" fmla="*/ f115 f53 1"/>
                <a:gd name="f139" fmla="*/ f116 f54 1"/>
                <a:gd name="f140" fmla="*/ f117 f53 1"/>
                <a:gd name="f141" fmla="*/ f118 f54 1"/>
                <a:gd name="f142" fmla="*/ f119 f53 1"/>
                <a:gd name="f143" fmla="*/ f120 f54 1"/>
                <a:gd name="f144" fmla="*/ f121 f53 1"/>
                <a:gd name="f145" fmla="*/ f122 f54 1"/>
                <a:gd name="f146" fmla="*/ f123 f54 1"/>
                <a:gd name="f147" fmla="*/ f124 f53 1"/>
                <a:gd name="f148" fmla="*/ f125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0" y="f131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40" y="f141"/>
                </a:cxn>
                <a:cxn ang="f83">
                  <a:pos x="f142" y="f143"/>
                </a:cxn>
                <a:cxn ang="f83">
                  <a:pos x="f144" y="f145"/>
                </a:cxn>
                <a:cxn ang="f83">
                  <a:pos x="f130" y="f146"/>
                </a:cxn>
                <a:cxn ang="f83">
                  <a:pos x="f147" y="f148"/>
                </a:cxn>
                <a:cxn ang="f83">
                  <a:pos x="f130" y="f131"/>
                </a:cxn>
              </a:cxnLst>
              <a:rect l="f126" t="f129" r="f127" b="f128"/>
              <a:pathLst>
                <a:path w="151" h="8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7" y="f18"/>
                    <a:pt x="f19" y="f7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19"/>
                    <a:pt x="f27" y="f20"/>
                    <a:pt x="f28" y="f29"/>
                  </a:cubicBezTo>
                  <a:cubicBezTo>
                    <a:pt x="f5" y="f24"/>
                    <a:pt x="f30" y="f26"/>
                    <a:pt x="f31" y="f32"/>
                  </a:cubicBezTo>
                  <a:cubicBezTo>
                    <a:pt x="f33" y="f34"/>
                    <a:pt x="f24" y="f31"/>
                    <a:pt x="f35" y="f30"/>
                  </a:cubicBezTo>
                  <a:cubicBezTo>
                    <a:pt x="f36" y="f5"/>
                    <a:pt x="f21" y="f37"/>
                    <a:pt x="f38" y="f39"/>
                  </a:cubicBezTo>
                  <a:cubicBezTo>
                    <a:pt x="f40" y="f41"/>
                    <a:pt x="f42" y="f22"/>
                    <a:pt x="f8" y="f43"/>
                  </a:cubicBezTo>
                  <a:cubicBezTo>
                    <a:pt x="f44" y="f45"/>
                    <a:pt x="f6" y="f46"/>
                    <a:pt x="f47" y="f48"/>
                  </a:cubicBezTo>
                  <a:cubicBezTo>
                    <a:pt x="f49" y="f50"/>
                    <a:pt x="f49" y="f51"/>
                    <a:pt x="f8" y="f9"/>
                  </a:cubicBezTo>
                  <a:close/>
                </a:path>
              </a:pathLst>
            </a:custGeom>
            <a:solidFill>
              <a:srgbClr val="ACDDF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4" name="Freeform 103">
              <a:extLst>
                <a:ext uri="{FF2B5EF4-FFF2-40B4-BE49-F238E27FC236}">
                  <a16:creationId xmlns:a16="http://schemas.microsoft.com/office/drawing/2014/main" id="{597A841F-1314-E930-9111-71B6FFD469E1}"/>
                </a:ext>
              </a:extLst>
            </p:cNvPr>
            <p:cNvSpPr/>
            <p:nvPr/>
          </p:nvSpPr>
          <p:spPr>
            <a:xfrm>
              <a:off x="15024104" y="7499351"/>
              <a:ext cx="796927" cy="4857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"/>
                <a:gd name="f7" fmla="val 70"/>
                <a:gd name="f8" fmla="val 107"/>
                <a:gd name="f9" fmla="val 13"/>
                <a:gd name="f10" fmla="val 108"/>
                <a:gd name="f11" fmla="val 20"/>
                <a:gd name="f12" fmla="val 25"/>
                <a:gd name="f13" fmla="val 113"/>
                <a:gd name="f14" fmla="val 34"/>
                <a:gd name="f15" fmla="val 30"/>
                <a:gd name="f16" fmla="val 23"/>
                <a:gd name="f17" fmla="val 99"/>
                <a:gd name="f18" fmla="val 22"/>
                <a:gd name="f19" fmla="val 101"/>
                <a:gd name="f20" fmla="val 104"/>
                <a:gd name="f21" fmla="val 38"/>
                <a:gd name="f22" fmla="val 105"/>
                <a:gd name="f23" fmla="val 46"/>
                <a:gd name="f24" fmla="val 50"/>
                <a:gd name="f25" fmla="val 56"/>
                <a:gd name="f26" fmla="val 98"/>
                <a:gd name="f27" fmla="val 57"/>
                <a:gd name="f28" fmla="val 93"/>
                <a:gd name="f29" fmla="val 92"/>
                <a:gd name="f30" fmla="val 54"/>
                <a:gd name="f31" fmla="val 90"/>
                <a:gd name="f32" fmla="val 87"/>
                <a:gd name="f33" fmla="val 41"/>
                <a:gd name="f34" fmla="val 84"/>
                <a:gd name="f35" fmla="val 72"/>
                <a:gd name="f36" fmla="val 28"/>
                <a:gd name="f37" fmla="val 76"/>
                <a:gd name="f38" fmla="val 35"/>
                <a:gd name="f39" fmla="val 79"/>
                <a:gd name="f40" fmla="val 80"/>
                <a:gd name="f41" fmla="val 42"/>
                <a:gd name="f42" fmla="val 83"/>
                <a:gd name="f43" fmla="val 60"/>
                <a:gd name="f44" fmla="val 64"/>
                <a:gd name="f45" fmla="val 71"/>
                <a:gd name="f46" fmla="val 68"/>
                <a:gd name="f47" fmla="val 59"/>
                <a:gd name="f48" fmla="val 53"/>
                <a:gd name="f49" fmla="val 40"/>
                <a:gd name="f50" fmla="val 43"/>
                <a:gd name="f51" fmla="val 26"/>
                <a:gd name="f52" fmla="val 48"/>
                <a:gd name="f53" fmla="val 18"/>
                <a:gd name="f54" fmla="val 11"/>
                <a:gd name="f55" fmla="val 58"/>
                <a:gd name="f56" fmla="val 17"/>
                <a:gd name="f57" fmla="val 61"/>
                <a:gd name="f58" fmla="+- 0 0 -90"/>
                <a:gd name="f59" fmla="*/ f3 1 115"/>
                <a:gd name="f60" fmla="*/ f4 1 70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115"/>
                <a:gd name="f69" fmla="*/ f65 1 70"/>
                <a:gd name="f70" fmla="*/ 107 f66 1"/>
                <a:gd name="f71" fmla="*/ 13 f65 1"/>
                <a:gd name="f72" fmla="*/ 113 f66 1"/>
                <a:gd name="f73" fmla="*/ 34 f65 1"/>
                <a:gd name="f74" fmla="*/ 99 f66 1"/>
                <a:gd name="f75" fmla="*/ 22 f65 1"/>
                <a:gd name="f76" fmla="*/ 105 f66 1"/>
                <a:gd name="f77" fmla="*/ 46 f65 1"/>
                <a:gd name="f78" fmla="*/ 98 f66 1"/>
                <a:gd name="f79" fmla="*/ 57 f65 1"/>
                <a:gd name="f80" fmla="*/ 90 f66 1"/>
                <a:gd name="f81" fmla="*/ 50 f65 1"/>
                <a:gd name="f82" fmla="*/ 72 f66 1"/>
                <a:gd name="f83" fmla="*/ 28 f65 1"/>
                <a:gd name="f84" fmla="*/ 80 f66 1"/>
                <a:gd name="f85" fmla="*/ 42 f65 1"/>
                <a:gd name="f86" fmla="*/ 64 f65 1"/>
                <a:gd name="f87" fmla="*/ 64 f66 1"/>
                <a:gd name="f88" fmla="*/ 54 f65 1"/>
                <a:gd name="f89" fmla="*/ 26 f66 1"/>
                <a:gd name="f90" fmla="*/ 48 f65 1"/>
                <a:gd name="f91" fmla="*/ 0 f66 1"/>
                <a:gd name="f92" fmla="*/ 56 f65 1"/>
                <a:gd name="f93" fmla="+- f67 0 f1"/>
                <a:gd name="f94" fmla="*/ f70 1 115"/>
                <a:gd name="f95" fmla="*/ f71 1 70"/>
                <a:gd name="f96" fmla="*/ f72 1 115"/>
                <a:gd name="f97" fmla="*/ f73 1 70"/>
                <a:gd name="f98" fmla="*/ f74 1 115"/>
                <a:gd name="f99" fmla="*/ f75 1 70"/>
                <a:gd name="f100" fmla="*/ f76 1 115"/>
                <a:gd name="f101" fmla="*/ f77 1 70"/>
                <a:gd name="f102" fmla="*/ f78 1 115"/>
                <a:gd name="f103" fmla="*/ f79 1 70"/>
                <a:gd name="f104" fmla="*/ f80 1 115"/>
                <a:gd name="f105" fmla="*/ f81 1 70"/>
                <a:gd name="f106" fmla="*/ f82 1 115"/>
                <a:gd name="f107" fmla="*/ f83 1 70"/>
                <a:gd name="f108" fmla="*/ f84 1 115"/>
                <a:gd name="f109" fmla="*/ f85 1 70"/>
                <a:gd name="f110" fmla="*/ f86 1 70"/>
                <a:gd name="f111" fmla="*/ f87 1 115"/>
                <a:gd name="f112" fmla="*/ f88 1 70"/>
                <a:gd name="f113" fmla="*/ f89 1 115"/>
                <a:gd name="f114" fmla="*/ f90 1 70"/>
                <a:gd name="f115" fmla="*/ f91 1 115"/>
                <a:gd name="f116" fmla="*/ f92 1 70"/>
                <a:gd name="f117" fmla="*/ 0 1 f68"/>
                <a:gd name="f118" fmla="*/ f62 1 f68"/>
                <a:gd name="f119" fmla="*/ 0 1 f69"/>
                <a:gd name="f120" fmla="*/ f63 1 f69"/>
                <a:gd name="f121" fmla="*/ f94 1 f68"/>
                <a:gd name="f122" fmla="*/ f95 1 f69"/>
                <a:gd name="f123" fmla="*/ f96 1 f68"/>
                <a:gd name="f124" fmla="*/ f97 1 f69"/>
                <a:gd name="f125" fmla="*/ f98 1 f68"/>
                <a:gd name="f126" fmla="*/ f99 1 f69"/>
                <a:gd name="f127" fmla="*/ f100 1 f68"/>
                <a:gd name="f128" fmla="*/ f101 1 f69"/>
                <a:gd name="f129" fmla="*/ f102 1 f68"/>
                <a:gd name="f130" fmla="*/ f103 1 f69"/>
                <a:gd name="f131" fmla="*/ f104 1 f68"/>
                <a:gd name="f132" fmla="*/ f105 1 f69"/>
                <a:gd name="f133" fmla="*/ f106 1 f68"/>
                <a:gd name="f134" fmla="*/ f107 1 f69"/>
                <a:gd name="f135" fmla="*/ f108 1 f68"/>
                <a:gd name="f136" fmla="*/ f109 1 f69"/>
                <a:gd name="f137" fmla="*/ f110 1 f69"/>
                <a:gd name="f138" fmla="*/ f111 1 f68"/>
                <a:gd name="f139" fmla="*/ f112 1 f69"/>
                <a:gd name="f140" fmla="*/ f113 1 f68"/>
                <a:gd name="f141" fmla="*/ f114 1 f69"/>
                <a:gd name="f142" fmla="*/ f115 1 f68"/>
                <a:gd name="f143" fmla="*/ f116 1 f69"/>
                <a:gd name="f144" fmla="*/ f117 f59 1"/>
                <a:gd name="f145" fmla="*/ f118 f59 1"/>
                <a:gd name="f146" fmla="*/ f120 f60 1"/>
                <a:gd name="f147" fmla="*/ f119 f60 1"/>
                <a:gd name="f148" fmla="*/ f121 f59 1"/>
                <a:gd name="f149" fmla="*/ f122 f60 1"/>
                <a:gd name="f150" fmla="*/ f123 f59 1"/>
                <a:gd name="f151" fmla="*/ f124 f60 1"/>
                <a:gd name="f152" fmla="*/ f125 f59 1"/>
                <a:gd name="f153" fmla="*/ f126 f60 1"/>
                <a:gd name="f154" fmla="*/ f127 f59 1"/>
                <a:gd name="f155" fmla="*/ f128 f60 1"/>
                <a:gd name="f156" fmla="*/ f129 f59 1"/>
                <a:gd name="f157" fmla="*/ f130 f60 1"/>
                <a:gd name="f158" fmla="*/ f131 f59 1"/>
                <a:gd name="f159" fmla="*/ f132 f60 1"/>
                <a:gd name="f160" fmla="*/ f133 f59 1"/>
                <a:gd name="f161" fmla="*/ f134 f60 1"/>
                <a:gd name="f162" fmla="*/ f135 f59 1"/>
                <a:gd name="f163" fmla="*/ f136 f60 1"/>
                <a:gd name="f164" fmla="*/ f137 f60 1"/>
                <a:gd name="f165" fmla="*/ f138 f59 1"/>
                <a:gd name="f166" fmla="*/ f139 f60 1"/>
                <a:gd name="f167" fmla="*/ f140 f59 1"/>
                <a:gd name="f168" fmla="*/ f141 f60 1"/>
                <a:gd name="f169" fmla="*/ f142 f59 1"/>
                <a:gd name="f170" fmla="*/ f143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48" y="f149"/>
                </a:cxn>
                <a:cxn ang="f93">
                  <a:pos x="f150" y="f151"/>
                </a:cxn>
                <a:cxn ang="f93">
                  <a:pos x="f152" y="f153"/>
                </a:cxn>
                <a:cxn ang="f93">
                  <a:pos x="f154" y="f155"/>
                </a:cxn>
                <a:cxn ang="f93">
                  <a:pos x="f156" y="f157"/>
                </a:cxn>
                <a:cxn ang="f93">
                  <a:pos x="f158" y="f159"/>
                </a:cxn>
                <a:cxn ang="f93">
                  <a:pos x="f160" y="f161"/>
                </a:cxn>
                <a:cxn ang="f93">
                  <a:pos x="f162" y="f163"/>
                </a:cxn>
                <a:cxn ang="f93">
                  <a:pos x="f162" y="f164"/>
                </a:cxn>
                <a:cxn ang="f93">
                  <a:pos x="f165" y="f166"/>
                </a:cxn>
                <a:cxn ang="f93">
                  <a:pos x="f167" y="f168"/>
                </a:cxn>
                <a:cxn ang="f93">
                  <a:pos x="f169" y="f170"/>
                </a:cxn>
                <a:cxn ang="f93">
                  <a:pos x="f148" y="f149"/>
                </a:cxn>
              </a:cxnLst>
              <a:rect l="f144" t="f147" r="f145" b="f146"/>
              <a:pathLst>
                <a:path w="115" h="70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0" y="f15"/>
                    <a:pt x="f8" y="f16"/>
                    <a:pt x="f17" y="f18"/>
                  </a:cubicBezTo>
                  <a:cubicBezTo>
                    <a:pt x="f19" y="f15"/>
                    <a:pt x="f20" y="f21"/>
                    <a:pt x="f22" y="f23"/>
                  </a:cubicBezTo>
                  <a:cubicBezTo>
                    <a:pt x="f22" y="f24"/>
                    <a:pt x="f20" y="f25"/>
                    <a:pt x="f26" y="f27"/>
                  </a:cubicBezTo>
                  <a:cubicBezTo>
                    <a:pt x="f28" y="f27"/>
                    <a:pt x="f29" y="f30"/>
                    <a:pt x="f31" y="f24"/>
                  </a:cubicBezTo>
                  <a:cubicBezTo>
                    <a:pt x="f32" y="f33"/>
                    <a:pt x="f34" y="f14"/>
                    <a:pt x="f35" y="f36"/>
                  </a:cubicBezTo>
                  <a:cubicBezTo>
                    <a:pt x="f37" y="f38"/>
                    <a:pt x="f39" y="f21"/>
                    <a:pt x="f40" y="f41"/>
                  </a:cubicBezTo>
                  <a:cubicBezTo>
                    <a:pt x="f42" y="f24"/>
                    <a:pt x="f32" y="f43"/>
                    <a:pt x="f40" y="f44"/>
                  </a:cubicBezTo>
                  <a:cubicBezTo>
                    <a:pt x="f45" y="f7"/>
                    <a:pt x="f46" y="f47"/>
                    <a:pt x="f44" y="f30"/>
                  </a:cubicBezTo>
                  <a:cubicBezTo>
                    <a:pt x="f48" y="f49"/>
                    <a:pt x="f49" y="f50"/>
                    <a:pt x="f51" y="f52"/>
                  </a:cubicBezTo>
                  <a:cubicBezTo>
                    <a:pt x="f53" y="f24"/>
                    <a:pt x="f54" y="f55"/>
                    <a:pt x="f5" y="f25"/>
                  </a:cubicBezTo>
                  <a:cubicBezTo>
                    <a:pt x="f53" y="f56"/>
                    <a:pt x="f57" y="f5"/>
                    <a:pt x="f8" y="f9"/>
                  </a:cubicBezTo>
                  <a:close/>
                </a:path>
              </a:pathLst>
            </a:custGeom>
            <a:solidFill>
              <a:srgbClr val="F9C69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5" name="Freeform 104">
              <a:extLst>
                <a:ext uri="{FF2B5EF4-FFF2-40B4-BE49-F238E27FC236}">
                  <a16:creationId xmlns:a16="http://schemas.microsoft.com/office/drawing/2014/main" id="{579F6886-9415-FC04-CDDE-F6B00D76EE2E}"/>
                </a:ext>
              </a:extLst>
            </p:cNvPr>
            <p:cNvSpPr/>
            <p:nvPr/>
          </p:nvSpPr>
          <p:spPr>
            <a:xfrm>
              <a:off x="14130342" y="7200900"/>
              <a:ext cx="554034" cy="388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0"/>
                <a:gd name="f7" fmla="val 56"/>
                <a:gd name="f8" fmla="val 55"/>
                <a:gd name="f9" fmla="val 53"/>
                <a:gd name="f10" fmla="val 27"/>
                <a:gd name="f11" fmla="val 14"/>
                <a:gd name="f12" fmla="val 41"/>
                <a:gd name="f13" fmla="val 28"/>
                <a:gd name="f14" fmla="val 26"/>
                <a:gd name="f15" fmla="val 35"/>
                <a:gd name="f16" fmla="val 48"/>
                <a:gd name="f17" fmla="val 24"/>
                <a:gd name="f18" fmla="val 65"/>
                <a:gd name="f19" fmla="val 39"/>
                <a:gd name="f20" fmla="+- 0 0 -90"/>
                <a:gd name="f21" fmla="*/ f3 1 80"/>
                <a:gd name="f22" fmla="*/ f4 1 5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80"/>
                <a:gd name="f31" fmla="*/ f27 1 56"/>
                <a:gd name="f32" fmla="*/ 80 f28 1"/>
                <a:gd name="f33" fmla="*/ 55 f27 1"/>
                <a:gd name="f34" fmla="*/ 0 f28 1"/>
                <a:gd name="f35" fmla="*/ 56 f27 1"/>
                <a:gd name="f36" fmla="*/ 35 f28 1"/>
                <a:gd name="f37" fmla="*/ 0 f27 1"/>
                <a:gd name="f38" fmla="+- f29 0 f1"/>
                <a:gd name="f39" fmla="*/ f32 1 80"/>
                <a:gd name="f40" fmla="*/ f33 1 56"/>
                <a:gd name="f41" fmla="*/ f34 1 80"/>
                <a:gd name="f42" fmla="*/ f35 1 56"/>
                <a:gd name="f43" fmla="*/ f36 1 80"/>
                <a:gd name="f44" fmla="*/ f37 1 56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80" h="56">
                  <a:moveTo>
                    <a:pt x="f6" y="f8"/>
                  </a:moveTo>
                  <a:cubicBezTo>
                    <a:pt x="f9" y="f8"/>
                    <a:pt x="f10" y="f7"/>
                    <a:pt x="f5" y="f7"/>
                  </a:cubicBezTo>
                  <a:cubicBezTo>
                    <a:pt x="f11" y="f12"/>
                    <a:pt x="f13" y="f14"/>
                    <a:pt x="f15" y="f5"/>
                  </a:cubicBezTo>
                  <a:cubicBezTo>
                    <a:pt x="f16" y="f17"/>
                    <a:pt x="f18" y="f19"/>
                    <a:pt x="f6" y="f8"/>
                  </a:cubicBezTo>
                  <a:close/>
                </a:path>
              </a:pathLst>
            </a:custGeom>
            <a:solidFill>
              <a:srgbClr val="CEDC8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6" name="Freeform 105">
              <a:extLst>
                <a:ext uri="{FF2B5EF4-FFF2-40B4-BE49-F238E27FC236}">
                  <a16:creationId xmlns:a16="http://schemas.microsoft.com/office/drawing/2014/main" id="{C1B44C3C-5C58-51AE-A3F5-4C08649E1C85}"/>
                </a:ext>
              </a:extLst>
            </p:cNvPr>
            <p:cNvSpPr/>
            <p:nvPr/>
          </p:nvSpPr>
          <p:spPr>
            <a:xfrm>
              <a:off x="15813084" y="7546972"/>
              <a:ext cx="485775" cy="3190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46"/>
                <a:gd name="f8" fmla="val 69"/>
                <a:gd name="f9" fmla="val 42"/>
                <a:gd name="f10" fmla="val 47"/>
                <a:gd name="f11" fmla="val 41"/>
                <a:gd name="f12" fmla="val 26"/>
                <a:gd name="f13" fmla="val 43"/>
                <a:gd name="f14" fmla="val 4"/>
                <a:gd name="f15" fmla="val 12"/>
                <a:gd name="f16" fmla="val 32"/>
                <a:gd name="f17" fmla="val 6"/>
                <a:gd name="f18" fmla="val 19"/>
                <a:gd name="f19" fmla="val 7"/>
                <a:gd name="f20" fmla="val 11"/>
                <a:gd name="f21" fmla="val 9"/>
                <a:gd name="f22" fmla="val 14"/>
                <a:gd name="f23" fmla="val 37"/>
                <a:gd name="f24" fmla="val 21"/>
                <a:gd name="f25" fmla="val 49"/>
                <a:gd name="f26" fmla="val 61"/>
                <a:gd name="f27" fmla="val 30"/>
                <a:gd name="f28" fmla="val 63"/>
                <a:gd name="f29" fmla="val 34"/>
                <a:gd name="f30" fmla="val 35"/>
                <a:gd name="f31" fmla="+- 0 0 -90"/>
                <a:gd name="f32" fmla="*/ f3 1 70"/>
                <a:gd name="f33" fmla="*/ f4 1 46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70"/>
                <a:gd name="f42" fmla="*/ f38 1 46"/>
                <a:gd name="f43" fmla="*/ 69 f39 1"/>
                <a:gd name="f44" fmla="*/ 42 f38 1"/>
                <a:gd name="f45" fmla="*/ 4 f39 1"/>
                <a:gd name="f46" fmla="*/ 46 f38 1"/>
                <a:gd name="f47" fmla="*/ 0 f39 1"/>
                <a:gd name="f48" fmla="*/ 7 f38 1"/>
                <a:gd name="f49" fmla="*/ 26 f39 1"/>
                <a:gd name="f50" fmla="*/ 14 f38 1"/>
                <a:gd name="f51" fmla="*/ 61 f39 1"/>
                <a:gd name="f52" fmla="*/ 30 f38 1"/>
                <a:gd name="f53" fmla="+- f40 0 f1"/>
                <a:gd name="f54" fmla="*/ f43 1 70"/>
                <a:gd name="f55" fmla="*/ f44 1 46"/>
                <a:gd name="f56" fmla="*/ f45 1 70"/>
                <a:gd name="f57" fmla="*/ f46 1 46"/>
                <a:gd name="f58" fmla="*/ f47 1 70"/>
                <a:gd name="f59" fmla="*/ f48 1 46"/>
                <a:gd name="f60" fmla="*/ f49 1 70"/>
                <a:gd name="f61" fmla="*/ f50 1 46"/>
                <a:gd name="f62" fmla="*/ f51 1 70"/>
                <a:gd name="f63" fmla="*/ f52 1 46"/>
                <a:gd name="f64" fmla="*/ 0 1 f41"/>
                <a:gd name="f65" fmla="*/ f35 1 f41"/>
                <a:gd name="f66" fmla="*/ 0 1 f42"/>
                <a:gd name="f67" fmla="*/ f36 1 f42"/>
                <a:gd name="f68" fmla="*/ f54 1 f41"/>
                <a:gd name="f69" fmla="*/ f55 1 f42"/>
                <a:gd name="f70" fmla="*/ f56 1 f41"/>
                <a:gd name="f71" fmla="*/ f57 1 f42"/>
                <a:gd name="f72" fmla="*/ f58 1 f41"/>
                <a:gd name="f73" fmla="*/ f59 1 f42"/>
                <a:gd name="f74" fmla="*/ f60 1 f41"/>
                <a:gd name="f75" fmla="*/ f61 1 f42"/>
                <a:gd name="f76" fmla="*/ f62 1 f41"/>
                <a:gd name="f77" fmla="*/ f63 1 f42"/>
                <a:gd name="f78" fmla="*/ f64 f32 1"/>
                <a:gd name="f79" fmla="*/ f65 f32 1"/>
                <a:gd name="f80" fmla="*/ f67 f33 1"/>
                <a:gd name="f81" fmla="*/ f66 f33 1"/>
                <a:gd name="f82" fmla="*/ f68 f32 1"/>
                <a:gd name="f83" fmla="*/ f69 f33 1"/>
                <a:gd name="f84" fmla="*/ f70 f32 1"/>
                <a:gd name="f85" fmla="*/ f71 f33 1"/>
                <a:gd name="f86" fmla="*/ f72 f32 1"/>
                <a:gd name="f87" fmla="*/ f73 f33 1"/>
                <a:gd name="f88" fmla="*/ f74 f32 1"/>
                <a:gd name="f89" fmla="*/ f75 f33 1"/>
                <a:gd name="f90" fmla="*/ f76 f32 1"/>
                <a:gd name="f91" fmla="*/ f7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2" y="f83"/>
                </a:cxn>
                <a:cxn ang="f53">
                  <a:pos x="f84" y="f85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90" y="f91"/>
                </a:cxn>
                <a:cxn ang="f53">
                  <a:pos x="f82" y="f83"/>
                </a:cxn>
              </a:cxnLst>
              <a:rect l="f78" t="f81" r="f79" b="f80"/>
              <a:pathLst>
                <a:path w="70" h="46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15" y="f16"/>
                    <a:pt x="f17" y="f18"/>
                    <a:pt x="f5" y="f19"/>
                  </a:cubicBezTo>
                  <a:cubicBezTo>
                    <a:pt x="f20" y="f5"/>
                    <a:pt x="f18" y="f21"/>
                    <a:pt x="f12" y="f22"/>
                  </a:cubicBezTo>
                  <a:cubicBezTo>
                    <a:pt x="f23" y="f24"/>
                    <a:pt x="f25" y="f12"/>
                    <a:pt x="f26" y="f27"/>
                  </a:cubicBezTo>
                  <a:cubicBezTo>
                    <a:pt x="f26" y="f27"/>
                    <a:pt x="f26" y="f27"/>
                    <a:pt x="f26" y="f27"/>
                  </a:cubicBezTo>
                  <a:cubicBezTo>
                    <a:pt x="f28" y="f29"/>
                    <a:pt x="f6" y="f30"/>
                    <a:pt x="f8" y="f9"/>
                  </a:cubicBezTo>
                  <a:close/>
                </a:path>
              </a:pathLst>
            </a:custGeom>
            <a:solidFill>
              <a:srgbClr val="F6C0C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7" name="Freeform 106">
              <a:extLst>
                <a:ext uri="{FF2B5EF4-FFF2-40B4-BE49-F238E27FC236}">
                  <a16:creationId xmlns:a16="http://schemas.microsoft.com/office/drawing/2014/main" id="{B44CE320-8D8A-6ED3-2974-E048858E46E9}"/>
                </a:ext>
              </a:extLst>
            </p:cNvPr>
            <p:cNvSpPr/>
            <p:nvPr/>
          </p:nvSpPr>
          <p:spPr>
            <a:xfrm>
              <a:off x="15736888" y="7478713"/>
              <a:ext cx="500057" cy="2905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42"/>
                <a:gd name="f8" fmla="val 40"/>
                <a:gd name="f9" fmla="val 51"/>
                <a:gd name="f10" fmla="val 38"/>
                <a:gd name="f11" fmla="val 27"/>
                <a:gd name="f12" fmla="val 22"/>
                <a:gd name="f13" fmla="val 20"/>
                <a:gd name="f14" fmla="val 18"/>
                <a:gd name="f15" fmla="val 15"/>
                <a:gd name="f16" fmla="val 16"/>
                <a:gd name="f17" fmla="val 11"/>
                <a:gd name="f18" fmla="val 17"/>
                <a:gd name="f19" fmla="val 8"/>
                <a:gd name="f20" fmla="val 6"/>
                <a:gd name="f21" fmla="val 4"/>
                <a:gd name="f22" fmla="val 2"/>
                <a:gd name="f23" fmla="val 13"/>
                <a:gd name="f24" fmla="val 1"/>
                <a:gd name="f25" fmla="val 3"/>
                <a:gd name="f26" fmla="val 25"/>
                <a:gd name="f27" fmla="val 49"/>
                <a:gd name="f28" fmla="val 24"/>
                <a:gd name="f29" fmla="+- 0 0 -90"/>
                <a:gd name="f30" fmla="*/ f3 1 72"/>
                <a:gd name="f31" fmla="*/ f4 1 42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72"/>
                <a:gd name="f40" fmla="*/ f36 1 42"/>
                <a:gd name="f41" fmla="*/ 72 f37 1"/>
                <a:gd name="f42" fmla="*/ 40 f36 1"/>
                <a:gd name="f43" fmla="*/ 22 f37 1"/>
                <a:gd name="f44" fmla="*/ 20 f36 1"/>
                <a:gd name="f45" fmla="*/ 11 f37 1"/>
                <a:gd name="f46" fmla="*/ 17 f36 1"/>
                <a:gd name="f47" fmla="*/ 4 f37 1"/>
                <a:gd name="f48" fmla="*/ 16 f36 1"/>
                <a:gd name="f49" fmla="*/ 0 f37 1"/>
                <a:gd name="f50" fmla="*/ 8 f36 1"/>
                <a:gd name="f51" fmla="*/ 0 f36 1"/>
                <a:gd name="f52" fmla="+- f38 0 f1"/>
                <a:gd name="f53" fmla="*/ f41 1 72"/>
                <a:gd name="f54" fmla="*/ f42 1 42"/>
                <a:gd name="f55" fmla="*/ f43 1 72"/>
                <a:gd name="f56" fmla="*/ f44 1 42"/>
                <a:gd name="f57" fmla="*/ f45 1 72"/>
                <a:gd name="f58" fmla="*/ f46 1 42"/>
                <a:gd name="f59" fmla="*/ f47 1 72"/>
                <a:gd name="f60" fmla="*/ f48 1 42"/>
                <a:gd name="f61" fmla="*/ f49 1 72"/>
                <a:gd name="f62" fmla="*/ f50 1 42"/>
                <a:gd name="f63" fmla="*/ f51 1 42"/>
                <a:gd name="f64" fmla="*/ 0 1 f39"/>
                <a:gd name="f65" fmla="*/ f33 1 f39"/>
                <a:gd name="f66" fmla="*/ 0 1 f40"/>
                <a:gd name="f67" fmla="*/ f34 1 f40"/>
                <a:gd name="f68" fmla="*/ f53 1 f39"/>
                <a:gd name="f69" fmla="*/ f54 1 f40"/>
                <a:gd name="f70" fmla="*/ f55 1 f39"/>
                <a:gd name="f71" fmla="*/ f56 1 f40"/>
                <a:gd name="f72" fmla="*/ f57 1 f39"/>
                <a:gd name="f73" fmla="*/ f58 1 f40"/>
                <a:gd name="f74" fmla="*/ f59 1 f39"/>
                <a:gd name="f75" fmla="*/ f60 1 f40"/>
                <a:gd name="f76" fmla="*/ f61 1 f39"/>
                <a:gd name="f77" fmla="*/ f62 1 f40"/>
                <a:gd name="f78" fmla="*/ f63 1 f40"/>
                <a:gd name="f79" fmla="*/ f64 f30 1"/>
                <a:gd name="f80" fmla="*/ f65 f30 1"/>
                <a:gd name="f81" fmla="*/ f67 f31 1"/>
                <a:gd name="f82" fmla="*/ f66 f31 1"/>
                <a:gd name="f83" fmla="*/ f68 f30 1"/>
                <a:gd name="f84" fmla="*/ f69 f31 1"/>
                <a:gd name="f85" fmla="*/ f70 f30 1"/>
                <a:gd name="f86" fmla="*/ f71 f31 1"/>
                <a:gd name="f87" fmla="*/ f72 f30 1"/>
                <a:gd name="f88" fmla="*/ f73 f31 1"/>
                <a:gd name="f89" fmla="*/ f74 f30 1"/>
                <a:gd name="f90" fmla="*/ f75 f31 1"/>
                <a:gd name="f91" fmla="*/ f76 f30 1"/>
                <a:gd name="f92" fmla="*/ f77 f31 1"/>
                <a:gd name="f93" fmla="*/ f7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89" y="f90"/>
                </a:cxn>
                <a:cxn ang="f52">
                  <a:pos x="f91" y="f92"/>
                </a:cxn>
                <a:cxn ang="f52">
                  <a:pos x="f91" y="f93"/>
                </a:cxn>
                <a:cxn ang="f52">
                  <a:pos x="f83" y="f84"/>
                </a:cxn>
              </a:cxnLst>
              <a:rect l="f79" t="f82" r="f80" b="f81"/>
              <a:pathLst>
                <a:path w="72" h="42">
                  <a:moveTo>
                    <a:pt x="f6" y="f8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4"/>
                    <a:pt x="f15" y="f16"/>
                    <a:pt x="f17" y="f18"/>
                  </a:cubicBezTo>
                  <a:cubicBezTo>
                    <a:pt x="f19" y="f16"/>
                    <a:pt x="f20" y="f16"/>
                    <a:pt x="f21" y="f16"/>
                  </a:cubicBezTo>
                  <a:cubicBezTo>
                    <a:pt x="f21" y="f16"/>
                    <a:pt x="f21" y="f16"/>
                    <a:pt x="f21" y="f16"/>
                  </a:cubicBezTo>
                  <a:cubicBezTo>
                    <a:pt x="f22" y="f23"/>
                    <a:pt x="f24" y="f17"/>
                    <a:pt x="f5" y="f19"/>
                  </a:cubicBezTo>
                  <a:cubicBezTo>
                    <a:pt x="f5" y="f20"/>
                    <a:pt x="f5" y="f25"/>
                    <a:pt x="f5" y="f5"/>
                  </a:cubicBezTo>
                  <a:cubicBezTo>
                    <a:pt x="f26" y="f23"/>
                    <a:pt x="f27" y="f28"/>
                    <a:pt x="f6" y="f8"/>
                  </a:cubicBezTo>
                  <a:close/>
                </a:path>
              </a:pathLst>
            </a:custGeom>
            <a:solidFill>
              <a:srgbClr val="F6D3A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8" name="Freeform 107">
              <a:extLst>
                <a:ext uri="{FF2B5EF4-FFF2-40B4-BE49-F238E27FC236}">
                  <a16:creationId xmlns:a16="http://schemas.microsoft.com/office/drawing/2014/main" id="{C4C01BAE-2FD7-407A-FC65-5F226AB9E75B}"/>
                </a:ext>
              </a:extLst>
            </p:cNvPr>
            <p:cNvSpPr/>
            <p:nvPr/>
          </p:nvSpPr>
          <p:spPr>
            <a:xfrm>
              <a:off x="15127284" y="7818440"/>
              <a:ext cx="339727" cy="200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28"/>
                <a:gd name="f8" fmla="val 22"/>
                <a:gd name="f9" fmla="val 32"/>
                <a:gd name="f10" fmla="val 21"/>
                <a:gd name="f11" fmla="val 15"/>
                <a:gd name="f12" fmla="val 29"/>
                <a:gd name="f13" fmla="val 17"/>
                <a:gd name="f14" fmla="val 36"/>
                <a:gd name="f15" fmla="val 1"/>
                <a:gd name="f16" fmla="+- 0 0 -90"/>
                <a:gd name="f17" fmla="*/ f3 1 49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49"/>
                <a:gd name="f27" fmla="*/ f23 1 28"/>
                <a:gd name="f28" fmla="*/ 49 f24 1"/>
                <a:gd name="f29" fmla="*/ 22 f23 1"/>
                <a:gd name="f30" fmla="*/ 0 f24 1"/>
                <a:gd name="f31" fmla="*/ 17 f23 1"/>
                <a:gd name="f32" fmla="+- f25 0 f1"/>
                <a:gd name="f33" fmla="*/ f28 1 49"/>
                <a:gd name="f34" fmla="*/ f29 1 29"/>
                <a:gd name="f35" fmla="*/ f30 1 49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49" h="28">
                  <a:moveTo>
                    <a:pt x="f6" y="f8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2" y="f5"/>
                    <a:pt x="f14" y="f15"/>
                    <a:pt x="f6" y="f8"/>
                  </a:cubicBezTo>
                  <a:close/>
                </a:path>
              </a:pathLst>
            </a:custGeom>
            <a:solidFill>
              <a:srgbClr val="D2E2B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9" name="Freeform 108">
              <a:extLst>
                <a:ext uri="{FF2B5EF4-FFF2-40B4-BE49-F238E27FC236}">
                  <a16:creationId xmlns:a16="http://schemas.microsoft.com/office/drawing/2014/main" id="{306347BC-F831-3C1C-C928-65B8396E52E8}"/>
                </a:ext>
              </a:extLst>
            </p:cNvPr>
            <p:cNvSpPr/>
            <p:nvPr/>
          </p:nvSpPr>
          <p:spPr>
            <a:xfrm>
              <a:off x="15405097" y="7256458"/>
              <a:ext cx="228600" cy="1317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19"/>
                <a:gd name="f8" fmla="val 11"/>
                <a:gd name="f9" fmla="val 4"/>
                <a:gd name="f10" fmla="val 18"/>
                <a:gd name="f11" fmla="val 9"/>
                <a:gd name="f12" fmla="val 25"/>
                <a:gd name="f13" fmla="val 14"/>
                <a:gd name="f14" fmla="val 13"/>
                <a:gd name="f15" fmla="val 15"/>
                <a:gd name="f16" fmla="val 1"/>
                <a:gd name="f17" fmla="val 7"/>
                <a:gd name="f18" fmla="val 3"/>
                <a:gd name="f19" fmla="+- 0 0 -90"/>
                <a:gd name="f20" fmla="*/ f3 1 33"/>
                <a:gd name="f21" fmla="*/ f4 1 19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3"/>
                <a:gd name="f30" fmla="*/ f26 1 19"/>
                <a:gd name="f31" fmla="*/ 11 f27 1"/>
                <a:gd name="f32" fmla="*/ 4 f26 1"/>
                <a:gd name="f33" fmla="*/ 33 f27 1"/>
                <a:gd name="f34" fmla="*/ 19 f26 1"/>
                <a:gd name="f35" fmla="*/ 0 f27 1"/>
                <a:gd name="f36" fmla="*/ 0 f26 1"/>
                <a:gd name="f37" fmla="+- f28 0 f1"/>
                <a:gd name="f38" fmla="*/ f31 1 33"/>
                <a:gd name="f39" fmla="*/ f32 1 19"/>
                <a:gd name="f40" fmla="*/ f33 1 33"/>
                <a:gd name="f41" fmla="*/ f34 1 19"/>
                <a:gd name="f42" fmla="*/ f35 1 33"/>
                <a:gd name="f43" fmla="*/ f36 1 19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33" h="19">
                  <a:moveTo>
                    <a:pt x="f8" y="f9"/>
                  </a:moveTo>
                  <a:cubicBezTo>
                    <a:pt x="f10" y="f11"/>
                    <a:pt x="f12" y="f13"/>
                    <a:pt x="f6" y="f7"/>
                  </a:cubicBezTo>
                  <a:cubicBezTo>
                    <a:pt x="f14" y="f15"/>
                    <a:pt x="f9" y="f11"/>
                    <a:pt x="f5" y="f5"/>
                  </a:cubicBezTo>
                  <a:cubicBezTo>
                    <a:pt x="f9" y="f16"/>
                    <a:pt x="f17" y="f18"/>
                    <a:pt x="f8" y="f9"/>
                  </a:cubicBezTo>
                  <a:close/>
                </a:path>
              </a:pathLst>
            </a:custGeom>
            <a:solidFill>
              <a:srgbClr val="B3986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0" name="Freeform 109">
              <a:extLst>
                <a:ext uri="{FF2B5EF4-FFF2-40B4-BE49-F238E27FC236}">
                  <a16:creationId xmlns:a16="http://schemas.microsoft.com/office/drawing/2014/main" id="{72C1E114-D54A-C747-ADFE-87EDFCC06921}"/>
                </a:ext>
              </a:extLst>
            </p:cNvPr>
            <p:cNvSpPr/>
            <p:nvPr/>
          </p:nvSpPr>
          <p:spPr>
            <a:xfrm>
              <a:off x="16229008" y="7754934"/>
              <a:ext cx="166685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2"/>
                <a:gd name="f8" fmla="val 9"/>
                <a:gd name="f9" fmla="val 6"/>
                <a:gd name="f10" fmla="val 8"/>
                <a:gd name="f11" fmla="val 1"/>
                <a:gd name="f12" fmla="val 10"/>
                <a:gd name="f13" fmla="val 2"/>
                <a:gd name="f14" fmla="val 18"/>
                <a:gd name="f15" fmla="val 19"/>
                <a:gd name="f16" fmla="val 14"/>
                <a:gd name="f17" fmla="+- 0 0 -90"/>
                <a:gd name="f18" fmla="*/ f3 1 24"/>
                <a:gd name="f19" fmla="*/ f4 1 12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12"/>
                <a:gd name="f29" fmla="*/ 9 f25 1"/>
                <a:gd name="f30" fmla="*/ 12 f24 1"/>
                <a:gd name="f31" fmla="*/ 1 f25 1"/>
                <a:gd name="f32" fmla="*/ 0 f24 1"/>
                <a:gd name="f33" fmla="*/ 24 f25 1"/>
                <a:gd name="f34" fmla="+- f26 0 f1"/>
                <a:gd name="f35" fmla="*/ f29 1 24"/>
                <a:gd name="f36" fmla="*/ f30 1 12"/>
                <a:gd name="f37" fmla="*/ f31 1 24"/>
                <a:gd name="f38" fmla="*/ f32 1 12"/>
                <a:gd name="f39" fmla="*/ f33 1 24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7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7" y="f54"/>
                </a:cxn>
                <a:cxn ang="f34">
                  <a:pos x="f53" y="f54"/>
                </a:cxn>
              </a:cxnLst>
              <a:rect l="f49" t="f52" r="f50" b="f51"/>
              <a:pathLst>
                <a:path w="24" h="12">
                  <a:moveTo>
                    <a:pt x="f8" y="f7"/>
                  </a:moveTo>
                  <a:cubicBezTo>
                    <a:pt x="f9" y="f10"/>
                    <a:pt x="f5" y="f9"/>
                    <a:pt x="f11" y="f5"/>
                  </a:cubicBezTo>
                  <a:cubicBezTo>
                    <a:pt x="f12" y="f13"/>
                    <a:pt x="f14" y="f9"/>
                    <a:pt x="f6" y="f7"/>
                  </a:cubicBezTo>
                  <a:cubicBezTo>
                    <a:pt x="f15" y="f7"/>
                    <a:pt x="f16" y="f7"/>
                    <a:pt x="f8" y="f7"/>
                  </a:cubicBezTo>
                  <a:close/>
                </a:path>
              </a:pathLst>
            </a:custGeom>
            <a:solidFill>
              <a:srgbClr val="F6D3A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1" name="Freeform 110">
              <a:extLst>
                <a:ext uri="{FF2B5EF4-FFF2-40B4-BE49-F238E27FC236}">
                  <a16:creationId xmlns:a16="http://schemas.microsoft.com/office/drawing/2014/main" id="{E59D5EB5-35B5-E906-477F-960221E5BBB4}"/>
                </a:ext>
              </a:extLst>
            </p:cNvPr>
            <p:cNvSpPr/>
            <p:nvPr/>
          </p:nvSpPr>
          <p:spPr>
            <a:xfrm>
              <a:off x="13354053" y="7666036"/>
              <a:ext cx="712783" cy="560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"/>
                <a:gd name="f7" fmla="val 81"/>
                <a:gd name="f8" fmla="val 41"/>
                <a:gd name="f9" fmla="val 14"/>
                <a:gd name="f10" fmla="val 30"/>
                <a:gd name="f11" fmla="val 26"/>
                <a:gd name="f12" fmla="val 17"/>
                <a:gd name="f13" fmla="val 44"/>
                <a:gd name="f14" fmla="val 53"/>
                <a:gd name="f15" fmla="val 12"/>
                <a:gd name="f16" fmla="val 48"/>
                <a:gd name="f17" fmla="val 4"/>
                <a:gd name="f18" fmla="val 66"/>
                <a:gd name="f19" fmla="val 9"/>
                <a:gd name="f20" fmla="val 85"/>
                <a:gd name="f21" fmla="val 97"/>
                <a:gd name="f22" fmla="val 93"/>
                <a:gd name="f23" fmla="val 19"/>
                <a:gd name="f24" fmla="val 88"/>
                <a:gd name="f25" fmla="val 8"/>
                <a:gd name="f26" fmla="val 83"/>
                <a:gd name="f27" fmla="val 15"/>
                <a:gd name="f28" fmla="val 99"/>
                <a:gd name="f29" fmla="val 40"/>
                <a:gd name="f30" fmla="val 98"/>
                <a:gd name="f31" fmla="val 61"/>
                <a:gd name="f32" fmla="val 87"/>
                <a:gd name="f33" fmla="val 86"/>
                <a:gd name="f34" fmla="val 42"/>
                <a:gd name="f35" fmla="val 80"/>
                <a:gd name="f36" fmla="val 35"/>
                <a:gd name="f37" fmla="val 77"/>
                <a:gd name="f38" fmla="val 32"/>
                <a:gd name="f39" fmla="val 73"/>
                <a:gd name="f40" fmla="val 28"/>
                <a:gd name="f41" fmla="val 68"/>
                <a:gd name="f42" fmla="val 31"/>
                <a:gd name="f43" fmla="val 64"/>
                <a:gd name="f44" fmla="val 34"/>
                <a:gd name="f45" fmla="val 38"/>
                <a:gd name="f46" fmla="val 67"/>
                <a:gd name="f47" fmla="val 74"/>
                <a:gd name="f48" fmla="val 72"/>
                <a:gd name="f49" fmla="val 63"/>
                <a:gd name="f50" fmla="val 49"/>
                <a:gd name="f51" fmla="val 78"/>
                <a:gd name="f52" fmla="val 51"/>
                <a:gd name="f53" fmla="val 58"/>
                <a:gd name="f54" fmla="val 46"/>
                <a:gd name="f55" fmla="val 39"/>
                <a:gd name="f56" fmla="val 43"/>
                <a:gd name="f57" fmla="val 33"/>
                <a:gd name="f58" fmla="val 50"/>
                <a:gd name="f59" fmla="val 56"/>
                <a:gd name="f60" fmla="val 69"/>
                <a:gd name="f61" fmla="val 79"/>
                <a:gd name="f62" fmla="val 24"/>
                <a:gd name="f63" fmla="val 23"/>
                <a:gd name="f64" fmla="val 25"/>
                <a:gd name="f65" fmla="val 54"/>
                <a:gd name="f66" fmla="val 16"/>
                <a:gd name="f67" fmla="val 62"/>
                <a:gd name="f68" fmla="val 13"/>
                <a:gd name="f69" fmla="val 70"/>
                <a:gd name="f70" fmla="val 3"/>
                <a:gd name="f71" fmla="val 2"/>
                <a:gd name="f72" fmla="+- 0 0 -90"/>
                <a:gd name="f73" fmla="*/ f3 1 103"/>
                <a:gd name="f74" fmla="*/ f4 1 81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103"/>
                <a:gd name="f83" fmla="*/ f79 1 81"/>
                <a:gd name="f84" fmla="*/ 0 f80 1"/>
                <a:gd name="f85" fmla="*/ 41 f79 1"/>
                <a:gd name="f86" fmla="*/ 44 f80 1"/>
                <a:gd name="f87" fmla="*/ 14 f79 1"/>
                <a:gd name="f88" fmla="*/ 53 f80 1"/>
                <a:gd name="f89" fmla="*/ 0 f79 1"/>
                <a:gd name="f90" fmla="*/ 97 f80 1"/>
                <a:gd name="f91" fmla="*/ 83 f80 1"/>
                <a:gd name="f92" fmla="*/ 15 f79 1"/>
                <a:gd name="f93" fmla="*/ 98 f80 1"/>
                <a:gd name="f94" fmla="*/ 61 f79 1"/>
                <a:gd name="f95" fmla="*/ 80 f80 1"/>
                <a:gd name="f96" fmla="*/ 35 f79 1"/>
                <a:gd name="f97" fmla="*/ 68 f80 1"/>
                <a:gd name="f98" fmla="*/ 31 f79 1"/>
                <a:gd name="f99" fmla="*/ 66 f80 1"/>
                <a:gd name="f100" fmla="*/ 42 f79 1"/>
                <a:gd name="f101" fmla="*/ 63 f80 1"/>
                <a:gd name="f102" fmla="*/ 74 f79 1"/>
                <a:gd name="f103" fmla="*/ 46 f80 1"/>
                <a:gd name="f104" fmla="*/ 49 f79 1"/>
                <a:gd name="f105" fmla="*/ 39 f80 1"/>
                <a:gd name="f106" fmla="*/ 43 f79 1"/>
                <a:gd name="f107" fmla="*/ 63 f79 1"/>
                <a:gd name="f108" fmla="*/ 33 f80 1"/>
                <a:gd name="f109" fmla="*/ 80 f79 1"/>
                <a:gd name="f110" fmla="*/ 24 f80 1"/>
                <a:gd name="f111" fmla="*/ 66 f79 1"/>
                <a:gd name="f112" fmla="*/ 17 f80 1"/>
                <a:gd name="f113" fmla="*/ 50 f79 1"/>
                <a:gd name="f114" fmla="*/ 13 f80 1"/>
                <a:gd name="f115" fmla="*/ 70 f79 1"/>
                <a:gd name="f116" fmla="+- f81 0 f1"/>
                <a:gd name="f117" fmla="*/ f84 1 103"/>
                <a:gd name="f118" fmla="*/ f85 1 81"/>
                <a:gd name="f119" fmla="*/ f86 1 103"/>
                <a:gd name="f120" fmla="*/ f87 1 81"/>
                <a:gd name="f121" fmla="*/ f88 1 103"/>
                <a:gd name="f122" fmla="*/ f89 1 81"/>
                <a:gd name="f123" fmla="*/ f90 1 103"/>
                <a:gd name="f124" fmla="*/ f91 1 103"/>
                <a:gd name="f125" fmla="*/ f92 1 81"/>
                <a:gd name="f126" fmla="*/ f93 1 103"/>
                <a:gd name="f127" fmla="*/ f94 1 81"/>
                <a:gd name="f128" fmla="*/ f95 1 103"/>
                <a:gd name="f129" fmla="*/ f96 1 81"/>
                <a:gd name="f130" fmla="*/ f97 1 103"/>
                <a:gd name="f131" fmla="*/ f98 1 81"/>
                <a:gd name="f132" fmla="*/ f99 1 103"/>
                <a:gd name="f133" fmla="*/ f100 1 81"/>
                <a:gd name="f134" fmla="*/ f101 1 103"/>
                <a:gd name="f135" fmla="*/ f102 1 81"/>
                <a:gd name="f136" fmla="*/ f103 1 103"/>
                <a:gd name="f137" fmla="*/ f104 1 81"/>
                <a:gd name="f138" fmla="*/ f105 1 103"/>
                <a:gd name="f139" fmla="*/ f106 1 81"/>
                <a:gd name="f140" fmla="*/ f107 1 81"/>
                <a:gd name="f141" fmla="*/ f108 1 103"/>
                <a:gd name="f142" fmla="*/ f109 1 81"/>
                <a:gd name="f143" fmla="*/ f110 1 103"/>
                <a:gd name="f144" fmla="*/ f111 1 81"/>
                <a:gd name="f145" fmla="*/ f112 1 103"/>
                <a:gd name="f146" fmla="*/ f113 1 81"/>
                <a:gd name="f147" fmla="*/ f114 1 103"/>
                <a:gd name="f148" fmla="*/ f115 1 81"/>
                <a:gd name="f149" fmla="*/ 0 1 f82"/>
                <a:gd name="f150" fmla="*/ f76 1 f82"/>
                <a:gd name="f151" fmla="*/ 0 1 f83"/>
                <a:gd name="f152" fmla="*/ f77 1 f83"/>
                <a:gd name="f153" fmla="*/ f117 1 f82"/>
                <a:gd name="f154" fmla="*/ f118 1 f83"/>
                <a:gd name="f155" fmla="*/ f119 1 f82"/>
                <a:gd name="f156" fmla="*/ f120 1 f83"/>
                <a:gd name="f157" fmla="*/ f121 1 f82"/>
                <a:gd name="f158" fmla="*/ f122 1 f83"/>
                <a:gd name="f159" fmla="*/ f123 1 f82"/>
                <a:gd name="f160" fmla="*/ f124 1 f82"/>
                <a:gd name="f161" fmla="*/ f125 1 f83"/>
                <a:gd name="f162" fmla="*/ f126 1 f82"/>
                <a:gd name="f163" fmla="*/ f127 1 f83"/>
                <a:gd name="f164" fmla="*/ f128 1 f82"/>
                <a:gd name="f165" fmla="*/ f129 1 f83"/>
                <a:gd name="f166" fmla="*/ f130 1 f82"/>
                <a:gd name="f167" fmla="*/ f131 1 f83"/>
                <a:gd name="f168" fmla="*/ f132 1 f82"/>
                <a:gd name="f169" fmla="*/ f133 1 f83"/>
                <a:gd name="f170" fmla="*/ f134 1 f82"/>
                <a:gd name="f171" fmla="*/ f135 1 f83"/>
                <a:gd name="f172" fmla="*/ f136 1 f82"/>
                <a:gd name="f173" fmla="*/ f137 1 f83"/>
                <a:gd name="f174" fmla="*/ f138 1 f82"/>
                <a:gd name="f175" fmla="*/ f139 1 f83"/>
                <a:gd name="f176" fmla="*/ f140 1 f83"/>
                <a:gd name="f177" fmla="*/ f141 1 f82"/>
                <a:gd name="f178" fmla="*/ f142 1 f83"/>
                <a:gd name="f179" fmla="*/ f143 1 f82"/>
                <a:gd name="f180" fmla="*/ f144 1 f83"/>
                <a:gd name="f181" fmla="*/ f145 1 f82"/>
                <a:gd name="f182" fmla="*/ f146 1 f83"/>
                <a:gd name="f183" fmla="*/ f147 1 f82"/>
                <a:gd name="f184" fmla="*/ f148 1 f83"/>
                <a:gd name="f185" fmla="*/ f149 f73 1"/>
                <a:gd name="f186" fmla="*/ f150 f73 1"/>
                <a:gd name="f187" fmla="*/ f152 f74 1"/>
                <a:gd name="f188" fmla="*/ f151 f74 1"/>
                <a:gd name="f189" fmla="*/ f153 f73 1"/>
                <a:gd name="f190" fmla="*/ f154 f74 1"/>
                <a:gd name="f191" fmla="*/ f155 f73 1"/>
                <a:gd name="f192" fmla="*/ f156 f74 1"/>
                <a:gd name="f193" fmla="*/ f157 f73 1"/>
                <a:gd name="f194" fmla="*/ f158 f74 1"/>
                <a:gd name="f195" fmla="*/ f159 f73 1"/>
                <a:gd name="f196" fmla="*/ f160 f73 1"/>
                <a:gd name="f197" fmla="*/ f161 f74 1"/>
                <a:gd name="f198" fmla="*/ f162 f73 1"/>
                <a:gd name="f199" fmla="*/ f163 f74 1"/>
                <a:gd name="f200" fmla="*/ f164 f73 1"/>
                <a:gd name="f201" fmla="*/ f165 f74 1"/>
                <a:gd name="f202" fmla="*/ f166 f73 1"/>
                <a:gd name="f203" fmla="*/ f167 f74 1"/>
                <a:gd name="f204" fmla="*/ f168 f73 1"/>
                <a:gd name="f205" fmla="*/ f169 f74 1"/>
                <a:gd name="f206" fmla="*/ f170 f73 1"/>
                <a:gd name="f207" fmla="*/ f171 f74 1"/>
                <a:gd name="f208" fmla="*/ f172 f73 1"/>
                <a:gd name="f209" fmla="*/ f173 f74 1"/>
                <a:gd name="f210" fmla="*/ f174 f73 1"/>
                <a:gd name="f211" fmla="*/ f175 f74 1"/>
                <a:gd name="f212" fmla="*/ f176 f74 1"/>
                <a:gd name="f213" fmla="*/ f177 f73 1"/>
                <a:gd name="f214" fmla="*/ f178 f74 1"/>
                <a:gd name="f215" fmla="*/ f179 f73 1"/>
                <a:gd name="f216" fmla="*/ f180 f74 1"/>
                <a:gd name="f217" fmla="*/ f181 f73 1"/>
                <a:gd name="f218" fmla="*/ f182 f74 1"/>
                <a:gd name="f219" fmla="*/ f183 f73 1"/>
                <a:gd name="f220" fmla="*/ f1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6">
                  <a:pos x="f189" y="f190"/>
                </a:cxn>
                <a:cxn ang="f116">
                  <a:pos x="f191" y="f192"/>
                </a:cxn>
                <a:cxn ang="f116">
                  <a:pos x="f193" y="f194"/>
                </a:cxn>
                <a:cxn ang="f116">
                  <a:pos x="f195" y="f192"/>
                </a:cxn>
                <a:cxn ang="f116">
                  <a:pos x="f196" y="f197"/>
                </a:cxn>
                <a:cxn ang="f116">
                  <a:pos x="f198" y="f199"/>
                </a:cxn>
                <a:cxn ang="f116">
                  <a:pos x="f200" y="f201"/>
                </a:cxn>
                <a:cxn ang="f116">
                  <a:pos x="f202" y="f203"/>
                </a:cxn>
                <a:cxn ang="f116">
                  <a:pos x="f204" y="f205"/>
                </a:cxn>
                <a:cxn ang="f116">
                  <a:pos x="f206" y="f207"/>
                </a:cxn>
                <a:cxn ang="f116">
                  <a:pos x="f208" y="f209"/>
                </a:cxn>
                <a:cxn ang="f116">
                  <a:pos x="f210" y="f211"/>
                </a:cxn>
                <a:cxn ang="f116">
                  <a:pos x="f210" y="f212"/>
                </a:cxn>
                <a:cxn ang="f116">
                  <a:pos x="f213" y="f214"/>
                </a:cxn>
                <a:cxn ang="f116">
                  <a:pos x="f215" y="f216"/>
                </a:cxn>
                <a:cxn ang="f116">
                  <a:pos x="f217" y="f218"/>
                </a:cxn>
                <a:cxn ang="f116">
                  <a:pos x="f219" y="f220"/>
                </a:cxn>
                <a:cxn ang="f116">
                  <a:pos x="f189" y="f190"/>
                </a:cxn>
              </a:cxnLst>
              <a:rect l="f185" t="f188" r="f186" b="f187"/>
              <a:pathLst>
                <a:path w="103" h="81">
                  <a:moveTo>
                    <a:pt x="f5" y="f8"/>
                  </a:moveTo>
                  <a:cubicBezTo>
                    <a:pt x="f9" y="f10"/>
                    <a:pt x="f11" y="f12"/>
                    <a:pt x="f13" y="f9"/>
                  </a:cubicBezTo>
                  <a:cubicBezTo>
                    <a:pt x="f14" y="f15"/>
                    <a:pt x="f16" y="f17"/>
                    <a:pt x="f14" y="f5"/>
                  </a:cubicBezTo>
                  <a:cubicBezTo>
                    <a:pt x="f18" y="f19"/>
                    <a:pt x="f20" y="f5"/>
                    <a:pt x="f21" y="f9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11"/>
                    <a:pt x="f6" y="f29"/>
                    <a:pt x="f30" y="f31"/>
                  </a:cubicBezTo>
                  <a:cubicBezTo>
                    <a:pt x="f32" y="f14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18" y="f45"/>
                    <a:pt x="f18" y="f34"/>
                  </a:cubicBezTo>
                  <a:cubicBezTo>
                    <a:pt x="f46" y="f14"/>
                    <a:pt x="f47" y="f48"/>
                    <a:pt x="f49" y="f47"/>
                  </a:cubicBezTo>
                  <a:cubicBezTo>
                    <a:pt x="f50" y="f51"/>
                    <a:pt x="f52" y="f53"/>
                    <a:pt x="f54" y="f50"/>
                  </a:cubicBezTo>
                  <a:cubicBezTo>
                    <a:pt x="f13" y="f54"/>
                    <a:pt x="f13" y="f34"/>
                    <a:pt x="f55" y="f56"/>
                  </a:cubicBezTo>
                  <a:cubicBezTo>
                    <a:pt x="f57" y="f58"/>
                    <a:pt x="f29" y="f59"/>
                    <a:pt x="f55" y="f49"/>
                  </a:cubicBezTo>
                  <a:cubicBezTo>
                    <a:pt x="f55" y="f60"/>
                    <a:pt x="f34" y="f61"/>
                    <a:pt x="f57" y="f35"/>
                  </a:cubicBezTo>
                  <a:cubicBezTo>
                    <a:pt x="f11" y="f7"/>
                    <a:pt x="f11" y="f48"/>
                    <a:pt x="f62" y="f18"/>
                  </a:cubicBezTo>
                  <a:cubicBezTo>
                    <a:pt x="f63" y="f31"/>
                    <a:pt x="f64" y="f65"/>
                    <a:pt x="f12" y="f58"/>
                  </a:cubicBezTo>
                  <a:cubicBezTo>
                    <a:pt x="f66" y="f59"/>
                    <a:pt x="f27" y="f67"/>
                    <a:pt x="f68" y="f69"/>
                  </a:cubicBezTo>
                  <a:cubicBezTo>
                    <a:pt x="f70" y="f31"/>
                    <a:pt x="f71" y="f52"/>
                    <a:pt x="f5" y="f8"/>
                  </a:cubicBezTo>
                  <a:close/>
                </a:path>
              </a:pathLst>
            </a:custGeom>
            <a:solidFill>
              <a:srgbClr val="F9C59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3">
            <a:extLst>
              <a:ext uri="{FF2B5EF4-FFF2-40B4-BE49-F238E27FC236}">
                <a16:creationId xmlns:a16="http://schemas.microsoft.com/office/drawing/2014/main" id="{383C4C27-349C-E91A-5CE6-9C468A989653}"/>
              </a:ext>
            </a:extLst>
          </p:cNvPr>
          <p:cNvSpPr/>
          <p:nvPr/>
        </p:nvSpPr>
        <p:spPr>
          <a:xfrm>
            <a:off x="9458325" y="7629525"/>
            <a:ext cx="8172450" cy="197167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CC017"/>
          </a:solidFill>
          <a:ln w="25402" cap="flat">
            <a:solidFill>
              <a:srgbClr val="AD8C0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EEA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" name="Google Shape;2424;p84">
            <a:extLst>
              <a:ext uri="{FF2B5EF4-FFF2-40B4-BE49-F238E27FC236}">
                <a16:creationId xmlns:a16="http://schemas.microsoft.com/office/drawing/2014/main" id="{F6B47374-D871-7E0C-D999-DB595B91A2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116945" y="4614336"/>
            <a:ext cx="15036795" cy="1699503"/>
          </a:xfrm>
        </p:spPr>
        <p:txBody>
          <a:bodyPr/>
          <a:lstStyle/>
          <a:p>
            <a:pPr lvl="0"/>
            <a:r>
              <a:rPr lang="fa-IR" sz="20800" dirty="0">
                <a:solidFill>
                  <a:srgbClr val="F07E48"/>
                </a:solidFill>
                <a:cs typeface="B Nazanin" panose="00000400000000000000" pitchFamily="2" charset="-78"/>
              </a:rPr>
              <a:t>با تشکر!</a:t>
            </a:r>
            <a:endParaRPr lang="en-US" sz="20800" dirty="0">
              <a:cs typeface="B Nazanin" panose="00000400000000000000" pitchFamily="2" charset="-78"/>
            </a:endParaRPr>
          </a:p>
        </p:txBody>
      </p:sp>
      <p:sp>
        <p:nvSpPr>
          <p:cNvPr id="4" name="Google Shape;2425;p84">
            <a:extLst>
              <a:ext uri="{FF2B5EF4-FFF2-40B4-BE49-F238E27FC236}">
                <a16:creationId xmlns:a16="http://schemas.microsoft.com/office/drawing/2014/main" id="{D92F7B9F-1994-8536-AA83-7EB041EC0A1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-2296241" y="6385319"/>
            <a:ext cx="15036795" cy="2841598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fa-IR" sz="3600" b="1" dirty="0">
                <a:solidFill>
                  <a:srgbClr val="F7D11C"/>
                </a:solidFill>
                <a:cs typeface="B Nazanin" panose="00000400000000000000" pitchFamily="2" charset="-78"/>
              </a:rPr>
              <a:t>آیا هیچ سوالی دارید؟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fa-IR" sz="3600" b="1" dirty="0">
              <a:solidFill>
                <a:srgbClr val="F7D11C"/>
              </a:solidFill>
              <a:cs typeface="B Nazanin" panose="00000400000000000000" pitchFamily="2" charset="-78"/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20begir.com</a:t>
            </a:r>
            <a:endParaRPr lang="en-US" sz="3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Grupo 2415">
            <a:extLst>
              <a:ext uri="{FF2B5EF4-FFF2-40B4-BE49-F238E27FC236}">
                <a16:creationId xmlns:a16="http://schemas.microsoft.com/office/drawing/2014/main" id="{52590E4A-907C-9758-1983-5112E751A711}"/>
              </a:ext>
            </a:extLst>
          </p:cNvPr>
          <p:cNvGrpSpPr/>
          <p:nvPr/>
        </p:nvGrpSpPr>
        <p:grpSpPr>
          <a:xfrm>
            <a:off x="10260016" y="1833564"/>
            <a:ext cx="6469060" cy="7199308"/>
            <a:chOff x="10260016" y="1833564"/>
            <a:chExt cx="6469060" cy="719930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2515293-B38D-3511-1762-B6450E874B83}"/>
                </a:ext>
              </a:extLst>
            </p:cNvPr>
            <p:cNvSpPr/>
            <p:nvPr/>
          </p:nvSpPr>
          <p:spPr>
            <a:xfrm>
              <a:off x="10260016" y="2916241"/>
              <a:ext cx="2543175" cy="554354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04"/>
                <a:gd name="f8" fmla="val 445"/>
                <a:gd name="f9" fmla="val 192"/>
                <a:gd name="f10" fmla="val 359"/>
                <a:gd name="f11" fmla="val 357"/>
                <a:gd name="f12" fmla="val 355"/>
                <a:gd name="f13" fmla="val 193"/>
                <a:gd name="f14" fmla="val 353"/>
                <a:gd name="f15" fmla="val 185"/>
                <a:gd name="f16" fmla="val 178"/>
                <a:gd name="f17" fmla="val 170"/>
                <a:gd name="f18" fmla="val 166"/>
                <a:gd name="f19" fmla="val 165"/>
                <a:gd name="f20" fmla="val 358"/>
                <a:gd name="f21" fmla="val 160"/>
                <a:gd name="f22" fmla="val 382"/>
                <a:gd name="f23" fmla="val 155"/>
                <a:gd name="f24" fmla="val 406"/>
                <a:gd name="f25" fmla="val 150"/>
                <a:gd name="f26" fmla="val 429"/>
                <a:gd name="f27" fmla="val 148"/>
                <a:gd name="f28" fmla="val 437"/>
                <a:gd name="f29" fmla="val 142"/>
                <a:gd name="f30" fmla="val 441"/>
                <a:gd name="f31" fmla="val 135"/>
                <a:gd name="f32" fmla="val 443"/>
                <a:gd name="f33" fmla="val 129"/>
                <a:gd name="f34" fmla="val 124"/>
                <a:gd name="f35" fmla="val 120"/>
                <a:gd name="f36" fmla="val 436"/>
                <a:gd name="f37" fmla="val 118"/>
                <a:gd name="f38" fmla="val 432"/>
                <a:gd name="f39" fmla="val 119"/>
                <a:gd name="f40" fmla="val 425"/>
                <a:gd name="f41" fmla="val 125"/>
                <a:gd name="f42" fmla="val 402"/>
                <a:gd name="f43" fmla="val 132"/>
                <a:gd name="f44" fmla="val 378"/>
                <a:gd name="f45" fmla="val 138"/>
                <a:gd name="f46" fmla="val 140"/>
                <a:gd name="f47" fmla="val 350"/>
                <a:gd name="f48" fmla="val 139"/>
                <a:gd name="f49" fmla="val 347"/>
                <a:gd name="f50" fmla="val 133"/>
                <a:gd name="f51" fmla="val 346"/>
                <a:gd name="f52" fmla="val 115"/>
                <a:gd name="f53" fmla="val 343"/>
                <a:gd name="f54" fmla="val 98"/>
                <a:gd name="f55" fmla="val 339"/>
                <a:gd name="f56" fmla="val 81"/>
                <a:gd name="f57" fmla="val 333"/>
                <a:gd name="f58" fmla="val 74"/>
                <a:gd name="f59" fmla="val 330"/>
                <a:gd name="f60" fmla="val 73"/>
                <a:gd name="f61" fmla="val 72"/>
                <a:gd name="f62" fmla="val 67"/>
                <a:gd name="f63" fmla="val 361"/>
                <a:gd name="f64" fmla="val 61"/>
                <a:gd name="f65" fmla="val 384"/>
                <a:gd name="f66" fmla="val 56"/>
                <a:gd name="f67" fmla="val 407"/>
                <a:gd name="f68" fmla="val 55"/>
                <a:gd name="f69" fmla="val 415"/>
                <a:gd name="f70" fmla="val 49"/>
                <a:gd name="f71" fmla="val 418"/>
                <a:gd name="f72" fmla="val 43"/>
                <a:gd name="f73" fmla="val 420"/>
                <a:gd name="f74" fmla="val 36"/>
                <a:gd name="f75" fmla="val 422"/>
                <a:gd name="f76" fmla="val 31"/>
                <a:gd name="f77" fmla="val 417"/>
                <a:gd name="f78" fmla="val 27"/>
                <a:gd name="f79" fmla="val 412"/>
                <a:gd name="f80" fmla="val 24"/>
                <a:gd name="f81" fmla="val 408"/>
                <a:gd name="f82" fmla="val 26"/>
                <a:gd name="f83" fmla="val 405"/>
                <a:gd name="f84" fmla="val 401"/>
                <a:gd name="f85" fmla="val 33"/>
                <a:gd name="f86" fmla="val 376"/>
                <a:gd name="f87" fmla="val 40"/>
                <a:gd name="f88" fmla="val 351"/>
                <a:gd name="f89" fmla="val 47"/>
                <a:gd name="f90" fmla="val 326"/>
                <a:gd name="f91" fmla="val 48"/>
                <a:gd name="f92" fmla="val 322"/>
                <a:gd name="f93" fmla="val 320"/>
                <a:gd name="f94" fmla="val 44"/>
                <a:gd name="f95" fmla="val 318"/>
                <a:gd name="f96" fmla="val 313"/>
                <a:gd name="f97" fmla="val 32"/>
                <a:gd name="f98" fmla="val 305"/>
                <a:gd name="f99" fmla="val 34"/>
                <a:gd name="f100" fmla="val 296"/>
                <a:gd name="f101" fmla="val 35"/>
                <a:gd name="f102" fmla="val 287"/>
                <a:gd name="f103" fmla="val 279"/>
                <a:gd name="f104" fmla="val 271"/>
                <a:gd name="f105" fmla="val 240"/>
                <a:gd name="f106" fmla="val 208"/>
                <a:gd name="f107" fmla="val 20"/>
                <a:gd name="f108" fmla="val 177"/>
                <a:gd name="f109" fmla="val 15"/>
                <a:gd name="f110" fmla="val 131"/>
                <a:gd name="f111" fmla="val 11"/>
                <a:gd name="f112" fmla="val 84"/>
                <a:gd name="f113" fmla="val 3"/>
                <a:gd name="f114" fmla="val 38"/>
                <a:gd name="f115" fmla="val 10"/>
                <a:gd name="f116" fmla="val 4"/>
                <a:gd name="f117" fmla="val 51"/>
                <a:gd name="f118" fmla="val 1"/>
                <a:gd name="f119" fmla="val 75"/>
                <a:gd name="f120" fmla="val 100"/>
                <a:gd name="f121" fmla="val 2"/>
                <a:gd name="f122" fmla="val 99"/>
                <a:gd name="f123" fmla="val 5"/>
                <a:gd name="f124" fmla="val 6"/>
                <a:gd name="f125" fmla="val 97"/>
                <a:gd name="f126" fmla="val 77"/>
                <a:gd name="f127" fmla="val 7"/>
                <a:gd name="f128" fmla="val 57"/>
                <a:gd name="f129" fmla="val 9"/>
                <a:gd name="f130" fmla="val 37"/>
                <a:gd name="f131" fmla="val 8"/>
                <a:gd name="f132" fmla="val 19"/>
                <a:gd name="f133" fmla="val 13"/>
                <a:gd name="f134" fmla="val 21"/>
                <a:gd name="f135" fmla="val 22"/>
                <a:gd name="f136" fmla="val 12"/>
                <a:gd name="f137" fmla="val 23"/>
                <a:gd name="f138" fmla="val 29"/>
                <a:gd name="f139" fmla="val 42"/>
                <a:gd name="f140" fmla="val 17"/>
                <a:gd name="f141" fmla="val 78"/>
                <a:gd name="f142" fmla="val 151"/>
                <a:gd name="f143" fmla="val 233"/>
                <a:gd name="f144" fmla="val 274"/>
                <a:gd name="f145" fmla="val 275"/>
                <a:gd name="f146" fmla="val 41"/>
                <a:gd name="f147" fmla="val 276"/>
                <a:gd name="f148" fmla="val 277"/>
                <a:gd name="f149" fmla="val 281"/>
                <a:gd name="f150" fmla="val 285"/>
                <a:gd name="f151" fmla="val 289"/>
                <a:gd name="f152" fmla="val 290"/>
                <a:gd name="f153" fmla="val 291"/>
                <a:gd name="f154" fmla="val 293"/>
                <a:gd name="f155" fmla="val 303"/>
                <a:gd name="f156" fmla="val 309"/>
                <a:gd name="f157" fmla="val 315"/>
                <a:gd name="f158" fmla="val 317"/>
                <a:gd name="f159" fmla="val 60"/>
                <a:gd name="f160" fmla="val 63"/>
                <a:gd name="f161" fmla="val 62"/>
                <a:gd name="f162" fmla="val 323"/>
                <a:gd name="f163" fmla="val 324"/>
                <a:gd name="f164" fmla="val 53"/>
                <a:gd name="f165" fmla="val 327"/>
                <a:gd name="f166" fmla="val 52"/>
                <a:gd name="f167" fmla="val 332"/>
                <a:gd name="f168" fmla="val 46"/>
                <a:gd name="f169" fmla="val 379"/>
                <a:gd name="f170" fmla="val 410"/>
                <a:gd name="f171" fmla="val 414"/>
                <a:gd name="f172" fmla="val 45"/>
                <a:gd name="f173" fmla="val 409"/>
                <a:gd name="f174" fmla="val 50"/>
                <a:gd name="f175" fmla="val 403"/>
                <a:gd name="f176" fmla="val 399"/>
                <a:gd name="f177" fmla="val 377"/>
                <a:gd name="f178" fmla="val 354"/>
                <a:gd name="f179" fmla="val 68"/>
                <a:gd name="f180" fmla="val 329"/>
                <a:gd name="f181" fmla="val 69"/>
                <a:gd name="f182" fmla="val 325"/>
                <a:gd name="f183" fmla="val 76"/>
                <a:gd name="f184" fmla="val 79"/>
                <a:gd name="f185" fmla="val 82"/>
                <a:gd name="f186" fmla="val 109"/>
                <a:gd name="f187" fmla="val 335"/>
                <a:gd name="f188" fmla="val 137"/>
                <a:gd name="f189" fmla="val 341"/>
                <a:gd name="f190" fmla="val 345"/>
                <a:gd name="f191" fmla="val 176"/>
                <a:gd name="f192" fmla="val 188"/>
                <a:gd name="f193" fmla="val 348"/>
                <a:gd name="f194" fmla="val 199"/>
                <a:gd name="f195" fmla="val 200"/>
                <a:gd name="f196" fmla="val 201"/>
                <a:gd name="f197" fmla="val 202"/>
                <a:gd name="f198" fmla="val 344"/>
                <a:gd name="f199" fmla="val 349"/>
                <a:gd name="f200" fmla="val 352"/>
                <a:gd name="f201" fmla="val 356"/>
                <a:gd name="f202" fmla="val 198"/>
                <a:gd name="f203" fmla="val 196"/>
                <a:gd name="f204" fmla="val 195"/>
                <a:gd name="f205" fmla="+- 0 0 -90"/>
                <a:gd name="f206" fmla="*/ f4 1 204"/>
                <a:gd name="f207" fmla="*/ f5 1 445"/>
                <a:gd name="f208" fmla="val f6"/>
                <a:gd name="f209" fmla="val f7"/>
                <a:gd name="f210" fmla="val f8"/>
                <a:gd name="f211" fmla="*/ f205 f0 1"/>
                <a:gd name="f212" fmla="+- f210 0 f208"/>
                <a:gd name="f213" fmla="+- f209 0 f208"/>
                <a:gd name="f214" fmla="*/ f211 1 f3"/>
                <a:gd name="f215" fmla="*/ f213 1 204"/>
                <a:gd name="f216" fmla="*/ f212 1 445"/>
                <a:gd name="f217" fmla="*/ 192 f213 1"/>
                <a:gd name="f218" fmla="*/ 359 f212 1"/>
                <a:gd name="f219" fmla="*/ 193 f213 1"/>
                <a:gd name="f220" fmla="*/ 353 f212 1"/>
                <a:gd name="f221" fmla="*/ 170 f213 1"/>
                <a:gd name="f222" fmla="*/ 165 f213 1"/>
                <a:gd name="f223" fmla="*/ 358 f212 1"/>
                <a:gd name="f224" fmla="*/ 150 f213 1"/>
                <a:gd name="f225" fmla="*/ 429 f212 1"/>
                <a:gd name="f226" fmla="*/ 135 f213 1"/>
                <a:gd name="f227" fmla="*/ 443 f212 1"/>
                <a:gd name="f228" fmla="*/ 120 f213 1"/>
                <a:gd name="f229" fmla="*/ 436 f212 1"/>
                <a:gd name="f230" fmla="*/ 119 f213 1"/>
                <a:gd name="f231" fmla="*/ 425 f212 1"/>
                <a:gd name="f232" fmla="*/ 138 f213 1"/>
                <a:gd name="f233" fmla="*/ 355 f212 1"/>
                <a:gd name="f234" fmla="*/ 133 f213 1"/>
                <a:gd name="f235" fmla="*/ 346 f212 1"/>
                <a:gd name="f236" fmla="*/ 81 f213 1"/>
                <a:gd name="f237" fmla="*/ 333 f212 1"/>
                <a:gd name="f238" fmla="*/ 72 f213 1"/>
                <a:gd name="f239" fmla="*/ 339 f212 1"/>
                <a:gd name="f240" fmla="*/ 56 f213 1"/>
                <a:gd name="f241" fmla="*/ 407 f212 1"/>
                <a:gd name="f242" fmla="*/ 43 f213 1"/>
                <a:gd name="f243" fmla="*/ 420 f212 1"/>
                <a:gd name="f244" fmla="*/ 27 f213 1"/>
                <a:gd name="f245" fmla="*/ 412 f212 1"/>
                <a:gd name="f246" fmla="*/ 401 f212 1"/>
                <a:gd name="f247" fmla="*/ 47 f213 1"/>
                <a:gd name="f248" fmla="*/ 326 f212 1"/>
                <a:gd name="f249" fmla="*/ 44 f213 1"/>
                <a:gd name="f250" fmla="*/ 318 f212 1"/>
                <a:gd name="f251" fmla="*/ 34 f213 1"/>
                <a:gd name="f252" fmla="*/ 296 f212 1"/>
                <a:gd name="f253" fmla="*/ 32 f213 1"/>
                <a:gd name="f254" fmla="*/ 271 f212 1"/>
                <a:gd name="f255" fmla="*/ 20 f213 1"/>
                <a:gd name="f256" fmla="*/ 177 f212 1"/>
                <a:gd name="f257" fmla="*/ 3 f213 1"/>
                <a:gd name="f258" fmla="*/ 38 f212 1"/>
                <a:gd name="f259" fmla="*/ 3 f212 1"/>
                <a:gd name="f260" fmla="*/ 100 f213 1"/>
                <a:gd name="f261" fmla="*/ 1 f212 1"/>
                <a:gd name="f262" fmla="*/ 4 f212 1"/>
                <a:gd name="f263" fmla="*/ 97 f213 1"/>
                <a:gd name="f264" fmla="*/ 6 f212 1"/>
                <a:gd name="f265" fmla="*/ 37 f213 1"/>
                <a:gd name="f266" fmla="*/ 9 f212 1"/>
                <a:gd name="f267" fmla="*/ 13 f213 1"/>
                <a:gd name="f268" fmla="*/ 19 f212 1"/>
                <a:gd name="f269" fmla="*/ 12 f213 1"/>
                <a:gd name="f270" fmla="*/ 23 f212 1"/>
                <a:gd name="f271" fmla="*/ 11 f213 1"/>
                <a:gd name="f272" fmla="*/ 42 f212 1"/>
                <a:gd name="f273" fmla="*/ 24 f213 1"/>
                <a:gd name="f274" fmla="*/ 151 f212 1"/>
                <a:gd name="f275" fmla="*/ 40 f213 1"/>
                <a:gd name="f276" fmla="*/ 274 f212 1"/>
                <a:gd name="f277" fmla="*/ 41 f213 1"/>
                <a:gd name="f278" fmla="*/ 277 f212 1"/>
                <a:gd name="f279" fmla="*/ 42 f213 1"/>
                <a:gd name="f280" fmla="*/ 289 f212 1"/>
                <a:gd name="f281" fmla="*/ 293 f212 1"/>
                <a:gd name="f282" fmla="*/ 51 f213 1"/>
                <a:gd name="f283" fmla="*/ 315 f212 1"/>
                <a:gd name="f284" fmla="*/ 63 f213 1"/>
                <a:gd name="f285" fmla="*/ 322 f212 1"/>
                <a:gd name="f286" fmla="*/ 60 f213 1"/>
                <a:gd name="f287" fmla="*/ 324 f212 1"/>
                <a:gd name="f288" fmla="*/ 52 f213 1"/>
                <a:gd name="f289" fmla="*/ 332 f212 1"/>
                <a:gd name="f290" fmla="*/ 33 f213 1"/>
                <a:gd name="f291" fmla="*/ 402 f212 1"/>
                <a:gd name="f292" fmla="*/ 48 f213 1"/>
                <a:gd name="f293" fmla="*/ 409 f212 1"/>
                <a:gd name="f294" fmla="*/ 399 f212 1"/>
                <a:gd name="f295" fmla="*/ 67 f213 1"/>
                <a:gd name="f296" fmla="*/ 73 f213 1"/>
                <a:gd name="f297" fmla="*/ 325 f212 1"/>
                <a:gd name="f298" fmla="*/ 82 f213 1"/>
                <a:gd name="f299" fmla="*/ 345 f212 1"/>
                <a:gd name="f300" fmla="*/ 199 f213 1"/>
                <a:gd name="f301" fmla="*/ 343 f212 1"/>
                <a:gd name="f302" fmla="*/ 202 f213 1"/>
                <a:gd name="f303" fmla="*/ 344 f212 1"/>
                <a:gd name="f304" fmla="*/ 200 f213 1"/>
                <a:gd name="f305" fmla="*/ 356 f212 1"/>
                <a:gd name="f306" fmla="*/ 196 f213 1"/>
                <a:gd name="f307" fmla="*/ 360 f212 1"/>
                <a:gd name="f308" fmla="+- f214 0 f1"/>
                <a:gd name="f309" fmla="*/ f217 1 204"/>
                <a:gd name="f310" fmla="*/ f218 1 445"/>
                <a:gd name="f311" fmla="*/ f219 1 204"/>
                <a:gd name="f312" fmla="*/ f220 1 445"/>
                <a:gd name="f313" fmla="*/ f221 1 204"/>
                <a:gd name="f314" fmla="*/ f222 1 204"/>
                <a:gd name="f315" fmla="*/ f223 1 445"/>
                <a:gd name="f316" fmla="*/ f224 1 204"/>
                <a:gd name="f317" fmla="*/ f225 1 445"/>
                <a:gd name="f318" fmla="*/ f226 1 204"/>
                <a:gd name="f319" fmla="*/ f227 1 445"/>
                <a:gd name="f320" fmla="*/ f228 1 204"/>
                <a:gd name="f321" fmla="*/ f229 1 445"/>
                <a:gd name="f322" fmla="*/ f230 1 204"/>
                <a:gd name="f323" fmla="*/ f231 1 445"/>
                <a:gd name="f324" fmla="*/ f232 1 204"/>
                <a:gd name="f325" fmla="*/ f233 1 445"/>
                <a:gd name="f326" fmla="*/ f234 1 204"/>
                <a:gd name="f327" fmla="*/ f235 1 445"/>
                <a:gd name="f328" fmla="*/ f236 1 204"/>
                <a:gd name="f329" fmla="*/ f237 1 445"/>
                <a:gd name="f330" fmla="*/ f238 1 204"/>
                <a:gd name="f331" fmla="*/ f239 1 445"/>
                <a:gd name="f332" fmla="*/ f240 1 204"/>
                <a:gd name="f333" fmla="*/ f241 1 445"/>
                <a:gd name="f334" fmla="*/ f242 1 204"/>
                <a:gd name="f335" fmla="*/ f243 1 445"/>
                <a:gd name="f336" fmla="*/ f244 1 204"/>
                <a:gd name="f337" fmla="*/ f245 1 445"/>
                <a:gd name="f338" fmla="*/ f246 1 445"/>
                <a:gd name="f339" fmla="*/ f247 1 204"/>
                <a:gd name="f340" fmla="*/ f248 1 445"/>
                <a:gd name="f341" fmla="*/ f249 1 204"/>
                <a:gd name="f342" fmla="*/ f250 1 445"/>
                <a:gd name="f343" fmla="*/ f251 1 204"/>
                <a:gd name="f344" fmla="*/ f252 1 445"/>
                <a:gd name="f345" fmla="*/ f253 1 204"/>
                <a:gd name="f346" fmla="*/ f254 1 445"/>
                <a:gd name="f347" fmla="*/ f255 1 204"/>
                <a:gd name="f348" fmla="*/ f256 1 445"/>
                <a:gd name="f349" fmla="*/ f257 1 204"/>
                <a:gd name="f350" fmla="*/ f258 1 445"/>
                <a:gd name="f351" fmla="*/ f259 1 445"/>
                <a:gd name="f352" fmla="*/ f260 1 204"/>
                <a:gd name="f353" fmla="*/ f261 1 445"/>
                <a:gd name="f354" fmla="*/ f262 1 445"/>
                <a:gd name="f355" fmla="*/ f263 1 204"/>
                <a:gd name="f356" fmla="*/ f264 1 445"/>
                <a:gd name="f357" fmla="*/ f265 1 204"/>
                <a:gd name="f358" fmla="*/ f266 1 445"/>
                <a:gd name="f359" fmla="*/ f267 1 204"/>
                <a:gd name="f360" fmla="*/ f268 1 445"/>
                <a:gd name="f361" fmla="*/ f269 1 204"/>
                <a:gd name="f362" fmla="*/ f270 1 445"/>
                <a:gd name="f363" fmla="*/ f271 1 204"/>
                <a:gd name="f364" fmla="*/ f272 1 445"/>
                <a:gd name="f365" fmla="*/ f273 1 204"/>
                <a:gd name="f366" fmla="*/ f274 1 445"/>
                <a:gd name="f367" fmla="*/ f275 1 204"/>
                <a:gd name="f368" fmla="*/ f276 1 445"/>
                <a:gd name="f369" fmla="*/ f277 1 204"/>
                <a:gd name="f370" fmla="*/ f278 1 445"/>
                <a:gd name="f371" fmla="*/ f279 1 204"/>
                <a:gd name="f372" fmla="*/ f280 1 445"/>
                <a:gd name="f373" fmla="*/ f281 1 445"/>
                <a:gd name="f374" fmla="*/ f282 1 204"/>
                <a:gd name="f375" fmla="*/ f283 1 445"/>
                <a:gd name="f376" fmla="*/ f284 1 204"/>
                <a:gd name="f377" fmla="*/ f285 1 445"/>
                <a:gd name="f378" fmla="*/ f286 1 204"/>
                <a:gd name="f379" fmla="*/ f287 1 445"/>
                <a:gd name="f380" fmla="*/ f288 1 204"/>
                <a:gd name="f381" fmla="*/ f289 1 445"/>
                <a:gd name="f382" fmla="*/ f290 1 204"/>
                <a:gd name="f383" fmla="*/ f291 1 445"/>
                <a:gd name="f384" fmla="*/ f292 1 204"/>
                <a:gd name="f385" fmla="*/ f293 1 445"/>
                <a:gd name="f386" fmla="*/ f294 1 445"/>
                <a:gd name="f387" fmla="*/ f295 1 204"/>
                <a:gd name="f388" fmla="*/ f296 1 204"/>
                <a:gd name="f389" fmla="*/ f297 1 445"/>
                <a:gd name="f390" fmla="*/ f298 1 204"/>
                <a:gd name="f391" fmla="*/ f299 1 445"/>
                <a:gd name="f392" fmla="*/ f300 1 204"/>
                <a:gd name="f393" fmla="*/ f301 1 445"/>
                <a:gd name="f394" fmla="*/ f302 1 204"/>
                <a:gd name="f395" fmla="*/ f303 1 445"/>
                <a:gd name="f396" fmla="*/ f304 1 204"/>
                <a:gd name="f397" fmla="*/ f305 1 445"/>
                <a:gd name="f398" fmla="*/ f306 1 204"/>
                <a:gd name="f399" fmla="*/ f307 1 445"/>
                <a:gd name="f400" fmla="*/ 0 1 f215"/>
                <a:gd name="f401" fmla="*/ f209 1 f215"/>
                <a:gd name="f402" fmla="*/ 0 1 f216"/>
                <a:gd name="f403" fmla="*/ f210 1 f216"/>
                <a:gd name="f404" fmla="*/ f309 1 f215"/>
                <a:gd name="f405" fmla="*/ f310 1 f216"/>
                <a:gd name="f406" fmla="*/ f311 1 f215"/>
                <a:gd name="f407" fmla="*/ f312 1 f216"/>
                <a:gd name="f408" fmla="*/ f313 1 f215"/>
                <a:gd name="f409" fmla="*/ f314 1 f215"/>
                <a:gd name="f410" fmla="*/ f315 1 f216"/>
                <a:gd name="f411" fmla="*/ f316 1 f215"/>
                <a:gd name="f412" fmla="*/ f317 1 f216"/>
                <a:gd name="f413" fmla="*/ f318 1 f215"/>
                <a:gd name="f414" fmla="*/ f319 1 f216"/>
                <a:gd name="f415" fmla="*/ f320 1 f215"/>
                <a:gd name="f416" fmla="*/ f321 1 f216"/>
                <a:gd name="f417" fmla="*/ f322 1 f215"/>
                <a:gd name="f418" fmla="*/ f323 1 f216"/>
                <a:gd name="f419" fmla="*/ f324 1 f215"/>
                <a:gd name="f420" fmla="*/ f325 1 f216"/>
                <a:gd name="f421" fmla="*/ f326 1 f215"/>
                <a:gd name="f422" fmla="*/ f327 1 f216"/>
                <a:gd name="f423" fmla="*/ f328 1 f215"/>
                <a:gd name="f424" fmla="*/ f329 1 f216"/>
                <a:gd name="f425" fmla="*/ f330 1 f215"/>
                <a:gd name="f426" fmla="*/ f331 1 f216"/>
                <a:gd name="f427" fmla="*/ f332 1 f215"/>
                <a:gd name="f428" fmla="*/ f333 1 f216"/>
                <a:gd name="f429" fmla="*/ f334 1 f215"/>
                <a:gd name="f430" fmla="*/ f335 1 f216"/>
                <a:gd name="f431" fmla="*/ f336 1 f215"/>
                <a:gd name="f432" fmla="*/ f337 1 f216"/>
                <a:gd name="f433" fmla="*/ f338 1 f216"/>
                <a:gd name="f434" fmla="*/ f339 1 f215"/>
                <a:gd name="f435" fmla="*/ f340 1 f216"/>
                <a:gd name="f436" fmla="*/ f341 1 f215"/>
                <a:gd name="f437" fmla="*/ f342 1 f216"/>
                <a:gd name="f438" fmla="*/ f343 1 f215"/>
                <a:gd name="f439" fmla="*/ f344 1 f216"/>
                <a:gd name="f440" fmla="*/ f345 1 f215"/>
                <a:gd name="f441" fmla="*/ f346 1 f216"/>
                <a:gd name="f442" fmla="*/ f347 1 f215"/>
                <a:gd name="f443" fmla="*/ f348 1 f216"/>
                <a:gd name="f444" fmla="*/ f349 1 f215"/>
                <a:gd name="f445" fmla="*/ f350 1 f216"/>
                <a:gd name="f446" fmla="*/ f351 1 f216"/>
                <a:gd name="f447" fmla="*/ f352 1 f215"/>
                <a:gd name="f448" fmla="*/ f353 1 f216"/>
                <a:gd name="f449" fmla="*/ f354 1 f216"/>
                <a:gd name="f450" fmla="*/ f355 1 f215"/>
                <a:gd name="f451" fmla="*/ f356 1 f216"/>
                <a:gd name="f452" fmla="*/ f357 1 f215"/>
                <a:gd name="f453" fmla="*/ f358 1 f216"/>
                <a:gd name="f454" fmla="*/ f359 1 f215"/>
                <a:gd name="f455" fmla="*/ f360 1 f216"/>
                <a:gd name="f456" fmla="*/ f361 1 f215"/>
                <a:gd name="f457" fmla="*/ f362 1 f216"/>
                <a:gd name="f458" fmla="*/ f363 1 f215"/>
                <a:gd name="f459" fmla="*/ f364 1 f216"/>
                <a:gd name="f460" fmla="*/ f365 1 f215"/>
                <a:gd name="f461" fmla="*/ f366 1 f216"/>
                <a:gd name="f462" fmla="*/ f367 1 f215"/>
                <a:gd name="f463" fmla="*/ f368 1 f216"/>
                <a:gd name="f464" fmla="*/ f369 1 f215"/>
                <a:gd name="f465" fmla="*/ f370 1 f216"/>
                <a:gd name="f466" fmla="*/ f371 1 f215"/>
                <a:gd name="f467" fmla="*/ f372 1 f216"/>
                <a:gd name="f468" fmla="*/ f373 1 f216"/>
                <a:gd name="f469" fmla="*/ f374 1 f215"/>
                <a:gd name="f470" fmla="*/ f375 1 f216"/>
                <a:gd name="f471" fmla="*/ f376 1 f215"/>
                <a:gd name="f472" fmla="*/ f377 1 f216"/>
                <a:gd name="f473" fmla="*/ f378 1 f215"/>
                <a:gd name="f474" fmla="*/ f379 1 f216"/>
                <a:gd name="f475" fmla="*/ f380 1 f215"/>
                <a:gd name="f476" fmla="*/ f381 1 f216"/>
                <a:gd name="f477" fmla="*/ f382 1 f215"/>
                <a:gd name="f478" fmla="*/ f383 1 f216"/>
                <a:gd name="f479" fmla="*/ f384 1 f215"/>
                <a:gd name="f480" fmla="*/ f385 1 f216"/>
                <a:gd name="f481" fmla="*/ f386 1 f216"/>
                <a:gd name="f482" fmla="*/ f387 1 f215"/>
                <a:gd name="f483" fmla="*/ f388 1 f215"/>
                <a:gd name="f484" fmla="*/ f389 1 f216"/>
                <a:gd name="f485" fmla="*/ f390 1 f215"/>
                <a:gd name="f486" fmla="*/ f391 1 f216"/>
                <a:gd name="f487" fmla="*/ f392 1 f215"/>
                <a:gd name="f488" fmla="*/ f393 1 f216"/>
                <a:gd name="f489" fmla="*/ f394 1 f215"/>
                <a:gd name="f490" fmla="*/ f395 1 f216"/>
                <a:gd name="f491" fmla="*/ f396 1 f215"/>
                <a:gd name="f492" fmla="*/ f397 1 f216"/>
                <a:gd name="f493" fmla="*/ f398 1 f215"/>
                <a:gd name="f494" fmla="*/ f399 1 f216"/>
                <a:gd name="f495" fmla="*/ f400 f206 1"/>
                <a:gd name="f496" fmla="*/ f401 f206 1"/>
                <a:gd name="f497" fmla="*/ f403 f207 1"/>
                <a:gd name="f498" fmla="*/ f402 f207 1"/>
                <a:gd name="f499" fmla="*/ f404 f206 1"/>
                <a:gd name="f500" fmla="*/ f405 f207 1"/>
                <a:gd name="f501" fmla="*/ f406 f206 1"/>
                <a:gd name="f502" fmla="*/ f407 f207 1"/>
                <a:gd name="f503" fmla="*/ f408 f206 1"/>
                <a:gd name="f504" fmla="*/ f409 f206 1"/>
                <a:gd name="f505" fmla="*/ f410 f207 1"/>
                <a:gd name="f506" fmla="*/ f411 f206 1"/>
                <a:gd name="f507" fmla="*/ f412 f207 1"/>
                <a:gd name="f508" fmla="*/ f413 f206 1"/>
                <a:gd name="f509" fmla="*/ f414 f207 1"/>
                <a:gd name="f510" fmla="*/ f415 f206 1"/>
                <a:gd name="f511" fmla="*/ f416 f207 1"/>
                <a:gd name="f512" fmla="*/ f417 f206 1"/>
                <a:gd name="f513" fmla="*/ f418 f207 1"/>
                <a:gd name="f514" fmla="*/ f419 f206 1"/>
                <a:gd name="f515" fmla="*/ f420 f207 1"/>
                <a:gd name="f516" fmla="*/ f421 f206 1"/>
                <a:gd name="f517" fmla="*/ f422 f207 1"/>
                <a:gd name="f518" fmla="*/ f423 f206 1"/>
                <a:gd name="f519" fmla="*/ f424 f207 1"/>
                <a:gd name="f520" fmla="*/ f425 f206 1"/>
                <a:gd name="f521" fmla="*/ f426 f207 1"/>
                <a:gd name="f522" fmla="*/ f427 f206 1"/>
                <a:gd name="f523" fmla="*/ f428 f207 1"/>
                <a:gd name="f524" fmla="*/ f429 f206 1"/>
                <a:gd name="f525" fmla="*/ f430 f207 1"/>
                <a:gd name="f526" fmla="*/ f431 f206 1"/>
                <a:gd name="f527" fmla="*/ f432 f207 1"/>
                <a:gd name="f528" fmla="*/ f433 f207 1"/>
                <a:gd name="f529" fmla="*/ f434 f206 1"/>
                <a:gd name="f530" fmla="*/ f435 f207 1"/>
                <a:gd name="f531" fmla="*/ f436 f206 1"/>
                <a:gd name="f532" fmla="*/ f437 f207 1"/>
                <a:gd name="f533" fmla="*/ f438 f206 1"/>
                <a:gd name="f534" fmla="*/ f439 f207 1"/>
                <a:gd name="f535" fmla="*/ f440 f206 1"/>
                <a:gd name="f536" fmla="*/ f441 f207 1"/>
                <a:gd name="f537" fmla="*/ f442 f206 1"/>
                <a:gd name="f538" fmla="*/ f443 f207 1"/>
                <a:gd name="f539" fmla="*/ f444 f206 1"/>
                <a:gd name="f540" fmla="*/ f445 f207 1"/>
                <a:gd name="f541" fmla="*/ f446 f207 1"/>
                <a:gd name="f542" fmla="*/ f447 f206 1"/>
                <a:gd name="f543" fmla="*/ f448 f207 1"/>
                <a:gd name="f544" fmla="*/ f449 f207 1"/>
                <a:gd name="f545" fmla="*/ f450 f206 1"/>
                <a:gd name="f546" fmla="*/ f451 f207 1"/>
                <a:gd name="f547" fmla="*/ f452 f206 1"/>
                <a:gd name="f548" fmla="*/ f453 f207 1"/>
                <a:gd name="f549" fmla="*/ f454 f206 1"/>
                <a:gd name="f550" fmla="*/ f455 f207 1"/>
                <a:gd name="f551" fmla="*/ f456 f206 1"/>
                <a:gd name="f552" fmla="*/ f457 f207 1"/>
                <a:gd name="f553" fmla="*/ f458 f206 1"/>
                <a:gd name="f554" fmla="*/ f459 f207 1"/>
                <a:gd name="f555" fmla="*/ f460 f206 1"/>
                <a:gd name="f556" fmla="*/ f461 f207 1"/>
                <a:gd name="f557" fmla="*/ f462 f206 1"/>
                <a:gd name="f558" fmla="*/ f463 f207 1"/>
                <a:gd name="f559" fmla="*/ f464 f206 1"/>
                <a:gd name="f560" fmla="*/ f465 f207 1"/>
                <a:gd name="f561" fmla="*/ f466 f206 1"/>
                <a:gd name="f562" fmla="*/ f467 f207 1"/>
                <a:gd name="f563" fmla="*/ f468 f207 1"/>
                <a:gd name="f564" fmla="*/ f469 f206 1"/>
                <a:gd name="f565" fmla="*/ f470 f207 1"/>
                <a:gd name="f566" fmla="*/ f471 f206 1"/>
                <a:gd name="f567" fmla="*/ f472 f207 1"/>
                <a:gd name="f568" fmla="*/ f473 f206 1"/>
                <a:gd name="f569" fmla="*/ f474 f207 1"/>
                <a:gd name="f570" fmla="*/ f475 f206 1"/>
                <a:gd name="f571" fmla="*/ f476 f207 1"/>
                <a:gd name="f572" fmla="*/ f477 f206 1"/>
                <a:gd name="f573" fmla="*/ f478 f207 1"/>
                <a:gd name="f574" fmla="*/ f479 f206 1"/>
                <a:gd name="f575" fmla="*/ f480 f207 1"/>
                <a:gd name="f576" fmla="*/ f481 f207 1"/>
                <a:gd name="f577" fmla="*/ f482 f206 1"/>
                <a:gd name="f578" fmla="*/ f483 f206 1"/>
                <a:gd name="f579" fmla="*/ f484 f207 1"/>
                <a:gd name="f580" fmla="*/ f485 f206 1"/>
                <a:gd name="f581" fmla="*/ f486 f207 1"/>
                <a:gd name="f582" fmla="*/ f487 f206 1"/>
                <a:gd name="f583" fmla="*/ f488 f207 1"/>
                <a:gd name="f584" fmla="*/ f489 f206 1"/>
                <a:gd name="f585" fmla="*/ f490 f207 1"/>
                <a:gd name="f586" fmla="*/ f491 f206 1"/>
                <a:gd name="f587" fmla="*/ f492 f207 1"/>
                <a:gd name="f588" fmla="*/ f493 f206 1"/>
                <a:gd name="f589" fmla="*/ f494 f2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8">
                  <a:pos x="f499" y="f500"/>
                </a:cxn>
                <a:cxn ang="f308">
                  <a:pos x="f501" y="f502"/>
                </a:cxn>
                <a:cxn ang="f308">
                  <a:pos x="f503" y="f502"/>
                </a:cxn>
                <a:cxn ang="f308">
                  <a:pos x="f504" y="f505"/>
                </a:cxn>
                <a:cxn ang="f308">
                  <a:pos x="f506" y="f507"/>
                </a:cxn>
                <a:cxn ang="f308">
                  <a:pos x="f508" y="f509"/>
                </a:cxn>
                <a:cxn ang="f308">
                  <a:pos x="f510" y="f511"/>
                </a:cxn>
                <a:cxn ang="f308">
                  <a:pos x="f512" y="f513"/>
                </a:cxn>
                <a:cxn ang="f308">
                  <a:pos x="f514" y="f515"/>
                </a:cxn>
                <a:cxn ang="f308">
                  <a:pos x="f516" y="f517"/>
                </a:cxn>
                <a:cxn ang="f308">
                  <a:pos x="f518" y="f519"/>
                </a:cxn>
                <a:cxn ang="f308">
                  <a:pos x="f520" y="f521"/>
                </a:cxn>
                <a:cxn ang="f308">
                  <a:pos x="f522" y="f523"/>
                </a:cxn>
                <a:cxn ang="f308">
                  <a:pos x="f524" y="f525"/>
                </a:cxn>
                <a:cxn ang="f308">
                  <a:pos x="f526" y="f527"/>
                </a:cxn>
                <a:cxn ang="f308">
                  <a:pos x="f526" y="f528"/>
                </a:cxn>
                <a:cxn ang="f308">
                  <a:pos x="f529" y="f530"/>
                </a:cxn>
                <a:cxn ang="f308">
                  <a:pos x="f531" y="f532"/>
                </a:cxn>
                <a:cxn ang="f308">
                  <a:pos x="f533" y="f534"/>
                </a:cxn>
                <a:cxn ang="f308">
                  <a:pos x="f535" y="f536"/>
                </a:cxn>
                <a:cxn ang="f308">
                  <a:pos x="f537" y="f538"/>
                </a:cxn>
                <a:cxn ang="f308">
                  <a:pos x="f539" y="f540"/>
                </a:cxn>
                <a:cxn ang="f308">
                  <a:pos x="f526" y="f541"/>
                </a:cxn>
                <a:cxn ang="f308">
                  <a:pos x="f542" y="f543"/>
                </a:cxn>
                <a:cxn ang="f308">
                  <a:pos x="f542" y="f544"/>
                </a:cxn>
                <a:cxn ang="f308">
                  <a:pos x="f545" y="f546"/>
                </a:cxn>
                <a:cxn ang="f308">
                  <a:pos x="f547" y="f548"/>
                </a:cxn>
                <a:cxn ang="f308">
                  <a:pos x="f549" y="f550"/>
                </a:cxn>
                <a:cxn ang="f308">
                  <a:pos x="f551" y="f552"/>
                </a:cxn>
                <a:cxn ang="f308">
                  <a:pos x="f553" y="f554"/>
                </a:cxn>
                <a:cxn ang="f308">
                  <a:pos x="f555" y="f556"/>
                </a:cxn>
                <a:cxn ang="f308">
                  <a:pos x="f557" y="f558"/>
                </a:cxn>
                <a:cxn ang="f308">
                  <a:pos x="f559" y="f560"/>
                </a:cxn>
                <a:cxn ang="f308">
                  <a:pos x="f561" y="f562"/>
                </a:cxn>
                <a:cxn ang="f308">
                  <a:pos x="f557" y="f563"/>
                </a:cxn>
                <a:cxn ang="f308">
                  <a:pos x="f564" y="f565"/>
                </a:cxn>
                <a:cxn ang="f308">
                  <a:pos x="f566" y="f567"/>
                </a:cxn>
                <a:cxn ang="f308">
                  <a:pos x="f568" y="f569"/>
                </a:cxn>
                <a:cxn ang="f308">
                  <a:pos x="f570" y="f571"/>
                </a:cxn>
                <a:cxn ang="f308">
                  <a:pos x="f572" y="f573"/>
                </a:cxn>
                <a:cxn ang="f308">
                  <a:pos x="f547" y="f527"/>
                </a:cxn>
                <a:cxn ang="f308">
                  <a:pos x="f574" y="f575"/>
                </a:cxn>
                <a:cxn ang="f308">
                  <a:pos x="f564" y="f576"/>
                </a:cxn>
                <a:cxn ang="f308">
                  <a:pos x="f577" y="f571"/>
                </a:cxn>
                <a:cxn ang="f308">
                  <a:pos x="f578" y="f579"/>
                </a:cxn>
                <a:cxn ang="f308">
                  <a:pos x="f580" y="f530"/>
                </a:cxn>
                <a:cxn ang="f308">
                  <a:pos x="f504" y="f581"/>
                </a:cxn>
                <a:cxn ang="f308">
                  <a:pos x="f582" y="f583"/>
                </a:cxn>
                <a:cxn ang="f308">
                  <a:pos x="f584" y="f585"/>
                </a:cxn>
                <a:cxn ang="f308">
                  <a:pos x="f586" y="f587"/>
                </a:cxn>
                <a:cxn ang="f308">
                  <a:pos x="f588" y="f589"/>
                </a:cxn>
                <a:cxn ang="f308">
                  <a:pos x="f499" y="f500"/>
                </a:cxn>
              </a:cxnLst>
              <a:rect l="f495" t="f498" r="f496" b="f497"/>
              <a:pathLst>
                <a:path w="204" h="445">
                  <a:moveTo>
                    <a:pt x="f9" y="f10"/>
                  </a:moveTo>
                  <a:cubicBezTo>
                    <a:pt x="f9" y="f11"/>
                    <a:pt x="f9" y="f12"/>
                    <a:pt x="f13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8" y="f14"/>
                    <a:pt x="f18" y="f12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8"/>
                    <a:pt x="f34" y="f30"/>
                    <a:pt x="f35" y="f36"/>
                  </a:cubicBezTo>
                  <a:cubicBezTo>
                    <a:pt x="f37" y="f38"/>
                    <a:pt x="f37" y="f26"/>
                    <a:pt x="f39" y="f40"/>
                  </a:cubicBezTo>
                  <a:cubicBezTo>
                    <a:pt x="f41" y="f42"/>
                    <a:pt x="f43" y="f44"/>
                    <a:pt x="f45" y="f12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57"/>
                    <a:pt x="f61" y="f55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78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89" y="f93"/>
                    <a:pt x="f94" y="f95"/>
                  </a:cubicBezTo>
                  <a:cubicBezTo>
                    <a:pt x="f74" y="f96"/>
                    <a:pt x="f97" y="f98"/>
                    <a:pt x="f99" y="f100"/>
                  </a:cubicBezTo>
                  <a:cubicBezTo>
                    <a:pt x="f101" y="f102"/>
                    <a:pt x="f99" y="f103"/>
                    <a:pt x="f97" y="f104"/>
                  </a:cubicBezTo>
                  <a:cubicBezTo>
                    <a:pt x="f82" y="f105"/>
                    <a:pt x="f80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6" y="f107"/>
                    <a:pt x="f115" y="f116"/>
                    <a:pt x="f78" y="f113"/>
                  </a:cubicBezTo>
                  <a:cubicBezTo>
                    <a:pt x="f117" y="f118"/>
                    <a:pt x="f119" y="f6"/>
                    <a:pt x="f120" y="f118"/>
                  </a:cubicBezTo>
                  <a:cubicBezTo>
                    <a:pt x="f120" y="f121"/>
                    <a:pt x="f120" y="f113"/>
                    <a:pt x="f120" y="f116"/>
                  </a:cubicBezTo>
                  <a:cubicBezTo>
                    <a:pt x="f122" y="f123"/>
                    <a:pt x="f54" y="f124"/>
                    <a:pt x="f125" y="f124"/>
                  </a:cubicBezTo>
                  <a:cubicBezTo>
                    <a:pt x="f126" y="f127"/>
                    <a:pt x="f128" y="f129"/>
                    <a:pt x="f130" y="f129"/>
                  </a:cubicBezTo>
                  <a:cubicBezTo>
                    <a:pt x="f78" y="f131"/>
                    <a:pt x="f132" y="f111"/>
                    <a:pt x="f133" y="f132"/>
                  </a:cubicBezTo>
                  <a:cubicBezTo>
                    <a:pt x="f133" y="f134"/>
                    <a:pt x="f133" y="f135"/>
                    <a:pt x="f136" y="f137"/>
                  </a:cubicBezTo>
                  <a:cubicBezTo>
                    <a:pt x="f129" y="f138"/>
                    <a:pt x="f115" y="f74"/>
                    <a:pt x="f111" y="f139"/>
                  </a:cubicBezTo>
                  <a:cubicBezTo>
                    <a:pt x="f140" y="f141"/>
                    <a:pt x="f107" y="f52"/>
                    <a:pt x="f80" y="f142"/>
                  </a:cubicBezTo>
                  <a:cubicBezTo>
                    <a:pt x="f138" y="f9"/>
                    <a:pt x="f76" y="f143"/>
                    <a:pt x="f87" y="f144"/>
                  </a:cubicBezTo>
                  <a:cubicBezTo>
                    <a:pt x="f87" y="f145"/>
                    <a:pt x="f146" y="f147"/>
                    <a:pt x="f146" y="f148"/>
                  </a:cubicBezTo>
                  <a:cubicBezTo>
                    <a:pt x="f146" y="f149"/>
                    <a:pt x="f146" y="f150"/>
                    <a:pt x="f139" y="f151"/>
                  </a:cubicBezTo>
                  <a:cubicBezTo>
                    <a:pt x="f146" y="f152"/>
                    <a:pt x="f146" y="f153"/>
                    <a:pt x="f87" y="f154"/>
                  </a:cubicBezTo>
                  <a:cubicBezTo>
                    <a:pt x="f114" y="f155"/>
                    <a:pt x="f146" y="f156"/>
                    <a:pt x="f117" y="f157"/>
                  </a:cubicBezTo>
                  <a:cubicBezTo>
                    <a:pt x="f68" y="f158"/>
                    <a:pt x="f159" y="f95"/>
                    <a:pt x="f160" y="f92"/>
                  </a:cubicBezTo>
                  <a:cubicBezTo>
                    <a:pt x="f161" y="f162"/>
                    <a:pt x="f64" y="f163"/>
                    <a:pt x="f159" y="f163"/>
                  </a:cubicBezTo>
                  <a:cubicBezTo>
                    <a:pt x="f68" y="f163"/>
                    <a:pt x="f164" y="f165"/>
                    <a:pt x="f166" y="f167"/>
                  </a:cubicBezTo>
                  <a:cubicBezTo>
                    <a:pt x="f168" y="f12"/>
                    <a:pt x="f87" y="f169"/>
                    <a:pt x="f85" y="f42"/>
                  </a:cubicBezTo>
                  <a:cubicBezTo>
                    <a:pt x="f97" y="f24"/>
                    <a:pt x="f85" y="f170"/>
                    <a:pt x="f130" y="f79"/>
                  </a:cubicBezTo>
                  <a:cubicBezTo>
                    <a:pt x="f146" y="f171"/>
                    <a:pt x="f172" y="f79"/>
                    <a:pt x="f91" y="f173"/>
                  </a:cubicBezTo>
                  <a:cubicBezTo>
                    <a:pt x="f174" y="f24"/>
                    <a:pt x="f174" y="f175"/>
                    <a:pt x="f117" y="f176"/>
                  </a:cubicBezTo>
                  <a:cubicBezTo>
                    <a:pt x="f66" y="f177"/>
                    <a:pt x="f64" y="f178"/>
                    <a:pt x="f62" y="f167"/>
                  </a:cubicBezTo>
                  <a:cubicBezTo>
                    <a:pt x="f179" y="f180"/>
                    <a:pt x="f181" y="f182"/>
                    <a:pt x="f60" y="f182"/>
                  </a:cubicBezTo>
                  <a:cubicBezTo>
                    <a:pt x="f183" y="f163"/>
                    <a:pt x="f184" y="f182"/>
                    <a:pt x="f185" y="f90"/>
                  </a:cubicBezTo>
                  <a:cubicBezTo>
                    <a:pt x="f186" y="f187"/>
                    <a:pt x="f188" y="f189"/>
                    <a:pt x="f19" y="f190"/>
                  </a:cubicBezTo>
                  <a:cubicBezTo>
                    <a:pt x="f191" y="f49"/>
                    <a:pt x="f192" y="f193"/>
                    <a:pt x="f194" y="f53"/>
                  </a:cubicBezTo>
                  <a:cubicBezTo>
                    <a:pt x="f195" y="f53"/>
                    <a:pt x="f196" y="f53"/>
                    <a:pt x="f197" y="f198"/>
                  </a:cubicBezTo>
                  <a:cubicBezTo>
                    <a:pt x="f7" y="f199"/>
                    <a:pt x="f196" y="f200"/>
                    <a:pt x="f195" y="f201"/>
                  </a:cubicBezTo>
                  <a:cubicBezTo>
                    <a:pt x="f194" y="f20"/>
                    <a:pt x="f202" y="f10"/>
                    <a:pt x="f203" y="f2"/>
                  </a:cubicBezTo>
                  <a:cubicBezTo>
                    <a:pt x="f204" y="f2"/>
                    <a:pt x="f13" y="f2"/>
                    <a:pt x="f9" y="f10"/>
                  </a:cubicBezTo>
                  <a:close/>
                </a:path>
              </a:pathLst>
            </a:custGeom>
            <a:solidFill>
              <a:srgbClr val="6B3D1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5883331-5541-87D7-4697-FE6E3ABDEB97}"/>
                </a:ext>
              </a:extLst>
            </p:cNvPr>
            <p:cNvSpPr/>
            <p:nvPr/>
          </p:nvSpPr>
          <p:spPr>
            <a:xfrm>
              <a:off x="12230100" y="6704015"/>
              <a:ext cx="1806570" cy="19669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"/>
                <a:gd name="f7" fmla="val 158"/>
                <a:gd name="f8" fmla="val 34"/>
                <a:gd name="f9" fmla="val 55"/>
                <a:gd name="f10" fmla="val 35"/>
                <a:gd name="f11" fmla="val 36"/>
                <a:gd name="f12" fmla="val 38"/>
                <a:gd name="f13" fmla="val 39"/>
                <a:gd name="f14" fmla="val 56"/>
                <a:gd name="f15" fmla="val 37"/>
                <a:gd name="f16" fmla="val 66"/>
                <a:gd name="f17" fmla="val 33"/>
                <a:gd name="f18" fmla="val 75"/>
                <a:gd name="f19" fmla="val 27"/>
                <a:gd name="f20" fmla="val 82"/>
                <a:gd name="f21" fmla="val 22"/>
                <a:gd name="f22" fmla="val 89"/>
                <a:gd name="f23" fmla="val 21"/>
                <a:gd name="f24" fmla="val 95"/>
                <a:gd name="f25" fmla="val 24"/>
                <a:gd name="f26" fmla="val 103"/>
                <a:gd name="f27" fmla="val 113"/>
                <a:gd name="f28" fmla="val 29"/>
                <a:gd name="f29" fmla="val 124"/>
                <a:gd name="f30" fmla="val 31"/>
                <a:gd name="f31" fmla="val 136"/>
                <a:gd name="f32" fmla="val 150"/>
                <a:gd name="f33" fmla="val 51"/>
                <a:gd name="f34" fmla="val 157"/>
                <a:gd name="f35" fmla="val 63"/>
                <a:gd name="f36" fmla="val 149"/>
                <a:gd name="f37" fmla="val 68"/>
                <a:gd name="f38" fmla="val 141"/>
                <a:gd name="f39" fmla="val 67"/>
                <a:gd name="f40" fmla="val 65"/>
                <a:gd name="f41" fmla="val 128"/>
                <a:gd name="f42" fmla="val 61"/>
                <a:gd name="f43" fmla="val 121"/>
                <a:gd name="f44" fmla="val 58"/>
                <a:gd name="f45" fmla="val 114"/>
                <a:gd name="f46" fmla="val 57"/>
                <a:gd name="f47" fmla="val 111"/>
                <a:gd name="f48" fmla="val 109"/>
                <a:gd name="f49" fmla="val 106"/>
                <a:gd name="f50" fmla="val 101"/>
                <a:gd name="f51" fmla="val 99"/>
                <a:gd name="f52" fmla="val 92"/>
                <a:gd name="f53" fmla="val 69"/>
                <a:gd name="f54" fmla="val 85"/>
                <a:gd name="f55" fmla="val 74"/>
                <a:gd name="f56" fmla="val 77"/>
                <a:gd name="f57" fmla="val 79"/>
                <a:gd name="f58" fmla="val 71"/>
                <a:gd name="f59" fmla="val 70"/>
                <a:gd name="f60" fmla="val 64"/>
                <a:gd name="f61" fmla="val 62"/>
                <a:gd name="f62" fmla="val 60"/>
                <a:gd name="f63" fmla="val 59"/>
                <a:gd name="f64" fmla="val 76"/>
                <a:gd name="f65" fmla="val 45"/>
                <a:gd name="f66" fmla="val 44"/>
                <a:gd name="f67" fmla="val 41"/>
                <a:gd name="f68" fmla="val 40"/>
                <a:gd name="f69" fmla="val 47"/>
                <a:gd name="f70" fmla="val 46"/>
                <a:gd name="f71" fmla="val 43"/>
                <a:gd name="f72" fmla="val 30"/>
                <a:gd name="f73" fmla="val 73"/>
                <a:gd name="f74" fmla="val 91"/>
                <a:gd name="f75" fmla="val 98"/>
                <a:gd name="f76" fmla="val 32"/>
                <a:gd name="f77" fmla="val 105"/>
                <a:gd name="f78" fmla="val 108"/>
                <a:gd name="f79" fmla="val 19"/>
                <a:gd name="f80" fmla="val 110"/>
                <a:gd name="f81" fmla="val 16"/>
                <a:gd name="f82" fmla="val 116"/>
                <a:gd name="f83" fmla="val 17"/>
                <a:gd name="f84" fmla="val 115"/>
                <a:gd name="f85" fmla="val 26"/>
                <a:gd name="f86" fmla="val 120"/>
                <a:gd name="f87" fmla="val 125"/>
                <a:gd name="f88" fmla="val 127"/>
                <a:gd name="f89" fmla="val 129"/>
                <a:gd name="f90" fmla="val 18"/>
                <a:gd name="f91" fmla="val 131"/>
                <a:gd name="f92" fmla="val 9"/>
                <a:gd name="f93" fmla="val 133"/>
                <a:gd name="f94" fmla="val 1"/>
                <a:gd name="f95" fmla="val 134"/>
                <a:gd name="f96" fmla="val 135"/>
                <a:gd name="f97" fmla="val 138"/>
                <a:gd name="f98" fmla="val 139"/>
                <a:gd name="f99" fmla="val 3"/>
                <a:gd name="f100" fmla="val 5"/>
                <a:gd name="f101" fmla="val 14"/>
                <a:gd name="f102" fmla="val 144"/>
                <a:gd name="f103" fmla="val 143"/>
                <a:gd name="f104" fmla="val 140"/>
                <a:gd name="f105" fmla="val 42"/>
                <a:gd name="f106" fmla="val 48"/>
                <a:gd name="f107" fmla="val 132"/>
                <a:gd name="f108" fmla="val 130"/>
                <a:gd name="f109" fmla="val 137"/>
                <a:gd name="f110" fmla="val 78"/>
                <a:gd name="f111" fmla="val 80"/>
                <a:gd name="f112" fmla="val 83"/>
                <a:gd name="f113" fmla="val 84"/>
                <a:gd name="f114" fmla="val 126"/>
                <a:gd name="f115" fmla="val 123"/>
                <a:gd name="f116" fmla="val 118"/>
                <a:gd name="f117" fmla="val 112"/>
                <a:gd name="f118" fmla="val 93"/>
                <a:gd name="f119" fmla="val 86"/>
                <a:gd name="f120" fmla="val 90"/>
                <a:gd name="f121" fmla="val 52"/>
                <a:gd name="f122" fmla="val 97"/>
                <a:gd name="f123" fmla="val 50"/>
                <a:gd name="f124" fmla="val 49"/>
                <a:gd name="f125" fmla="val 104"/>
                <a:gd name="f126" fmla="val 102"/>
                <a:gd name="f127" fmla="val 100"/>
                <a:gd name="f128" fmla="val 87"/>
                <a:gd name="f129" fmla="val 72"/>
                <a:gd name="f130" fmla="val 147"/>
                <a:gd name="f131" fmla="val 154"/>
                <a:gd name="f132" fmla="val 54"/>
                <a:gd name="f133" fmla="val 28"/>
                <a:gd name="f134" fmla="val 153"/>
                <a:gd name="f135" fmla="val 152"/>
                <a:gd name="f136" fmla="val 4"/>
                <a:gd name="f137" fmla="val 122"/>
                <a:gd name="f138" fmla="val 7"/>
                <a:gd name="f139" fmla="val 117"/>
                <a:gd name="f140" fmla="val 12"/>
                <a:gd name="f141" fmla="val 15"/>
                <a:gd name="f142" fmla="val 25"/>
                <a:gd name="f143" fmla="+- 0 0 -90"/>
                <a:gd name="f144" fmla="*/ f3 1 145"/>
                <a:gd name="f145" fmla="*/ f4 1 158"/>
                <a:gd name="f146" fmla="val f5"/>
                <a:gd name="f147" fmla="val f6"/>
                <a:gd name="f148" fmla="val f7"/>
                <a:gd name="f149" fmla="*/ f143 f0 1"/>
                <a:gd name="f150" fmla="+- f148 0 f146"/>
                <a:gd name="f151" fmla="+- f147 0 f146"/>
                <a:gd name="f152" fmla="*/ f149 1 f2"/>
                <a:gd name="f153" fmla="*/ f151 1 145"/>
                <a:gd name="f154" fmla="*/ f150 1 158"/>
                <a:gd name="f155" fmla="*/ 38 f151 1"/>
                <a:gd name="f156" fmla="*/ 55 f150 1"/>
                <a:gd name="f157" fmla="*/ 27 f151 1"/>
                <a:gd name="f158" fmla="*/ 82 f150 1"/>
                <a:gd name="f159" fmla="*/ 31 f151 1"/>
                <a:gd name="f160" fmla="*/ 136 f150 1"/>
                <a:gd name="f161" fmla="*/ 67 f151 1"/>
                <a:gd name="f162" fmla="*/ 56 f151 1"/>
                <a:gd name="f163" fmla="*/ 106 f150 1"/>
                <a:gd name="f164" fmla="*/ 74 f151 1"/>
                <a:gd name="f165" fmla="*/ 77 f150 1"/>
                <a:gd name="f166" fmla="*/ 68 f151 1"/>
                <a:gd name="f167" fmla="*/ 68 f150 1"/>
                <a:gd name="f168" fmla="*/ 65 f151 1"/>
                <a:gd name="f169" fmla="*/ 65 f150 1"/>
                <a:gd name="f170" fmla="*/ 58 f150 1"/>
                <a:gd name="f171" fmla="*/ 47 f151 1"/>
                <a:gd name="f172" fmla="*/ 37 f150 1"/>
                <a:gd name="f173" fmla="*/ 63 f151 1"/>
                <a:gd name="f174" fmla="*/ 35 f150 1"/>
                <a:gd name="f175" fmla="*/ 108 f151 1"/>
                <a:gd name="f176" fmla="*/ 22 f150 1"/>
                <a:gd name="f177" fmla="*/ 115 f151 1"/>
                <a:gd name="f178" fmla="*/ 24 f150 1"/>
                <a:gd name="f179" fmla="*/ 127 f151 1"/>
                <a:gd name="f180" fmla="*/ 27 f150 1"/>
                <a:gd name="f181" fmla="*/ 135 f151 1"/>
                <a:gd name="f182" fmla="*/ 0 f150 1"/>
                <a:gd name="f183" fmla="*/ 145 f151 1"/>
                <a:gd name="f184" fmla="*/ 30 f150 1"/>
                <a:gd name="f185" fmla="*/ 140 f151 1"/>
                <a:gd name="f186" fmla="*/ 42 f150 1"/>
                <a:gd name="f187" fmla="*/ 130 f151 1"/>
                <a:gd name="f188" fmla="*/ 43 f150 1"/>
                <a:gd name="f189" fmla="*/ 136 f151 1"/>
                <a:gd name="f190" fmla="*/ 60 f150 1"/>
                <a:gd name="f191" fmla="*/ 83 f150 1"/>
                <a:gd name="f192" fmla="*/ 128 f151 1"/>
                <a:gd name="f193" fmla="*/ 76 f150 1"/>
                <a:gd name="f194" fmla="*/ 114 f151 1"/>
                <a:gd name="f195" fmla="*/ 39 f150 1"/>
                <a:gd name="f196" fmla="*/ 85 f151 1"/>
                <a:gd name="f197" fmla="*/ 86 f151 1"/>
                <a:gd name="f198" fmla="*/ 62 f150 1"/>
                <a:gd name="f199" fmla="*/ 101 f151 1"/>
                <a:gd name="f200" fmla="*/ 48 f150 1"/>
                <a:gd name="f201" fmla="*/ 91 f150 1"/>
                <a:gd name="f202" fmla="*/ 133 f151 1"/>
                <a:gd name="f203" fmla="*/ 103 f150 1"/>
                <a:gd name="f204" fmla="*/ 125 f151 1"/>
                <a:gd name="f205" fmla="*/ 110 f150 1"/>
                <a:gd name="f206" fmla="*/ 100 f151 1"/>
                <a:gd name="f207" fmla="*/ 57 f150 1"/>
                <a:gd name="f208" fmla="*/ 64 f151 1"/>
                <a:gd name="f209" fmla="*/ 61 f151 1"/>
                <a:gd name="f210" fmla="*/ 157 f150 1"/>
                <a:gd name="f211" fmla="*/ 16 f151 1"/>
                <a:gd name="f212" fmla="*/ 152 f150 1"/>
                <a:gd name="f213" fmla="*/ 9 f151 1"/>
                <a:gd name="f214" fmla="*/ 112 f150 1"/>
                <a:gd name="f215" fmla="*/ 17 f151 1"/>
                <a:gd name="f216" fmla="*/ 86 f150 1"/>
                <a:gd name="f217" fmla="+- f152 0 f1"/>
                <a:gd name="f218" fmla="*/ f155 1 145"/>
                <a:gd name="f219" fmla="*/ f156 1 158"/>
                <a:gd name="f220" fmla="*/ f157 1 145"/>
                <a:gd name="f221" fmla="*/ f158 1 158"/>
                <a:gd name="f222" fmla="*/ f159 1 145"/>
                <a:gd name="f223" fmla="*/ f160 1 158"/>
                <a:gd name="f224" fmla="*/ f161 1 145"/>
                <a:gd name="f225" fmla="*/ f162 1 145"/>
                <a:gd name="f226" fmla="*/ f163 1 158"/>
                <a:gd name="f227" fmla="*/ f164 1 145"/>
                <a:gd name="f228" fmla="*/ f165 1 158"/>
                <a:gd name="f229" fmla="*/ f166 1 145"/>
                <a:gd name="f230" fmla="*/ f167 1 158"/>
                <a:gd name="f231" fmla="*/ f168 1 145"/>
                <a:gd name="f232" fmla="*/ f169 1 158"/>
                <a:gd name="f233" fmla="*/ f170 1 158"/>
                <a:gd name="f234" fmla="*/ f171 1 145"/>
                <a:gd name="f235" fmla="*/ f172 1 158"/>
                <a:gd name="f236" fmla="*/ f173 1 145"/>
                <a:gd name="f237" fmla="*/ f174 1 158"/>
                <a:gd name="f238" fmla="*/ f175 1 145"/>
                <a:gd name="f239" fmla="*/ f176 1 158"/>
                <a:gd name="f240" fmla="*/ f177 1 145"/>
                <a:gd name="f241" fmla="*/ f178 1 158"/>
                <a:gd name="f242" fmla="*/ f179 1 145"/>
                <a:gd name="f243" fmla="*/ f180 1 158"/>
                <a:gd name="f244" fmla="*/ f181 1 145"/>
                <a:gd name="f245" fmla="*/ f182 1 158"/>
                <a:gd name="f246" fmla="*/ f183 1 145"/>
                <a:gd name="f247" fmla="*/ f184 1 158"/>
                <a:gd name="f248" fmla="*/ f185 1 145"/>
                <a:gd name="f249" fmla="*/ f186 1 158"/>
                <a:gd name="f250" fmla="*/ f187 1 145"/>
                <a:gd name="f251" fmla="*/ f188 1 158"/>
                <a:gd name="f252" fmla="*/ f189 1 145"/>
                <a:gd name="f253" fmla="*/ f190 1 158"/>
                <a:gd name="f254" fmla="*/ f191 1 158"/>
                <a:gd name="f255" fmla="*/ f192 1 145"/>
                <a:gd name="f256" fmla="*/ f193 1 158"/>
                <a:gd name="f257" fmla="*/ f194 1 145"/>
                <a:gd name="f258" fmla="*/ f195 1 158"/>
                <a:gd name="f259" fmla="*/ f196 1 145"/>
                <a:gd name="f260" fmla="*/ f197 1 145"/>
                <a:gd name="f261" fmla="*/ f198 1 158"/>
                <a:gd name="f262" fmla="*/ f199 1 145"/>
                <a:gd name="f263" fmla="*/ f200 1 158"/>
                <a:gd name="f264" fmla="*/ f201 1 158"/>
                <a:gd name="f265" fmla="*/ f202 1 145"/>
                <a:gd name="f266" fmla="*/ f203 1 158"/>
                <a:gd name="f267" fmla="*/ f204 1 145"/>
                <a:gd name="f268" fmla="*/ f205 1 158"/>
                <a:gd name="f269" fmla="*/ f206 1 145"/>
                <a:gd name="f270" fmla="*/ f207 1 158"/>
                <a:gd name="f271" fmla="*/ f208 1 145"/>
                <a:gd name="f272" fmla="*/ f209 1 145"/>
                <a:gd name="f273" fmla="*/ f210 1 158"/>
                <a:gd name="f274" fmla="*/ f211 1 145"/>
                <a:gd name="f275" fmla="*/ f212 1 158"/>
                <a:gd name="f276" fmla="*/ f213 1 145"/>
                <a:gd name="f277" fmla="*/ f214 1 158"/>
                <a:gd name="f278" fmla="*/ f215 1 145"/>
                <a:gd name="f279" fmla="*/ f216 1 158"/>
                <a:gd name="f280" fmla="*/ 0 1 f153"/>
                <a:gd name="f281" fmla="*/ f147 1 f153"/>
                <a:gd name="f282" fmla="*/ 0 1 f154"/>
                <a:gd name="f283" fmla="*/ f148 1 f154"/>
                <a:gd name="f284" fmla="*/ f218 1 f153"/>
                <a:gd name="f285" fmla="*/ f219 1 f154"/>
                <a:gd name="f286" fmla="*/ f220 1 f153"/>
                <a:gd name="f287" fmla="*/ f221 1 f154"/>
                <a:gd name="f288" fmla="*/ f222 1 f153"/>
                <a:gd name="f289" fmla="*/ f223 1 f154"/>
                <a:gd name="f290" fmla="*/ f224 1 f153"/>
                <a:gd name="f291" fmla="*/ f225 1 f153"/>
                <a:gd name="f292" fmla="*/ f226 1 f154"/>
                <a:gd name="f293" fmla="*/ f227 1 f153"/>
                <a:gd name="f294" fmla="*/ f228 1 f154"/>
                <a:gd name="f295" fmla="*/ f229 1 f153"/>
                <a:gd name="f296" fmla="*/ f230 1 f154"/>
                <a:gd name="f297" fmla="*/ f231 1 f153"/>
                <a:gd name="f298" fmla="*/ f232 1 f154"/>
                <a:gd name="f299" fmla="*/ f233 1 f154"/>
                <a:gd name="f300" fmla="*/ f234 1 f153"/>
                <a:gd name="f301" fmla="*/ f235 1 f154"/>
                <a:gd name="f302" fmla="*/ f236 1 f153"/>
                <a:gd name="f303" fmla="*/ f237 1 f154"/>
                <a:gd name="f304" fmla="*/ f238 1 f153"/>
                <a:gd name="f305" fmla="*/ f239 1 f154"/>
                <a:gd name="f306" fmla="*/ f240 1 f153"/>
                <a:gd name="f307" fmla="*/ f241 1 f154"/>
                <a:gd name="f308" fmla="*/ f242 1 f153"/>
                <a:gd name="f309" fmla="*/ f243 1 f154"/>
                <a:gd name="f310" fmla="*/ f244 1 f153"/>
                <a:gd name="f311" fmla="*/ f245 1 f154"/>
                <a:gd name="f312" fmla="*/ f246 1 f153"/>
                <a:gd name="f313" fmla="*/ f247 1 f154"/>
                <a:gd name="f314" fmla="*/ f248 1 f153"/>
                <a:gd name="f315" fmla="*/ f249 1 f154"/>
                <a:gd name="f316" fmla="*/ f250 1 f153"/>
                <a:gd name="f317" fmla="*/ f251 1 f154"/>
                <a:gd name="f318" fmla="*/ f252 1 f153"/>
                <a:gd name="f319" fmla="*/ f253 1 f154"/>
                <a:gd name="f320" fmla="*/ f254 1 f154"/>
                <a:gd name="f321" fmla="*/ f255 1 f153"/>
                <a:gd name="f322" fmla="*/ f256 1 f154"/>
                <a:gd name="f323" fmla="*/ f257 1 f153"/>
                <a:gd name="f324" fmla="*/ f258 1 f154"/>
                <a:gd name="f325" fmla="*/ f259 1 f153"/>
                <a:gd name="f326" fmla="*/ f260 1 f153"/>
                <a:gd name="f327" fmla="*/ f261 1 f154"/>
                <a:gd name="f328" fmla="*/ f262 1 f153"/>
                <a:gd name="f329" fmla="*/ f263 1 f154"/>
                <a:gd name="f330" fmla="*/ f264 1 f154"/>
                <a:gd name="f331" fmla="*/ f265 1 f153"/>
                <a:gd name="f332" fmla="*/ f266 1 f154"/>
                <a:gd name="f333" fmla="*/ f267 1 f153"/>
                <a:gd name="f334" fmla="*/ f268 1 f154"/>
                <a:gd name="f335" fmla="*/ f269 1 f153"/>
                <a:gd name="f336" fmla="*/ f270 1 f154"/>
                <a:gd name="f337" fmla="*/ f271 1 f153"/>
                <a:gd name="f338" fmla="*/ f272 1 f153"/>
                <a:gd name="f339" fmla="*/ f273 1 f154"/>
                <a:gd name="f340" fmla="*/ f274 1 f153"/>
                <a:gd name="f341" fmla="*/ f275 1 f154"/>
                <a:gd name="f342" fmla="*/ f276 1 f153"/>
                <a:gd name="f343" fmla="*/ f277 1 f154"/>
                <a:gd name="f344" fmla="*/ f278 1 f153"/>
                <a:gd name="f345" fmla="*/ f279 1 f154"/>
                <a:gd name="f346" fmla="*/ f280 f144 1"/>
                <a:gd name="f347" fmla="*/ f281 f144 1"/>
                <a:gd name="f348" fmla="*/ f283 f145 1"/>
                <a:gd name="f349" fmla="*/ f282 f145 1"/>
                <a:gd name="f350" fmla="*/ f284 f144 1"/>
                <a:gd name="f351" fmla="*/ f285 f145 1"/>
                <a:gd name="f352" fmla="*/ f286 f144 1"/>
                <a:gd name="f353" fmla="*/ f287 f145 1"/>
                <a:gd name="f354" fmla="*/ f288 f144 1"/>
                <a:gd name="f355" fmla="*/ f289 f145 1"/>
                <a:gd name="f356" fmla="*/ f290 f144 1"/>
                <a:gd name="f357" fmla="*/ f291 f144 1"/>
                <a:gd name="f358" fmla="*/ f292 f145 1"/>
                <a:gd name="f359" fmla="*/ f293 f144 1"/>
                <a:gd name="f360" fmla="*/ f294 f145 1"/>
                <a:gd name="f361" fmla="*/ f295 f144 1"/>
                <a:gd name="f362" fmla="*/ f296 f145 1"/>
                <a:gd name="f363" fmla="*/ f297 f144 1"/>
                <a:gd name="f364" fmla="*/ f298 f145 1"/>
                <a:gd name="f365" fmla="*/ f299 f145 1"/>
                <a:gd name="f366" fmla="*/ f300 f144 1"/>
                <a:gd name="f367" fmla="*/ f301 f145 1"/>
                <a:gd name="f368" fmla="*/ f302 f144 1"/>
                <a:gd name="f369" fmla="*/ f303 f145 1"/>
                <a:gd name="f370" fmla="*/ f304 f144 1"/>
                <a:gd name="f371" fmla="*/ f305 f145 1"/>
                <a:gd name="f372" fmla="*/ f306 f144 1"/>
                <a:gd name="f373" fmla="*/ f307 f145 1"/>
                <a:gd name="f374" fmla="*/ f308 f144 1"/>
                <a:gd name="f375" fmla="*/ f309 f145 1"/>
                <a:gd name="f376" fmla="*/ f310 f144 1"/>
                <a:gd name="f377" fmla="*/ f311 f145 1"/>
                <a:gd name="f378" fmla="*/ f312 f144 1"/>
                <a:gd name="f379" fmla="*/ f313 f145 1"/>
                <a:gd name="f380" fmla="*/ f314 f144 1"/>
                <a:gd name="f381" fmla="*/ f315 f145 1"/>
                <a:gd name="f382" fmla="*/ f316 f144 1"/>
                <a:gd name="f383" fmla="*/ f317 f145 1"/>
                <a:gd name="f384" fmla="*/ f318 f144 1"/>
                <a:gd name="f385" fmla="*/ f319 f145 1"/>
                <a:gd name="f386" fmla="*/ f320 f145 1"/>
                <a:gd name="f387" fmla="*/ f321 f144 1"/>
                <a:gd name="f388" fmla="*/ f322 f145 1"/>
                <a:gd name="f389" fmla="*/ f323 f144 1"/>
                <a:gd name="f390" fmla="*/ f324 f145 1"/>
                <a:gd name="f391" fmla="*/ f325 f144 1"/>
                <a:gd name="f392" fmla="*/ f326 f144 1"/>
                <a:gd name="f393" fmla="*/ f327 f145 1"/>
                <a:gd name="f394" fmla="*/ f328 f144 1"/>
                <a:gd name="f395" fmla="*/ f329 f145 1"/>
                <a:gd name="f396" fmla="*/ f330 f145 1"/>
                <a:gd name="f397" fmla="*/ f331 f144 1"/>
                <a:gd name="f398" fmla="*/ f332 f145 1"/>
                <a:gd name="f399" fmla="*/ f333 f144 1"/>
                <a:gd name="f400" fmla="*/ f334 f145 1"/>
                <a:gd name="f401" fmla="*/ f335 f144 1"/>
                <a:gd name="f402" fmla="*/ f336 f145 1"/>
                <a:gd name="f403" fmla="*/ f337 f144 1"/>
                <a:gd name="f404" fmla="*/ f338 f144 1"/>
                <a:gd name="f405" fmla="*/ f339 f145 1"/>
                <a:gd name="f406" fmla="*/ f340 f144 1"/>
                <a:gd name="f407" fmla="*/ f341 f145 1"/>
                <a:gd name="f408" fmla="*/ f342 f144 1"/>
                <a:gd name="f409" fmla="*/ f343 f145 1"/>
                <a:gd name="f410" fmla="*/ f344 f144 1"/>
                <a:gd name="f411" fmla="*/ f345 f1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7">
                  <a:pos x="f350" y="f351"/>
                </a:cxn>
                <a:cxn ang="f217">
                  <a:pos x="f352" y="f353"/>
                </a:cxn>
                <a:cxn ang="f217">
                  <a:pos x="f354" y="f355"/>
                </a:cxn>
                <a:cxn ang="f217">
                  <a:pos x="f356" y="f355"/>
                </a:cxn>
                <a:cxn ang="f217">
                  <a:pos x="f357" y="f358"/>
                </a:cxn>
                <a:cxn ang="f217">
                  <a:pos x="f359" y="f360"/>
                </a:cxn>
                <a:cxn ang="f217">
                  <a:pos x="f361" y="f362"/>
                </a:cxn>
                <a:cxn ang="f217">
                  <a:pos x="f363" y="f364"/>
                </a:cxn>
                <a:cxn ang="f217">
                  <a:pos x="f356" y="f365"/>
                </a:cxn>
                <a:cxn ang="f217">
                  <a:pos x="f366" y="f367"/>
                </a:cxn>
                <a:cxn ang="f217">
                  <a:pos x="f368" y="f369"/>
                </a:cxn>
                <a:cxn ang="f217">
                  <a:pos x="f370" y="f371"/>
                </a:cxn>
                <a:cxn ang="f217">
                  <a:pos x="f372" y="f373"/>
                </a:cxn>
                <a:cxn ang="f217">
                  <a:pos x="f374" y="f375"/>
                </a:cxn>
                <a:cxn ang="f217">
                  <a:pos x="f376" y="f377"/>
                </a:cxn>
                <a:cxn ang="f217">
                  <a:pos x="f378" y="f379"/>
                </a:cxn>
                <a:cxn ang="f217">
                  <a:pos x="f380" y="f381"/>
                </a:cxn>
                <a:cxn ang="f217">
                  <a:pos x="f382" y="f383"/>
                </a:cxn>
                <a:cxn ang="f217">
                  <a:pos x="f384" y="f385"/>
                </a:cxn>
                <a:cxn ang="f217">
                  <a:pos x="f384" y="f386"/>
                </a:cxn>
                <a:cxn ang="f217">
                  <a:pos x="f387" y="f388"/>
                </a:cxn>
                <a:cxn ang="f217">
                  <a:pos x="f389" y="f390"/>
                </a:cxn>
                <a:cxn ang="f217">
                  <a:pos x="f391" y="f381"/>
                </a:cxn>
                <a:cxn ang="f217">
                  <a:pos x="f392" y="f393"/>
                </a:cxn>
                <a:cxn ang="f217">
                  <a:pos x="f394" y="f395"/>
                </a:cxn>
                <a:cxn ang="f217">
                  <a:pos x="f372" y="f396"/>
                </a:cxn>
                <a:cxn ang="f217">
                  <a:pos x="f397" y="f398"/>
                </a:cxn>
                <a:cxn ang="f217">
                  <a:pos x="f399" y="f400"/>
                </a:cxn>
                <a:cxn ang="f217">
                  <a:pos x="f401" y="f402"/>
                </a:cxn>
                <a:cxn ang="f217">
                  <a:pos x="f403" y="f400"/>
                </a:cxn>
                <a:cxn ang="f217">
                  <a:pos x="f404" y="f405"/>
                </a:cxn>
                <a:cxn ang="f217">
                  <a:pos x="f406" y="f407"/>
                </a:cxn>
                <a:cxn ang="f217">
                  <a:pos x="f408" y="f409"/>
                </a:cxn>
                <a:cxn ang="f217">
                  <a:pos x="f410" y="f411"/>
                </a:cxn>
              </a:cxnLst>
              <a:rect l="f346" t="f349" r="f347" b="f348"/>
              <a:pathLst>
                <a:path w="145" h="15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2" y="f9"/>
                    <a:pt x="f12" y="f9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19" y="f27"/>
                    <a:pt x="f28" y="f29"/>
                    <a:pt x="f30" y="f31"/>
                  </a:cubicBezTo>
                  <a:cubicBezTo>
                    <a:pt x="f8" y="f32"/>
                    <a:pt x="f33" y="f34"/>
                    <a:pt x="f35" y="f36"/>
                  </a:cubicBezTo>
                  <a:cubicBezTo>
                    <a:pt x="f37" y="f6"/>
                    <a:pt x="f37" y="f38"/>
                    <a:pt x="f39" y="f31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14" y="f48"/>
                    <a:pt x="f14" y="f49"/>
                  </a:cubicBezTo>
                  <a:cubicBezTo>
                    <a:pt x="f14" y="f26"/>
                    <a:pt x="f46" y="f50"/>
                    <a:pt x="f44" y="f51"/>
                  </a:cubicBezTo>
                  <a:cubicBezTo>
                    <a:pt x="f35" y="f52"/>
                    <a:pt x="f53" y="f54"/>
                    <a:pt x="f55" y="f56"/>
                  </a:cubicBezTo>
                  <a:cubicBezTo>
                    <a:pt x="f57" y="f58"/>
                    <a:pt x="f57" y="f58"/>
                    <a:pt x="f58" y="f53"/>
                  </a:cubicBezTo>
                  <a:cubicBezTo>
                    <a:pt x="f59" y="f53"/>
                    <a:pt x="f53" y="f53"/>
                    <a:pt x="f37" y="f37"/>
                  </a:cubicBezTo>
                  <a:cubicBezTo>
                    <a:pt x="f39" y="f37"/>
                    <a:pt x="f16" y="f37"/>
                    <a:pt x="f40" y="f39"/>
                  </a:cubicBezTo>
                  <a:cubicBezTo>
                    <a:pt x="f40" y="f16"/>
                    <a:pt x="f40" y="f40"/>
                    <a:pt x="f40" y="f40"/>
                  </a:cubicBezTo>
                  <a:cubicBezTo>
                    <a:pt x="f60" y="f35"/>
                    <a:pt x="f60" y="f61"/>
                    <a:pt x="f40" y="f62"/>
                  </a:cubicBezTo>
                  <a:cubicBezTo>
                    <a:pt x="f16" y="f63"/>
                    <a:pt x="f16" y="f63"/>
                    <a:pt x="f39" y="f44"/>
                  </a:cubicBezTo>
                  <a:cubicBezTo>
                    <a:pt x="f64" y="f65"/>
                    <a:pt x="f18" y="f66"/>
                    <a:pt x="f62" y="f67"/>
                  </a:cubicBezTo>
                  <a:cubicBezTo>
                    <a:pt x="f14" y="f67"/>
                    <a:pt x="f33" y="f68"/>
                    <a:pt x="f69" y="f15"/>
                  </a:cubicBezTo>
                  <a:cubicBezTo>
                    <a:pt x="f70" y="f10"/>
                    <a:pt x="f71" y="f8"/>
                    <a:pt x="f65" y="f30"/>
                  </a:cubicBezTo>
                  <a:cubicBezTo>
                    <a:pt x="f33" y="f72"/>
                    <a:pt x="f46" y="f8"/>
                    <a:pt x="f35" y="f10"/>
                  </a:cubicBezTo>
                  <a:cubicBezTo>
                    <a:pt x="f73" y="f11"/>
                    <a:pt x="f20" y="f11"/>
                    <a:pt x="f74" y="f8"/>
                  </a:cubicBezTo>
                  <a:cubicBezTo>
                    <a:pt x="f75" y="f76"/>
                    <a:pt x="f77" y="f28"/>
                    <a:pt x="f78" y="f21"/>
                  </a:cubicBezTo>
                  <a:cubicBezTo>
                    <a:pt x="f48" y="f79"/>
                    <a:pt x="f80" y="f81"/>
                    <a:pt x="f27" y="f81"/>
                  </a:cubicBezTo>
                  <a:cubicBezTo>
                    <a:pt x="f82" y="f83"/>
                    <a:pt x="f84" y="f23"/>
                    <a:pt x="f84" y="f25"/>
                  </a:cubicBezTo>
                  <a:cubicBezTo>
                    <a:pt x="f84" y="f85"/>
                    <a:pt x="f45" y="f28"/>
                    <a:pt x="f82" y="f72"/>
                  </a:cubicBezTo>
                  <a:cubicBezTo>
                    <a:pt x="f86" y="f8"/>
                    <a:pt x="f87" y="f76"/>
                    <a:pt x="f88" y="f19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5"/>
                    <a:pt x="f95" y="f5"/>
                    <a:pt x="f96" y="f5"/>
                  </a:cubicBezTo>
                  <a:cubicBezTo>
                    <a:pt x="f97" y="f94"/>
                    <a:pt x="f98" y="f99"/>
                    <a:pt x="f98" y="f100"/>
                  </a:cubicBezTo>
                  <a:cubicBezTo>
                    <a:pt x="f97" y="f101"/>
                    <a:pt x="f38" y="f21"/>
                    <a:pt x="f6" y="f72"/>
                  </a:cubicBezTo>
                  <a:cubicBezTo>
                    <a:pt x="f6" y="f76"/>
                    <a:pt x="f102" y="f17"/>
                    <a:pt x="f103" y="f8"/>
                  </a:cubicBezTo>
                  <a:cubicBezTo>
                    <a:pt x="f98" y="f11"/>
                    <a:pt x="f38" y="f13"/>
                    <a:pt x="f104" y="f105"/>
                  </a:cubicBezTo>
                  <a:cubicBezTo>
                    <a:pt x="f98" y="f66"/>
                    <a:pt x="f98" y="f106"/>
                    <a:pt x="f96" y="f66"/>
                  </a:cubicBezTo>
                  <a:cubicBezTo>
                    <a:pt x="f95" y="f105"/>
                    <a:pt x="f107" y="f67"/>
                    <a:pt x="f108" y="f71"/>
                  </a:cubicBezTo>
                  <a:cubicBezTo>
                    <a:pt x="f89" y="f71"/>
                    <a:pt x="f89" y="f65"/>
                    <a:pt x="f89" y="f69"/>
                  </a:cubicBezTo>
                  <a:cubicBezTo>
                    <a:pt x="f91" y="f33"/>
                    <a:pt x="f108" y="f44"/>
                    <a:pt x="f31" y="f62"/>
                  </a:cubicBezTo>
                  <a:cubicBezTo>
                    <a:pt x="f97" y="f40"/>
                    <a:pt x="f109" y="f59"/>
                    <a:pt x="f109" y="f18"/>
                  </a:cubicBezTo>
                  <a:cubicBezTo>
                    <a:pt x="f109" y="f110"/>
                    <a:pt x="f109" y="f111"/>
                    <a:pt x="f31" y="f112"/>
                  </a:cubicBezTo>
                  <a:cubicBezTo>
                    <a:pt x="f96" y="f113"/>
                    <a:pt x="f95" y="f113"/>
                    <a:pt x="f93" y="f113"/>
                  </a:cubicBezTo>
                  <a:cubicBezTo>
                    <a:pt x="f89" y="f20"/>
                    <a:pt x="f89" y="f57"/>
                    <a:pt x="f41" y="f64"/>
                  </a:cubicBezTo>
                  <a:cubicBezTo>
                    <a:pt x="f114" y="f16"/>
                    <a:pt x="f115" y="f46"/>
                    <a:pt x="f43" y="f106"/>
                  </a:cubicBezTo>
                  <a:cubicBezTo>
                    <a:pt x="f86" y="f66"/>
                    <a:pt x="f116" y="f68"/>
                    <a:pt x="f45" y="f13"/>
                  </a:cubicBezTo>
                  <a:cubicBezTo>
                    <a:pt x="f117" y="f13"/>
                    <a:pt x="f47" y="f12"/>
                    <a:pt x="f48" y="f15"/>
                  </a:cubicBezTo>
                  <a:cubicBezTo>
                    <a:pt x="f50" y="f12"/>
                    <a:pt x="f118" y="f67"/>
                    <a:pt x="f54" y="f105"/>
                  </a:cubicBezTo>
                  <a:cubicBezTo>
                    <a:pt x="f20" y="f71"/>
                    <a:pt x="f73" y="f44"/>
                    <a:pt x="f55" y="f42"/>
                  </a:cubicBezTo>
                  <a:cubicBezTo>
                    <a:pt x="f55" y="f40"/>
                    <a:pt x="f112" y="f16"/>
                    <a:pt x="f119" y="f61"/>
                  </a:cubicBezTo>
                  <a:cubicBezTo>
                    <a:pt x="f120" y="f63"/>
                    <a:pt x="f52" y="f14"/>
                    <a:pt x="f24" y="f121"/>
                  </a:cubicBezTo>
                  <a:cubicBezTo>
                    <a:pt x="f122" y="f123"/>
                    <a:pt x="f75" y="f106"/>
                    <a:pt x="f50" y="f106"/>
                  </a:cubicBezTo>
                  <a:cubicBezTo>
                    <a:pt x="f26" y="f124"/>
                    <a:pt x="f125" y="f123"/>
                    <a:pt x="f77" y="f121"/>
                  </a:cubicBezTo>
                  <a:cubicBezTo>
                    <a:pt x="f80" y="f40"/>
                    <a:pt x="f47" y="f110"/>
                    <a:pt x="f84" y="f74"/>
                  </a:cubicBezTo>
                  <a:cubicBezTo>
                    <a:pt x="f116" y="f26"/>
                    <a:pt x="f116" y="f26"/>
                    <a:pt x="f108" y="f126"/>
                  </a:cubicBezTo>
                  <a:cubicBezTo>
                    <a:pt x="f91" y="f50"/>
                    <a:pt x="f107" y="f126"/>
                    <a:pt x="f93" y="f26"/>
                  </a:cubicBezTo>
                  <a:cubicBezTo>
                    <a:pt x="f95" y="f49"/>
                    <a:pt x="f96" y="f48"/>
                    <a:pt x="f108" y="f80"/>
                  </a:cubicBezTo>
                  <a:cubicBezTo>
                    <a:pt x="f41" y="f80"/>
                    <a:pt x="f88" y="f80"/>
                    <a:pt x="f87" y="f80"/>
                  </a:cubicBezTo>
                  <a:cubicBezTo>
                    <a:pt x="f82" y="f80"/>
                    <a:pt x="f47" y="f49"/>
                    <a:pt x="f48" y="f75"/>
                  </a:cubicBezTo>
                  <a:cubicBezTo>
                    <a:pt x="f49" y="f113"/>
                    <a:pt x="f26" y="f58"/>
                    <a:pt x="f127" y="f46"/>
                  </a:cubicBezTo>
                  <a:cubicBezTo>
                    <a:pt x="f128" y="f129"/>
                    <a:pt x="f55" y="f128"/>
                    <a:pt x="f60" y="f26"/>
                  </a:cubicBezTo>
                  <a:cubicBezTo>
                    <a:pt x="f61" y="f77"/>
                    <a:pt x="f35" y="f78"/>
                    <a:pt x="f60" y="f80"/>
                  </a:cubicBezTo>
                  <a:cubicBezTo>
                    <a:pt x="f39" y="f116"/>
                    <a:pt x="f58" y="f114"/>
                    <a:pt x="f55" y="f96"/>
                  </a:cubicBezTo>
                  <a:cubicBezTo>
                    <a:pt x="f64" y="f130"/>
                    <a:pt x="f73" y="f131"/>
                    <a:pt x="f42" y="f34"/>
                  </a:cubicBezTo>
                  <a:cubicBezTo>
                    <a:pt x="f46" y="f7"/>
                    <a:pt x="f132" y="f7"/>
                    <a:pt x="f123" y="f7"/>
                  </a:cubicBezTo>
                  <a:cubicBezTo>
                    <a:pt x="f13" y="f34"/>
                    <a:pt x="f133" y="f134"/>
                    <a:pt x="f81" y="f135"/>
                  </a:cubicBezTo>
                  <a:cubicBezTo>
                    <a:pt x="f100" y="f32"/>
                    <a:pt x="f5" y="f97"/>
                    <a:pt x="f99" y="f114"/>
                  </a:cubicBezTo>
                  <a:cubicBezTo>
                    <a:pt x="f136" y="f137"/>
                    <a:pt x="f138" y="f139"/>
                    <a:pt x="f92" y="f117"/>
                  </a:cubicBezTo>
                  <a:cubicBezTo>
                    <a:pt x="f140" y="f49"/>
                    <a:pt x="f90" y="f50"/>
                    <a:pt x="f101" y="f52"/>
                  </a:cubicBezTo>
                  <a:cubicBezTo>
                    <a:pt x="f101" y="f74"/>
                    <a:pt x="f141" y="f128"/>
                    <a:pt x="f83" y="f119"/>
                  </a:cubicBezTo>
                  <a:cubicBezTo>
                    <a:pt x="f142" y="f56"/>
                    <a:pt x="f133" y="f16"/>
                    <a:pt x="f8" y="f9"/>
                  </a:cubicBezTo>
                  <a:close/>
                </a:path>
              </a:pathLst>
            </a:custGeom>
            <a:solidFill>
              <a:srgbClr val="6D3B1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8F6C852-D39F-0B2A-3D98-619DE9AF5C63}"/>
                </a:ext>
              </a:extLst>
            </p:cNvPr>
            <p:cNvSpPr/>
            <p:nvPr/>
          </p:nvSpPr>
          <p:spPr>
            <a:xfrm>
              <a:off x="11482385" y="1833564"/>
              <a:ext cx="1755776" cy="21669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174"/>
                <a:gd name="f8" fmla="val 2"/>
                <a:gd name="f9" fmla="val 90"/>
                <a:gd name="f10" fmla="val 89"/>
                <a:gd name="f11" fmla="val 88"/>
                <a:gd name="f12" fmla="val 4"/>
                <a:gd name="f13" fmla="val 87"/>
                <a:gd name="f14" fmla="val 3"/>
                <a:gd name="f15" fmla="val 86"/>
                <a:gd name="f16" fmla="val 84"/>
                <a:gd name="f17" fmla="val 51"/>
                <a:gd name="f18" fmla="val 13"/>
                <a:gd name="f19" fmla="val 28"/>
                <a:gd name="f20" fmla="val 41"/>
                <a:gd name="f21" fmla="val 12"/>
                <a:gd name="f22" fmla="val 65"/>
                <a:gd name="f23" fmla="val 94"/>
                <a:gd name="f24" fmla="val 115"/>
                <a:gd name="f25" fmla="val 23"/>
                <a:gd name="f26" fmla="val 134"/>
                <a:gd name="f27" fmla="val 42"/>
                <a:gd name="f28" fmla="val 63"/>
                <a:gd name="f29" fmla="val 133"/>
                <a:gd name="f30" fmla="val 131"/>
                <a:gd name="f31" fmla="val 92"/>
                <a:gd name="f32" fmla="val 93"/>
                <a:gd name="f33" fmla="val 135"/>
                <a:gd name="f34" fmla="val 95"/>
                <a:gd name="f35" fmla="val 139"/>
                <a:gd name="f36" fmla="val 98"/>
                <a:gd name="f37" fmla="val 102"/>
                <a:gd name="f38" fmla="val 138"/>
                <a:gd name="f39" fmla="val 106"/>
                <a:gd name="f40" fmla="val 116"/>
                <a:gd name="f41" fmla="val 128"/>
                <a:gd name="f42" fmla="val 124"/>
                <a:gd name="f43" fmla="val 117"/>
                <a:gd name="f44" fmla="val 127"/>
                <a:gd name="f45" fmla="val 103"/>
                <a:gd name="f46" fmla="val 136"/>
                <a:gd name="f47" fmla="val 107"/>
                <a:gd name="f48" fmla="val 147"/>
                <a:gd name="f49" fmla="val 109"/>
                <a:gd name="f50" fmla="val 153"/>
                <a:gd name="f51" fmla="val 111"/>
                <a:gd name="f52" fmla="val 159"/>
                <a:gd name="f53" fmla="val 165"/>
                <a:gd name="f54" fmla="val 168"/>
                <a:gd name="f55" fmla="val 110"/>
                <a:gd name="f56" fmla="val 169"/>
                <a:gd name="f57" fmla="val 171"/>
                <a:gd name="f58" fmla="val 104"/>
                <a:gd name="f59" fmla="val 173"/>
                <a:gd name="f60" fmla="val 164"/>
                <a:gd name="f61" fmla="val 101"/>
                <a:gd name="f62" fmla="val 100"/>
                <a:gd name="f63" fmla="val 154"/>
                <a:gd name="f64" fmla="val 152"/>
                <a:gd name="f65" fmla="val 99"/>
                <a:gd name="f66" fmla="val 150"/>
                <a:gd name="f67" fmla="val 142"/>
                <a:gd name="f68" fmla="val 140"/>
                <a:gd name="f69" fmla="val 137"/>
                <a:gd name="f70" fmla="val 132"/>
                <a:gd name="f71" fmla="val 108"/>
                <a:gd name="f72" fmla="val 121"/>
                <a:gd name="f73" fmla="val 120"/>
                <a:gd name="f74" fmla="val 118"/>
                <a:gd name="f75" fmla="val 113"/>
                <a:gd name="f76" fmla="val 114"/>
                <a:gd name="f77" fmla="val 119"/>
                <a:gd name="f78" fmla="val 122"/>
                <a:gd name="f79" fmla="val 85"/>
                <a:gd name="f80" fmla="val 82"/>
                <a:gd name="f81" fmla="val 78"/>
                <a:gd name="f82" fmla="val 77"/>
                <a:gd name="f83" fmla="val 79"/>
                <a:gd name="f84" fmla="val 61"/>
                <a:gd name="f85" fmla="val 43"/>
                <a:gd name="f86" fmla="val 29"/>
                <a:gd name="f87" fmla="val 27"/>
                <a:gd name="f88" fmla="val 26"/>
                <a:gd name="f89" fmla="val 25"/>
                <a:gd name="f90" fmla="val 9"/>
                <a:gd name="f91" fmla="val 71"/>
                <a:gd name="f92" fmla="val 8"/>
                <a:gd name="f93" fmla="val 15"/>
                <a:gd name="f94" fmla="val 39"/>
                <a:gd name="f95" fmla="val 20"/>
                <a:gd name="f96" fmla="val 21"/>
                <a:gd name="f97" fmla="val 37"/>
                <a:gd name="f98" fmla="val 10"/>
                <a:gd name="f99" fmla="val 50"/>
                <a:gd name="f100" fmla="val 6"/>
                <a:gd name="f101" fmla="val 5"/>
                <a:gd name="f102" fmla="+- 0 0 -90"/>
                <a:gd name="f103" fmla="*/ f3 1 141"/>
                <a:gd name="f104" fmla="*/ f4 1 174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141"/>
                <a:gd name="f113" fmla="*/ f109 1 174"/>
                <a:gd name="f114" fmla="*/ 2 f110 1"/>
                <a:gd name="f115" fmla="*/ 90 f109 1"/>
                <a:gd name="f116" fmla="*/ 88 f109 1"/>
                <a:gd name="f117" fmla="*/ 3 f110 1"/>
                <a:gd name="f118" fmla="*/ 84 f109 1"/>
                <a:gd name="f119" fmla="*/ 41 f110 1"/>
                <a:gd name="f120" fmla="*/ 12 f109 1"/>
                <a:gd name="f121" fmla="*/ 115 f110 1"/>
                <a:gd name="f122" fmla="*/ 23 f109 1"/>
                <a:gd name="f123" fmla="*/ 133 f110 1"/>
                <a:gd name="f124" fmla="*/ 89 f109 1"/>
                <a:gd name="f125" fmla="*/ 135 f110 1"/>
                <a:gd name="f126" fmla="*/ 95 f109 1"/>
                <a:gd name="f127" fmla="*/ 138 f110 1"/>
                <a:gd name="f128" fmla="*/ 106 f109 1"/>
                <a:gd name="f129" fmla="*/ 117 f110 1"/>
                <a:gd name="f130" fmla="*/ 127 f109 1"/>
                <a:gd name="f131" fmla="*/ 107 f110 1"/>
                <a:gd name="f132" fmla="*/ 147 f109 1"/>
                <a:gd name="f133" fmla="*/ 111 f110 1"/>
                <a:gd name="f134" fmla="*/ 165 f109 1"/>
                <a:gd name="f135" fmla="*/ 109 f110 1"/>
                <a:gd name="f136" fmla="*/ 171 f109 1"/>
                <a:gd name="f137" fmla="*/ 103 f110 1"/>
                <a:gd name="f138" fmla="*/ 169 f109 1"/>
                <a:gd name="f139" fmla="*/ 100 f110 1"/>
                <a:gd name="f140" fmla="*/ 154 f109 1"/>
                <a:gd name="f141" fmla="*/ 98 f110 1"/>
                <a:gd name="f142" fmla="*/ 89 f110 1"/>
                <a:gd name="f143" fmla="*/ 140 f109 1"/>
                <a:gd name="f144" fmla="*/ 87 f110 1"/>
                <a:gd name="f145" fmla="*/ 137 f109 1"/>
                <a:gd name="f146" fmla="*/ 108 f110 1"/>
                <a:gd name="f147" fmla="*/ 121 f109 1"/>
                <a:gd name="f148" fmla="*/ 117 f109 1"/>
                <a:gd name="f149" fmla="*/ 111 f109 1"/>
                <a:gd name="f150" fmla="*/ 113 f110 1"/>
                <a:gd name="f151" fmla="*/ 87 f109 1"/>
                <a:gd name="f152" fmla="*/ 78 f109 1"/>
                <a:gd name="f153" fmla="*/ 77 f109 1"/>
                <a:gd name="f154" fmla="*/ 118 f110 1"/>
                <a:gd name="f155" fmla="*/ 124 f110 1"/>
                <a:gd name="f156" fmla="*/ 128 f110 1"/>
                <a:gd name="f157" fmla="*/ 82 f109 1"/>
                <a:gd name="f158" fmla="*/ 29 f109 1"/>
                <a:gd name="f159" fmla="*/ 25 f109 1"/>
                <a:gd name="f160" fmla="*/ 51 f110 1"/>
                <a:gd name="f161" fmla="*/ 15 f109 1"/>
                <a:gd name="f162" fmla="*/ 21 f110 1"/>
                <a:gd name="f163" fmla="*/ 37 f109 1"/>
                <a:gd name="f164" fmla="*/ 9 f110 1"/>
                <a:gd name="f165" fmla="+- f111 0 f1"/>
                <a:gd name="f166" fmla="*/ f114 1 141"/>
                <a:gd name="f167" fmla="*/ f115 1 174"/>
                <a:gd name="f168" fmla="*/ f116 1 174"/>
                <a:gd name="f169" fmla="*/ f117 1 141"/>
                <a:gd name="f170" fmla="*/ f118 1 174"/>
                <a:gd name="f171" fmla="*/ f119 1 141"/>
                <a:gd name="f172" fmla="*/ f120 1 174"/>
                <a:gd name="f173" fmla="*/ f121 1 141"/>
                <a:gd name="f174" fmla="*/ f122 1 174"/>
                <a:gd name="f175" fmla="*/ f123 1 141"/>
                <a:gd name="f176" fmla="*/ f124 1 174"/>
                <a:gd name="f177" fmla="*/ f125 1 141"/>
                <a:gd name="f178" fmla="*/ f126 1 174"/>
                <a:gd name="f179" fmla="*/ f127 1 141"/>
                <a:gd name="f180" fmla="*/ f128 1 174"/>
                <a:gd name="f181" fmla="*/ f129 1 141"/>
                <a:gd name="f182" fmla="*/ f130 1 174"/>
                <a:gd name="f183" fmla="*/ f131 1 141"/>
                <a:gd name="f184" fmla="*/ f132 1 174"/>
                <a:gd name="f185" fmla="*/ f133 1 141"/>
                <a:gd name="f186" fmla="*/ f134 1 174"/>
                <a:gd name="f187" fmla="*/ f135 1 141"/>
                <a:gd name="f188" fmla="*/ f136 1 174"/>
                <a:gd name="f189" fmla="*/ f137 1 141"/>
                <a:gd name="f190" fmla="*/ f138 1 174"/>
                <a:gd name="f191" fmla="*/ f139 1 141"/>
                <a:gd name="f192" fmla="*/ f140 1 174"/>
                <a:gd name="f193" fmla="*/ f141 1 141"/>
                <a:gd name="f194" fmla="*/ f142 1 141"/>
                <a:gd name="f195" fmla="*/ f143 1 174"/>
                <a:gd name="f196" fmla="*/ f144 1 141"/>
                <a:gd name="f197" fmla="*/ f145 1 174"/>
                <a:gd name="f198" fmla="*/ f146 1 141"/>
                <a:gd name="f199" fmla="*/ f147 1 174"/>
                <a:gd name="f200" fmla="*/ f148 1 174"/>
                <a:gd name="f201" fmla="*/ f149 1 174"/>
                <a:gd name="f202" fmla="*/ f150 1 141"/>
                <a:gd name="f203" fmla="*/ f151 1 174"/>
                <a:gd name="f204" fmla="*/ f152 1 174"/>
                <a:gd name="f205" fmla="*/ f153 1 174"/>
                <a:gd name="f206" fmla="*/ f154 1 141"/>
                <a:gd name="f207" fmla="*/ f155 1 141"/>
                <a:gd name="f208" fmla="*/ f156 1 141"/>
                <a:gd name="f209" fmla="*/ f157 1 174"/>
                <a:gd name="f210" fmla="*/ f158 1 174"/>
                <a:gd name="f211" fmla="*/ f159 1 174"/>
                <a:gd name="f212" fmla="*/ f160 1 141"/>
                <a:gd name="f213" fmla="*/ f161 1 174"/>
                <a:gd name="f214" fmla="*/ f162 1 141"/>
                <a:gd name="f215" fmla="*/ f163 1 174"/>
                <a:gd name="f216" fmla="*/ f164 1 141"/>
                <a:gd name="f217" fmla="*/ 0 1 f112"/>
                <a:gd name="f218" fmla="*/ f106 1 f112"/>
                <a:gd name="f219" fmla="*/ 0 1 f113"/>
                <a:gd name="f220" fmla="*/ f107 1 f113"/>
                <a:gd name="f221" fmla="*/ f166 1 f112"/>
                <a:gd name="f222" fmla="*/ f167 1 f113"/>
                <a:gd name="f223" fmla="*/ f168 1 f113"/>
                <a:gd name="f224" fmla="*/ f169 1 f112"/>
                <a:gd name="f225" fmla="*/ f170 1 f113"/>
                <a:gd name="f226" fmla="*/ f171 1 f112"/>
                <a:gd name="f227" fmla="*/ f172 1 f113"/>
                <a:gd name="f228" fmla="*/ f173 1 f112"/>
                <a:gd name="f229" fmla="*/ f174 1 f113"/>
                <a:gd name="f230" fmla="*/ f175 1 f112"/>
                <a:gd name="f231" fmla="*/ f176 1 f113"/>
                <a:gd name="f232" fmla="*/ f177 1 f112"/>
                <a:gd name="f233" fmla="*/ f178 1 f113"/>
                <a:gd name="f234" fmla="*/ f179 1 f112"/>
                <a:gd name="f235" fmla="*/ f180 1 f113"/>
                <a:gd name="f236" fmla="*/ f181 1 f112"/>
                <a:gd name="f237" fmla="*/ f182 1 f113"/>
                <a:gd name="f238" fmla="*/ f183 1 f112"/>
                <a:gd name="f239" fmla="*/ f184 1 f113"/>
                <a:gd name="f240" fmla="*/ f185 1 f112"/>
                <a:gd name="f241" fmla="*/ f186 1 f113"/>
                <a:gd name="f242" fmla="*/ f187 1 f112"/>
                <a:gd name="f243" fmla="*/ f188 1 f113"/>
                <a:gd name="f244" fmla="*/ f189 1 f112"/>
                <a:gd name="f245" fmla="*/ f190 1 f113"/>
                <a:gd name="f246" fmla="*/ f191 1 f112"/>
                <a:gd name="f247" fmla="*/ f192 1 f113"/>
                <a:gd name="f248" fmla="*/ f193 1 f112"/>
                <a:gd name="f249" fmla="*/ f194 1 f112"/>
                <a:gd name="f250" fmla="*/ f195 1 f113"/>
                <a:gd name="f251" fmla="*/ f196 1 f112"/>
                <a:gd name="f252" fmla="*/ f197 1 f113"/>
                <a:gd name="f253" fmla="*/ f198 1 f112"/>
                <a:gd name="f254" fmla="*/ f199 1 f113"/>
                <a:gd name="f255" fmla="*/ f200 1 f113"/>
                <a:gd name="f256" fmla="*/ f201 1 f113"/>
                <a:gd name="f257" fmla="*/ f202 1 f112"/>
                <a:gd name="f258" fmla="*/ f203 1 f113"/>
                <a:gd name="f259" fmla="*/ f204 1 f113"/>
                <a:gd name="f260" fmla="*/ f205 1 f113"/>
                <a:gd name="f261" fmla="*/ f206 1 f112"/>
                <a:gd name="f262" fmla="*/ f207 1 f112"/>
                <a:gd name="f263" fmla="*/ f208 1 f112"/>
                <a:gd name="f264" fmla="*/ f209 1 f113"/>
                <a:gd name="f265" fmla="*/ f210 1 f113"/>
                <a:gd name="f266" fmla="*/ f211 1 f113"/>
                <a:gd name="f267" fmla="*/ f212 1 f112"/>
                <a:gd name="f268" fmla="*/ f213 1 f113"/>
                <a:gd name="f269" fmla="*/ f214 1 f112"/>
                <a:gd name="f270" fmla="*/ f215 1 f113"/>
                <a:gd name="f271" fmla="*/ f216 1 f112"/>
                <a:gd name="f272" fmla="*/ f217 f103 1"/>
                <a:gd name="f273" fmla="*/ f218 f103 1"/>
                <a:gd name="f274" fmla="*/ f220 f104 1"/>
                <a:gd name="f275" fmla="*/ f219 f104 1"/>
                <a:gd name="f276" fmla="*/ f221 f103 1"/>
                <a:gd name="f277" fmla="*/ f222 f104 1"/>
                <a:gd name="f278" fmla="*/ f223 f104 1"/>
                <a:gd name="f279" fmla="*/ f224 f103 1"/>
                <a:gd name="f280" fmla="*/ f225 f104 1"/>
                <a:gd name="f281" fmla="*/ f226 f103 1"/>
                <a:gd name="f282" fmla="*/ f227 f104 1"/>
                <a:gd name="f283" fmla="*/ f228 f103 1"/>
                <a:gd name="f284" fmla="*/ f229 f104 1"/>
                <a:gd name="f285" fmla="*/ f230 f103 1"/>
                <a:gd name="f286" fmla="*/ f231 f104 1"/>
                <a:gd name="f287" fmla="*/ f232 f103 1"/>
                <a:gd name="f288" fmla="*/ f233 f104 1"/>
                <a:gd name="f289" fmla="*/ f234 f103 1"/>
                <a:gd name="f290" fmla="*/ f235 f104 1"/>
                <a:gd name="f291" fmla="*/ f236 f103 1"/>
                <a:gd name="f292" fmla="*/ f237 f104 1"/>
                <a:gd name="f293" fmla="*/ f238 f103 1"/>
                <a:gd name="f294" fmla="*/ f239 f104 1"/>
                <a:gd name="f295" fmla="*/ f240 f103 1"/>
                <a:gd name="f296" fmla="*/ f241 f104 1"/>
                <a:gd name="f297" fmla="*/ f242 f103 1"/>
                <a:gd name="f298" fmla="*/ f243 f104 1"/>
                <a:gd name="f299" fmla="*/ f244 f103 1"/>
                <a:gd name="f300" fmla="*/ f245 f104 1"/>
                <a:gd name="f301" fmla="*/ f246 f103 1"/>
                <a:gd name="f302" fmla="*/ f247 f104 1"/>
                <a:gd name="f303" fmla="*/ f248 f103 1"/>
                <a:gd name="f304" fmla="*/ f249 f103 1"/>
                <a:gd name="f305" fmla="*/ f250 f104 1"/>
                <a:gd name="f306" fmla="*/ f251 f103 1"/>
                <a:gd name="f307" fmla="*/ f252 f104 1"/>
                <a:gd name="f308" fmla="*/ f253 f103 1"/>
                <a:gd name="f309" fmla="*/ f254 f104 1"/>
                <a:gd name="f310" fmla="*/ f255 f104 1"/>
                <a:gd name="f311" fmla="*/ f256 f104 1"/>
                <a:gd name="f312" fmla="*/ f257 f103 1"/>
                <a:gd name="f313" fmla="*/ f258 f104 1"/>
                <a:gd name="f314" fmla="*/ f259 f104 1"/>
                <a:gd name="f315" fmla="*/ f260 f104 1"/>
                <a:gd name="f316" fmla="*/ f261 f103 1"/>
                <a:gd name="f317" fmla="*/ f262 f103 1"/>
                <a:gd name="f318" fmla="*/ f263 f103 1"/>
                <a:gd name="f319" fmla="*/ f264 f104 1"/>
                <a:gd name="f320" fmla="*/ f265 f104 1"/>
                <a:gd name="f321" fmla="*/ f266 f104 1"/>
                <a:gd name="f322" fmla="*/ f267 f103 1"/>
                <a:gd name="f323" fmla="*/ f268 f104 1"/>
                <a:gd name="f324" fmla="*/ f269 f103 1"/>
                <a:gd name="f325" fmla="*/ f270 f104 1"/>
                <a:gd name="f326" fmla="*/ f271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5">
                  <a:pos x="f276" y="f277"/>
                </a:cxn>
                <a:cxn ang="f165">
                  <a:pos x="f276" y="f278"/>
                </a:cxn>
                <a:cxn ang="f165">
                  <a:pos x="f279" y="f280"/>
                </a:cxn>
                <a:cxn ang="f165">
                  <a:pos x="f281" y="f282"/>
                </a:cxn>
                <a:cxn ang="f165">
                  <a:pos x="f283" y="f284"/>
                </a:cxn>
                <a:cxn ang="f165">
                  <a:pos x="f285" y="f286"/>
                </a:cxn>
                <a:cxn ang="f165">
                  <a:pos x="f287" y="f288"/>
                </a:cxn>
                <a:cxn ang="f165">
                  <a:pos x="f289" y="f290"/>
                </a:cxn>
                <a:cxn ang="f165">
                  <a:pos x="f291" y="f292"/>
                </a:cxn>
                <a:cxn ang="f165">
                  <a:pos x="f293" y="f294"/>
                </a:cxn>
                <a:cxn ang="f165">
                  <a:pos x="f295" y="f296"/>
                </a:cxn>
                <a:cxn ang="f165">
                  <a:pos x="f297" y="f298"/>
                </a:cxn>
                <a:cxn ang="f165">
                  <a:pos x="f299" y="f300"/>
                </a:cxn>
                <a:cxn ang="f165">
                  <a:pos x="f301" y="f302"/>
                </a:cxn>
                <a:cxn ang="f165">
                  <a:pos x="f303" y="f294"/>
                </a:cxn>
                <a:cxn ang="f165">
                  <a:pos x="f304" y="f305"/>
                </a:cxn>
                <a:cxn ang="f165">
                  <a:pos x="f306" y="f307"/>
                </a:cxn>
                <a:cxn ang="f165">
                  <a:pos x="f308" y="f309"/>
                </a:cxn>
                <a:cxn ang="f165">
                  <a:pos x="f295" y="f310"/>
                </a:cxn>
                <a:cxn ang="f165">
                  <a:pos x="f283" y="f311"/>
                </a:cxn>
                <a:cxn ang="f165">
                  <a:pos x="f312" y="f313"/>
                </a:cxn>
                <a:cxn ang="f165">
                  <a:pos x="f297" y="f314"/>
                </a:cxn>
                <a:cxn ang="f165">
                  <a:pos x="f295" y="f315"/>
                </a:cxn>
                <a:cxn ang="f165">
                  <a:pos x="f316" y="f280"/>
                </a:cxn>
                <a:cxn ang="f165">
                  <a:pos x="f317" y="f278"/>
                </a:cxn>
                <a:cxn ang="f165">
                  <a:pos x="f318" y="f319"/>
                </a:cxn>
                <a:cxn ang="f165">
                  <a:pos x="f295" y="f320"/>
                </a:cxn>
                <a:cxn ang="f165">
                  <a:pos x="f308" y="f321"/>
                </a:cxn>
                <a:cxn ang="f165">
                  <a:pos x="f322" y="f323"/>
                </a:cxn>
                <a:cxn ang="f165">
                  <a:pos x="f324" y="f325"/>
                </a:cxn>
                <a:cxn ang="f165">
                  <a:pos x="f326" y="f319"/>
                </a:cxn>
                <a:cxn ang="f165">
                  <a:pos x="f326" y="f278"/>
                </a:cxn>
                <a:cxn ang="f165">
                  <a:pos x="f276" y="f277"/>
                </a:cxn>
              </a:cxnLst>
              <a:rect l="f272" t="f275" r="f273" b="f274"/>
              <a:pathLst>
                <a:path w="141" h="174">
                  <a:moveTo>
                    <a:pt x="f8" y="f9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5" y="f17"/>
                    <a:pt x="f18" y="f19"/>
                    <a:pt x="f20" y="f21"/>
                  </a:cubicBezTo>
                  <a:cubicBezTo>
                    <a:pt x="f22" y="f5"/>
                    <a:pt x="f23" y="f8"/>
                    <a:pt x="f24" y="f25"/>
                  </a:cubicBezTo>
                  <a:cubicBezTo>
                    <a:pt x="f26" y="f27"/>
                    <a:pt x="f6" y="f28"/>
                    <a:pt x="f29" y="f10"/>
                  </a:cubicBezTo>
                  <a:cubicBezTo>
                    <a:pt x="f30" y="f31"/>
                    <a:pt x="f26" y="f32"/>
                    <a:pt x="f33" y="f34"/>
                  </a:cubicBezTo>
                  <a:cubicBezTo>
                    <a:pt x="f35" y="f36"/>
                    <a:pt x="f35" y="f37"/>
                    <a:pt x="f38" y="f39"/>
                  </a:cubicBezTo>
                  <a:cubicBezTo>
                    <a:pt x="f26" y="f40"/>
                    <a:pt x="f41" y="f42"/>
                    <a:pt x="f43" y="f44"/>
                  </a:cubicBezTo>
                  <a:cubicBezTo>
                    <a:pt x="f39" y="f30"/>
                    <a:pt x="f45" y="f46"/>
                    <a:pt x="f47" y="f48"/>
                  </a:cubicBezTo>
                  <a:cubicBezTo>
                    <a:pt x="f49" y="f50"/>
                    <a:pt x="f51" y="f52"/>
                    <a:pt x="f51" y="f53"/>
                  </a:cubicBezTo>
                  <a:cubicBezTo>
                    <a:pt x="f51" y="f54"/>
                    <a:pt x="f55" y="f56"/>
                    <a:pt x="f49" y="f57"/>
                  </a:cubicBezTo>
                  <a:cubicBezTo>
                    <a:pt x="f39" y="f7"/>
                    <a:pt x="f58" y="f59"/>
                    <a:pt x="f45" y="f56"/>
                  </a:cubicBezTo>
                  <a:cubicBezTo>
                    <a:pt x="f37" y="f60"/>
                    <a:pt x="f61" y="f52"/>
                    <a:pt x="f62" y="f63"/>
                  </a:cubicBezTo>
                  <a:cubicBezTo>
                    <a:pt x="f62" y="f64"/>
                    <a:pt x="f65" y="f66"/>
                    <a:pt x="f36" y="f48"/>
                  </a:cubicBezTo>
                  <a:cubicBezTo>
                    <a:pt x="f36" y="f67"/>
                    <a:pt x="f23" y="f35"/>
                    <a:pt x="f10" y="f68"/>
                  </a:cubicBezTo>
                  <a:cubicBezTo>
                    <a:pt x="f11" y="f35"/>
                    <a:pt x="f13" y="f35"/>
                    <a:pt x="f13" y="f69"/>
                  </a:cubicBezTo>
                  <a:cubicBezTo>
                    <a:pt x="f23" y="f70"/>
                    <a:pt x="f45" y="f41"/>
                    <a:pt x="f71" y="f72"/>
                  </a:cubicBezTo>
                  <a:cubicBezTo>
                    <a:pt x="f49" y="f73"/>
                    <a:pt x="f55" y="f74"/>
                    <a:pt x="f51" y="f43"/>
                  </a:cubicBezTo>
                  <a:cubicBezTo>
                    <a:pt x="f75" y="f24"/>
                    <a:pt x="f76" y="f75"/>
                    <a:pt x="f24" y="f51"/>
                  </a:cubicBezTo>
                  <a:cubicBezTo>
                    <a:pt x="f77" y="f37"/>
                    <a:pt x="f78" y="f23"/>
                    <a:pt x="f75" y="f13"/>
                  </a:cubicBezTo>
                  <a:cubicBezTo>
                    <a:pt x="f55" y="f79"/>
                    <a:pt x="f47" y="f80"/>
                    <a:pt x="f49" y="f81"/>
                  </a:cubicBezTo>
                  <a:cubicBezTo>
                    <a:pt x="f55" y="f82"/>
                    <a:pt x="f55" y="f82"/>
                    <a:pt x="f51" y="f82"/>
                  </a:cubicBezTo>
                  <a:cubicBezTo>
                    <a:pt x="f76" y="f83"/>
                    <a:pt x="f40" y="f80"/>
                    <a:pt x="f74" y="f16"/>
                  </a:cubicBezTo>
                  <a:cubicBezTo>
                    <a:pt x="f73" y="f15"/>
                    <a:pt x="f72" y="f10"/>
                    <a:pt x="f42" y="f11"/>
                  </a:cubicBezTo>
                  <a:cubicBezTo>
                    <a:pt x="f44" y="f13"/>
                    <a:pt x="f44" y="f16"/>
                    <a:pt x="f41" y="f80"/>
                  </a:cubicBezTo>
                  <a:cubicBezTo>
                    <a:pt x="f29" y="f84"/>
                    <a:pt x="f41" y="f85"/>
                    <a:pt x="f51" y="f86"/>
                  </a:cubicBezTo>
                  <a:cubicBezTo>
                    <a:pt x="f49" y="f87"/>
                    <a:pt x="f49" y="f88"/>
                    <a:pt x="f71" y="f89"/>
                  </a:cubicBezTo>
                  <a:cubicBezTo>
                    <a:pt x="f31" y="f90"/>
                    <a:pt x="f91" y="f92"/>
                    <a:pt x="f17" y="f93"/>
                  </a:cubicBezTo>
                  <a:cubicBezTo>
                    <a:pt x="f94" y="f95"/>
                    <a:pt x="f86" y="f19"/>
                    <a:pt x="f96" y="f97"/>
                  </a:cubicBezTo>
                  <a:cubicBezTo>
                    <a:pt x="f98" y="f99"/>
                    <a:pt x="f100" y="f22"/>
                    <a:pt x="f90" y="f80"/>
                  </a:cubicBezTo>
                  <a:cubicBezTo>
                    <a:pt x="f90" y="f16"/>
                    <a:pt x="f98" y="f15"/>
                    <a:pt x="f90" y="f11"/>
                  </a:cubicBezTo>
                  <a:cubicBezTo>
                    <a:pt x="f100" y="f23"/>
                    <a:pt x="f101" y="f23"/>
                    <a:pt x="f8" y="f9"/>
                  </a:cubicBezTo>
                  <a:close/>
                </a:path>
              </a:pathLst>
            </a:custGeom>
            <a:solidFill>
              <a:srgbClr val="6F3C1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097AA95-3B2E-119B-1A10-C610F8F2033D}"/>
                </a:ext>
              </a:extLst>
            </p:cNvPr>
            <p:cNvSpPr/>
            <p:nvPr/>
          </p:nvSpPr>
          <p:spPr>
            <a:xfrm>
              <a:off x="14023979" y="4049713"/>
              <a:ext cx="1096959" cy="31019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8"/>
                <a:gd name="f7" fmla="val 249"/>
                <a:gd name="f8" fmla="val 25"/>
                <a:gd name="f9" fmla="val 6"/>
                <a:gd name="f10" fmla="val 27"/>
                <a:gd name="f11" fmla="val 10"/>
                <a:gd name="f12" fmla="val 28"/>
                <a:gd name="f13" fmla="val 13"/>
                <a:gd name="f14" fmla="val 29"/>
                <a:gd name="f15" fmla="val 17"/>
                <a:gd name="f16" fmla="val 31"/>
                <a:gd name="f17" fmla="val 24"/>
                <a:gd name="f18" fmla="val 30"/>
                <a:gd name="f19" fmla="val 36"/>
                <a:gd name="f20" fmla="val 19"/>
                <a:gd name="f21" fmla="val 43"/>
                <a:gd name="f22" fmla="val 22"/>
                <a:gd name="f23" fmla="val 55"/>
                <a:gd name="f24" fmla="val 61"/>
                <a:gd name="f25" fmla="val 41"/>
                <a:gd name="f26" fmla="val 69"/>
                <a:gd name="f27" fmla="val 48"/>
                <a:gd name="f28" fmla="val 79"/>
                <a:gd name="f29" fmla="val 52"/>
                <a:gd name="f30" fmla="val 90"/>
                <a:gd name="f31" fmla="val 58"/>
                <a:gd name="f32" fmla="val 102"/>
                <a:gd name="f33" fmla="val 64"/>
                <a:gd name="f34" fmla="val 114"/>
                <a:gd name="f35" fmla="val 71"/>
                <a:gd name="f36" fmla="val 126"/>
                <a:gd name="f37" fmla="val 73"/>
                <a:gd name="f38" fmla="val 128"/>
                <a:gd name="f39" fmla="val 74"/>
                <a:gd name="f40" fmla="val 131"/>
                <a:gd name="f41" fmla="val 134"/>
                <a:gd name="f42" fmla="val 77"/>
                <a:gd name="f43" fmla="val 143"/>
                <a:gd name="f44" fmla="val 80"/>
                <a:gd name="f45" fmla="val 152"/>
                <a:gd name="f46" fmla="val 83"/>
                <a:gd name="f47" fmla="val 161"/>
                <a:gd name="f48" fmla="val 85"/>
                <a:gd name="f49" fmla="val 172"/>
                <a:gd name="f50" fmla="val 183"/>
                <a:gd name="f51" fmla="val 195"/>
                <a:gd name="f52" fmla="val 212"/>
                <a:gd name="f53" fmla="val 227"/>
                <a:gd name="f54" fmla="val 66"/>
                <a:gd name="f55" fmla="val 235"/>
                <a:gd name="f56" fmla="val 238"/>
                <a:gd name="f57" fmla="val 242"/>
                <a:gd name="f58" fmla="val 60"/>
                <a:gd name="f59" fmla="val 246"/>
                <a:gd name="f60" fmla="val 56"/>
                <a:gd name="f61" fmla="val 248"/>
                <a:gd name="f62" fmla="val 243"/>
                <a:gd name="f63" fmla="val 240"/>
                <a:gd name="f64" fmla="val 237"/>
                <a:gd name="f65" fmla="val 57"/>
                <a:gd name="f66" fmla="val 234"/>
                <a:gd name="f67" fmla="val 233"/>
                <a:gd name="f68" fmla="val 59"/>
                <a:gd name="f69" fmla="val 232"/>
                <a:gd name="f70" fmla="val 231"/>
                <a:gd name="f71" fmla="val 222"/>
                <a:gd name="f72" fmla="val 205"/>
                <a:gd name="f73" fmla="val 81"/>
                <a:gd name="f74" fmla="val 186"/>
                <a:gd name="f75" fmla="val 75"/>
                <a:gd name="f76" fmla="val 146"/>
                <a:gd name="f77" fmla="val 111"/>
                <a:gd name="f78" fmla="val 35"/>
                <a:gd name="f79" fmla="val 33"/>
                <a:gd name="f80" fmla="val 72"/>
                <a:gd name="f81" fmla="val 26"/>
                <a:gd name="f82" fmla="val 20"/>
                <a:gd name="f83" fmla="val 18"/>
                <a:gd name="f84" fmla="val 70"/>
                <a:gd name="f85" fmla="val 68"/>
                <a:gd name="f86" fmla="val 23"/>
                <a:gd name="f87" fmla="val 65"/>
                <a:gd name="f88" fmla="val 21"/>
                <a:gd name="f89" fmla="val 63"/>
                <a:gd name="f90" fmla="val 62"/>
                <a:gd name="f91" fmla="val 16"/>
                <a:gd name="f92" fmla="val 15"/>
                <a:gd name="f93" fmla="val 67"/>
                <a:gd name="f94" fmla="val 14"/>
                <a:gd name="f95" fmla="val 76"/>
                <a:gd name="f96" fmla="val 1"/>
                <a:gd name="f97" fmla="val 2"/>
                <a:gd name="f98" fmla="val 11"/>
                <a:gd name="f99" fmla="val 53"/>
                <a:gd name="f100" fmla="val 40"/>
                <a:gd name="f101" fmla="val 38"/>
                <a:gd name="f102" fmla="val 32"/>
                <a:gd name="f103" fmla="val 4"/>
                <a:gd name="f104" fmla="val 3"/>
                <a:gd name="f105" fmla="+- 0 0 -90"/>
                <a:gd name="f106" fmla="*/ f3 1 88"/>
                <a:gd name="f107" fmla="*/ f4 1 249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88"/>
                <a:gd name="f116" fmla="*/ f112 1 249"/>
                <a:gd name="f117" fmla="*/ 25 f113 1"/>
                <a:gd name="f118" fmla="*/ 6 f112 1"/>
                <a:gd name="f119" fmla="*/ 29 f113 1"/>
                <a:gd name="f120" fmla="*/ 17 f112 1"/>
                <a:gd name="f121" fmla="*/ 36 f112 1"/>
                <a:gd name="f122" fmla="*/ 31 f113 1"/>
                <a:gd name="f123" fmla="*/ 61 f112 1"/>
                <a:gd name="f124" fmla="*/ 52 f113 1"/>
                <a:gd name="f125" fmla="*/ 90 f112 1"/>
                <a:gd name="f126" fmla="*/ 71 f113 1"/>
                <a:gd name="f127" fmla="*/ 126 f112 1"/>
                <a:gd name="f128" fmla="*/ 74 f113 1"/>
                <a:gd name="f129" fmla="*/ 134 f112 1"/>
                <a:gd name="f130" fmla="*/ 83 f113 1"/>
                <a:gd name="f131" fmla="*/ 161 f112 1"/>
                <a:gd name="f132" fmla="*/ 88 f113 1"/>
                <a:gd name="f133" fmla="*/ 195 f112 1"/>
                <a:gd name="f134" fmla="*/ 66 f113 1"/>
                <a:gd name="f135" fmla="*/ 235 f112 1"/>
                <a:gd name="f136" fmla="*/ 60 f113 1"/>
                <a:gd name="f137" fmla="*/ 246 f112 1"/>
                <a:gd name="f138" fmla="*/ 55 f113 1"/>
                <a:gd name="f139" fmla="*/ 243 f112 1"/>
                <a:gd name="f140" fmla="*/ 57 f113 1"/>
                <a:gd name="f141" fmla="*/ 234 f112 1"/>
                <a:gd name="f142" fmla="*/ 231 f112 1"/>
                <a:gd name="f143" fmla="*/ 81 f113 1"/>
                <a:gd name="f144" fmla="*/ 186 f112 1"/>
                <a:gd name="f145" fmla="*/ 35 f113 1"/>
                <a:gd name="f146" fmla="*/ 77 f112 1"/>
                <a:gd name="f147" fmla="*/ 26 f113 1"/>
                <a:gd name="f148" fmla="*/ 74 f112 1"/>
                <a:gd name="f149" fmla="*/ 20 f113 1"/>
                <a:gd name="f150" fmla="*/ 17 f113 1"/>
                <a:gd name="f151" fmla="*/ 72 f112 1"/>
                <a:gd name="f152" fmla="*/ 69 f112 1"/>
                <a:gd name="f153" fmla="*/ 22 f113 1"/>
                <a:gd name="f154" fmla="*/ 66 f112 1"/>
                <a:gd name="f155" fmla="*/ 63 f112 1"/>
                <a:gd name="f156" fmla="*/ 16 f113 1"/>
                <a:gd name="f157" fmla="*/ 65 f112 1"/>
                <a:gd name="f158" fmla="*/ 15 f113 1"/>
                <a:gd name="f159" fmla="*/ 71 f112 1"/>
                <a:gd name="f160" fmla="*/ 75 f112 1"/>
                <a:gd name="f161" fmla="*/ 0 f113 1"/>
                <a:gd name="f162" fmla="*/ 79 f112 1"/>
                <a:gd name="f163" fmla="*/ 2 f113 1"/>
                <a:gd name="f164" fmla="*/ 14 f113 1"/>
                <a:gd name="f165" fmla="*/ 40 f112 1"/>
                <a:gd name="f166" fmla="*/ 35 f112 1"/>
                <a:gd name="f167" fmla="*/ 32 f112 1"/>
                <a:gd name="f168" fmla="*/ 4 f112 1"/>
                <a:gd name="f169" fmla="*/ 1 f112 1"/>
                <a:gd name="f170" fmla="+- f114 0 f1"/>
                <a:gd name="f171" fmla="*/ f117 1 88"/>
                <a:gd name="f172" fmla="*/ f118 1 249"/>
                <a:gd name="f173" fmla="*/ f119 1 88"/>
                <a:gd name="f174" fmla="*/ f120 1 249"/>
                <a:gd name="f175" fmla="*/ f121 1 249"/>
                <a:gd name="f176" fmla="*/ f122 1 88"/>
                <a:gd name="f177" fmla="*/ f123 1 249"/>
                <a:gd name="f178" fmla="*/ f124 1 88"/>
                <a:gd name="f179" fmla="*/ f125 1 249"/>
                <a:gd name="f180" fmla="*/ f126 1 88"/>
                <a:gd name="f181" fmla="*/ f127 1 249"/>
                <a:gd name="f182" fmla="*/ f128 1 88"/>
                <a:gd name="f183" fmla="*/ f129 1 249"/>
                <a:gd name="f184" fmla="*/ f130 1 88"/>
                <a:gd name="f185" fmla="*/ f131 1 249"/>
                <a:gd name="f186" fmla="*/ f132 1 88"/>
                <a:gd name="f187" fmla="*/ f133 1 249"/>
                <a:gd name="f188" fmla="*/ f134 1 88"/>
                <a:gd name="f189" fmla="*/ f135 1 249"/>
                <a:gd name="f190" fmla="*/ f136 1 88"/>
                <a:gd name="f191" fmla="*/ f137 1 249"/>
                <a:gd name="f192" fmla="*/ f138 1 88"/>
                <a:gd name="f193" fmla="*/ f139 1 249"/>
                <a:gd name="f194" fmla="*/ f140 1 88"/>
                <a:gd name="f195" fmla="*/ f141 1 249"/>
                <a:gd name="f196" fmla="*/ f142 1 249"/>
                <a:gd name="f197" fmla="*/ f143 1 88"/>
                <a:gd name="f198" fmla="*/ f144 1 249"/>
                <a:gd name="f199" fmla="*/ f145 1 88"/>
                <a:gd name="f200" fmla="*/ f146 1 249"/>
                <a:gd name="f201" fmla="*/ f147 1 88"/>
                <a:gd name="f202" fmla="*/ f148 1 249"/>
                <a:gd name="f203" fmla="*/ f149 1 88"/>
                <a:gd name="f204" fmla="*/ f150 1 88"/>
                <a:gd name="f205" fmla="*/ f151 1 249"/>
                <a:gd name="f206" fmla="*/ f152 1 249"/>
                <a:gd name="f207" fmla="*/ f153 1 88"/>
                <a:gd name="f208" fmla="*/ f154 1 249"/>
                <a:gd name="f209" fmla="*/ f155 1 249"/>
                <a:gd name="f210" fmla="*/ f156 1 88"/>
                <a:gd name="f211" fmla="*/ f157 1 249"/>
                <a:gd name="f212" fmla="*/ f158 1 88"/>
                <a:gd name="f213" fmla="*/ f159 1 249"/>
                <a:gd name="f214" fmla="*/ f160 1 249"/>
                <a:gd name="f215" fmla="*/ f161 1 88"/>
                <a:gd name="f216" fmla="*/ f162 1 249"/>
                <a:gd name="f217" fmla="*/ f163 1 88"/>
                <a:gd name="f218" fmla="*/ f164 1 88"/>
                <a:gd name="f219" fmla="*/ f165 1 249"/>
                <a:gd name="f220" fmla="*/ f166 1 249"/>
                <a:gd name="f221" fmla="*/ f167 1 249"/>
                <a:gd name="f222" fmla="*/ f168 1 249"/>
                <a:gd name="f223" fmla="*/ f169 1 249"/>
                <a:gd name="f224" fmla="*/ 0 1 f115"/>
                <a:gd name="f225" fmla="*/ f109 1 f115"/>
                <a:gd name="f226" fmla="*/ 0 1 f116"/>
                <a:gd name="f227" fmla="*/ f110 1 f116"/>
                <a:gd name="f228" fmla="*/ f171 1 f115"/>
                <a:gd name="f229" fmla="*/ f172 1 f116"/>
                <a:gd name="f230" fmla="*/ f173 1 f115"/>
                <a:gd name="f231" fmla="*/ f174 1 f116"/>
                <a:gd name="f232" fmla="*/ f175 1 f116"/>
                <a:gd name="f233" fmla="*/ f176 1 f115"/>
                <a:gd name="f234" fmla="*/ f177 1 f116"/>
                <a:gd name="f235" fmla="*/ f178 1 f115"/>
                <a:gd name="f236" fmla="*/ f179 1 f116"/>
                <a:gd name="f237" fmla="*/ f180 1 f115"/>
                <a:gd name="f238" fmla="*/ f181 1 f116"/>
                <a:gd name="f239" fmla="*/ f182 1 f115"/>
                <a:gd name="f240" fmla="*/ f183 1 f116"/>
                <a:gd name="f241" fmla="*/ f184 1 f115"/>
                <a:gd name="f242" fmla="*/ f185 1 f116"/>
                <a:gd name="f243" fmla="*/ f186 1 f115"/>
                <a:gd name="f244" fmla="*/ f187 1 f116"/>
                <a:gd name="f245" fmla="*/ f188 1 f115"/>
                <a:gd name="f246" fmla="*/ f189 1 f116"/>
                <a:gd name="f247" fmla="*/ f190 1 f115"/>
                <a:gd name="f248" fmla="*/ f191 1 f116"/>
                <a:gd name="f249" fmla="*/ f192 1 f115"/>
                <a:gd name="f250" fmla="*/ f193 1 f116"/>
                <a:gd name="f251" fmla="*/ f194 1 f115"/>
                <a:gd name="f252" fmla="*/ f195 1 f116"/>
                <a:gd name="f253" fmla="*/ f196 1 f116"/>
                <a:gd name="f254" fmla="*/ f197 1 f115"/>
                <a:gd name="f255" fmla="*/ f198 1 f116"/>
                <a:gd name="f256" fmla="*/ f199 1 f115"/>
                <a:gd name="f257" fmla="*/ f200 1 f116"/>
                <a:gd name="f258" fmla="*/ f201 1 f115"/>
                <a:gd name="f259" fmla="*/ f202 1 f116"/>
                <a:gd name="f260" fmla="*/ f203 1 f115"/>
                <a:gd name="f261" fmla="*/ f204 1 f115"/>
                <a:gd name="f262" fmla="*/ f205 1 f116"/>
                <a:gd name="f263" fmla="*/ f206 1 f116"/>
                <a:gd name="f264" fmla="*/ f207 1 f115"/>
                <a:gd name="f265" fmla="*/ f208 1 f116"/>
                <a:gd name="f266" fmla="*/ f209 1 f116"/>
                <a:gd name="f267" fmla="*/ f210 1 f115"/>
                <a:gd name="f268" fmla="*/ f211 1 f116"/>
                <a:gd name="f269" fmla="*/ f212 1 f115"/>
                <a:gd name="f270" fmla="*/ f213 1 f116"/>
                <a:gd name="f271" fmla="*/ f214 1 f116"/>
                <a:gd name="f272" fmla="*/ f215 1 f115"/>
                <a:gd name="f273" fmla="*/ f216 1 f116"/>
                <a:gd name="f274" fmla="*/ f217 1 f115"/>
                <a:gd name="f275" fmla="*/ f218 1 f115"/>
                <a:gd name="f276" fmla="*/ f219 1 f116"/>
                <a:gd name="f277" fmla="*/ f220 1 f116"/>
                <a:gd name="f278" fmla="*/ f221 1 f116"/>
                <a:gd name="f279" fmla="*/ f222 1 f116"/>
                <a:gd name="f280" fmla="*/ f223 1 f116"/>
                <a:gd name="f281" fmla="*/ f224 f106 1"/>
                <a:gd name="f282" fmla="*/ f225 f106 1"/>
                <a:gd name="f283" fmla="*/ f227 f107 1"/>
                <a:gd name="f284" fmla="*/ f226 f107 1"/>
                <a:gd name="f285" fmla="*/ f228 f106 1"/>
                <a:gd name="f286" fmla="*/ f229 f107 1"/>
                <a:gd name="f287" fmla="*/ f230 f106 1"/>
                <a:gd name="f288" fmla="*/ f231 f107 1"/>
                <a:gd name="f289" fmla="*/ f232 f107 1"/>
                <a:gd name="f290" fmla="*/ f233 f106 1"/>
                <a:gd name="f291" fmla="*/ f234 f107 1"/>
                <a:gd name="f292" fmla="*/ f235 f106 1"/>
                <a:gd name="f293" fmla="*/ f236 f107 1"/>
                <a:gd name="f294" fmla="*/ f237 f106 1"/>
                <a:gd name="f295" fmla="*/ f238 f107 1"/>
                <a:gd name="f296" fmla="*/ f239 f106 1"/>
                <a:gd name="f297" fmla="*/ f240 f107 1"/>
                <a:gd name="f298" fmla="*/ f241 f106 1"/>
                <a:gd name="f299" fmla="*/ f242 f107 1"/>
                <a:gd name="f300" fmla="*/ f243 f106 1"/>
                <a:gd name="f301" fmla="*/ f244 f107 1"/>
                <a:gd name="f302" fmla="*/ f245 f106 1"/>
                <a:gd name="f303" fmla="*/ f246 f107 1"/>
                <a:gd name="f304" fmla="*/ f247 f106 1"/>
                <a:gd name="f305" fmla="*/ f248 f107 1"/>
                <a:gd name="f306" fmla="*/ f249 f106 1"/>
                <a:gd name="f307" fmla="*/ f250 f107 1"/>
                <a:gd name="f308" fmla="*/ f251 f106 1"/>
                <a:gd name="f309" fmla="*/ f252 f107 1"/>
                <a:gd name="f310" fmla="*/ f253 f107 1"/>
                <a:gd name="f311" fmla="*/ f254 f106 1"/>
                <a:gd name="f312" fmla="*/ f255 f107 1"/>
                <a:gd name="f313" fmla="*/ f256 f106 1"/>
                <a:gd name="f314" fmla="*/ f257 f107 1"/>
                <a:gd name="f315" fmla="*/ f258 f106 1"/>
                <a:gd name="f316" fmla="*/ f259 f107 1"/>
                <a:gd name="f317" fmla="*/ f260 f106 1"/>
                <a:gd name="f318" fmla="*/ f261 f106 1"/>
                <a:gd name="f319" fmla="*/ f262 f107 1"/>
                <a:gd name="f320" fmla="*/ f263 f107 1"/>
                <a:gd name="f321" fmla="*/ f264 f106 1"/>
                <a:gd name="f322" fmla="*/ f265 f107 1"/>
                <a:gd name="f323" fmla="*/ f266 f107 1"/>
                <a:gd name="f324" fmla="*/ f267 f106 1"/>
                <a:gd name="f325" fmla="*/ f268 f107 1"/>
                <a:gd name="f326" fmla="*/ f269 f106 1"/>
                <a:gd name="f327" fmla="*/ f270 f107 1"/>
                <a:gd name="f328" fmla="*/ f271 f107 1"/>
                <a:gd name="f329" fmla="*/ f272 f106 1"/>
                <a:gd name="f330" fmla="*/ f273 f107 1"/>
                <a:gd name="f331" fmla="*/ f274 f106 1"/>
                <a:gd name="f332" fmla="*/ f275 f106 1"/>
                <a:gd name="f333" fmla="*/ f276 f107 1"/>
                <a:gd name="f334" fmla="*/ f277 f107 1"/>
                <a:gd name="f335" fmla="*/ f278 f107 1"/>
                <a:gd name="f336" fmla="*/ f279 f107 1"/>
                <a:gd name="f337" fmla="*/ f280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0">
                  <a:pos x="f285" y="f286"/>
                </a:cxn>
                <a:cxn ang="f170">
                  <a:pos x="f287" y="f288"/>
                </a:cxn>
                <a:cxn ang="f170">
                  <a:pos x="f285" y="f289"/>
                </a:cxn>
                <a:cxn ang="f170">
                  <a:pos x="f290" y="f291"/>
                </a:cxn>
                <a:cxn ang="f170">
                  <a:pos x="f292" y="f293"/>
                </a:cxn>
                <a:cxn ang="f170">
                  <a:pos x="f294" y="f295"/>
                </a:cxn>
                <a:cxn ang="f170">
                  <a:pos x="f296" y="f297"/>
                </a:cxn>
                <a:cxn ang="f170">
                  <a:pos x="f298" y="f299"/>
                </a:cxn>
                <a:cxn ang="f170">
                  <a:pos x="f300" y="f301"/>
                </a:cxn>
                <a:cxn ang="f170">
                  <a:pos x="f302" y="f303"/>
                </a:cxn>
                <a:cxn ang="f170">
                  <a:pos x="f304" y="f305"/>
                </a:cxn>
                <a:cxn ang="f170">
                  <a:pos x="f306" y="f307"/>
                </a:cxn>
                <a:cxn ang="f170">
                  <a:pos x="f308" y="f309"/>
                </a:cxn>
                <a:cxn ang="f170">
                  <a:pos x="f304" y="f310"/>
                </a:cxn>
                <a:cxn ang="f170">
                  <a:pos x="f311" y="f312"/>
                </a:cxn>
                <a:cxn ang="f170">
                  <a:pos x="f313" y="f314"/>
                </a:cxn>
                <a:cxn ang="f170">
                  <a:pos x="f315" y="f316"/>
                </a:cxn>
                <a:cxn ang="f170">
                  <a:pos x="f317" y="f316"/>
                </a:cxn>
                <a:cxn ang="f170">
                  <a:pos x="f318" y="f319"/>
                </a:cxn>
                <a:cxn ang="f170">
                  <a:pos x="f317" y="f320"/>
                </a:cxn>
                <a:cxn ang="f170">
                  <a:pos x="f321" y="f322"/>
                </a:cxn>
                <a:cxn ang="f170">
                  <a:pos x="f317" y="f323"/>
                </a:cxn>
                <a:cxn ang="f170">
                  <a:pos x="f324" y="f325"/>
                </a:cxn>
                <a:cxn ang="f170">
                  <a:pos x="f326" y="f327"/>
                </a:cxn>
                <a:cxn ang="f170">
                  <a:pos x="f324" y="f328"/>
                </a:cxn>
                <a:cxn ang="f170">
                  <a:pos x="f329" y="f330"/>
                </a:cxn>
                <a:cxn ang="f170">
                  <a:pos x="f331" y="f316"/>
                </a:cxn>
                <a:cxn ang="f170">
                  <a:pos x="f332" y="f333"/>
                </a:cxn>
                <a:cxn ang="f170">
                  <a:pos x="f326" y="f334"/>
                </a:cxn>
                <a:cxn ang="f170">
                  <a:pos x="f318" y="f335"/>
                </a:cxn>
                <a:cxn ang="f170">
                  <a:pos x="f332" y="f336"/>
                </a:cxn>
                <a:cxn ang="f170">
                  <a:pos x="f332" y="f337"/>
                </a:cxn>
                <a:cxn ang="f170">
                  <a:pos x="f285" y="f286"/>
                </a:cxn>
              </a:cxnLst>
              <a:rect l="f281" t="f284" r="f282" b="f283"/>
              <a:pathLst>
                <a:path w="88" h="24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8"/>
                    <a:pt x="f8" y="f19"/>
                  </a:cubicBezTo>
                  <a:cubicBezTo>
                    <a:pt x="f20" y="f21"/>
                    <a:pt x="f22" y="f23"/>
                    <a:pt x="f16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9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6" y="f50"/>
                    <a:pt x="f6" y="f51"/>
                  </a:cubicBezTo>
                  <a:cubicBezTo>
                    <a:pt x="f6" y="f52"/>
                    <a:pt x="f46" y="f53"/>
                    <a:pt x="f54" y="f55"/>
                  </a:cubicBezTo>
                  <a:cubicBezTo>
                    <a:pt x="f24" y="f56"/>
                    <a:pt x="f24" y="f57"/>
                    <a:pt x="f58" y="f59"/>
                  </a:cubicBezTo>
                  <a:cubicBezTo>
                    <a:pt x="f60" y="f7"/>
                    <a:pt x="f60" y="f61"/>
                    <a:pt x="f23" y="f62"/>
                  </a:cubicBezTo>
                  <a:cubicBezTo>
                    <a:pt x="f23" y="f63"/>
                    <a:pt x="f60" y="f64"/>
                    <a:pt x="f65" y="f66"/>
                  </a:cubicBezTo>
                  <a:cubicBezTo>
                    <a:pt x="f31" y="f67"/>
                    <a:pt x="f68" y="f69"/>
                    <a:pt x="f58" y="f70"/>
                  </a:cubicBezTo>
                  <a:cubicBezTo>
                    <a:pt x="f28" y="f71"/>
                    <a:pt x="f46" y="f72"/>
                    <a:pt x="f73" y="f74"/>
                  </a:cubicBezTo>
                  <a:cubicBezTo>
                    <a:pt x="f75" y="f76"/>
                    <a:pt x="f31" y="f77"/>
                    <a:pt x="f78" y="f42"/>
                  </a:cubicBezTo>
                  <a:cubicBezTo>
                    <a:pt x="f79" y="f39"/>
                    <a:pt x="f18" y="f80"/>
                    <a:pt x="f81" y="f39"/>
                  </a:cubicBezTo>
                  <a:cubicBezTo>
                    <a:pt x="f17" y="f75"/>
                    <a:pt x="f22" y="f75"/>
                    <a:pt x="f82" y="f39"/>
                  </a:cubicBezTo>
                  <a:cubicBezTo>
                    <a:pt x="f20" y="f39"/>
                    <a:pt x="f83" y="f37"/>
                    <a:pt x="f15" y="f80"/>
                  </a:cubicBezTo>
                  <a:cubicBezTo>
                    <a:pt x="f83" y="f84"/>
                    <a:pt x="f20" y="f84"/>
                    <a:pt x="f82" y="f26"/>
                  </a:cubicBezTo>
                  <a:cubicBezTo>
                    <a:pt x="f22" y="f85"/>
                    <a:pt x="f86" y="f85"/>
                    <a:pt x="f22" y="f54"/>
                  </a:cubicBezTo>
                  <a:cubicBezTo>
                    <a:pt x="f22" y="f87"/>
                    <a:pt x="f88" y="f33"/>
                    <a:pt x="f82" y="f89"/>
                  </a:cubicBezTo>
                  <a:cubicBezTo>
                    <a:pt x="f83" y="f90"/>
                    <a:pt x="f15" y="f33"/>
                    <a:pt x="f91" y="f87"/>
                  </a:cubicBezTo>
                  <a:cubicBezTo>
                    <a:pt x="f92" y="f93"/>
                    <a:pt x="f94" y="f26"/>
                    <a:pt x="f92" y="f35"/>
                  </a:cubicBezTo>
                  <a:cubicBezTo>
                    <a:pt x="f92" y="f80"/>
                    <a:pt x="f15" y="f39"/>
                    <a:pt x="f91" y="f75"/>
                  </a:cubicBezTo>
                  <a:cubicBezTo>
                    <a:pt x="f11" y="f95"/>
                    <a:pt x="f9" y="f73"/>
                    <a:pt x="f5" y="f28"/>
                  </a:cubicBezTo>
                  <a:cubicBezTo>
                    <a:pt x="f5" y="f42"/>
                    <a:pt x="f96" y="f95"/>
                    <a:pt x="f97" y="f39"/>
                  </a:cubicBezTo>
                  <a:cubicBezTo>
                    <a:pt x="f98" y="f87"/>
                    <a:pt x="f92" y="f99"/>
                    <a:pt x="f94" y="f100"/>
                  </a:cubicBezTo>
                  <a:cubicBezTo>
                    <a:pt x="f94" y="f101"/>
                    <a:pt x="f94" y="f19"/>
                    <a:pt x="f92" y="f78"/>
                  </a:cubicBezTo>
                  <a:cubicBezTo>
                    <a:pt x="f92" y="f79"/>
                    <a:pt x="f91" y="f79"/>
                    <a:pt x="f15" y="f102"/>
                  </a:cubicBezTo>
                  <a:cubicBezTo>
                    <a:pt x="f8" y="f86"/>
                    <a:pt x="f17" y="f92"/>
                    <a:pt x="f94" y="f103"/>
                  </a:cubicBezTo>
                  <a:cubicBezTo>
                    <a:pt x="f94" y="f104"/>
                    <a:pt x="f94" y="f97"/>
                    <a:pt x="f94" y="f96"/>
                  </a:cubicBezTo>
                  <a:cubicBezTo>
                    <a:pt x="f20" y="f5"/>
                    <a:pt x="f17" y="f5"/>
                    <a:pt x="f8" y="f9"/>
                  </a:cubicBezTo>
                  <a:close/>
                </a:path>
              </a:pathLst>
            </a:custGeom>
            <a:solidFill>
              <a:srgbClr val="62401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FF35DE1-9843-29C2-A8E3-CF5C51E4C949}"/>
                </a:ext>
              </a:extLst>
            </p:cNvPr>
            <p:cNvSpPr/>
            <p:nvPr/>
          </p:nvSpPr>
          <p:spPr>
            <a:xfrm>
              <a:off x="13849346" y="7948614"/>
              <a:ext cx="2243132" cy="10715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10"/>
                <a:gd name="f8" fmla="val 3"/>
                <a:gd name="f9" fmla="val 8"/>
                <a:gd name="f10" fmla="val 2"/>
                <a:gd name="f11" fmla="val 5"/>
                <a:gd name="f12" fmla="val 1"/>
                <a:gd name="f13" fmla="val 6"/>
                <a:gd name="f14" fmla="val 9"/>
                <a:gd name="f15" fmla="val 15"/>
                <a:gd name="f16" fmla="val 21"/>
                <a:gd name="f17" fmla="val 7"/>
                <a:gd name="f18" fmla="val 27"/>
                <a:gd name="f19" fmla="val 39"/>
                <a:gd name="f20" fmla="val 51"/>
                <a:gd name="f21" fmla="val 13"/>
                <a:gd name="f22" fmla="val 63"/>
                <a:gd name="f23" fmla="val 16"/>
                <a:gd name="f24" fmla="val 72"/>
                <a:gd name="f25" fmla="val 22"/>
                <a:gd name="f26" fmla="val 76"/>
                <a:gd name="f27" fmla="val 31"/>
                <a:gd name="f28" fmla="val 78"/>
                <a:gd name="f29" fmla="val 81"/>
                <a:gd name="f30" fmla="val 71"/>
                <a:gd name="f31" fmla="val 91"/>
                <a:gd name="f32" fmla="val 75"/>
                <a:gd name="f33" fmla="val 118"/>
                <a:gd name="f34" fmla="val 145"/>
                <a:gd name="f35" fmla="val 65"/>
                <a:gd name="f36" fmla="val 172"/>
                <a:gd name="f37" fmla="val 56"/>
                <a:gd name="f38" fmla="val 174"/>
                <a:gd name="f39" fmla="val 175"/>
                <a:gd name="f40" fmla="val 55"/>
                <a:gd name="f41" fmla="val 177"/>
                <a:gd name="f42" fmla="val 58"/>
                <a:gd name="f43" fmla="val 178"/>
                <a:gd name="f44" fmla="val 60"/>
                <a:gd name="f45" fmla="val 61"/>
                <a:gd name="f46" fmla="val 156"/>
                <a:gd name="f47" fmla="val 70"/>
                <a:gd name="f48" fmla="val 134"/>
                <a:gd name="f49" fmla="val 74"/>
                <a:gd name="f50" fmla="val 113"/>
                <a:gd name="f51" fmla="val 94"/>
                <a:gd name="f52" fmla="val 82"/>
                <a:gd name="f53" fmla="val 84"/>
                <a:gd name="f54" fmla="val 85"/>
                <a:gd name="f55" fmla="val 46"/>
                <a:gd name="f56" fmla="val 36"/>
                <a:gd name="f57" fmla="val 17"/>
                <a:gd name="f58" fmla="val 83"/>
                <a:gd name="f59" fmla="val 11"/>
                <a:gd name="f60" fmla="val 69"/>
                <a:gd name="f61" fmla="val 50"/>
                <a:gd name="f62" fmla="val 30"/>
                <a:gd name="f63" fmla="+- 0 0 -90"/>
                <a:gd name="f64" fmla="*/ f3 1 180"/>
                <a:gd name="f65" fmla="*/ f4 1 86"/>
                <a:gd name="f66" fmla="val f5"/>
                <a:gd name="f67" fmla="val f2"/>
                <a:gd name="f68" fmla="val f6"/>
                <a:gd name="f69" fmla="*/ f63 f0 1"/>
                <a:gd name="f70" fmla="+- f68 0 f66"/>
                <a:gd name="f71" fmla="+- f67 0 f66"/>
                <a:gd name="f72" fmla="*/ f69 1 f2"/>
                <a:gd name="f73" fmla="*/ f71 1 180"/>
                <a:gd name="f74" fmla="*/ f70 1 86"/>
                <a:gd name="f75" fmla="*/ 0 f71 1"/>
                <a:gd name="f76" fmla="*/ 10 f70 1"/>
                <a:gd name="f77" fmla="*/ 2 f71 1"/>
                <a:gd name="f78" fmla="*/ 2 f70 1"/>
                <a:gd name="f79" fmla="*/ 3 f71 1"/>
                <a:gd name="f80" fmla="*/ 0 f70 1"/>
                <a:gd name="f81" fmla="*/ 6 f71 1"/>
                <a:gd name="f82" fmla="*/ 9 f70 1"/>
                <a:gd name="f83" fmla="*/ 7 f71 1"/>
                <a:gd name="f84" fmla="*/ 27 f70 1"/>
                <a:gd name="f85" fmla="*/ 13 f71 1"/>
                <a:gd name="f86" fmla="*/ 63 f70 1"/>
                <a:gd name="f87" fmla="*/ 31 f71 1"/>
                <a:gd name="f88" fmla="*/ 78 f70 1"/>
                <a:gd name="f89" fmla="*/ 91 f71 1"/>
                <a:gd name="f90" fmla="*/ 75 f70 1"/>
                <a:gd name="f91" fmla="*/ 172 f71 1"/>
                <a:gd name="f92" fmla="*/ 56 f70 1"/>
                <a:gd name="f93" fmla="*/ 177 f71 1"/>
                <a:gd name="f94" fmla="*/ 61 f70 1"/>
                <a:gd name="f95" fmla="*/ 113 f71 1"/>
                <a:gd name="f96" fmla="*/ 55 f71 1"/>
                <a:gd name="f97" fmla="*/ 85 f70 1"/>
                <a:gd name="f98" fmla="*/ 27 f71 1"/>
                <a:gd name="f99" fmla="*/ 84 f70 1"/>
                <a:gd name="f100" fmla="*/ 8 f71 1"/>
                <a:gd name="f101" fmla="*/ 69 f70 1"/>
                <a:gd name="f102" fmla="+- f72 0 f1"/>
                <a:gd name="f103" fmla="*/ f75 1 180"/>
                <a:gd name="f104" fmla="*/ f76 1 86"/>
                <a:gd name="f105" fmla="*/ f77 1 180"/>
                <a:gd name="f106" fmla="*/ f78 1 86"/>
                <a:gd name="f107" fmla="*/ f79 1 180"/>
                <a:gd name="f108" fmla="*/ f80 1 86"/>
                <a:gd name="f109" fmla="*/ f81 1 180"/>
                <a:gd name="f110" fmla="*/ f82 1 86"/>
                <a:gd name="f111" fmla="*/ f83 1 180"/>
                <a:gd name="f112" fmla="*/ f84 1 86"/>
                <a:gd name="f113" fmla="*/ f85 1 180"/>
                <a:gd name="f114" fmla="*/ f86 1 86"/>
                <a:gd name="f115" fmla="*/ f87 1 180"/>
                <a:gd name="f116" fmla="*/ f88 1 86"/>
                <a:gd name="f117" fmla="*/ f89 1 180"/>
                <a:gd name="f118" fmla="*/ f90 1 86"/>
                <a:gd name="f119" fmla="*/ f91 1 180"/>
                <a:gd name="f120" fmla="*/ f92 1 86"/>
                <a:gd name="f121" fmla="*/ f93 1 180"/>
                <a:gd name="f122" fmla="*/ f94 1 86"/>
                <a:gd name="f123" fmla="*/ f95 1 180"/>
                <a:gd name="f124" fmla="*/ f96 1 180"/>
                <a:gd name="f125" fmla="*/ f97 1 86"/>
                <a:gd name="f126" fmla="*/ f98 1 180"/>
                <a:gd name="f127" fmla="*/ f99 1 86"/>
                <a:gd name="f128" fmla="*/ f100 1 180"/>
                <a:gd name="f129" fmla="*/ f101 1 86"/>
                <a:gd name="f130" fmla="*/ 0 1 f73"/>
                <a:gd name="f131" fmla="*/ f67 1 f73"/>
                <a:gd name="f132" fmla="*/ 0 1 f74"/>
                <a:gd name="f133" fmla="*/ f68 1 f74"/>
                <a:gd name="f134" fmla="*/ f103 1 f73"/>
                <a:gd name="f135" fmla="*/ f104 1 f74"/>
                <a:gd name="f136" fmla="*/ f105 1 f73"/>
                <a:gd name="f137" fmla="*/ f106 1 f74"/>
                <a:gd name="f138" fmla="*/ f107 1 f73"/>
                <a:gd name="f139" fmla="*/ f108 1 f74"/>
                <a:gd name="f140" fmla="*/ f109 1 f73"/>
                <a:gd name="f141" fmla="*/ f110 1 f74"/>
                <a:gd name="f142" fmla="*/ f111 1 f73"/>
                <a:gd name="f143" fmla="*/ f112 1 f74"/>
                <a:gd name="f144" fmla="*/ f113 1 f73"/>
                <a:gd name="f145" fmla="*/ f114 1 f74"/>
                <a:gd name="f146" fmla="*/ f115 1 f73"/>
                <a:gd name="f147" fmla="*/ f116 1 f74"/>
                <a:gd name="f148" fmla="*/ f117 1 f73"/>
                <a:gd name="f149" fmla="*/ f118 1 f74"/>
                <a:gd name="f150" fmla="*/ f119 1 f73"/>
                <a:gd name="f151" fmla="*/ f120 1 f74"/>
                <a:gd name="f152" fmla="*/ f121 1 f73"/>
                <a:gd name="f153" fmla="*/ f122 1 f74"/>
                <a:gd name="f154" fmla="*/ f123 1 f73"/>
                <a:gd name="f155" fmla="*/ f124 1 f73"/>
                <a:gd name="f156" fmla="*/ f125 1 f74"/>
                <a:gd name="f157" fmla="*/ f126 1 f73"/>
                <a:gd name="f158" fmla="*/ f127 1 f74"/>
                <a:gd name="f159" fmla="*/ f128 1 f73"/>
                <a:gd name="f160" fmla="*/ f129 1 f74"/>
                <a:gd name="f161" fmla="*/ f130 f64 1"/>
                <a:gd name="f162" fmla="*/ f131 f64 1"/>
                <a:gd name="f163" fmla="*/ f133 f65 1"/>
                <a:gd name="f164" fmla="*/ f132 f65 1"/>
                <a:gd name="f165" fmla="*/ f134 f64 1"/>
                <a:gd name="f166" fmla="*/ f135 f65 1"/>
                <a:gd name="f167" fmla="*/ f136 f64 1"/>
                <a:gd name="f168" fmla="*/ f137 f65 1"/>
                <a:gd name="f169" fmla="*/ f138 f64 1"/>
                <a:gd name="f170" fmla="*/ f139 f65 1"/>
                <a:gd name="f171" fmla="*/ f140 f64 1"/>
                <a:gd name="f172" fmla="*/ f141 f65 1"/>
                <a:gd name="f173" fmla="*/ f142 f64 1"/>
                <a:gd name="f174" fmla="*/ f143 f65 1"/>
                <a:gd name="f175" fmla="*/ f144 f64 1"/>
                <a:gd name="f176" fmla="*/ f145 f65 1"/>
                <a:gd name="f177" fmla="*/ f146 f64 1"/>
                <a:gd name="f178" fmla="*/ f147 f65 1"/>
                <a:gd name="f179" fmla="*/ f148 f64 1"/>
                <a:gd name="f180" fmla="*/ f149 f65 1"/>
                <a:gd name="f181" fmla="*/ f150 f64 1"/>
                <a:gd name="f182" fmla="*/ f151 f65 1"/>
                <a:gd name="f183" fmla="*/ f152 f64 1"/>
                <a:gd name="f184" fmla="*/ f153 f65 1"/>
                <a:gd name="f185" fmla="*/ f154 f64 1"/>
                <a:gd name="f186" fmla="*/ f155 f64 1"/>
                <a:gd name="f187" fmla="*/ f156 f65 1"/>
                <a:gd name="f188" fmla="*/ f157 f64 1"/>
                <a:gd name="f189" fmla="*/ f158 f65 1"/>
                <a:gd name="f190" fmla="*/ f159 f64 1"/>
                <a:gd name="f191" fmla="*/ f160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65" y="f166"/>
                </a:cxn>
                <a:cxn ang="f102">
                  <a:pos x="f167" y="f168"/>
                </a:cxn>
                <a:cxn ang="f102">
                  <a:pos x="f169" y="f170"/>
                </a:cxn>
                <a:cxn ang="f102">
                  <a:pos x="f171" y="f172"/>
                </a:cxn>
                <a:cxn ang="f102">
                  <a:pos x="f173" y="f174"/>
                </a:cxn>
                <a:cxn ang="f102">
                  <a:pos x="f175" y="f176"/>
                </a:cxn>
                <a:cxn ang="f102">
                  <a:pos x="f177" y="f178"/>
                </a:cxn>
                <a:cxn ang="f102">
                  <a:pos x="f179" y="f180"/>
                </a:cxn>
                <a:cxn ang="f102">
                  <a:pos x="f181" y="f182"/>
                </a:cxn>
                <a:cxn ang="f102">
                  <a:pos x="f183" y="f182"/>
                </a:cxn>
                <a:cxn ang="f102">
                  <a:pos x="f183" y="f184"/>
                </a:cxn>
                <a:cxn ang="f102">
                  <a:pos x="f185" y="f178"/>
                </a:cxn>
                <a:cxn ang="f102">
                  <a:pos x="f186" y="f187"/>
                </a:cxn>
                <a:cxn ang="f102">
                  <a:pos x="f188" y="f189"/>
                </a:cxn>
                <a:cxn ang="f102">
                  <a:pos x="f190" y="f191"/>
                </a:cxn>
                <a:cxn ang="f102">
                  <a:pos x="f165" y="f166"/>
                </a:cxn>
              </a:cxnLst>
              <a:rect l="f161" t="f164" r="f162" b="f163"/>
              <a:pathLst>
                <a:path w="180" h="86">
                  <a:moveTo>
                    <a:pt x="f5" y="f7"/>
                  </a:moveTo>
                  <a:cubicBezTo>
                    <a:pt x="f8" y="f9"/>
                    <a:pt x="f10" y="f11"/>
                    <a:pt x="f10" y="f10"/>
                  </a:cubicBezTo>
                  <a:cubicBezTo>
                    <a:pt x="f10" y="f12"/>
                    <a:pt x="f10" y="f5"/>
                    <a:pt x="f8" y="f5"/>
                  </a:cubicBezTo>
                  <a:cubicBezTo>
                    <a:pt x="f13" y="f10"/>
                    <a:pt x="f13" y="f13"/>
                    <a:pt x="f13" y="f14"/>
                  </a:cubicBezTo>
                  <a:cubicBezTo>
                    <a:pt x="f13" y="f15"/>
                    <a:pt x="f11" y="f16"/>
                    <a:pt x="f17" y="f18"/>
                  </a:cubicBezTo>
                  <a:cubicBezTo>
                    <a:pt x="f9" y="f19"/>
                    <a:pt x="f7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0" y="f29"/>
                    <a:pt x="f30" y="f28"/>
                    <a:pt x="f31" y="f32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7"/>
                    <a:pt x="f39" y="f40"/>
                    <a:pt x="f41" y="f37"/>
                  </a:cubicBezTo>
                  <a:cubicBezTo>
                    <a:pt x="f2" y="f42"/>
                    <a:pt x="f43" y="f44"/>
                    <a:pt x="f41" y="f45"/>
                  </a:cubicBezTo>
                  <a:cubicBezTo>
                    <a:pt x="f46" y="f47"/>
                    <a:pt x="f48" y="f49"/>
                    <a:pt x="f50" y="f28"/>
                  </a:cubicBezTo>
                  <a:cubicBezTo>
                    <a:pt x="f51" y="f52"/>
                    <a:pt x="f32" y="f53"/>
                    <a:pt x="f40" y="f54"/>
                  </a:cubicBezTo>
                  <a:cubicBezTo>
                    <a:pt x="f55" y="f6"/>
                    <a:pt x="f56" y="f6"/>
                    <a:pt x="f18" y="f53"/>
                  </a:cubicBezTo>
                  <a:cubicBezTo>
                    <a:pt x="f57" y="f58"/>
                    <a:pt x="f59" y="f28"/>
                    <a:pt x="f9" y="f60"/>
                  </a:cubicBezTo>
                  <a:cubicBezTo>
                    <a:pt x="f12" y="f61"/>
                    <a:pt x="f5" y="f62"/>
                    <a:pt x="f5" y="f7"/>
                  </a:cubicBezTo>
                  <a:close/>
                </a:path>
              </a:pathLst>
            </a:custGeom>
            <a:solidFill>
              <a:srgbClr val="51452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F3C888-949F-A5FB-9406-3ED0D6EECE36}"/>
                </a:ext>
              </a:extLst>
            </p:cNvPr>
            <p:cNvSpPr/>
            <p:nvPr/>
          </p:nvSpPr>
          <p:spPr>
            <a:xfrm>
              <a:off x="14547847" y="7077071"/>
              <a:ext cx="1531940" cy="11588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93"/>
                <a:gd name="f8" fmla="val 13"/>
                <a:gd name="f9" fmla="val 15"/>
                <a:gd name="f10" fmla="val 14"/>
                <a:gd name="f11" fmla="val 5"/>
                <a:gd name="f12" fmla="val 18"/>
                <a:gd name="f13" fmla="val 3"/>
                <a:gd name="f14" fmla="val 11"/>
                <a:gd name="f15" fmla="val 28"/>
                <a:gd name="f16" fmla="val 7"/>
                <a:gd name="f17" fmla="val 53"/>
                <a:gd name="f18" fmla="val 78"/>
                <a:gd name="f19" fmla="val 85"/>
                <a:gd name="f20" fmla="val 9"/>
                <a:gd name="f21" fmla="val 86"/>
                <a:gd name="f22" fmla="val 46"/>
                <a:gd name="f23" fmla="val 87"/>
                <a:gd name="f24" fmla="val 76"/>
                <a:gd name="f25" fmla="val 79"/>
                <a:gd name="f26" fmla="val 104"/>
                <a:gd name="f27" fmla="val 68"/>
                <a:gd name="f28" fmla="val 108"/>
                <a:gd name="f29" fmla="val 67"/>
                <a:gd name="f30" fmla="val 112"/>
                <a:gd name="f31" fmla="val 65"/>
                <a:gd name="f32" fmla="val 116"/>
                <a:gd name="f33" fmla="val 64"/>
                <a:gd name="f34" fmla="val 118"/>
                <a:gd name="f35" fmla="val 66"/>
                <a:gd name="f36" fmla="val 62"/>
                <a:gd name="f37" fmla="val 122"/>
                <a:gd name="f38" fmla="val 97"/>
                <a:gd name="f39" fmla="val 72"/>
                <a:gd name="f40" fmla="val 88"/>
                <a:gd name="f41" fmla="val 45"/>
                <a:gd name="f42" fmla="val 91"/>
                <a:gd name="f43" fmla="val 34"/>
                <a:gd name="f44" fmla="val 92"/>
                <a:gd name="f45" fmla="val 23"/>
                <a:gd name="f46" fmla="val 12"/>
                <a:gd name="f47" fmla="val 8"/>
                <a:gd name="f48" fmla="val 4"/>
                <a:gd name="f49" fmla="val 2"/>
                <a:gd name="f50" fmla="val 89"/>
                <a:gd name="f51" fmla="val 1"/>
                <a:gd name="f52" fmla="val 43"/>
                <a:gd name="f53" fmla="val 20"/>
                <a:gd name="f54" fmla="val 17"/>
                <a:gd name="f55" fmla="val 6"/>
                <a:gd name="f56" fmla="+- 0 0 -90"/>
                <a:gd name="f57" fmla="*/ f3 1 123"/>
                <a:gd name="f58" fmla="*/ f4 1 93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123"/>
                <a:gd name="f67" fmla="*/ f63 1 93"/>
                <a:gd name="f68" fmla="*/ 13 f64 1"/>
                <a:gd name="f69" fmla="*/ 0 f63 1"/>
                <a:gd name="f70" fmla="*/ 18 f64 1"/>
                <a:gd name="f71" fmla="*/ 3 f63 1"/>
                <a:gd name="f72" fmla="*/ 7 f64 1"/>
                <a:gd name="f73" fmla="*/ 78 f63 1"/>
                <a:gd name="f74" fmla="*/ 15 f64 1"/>
                <a:gd name="f75" fmla="*/ 86 f63 1"/>
                <a:gd name="f76" fmla="*/ 104 f64 1"/>
                <a:gd name="f77" fmla="*/ 68 f63 1"/>
                <a:gd name="f78" fmla="*/ 116 f64 1"/>
                <a:gd name="f79" fmla="*/ 64 f63 1"/>
                <a:gd name="f80" fmla="*/ 122 f64 1"/>
                <a:gd name="f81" fmla="*/ 45 f64 1"/>
                <a:gd name="f82" fmla="*/ 91 f63 1"/>
                <a:gd name="f83" fmla="*/ 12 f64 1"/>
                <a:gd name="f84" fmla="*/ 93 f63 1"/>
                <a:gd name="f85" fmla="*/ 2 f64 1"/>
                <a:gd name="f86" fmla="*/ 89 f63 1"/>
                <a:gd name="f87" fmla="*/ 20 f63 1"/>
                <a:gd name="f88" fmla="*/ 9 f64 1"/>
                <a:gd name="f89" fmla="*/ 9 f63 1"/>
                <a:gd name="f90" fmla="*/ 1 f63 1"/>
                <a:gd name="f91" fmla="+- f65 0 f1"/>
                <a:gd name="f92" fmla="*/ f68 1 123"/>
                <a:gd name="f93" fmla="*/ f69 1 93"/>
                <a:gd name="f94" fmla="*/ f70 1 123"/>
                <a:gd name="f95" fmla="*/ f71 1 93"/>
                <a:gd name="f96" fmla="*/ f72 1 123"/>
                <a:gd name="f97" fmla="*/ f73 1 93"/>
                <a:gd name="f98" fmla="*/ f74 1 123"/>
                <a:gd name="f99" fmla="*/ f75 1 93"/>
                <a:gd name="f100" fmla="*/ f76 1 123"/>
                <a:gd name="f101" fmla="*/ f77 1 93"/>
                <a:gd name="f102" fmla="*/ f78 1 123"/>
                <a:gd name="f103" fmla="*/ f79 1 93"/>
                <a:gd name="f104" fmla="*/ f80 1 123"/>
                <a:gd name="f105" fmla="*/ f81 1 123"/>
                <a:gd name="f106" fmla="*/ f82 1 93"/>
                <a:gd name="f107" fmla="*/ f83 1 123"/>
                <a:gd name="f108" fmla="*/ f84 1 93"/>
                <a:gd name="f109" fmla="*/ f85 1 123"/>
                <a:gd name="f110" fmla="*/ f86 1 93"/>
                <a:gd name="f111" fmla="*/ f87 1 93"/>
                <a:gd name="f112" fmla="*/ f88 1 123"/>
                <a:gd name="f113" fmla="*/ f89 1 93"/>
                <a:gd name="f114" fmla="*/ f90 1 93"/>
                <a:gd name="f115" fmla="*/ 0 1 f66"/>
                <a:gd name="f116" fmla="*/ f60 1 f66"/>
                <a:gd name="f117" fmla="*/ 0 1 f67"/>
                <a:gd name="f118" fmla="*/ f61 1 f67"/>
                <a:gd name="f119" fmla="*/ f92 1 f66"/>
                <a:gd name="f120" fmla="*/ f93 1 f67"/>
                <a:gd name="f121" fmla="*/ f94 1 f66"/>
                <a:gd name="f122" fmla="*/ f95 1 f67"/>
                <a:gd name="f123" fmla="*/ f96 1 f66"/>
                <a:gd name="f124" fmla="*/ f97 1 f67"/>
                <a:gd name="f125" fmla="*/ f98 1 f66"/>
                <a:gd name="f126" fmla="*/ f99 1 f67"/>
                <a:gd name="f127" fmla="*/ f100 1 f66"/>
                <a:gd name="f128" fmla="*/ f101 1 f67"/>
                <a:gd name="f129" fmla="*/ f102 1 f66"/>
                <a:gd name="f130" fmla="*/ f103 1 f67"/>
                <a:gd name="f131" fmla="*/ f104 1 f66"/>
                <a:gd name="f132" fmla="*/ f105 1 f66"/>
                <a:gd name="f133" fmla="*/ f106 1 f67"/>
                <a:gd name="f134" fmla="*/ f107 1 f66"/>
                <a:gd name="f135" fmla="*/ f108 1 f67"/>
                <a:gd name="f136" fmla="*/ f109 1 f66"/>
                <a:gd name="f137" fmla="*/ f110 1 f67"/>
                <a:gd name="f138" fmla="*/ f111 1 f67"/>
                <a:gd name="f139" fmla="*/ f112 1 f66"/>
                <a:gd name="f140" fmla="*/ f113 1 f67"/>
                <a:gd name="f141" fmla="*/ f114 1 f67"/>
                <a:gd name="f142" fmla="*/ f115 f57 1"/>
                <a:gd name="f143" fmla="*/ f116 f57 1"/>
                <a:gd name="f144" fmla="*/ f118 f58 1"/>
                <a:gd name="f145" fmla="*/ f117 f58 1"/>
                <a:gd name="f146" fmla="*/ f119 f57 1"/>
                <a:gd name="f147" fmla="*/ f120 f58 1"/>
                <a:gd name="f148" fmla="*/ f121 f57 1"/>
                <a:gd name="f149" fmla="*/ f122 f58 1"/>
                <a:gd name="f150" fmla="*/ f123 f57 1"/>
                <a:gd name="f151" fmla="*/ f124 f58 1"/>
                <a:gd name="f152" fmla="*/ f125 f57 1"/>
                <a:gd name="f153" fmla="*/ f126 f58 1"/>
                <a:gd name="f154" fmla="*/ f127 f57 1"/>
                <a:gd name="f155" fmla="*/ f128 f58 1"/>
                <a:gd name="f156" fmla="*/ f129 f57 1"/>
                <a:gd name="f157" fmla="*/ f130 f58 1"/>
                <a:gd name="f158" fmla="*/ f131 f57 1"/>
                <a:gd name="f159" fmla="*/ f132 f57 1"/>
                <a:gd name="f160" fmla="*/ f133 f58 1"/>
                <a:gd name="f161" fmla="*/ f134 f57 1"/>
                <a:gd name="f162" fmla="*/ f135 f58 1"/>
                <a:gd name="f163" fmla="*/ f136 f57 1"/>
                <a:gd name="f164" fmla="*/ f137 f58 1"/>
                <a:gd name="f165" fmla="*/ f138 f58 1"/>
                <a:gd name="f166" fmla="*/ f139 f57 1"/>
                <a:gd name="f167" fmla="*/ f140 f58 1"/>
                <a:gd name="f168" fmla="*/ f14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6" y="f147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56" y="f157"/>
                </a:cxn>
                <a:cxn ang="f91">
                  <a:pos x="f158" y="f155"/>
                </a:cxn>
                <a:cxn ang="f91">
                  <a:pos x="f159" y="f160"/>
                </a:cxn>
                <a:cxn ang="f91">
                  <a:pos x="f161" y="f162"/>
                </a:cxn>
                <a:cxn ang="f91">
                  <a:pos x="f163" y="f164"/>
                </a:cxn>
                <a:cxn ang="f91">
                  <a:pos x="f150" y="f165"/>
                </a:cxn>
                <a:cxn ang="f91">
                  <a:pos x="f166" y="f167"/>
                </a:cxn>
                <a:cxn ang="f91">
                  <a:pos x="f161" y="f168"/>
                </a:cxn>
                <a:cxn ang="f91">
                  <a:pos x="f146" y="f147"/>
                </a:cxn>
              </a:cxnLst>
              <a:rect l="f142" t="f145" r="f143" b="f144"/>
              <a:pathLst>
                <a:path w="123" h="93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6" y="f18"/>
                  </a:cubicBezTo>
                  <a:cubicBezTo>
                    <a:pt x="f16" y="f19"/>
                    <a:pt x="f20" y="f21"/>
                    <a:pt x="f9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6" y="f36"/>
                    <a:pt x="f37" y="f27"/>
                  </a:cubicBezTo>
                  <a:cubicBezTo>
                    <a:pt x="f38" y="f25"/>
                    <a:pt x="f39" y="f40"/>
                    <a:pt x="f41" y="f42"/>
                  </a:cubicBezTo>
                  <a:cubicBezTo>
                    <a:pt x="f43" y="f44"/>
                    <a:pt x="f45" y="f7"/>
                    <a:pt x="f46" y="f7"/>
                  </a:cubicBezTo>
                  <a:cubicBezTo>
                    <a:pt x="f47" y="f7"/>
                    <a:pt x="f48" y="f7"/>
                    <a:pt x="f49" y="f50"/>
                  </a:cubicBezTo>
                  <a:cubicBezTo>
                    <a:pt x="f51" y="f35"/>
                    <a:pt x="f5" y="f52"/>
                    <a:pt x="f16" y="f53"/>
                  </a:cubicBezTo>
                  <a:cubicBezTo>
                    <a:pt x="f47" y="f54"/>
                    <a:pt x="f47" y="f8"/>
                    <a:pt x="f20" y="f20"/>
                  </a:cubicBezTo>
                  <a:cubicBezTo>
                    <a:pt x="f14" y="f55"/>
                    <a:pt x="f14" y="f13"/>
                    <a:pt x="f46" y="f51"/>
                  </a:cubicBezTo>
                  <a:cubicBezTo>
                    <a:pt x="f8" y="f51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50452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A96C3EF-4B7A-426C-FEC7-711778E129CB}"/>
                </a:ext>
              </a:extLst>
            </p:cNvPr>
            <p:cNvSpPr/>
            <p:nvPr/>
          </p:nvSpPr>
          <p:spPr>
            <a:xfrm>
              <a:off x="15994063" y="7762871"/>
              <a:ext cx="735013" cy="1270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102"/>
                <a:gd name="f8" fmla="val 6"/>
                <a:gd name="f9" fmla="val 12"/>
                <a:gd name="f10" fmla="val 5"/>
                <a:gd name="f11" fmla="val 10"/>
                <a:gd name="f12" fmla="val 1"/>
                <a:gd name="f13" fmla="val 9"/>
                <a:gd name="f14" fmla="val 7"/>
                <a:gd name="f15" fmla="val 11"/>
                <a:gd name="f16" fmla="val 15"/>
                <a:gd name="f17" fmla="val 3"/>
                <a:gd name="f18" fmla="val 19"/>
                <a:gd name="f19" fmla="val 24"/>
                <a:gd name="f20" fmla="val 28"/>
                <a:gd name="f21" fmla="val 4"/>
                <a:gd name="f22" fmla="val 34"/>
                <a:gd name="f23" fmla="val 39"/>
                <a:gd name="f24" fmla="val 13"/>
                <a:gd name="f25" fmla="val 41"/>
                <a:gd name="f26" fmla="val 20"/>
                <a:gd name="f27" fmla="val 43"/>
                <a:gd name="f28" fmla="val 45"/>
                <a:gd name="f29" fmla="val 49"/>
                <a:gd name="f30" fmla="val 31"/>
                <a:gd name="f31" fmla="val 55"/>
                <a:gd name="f32" fmla="val 35"/>
                <a:gd name="f33" fmla="val 57"/>
                <a:gd name="f34" fmla="val 42"/>
                <a:gd name="f35" fmla="val 58"/>
                <a:gd name="f36" fmla="val 61"/>
                <a:gd name="f37" fmla="val 74"/>
                <a:gd name="f38" fmla="val 47"/>
                <a:gd name="f39" fmla="val 83"/>
                <a:gd name="f40" fmla="val 84"/>
                <a:gd name="f41" fmla="val 88"/>
                <a:gd name="f42" fmla="val 44"/>
                <a:gd name="f43" fmla="val 91"/>
                <a:gd name="f44" fmla="val 95"/>
                <a:gd name="f45" fmla="val 40"/>
                <a:gd name="f46" fmla="val 100"/>
                <a:gd name="f47" fmla="val 101"/>
                <a:gd name="f48" fmla="val 25"/>
                <a:gd name="f49" fmla="val 98"/>
                <a:gd name="f50" fmla="val 22"/>
                <a:gd name="f51" fmla="val 93"/>
                <a:gd name="f52" fmla="val 17"/>
                <a:gd name="f53" fmla="val 79"/>
                <a:gd name="f54" fmla="val 76"/>
                <a:gd name="f55" fmla="val 8"/>
                <a:gd name="f56" fmla="val 75"/>
                <a:gd name="f57" fmla="val 73"/>
                <a:gd name="f58" fmla="val 71"/>
                <a:gd name="f59" fmla="val 70"/>
                <a:gd name="f60" fmla="val 69"/>
                <a:gd name="f61" fmla="val 23"/>
                <a:gd name="f62" fmla="val 82"/>
                <a:gd name="f63" fmla="val 27"/>
                <a:gd name="f64" fmla="val 89"/>
                <a:gd name="f65" fmla="val 32"/>
                <a:gd name="f66" fmla="val 37"/>
                <a:gd name="f67" fmla="val 68"/>
                <a:gd name="f68" fmla="val 66"/>
                <a:gd name="f69" fmla="val 65"/>
                <a:gd name="f70" fmla="val 46"/>
                <a:gd name="f71" fmla="val 48"/>
                <a:gd name="f72" fmla="val 72"/>
                <a:gd name="f73" fmla="val 53"/>
                <a:gd name="f74" fmla="val 64"/>
                <a:gd name="f75" fmla="val 51"/>
                <a:gd name="f76" fmla="val 50"/>
                <a:gd name="f77" fmla="val 33"/>
                <a:gd name="f78" fmla="val 36"/>
                <a:gd name="f79" fmla="val 21"/>
                <a:gd name="f80" fmla="val 14"/>
                <a:gd name="f81" fmla="+- 0 0 -90"/>
                <a:gd name="f82" fmla="*/ f3 1 59"/>
                <a:gd name="f83" fmla="*/ f4 1 102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59"/>
                <a:gd name="f92" fmla="*/ f88 1 102"/>
                <a:gd name="f93" fmla="*/ 6 f89 1"/>
                <a:gd name="f94" fmla="*/ 12 f88 1"/>
                <a:gd name="f95" fmla="*/ 0 f89 1"/>
                <a:gd name="f96" fmla="*/ 9 f88 1"/>
                <a:gd name="f97" fmla="*/ 15 f89 1"/>
                <a:gd name="f98" fmla="*/ 3 f88 1"/>
                <a:gd name="f99" fmla="*/ 28 f89 1"/>
                <a:gd name="f100" fmla="*/ 4 f88 1"/>
                <a:gd name="f101" fmla="*/ 41 f89 1"/>
                <a:gd name="f102" fmla="*/ 20 f88 1"/>
                <a:gd name="f103" fmla="*/ 49 f89 1"/>
                <a:gd name="f104" fmla="*/ 31 f88 1"/>
                <a:gd name="f105" fmla="*/ 58 f89 1"/>
                <a:gd name="f106" fmla="*/ 49 f88 1"/>
                <a:gd name="f107" fmla="*/ 47 f89 1"/>
                <a:gd name="f108" fmla="*/ 83 f88 1"/>
                <a:gd name="f109" fmla="*/ 44 f89 1"/>
                <a:gd name="f110" fmla="*/ 91 f88 1"/>
                <a:gd name="f111" fmla="*/ 34 f89 1"/>
                <a:gd name="f112" fmla="*/ 101 f88 1"/>
                <a:gd name="f113" fmla="*/ 22 f89 1"/>
                <a:gd name="f114" fmla="*/ 93 f88 1"/>
                <a:gd name="f115" fmla="*/ 13 f89 1"/>
                <a:gd name="f116" fmla="*/ 79 f88 1"/>
                <a:gd name="f117" fmla="*/ 5 f89 1"/>
                <a:gd name="f118" fmla="*/ 76 f88 1"/>
                <a:gd name="f119" fmla="*/ 71 f88 1"/>
                <a:gd name="f120" fmla="*/ 7 f89 1"/>
                <a:gd name="f121" fmla="*/ 70 f88 1"/>
                <a:gd name="f122" fmla="*/ 12 f89 1"/>
                <a:gd name="f123" fmla="*/ 27 f89 1"/>
                <a:gd name="f124" fmla="*/ 89 f88 1"/>
                <a:gd name="f125" fmla="*/ 37 f89 1"/>
                <a:gd name="f126" fmla="*/ 40 f89 1"/>
                <a:gd name="f127" fmla="*/ 43 f89 1"/>
                <a:gd name="f128" fmla="*/ 65 f88 1"/>
                <a:gd name="f129" fmla="*/ 46 f89 1"/>
                <a:gd name="f130" fmla="*/ 48 f89 1"/>
                <a:gd name="f131" fmla="*/ 72 f88 1"/>
                <a:gd name="f132" fmla="*/ 50 f89 1"/>
                <a:gd name="f133" fmla="*/ 46 f88 1"/>
                <a:gd name="f134" fmla="*/ 41 f88 1"/>
                <a:gd name="f135" fmla="*/ 13 f88 1"/>
                <a:gd name="f136" fmla="+- f90 0 f1"/>
                <a:gd name="f137" fmla="*/ f93 1 59"/>
                <a:gd name="f138" fmla="*/ f94 1 102"/>
                <a:gd name="f139" fmla="*/ f95 1 59"/>
                <a:gd name="f140" fmla="*/ f96 1 102"/>
                <a:gd name="f141" fmla="*/ f97 1 59"/>
                <a:gd name="f142" fmla="*/ f98 1 102"/>
                <a:gd name="f143" fmla="*/ f99 1 59"/>
                <a:gd name="f144" fmla="*/ f100 1 102"/>
                <a:gd name="f145" fmla="*/ f101 1 59"/>
                <a:gd name="f146" fmla="*/ f102 1 102"/>
                <a:gd name="f147" fmla="*/ f103 1 59"/>
                <a:gd name="f148" fmla="*/ f104 1 102"/>
                <a:gd name="f149" fmla="*/ f105 1 59"/>
                <a:gd name="f150" fmla="*/ f106 1 102"/>
                <a:gd name="f151" fmla="*/ f107 1 59"/>
                <a:gd name="f152" fmla="*/ f108 1 102"/>
                <a:gd name="f153" fmla="*/ f109 1 59"/>
                <a:gd name="f154" fmla="*/ f110 1 102"/>
                <a:gd name="f155" fmla="*/ f111 1 59"/>
                <a:gd name="f156" fmla="*/ f112 1 102"/>
                <a:gd name="f157" fmla="*/ f113 1 59"/>
                <a:gd name="f158" fmla="*/ f114 1 102"/>
                <a:gd name="f159" fmla="*/ f115 1 59"/>
                <a:gd name="f160" fmla="*/ f116 1 102"/>
                <a:gd name="f161" fmla="*/ f117 1 59"/>
                <a:gd name="f162" fmla="*/ f118 1 102"/>
                <a:gd name="f163" fmla="*/ f119 1 102"/>
                <a:gd name="f164" fmla="*/ f120 1 59"/>
                <a:gd name="f165" fmla="*/ f121 1 102"/>
                <a:gd name="f166" fmla="*/ f122 1 59"/>
                <a:gd name="f167" fmla="*/ f123 1 59"/>
                <a:gd name="f168" fmla="*/ f124 1 102"/>
                <a:gd name="f169" fmla="*/ f125 1 59"/>
                <a:gd name="f170" fmla="*/ f126 1 59"/>
                <a:gd name="f171" fmla="*/ f127 1 59"/>
                <a:gd name="f172" fmla="*/ f128 1 102"/>
                <a:gd name="f173" fmla="*/ f129 1 59"/>
                <a:gd name="f174" fmla="*/ f130 1 59"/>
                <a:gd name="f175" fmla="*/ f131 1 102"/>
                <a:gd name="f176" fmla="*/ f132 1 59"/>
                <a:gd name="f177" fmla="*/ f133 1 102"/>
                <a:gd name="f178" fmla="*/ f134 1 102"/>
                <a:gd name="f179" fmla="*/ f135 1 102"/>
                <a:gd name="f180" fmla="*/ 0 1 f91"/>
                <a:gd name="f181" fmla="*/ f85 1 f91"/>
                <a:gd name="f182" fmla="*/ 0 1 f92"/>
                <a:gd name="f183" fmla="*/ f86 1 f92"/>
                <a:gd name="f184" fmla="*/ f137 1 f91"/>
                <a:gd name="f185" fmla="*/ f138 1 f92"/>
                <a:gd name="f186" fmla="*/ f139 1 f91"/>
                <a:gd name="f187" fmla="*/ f140 1 f92"/>
                <a:gd name="f188" fmla="*/ f141 1 f91"/>
                <a:gd name="f189" fmla="*/ f142 1 f92"/>
                <a:gd name="f190" fmla="*/ f143 1 f91"/>
                <a:gd name="f191" fmla="*/ f144 1 f92"/>
                <a:gd name="f192" fmla="*/ f145 1 f91"/>
                <a:gd name="f193" fmla="*/ f146 1 f92"/>
                <a:gd name="f194" fmla="*/ f147 1 f91"/>
                <a:gd name="f195" fmla="*/ f148 1 f92"/>
                <a:gd name="f196" fmla="*/ f149 1 f91"/>
                <a:gd name="f197" fmla="*/ f150 1 f92"/>
                <a:gd name="f198" fmla="*/ f151 1 f91"/>
                <a:gd name="f199" fmla="*/ f152 1 f92"/>
                <a:gd name="f200" fmla="*/ f153 1 f91"/>
                <a:gd name="f201" fmla="*/ f154 1 f92"/>
                <a:gd name="f202" fmla="*/ f155 1 f91"/>
                <a:gd name="f203" fmla="*/ f156 1 f92"/>
                <a:gd name="f204" fmla="*/ f157 1 f91"/>
                <a:gd name="f205" fmla="*/ f158 1 f92"/>
                <a:gd name="f206" fmla="*/ f159 1 f91"/>
                <a:gd name="f207" fmla="*/ f160 1 f92"/>
                <a:gd name="f208" fmla="*/ f161 1 f91"/>
                <a:gd name="f209" fmla="*/ f162 1 f92"/>
                <a:gd name="f210" fmla="*/ f163 1 f92"/>
                <a:gd name="f211" fmla="*/ f164 1 f91"/>
                <a:gd name="f212" fmla="*/ f165 1 f92"/>
                <a:gd name="f213" fmla="*/ f166 1 f91"/>
                <a:gd name="f214" fmla="*/ f167 1 f91"/>
                <a:gd name="f215" fmla="*/ f168 1 f92"/>
                <a:gd name="f216" fmla="*/ f169 1 f91"/>
                <a:gd name="f217" fmla="*/ f170 1 f91"/>
                <a:gd name="f218" fmla="*/ f171 1 f91"/>
                <a:gd name="f219" fmla="*/ f172 1 f92"/>
                <a:gd name="f220" fmla="*/ f173 1 f91"/>
                <a:gd name="f221" fmla="*/ f174 1 f91"/>
                <a:gd name="f222" fmla="*/ f175 1 f92"/>
                <a:gd name="f223" fmla="*/ f176 1 f91"/>
                <a:gd name="f224" fmla="*/ f177 1 f92"/>
                <a:gd name="f225" fmla="*/ f178 1 f92"/>
                <a:gd name="f226" fmla="*/ f179 1 f92"/>
                <a:gd name="f227" fmla="*/ f180 f82 1"/>
                <a:gd name="f228" fmla="*/ f181 f82 1"/>
                <a:gd name="f229" fmla="*/ f183 f83 1"/>
                <a:gd name="f230" fmla="*/ f182 f83 1"/>
                <a:gd name="f231" fmla="*/ f184 f82 1"/>
                <a:gd name="f232" fmla="*/ f185 f83 1"/>
                <a:gd name="f233" fmla="*/ f186 f82 1"/>
                <a:gd name="f234" fmla="*/ f187 f83 1"/>
                <a:gd name="f235" fmla="*/ f188 f82 1"/>
                <a:gd name="f236" fmla="*/ f189 f83 1"/>
                <a:gd name="f237" fmla="*/ f190 f82 1"/>
                <a:gd name="f238" fmla="*/ f191 f83 1"/>
                <a:gd name="f239" fmla="*/ f192 f82 1"/>
                <a:gd name="f240" fmla="*/ f193 f83 1"/>
                <a:gd name="f241" fmla="*/ f194 f82 1"/>
                <a:gd name="f242" fmla="*/ f195 f83 1"/>
                <a:gd name="f243" fmla="*/ f196 f82 1"/>
                <a:gd name="f244" fmla="*/ f197 f83 1"/>
                <a:gd name="f245" fmla="*/ f198 f82 1"/>
                <a:gd name="f246" fmla="*/ f199 f83 1"/>
                <a:gd name="f247" fmla="*/ f200 f82 1"/>
                <a:gd name="f248" fmla="*/ f201 f83 1"/>
                <a:gd name="f249" fmla="*/ f202 f82 1"/>
                <a:gd name="f250" fmla="*/ f203 f83 1"/>
                <a:gd name="f251" fmla="*/ f204 f82 1"/>
                <a:gd name="f252" fmla="*/ f205 f83 1"/>
                <a:gd name="f253" fmla="*/ f206 f82 1"/>
                <a:gd name="f254" fmla="*/ f207 f83 1"/>
                <a:gd name="f255" fmla="*/ f208 f82 1"/>
                <a:gd name="f256" fmla="*/ f209 f83 1"/>
                <a:gd name="f257" fmla="*/ f210 f83 1"/>
                <a:gd name="f258" fmla="*/ f211 f82 1"/>
                <a:gd name="f259" fmla="*/ f212 f83 1"/>
                <a:gd name="f260" fmla="*/ f213 f82 1"/>
                <a:gd name="f261" fmla="*/ f214 f82 1"/>
                <a:gd name="f262" fmla="*/ f215 f83 1"/>
                <a:gd name="f263" fmla="*/ f216 f82 1"/>
                <a:gd name="f264" fmla="*/ f217 f82 1"/>
                <a:gd name="f265" fmla="*/ f218 f82 1"/>
                <a:gd name="f266" fmla="*/ f219 f83 1"/>
                <a:gd name="f267" fmla="*/ f220 f82 1"/>
                <a:gd name="f268" fmla="*/ f221 f82 1"/>
                <a:gd name="f269" fmla="*/ f222 f83 1"/>
                <a:gd name="f270" fmla="*/ f223 f82 1"/>
                <a:gd name="f271" fmla="*/ f224 f83 1"/>
                <a:gd name="f272" fmla="*/ f225 f83 1"/>
                <a:gd name="f273" fmla="*/ f226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6">
                  <a:pos x="f231" y="f232"/>
                </a:cxn>
                <a:cxn ang="f136">
                  <a:pos x="f233" y="f234"/>
                </a:cxn>
                <a:cxn ang="f136">
                  <a:pos x="f235" y="f236"/>
                </a:cxn>
                <a:cxn ang="f136">
                  <a:pos x="f237" y="f238"/>
                </a:cxn>
                <a:cxn ang="f136">
                  <a:pos x="f239" y="f240"/>
                </a:cxn>
                <a:cxn ang="f136">
                  <a:pos x="f241" y="f242"/>
                </a:cxn>
                <a:cxn ang="f136">
                  <a:pos x="f243" y="f244"/>
                </a:cxn>
                <a:cxn ang="f136">
                  <a:pos x="f245" y="f246"/>
                </a:cxn>
                <a:cxn ang="f136">
                  <a:pos x="f247" y="f248"/>
                </a:cxn>
                <a:cxn ang="f136">
                  <a:pos x="f249" y="f250"/>
                </a:cxn>
                <a:cxn ang="f136">
                  <a:pos x="f251" y="f252"/>
                </a:cxn>
                <a:cxn ang="f136">
                  <a:pos x="f253" y="f254"/>
                </a:cxn>
                <a:cxn ang="f136">
                  <a:pos x="f255" y="f256"/>
                </a:cxn>
                <a:cxn ang="f136">
                  <a:pos x="f231" y="f257"/>
                </a:cxn>
                <a:cxn ang="f136">
                  <a:pos x="f258" y="f259"/>
                </a:cxn>
                <a:cxn ang="f136">
                  <a:pos x="f260" y="f259"/>
                </a:cxn>
                <a:cxn ang="f136">
                  <a:pos x="f261" y="f262"/>
                </a:cxn>
                <a:cxn ang="f136">
                  <a:pos x="f263" y="f262"/>
                </a:cxn>
                <a:cxn ang="f136">
                  <a:pos x="f264" y="f259"/>
                </a:cxn>
                <a:cxn ang="f136">
                  <a:pos x="f265" y="f266"/>
                </a:cxn>
                <a:cxn ang="f136">
                  <a:pos x="f267" y="f259"/>
                </a:cxn>
                <a:cxn ang="f136">
                  <a:pos x="f268" y="f269"/>
                </a:cxn>
                <a:cxn ang="f136">
                  <a:pos x="f270" y="f271"/>
                </a:cxn>
                <a:cxn ang="f136">
                  <a:pos x="f241" y="f272"/>
                </a:cxn>
                <a:cxn ang="f136">
                  <a:pos x="f237" y="f232"/>
                </a:cxn>
                <a:cxn ang="f136">
                  <a:pos x="f260" y="f273"/>
                </a:cxn>
                <a:cxn ang="f136">
                  <a:pos x="f258" y="f273"/>
                </a:cxn>
                <a:cxn ang="f136">
                  <a:pos x="f231" y="f232"/>
                </a:cxn>
              </a:cxnLst>
              <a:rect l="f227" t="f230" r="f228" b="f229"/>
              <a:pathLst>
                <a:path w="59" h="102">
                  <a:moveTo>
                    <a:pt x="f8" y="f9"/>
                  </a:moveTo>
                  <a:cubicBezTo>
                    <a:pt x="f10" y="f11"/>
                    <a:pt x="f12" y="f9"/>
                    <a:pt x="f5" y="f13"/>
                  </a:cubicBezTo>
                  <a:cubicBezTo>
                    <a:pt x="f10" y="f14"/>
                    <a:pt x="f15" y="f8"/>
                    <a:pt x="f16" y="f17"/>
                  </a:cubicBezTo>
                  <a:cubicBezTo>
                    <a:pt x="f18" y="f5"/>
                    <a:pt x="f19" y="f12"/>
                    <a:pt x="f20" y="f21"/>
                  </a:cubicBezTo>
                  <a:cubicBezTo>
                    <a:pt x="f22" y="f14"/>
                    <a:pt x="f23" y="f24"/>
                    <a:pt x="f25" y="f26"/>
                  </a:cubicBezTo>
                  <a:cubicBezTo>
                    <a:pt x="f27" y="f19"/>
                    <a:pt x="f28" y="f20"/>
                    <a:pt x="f29" y="f30"/>
                  </a:cubicBezTo>
                  <a:cubicBezTo>
                    <a:pt x="f31" y="f32"/>
                    <a:pt x="f33" y="f34"/>
                    <a:pt x="f35" y="f29"/>
                  </a:cubicBezTo>
                  <a:cubicBezTo>
                    <a:pt x="f6" y="f36"/>
                    <a:pt x="f6" y="f37"/>
                    <a:pt x="f38" y="f39"/>
                  </a:cubicBezTo>
                  <a:cubicBezTo>
                    <a:pt x="f28" y="f40"/>
                    <a:pt x="f28" y="f41"/>
                    <a:pt x="f42" y="f43"/>
                  </a:cubicBezTo>
                  <a:cubicBezTo>
                    <a:pt x="f34" y="f44"/>
                    <a:pt x="f45" y="f46"/>
                    <a:pt x="f22" y="f47"/>
                  </a:cubicBezTo>
                  <a:cubicBezTo>
                    <a:pt x="f20" y="f7"/>
                    <a:pt x="f48" y="f49"/>
                    <a:pt x="f50" y="f51"/>
                  </a:cubicBezTo>
                  <a:cubicBezTo>
                    <a:pt x="f18" y="f41"/>
                    <a:pt x="f52" y="f39"/>
                    <a:pt x="f24" y="f53"/>
                  </a:cubicBezTo>
                  <a:cubicBezTo>
                    <a:pt x="f11" y="f54"/>
                    <a:pt x="f55" y="f56"/>
                    <a:pt x="f10" y="f54"/>
                  </a:cubicBezTo>
                  <a:cubicBezTo>
                    <a:pt x="f10" y="f56"/>
                    <a:pt x="f8" y="f57"/>
                    <a:pt x="f8" y="f58"/>
                  </a:cubicBezTo>
                  <a:cubicBezTo>
                    <a:pt x="f14" y="f58"/>
                    <a:pt x="f14" y="f58"/>
                    <a:pt x="f14" y="f59"/>
                  </a:cubicBezTo>
                  <a:cubicBezTo>
                    <a:pt x="f55" y="f60"/>
                    <a:pt x="f11" y="f60"/>
                    <a:pt x="f9" y="f59"/>
                  </a:cubicBezTo>
                  <a:cubicBezTo>
                    <a:pt x="f18" y="f37"/>
                    <a:pt x="f61" y="f62"/>
                    <a:pt x="f63" y="f64"/>
                  </a:cubicBezTo>
                  <a:cubicBezTo>
                    <a:pt x="f30" y="f44"/>
                    <a:pt x="f65" y="f44"/>
                    <a:pt x="f66" y="f64"/>
                  </a:cubicBezTo>
                  <a:cubicBezTo>
                    <a:pt x="f45" y="f39"/>
                    <a:pt x="f45" y="f54"/>
                    <a:pt x="f45" y="f59"/>
                  </a:cubicBezTo>
                  <a:cubicBezTo>
                    <a:pt x="f25" y="f67"/>
                    <a:pt x="f25" y="f68"/>
                    <a:pt x="f27" y="f69"/>
                  </a:cubicBezTo>
                  <a:cubicBezTo>
                    <a:pt x="f70" y="f68"/>
                    <a:pt x="f28" y="f67"/>
                    <a:pt x="f70" y="f59"/>
                  </a:cubicBezTo>
                  <a:cubicBezTo>
                    <a:pt x="f70" y="f58"/>
                    <a:pt x="f28" y="f37"/>
                    <a:pt x="f71" y="f72"/>
                  </a:cubicBezTo>
                  <a:cubicBezTo>
                    <a:pt x="f73" y="f74"/>
                    <a:pt x="f75" y="f31"/>
                    <a:pt x="f76" y="f70"/>
                  </a:cubicBezTo>
                  <a:cubicBezTo>
                    <a:pt x="f76" y="f42"/>
                    <a:pt x="f76" y="f34"/>
                    <a:pt x="f29" y="f25"/>
                  </a:cubicBezTo>
                  <a:cubicBezTo>
                    <a:pt x="f45" y="f77"/>
                    <a:pt x="f78" y="f79"/>
                    <a:pt x="f20" y="f9"/>
                  </a:cubicBezTo>
                  <a:cubicBezTo>
                    <a:pt x="f26" y="f8"/>
                    <a:pt x="f18" y="f14"/>
                    <a:pt x="f9" y="f24"/>
                  </a:cubicBezTo>
                  <a:cubicBezTo>
                    <a:pt x="f11" y="f80"/>
                    <a:pt x="f13" y="f16"/>
                    <a:pt x="f14" y="f24"/>
                  </a:cubicBezTo>
                  <a:cubicBezTo>
                    <a:pt x="f14" y="f24"/>
                    <a:pt x="f8" y="f24"/>
                    <a:pt x="f8" y="f9"/>
                  </a:cubicBezTo>
                  <a:close/>
                </a:path>
              </a:pathLst>
            </a:custGeom>
            <a:solidFill>
              <a:srgbClr val="60402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850F2C5-849E-C89F-5E1C-04B208C3B55A}"/>
                </a:ext>
              </a:extLst>
            </p:cNvPr>
            <p:cNvSpPr/>
            <p:nvPr/>
          </p:nvSpPr>
          <p:spPr>
            <a:xfrm>
              <a:off x="12865095" y="3452810"/>
              <a:ext cx="1308104" cy="6349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"/>
                <a:gd name="f7" fmla="val 51"/>
                <a:gd name="f8" fmla="val 1"/>
                <a:gd name="f9" fmla="val 35"/>
                <a:gd name="f10" fmla="val 18"/>
                <a:gd name="f11" fmla="val 6"/>
                <a:gd name="f12" fmla="val 52"/>
                <a:gd name="f13" fmla="val 80"/>
                <a:gd name="f14" fmla="val 16"/>
                <a:gd name="f15" fmla="val 82"/>
                <a:gd name="f16" fmla="val 17"/>
                <a:gd name="f17" fmla="val 84"/>
                <a:gd name="f18" fmla="val 86"/>
                <a:gd name="f19" fmla="val 20"/>
                <a:gd name="f20" fmla="val 89"/>
                <a:gd name="f21" fmla="val 21"/>
                <a:gd name="f22" fmla="val 91"/>
                <a:gd name="f23" fmla="val 23"/>
                <a:gd name="f24" fmla="val 92"/>
                <a:gd name="f25" fmla="val 26"/>
                <a:gd name="f26" fmla="val 93"/>
                <a:gd name="f27" fmla="val 27"/>
                <a:gd name="f28" fmla="val 94"/>
                <a:gd name="f29" fmla="val 28"/>
                <a:gd name="f30" fmla="val 95"/>
                <a:gd name="f31" fmla="val 29"/>
                <a:gd name="f32" fmla="val 98"/>
                <a:gd name="f33" fmla="val 30"/>
                <a:gd name="f34" fmla="val 99"/>
                <a:gd name="f35" fmla="val 33"/>
                <a:gd name="f36" fmla="val 100"/>
                <a:gd name="f37" fmla="val 37"/>
                <a:gd name="f38" fmla="val 38"/>
                <a:gd name="f39" fmla="val 101"/>
                <a:gd name="f40" fmla="val 104"/>
                <a:gd name="f41" fmla="val 41"/>
                <a:gd name="f42" fmla="val 44"/>
                <a:gd name="f43" fmla="val 48"/>
                <a:gd name="f44" fmla="val 102"/>
                <a:gd name="f45" fmla="val 49"/>
                <a:gd name="f46" fmla="val 46"/>
                <a:gd name="f47" fmla="val 96"/>
                <a:gd name="f48" fmla="val 43"/>
                <a:gd name="f49" fmla="val 88"/>
                <a:gd name="f50" fmla="val 31"/>
                <a:gd name="f51" fmla="val 83"/>
                <a:gd name="f52" fmla="val 67"/>
                <a:gd name="f53" fmla="val 12"/>
                <a:gd name="f54" fmla="val 36"/>
                <a:gd name="f55" fmla="val 8"/>
                <a:gd name="f56" fmla="val 25"/>
                <a:gd name="f57" fmla="val 10"/>
                <a:gd name="f58" fmla="val 4"/>
                <a:gd name="f59" fmla="val 39"/>
                <a:gd name="f60" fmla="val 2"/>
                <a:gd name="f61" fmla="+- 0 0 -90"/>
                <a:gd name="f62" fmla="*/ f3 1 105"/>
                <a:gd name="f63" fmla="*/ f4 1 51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105"/>
                <a:gd name="f72" fmla="*/ f68 1 51"/>
                <a:gd name="f73" fmla="*/ 1 f69 1"/>
                <a:gd name="f74" fmla="*/ 35 f68 1"/>
                <a:gd name="f75" fmla="*/ 80 f69 1"/>
                <a:gd name="f76" fmla="*/ 16 f68 1"/>
                <a:gd name="f77" fmla="*/ 86 f69 1"/>
                <a:gd name="f78" fmla="*/ 20 f68 1"/>
                <a:gd name="f79" fmla="*/ 92 f69 1"/>
                <a:gd name="f80" fmla="*/ 26 f68 1"/>
                <a:gd name="f81" fmla="*/ 95 f69 1"/>
                <a:gd name="f82" fmla="*/ 29 f68 1"/>
                <a:gd name="f83" fmla="*/ 100 f69 1"/>
                <a:gd name="f84" fmla="*/ 101 f69 1"/>
                <a:gd name="f85" fmla="*/ 38 f68 1"/>
                <a:gd name="f86" fmla="*/ 105 f69 1"/>
                <a:gd name="f87" fmla="*/ 48 f68 1"/>
                <a:gd name="f88" fmla="*/ 96 f69 1"/>
                <a:gd name="f89" fmla="*/ 43 f68 1"/>
                <a:gd name="f90" fmla="*/ 83 f69 1"/>
                <a:gd name="f91" fmla="*/ 27 f68 1"/>
                <a:gd name="f92" fmla="*/ 17 f69 1"/>
                <a:gd name="f93" fmla="*/ 25 f68 1"/>
                <a:gd name="f94" fmla="*/ 4 f69 1"/>
                <a:gd name="f95" fmla="*/ 39 f68 1"/>
                <a:gd name="f96" fmla="+- f70 0 f1"/>
                <a:gd name="f97" fmla="*/ f73 1 105"/>
                <a:gd name="f98" fmla="*/ f74 1 51"/>
                <a:gd name="f99" fmla="*/ f75 1 105"/>
                <a:gd name="f100" fmla="*/ f76 1 51"/>
                <a:gd name="f101" fmla="*/ f77 1 105"/>
                <a:gd name="f102" fmla="*/ f78 1 51"/>
                <a:gd name="f103" fmla="*/ f79 1 105"/>
                <a:gd name="f104" fmla="*/ f80 1 51"/>
                <a:gd name="f105" fmla="*/ f81 1 105"/>
                <a:gd name="f106" fmla="*/ f82 1 51"/>
                <a:gd name="f107" fmla="*/ f83 1 105"/>
                <a:gd name="f108" fmla="*/ f84 1 105"/>
                <a:gd name="f109" fmla="*/ f85 1 51"/>
                <a:gd name="f110" fmla="*/ f86 1 105"/>
                <a:gd name="f111" fmla="*/ f87 1 51"/>
                <a:gd name="f112" fmla="*/ f88 1 105"/>
                <a:gd name="f113" fmla="*/ f89 1 51"/>
                <a:gd name="f114" fmla="*/ f90 1 105"/>
                <a:gd name="f115" fmla="*/ f91 1 51"/>
                <a:gd name="f116" fmla="*/ f92 1 105"/>
                <a:gd name="f117" fmla="*/ f93 1 51"/>
                <a:gd name="f118" fmla="*/ f94 1 105"/>
                <a:gd name="f119" fmla="*/ f95 1 51"/>
                <a:gd name="f120" fmla="*/ 0 1 f71"/>
                <a:gd name="f121" fmla="*/ f65 1 f71"/>
                <a:gd name="f122" fmla="*/ 0 1 f72"/>
                <a:gd name="f123" fmla="*/ f66 1 f72"/>
                <a:gd name="f124" fmla="*/ f97 1 f71"/>
                <a:gd name="f125" fmla="*/ f98 1 f72"/>
                <a:gd name="f126" fmla="*/ f99 1 f71"/>
                <a:gd name="f127" fmla="*/ f100 1 f72"/>
                <a:gd name="f128" fmla="*/ f101 1 f71"/>
                <a:gd name="f129" fmla="*/ f102 1 f72"/>
                <a:gd name="f130" fmla="*/ f103 1 f71"/>
                <a:gd name="f131" fmla="*/ f104 1 f72"/>
                <a:gd name="f132" fmla="*/ f105 1 f71"/>
                <a:gd name="f133" fmla="*/ f106 1 f72"/>
                <a:gd name="f134" fmla="*/ f107 1 f71"/>
                <a:gd name="f135" fmla="*/ f108 1 f71"/>
                <a:gd name="f136" fmla="*/ f109 1 f72"/>
                <a:gd name="f137" fmla="*/ f110 1 f71"/>
                <a:gd name="f138" fmla="*/ f111 1 f72"/>
                <a:gd name="f139" fmla="*/ f112 1 f71"/>
                <a:gd name="f140" fmla="*/ f113 1 f72"/>
                <a:gd name="f141" fmla="*/ f114 1 f71"/>
                <a:gd name="f142" fmla="*/ f115 1 f72"/>
                <a:gd name="f143" fmla="*/ f116 1 f71"/>
                <a:gd name="f144" fmla="*/ f117 1 f72"/>
                <a:gd name="f145" fmla="*/ f118 1 f71"/>
                <a:gd name="f146" fmla="*/ f119 1 f72"/>
                <a:gd name="f147" fmla="*/ f120 f62 1"/>
                <a:gd name="f148" fmla="*/ f121 f62 1"/>
                <a:gd name="f149" fmla="*/ f123 f63 1"/>
                <a:gd name="f150" fmla="*/ f122 f63 1"/>
                <a:gd name="f151" fmla="*/ f124 f62 1"/>
                <a:gd name="f152" fmla="*/ f125 f63 1"/>
                <a:gd name="f153" fmla="*/ f126 f62 1"/>
                <a:gd name="f154" fmla="*/ f127 f63 1"/>
                <a:gd name="f155" fmla="*/ f128 f62 1"/>
                <a:gd name="f156" fmla="*/ f129 f63 1"/>
                <a:gd name="f157" fmla="*/ f130 f62 1"/>
                <a:gd name="f158" fmla="*/ f131 f63 1"/>
                <a:gd name="f159" fmla="*/ f132 f62 1"/>
                <a:gd name="f160" fmla="*/ f133 f63 1"/>
                <a:gd name="f161" fmla="*/ f134 f62 1"/>
                <a:gd name="f162" fmla="*/ f135 f62 1"/>
                <a:gd name="f163" fmla="*/ f136 f63 1"/>
                <a:gd name="f164" fmla="*/ f137 f62 1"/>
                <a:gd name="f165" fmla="*/ f138 f63 1"/>
                <a:gd name="f166" fmla="*/ f139 f62 1"/>
                <a:gd name="f167" fmla="*/ f140 f63 1"/>
                <a:gd name="f168" fmla="*/ f141 f62 1"/>
                <a:gd name="f169" fmla="*/ f142 f63 1"/>
                <a:gd name="f170" fmla="*/ f143 f62 1"/>
                <a:gd name="f171" fmla="*/ f144 f63 1"/>
                <a:gd name="f172" fmla="*/ f145 f62 1"/>
                <a:gd name="f173" fmla="*/ f146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51" y="f152"/>
                </a:cxn>
                <a:cxn ang="f96">
                  <a:pos x="f153" y="f154"/>
                </a:cxn>
                <a:cxn ang="f96">
                  <a:pos x="f155" y="f156"/>
                </a:cxn>
                <a:cxn ang="f96">
                  <a:pos x="f157" y="f158"/>
                </a:cxn>
                <a:cxn ang="f96">
                  <a:pos x="f159" y="f160"/>
                </a:cxn>
                <a:cxn ang="f96">
                  <a:pos x="f161" y="f152"/>
                </a:cxn>
                <a:cxn ang="f96">
                  <a:pos x="f162" y="f163"/>
                </a:cxn>
                <a:cxn ang="f96">
                  <a:pos x="f164" y="f165"/>
                </a:cxn>
                <a:cxn ang="f96">
                  <a:pos x="f162" y="f165"/>
                </a:cxn>
                <a:cxn ang="f96">
                  <a:pos x="f166" y="f167"/>
                </a:cxn>
                <a:cxn ang="f96">
                  <a:pos x="f168" y="f169"/>
                </a:cxn>
                <a:cxn ang="f96">
                  <a:pos x="f170" y="f171"/>
                </a:cxn>
                <a:cxn ang="f96">
                  <a:pos x="f172" y="f173"/>
                </a:cxn>
                <a:cxn ang="f96">
                  <a:pos x="f151" y="f152"/>
                </a:cxn>
              </a:cxnLst>
              <a:rect l="f147" t="f150" r="f148" b="f149"/>
              <a:pathLst>
                <a:path w="105" h="51">
                  <a:moveTo>
                    <a:pt x="f8" y="f9"/>
                  </a:moveTo>
                  <a:cubicBezTo>
                    <a:pt x="f10" y="f11"/>
                    <a:pt x="f12" y="f5"/>
                    <a:pt x="f13" y="f14"/>
                  </a:cubicBezTo>
                  <a:cubicBezTo>
                    <a:pt x="f15" y="f16"/>
                    <a:pt x="f17" y="f10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9"/>
                  </a:cubicBezTo>
                  <a:cubicBezTo>
                    <a:pt x="f36" y="f37"/>
                    <a:pt x="f36" y="f38"/>
                    <a:pt x="f39" y="f38"/>
                  </a:cubicBezTo>
                  <a:cubicBezTo>
                    <a:pt x="f40" y="f41"/>
                    <a:pt x="f6" y="f42"/>
                    <a:pt x="f6" y="f43"/>
                  </a:cubicBezTo>
                  <a:cubicBezTo>
                    <a:pt x="f40" y="f7"/>
                    <a:pt x="f44" y="f45"/>
                    <a:pt x="f39" y="f43"/>
                  </a:cubicBezTo>
                  <a:cubicBezTo>
                    <a:pt x="f34" y="f46"/>
                    <a:pt x="f32" y="f42"/>
                    <a:pt x="f47" y="f48"/>
                  </a:cubicBezTo>
                  <a:cubicBezTo>
                    <a:pt x="f24" y="f37"/>
                    <a:pt x="f49" y="f50"/>
                    <a:pt x="f51" y="f27"/>
                  </a:cubicBezTo>
                  <a:cubicBezTo>
                    <a:pt x="f52" y="f53"/>
                    <a:pt x="f54" y="f55"/>
                    <a:pt x="f16" y="f56"/>
                  </a:cubicBezTo>
                  <a:cubicBezTo>
                    <a:pt x="f53" y="f31"/>
                    <a:pt x="f57" y="f54"/>
                    <a:pt x="f58" y="f59"/>
                  </a:cubicBezTo>
                  <a:cubicBezTo>
                    <a:pt x="f60" y="f59"/>
                    <a:pt x="f5" y="f38"/>
                    <a:pt x="f8" y="f9"/>
                  </a:cubicBezTo>
                  <a:close/>
                </a:path>
              </a:pathLst>
            </a:custGeom>
            <a:solidFill>
              <a:srgbClr val="6F3C1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F296E3-BD32-7783-3E58-C75A8E9CFEFA}"/>
                </a:ext>
              </a:extLst>
            </p:cNvPr>
            <p:cNvSpPr/>
            <p:nvPr/>
          </p:nvSpPr>
          <p:spPr>
            <a:xfrm>
              <a:off x="10398127" y="2979736"/>
              <a:ext cx="1544641" cy="29384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"/>
                <a:gd name="f7" fmla="val 236"/>
                <a:gd name="f8" fmla="val 14"/>
                <a:gd name="f9" fmla="val 5"/>
                <a:gd name="f10" fmla="val 13"/>
                <a:gd name="f11" fmla="val 2"/>
                <a:gd name="f12" fmla="val 23"/>
                <a:gd name="f13" fmla="val 1"/>
                <a:gd name="f14" fmla="val 44"/>
                <a:gd name="f15" fmla="val 66"/>
                <a:gd name="f16" fmla="val 87"/>
                <a:gd name="f17" fmla="val 91"/>
                <a:gd name="f18" fmla="val 94"/>
                <a:gd name="f19" fmla="val 90"/>
                <a:gd name="f20" fmla="val 6"/>
                <a:gd name="f21" fmla="val 88"/>
                <a:gd name="f22" fmla="val 7"/>
                <a:gd name="f23" fmla="val 10"/>
                <a:gd name="f24" fmla="val 12"/>
                <a:gd name="f25" fmla="val 85"/>
                <a:gd name="f26" fmla="val 17"/>
                <a:gd name="f27" fmla="val 86"/>
                <a:gd name="f28" fmla="val 22"/>
                <a:gd name="f29" fmla="val 89"/>
                <a:gd name="f30" fmla="val 27"/>
                <a:gd name="f31" fmla="val 92"/>
                <a:gd name="f32" fmla="val 30"/>
                <a:gd name="f33" fmla="val 33"/>
                <a:gd name="f34" fmla="val 36"/>
                <a:gd name="f35" fmla="val 47"/>
                <a:gd name="f36" fmla="val 97"/>
                <a:gd name="f37" fmla="val 54"/>
                <a:gd name="f38" fmla="val 108"/>
                <a:gd name="f39" fmla="val 120"/>
                <a:gd name="f40" fmla="val 53"/>
                <a:gd name="f41" fmla="val 58"/>
                <a:gd name="f42" fmla="val 70"/>
                <a:gd name="f43" fmla="val 115"/>
                <a:gd name="f44" fmla="val 84"/>
                <a:gd name="f45" fmla="val 100"/>
                <a:gd name="f46" fmla="val 116"/>
                <a:gd name="f47" fmla="val 123"/>
                <a:gd name="f48" fmla="val 132"/>
                <a:gd name="f49" fmla="val 111"/>
                <a:gd name="f50" fmla="val 140"/>
                <a:gd name="f51" fmla="val 146"/>
                <a:gd name="f52" fmla="val 110"/>
                <a:gd name="f53" fmla="val 149"/>
                <a:gd name="f54" fmla="val 117"/>
                <a:gd name="f55" fmla="val 151"/>
                <a:gd name="f56" fmla="val 119"/>
                <a:gd name="f57" fmla="val 122"/>
                <a:gd name="f58" fmla="val 152"/>
                <a:gd name="f59" fmla="val 154"/>
                <a:gd name="f60" fmla="val 159"/>
                <a:gd name="f61" fmla="val 121"/>
                <a:gd name="f62" fmla="val 164"/>
                <a:gd name="f63" fmla="val 168"/>
                <a:gd name="f64" fmla="val 112"/>
                <a:gd name="f65" fmla="val 184"/>
                <a:gd name="f66" fmla="val 107"/>
                <a:gd name="f67" fmla="val 200"/>
                <a:gd name="f68" fmla="val 218"/>
                <a:gd name="f69" fmla="val 220"/>
                <a:gd name="f70" fmla="val 223"/>
                <a:gd name="f71" fmla="val 106"/>
                <a:gd name="f72" fmla="val 225"/>
                <a:gd name="f73" fmla="val 93"/>
                <a:gd name="f74" fmla="val 231"/>
                <a:gd name="f75" fmla="val 80"/>
                <a:gd name="f76" fmla="val 232"/>
                <a:gd name="f77" fmla="val 67"/>
                <a:gd name="f78" fmla="val 235"/>
                <a:gd name="f79" fmla="val 62"/>
                <a:gd name="f80" fmla="val 60"/>
                <a:gd name="f81" fmla="val 233"/>
                <a:gd name="f82" fmla="val 61"/>
                <a:gd name="f83" fmla="val 229"/>
                <a:gd name="f84" fmla="val 219"/>
                <a:gd name="f85" fmla="val 209"/>
                <a:gd name="f86" fmla="val 199"/>
                <a:gd name="f87" fmla="val 166"/>
                <a:gd name="f88" fmla="val 134"/>
                <a:gd name="f89" fmla="val 101"/>
                <a:gd name="f90" fmla="val 51"/>
                <a:gd name="f91" fmla="val 78"/>
                <a:gd name="f92" fmla="val 48"/>
                <a:gd name="f93" fmla="val 40"/>
                <a:gd name="f94" fmla="val 32"/>
                <a:gd name="f95" fmla="val 38"/>
                <a:gd name="f96" fmla="val 25"/>
                <a:gd name="f97" fmla="val 35"/>
                <a:gd name="f98" fmla="val 20"/>
                <a:gd name="f99" fmla="val 29"/>
                <a:gd name="f100" fmla="val 16"/>
                <a:gd name="f101" fmla="val 15"/>
                <a:gd name="f102" fmla="+- 0 0 -90"/>
                <a:gd name="f103" fmla="*/ f3 1 124"/>
                <a:gd name="f104" fmla="*/ f4 1 236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124"/>
                <a:gd name="f113" fmla="*/ f109 1 236"/>
                <a:gd name="f114" fmla="*/ 0 f110 1"/>
                <a:gd name="f115" fmla="*/ 14 f109 1"/>
                <a:gd name="f116" fmla="*/ 23 f110 1"/>
                <a:gd name="f117" fmla="*/ 1 f109 1"/>
                <a:gd name="f118" fmla="*/ 87 f110 1"/>
                <a:gd name="f119" fmla="*/ 0 f109 1"/>
                <a:gd name="f120" fmla="*/ 90 f110 1"/>
                <a:gd name="f121" fmla="*/ 6 f109 1"/>
                <a:gd name="f122" fmla="*/ 12 f109 1"/>
                <a:gd name="f123" fmla="*/ 89 f110 1"/>
                <a:gd name="f124" fmla="*/ 27 f109 1"/>
                <a:gd name="f125" fmla="*/ 91 f110 1"/>
                <a:gd name="f126" fmla="*/ 36 f109 1"/>
                <a:gd name="f127" fmla="*/ 108 f110 1"/>
                <a:gd name="f128" fmla="*/ 54 f109 1"/>
                <a:gd name="f129" fmla="*/ 120 f110 1"/>
                <a:gd name="f130" fmla="*/ 70 f109 1"/>
                <a:gd name="f131" fmla="*/ 116 f110 1"/>
                <a:gd name="f132" fmla="*/ 115 f109 1"/>
                <a:gd name="f133" fmla="*/ 111 f110 1"/>
                <a:gd name="f134" fmla="*/ 140 f109 1"/>
                <a:gd name="f135" fmla="*/ 117 f110 1"/>
                <a:gd name="f136" fmla="*/ 151 f109 1"/>
                <a:gd name="f137" fmla="*/ 123 f110 1"/>
                <a:gd name="f138" fmla="*/ 154 f109 1"/>
                <a:gd name="f139" fmla="*/ 119 f110 1"/>
                <a:gd name="f140" fmla="*/ 168 f109 1"/>
                <a:gd name="f141" fmla="*/ 218 f109 1"/>
                <a:gd name="f142" fmla="*/ 106 f110 1"/>
                <a:gd name="f143" fmla="*/ 225 f109 1"/>
                <a:gd name="f144" fmla="*/ 67 f110 1"/>
                <a:gd name="f145" fmla="*/ 235 f109 1"/>
                <a:gd name="f146" fmla="*/ 61 f110 1"/>
                <a:gd name="f147" fmla="*/ 229 f109 1"/>
                <a:gd name="f148" fmla="*/ 199 f109 1"/>
                <a:gd name="f149" fmla="*/ 54 f110 1"/>
                <a:gd name="f150" fmla="*/ 101 f109 1"/>
                <a:gd name="f151" fmla="*/ 40 f110 1"/>
                <a:gd name="f152" fmla="*/ 32 f109 1"/>
                <a:gd name="f153" fmla="*/ 29 f110 1"/>
                <a:gd name="f154" fmla="*/ 16 f109 1"/>
                <a:gd name="f155" fmla="*/ 7 f110 1"/>
                <a:gd name="f156" fmla="*/ 13 f109 1"/>
                <a:gd name="f157" fmla="+- f111 0 f1"/>
                <a:gd name="f158" fmla="*/ f114 1 124"/>
                <a:gd name="f159" fmla="*/ f115 1 236"/>
                <a:gd name="f160" fmla="*/ f116 1 124"/>
                <a:gd name="f161" fmla="*/ f117 1 236"/>
                <a:gd name="f162" fmla="*/ f118 1 124"/>
                <a:gd name="f163" fmla="*/ f119 1 236"/>
                <a:gd name="f164" fmla="*/ f120 1 124"/>
                <a:gd name="f165" fmla="*/ f121 1 236"/>
                <a:gd name="f166" fmla="*/ f122 1 236"/>
                <a:gd name="f167" fmla="*/ f123 1 124"/>
                <a:gd name="f168" fmla="*/ f124 1 236"/>
                <a:gd name="f169" fmla="*/ f125 1 124"/>
                <a:gd name="f170" fmla="*/ f126 1 236"/>
                <a:gd name="f171" fmla="*/ f127 1 124"/>
                <a:gd name="f172" fmla="*/ f128 1 236"/>
                <a:gd name="f173" fmla="*/ f129 1 124"/>
                <a:gd name="f174" fmla="*/ f130 1 236"/>
                <a:gd name="f175" fmla="*/ f131 1 124"/>
                <a:gd name="f176" fmla="*/ f132 1 236"/>
                <a:gd name="f177" fmla="*/ f133 1 124"/>
                <a:gd name="f178" fmla="*/ f134 1 236"/>
                <a:gd name="f179" fmla="*/ f135 1 124"/>
                <a:gd name="f180" fmla="*/ f136 1 236"/>
                <a:gd name="f181" fmla="*/ f137 1 124"/>
                <a:gd name="f182" fmla="*/ f138 1 236"/>
                <a:gd name="f183" fmla="*/ f139 1 124"/>
                <a:gd name="f184" fmla="*/ f140 1 236"/>
                <a:gd name="f185" fmla="*/ f141 1 236"/>
                <a:gd name="f186" fmla="*/ f142 1 124"/>
                <a:gd name="f187" fmla="*/ f143 1 236"/>
                <a:gd name="f188" fmla="*/ f144 1 124"/>
                <a:gd name="f189" fmla="*/ f145 1 236"/>
                <a:gd name="f190" fmla="*/ f146 1 124"/>
                <a:gd name="f191" fmla="*/ f147 1 236"/>
                <a:gd name="f192" fmla="*/ f148 1 236"/>
                <a:gd name="f193" fmla="*/ f149 1 124"/>
                <a:gd name="f194" fmla="*/ f150 1 236"/>
                <a:gd name="f195" fmla="*/ f151 1 124"/>
                <a:gd name="f196" fmla="*/ f152 1 236"/>
                <a:gd name="f197" fmla="*/ f153 1 124"/>
                <a:gd name="f198" fmla="*/ f154 1 236"/>
                <a:gd name="f199" fmla="*/ f155 1 124"/>
                <a:gd name="f200" fmla="*/ f156 1 236"/>
                <a:gd name="f201" fmla="*/ 0 1 f112"/>
                <a:gd name="f202" fmla="*/ f106 1 f112"/>
                <a:gd name="f203" fmla="*/ 0 1 f113"/>
                <a:gd name="f204" fmla="*/ f107 1 f113"/>
                <a:gd name="f205" fmla="*/ f158 1 f112"/>
                <a:gd name="f206" fmla="*/ f159 1 f113"/>
                <a:gd name="f207" fmla="*/ f160 1 f112"/>
                <a:gd name="f208" fmla="*/ f161 1 f113"/>
                <a:gd name="f209" fmla="*/ f162 1 f112"/>
                <a:gd name="f210" fmla="*/ f163 1 f113"/>
                <a:gd name="f211" fmla="*/ f164 1 f112"/>
                <a:gd name="f212" fmla="*/ f165 1 f113"/>
                <a:gd name="f213" fmla="*/ f166 1 f113"/>
                <a:gd name="f214" fmla="*/ f167 1 f112"/>
                <a:gd name="f215" fmla="*/ f168 1 f113"/>
                <a:gd name="f216" fmla="*/ f169 1 f112"/>
                <a:gd name="f217" fmla="*/ f170 1 f113"/>
                <a:gd name="f218" fmla="*/ f171 1 f112"/>
                <a:gd name="f219" fmla="*/ f172 1 f113"/>
                <a:gd name="f220" fmla="*/ f173 1 f112"/>
                <a:gd name="f221" fmla="*/ f174 1 f113"/>
                <a:gd name="f222" fmla="*/ f175 1 f112"/>
                <a:gd name="f223" fmla="*/ f176 1 f113"/>
                <a:gd name="f224" fmla="*/ f177 1 f112"/>
                <a:gd name="f225" fmla="*/ f178 1 f113"/>
                <a:gd name="f226" fmla="*/ f179 1 f112"/>
                <a:gd name="f227" fmla="*/ f180 1 f113"/>
                <a:gd name="f228" fmla="*/ f181 1 f112"/>
                <a:gd name="f229" fmla="*/ f182 1 f113"/>
                <a:gd name="f230" fmla="*/ f183 1 f112"/>
                <a:gd name="f231" fmla="*/ f184 1 f113"/>
                <a:gd name="f232" fmla="*/ f185 1 f113"/>
                <a:gd name="f233" fmla="*/ f186 1 f112"/>
                <a:gd name="f234" fmla="*/ f187 1 f113"/>
                <a:gd name="f235" fmla="*/ f188 1 f112"/>
                <a:gd name="f236" fmla="*/ f189 1 f113"/>
                <a:gd name="f237" fmla="*/ f190 1 f112"/>
                <a:gd name="f238" fmla="*/ f191 1 f113"/>
                <a:gd name="f239" fmla="*/ f192 1 f113"/>
                <a:gd name="f240" fmla="*/ f193 1 f112"/>
                <a:gd name="f241" fmla="*/ f194 1 f113"/>
                <a:gd name="f242" fmla="*/ f195 1 f112"/>
                <a:gd name="f243" fmla="*/ f196 1 f113"/>
                <a:gd name="f244" fmla="*/ f197 1 f112"/>
                <a:gd name="f245" fmla="*/ f198 1 f113"/>
                <a:gd name="f246" fmla="*/ f199 1 f112"/>
                <a:gd name="f247" fmla="*/ f200 1 f113"/>
                <a:gd name="f248" fmla="*/ f201 f103 1"/>
                <a:gd name="f249" fmla="*/ f202 f103 1"/>
                <a:gd name="f250" fmla="*/ f204 f104 1"/>
                <a:gd name="f251" fmla="*/ f203 f104 1"/>
                <a:gd name="f252" fmla="*/ f205 f103 1"/>
                <a:gd name="f253" fmla="*/ f206 f104 1"/>
                <a:gd name="f254" fmla="*/ f207 f103 1"/>
                <a:gd name="f255" fmla="*/ f208 f104 1"/>
                <a:gd name="f256" fmla="*/ f209 f103 1"/>
                <a:gd name="f257" fmla="*/ f210 f104 1"/>
                <a:gd name="f258" fmla="*/ f211 f103 1"/>
                <a:gd name="f259" fmla="*/ f212 f104 1"/>
                <a:gd name="f260" fmla="*/ f213 f104 1"/>
                <a:gd name="f261" fmla="*/ f214 f103 1"/>
                <a:gd name="f262" fmla="*/ f215 f104 1"/>
                <a:gd name="f263" fmla="*/ f216 f103 1"/>
                <a:gd name="f264" fmla="*/ f217 f104 1"/>
                <a:gd name="f265" fmla="*/ f218 f103 1"/>
                <a:gd name="f266" fmla="*/ f219 f104 1"/>
                <a:gd name="f267" fmla="*/ f220 f103 1"/>
                <a:gd name="f268" fmla="*/ f221 f104 1"/>
                <a:gd name="f269" fmla="*/ f222 f103 1"/>
                <a:gd name="f270" fmla="*/ f223 f104 1"/>
                <a:gd name="f271" fmla="*/ f224 f103 1"/>
                <a:gd name="f272" fmla="*/ f225 f104 1"/>
                <a:gd name="f273" fmla="*/ f226 f103 1"/>
                <a:gd name="f274" fmla="*/ f227 f104 1"/>
                <a:gd name="f275" fmla="*/ f228 f103 1"/>
                <a:gd name="f276" fmla="*/ f229 f104 1"/>
                <a:gd name="f277" fmla="*/ f230 f103 1"/>
                <a:gd name="f278" fmla="*/ f231 f104 1"/>
                <a:gd name="f279" fmla="*/ f232 f104 1"/>
                <a:gd name="f280" fmla="*/ f233 f103 1"/>
                <a:gd name="f281" fmla="*/ f234 f104 1"/>
                <a:gd name="f282" fmla="*/ f235 f103 1"/>
                <a:gd name="f283" fmla="*/ f236 f104 1"/>
                <a:gd name="f284" fmla="*/ f237 f103 1"/>
                <a:gd name="f285" fmla="*/ f238 f104 1"/>
                <a:gd name="f286" fmla="*/ f239 f104 1"/>
                <a:gd name="f287" fmla="*/ f240 f103 1"/>
                <a:gd name="f288" fmla="*/ f241 f104 1"/>
                <a:gd name="f289" fmla="*/ f242 f103 1"/>
                <a:gd name="f290" fmla="*/ f243 f104 1"/>
                <a:gd name="f291" fmla="*/ f244 f103 1"/>
                <a:gd name="f292" fmla="*/ f245 f104 1"/>
                <a:gd name="f293" fmla="*/ f246 f103 1"/>
                <a:gd name="f294" fmla="*/ f247 f1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7">
                  <a:pos x="f252" y="f253"/>
                </a:cxn>
                <a:cxn ang="f157">
                  <a:pos x="f254" y="f255"/>
                </a:cxn>
                <a:cxn ang="f157">
                  <a:pos x="f256" y="f257"/>
                </a:cxn>
                <a:cxn ang="f157">
                  <a:pos x="f258" y="f259"/>
                </a:cxn>
                <a:cxn ang="f157">
                  <a:pos x="f256" y="f260"/>
                </a:cxn>
                <a:cxn ang="f157">
                  <a:pos x="f261" y="f262"/>
                </a:cxn>
                <a:cxn ang="f157">
                  <a:pos x="f263" y="f264"/>
                </a:cxn>
                <a:cxn ang="f157">
                  <a:pos x="f265" y="f266"/>
                </a:cxn>
                <a:cxn ang="f157">
                  <a:pos x="f267" y="f268"/>
                </a:cxn>
                <a:cxn ang="f157">
                  <a:pos x="f269" y="f270"/>
                </a:cxn>
                <a:cxn ang="f157">
                  <a:pos x="f271" y="f272"/>
                </a:cxn>
                <a:cxn ang="f157">
                  <a:pos x="f273" y="f274"/>
                </a:cxn>
                <a:cxn ang="f157">
                  <a:pos x="f275" y="f276"/>
                </a:cxn>
                <a:cxn ang="f157">
                  <a:pos x="f277" y="f278"/>
                </a:cxn>
                <a:cxn ang="f157">
                  <a:pos x="f265" y="f279"/>
                </a:cxn>
                <a:cxn ang="f157">
                  <a:pos x="f280" y="f281"/>
                </a:cxn>
                <a:cxn ang="f157">
                  <a:pos x="f282" y="f283"/>
                </a:cxn>
                <a:cxn ang="f157">
                  <a:pos x="f284" y="f285"/>
                </a:cxn>
                <a:cxn ang="f157">
                  <a:pos x="f284" y="f286"/>
                </a:cxn>
                <a:cxn ang="f157">
                  <a:pos x="f287" y="f288"/>
                </a:cxn>
                <a:cxn ang="f157">
                  <a:pos x="f289" y="f290"/>
                </a:cxn>
                <a:cxn ang="f157">
                  <a:pos x="f291" y="f292"/>
                </a:cxn>
                <a:cxn ang="f157">
                  <a:pos x="f293" y="f294"/>
                </a:cxn>
                <a:cxn ang="f157">
                  <a:pos x="f252" y="f253"/>
                </a:cxn>
              </a:cxnLst>
              <a:rect l="f248" t="f251" r="f249" b="f250"/>
              <a:pathLst>
                <a:path w="124" h="236">
                  <a:moveTo>
                    <a:pt x="f5" y="f8"/>
                  </a:moveTo>
                  <a:cubicBezTo>
                    <a:pt x="f9" y="f9"/>
                    <a:pt x="f10" y="f11"/>
                    <a:pt x="f12" y="f13"/>
                  </a:cubicBezTo>
                  <a:cubicBezTo>
                    <a:pt x="f14" y="f13"/>
                    <a:pt x="f15" y="f13"/>
                    <a:pt x="f16" y="f5"/>
                  </a:cubicBezTo>
                  <a:cubicBezTo>
                    <a:pt x="f17" y="f5"/>
                    <a:pt x="f18" y="f13"/>
                    <a:pt x="f19" y="f20"/>
                  </a:cubicBezTo>
                  <a:cubicBezTo>
                    <a:pt x="f21" y="f22"/>
                    <a:pt x="f16" y="f23"/>
                    <a:pt x="f16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1" y="f33"/>
                    <a:pt x="f17" y="f34"/>
                  </a:cubicBezTo>
                  <a:cubicBezTo>
                    <a:pt x="f19" y="f35"/>
                    <a:pt x="f36" y="f37"/>
                    <a:pt x="f38" y="f37"/>
                  </a:cubicBezTo>
                  <a:cubicBezTo>
                    <a:pt x="f39" y="f40"/>
                    <a:pt x="f6" y="f41"/>
                    <a:pt x="f39" y="f42"/>
                  </a:cubicBezTo>
                  <a:cubicBezTo>
                    <a:pt x="f43" y="f44"/>
                    <a:pt x="f43" y="f45"/>
                    <a:pt x="f46" y="f43"/>
                  </a:cubicBezTo>
                  <a:cubicBezTo>
                    <a:pt x="f46" y="f47"/>
                    <a:pt x="f46" y="f48"/>
                    <a:pt x="f49" y="f50"/>
                  </a:cubicBezTo>
                  <a:cubicBezTo>
                    <a:pt x="f38" y="f51"/>
                    <a:pt x="f52" y="f53"/>
                    <a:pt x="f54" y="f55"/>
                  </a:cubicBezTo>
                  <a:cubicBezTo>
                    <a:pt x="f56" y="f55"/>
                    <a:pt x="f57" y="f58"/>
                    <a:pt x="f47" y="f59"/>
                  </a:cubicBezTo>
                  <a:cubicBezTo>
                    <a:pt x="f6" y="f60"/>
                    <a:pt x="f61" y="f62"/>
                    <a:pt x="f56" y="f63"/>
                  </a:cubicBezTo>
                  <a:cubicBezTo>
                    <a:pt x="f64" y="f65"/>
                    <a:pt x="f66" y="f67"/>
                    <a:pt x="f38" y="f68"/>
                  </a:cubicBezTo>
                  <a:cubicBezTo>
                    <a:pt x="f38" y="f69"/>
                    <a:pt x="f38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7"/>
                    <a:pt x="f80" y="f81"/>
                    <a:pt x="f82" y="f83"/>
                  </a:cubicBezTo>
                  <a:cubicBezTo>
                    <a:pt x="f79" y="f84"/>
                    <a:pt x="f82" y="f85"/>
                    <a:pt x="f82" y="f86"/>
                  </a:cubicBezTo>
                  <a:cubicBezTo>
                    <a:pt x="f79" y="f87"/>
                    <a:pt x="f41" y="f88"/>
                    <a:pt x="f37" y="f89"/>
                  </a:cubicBezTo>
                  <a:cubicBezTo>
                    <a:pt x="f90" y="f91"/>
                    <a:pt x="f92" y="f37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28" y="f24"/>
                    <a:pt x="f101" y="f24"/>
                    <a:pt x="f22" y="f10"/>
                  </a:cubicBezTo>
                  <a:cubicBezTo>
                    <a:pt x="f9" y="f8"/>
                    <a:pt x="f11" y="f100"/>
                    <a:pt x="f5" y="f8"/>
                  </a:cubicBezTo>
                  <a:close/>
                </a:path>
              </a:pathLst>
            </a:custGeom>
            <a:solidFill>
              <a:srgbClr val="F9B5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D975562-F183-95A6-C6B7-A00224F69A8C}"/>
                </a:ext>
              </a:extLst>
            </p:cNvPr>
            <p:cNvSpPr/>
            <p:nvPr/>
          </p:nvSpPr>
          <p:spPr>
            <a:xfrm>
              <a:off x="10321920" y="3067053"/>
              <a:ext cx="860422" cy="32877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264"/>
                <a:gd name="f8" fmla="val 33"/>
                <a:gd name="f9" fmla="val 28"/>
                <a:gd name="f10" fmla="val 246"/>
                <a:gd name="f11" fmla="val 27"/>
                <a:gd name="f12" fmla="val 227"/>
                <a:gd name="f13" fmla="val 25"/>
                <a:gd name="f14" fmla="val 208"/>
                <a:gd name="f15" fmla="val 17"/>
                <a:gd name="f16" fmla="val 148"/>
                <a:gd name="f17" fmla="val 13"/>
                <a:gd name="f18" fmla="val 88"/>
                <a:gd name="f19" fmla="val 3"/>
                <a:gd name="f20" fmla="val 2"/>
                <a:gd name="f21" fmla="val 22"/>
                <a:gd name="f22" fmla="val 15"/>
                <a:gd name="f23" fmla="val 6"/>
                <a:gd name="f24" fmla="val 10"/>
                <a:gd name="f25" fmla="val 19"/>
                <a:gd name="f26" fmla="val 38"/>
                <a:gd name="f27" fmla="val 4"/>
                <a:gd name="f28" fmla="val 45"/>
                <a:gd name="f29" fmla="val 20"/>
                <a:gd name="f30" fmla="val 52"/>
                <a:gd name="f31" fmla="val 36"/>
                <a:gd name="f32" fmla="val 54"/>
                <a:gd name="f33" fmla="val 57"/>
                <a:gd name="f34" fmla="val 68"/>
                <a:gd name="f35" fmla="val 60"/>
                <a:gd name="f36" fmla="val 87"/>
                <a:gd name="f37" fmla="val 63"/>
                <a:gd name="f38" fmla="val 106"/>
                <a:gd name="f39" fmla="val 65"/>
                <a:gd name="f40" fmla="val 125"/>
                <a:gd name="f41" fmla="val 157"/>
                <a:gd name="f42" fmla="val 188"/>
                <a:gd name="f43" fmla="val 219"/>
                <a:gd name="f44" fmla="val 226"/>
                <a:gd name="f45" fmla="val 66"/>
                <a:gd name="f46" fmla="val 231"/>
                <a:gd name="f47" fmla="val 59"/>
                <a:gd name="f48" fmla="val 234"/>
                <a:gd name="f49" fmla="val 50"/>
                <a:gd name="f50" fmla="val 238"/>
                <a:gd name="f51" fmla="val 40"/>
                <a:gd name="f52" fmla="val 255"/>
                <a:gd name="f53" fmla="val 258"/>
                <a:gd name="f54" fmla="val 37"/>
                <a:gd name="f55" fmla="val 262"/>
                <a:gd name="f56" fmla="+- 0 0 -90"/>
                <a:gd name="f57" fmla="*/ f3 1 69"/>
                <a:gd name="f58" fmla="*/ f4 1 264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69"/>
                <a:gd name="f67" fmla="*/ f63 1 264"/>
                <a:gd name="f68" fmla="*/ 33 f64 1"/>
                <a:gd name="f69" fmla="*/ 264 f63 1"/>
                <a:gd name="f70" fmla="*/ 25 f64 1"/>
                <a:gd name="f71" fmla="*/ 208 f63 1"/>
                <a:gd name="f72" fmla="*/ 3 f64 1"/>
                <a:gd name="f73" fmla="*/ 28 f63 1"/>
                <a:gd name="f74" fmla="*/ 6 f64 1"/>
                <a:gd name="f75" fmla="*/ 10 f63 1"/>
                <a:gd name="f76" fmla="*/ 45 f64 1"/>
                <a:gd name="f77" fmla="*/ 20 f63 1"/>
                <a:gd name="f78" fmla="*/ 57 f64 1"/>
                <a:gd name="f79" fmla="*/ 68 f63 1"/>
                <a:gd name="f80" fmla="*/ 65 f64 1"/>
                <a:gd name="f81" fmla="*/ 125 f63 1"/>
                <a:gd name="f82" fmla="*/ 68 f64 1"/>
                <a:gd name="f83" fmla="*/ 219 f63 1"/>
                <a:gd name="f84" fmla="*/ 59 f64 1"/>
                <a:gd name="f85" fmla="*/ 234 f63 1"/>
                <a:gd name="f86" fmla="*/ 40 f64 1"/>
                <a:gd name="f87" fmla="*/ 255 f63 1"/>
                <a:gd name="f88" fmla="+- f65 0 f1"/>
                <a:gd name="f89" fmla="*/ f68 1 69"/>
                <a:gd name="f90" fmla="*/ f69 1 264"/>
                <a:gd name="f91" fmla="*/ f70 1 69"/>
                <a:gd name="f92" fmla="*/ f71 1 264"/>
                <a:gd name="f93" fmla="*/ f72 1 69"/>
                <a:gd name="f94" fmla="*/ f73 1 264"/>
                <a:gd name="f95" fmla="*/ f74 1 69"/>
                <a:gd name="f96" fmla="*/ f75 1 264"/>
                <a:gd name="f97" fmla="*/ f76 1 69"/>
                <a:gd name="f98" fmla="*/ f77 1 264"/>
                <a:gd name="f99" fmla="*/ f78 1 69"/>
                <a:gd name="f100" fmla="*/ f79 1 264"/>
                <a:gd name="f101" fmla="*/ f80 1 69"/>
                <a:gd name="f102" fmla="*/ f81 1 264"/>
                <a:gd name="f103" fmla="*/ f82 1 69"/>
                <a:gd name="f104" fmla="*/ f83 1 264"/>
                <a:gd name="f105" fmla="*/ f84 1 69"/>
                <a:gd name="f106" fmla="*/ f85 1 264"/>
                <a:gd name="f107" fmla="*/ f86 1 69"/>
                <a:gd name="f108" fmla="*/ f87 1 264"/>
                <a:gd name="f109" fmla="*/ 0 1 f66"/>
                <a:gd name="f110" fmla="*/ f60 1 f66"/>
                <a:gd name="f111" fmla="*/ 0 1 f67"/>
                <a:gd name="f112" fmla="*/ f61 1 f67"/>
                <a:gd name="f113" fmla="*/ f89 1 f66"/>
                <a:gd name="f114" fmla="*/ f90 1 f67"/>
                <a:gd name="f115" fmla="*/ f91 1 f66"/>
                <a:gd name="f116" fmla="*/ f92 1 f67"/>
                <a:gd name="f117" fmla="*/ f93 1 f66"/>
                <a:gd name="f118" fmla="*/ f94 1 f67"/>
                <a:gd name="f119" fmla="*/ f95 1 f66"/>
                <a:gd name="f120" fmla="*/ f96 1 f67"/>
                <a:gd name="f121" fmla="*/ f97 1 f66"/>
                <a:gd name="f122" fmla="*/ f98 1 f67"/>
                <a:gd name="f123" fmla="*/ f99 1 f66"/>
                <a:gd name="f124" fmla="*/ f100 1 f67"/>
                <a:gd name="f125" fmla="*/ f101 1 f66"/>
                <a:gd name="f126" fmla="*/ f102 1 f67"/>
                <a:gd name="f127" fmla="*/ f103 1 f66"/>
                <a:gd name="f128" fmla="*/ f104 1 f67"/>
                <a:gd name="f129" fmla="*/ f105 1 f66"/>
                <a:gd name="f130" fmla="*/ f106 1 f67"/>
                <a:gd name="f131" fmla="*/ f107 1 f66"/>
                <a:gd name="f132" fmla="*/ f108 1 f67"/>
                <a:gd name="f133" fmla="*/ f109 f57 1"/>
                <a:gd name="f134" fmla="*/ f110 f57 1"/>
                <a:gd name="f135" fmla="*/ f112 f58 1"/>
                <a:gd name="f136" fmla="*/ f111 f58 1"/>
                <a:gd name="f137" fmla="*/ f113 f57 1"/>
                <a:gd name="f138" fmla="*/ f114 f58 1"/>
                <a:gd name="f139" fmla="*/ f115 f57 1"/>
                <a:gd name="f140" fmla="*/ f116 f58 1"/>
                <a:gd name="f141" fmla="*/ f117 f57 1"/>
                <a:gd name="f142" fmla="*/ f118 f58 1"/>
                <a:gd name="f143" fmla="*/ f119 f57 1"/>
                <a:gd name="f144" fmla="*/ f120 f58 1"/>
                <a:gd name="f145" fmla="*/ f121 f57 1"/>
                <a:gd name="f146" fmla="*/ f122 f58 1"/>
                <a:gd name="f147" fmla="*/ f123 f57 1"/>
                <a:gd name="f148" fmla="*/ f124 f58 1"/>
                <a:gd name="f149" fmla="*/ f125 f57 1"/>
                <a:gd name="f150" fmla="*/ f126 f58 1"/>
                <a:gd name="f151" fmla="*/ f127 f57 1"/>
                <a:gd name="f152" fmla="*/ f128 f58 1"/>
                <a:gd name="f153" fmla="*/ f129 f57 1"/>
                <a:gd name="f154" fmla="*/ f130 f58 1"/>
                <a:gd name="f155" fmla="*/ f131 f57 1"/>
                <a:gd name="f156" fmla="*/ f132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37" y="f138"/>
                </a:cxn>
                <a:cxn ang="f88">
                  <a:pos x="f139" y="f140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2"/>
                </a:cxn>
                <a:cxn ang="f88">
                  <a:pos x="f153" y="f154"/>
                </a:cxn>
                <a:cxn ang="f88">
                  <a:pos x="f155" y="f156"/>
                </a:cxn>
                <a:cxn ang="f88">
                  <a:pos x="f137" y="f138"/>
                </a:cxn>
              </a:cxnLst>
              <a:rect l="f133" t="f136" r="f134" b="f135"/>
              <a:pathLst>
                <a:path w="69" h="264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9"/>
                  </a:cubicBezTo>
                  <a:cubicBezTo>
                    <a:pt x="f20" y="f21"/>
                    <a:pt x="f5" y="f22"/>
                    <a:pt x="f23" y="f24"/>
                  </a:cubicBezTo>
                  <a:cubicBezTo>
                    <a:pt x="f25" y="f5"/>
                    <a:pt x="f26" y="f27"/>
                    <a:pt x="f28" y="f29"/>
                  </a:cubicBezTo>
                  <a:cubicBezTo>
                    <a:pt x="f30" y="f31"/>
                    <a:pt x="f32" y="f30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34" y="f41"/>
                    <a:pt x="f6" y="f42"/>
                    <a:pt x="f34" y="f43"/>
                  </a:cubicBezTo>
                  <a:cubicBezTo>
                    <a:pt x="f34" y="f44"/>
                    <a:pt x="f45" y="f46"/>
                    <a:pt x="f47" y="f48"/>
                  </a:cubicBezTo>
                  <a:cubicBezTo>
                    <a:pt x="f49" y="f50"/>
                    <a:pt x="f28" y="f10"/>
                    <a:pt x="f51" y="f52"/>
                  </a:cubicBezTo>
                  <a:cubicBezTo>
                    <a:pt x="f26" y="f53"/>
                    <a:pt x="f54" y="f55"/>
                    <a:pt x="f8" y="f7"/>
                  </a:cubicBezTo>
                  <a:close/>
                </a:path>
              </a:pathLst>
            </a:custGeom>
            <a:solidFill>
              <a:srgbClr val="FAB6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E5B093A-0B23-F237-8B39-C244432214F5}"/>
                </a:ext>
              </a:extLst>
            </p:cNvPr>
            <p:cNvSpPr/>
            <p:nvPr/>
          </p:nvSpPr>
          <p:spPr>
            <a:xfrm>
              <a:off x="10745791" y="5918197"/>
              <a:ext cx="1508129" cy="11207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0"/>
                <a:gd name="f7" fmla="val 90"/>
                <a:gd name="f8" fmla="val 2"/>
                <a:gd name="f9" fmla="val 48"/>
                <a:gd name="f10" fmla="val 44"/>
                <a:gd name="f11" fmla="val 40"/>
                <a:gd name="f12" fmla="val 1"/>
                <a:gd name="f13" fmla="val 37"/>
                <a:gd name="f14" fmla="val 5"/>
                <a:gd name="f15" fmla="val 20"/>
                <a:gd name="f16" fmla="val 15"/>
                <a:gd name="f17" fmla="val 9"/>
                <a:gd name="f18" fmla="val 30"/>
                <a:gd name="f19" fmla="val 32"/>
                <a:gd name="f20" fmla="val 34"/>
                <a:gd name="f21" fmla="val 55"/>
                <a:gd name="f22" fmla="val 7"/>
                <a:gd name="f23" fmla="val 73"/>
                <a:gd name="f24" fmla="val 13"/>
                <a:gd name="f25" fmla="val 21"/>
                <a:gd name="f26" fmla="val 98"/>
                <a:gd name="f27" fmla="val 24"/>
                <a:gd name="f28" fmla="val 105"/>
                <a:gd name="f29" fmla="val 28"/>
                <a:gd name="f30" fmla="val 113"/>
                <a:gd name="f31" fmla="val 118"/>
                <a:gd name="f32" fmla="val 35"/>
                <a:gd name="f33" fmla="val 39"/>
                <a:gd name="f34" fmla="val 119"/>
                <a:gd name="f35" fmla="val 45"/>
                <a:gd name="f36" fmla="val 117"/>
                <a:gd name="f37" fmla="val 58"/>
                <a:gd name="f38" fmla="val 116"/>
                <a:gd name="f39" fmla="val 71"/>
                <a:gd name="f40" fmla="val 83"/>
                <a:gd name="f41" fmla="val 121"/>
                <a:gd name="f42" fmla="val 87"/>
                <a:gd name="f43" fmla="val 80"/>
                <a:gd name="f44" fmla="val 74"/>
                <a:gd name="f45" fmla="val 11"/>
                <a:gd name="f46" fmla="val 57"/>
                <a:gd name="f47" fmla="val 54"/>
                <a:gd name="f48" fmla="+- 0 0 -90"/>
                <a:gd name="f49" fmla="*/ f3 1 120"/>
                <a:gd name="f50" fmla="*/ f4 1 90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20"/>
                <a:gd name="f59" fmla="*/ f55 1 90"/>
                <a:gd name="f60" fmla="*/ 2 f56 1"/>
                <a:gd name="f61" fmla="*/ 48 f55 1"/>
                <a:gd name="f62" fmla="*/ 1 f56 1"/>
                <a:gd name="f63" fmla="*/ 37 f55 1"/>
                <a:gd name="f64" fmla="*/ 30 f56 1"/>
                <a:gd name="f65" fmla="*/ 1 f55 1"/>
                <a:gd name="f66" fmla="*/ 37 f56 1"/>
                <a:gd name="f67" fmla="*/ 90 f56 1"/>
                <a:gd name="f68" fmla="*/ 21 f55 1"/>
                <a:gd name="f69" fmla="*/ 113 f56 1"/>
                <a:gd name="f70" fmla="*/ 32 f55 1"/>
                <a:gd name="f71" fmla="*/ 119 f56 1"/>
                <a:gd name="f72" fmla="*/ 45 f55 1"/>
                <a:gd name="f73" fmla="*/ 120 f56 1"/>
                <a:gd name="f74" fmla="*/ 83 f55 1"/>
                <a:gd name="f75" fmla="*/ 116 f56 1"/>
                <a:gd name="f76" fmla="*/ 90 f55 1"/>
                <a:gd name="f77" fmla="*/ 11 f56 1"/>
                <a:gd name="f78" fmla="*/ 57 f55 1"/>
                <a:gd name="f79" fmla="+- f57 0 f1"/>
                <a:gd name="f80" fmla="*/ f60 1 121"/>
                <a:gd name="f81" fmla="*/ f61 1 90"/>
                <a:gd name="f82" fmla="*/ f62 1 121"/>
                <a:gd name="f83" fmla="*/ f63 1 90"/>
                <a:gd name="f84" fmla="*/ f64 1 121"/>
                <a:gd name="f85" fmla="*/ f65 1 90"/>
                <a:gd name="f86" fmla="*/ f66 1 121"/>
                <a:gd name="f87" fmla="*/ f67 1 121"/>
                <a:gd name="f88" fmla="*/ f68 1 90"/>
                <a:gd name="f89" fmla="*/ f69 1 121"/>
                <a:gd name="f90" fmla="*/ f70 1 90"/>
                <a:gd name="f91" fmla="*/ f71 1 121"/>
                <a:gd name="f92" fmla="*/ f72 1 90"/>
                <a:gd name="f93" fmla="*/ f73 1 121"/>
                <a:gd name="f94" fmla="*/ f74 1 90"/>
                <a:gd name="f95" fmla="*/ f75 1 121"/>
                <a:gd name="f96" fmla="*/ f76 1 90"/>
                <a:gd name="f97" fmla="*/ f77 1 121"/>
                <a:gd name="f98" fmla="*/ f78 1 90"/>
                <a:gd name="f99" fmla="*/ 0 1 f58"/>
                <a:gd name="f100" fmla="*/ f52 1 f58"/>
                <a:gd name="f101" fmla="*/ 0 1 f59"/>
                <a:gd name="f102" fmla="*/ f53 1 f59"/>
                <a:gd name="f103" fmla="*/ f80 1 f58"/>
                <a:gd name="f104" fmla="*/ f81 1 f59"/>
                <a:gd name="f105" fmla="*/ f82 1 f58"/>
                <a:gd name="f106" fmla="*/ f83 1 f59"/>
                <a:gd name="f107" fmla="*/ f84 1 f58"/>
                <a:gd name="f108" fmla="*/ f85 1 f59"/>
                <a:gd name="f109" fmla="*/ f86 1 f58"/>
                <a:gd name="f110" fmla="*/ f87 1 f58"/>
                <a:gd name="f111" fmla="*/ f88 1 f59"/>
                <a:gd name="f112" fmla="*/ f89 1 f58"/>
                <a:gd name="f113" fmla="*/ f90 1 f59"/>
                <a:gd name="f114" fmla="*/ f91 1 f58"/>
                <a:gd name="f115" fmla="*/ f92 1 f59"/>
                <a:gd name="f116" fmla="*/ f93 1 f58"/>
                <a:gd name="f117" fmla="*/ f94 1 f59"/>
                <a:gd name="f118" fmla="*/ f95 1 f58"/>
                <a:gd name="f119" fmla="*/ f96 1 f59"/>
                <a:gd name="f120" fmla="*/ f97 1 f58"/>
                <a:gd name="f121" fmla="*/ f98 1 f59"/>
                <a:gd name="f122" fmla="*/ f99 f49 1"/>
                <a:gd name="f123" fmla="*/ f100 f49 1"/>
                <a:gd name="f124" fmla="*/ f102 f50 1"/>
                <a:gd name="f125" fmla="*/ f101 f50 1"/>
                <a:gd name="f126" fmla="*/ f103 f49 1"/>
                <a:gd name="f127" fmla="*/ f104 f50 1"/>
                <a:gd name="f128" fmla="*/ f105 f49 1"/>
                <a:gd name="f129" fmla="*/ f106 f50 1"/>
                <a:gd name="f130" fmla="*/ f107 f49 1"/>
                <a:gd name="f131" fmla="*/ f108 f50 1"/>
                <a:gd name="f132" fmla="*/ f109 f49 1"/>
                <a:gd name="f133" fmla="*/ f110 f49 1"/>
                <a:gd name="f134" fmla="*/ f111 f50 1"/>
                <a:gd name="f135" fmla="*/ f112 f49 1"/>
                <a:gd name="f136" fmla="*/ f113 f50 1"/>
                <a:gd name="f137" fmla="*/ f114 f49 1"/>
                <a:gd name="f138" fmla="*/ f115 f50 1"/>
                <a:gd name="f139" fmla="*/ f116 f49 1"/>
                <a:gd name="f140" fmla="*/ f117 f50 1"/>
                <a:gd name="f141" fmla="*/ f118 f49 1"/>
                <a:gd name="f142" fmla="*/ f119 f50 1"/>
                <a:gd name="f143" fmla="*/ f120 f49 1"/>
                <a:gd name="f144" fmla="*/ f121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26" y="f127"/>
                </a:cxn>
                <a:cxn ang="f79">
                  <a:pos x="f128" y="f129"/>
                </a:cxn>
                <a:cxn ang="f79">
                  <a:pos x="f130" y="f131"/>
                </a:cxn>
                <a:cxn ang="f79">
                  <a:pos x="f132" y="f131"/>
                </a:cxn>
                <a:cxn ang="f79">
                  <a:pos x="f133" y="f134"/>
                </a:cxn>
                <a:cxn ang="f79">
                  <a:pos x="f135" y="f136"/>
                </a:cxn>
                <a:cxn ang="f79">
                  <a:pos x="f137" y="f138"/>
                </a:cxn>
                <a:cxn ang="f79">
                  <a:pos x="f139" y="f140"/>
                </a:cxn>
                <a:cxn ang="f79">
                  <a:pos x="f141" y="f142"/>
                </a:cxn>
                <a:cxn ang="f79">
                  <a:pos x="f143" y="f144"/>
                </a:cxn>
                <a:cxn ang="f79">
                  <a:pos x="f126" y="f127"/>
                </a:cxn>
              </a:cxnLst>
              <a:rect l="f122" t="f125" r="f123" b="f124"/>
              <a:pathLst>
                <a:path w="120" h="90">
                  <a:moveTo>
                    <a:pt x="f8" y="f9"/>
                  </a:moveTo>
                  <a:cubicBezTo>
                    <a:pt x="f5" y="f10"/>
                    <a:pt x="f5" y="f11"/>
                    <a:pt x="f12" y="f13"/>
                  </a:cubicBezTo>
                  <a:cubicBezTo>
                    <a:pt x="f14" y="f15"/>
                    <a:pt x="f16" y="f17"/>
                    <a:pt x="f18" y="f12"/>
                  </a:cubicBezTo>
                  <a:cubicBezTo>
                    <a:pt x="f19" y="f5"/>
                    <a:pt x="f20" y="f5"/>
                    <a:pt x="f13" y="f12"/>
                  </a:cubicBezTo>
                  <a:cubicBezTo>
                    <a:pt x="f21" y="f22"/>
                    <a:pt x="f23" y="f24"/>
                    <a:pt x="f7" y="f25"/>
                  </a:cubicBezTo>
                  <a:cubicBezTo>
                    <a:pt x="f26" y="f27"/>
                    <a:pt x="f28" y="f29"/>
                    <a:pt x="f30" y="f19"/>
                  </a:cubicBezTo>
                  <a:cubicBezTo>
                    <a:pt x="f31" y="f32"/>
                    <a:pt x="f6" y="f33"/>
                    <a:pt x="f34" y="f35"/>
                  </a:cubicBezTo>
                  <a:cubicBezTo>
                    <a:pt x="f36" y="f37"/>
                    <a:pt x="f38" y="f39"/>
                    <a:pt x="f6" y="f40"/>
                  </a:cubicBezTo>
                  <a:cubicBezTo>
                    <a:pt x="f41" y="f42"/>
                    <a:pt x="f41" y="f7"/>
                    <a:pt x="f38" y="f7"/>
                  </a:cubicBezTo>
                  <a:cubicBezTo>
                    <a:pt x="f43" y="f40"/>
                    <a:pt x="f10" y="f44"/>
                    <a:pt x="f45" y="f46"/>
                  </a:cubicBezTo>
                  <a:cubicBezTo>
                    <a:pt x="f22" y="f21"/>
                    <a:pt x="f8" y="f47"/>
                    <a:pt x="f8" y="f9"/>
                  </a:cubicBezTo>
                  <a:close/>
                </a:path>
              </a:pathLst>
            </a:custGeom>
            <a:solidFill>
              <a:srgbClr val="FAB6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7C106-5A82-7485-14C4-4F7A76DDFD13}"/>
                </a:ext>
              </a:extLst>
            </p:cNvPr>
            <p:cNvSpPr/>
            <p:nvPr/>
          </p:nvSpPr>
          <p:spPr>
            <a:xfrm>
              <a:off x="10709279" y="6553203"/>
              <a:ext cx="2093911" cy="7239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8"/>
                <a:gd name="f7" fmla="val 57"/>
                <a:gd name="f8" fmla="val 26"/>
                <a:gd name="f9" fmla="val 30"/>
                <a:gd name="f10" fmla="val 21"/>
                <a:gd name="f11" fmla="val 27"/>
                <a:gd name="f12" fmla="val 16"/>
                <a:gd name="f13" fmla="val 25"/>
                <a:gd name="f14" fmla="val 11"/>
                <a:gd name="f15" fmla="val 22"/>
                <a:gd name="f16" fmla="val 2"/>
                <a:gd name="f17" fmla="val 18"/>
                <a:gd name="f18" fmla="val 10"/>
                <a:gd name="f19" fmla="val 3"/>
                <a:gd name="f20" fmla="val 13"/>
                <a:gd name="f21" fmla="val 4"/>
                <a:gd name="f22" fmla="val 32"/>
                <a:gd name="f23" fmla="val 14"/>
                <a:gd name="f24" fmla="val 59"/>
                <a:gd name="f25" fmla="val 24"/>
                <a:gd name="f26" fmla="val 87"/>
                <a:gd name="f27" fmla="val 33"/>
                <a:gd name="f28" fmla="val 116"/>
                <a:gd name="f29" fmla="val 38"/>
                <a:gd name="f30" fmla="val 129"/>
                <a:gd name="f31" fmla="val 141"/>
                <a:gd name="f32" fmla="val 41"/>
                <a:gd name="f33" fmla="val 153"/>
                <a:gd name="f34" fmla="val 42"/>
                <a:gd name="f35" fmla="val 156"/>
                <a:gd name="f36" fmla="val 159"/>
                <a:gd name="f37" fmla="val 162"/>
                <a:gd name="f38" fmla="val 43"/>
                <a:gd name="f39" fmla="val 166"/>
                <a:gd name="f40" fmla="val 45"/>
                <a:gd name="f41" fmla="val 48"/>
                <a:gd name="f42" fmla="val 164"/>
                <a:gd name="f43" fmla="val 52"/>
                <a:gd name="f44" fmla="val 161"/>
                <a:gd name="f45" fmla="val 56"/>
                <a:gd name="f46" fmla="val 151"/>
                <a:gd name="f47" fmla="val 58"/>
                <a:gd name="f48" fmla="val 108"/>
                <a:gd name="f49" fmla="val 53"/>
                <a:gd name="f50" fmla="val 70"/>
                <a:gd name="f51" fmla="val 44"/>
                <a:gd name="f52" fmla="val 54"/>
                <a:gd name="f53" fmla="val 39"/>
                <a:gd name="f54" fmla="val 37"/>
                <a:gd name="f55" fmla="val 34"/>
                <a:gd name="f56" fmla="val 29"/>
                <a:gd name="f57" fmla="+- 0 0 -90"/>
                <a:gd name="f58" fmla="*/ f3 1 168"/>
                <a:gd name="f59" fmla="*/ f4 1 57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68"/>
                <a:gd name="f68" fmla="*/ f64 1 57"/>
                <a:gd name="f69" fmla="*/ 26 f65 1"/>
                <a:gd name="f70" fmla="*/ 30 f64 1"/>
                <a:gd name="f71" fmla="*/ 11 f65 1"/>
                <a:gd name="f72" fmla="*/ 22 f64 1"/>
                <a:gd name="f73" fmla="*/ 3 f65 1"/>
                <a:gd name="f74" fmla="*/ 0 f64 1"/>
                <a:gd name="f75" fmla="*/ 32 f65 1"/>
                <a:gd name="f76" fmla="*/ 14 f64 1"/>
                <a:gd name="f77" fmla="*/ 116 f65 1"/>
                <a:gd name="f78" fmla="*/ 38 f64 1"/>
                <a:gd name="f79" fmla="*/ 153 f65 1"/>
                <a:gd name="f80" fmla="*/ 42 f64 1"/>
                <a:gd name="f81" fmla="*/ 162 f65 1"/>
                <a:gd name="f82" fmla="*/ 43 f64 1"/>
                <a:gd name="f83" fmla="*/ 164 f65 1"/>
                <a:gd name="f84" fmla="*/ 52 f64 1"/>
                <a:gd name="f85" fmla="*/ 151 f65 1"/>
                <a:gd name="f86" fmla="*/ 56 f64 1"/>
                <a:gd name="f87" fmla="*/ 87 f65 1"/>
                <a:gd name="f88" fmla="*/ 48 f64 1"/>
                <a:gd name="f89" fmla="*/ 37 f65 1"/>
                <a:gd name="f90" fmla="*/ 34 f64 1"/>
                <a:gd name="f91" fmla="+- f66 0 f1"/>
                <a:gd name="f92" fmla="*/ f69 1 168"/>
                <a:gd name="f93" fmla="*/ f70 1 58"/>
                <a:gd name="f94" fmla="*/ f71 1 168"/>
                <a:gd name="f95" fmla="*/ f72 1 58"/>
                <a:gd name="f96" fmla="*/ f73 1 168"/>
                <a:gd name="f97" fmla="*/ f74 1 58"/>
                <a:gd name="f98" fmla="*/ f75 1 168"/>
                <a:gd name="f99" fmla="*/ f76 1 58"/>
                <a:gd name="f100" fmla="*/ f77 1 168"/>
                <a:gd name="f101" fmla="*/ f78 1 58"/>
                <a:gd name="f102" fmla="*/ f79 1 168"/>
                <a:gd name="f103" fmla="*/ f80 1 58"/>
                <a:gd name="f104" fmla="*/ f81 1 168"/>
                <a:gd name="f105" fmla="*/ f82 1 58"/>
                <a:gd name="f106" fmla="*/ f83 1 168"/>
                <a:gd name="f107" fmla="*/ f84 1 58"/>
                <a:gd name="f108" fmla="*/ f85 1 168"/>
                <a:gd name="f109" fmla="*/ f86 1 58"/>
                <a:gd name="f110" fmla="*/ f87 1 168"/>
                <a:gd name="f111" fmla="*/ f88 1 58"/>
                <a:gd name="f112" fmla="*/ f89 1 168"/>
                <a:gd name="f113" fmla="*/ f90 1 58"/>
                <a:gd name="f114" fmla="*/ 0 1 f67"/>
                <a:gd name="f115" fmla="*/ f61 1 f67"/>
                <a:gd name="f116" fmla="*/ 0 1 f68"/>
                <a:gd name="f117" fmla="*/ f62 1 f68"/>
                <a:gd name="f118" fmla="*/ f92 1 f67"/>
                <a:gd name="f119" fmla="*/ f93 1 f68"/>
                <a:gd name="f120" fmla="*/ f94 1 f67"/>
                <a:gd name="f121" fmla="*/ f95 1 f68"/>
                <a:gd name="f122" fmla="*/ f96 1 f67"/>
                <a:gd name="f123" fmla="*/ f97 1 f68"/>
                <a:gd name="f124" fmla="*/ f98 1 f67"/>
                <a:gd name="f125" fmla="*/ f99 1 f68"/>
                <a:gd name="f126" fmla="*/ f100 1 f67"/>
                <a:gd name="f127" fmla="*/ f101 1 f68"/>
                <a:gd name="f128" fmla="*/ f102 1 f67"/>
                <a:gd name="f129" fmla="*/ f103 1 f68"/>
                <a:gd name="f130" fmla="*/ f104 1 f67"/>
                <a:gd name="f131" fmla="*/ f105 1 f68"/>
                <a:gd name="f132" fmla="*/ f106 1 f67"/>
                <a:gd name="f133" fmla="*/ f107 1 f68"/>
                <a:gd name="f134" fmla="*/ f108 1 f67"/>
                <a:gd name="f135" fmla="*/ f109 1 f68"/>
                <a:gd name="f136" fmla="*/ f110 1 f67"/>
                <a:gd name="f137" fmla="*/ f111 1 f68"/>
                <a:gd name="f138" fmla="*/ f112 1 f67"/>
                <a:gd name="f139" fmla="*/ f113 1 f68"/>
                <a:gd name="f140" fmla="*/ f114 f58 1"/>
                <a:gd name="f141" fmla="*/ f115 f58 1"/>
                <a:gd name="f142" fmla="*/ f117 f59 1"/>
                <a:gd name="f143" fmla="*/ f116 f59 1"/>
                <a:gd name="f144" fmla="*/ f118 f58 1"/>
                <a:gd name="f145" fmla="*/ f119 f59 1"/>
                <a:gd name="f146" fmla="*/ f120 f58 1"/>
                <a:gd name="f147" fmla="*/ f121 f59 1"/>
                <a:gd name="f148" fmla="*/ f122 f58 1"/>
                <a:gd name="f149" fmla="*/ f123 f59 1"/>
                <a:gd name="f150" fmla="*/ f124 f58 1"/>
                <a:gd name="f151" fmla="*/ f125 f59 1"/>
                <a:gd name="f152" fmla="*/ f126 f58 1"/>
                <a:gd name="f153" fmla="*/ f127 f59 1"/>
                <a:gd name="f154" fmla="*/ f128 f58 1"/>
                <a:gd name="f155" fmla="*/ f129 f59 1"/>
                <a:gd name="f156" fmla="*/ f130 f58 1"/>
                <a:gd name="f157" fmla="*/ f131 f59 1"/>
                <a:gd name="f158" fmla="*/ f132 f58 1"/>
                <a:gd name="f159" fmla="*/ f133 f59 1"/>
                <a:gd name="f160" fmla="*/ f134 f58 1"/>
                <a:gd name="f161" fmla="*/ f135 f59 1"/>
                <a:gd name="f162" fmla="*/ f136 f58 1"/>
                <a:gd name="f163" fmla="*/ f137 f59 1"/>
                <a:gd name="f164" fmla="*/ f138 f58 1"/>
                <a:gd name="f165" fmla="*/ f13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56" y="f157"/>
                </a:cxn>
                <a:cxn ang="f91">
                  <a:pos x="f158" y="f159"/>
                </a:cxn>
                <a:cxn ang="f91">
                  <a:pos x="f160" y="f161"/>
                </a:cxn>
                <a:cxn ang="f91">
                  <a:pos x="f162" y="f163"/>
                </a:cxn>
                <a:cxn ang="f91">
                  <a:pos x="f164" y="f165"/>
                </a:cxn>
                <a:cxn ang="f91">
                  <a:pos x="f144" y="f145"/>
                </a:cxn>
              </a:cxnLst>
              <a:rect l="f140" t="f143" r="f141" b="f142"/>
              <a:pathLst>
                <a:path w="168" h="5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5" y="f18"/>
                    <a:pt x="f19" y="f5"/>
                  </a:cubicBezTo>
                  <a:cubicBezTo>
                    <a:pt x="f20" y="f21"/>
                    <a:pt x="f15" y="f18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29"/>
                    <a:pt x="f31" y="f32"/>
                    <a:pt x="f33" y="f34"/>
                  </a:cubicBezTo>
                  <a:cubicBezTo>
                    <a:pt x="f35" y="f34"/>
                    <a:pt x="f36" y="f32"/>
                    <a:pt x="f37" y="f38"/>
                  </a:cubicBezTo>
                  <a:cubicBezTo>
                    <a:pt x="f39" y="f40"/>
                    <a:pt x="f6" y="f41"/>
                    <a:pt x="f42" y="f43"/>
                  </a:cubicBezTo>
                  <a:cubicBezTo>
                    <a:pt x="f44" y="f45"/>
                    <a:pt x="f35" y="f45"/>
                    <a:pt x="f46" y="f45"/>
                  </a:cubicBezTo>
                  <a:cubicBezTo>
                    <a:pt x="f30" y="f47"/>
                    <a:pt x="f48" y="f49"/>
                    <a:pt x="f26" y="f41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27" y="f27"/>
                    <a:pt x="f56" y="f55"/>
                    <a:pt x="f8" y="f9"/>
                  </a:cubicBezTo>
                  <a:close/>
                </a:path>
              </a:pathLst>
            </a:custGeom>
            <a:solidFill>
              <a:srgbClr val="FCCB6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E022244-35CE-3135-00B2-57BD52B1A0B9}"/>
                </a:ext>
              </a:extLst>
            </p:cNvPr>
            <p:cNvSpPr/>
            <p:nvPr/>
          </p:nvSpPr>
          <p:spPr>
            <a:xfrm>
              <a:off x="10634664" y="6915149"/>
              <a:ext cx="511177" cy="1182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95"/>
                <a:gd name="f8" fmla="val 39"/>
                <a:gd name="f9" fmla="val 12"/>
                <a:gd name="f10" fmla="val 33"/>
                <a:gd name="f11" fmla="val 35"/>
                <a:gd name="f12" fmla="val 28"/>
                <a:gd name="f13" fmla="val 59"/>
                <a:gd name="f14" fmla="val 22"/>
                <a:gd name="f15" fmla="val 83"/>
                <a:gd name="f16" fmla="val 21"/>
                <a:gd name="f17" fmla="val 89"/>
                <a:gd name="f18" fmla="val 18"/>
                <a:gd name="f19" fmla="val 93"/>
                <a:gd name="f20" fmla="val 94"/>
                <a:gd name="f21" fmla="val 8"/>
                <a:gd name="f22" fmla="val 5"/>
                <a:gd name="f23" fmla="val 2"/>
                <a:gd name="f24" fmla="val 90"/>
                <a:gd name="f25" fmla="val 88"/>
                <a:gd name="f26" fmla="val 85"/>
                <a:gd name="f27" fmla="val 1"/>
                <a:gd name="f28" fmla="val 82"/>
                <a:gd name="f29" fmla="val 57"/>
                <a:gd name="f30" fmla="val 14"/>
                <a:gd name="f31" fmla="val 20"/>
                <a:gd name="f32" fmla="val 24"/>
                <a:gd name="f33" fmla="val 30"/>
                <a:gd name="f34" fmla="val 4"/>
                <a:gd name="f35" fmla="val 3"/>
                <a:gd name="f36" fmla="+- 0 0 -90"/>
                <a:gd name="f37" fmla="*/ f3 1 41"/>
                <a:gd name="f38" fmla="*/ f4 1 95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41"/>
                <a:gd name="f47" fmla="*/ f43 1 95"/>
                <a:gd name="f48" fmla="*/ 39 f44 1"/>
                <a:gd name="f49" fmla="*/ 12 f43 1"/>
                <a:gd name="f50" fmla="*/ 22 f44 1"/>
                <a:gd name="f51" fmla="*/ 83 f43 1"/>
                <a:gd name="f52" fmla="*/ 12 f44 1"/>
                <a:gd name="f53" fmla="*/ 94 f43 1"/>
                <a:gd name="f54" fmla="*/ 2 f44 1"/>
                <a:gd name="f55" fmla="*/ 90 f43 1"/>
                <a:gd name="f56" fmla="*/ 1 f44 1"/>
                <a:gd name="f57" fmla="*/ 82 f43 1"/>
                <a:gd name="f58" fmla="*/ 20 f44 1"/>
                <a:gd name="f59" fmla="*/ 8 f43 1"/>
                <a:gd name="f60" fmla="*/ 30 f44 1"/>
                <a:gd name="f61" fmla="*/ 2 f43 1"/>
                <a:gd name="f62" fmla="+- f45 0 f1"/>
                <a:gd name="f63" fmla="*/ f48 1 41"/>
                <a:gd name="f64" fmla="*/ f49 1 95"/>
                <a:gd name="f65" fmla="*/ f50 1 41"/>
                <a:gd name="f66" fmla="*/ f51 1 95"/>
                <a:gd name="f67" fmla="*/ f52 1 41"/>
                <a:gd name="f68" fmla="*/ f53 1 95"/>
                <a:gd name="f69" fmla="*/ f54 1 41"/>
                <a:gd name="f70" fmla="*/ f55 1 95"/>
                <a:gd name="f71" fmla="*/ f56 1 41"/>
                <a:gd name="f72" fmla="*/ f57 1 95"/>
                <a:gd name="f73" fmla="*/ f58 1 41"/>
                <a:gd name="f74" fmla="*/ f59 1 95"/>
                <a:gd name="f75" fmla="*/ f60 1 41"/>
                <a:gd name="f76" fmla="*/ f61 1 95"/>
                <a:gd name="f77" fmla="*/ 0 1 f46"/>
                <a:gd name="f78" fmla="*/ f40 1 f46"/>
                <a:gd name="f79" fmla="*/ 0 1 f47"/>
                <a:gd name="f80" fmla="*/ f41 1 f47"/>
                <a:gd name="f81" fmla="*/ f63 1 f46"/>
                <a:gd name="f82" fmla="*/ f64 1 f47"/>
                <a:gd name="f83" fmla="*/ f65 1 f46"/>
                <a:gd name="f84" fmla="*/ f66 1 f47"/>
                <a:gd name="f85" fmla="*/ f67 1 f46"/>
                <a:gd name="f86" fmla="*/ f68 1 f47"/>
                <a:gd name="f87" fmla="*/ f69 1 f46"/>
                <a:gd name="f88" fmla="*/ f70 1 f47"/>
                <a:gd name="f89" fmla="*/ f71 1 f46"/>
                <a:gd name="f90" fmla="*/ f72 1 f47"/>
                <a:gd name="f91" fmla="*/ f73 1 f46"/>
                <a:gd name="f92" fmla="*/ f74 1 f47"/>
                <a:gd name="f93" fmla="*/ f75 1 f46"/>
                <a:gd name="f94" fmla="*/ f76 1 f47"/>
                <a:gd name="f95" fmla="*/ f77 f37 1"/>
                <a:gd name="f96" fmla="*/ f78 f37 1"/>
                <a:gd name="f97" fmla="*/ f80 f38 1"/>
                <a:gd name="f98" fmla="*/ f79 f38 1"/>
                <a:gd name="f99" fmla="*/ f81 f37 1"/>
                <a:gd name="f100" fmla="*/ f82 f38 1"/>
                <a:gd name="f101" fmla="*/ f83 f37 1"/>
                <a:gd name="f102" fmla="*/ f84 f38 1"/>
                <a:gd name="f103" fmla="*/ f85 f37 1"/>
                <a:gd name="f104" fmla="*/ f86 f38 1"/>
                <a:gd name="f105" fmla="*/ f87 f37 1"/>
                <a:gd name="f106" fmla="*/ f88 f38 1"/>
                <a:gd name="f107" fmla="*/ f89 f37 1"/>
                <a:gd name="f108" fmla="*/ f90 f38 1"/>
                <a:gd name="f109" fmla="*/ f91 f37 1"/>
                <a:gd name="f110" fmla="*/ f92 f38 1"/>
                <a:gd name="f111" fmla="*/ f93 f37 1"/>
                <a:gd name="f112" fmla="*/ f94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107" y="f108"/>
                </a:cxn>
                <a:cxn ang="f62">
                  <a:pos x="f109" y="f110"/>
                </a:cxn>
                <a:cxn ang="f62">
                  <a:pos x="f111" y="f112"/>
                </a:cxn>
                <a:cxn ang="f62">
                  <a:pos x="f99" y="f100"/>
                </a:cxn>
              </a:cxnLst>
              <a:rect l="f95" t="f98" r="f96" b="f97"/>
              <a:pathLst>
                <a:path w="41" h="9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9" y="f20"/>
                  </a:cubicBezTo>
                  <a:cubicBezTo>
                    <a:pt x="f21" y="f7"/>
                    <a:pt x="f22" y="f20"/>
                    <a:pt x="f23" y="f24"/>
                  </a:cubicBezTo>
                  <a:cubicBezTo>
                    <a:pt x="f5" y="f25"/>
                    <a:pt x="f5" y="f26"/>
                    <a:pt x="f27" y="f28"/>
                  </a:cubicBezTo>
                  <a:cubicBezTo>
                    <a:pt x="f21" y="f29"/>
                    <a:pt x="f30" y="f10"/>
                    <a:pt x="f31" y="f21"/>
                  </a:cubicBezTo>
                  <a:cubicBezTo>
                    <a:pt x="f14" y="f23"/>
                    <a:pt x="f32" y="f5"/>
                    <a:pt x="f33" y="f23"/>
                  </a:cubicBezTo>
                  <a:cubicBezTo>
                    <a:pt x="f11" y="f34"/>
                    <a:pt x="f6" y="f35"/>
                    <a:pt x="f8" y="f9"/>
                  </a:cubicBezTo>
                  <a:close/>
                </a:path>
              </a:pathLst>
            </a:custGeom>
            <a:solidFill>
              <a:srgbClr val="FCCB6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1D48B3D-E597-9C7A-CEB0-35138CAAB7B4}"/>
                </a:ext>
              </a:extLst>
            </p:cNvPr>
            <p:cNvSpPr/>
            <p:nvPr/>
          </p:nvSpPr>
          <p:spPr>
            <a:xfrm>
              <a:off x="11693520" y="4872042"/>
              <a:ext cx="1171575" cy="2341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"/>
                <a:gd name="f7" fmla="val 188"/>
                <a:gd name="f8" fmla="val 85"/>
                <a:gd name="f9" fmla="val 187"/>
                <a:gd name="f10" fmla="val 88"/>
                <a:gd name="f11" fmla="val 83"/>
                <a:gd name="f12" fmla="val 179"/>
                <a:gd name="f13" fmla="val 78"/>
                <a:gd name="f14" fmla="val 64"/>
                <a:gd name="f15" fmla="val 50"/>
                <a:gd name="f16" fmla="val 176"/>
                <a:gd name="f17" fmla="val 36"/>
                <a:gd name="f18" fmla="val 174"/>
                <a:gd name="f19" fmla="val 171"/>
                <a:gd name="f20" fmla="val 38"/>
                <a:gd name="f21" fmla="val 172"/>
                <a:gd name="f22" fmla="val 40"/>
                <a:gd name="f23" fmla="val 43"/>
                <a:gd name="f24" fmla="val 173"/>
                <a:gd name="f25" fmla="val 170"/>
                <a:gd name="f26" fmla="val 42"/>
                <a:gd name="f27" fmla="val 168"/>
                <a:gd name="f28" fmla="val 37"/>
                <a:gd name="f29" fmla="val 155"/>
                <a:gd name="f30" fmla="val 141"/>
                <a:gd name="f31" fmla="val 41"/>
                <a:gd name="f32" fmla="val 128"/>
                <a:gd name="f33" fmla="val 123"/>
                <a:gd name="f34" fmla="val 121"/>
                <a:gd name="f35" fmla="val 119"/>
                <a:gd name="f36" fmla="val 29"/>
                <a:gd name="f37" fmla="val 114"/>
                <a:gd name="f38" fmla="val 21"/>
                <a:gd name="f39" fmla="val 111"/>
                <a:gd name="f40" fmla="val 13"/>
                <a:gd name="f41" fmla="val 107"/>
                <a:gd name="f42" fmla="val 12"/>
                <a:gd name="f43" fmla="val 105"/>
                <a:gd name="f44" fmla="val 14"/>
                <a:gd name="f45" fmla="val 104"/>
                <a:gd name="f46" fmla="val 100"/>
                <a:gd name="f47" fmla="val 10"/>
                <a:gd name="f48" fmla="val 99"/>
                <a:gd name="f49" fmla="val 9"/>
                <a:gd name="f50" fmla="val 96"/>
                <a:gd name="f51" fmla="val 5"/>
                <a:gd name="f52" fmla="val 90"/>
                <a:gd name="f53" fmla="val 2"/>
                <a:gd name="f54" fmla="val 84"/>
                <a:gd name="f55" fmla="val 1"/>
                <a:gd name="f56" fmla="val 77"/>
                <a:gd name="f57" fmla="val 75"/>
                <a:gd name="f58" fmla="val 74"/>
                <a:gd name="f59" fmla="val 72"/>
                <a:gd name="f60" fmla="val 47"/>
                <a:gd name="f61" fmla="val 8"/>
                <a:gd name="f62" fmla="val 24"/>
                <a:gd name="f63" fmla="val 19"/>
                <a:gd name="f64" fmla="val 23"/>
                <a:gd name="f65" fmla="val 25"/>
                <a:gd name="f66" fmla="val 3"/>
                <a:gd name="f67" fmla="val 26"/>
                <a:gd name="f68" fmla="val 4"/>
                <a:gd name="f69" fmla="val 7"/>
                <a:gd name="f70" fmla="val 22"/>
                <a:gd name="f71" fmla="val 11"/>
                <a:gd name="f72" fmla="val 20"/>
                <a:gd name="f73" fmla="val 30"/>
                <a:gd name="f74" fmla="val 6"/>
                <a:gd name="f75" fmla="val 48"/>
                <a:gd name="f76" fmla="val 67"/>
                <a:gd name="f77" fmla="val 89"/>
                <a:gd name="f78" fmla="val 106"/>
                <a:gd name="f79" fmla="val 46"/>
                <a:gd name="f80" fmla="val 113"/>
                <a:gd name="f81" fmla="val 53"/>
                <a:gd name="f82" fmla="val 115"/>
                <a:gd name="f83" fmla="val 61"/>
                <a:gd name="f84" fmla="val 116"/>
                <a:gd name="f85" fmla="val 69"/>
                <a:gd name="f86" fmla="val 117"/>
                <a:gd name="f87" fmla="val 73"/>
                <a:gd name="f88" fmla="val 76"/>
                <a:gd name="f89" fmla="val 79"/>
                <a:gd name="f90" fmla="val 82"/>
                <a:gd name="f91" fmla="val 120"/>
                <a:gd name="f92" fmla="val 126"/>
                <a:gd name="f93" fmla="val 139"/>
                <a:gd name="f94" fmla="val 151"/>
                <a:gd name="f95" fmla="val 163"/>
                <a:gd name="f96" fmla="val 66"/>
                <a:gd name="f97" fmla="val 166"/>
                <a:gd name="f98" fmla="val 63"/>
                <a:gd name="f99" fmla="val 169"/>
                <a:gd name="f100" fmla="val 68"/>
                <a:gd name="f101" fmla="val 175"/>
                <a:gd name="f102" fmla="val 162"/>
                <a:gd name="f103" fmla="val 150"/>
                <a:gd name="f104" fmla="val 91"/>
                <a:gd name="f105" fmla="val 92"/>
                <a:gd name="f106" fmla="val 156"/>
                <a:gd name="f107" fmla="val 167"/>
                <a:gd name="f108" fmla="val 181"/>
                <a:gd name="f109" fmla="val 183"/>
                <a:gd name="f110" fmla="val 186"/>
                <a:gd name="f111" fmla="val 86"/>
                <a:gd name="f112" fmla="+- 0 0 -90"/>
                <a:gd name="f113" fmla="*/ f3 1 94"/>
                <a:gd name="f114" fmla="*/ f4 1 188"/>
                <a:gd name="f115" fmla="val f5"/>
                <a:gd name="f116" fmla="val f6"/>
                <a:gd name="f117" fmla="val f7"/>
                <a:gd name="f118" fmla="*/ f112 f0 1"/>
                <a:gd name="f119" fmla="+- f117 0 f115"/>
                <a:gd name="f120" fmla="+- f116 0 f115"/>
                <a:gd name="f121" fmla="*/ f118 1 f2"/>
                <a:gd name="f122" fmla="*/ f120 1 94"/>
                <a:gd name="f123" fmla="*/ f119 1 188"/>
                <a:gd name="f124" fmla="*/ 85 f120 1"/>
                <a:gd name="f125" fmla="*/ 187 f119 1"/>
                <a:gd name="f126" fmla="*/ 78 f120 1"/>
                <a:gd name="f127" fmla="*/ 179 f119 1"/>
                <a:gd name="f128" fmla="*/ 36 f120 1"/>
                <a:gd name="f129" fmla="*/ 174 f119 1"/>
                <a:gd name="f130" fmla="*/ 40 f120 1"/>
                <a:gd name="f131" fmla="*/ 172 f119 1"/>
                <a:gd name="f132" fmla="*/ 42 f120 1"/>
                <a:gd name="f133" fmla="*/ 168 f119 1"/>
                <a:gd name="f134" fmla="*/ 41 f120 1"/>
                <a:gd name="f135" fmla="*/ 128 f119 1"/>
                <a:gd name="f136" fmla="*/ 37 f120 1"/>
                <a:gd name="f137" fmla="*/ 119 f119 1"/>
                <a:gd name="f138" fmla="*/ 13 f120 1"/>
                <a:gd name="f139" fmla="*/ 107 f119 1"/>
                <a:gd name="f140" fmla="*/ 14 f120 1"/>
                <a:gd name="f141" fmla="*/ 104 f119 1"/>
                <a:gd name="f142" fmla="*/ 9 f120 1"/>
                <a:gd name="f143" fmla="*/ 96 f119 1"/>
                <a:gd name="f144" fmla="*/ 1 f120 1"/>
                <a:gd name="f145" fmla="*/ 77 f119 1"/>
                <a:gd name="f146" fmla="*/ 2 f120 1"/>
                <a:gd name="f147" fmla="*/ 72 f119 1"/>
                <a:gd name="f148" fmla="*/ 19 f120 1"/>
                <a:gd name="f149" fmla="*/ 2 f119 1"/>
                <a:gd name="f150" fmla="*/ 25 f120 1"/>
                <a:gd name="f151" fmla="*/ 3 f119 1"/>
                <a:gd name="f152" fmla="*/ 26 f120 1"/>
                <a:gd name="f153" fmla="*/ 5 f119 1"/>
                <a:gd name="f154" fmla="*/ 24 f120 1"/>
                <a:gd name="f155" fmla="*/ 8 f119 1"/>
                <a:gd name="f156" fmla="*/ 20 f120 1"/>
                <a:gd name="f157" fmla="*/ 13 f119 1"/>
                <a:gd name="f158" fmla="*/ 7 f120 1"/>
                <a:gd name="f159" fmla="*/ 67 f119 1"/>
                <a:gd name="f160" fmla="*/ 46 f120 1"/>
                <a:gd name="f161" fmla="*/ 113 f119 1"/>
                <a:gd name="f162" fmla="*/ 69 f120 1"/>
                <a:gd name="f163" fmla="*/ 117 f119 1"/>
                <a:gd name="f164" fmla="*/ 79 f120 1"/>
                <a:gd name="f165" fmla="*/ 114 f119 1"/>
                <a:gd name="f166" fmla="*/ 84 f120 1"/>
                <a:gd name="f167" fmla="*/ 82 f120 1"/>
                <a:gd name="f168" fmla="*/ 126 f119 1"/>
                <a:gd name="f169" fmla="*/ 67 f120 1"/>
                <a:gd name="f170" fmla="*/ 163 f119 1"/>
                <a:gd name="f171" fmla="*/ 68 f120 1"/>
                <a:gd name="f172" fmla="*/ 89 f120 1"/>
                <a:gd name="f173" fmla="*/ 150 f119 1"/>
                <a:gd name="f174" fmla="*/ 92 f120 1"/>
                <a:gd name="f175" fmla="*/ 167 f119 1"/>
                <a:gd name="f176" fmla="*/ 88 f120 1"/>
                <a:gd name="f177" fmla="*/ 91 f120 1"/>
                <a:gd name="f178" fmla="*/ 183 f119 1"/>
                <a:gd name="f179" fmla="*/ 86 f120 1"/>
                <a:gd name="f180" fmla="*/ 188 f119 1"/>
                <a:gd name="f181" fmla="+- f121 0 f1"/>
                <a:gd name="f182" fmla="*/ f124 1 94"/>
                <a:gd name="f183" fmla="*/ f125 1 188"/>
                <a:gd name="f184" fmla="*/ f126 1 94"/>
                <a:gd name="f185" fmla="*/ f127 1 188"/>
                <a:gd name="f186" fmla="*/ f128 1 94"/>
                <a:gd name="f187" fmla="*/ f129 1 188"/>
                <a:gd name="f188" fmla="*/ f130 1 94"/>
                <a:gd name="f189" fmla="*/ f131 1 188"/>
                <a:gd name="f190" fmla="*/ f132 1 94"/>
                <a:gd name="f191" fmla="*/ f133 1 188"/>
                <a:gd name="f192" fmla="*/ f134 1 94"/>
                <a:gd name="f193" fmla="*/ f135 1 188"/>
                <a:gd name="f194" fmla="*/ f136 1 94"/>
                <a:gd name="f195" fmla="*/ f137 1 188"/>
                <a:gd name="f196" fmla="*/ f138 1 94"/>
                <a:gd name="f197" fmla="*/ f139 1 188"/>
                <a:gd name="f198" fmla="*/ f140 1 94"/>
                <a:gd name="f199" fmla="*/ f141 1 188"/>
                <a:gd name="f200" fmla="*/ f142 1 94"/>
                <a:gd name="f201" fmla="*/ f143 1 188"/>
                <a:gd name="f202" fmla="*/ f144 1 94"/>
                <a:gd name="f203" fmla="*/ f145 1 188"/>
                <a:gd name="f204" fmla="*/ f146 1 94"/>
                <a:gd name="f205" fmla="*/ f147 1 188"/>
                <a:gd name="f206" fmla="*/ f148 1 94"/>
                <a:gd name="f207" fmla="*/ f149 1 188"/>
                <a:gd name="f208" fmla="*/ f150 1 94"/>
                <a:gd name="f209" fmla="*/ f151 1 188"/>
                <a:gd name="f210" fmla="*/ f152 1 94"/>
                <a:gd name="f211" fmla="*/ f153 1 188"/>
                <a:gd name="f212" fmla="*/ f154 1 94"/>
                <a:gd name="f213" fmla="*/ f155 1 188"/>
                <a:gd name="f214" fmla="*/ f156 1 94"/>
                <a:gd name="f215" fmla="*/ f157 1 188"/>
                <a:gd name="f216" fmla="*/ f158 1 94"/>
                <a:gd name="f217" fmla="*/ f159 1 188"/>
                <a:gd name="f218" fmla="*/ f160 1 94"/>
                <a:gd name="f219" fmla="*/ f161 1 188"/>
                <a:gd name="f220" fmla="*/ f162 1 94"/>
                <a:gd name="f221" fmla="*/ f163 1 188"/>
                <a:gd name="f222" fmla="*/ f164 1 94"/>
                <a:gd name="f223" fmla="*/ f165 1 188"/>
                <a:gd name="f224" fmla="*/ f166 1 94"/>
                <a:gd name="f225" fmla="*/ f167 1 94"/>
                <a:gd name="f226" fmla="*/ f168 1 188"/>
                <a:gd name="f227" fmla="*/ f169 1 94"/>
                <a:gd name="f228" fmla="*/ f170 1 188"/>
                <a:gd name="f229" fmla="*/ f171 1 94"/>
                <a:gd name="f230" fmla="*/ f172 1 94"/>
                <a:gd name="f231" fmla="*/ f173 1 188"/>
                <a:gd name="f232" fmla="*/ f174 1 94"/>
                <a:gd name="f233" fmla="*/ f175 1 188"/>
                <a:gd name="f234" fmla="*/ f176 1 94"/>
                <a:gd name="f235" fmla="*/ f177 1 94"/>
                <a:gd name="f236" fmla="*/ f178 1 188"/>
                <a:gd name="f237" fmla="*/ f179 1 94"/>
                <a:gd name="f238" fmla="*/ f180 1 188"/>
                <a:gd name="f239" fmla="*/ 0 1 f122"/>
                <a:gd name="f240" fmla="*/ f116 1 f122"/>
                <a:gd name="f241" fmla="*/ 0 1 f123"/>
                <a:gd name="f242" fmla="*/ f117 1 f123"/>
                <a:gd name="f243" fmla="*/ f182 1 f122"/>
                <a:gd name="f244" fmla="*/ f183 1 f123"/>
                <a:gd name="f245" fmla="*/ f184 1 f122"/>
                <a:gd name="f246" fmla="*/ f185 1 f123"/>
                <a:gd name="f247" fmla="*/ f186 1 f122"/>
                <a:gd name="f248" fmla="*/ f187 1 f123"/>
                <a:gd name="f249" fmla="*/ f188 1 f122"/>
                <a:gd name="f250" fmla="*/ f189 1 f123"/>
                <a:gd name="f251" fmla="*/ f190 1 f122"/>
                <a:gd name="f252" fmla="*/ f191 1 f123"/>
                <a:gd name="f253" fmla="*/ f192 1 f122"/>
                <a:gd name="f254" fmla="*/ f193 1 f123"/>
                <a:gd name="f255" fmla="*/ f194 1 f122"/>
                <a:gd name="f256" fmla="*/ f195 1 f123"/>
                <a:gd name="f257" fmla="*/ f196 1 f122"/>
                <a:gd name="f258" fmla="*/ f197 1 f123"/>
                <a:gd name="f259" fmla="*/ f198 1 f122"/>
                <a:gd name="f260" fmla="*/ f199 1 f123"/>
                <a:gd name="f261" fmla="*/ f200 1 f122"/>
                <a:gd name="f262" fmla="*/ f201 1 f123"/>
                <a:gd name="f263" fmla="*/ f202 1 f122"/>
                <a:gd name="f264" fmla="*/ f203 1 f123"/>
                <a:gd name="f265" fmla="*/ f204 1 f122"/>
                <a:gd name="f266" fmla="*/ f205 1 f123"/>
                <a:gd name="f267" fmla="*/ f206 1 f122"/>
                <a:gd name="f268" fmla="*/ f207 1 f123"/>
                <a:gd name="f269" fmla="*/ f208 1 f122"/>
                <a:gd name="f270" fmla="*/ f209 1 f123"/>
                <a:gd name="f271" fmla="*/ f210 1 f122"/>
                <a:gd name="f272" fmla="*/ f211 1 f123"/>
                <a:gd name="f273" fmla="*/ f212 1 f122"/>
                <a:gd name="f274" fmla="*/ f213 1 f123"/>
                <a:gd name="f275" fmla="*/ f214 1 f122"/>
                <a:gd name="f276" fmla="*/ f215 1 f123"/>
                <a:gd name="f277" fmla="*/ f216 1 f122"/>
                <a:gd name="f278" fmla="*/ f217 1 f123"/>
                <a:gd name="f279" fmla="*/ f218 1 f122"/>
                <a:gd name="f280" fmla="*/ f219 1 f123"/>
                <a:gd name="f281" fmla="*/ f220 1 f122"/>
                <a:gd name="f282" fmla="*/ f221 1 f123"/>
                <a:gd name="f283" fmla="*/ f222 1 f122"/>
                <a:gd name="f284" fmla="*/ f223 1 f123"/>
                <a:gd name="f285" fmla="*/ f224 1 f122"/>
                <a:gd name="f286" fmla="*/ f225 1 f122"/>
                <a:gd name="f287" fmla="*/ f226 1 f123"/>
                <a:gd name="f288" fmla="*/ f227 1 f122"/>
                <a:gd name="f289" fmla="*/ f228 1 f123"/>
                <a:gd name="f290" fmla="*/ f229 1 f122"/>
                <a:gd name="f291" fmla="*/ f230 1 f122"/>
                <a:gd name="f292" fmla="*/ f231 1 f123"/>
                <a:gd name="f293" fmla="*/ f232 1 f122"/>
                <a:gd name="f294" fmla="*/ f233 1 f123"/>
                <a:gd name="f295" fmla="*/ f234 1 f122"/>
                <a:gd name="f296" fmla="*/ f235 1 f122"/>
                <a:gd name="f297" fmla="*/ f236 1 f123"/>
                <a:gd name="f298" fmla="*/ f237 1 f122"/>
                <a:gd name="f299" fmla="*/ f238 1 f123"/>
                <a:gd name="f300" fmla="*/ f239 f113 1"/>
                <a:gd name="f301" fmla="*/ f240 f113 1"/>
                <a:gd name="f302" fmla="*/ f242 f114 1"/>
                <a:gd name="f303" fmla="*/ f241 f114 1"/>
                <a:gd name="f304" fmla="*/ f243 f113 1"/>
                <a:gd name="f305" fmla="*/ f244 f114 1"/>
                <a:gd name="f306" fmla="*/ f245 f113 1"/>
                <a:gd name="f307" fmla="*/ f246 f114 1"/>
                <a:gd name="f308" fmla="*/ f247 f113 1"/>
                <a:gd name="f309" fmla="*/ f248 f114 1"/>
                <a:gd name="f310" fmla="*/ f249 f113 1"/>
                <a:gd name="f311" fmla="*/ f250 f114 1"/>
                <a:gd name="f312" fmla="*/ f251 f113 1"/>
                <a:gd name="f313" fmla="*/ f252 f114 1"/>
                <a:gd name="f314" fmla="*/ f253 f113 1"/>
                <a:gd name="f315" fmla="*/ f254 f114 1"/>
                <a:gd name="f316" fmla="*/ f255 f113 1"/>
                <a:gd name="f317" fmla="*/ f256 f114 1"/>
                <a:gd name="f318" fmla="*/ f257 f113 1"/>
                <a:gd name="f319" fmla="*/ f258 f114 1"/>
                <a:gd name="f320" fmla="*/ f259 f113 1"/>
                <a:gd name="f321" fmla="*/ f260 f114 1"/>
                <a:gd name="f322" fmla="*/ f261 f113 1"/>
                <a:gd name="f323" fmla="*/ f262 f114 1"/>
                <a:gd name="f324" fmla="*/ f263 f113 1"/>
                <a:gd name="f325" fmla="*/ f264 f114 1"/>
                <a:gd name="f326" fmla="*/ f265 f113 1"/>
                <a:gd name="f327" fmla="*/ f266 f114 1"/>
                <a:gd name="f328" fmla="*/ f267 f113 1"/>
                <a:gd name="f329" fmla="*/ f268 f114 1"/>
                <a:gd name="f330" fmla="*/ f269 f113 1"/>
                <a:gd name="f331" fmla="*/ f270 f114 1"/>
                <a:gd name="f332" fmla="*/ f271 f113 1"/>
                <a:gd name="f333" fmla="*/ f272 f114 1"/>
                <a:gd name="f334" fmla="*/ f273 f113 1"/>
                <a:gd name="f335" fmla="*/ f274 f114 1"/>
                <a:gd name="f336" fmla="*/ f275 f113 1"/>
                <a:gd name="f337" fmla="*/ f276 f114 1"/>
                <a:gd name="f338" fmla="*/ f277 f113 1"/>
                <a:gd name="f339" fmla="*/ f278 f114 1"/>
                <a:gd name="f340" fmla="*/ f279 f113 1"/>
                <a:gd name="f341" fmla="*/ f280 f114 1"/>
                <a:gd name="f342" fmla="*/ f281 f113 1"/>
                <a:gd name="f343" fmla="*/ f282 f114 1"/>
                <a:gd name="f344" fmla="*/ f283 f113 1"/>
                <a:gd name="f345" fmla="*/ f284 f114 1"/>
                <a:gd name="f346" fmla="*/ f285 f113 1"/>
                <a:gd name="f347" fmla="*/ f286 f113 1"/>
                <a:gd name="f348" fmla="*/ f287 f114 1"/>
                <a:gd name="f349" fmla="*/ f288 f113 1"/>
                <a:gd name="f350" fmla="*/ f289 f114 1"/>
                <a:gd name="f351" fmla="*/ f290 f113 1"/>
                <a:gd name="f352" fmla="*/ f291 f113 1"/>
                <a:gd name="f353" fmla="*/ f292 f114 1"/>
                <a:gd name="f354" fmla="*/ f293 f113 1"/>
                <a:gd name="f355" fmla="*/ f294 f114 1"/>
                <a:gd name="f356" fmla="*/ f295 f113 1"/>
                <a:gd name="f357" fmla="*/ f296 f113 1"/>
                <a:gd name="f358" fmla="*/ f297 f114 1"/>
                <a:gd name="f359" fmla="*/ f298 f113 1"/>
                <a:gd name="f360" fmla="*/ f299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1">
                  <a:pos x="f304" y="f305"/>
                </a:cxn>
                <a:cxn ang="f181">
                  <a:pos x="f306" y="f307"/>
                </a:cxn>
                <a:cxn ang="f181">
                  <a:pos x="f308" y="f309"/>
                </a:cxn>
                <a:cxn ang="f181">
                  <a:pos x="f310" y="f311"/>
                </a:cxn>
                <a:cxn ang="f181">
                  <a:pos x="f312" y="f313"/>
                </a:cxn>
                <a:cxn ang="f181">
                  <a:pos x="f314" y="f315"/>
                </a:cxn>
                <a:cxn ang="f181">
                  <a:pos x="f316" y="f317"/>
                </a:cxn>
                <a:cxn ang="f181">
                  <a:pos x="f318" y="f319"/>
                </a:cxn>
                <a:cxn ang="f181">
                  <a:pos x="f320" y="f321"/>
                </a:cxn>
                <a:cxn ang="f181">
                  <a:pos x="f322" y="f323"/>
                </a:cxn>
                <a:cxn ang="f181">
                  <a:pos x="f324" y="f325"/>
                </a:cxn>
                <a:cxn ang="f181">
                  <a:pos x="f326" y="f327"/>
                </a:cxn>
                <a:cxn ang="f181">
                  <a:pos x="f328" y="f329"/>
                </a:cxn>
                <a:cxn ang="f181">
                  <a:pos x="f330" y="f331"/>
                </a:cxn>
                <a:cxn ang="f181">
                  <a:pos x="f332" y="f333"/>
                </a:cxn>
                <a:cxn ang="f181">
                  <a:pos x="f334" y="f335"/>
                </a:cxn>
                <a:cxn ang="f181">
                  <a:pos x="f336" y="f337"/>
                </a:cxn>
                <a:cxn ang="f181">
                  <a:pos x="f338" y="f339"/>
                </a:cxn>
                <a:cxn ang="f181">
                  <a:pos x="f340" y="f341"/>
                </a:cxn>
                <a:cxn ang="f181">
                  <a:pos x="f342" y="f343"/>
                </a:cxn>
                <a:cxn ang="f181">
                  <a:pos x="f344" y="f345"/>
                </a:cxn>
                <a:cxn ang="f181">
                  <a:pos x="f346" y="f343"/>
                </a:cxn>
                <a:cxn ang="f181">
                  <a:pos x="f347" y="f348"/>
                </a:cxn>
                <a:cxn ang="f181">
                  <a:pos x="f349" y="f350"/>
                </a:cxn>
                <a:cxn ang="f181">
                  <a:pos x="f351" y="f311"/>
                </a:cxn>
                <a:cxn ang="f181">
                  <a:pos x="f344" y="f313"/>
                </a:cxn>
                <a:cxn ang="f181">
                  <a:pos x="f352" y="f353"/>
                </a:cxn>
                <a:cxn ang="f181">
                  <a:pos x="f354" y="f353"/>
                </a:cxn>
                <a:cxn ang="f181">
                  <a:pos x="f352" y="f355"/>
                </a:cxn>
                <a:cxn ang="f181">
                  <a:pos x="f356" y="f307"/>
                </a:cxn>
                <a:cxn ang="f181">
                  <a:pos x="f357" y="f358"/>
                </a:cxn>
                <a:cxn ang="f181">
                  <a:pos x="f359" y="f360"/>
                </a:cxn>
                <a:cxn ang="f181">
                  <a:pos x="f304" y="f305"/>
                </a:cxn>
              </a:cxnLst>
              <a:rect l="f300" t="f303" r="f301" b="f302"/>
              <a:pathLst>
                <a:path w="94" h="188">
                  <a:moveTo>
                    <a:pt x="f8" y="f9"/>
                  </a:moveTo>
                  <a:cubicBezTo>
                    <a:pt x="f10" y="f2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18"/>
                  </a:cubicBezTo>
                  <a:cubicBezTo>
                    <a:pt x="f17" y="f19"/>
                    <a:pt x="f20" y="f21"/>
                    <a:pt x="f22" y="f21"/>
                  </a:cubicBezTo>
                  <a:cubicBezTo>
                    <a:pt x="f23" y="f24"/>
                    <a:pt x="f23" y="f25"/>
                    <a:pt x="f26" y="f27"/>
                  </a:cubicBezTo>
                  <a:cubicBezTo>
                    <a:pt x="f28" y="f29"/>
                    <a:pt x="f20" y="f30"/>
                    <a:pt x="f31" y="f32"/>
                  </a:cubicBezTo>
                  <a:cubicBezTo>
                    <a:pt x="f26" y="f33"/>
                    <a:pt x="f31" y="f34"/>
                    <a:pt x="f28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0" y="f43"/>
                    <a:pt x="f44" y="f45"/>
                  </a:cubicBezTo>
                  <a:cubicBezTo>
                    <a:pt x="f44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5" y="f58"/>
                    <a:pt x="f53" y="f59"/>
                  </a:cubicBezTo>
                  <a:cubicBezTo>
                    <a:pt x="f5" y="f60"/>
                    <a:pt x="f61" y="f62"/>
                    <a:pt x="f63" y="f53"/>
                  </a:cubicBezTo>
                  <a:cubicBezTo>
                    <a:pt x="f38" y="f5"/>
                    <a:pt x="f64" y="f55"/>
                    <a:pt x="f65" y="f66"/>
                  </a:cubicBezTo>
                  <a:cubicBezTo>
                    <a:pt x="f67" y="f68"/>
                    <a:pt x="f67" y="f68"/>
                    <a:pt x="f67" y="f51"/>
                  </a:cubicBezTo>
                  <a:cubicBezTo>
                    <a:pt x="f67" y="f69"/>
                    <a:pt x="f65" y="f69"/>
                    <a:pt x="f62" y="f61"/>
                  </a:cubicBezTo>
                  <a:cubicBezTo>
                    <a:pt x="f70" y="f49"/>
                    <a:pt x="f38" y="f71"/>
                    <a:pt x="f72" y="f40"/>
                  </a:cubicBezTo>
                  <a:cubicBezTo>
                    <a:pt x="f42" y="f73"/>
                    <a:pt x="f74" y="f75"/>
                    <a:pt x="f69" y="f76"/>
                  </a:cubicBezTo>
                  <a:cubicBezTo>
                    <a:pt x="f61" y="f77"/>
                    <a:pt x="f70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6"/>
                    <a:pt x="f88" y="f84"/>
                    <a:pt x="f89" y="f37"/>
                  </a:cubicBezTo>
                  <a:cubicBezTo>
                    <a:pt x="f90" y="f39"/>
                    <a:pt x="f54" y="f80"/>
                    <a:pt x="f54" y="f86"/>
                  </a:cubicBezTo>
                  <a:cubicBezTo>
                    <a:pt x="f54" y="f91"/>
                    <a:pt x="f11" y="f33"/>
                    <a:pt x="f90" y="f92"/>
                  </a:cubicBezTo>
                  <a:cubicBezTo>
                    <a:pt x="f13" y="f93"/>
                    <a:pt x="f87" y="f94"/>
                    <a:pt x="f76" y="f95"/>
                  </a:cubicBezTo>
                  <a:cubicBezTo>
                    <a:pt x="f96" y="f97"/>
                    <a:pt x="f98" y="f99"/>
                    <a:pt x="f100" y="f21"/>
                  </a:cubicBezTo>
                  <a:cubicBezTo>
                    <a:pt x="f59" y="f101"/>
                    <a:pt x="f56" y="f24"/>
                    <a:pt x="f89" y="f27"/>
                  </a:cubicBezTo>
                  <a:cubicBezTo>
                    <a:pt x="f11" y="f102"/>
                    <a:pt x="f11" y="f29"/>
                    <a:pt x="f77" y="f103"/>
                  </a:cubicBezTo>
                  <a:cubicBezTo>
                    <a:pt x="f52" y="f103"/>
                    <a:pt x="f104" y="f103"/>
                    <a:pt x="f105" y="f103"/>
                  </a:cubicBezTo>
                  <a:cubicBezTo>
                    <a:pt x="f6" y="f106"/>
                    <a:pt x="f104" y="f102"/>
                    <a:pt x="f77" y="f107"/>
                  </a:cubicBezTo>
                  <a:cubicBezTo>
                    <a:pt x="f77" y="f19"/>
                    <a:pt x="f10" y="f101"/>
                    <a:pt x="f10" y="f12"/>
                  </a:cubicBezTo>
                  <a:cubicBezTo>
                    <a:pt x="f77" y="f2"/>
                    <a:pt x="f52" y="f108"/>
                    <a:pt x="f104" y="f109"/>
                  </a:cubicBezTo>
                  <a:cubicBezTo>
                    <a:pt x="f52" y="f110"/>
                    <a:pt x="f77" y="f7"/>
                    <a:pt x="f111" y="f7"/>
                  </a:cubicBezTo>
                  <a:cubicBezTo>
                    <a:pt x="f111" y="f7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7D3A1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B0C96AA-C819-AD3E-A74A-DE03242D2BC5}"/>
                </a:ext>
              </a:extLst>
            </p:cNvPr>
            <p:cNvSpPr/>
            <p:nvPr/>
          </p:nvSpPr>
          <p:spPr>
            <a:xfrm>
              <a:off x="10398127" y="3090864"/>
              <a:ext cx="1470026" cy="3289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"/>
                <a:gd name="f7" fmla="val 264"/>
                <a:gd name="f8" fmla="val 248"/>
                <a:gd name="f9" fmla="val 249"/>
                <a:gd name="f10" fmla="val 117"/>
                <a:gd name="f11" fmla="val 250"/>
                <a:gd name="f12" fmla="val 100"/>
                <a:gd name="f13" fmla="val 243"/>
                <a:gd name="f14" fmla="val 83"/>
                <a:gd name="f15" fmla="val 237"/>
                <a:gd name="f16" fmla="val 66"/>
                <a:gd name="f17" fmla="val 230"/>
                <a:gd name="f18" fmla="val 61"/>
                <a:gd name="f19" fmla="val 228"/>
                <a:gd name="f20" fmla="val 58"/>
                <a:gd name="f21" fmla="val 229"/>
                <a:gd name="f22" fmla="val 54"/>
                <a:gd name="f23" fmla="val 232"/>
                <a:gd name="f24" fmla="val 42"/>
                <a:gd name="f25" fmla="val 240"/>
                <a:gd name="f26" fmla="val 35"/>
                <a:gd name="f27" fmla="val 251"/>
                <a:gd name="f28" fmla="val 29"/>
                <a:gd name="f29" fmla="val 263"/>
                <a:gd name="f30" fmla="val 28"/>
                <a:gd name="f31" fmla="val 27"/>
                <a:gd name="f32" fmla="val 262"/>
                <a:gd name="f33" fmla="val 33"/>
                <a:gd name="f34" fmla="val 41"/>
                <a:gd name="f35" fmla="val 235"/>
                <a:gd name="f36" fmla="val 55"/>
                <a:gd name="f37" fmla="val 59"/>
                <a:gd name="f38" fmla="val 226"/>
                <a:gd name="f39" fmla="val 60"/>
                <a:gd name="f40" fmla="val 223"/>
                <a:gd name="f41" fmla="val 219"/>
                <a:gd name="f42" fmla="val 191"/>
                <a:gd name="f43" fmla="val 164"/>
                <a:gd name="f44" fmla="val 136"/>
                <a:gd name="f45" fmla="val 107"/>
                <a:gd name="f46" fmla="val 52"/>
                <a:gd name="f47" fmla="val 78"/>
                <a:gd name="f48" fmla="val 46"/>
                <a:gd name="f49" fmla="val 49"/>
                <a:gd name="f50" fmla="val 44"/>
                <a:gd name="f51" fmla="val 39"/>
                <a:gd name="f52" fmla="val 30"/>
                <a:gd name="f53" fmla="val 20"/>
                <a:gd name="f54" fmla="val 4"/>
                <a:gd name="f55" fmla="val 14"/>
                <a:gd name="f56" fmla="val 1"/>
                <a:gd name="f57" fmla="val 3"/>
                <a:gd name="f58" fmla="val 7"/>
                <a:gd name="f59" fmla="val 2"/>
                <a:gd name="f60" fmla="val 8"/>
                <a:gd name="f61" fmla="val 6"/>
                <a:gd name="f62" fmla="val 5"/>
                <a:gd name="f63" fmla="val 10"/>
                <a:gd name="f64" fmla="val 36"/>
                <a:gd name="f65" fmla="val 22"/>
                <a:gd name="f66" fmla="val 51"/>
                <a:gd name="f67" fmla="val 72"/>
                <a:gd name="f68" fmla="val 57"/>
                <a:gd name="f69" fmla="val 97"/>
                <a:gd name="f70" fmla="val 132"/>
                <a:gd name="f71" fmla="val 64"/>
                <a:gd name="f72" fmla="val 168"/>
                <a:gd name="f73" fmla="val 204"/>
                <a:gd name="f74" fmla="val 210"/>
                <a:gd name="f75" fmla="val 217"/>
                <a:gd name="f76" fmla="val 62"/>
                <a:gd name="f77" fmla="val 225"/>
                <a:gd name="f78" fmla="val 77"/>
                <a:gd name="f79" fmla="val 222"/>
                <a:gd name="f80" fmla="val 91"/>
                <a:gd name="f81" fmla="val 218"/>
                <a:gd name="f82" fmla="val 106"/>
                <a:gd name="f83" fmla="val 215"/>
                <a:gd name="f84" fmla="val 95"/>
                <a:gd name="f85" fmla="val 224"/>
                <a:gd name="f86" fmla="val 82"/>
                <a:gd name="f87" fmla="val 69"/>
                <a:gd name="f88" fmla="val 227"/>
                <a:gd name="f89" fmla="val 75"/>
                <a:gd name="f90" fmla="val 89"/>
                <a:gd name="f91" fmla="val 234"/>
                <a:gd name="f92" fmla="val 101"/>
                <a:gd name="f93" fmla="val 238"/>
                <a:gd name="f94" fmla="val 112"/>
                <a:gd name="f95" fmla="val 115"/>
                <a:gd name="f96" fmla="val 244"/>
                <a:gd name="f97" fmla="+- 0 0 -90"/>
                <a:gd name="f98" fmla="*/ f3 1 118"/>
                <a:gd name="f99" fmla="*/ f4 1 264"/>
                <a:gd name="f100" fmla="val f5"/>
                <a:gd name="f101" fmla="val f6"/>
                <a:gd name="f102" fmla="val f7"/>
                <a:gd name="f103" fmla="*/ f97 f0 1"/>
                <a:gd name="f104" fmla="+- f102 0 f100"/>
                <a:gd name="f105" fmla="+- f101 0 f100"/>
                <a:gd name="f106" fmla="*/ f103 1 f2"/>
                <a:gd name="f107" fmla="*/ f105 1 118"/>
                <a:gd name="f108" fmla="*/ f104 1 264"/>
                <a:gd name="f109" fmla="*/ 118 f105 1"/>
                <a:gd name="f110" fmla="*/ 248 f104 1"/>
                <a:gd name="f111" fmla="*/ 117 f105 1"/>
                <a:gd name="f112" fmla="*/ 250 f104 1"/>
                <a:gd name="f113" fmla="*/ 66 f105 1"/>
                <a:gd name="f114" fmla="*/ 230 f104 1"/>
                <a:gd name="f115" fmla="*/ 54 f105 1"/>
                <a:gd name="f116" fmla="*/ 232 f104 1"/>
                <a:gd name="f117" fmla="*/ 29 f105 1"/>
                <a:gd name="f118" fmla="*/ 264 f104 1"/>
                <a:gd name="f119" fmla="*/ 27 f105 1"/>
                <a:gd name="f120" fmla="*/ 262 f104 1"/>
                <a:gd name="f121" fmla="*/ 55 f105 1"/>
                <a:gd name="f122" fmla="*/ 228 f104 1"/>
                <a:gd name="f123" fmla="*/ 60 f105 1"/>
                <a:gd name="f124" fmla="*/ 219 f104 1"/>
                <a:gd name="f125" fmla="*/ 58 f105 1"/>
                <a:gd name="f126" fmla="*/ 136 f104 1"/>
                <a:gd name="f127" fmla="*/ 46 f105 1"/>
                <a:gd name="f128" fmla="*/ 49 f104 1"/>
                <a:gd name="f129" fmla="*/ 39 f105 1"/>
                <a:gd name="f130" fmla="*/ 20 f104 1"/>
                <a:gd name="f131" fmla="*/ 3 f105 1"/>
                <a:gd name="f132" fmla="*/ 7 f104 1"/>
                <a:gd name="f133" fmla="*/ 0 f105 1"/>
                <a:gd name="f134" fmla="*/ 8 f104 1"/>
                <a:gd name="f135" fmla="*/ 5 f104 1"/>
                <a:gd name="f136" fmla="*/ 10 f105 1"/>
                <a:gd name="f137" fmla="*/ 2 f104 1"/>
                <a:gd name="f138" fmla="*/ 42 f105 1"/>
                <a:gd name="f139" fmla="*/ 22 f104 1"/>
                <a:gd name="f140" fmla="*/ 57 f105 1"/>
                <a:gd name="f141" fmla="*/ 97 f104 1"/>
                <a:gd name="f142" fmla="*/ 64 f105 1"/>
                <a:gd name="f143" fmla="*/ 204 f104 1"/>
                <a:gd name="f144" fmla="*/ 62 f105 1"/>
                <a:gd name="f145" fmla="*/ 225 f104 1"/>
                <a:gd name="f146" fmla="*/ 106 f105 1"/>
                <a:gd name="f147" fmla="*/ 215 f104 1"/>
                <a:gd name="f148" fmla="*/ 107 f105 1"/>
                <a:gd name="f149" fmla="*/ 69 f105 1"/>
                <a:gd name="f150" fmla="*/ 78 f105 1"/>
                <a:gd name="f151" fmla="*/ 229 f104 1"/>
                <a:gd name="f152" fmla="*/ 112 f105 1"/>
                <a:gd name="f153" fmla="*/ 243 f104 1"/>
                <a:gd name="f154" fmla="+- f106 0 f1"/>
                <a:gd name="f155" fmla="*/ f109 1 118"/>
                <a:gd name="f156" fmla="*/ f110 1 264"/>
                <a:gd name="f157" fmla="*/ f111 1 118"/>
                <a:gd name="f158" fmla="*/ f112 1 264"/>
                <a:gd name="f159" fmla="*/ f113 1 118"/>
                <a:gd name="f160" fmla="*/ f114 1 264"/>
                <a:gd name="f161" fmla="*/ f115 1 118"/>
                <a:gd name="f162" fmla="*/ f116 1 264"/>
                <a:gd name="f163" fmla="*/ f117 1 118"/>
                <a:gd name="f164" fmla="*/ f118 1 264"/>
                <a:gd name="f165" fmla="*/ f119 1 118"/>
                <a:gd name="f166" fmla="*/ f120 1 264"/>
                <a:gd name="f167" fmla="*/ f121 1 118"/>
                <a:gd name="f168" fmla="*/ f122 1 264"/>
                <a:gd name="f169" fmla="*/ f123 1 118"/>
                <a:gd name="f170" fmla="*/ f124 1 264"/>
                <a:gd name="f171" fmla="*/ f125 1 118"/>
                <a:gd name="f172" fmla="*/ f126 1 264"/>
                <a:gd name="f173" fmla="*/ f127 1 118"/>
                <a:gd name="f174" fmla="*/ f128 1 264"/>
                <a:gd name="f175" fmla="*/ f129 1 118"/>
                <a:gd name="f176" fmla="*/ f130 1 264"/>
                <a:gd name="f177" fmla="*/ f131 1 118"/>
                <a:gd name="f178" fmla="*/ f132 1 264"/>
                <a:gd name="f179" fmla="*/ f133 1 118"/>
                <a:gd name="f180" fmla="*/ f134 1 264"/>
                <a:gd name="f181" fmla="*/ f135 1 264"/>
                <a:gd name="f182" fmla="*/ f136 1 118"/>
                <a:gd name="f183" fmla="*/ f137 1 264"/>
                <a:gd name="f184" fmla="*/ f138 1 118"/>
                <a:gd name="f185" fmla="*/ f139 1 264"/>
                <a:gd name="f186" fmla="*/ f140 1 118"/>
                <a:gd name="f187" fmla="*/ f141 1 264"/>
                <a:gd name="f188" fmla="*/ f142 1 118"/>
                <a:gd name="f189" fmla="*/ f143 1 264"/>
                <a:gd name="f190" fmla="*/ f144 1 118"/>
                <a:gd name="f191" fmla="*/ f145 1 264"/>
                <a:gd name="f192" fmla="*/ f146 1 118"/>
                <a:gd name="f193" fmla="*/ f147 1 264"/>
                <a:gd name="f194" fmla="*/ f148 1 118"/>
                <a:gd name="f195" fmla="*/ f149 1 118"/>
                <a:gd name="f196" fmla="*/ f150 1 118"/>
                <a:gd name="f197" fmla="*/ f151 1 264"/>
                <a:gd name="f198" fmla="*/ f152 1 118"/>
                <a:gd name="f199" fmla="*/ f153 1 264"/>
                <a:gd name="f200" fmla="*/ 0 1 f107"/>
                <a:gd name="f201" fmla="*/ f101 1 f107"/>
                <a:gd name="f202" fmla="*/ 0 1 f108"/>
                <a:gd name="f203" fmla="*/ f102 1 f108"/>
                <a:gd name="f204" fmla="*/ f155 1 f107"/>
                <a:gd name="f205" fmla="*/ f156 1 f108"/>
                <a:gd name="f206" fmla="*/ f157 1 f107"/>
                <a:gd name="f207" fmla="*/ f158 1 f108"/>
                <a:gd name="f208" fmla="*/ f159 1 f107"/>
                <a:gd name="f209" fmla="*/ f160 1 f108"/>
                <a:gd name="f210" fmla="*/ f161 1 f107"/>
                <a:gd name="f211" fmla="*/ f162 1 f108"/>
                <a:gd name="f212" fmla="*/ f163 1 f107"/>
                <a:gd name="f213" fmla="*/ f164 1 f108"/>
                <a:gd name="f214" fmla="*/ f165 1 f107"/>
                <a:gd name="f215" fmla="*/ f166 1 f108"/>
                <a:gd name="f216" fmla="*/ f167 1 f107"/>
                <a:gd name="f217" fmla="*/ f168 1 f108"/>
                <a:gd name="f218" fmla="*/ f169 1 f107"/>
                <a:gd name="f219" fmla="*/ f170 1 f108"/>
                <a:gd name="f220" fmla="*/ f171 1 f107"/>
                <a:gd name="f221" fmla="*/ f172 1 f108"/>
                <a:gd name="f222" fmla="*/ f173 1 f107"/>
                <a:gd name="f223" fmla="*/ f174 1 f108"/>
                <a:gd name="f224" fmla="*/ f175 1 f107"/>
                <a:gd name="f225" fmla="*/ f176 1 f108"/>
                <a:gd name="f226" fmla="*/ f177 1 f107"/>
                <a:gd name="f227" fmla="*/ f178 1 f108"/>
                <a:gd name="f228" fmla="*/ f179 1 f107"/>
                <a:gd name="f229" fmla="*/ f180 1 f108"/>
                <a:gd name="f230" fmla="*/ f181 1 f108"/>
                <a:gd name="f231" fmla="*/ f182 1 f107"/>
                <a:gd name="f232" fmla="*/ f183 1 f108"/>
                <a:gd name="f233" fmla="*/ f184 1 f107"/>
                <a:gd name="f234" fmla="*/ f185 1 f108"/>
                <a:gd name="f235" fmla="*/ f186 1 f107"/>
                <a:gd name="f236" fmla="*/ f187 1 f108"/>
                <a:gd name="f237" fmla="*/ f188 1 f107"/>
                <a:gd name="f238" fmla="*/ f189 1 f108"/>
                <a:gd name="f239" fmla="*/ f190 1 f107"/>
                <a:gd name="f240" fmla="*/ f191 1 f108"/>
                <a:gd name="f241" fmla="*/ f192 1 f107"/>
                <a:gd name="f242" fmla="*/ f193 1 f108"/>
                <a:gd name="f243" fmla="*/ f194 1 f107"/>
                <a:gd name="f244" fmla="*/ f195 1 f107"/>
                <a:gd name="f245" fmla="*/ f196 1 f107"/>
                <a:gd name="f246" fmla="*/ f197 1 f108"/>
                <a:gd name="f247" fmla="*/ f198 1 f107"/>
                <a:gd name="f248" fmla="*/ f199 1 f108"/>
                <a:gd name="f249" fmla="*/ f200 f98 1"/>
                <a:gd name="f250" fmla="*/ f201 f98 1"/>
                <a:gd name="f251" fmla="*/ f203 f99 1"/>
                <a:gd name="f252" fmla="*/ f202 f99 1"/>
                <a:gd name="f253" fmla="*/ f204 f98 1"/>
                <a:gd name="f254" fmla="*/ f205 f99 1"/>
                <a:gd name="f255" fmla="*/ f206 f98 1"/>
                <a:gd name="f256" fmla="*/ f207 f99 1"/>
                <a:gd name="f257" fmla="*/ f208 f98 1"/>
                <a:gd name="f258" fmla="*/ f209 f99 1"/>
                <a:gd name="f259" fmla="*/ f210 f98 1"/>
                <a:gd name="f260" fmla="*/ f211 f99 1"/>
                <a:gd name="f261" fmla="*/ f212 f98 1"/>
                <a:gd name="f262" fmla="*/ f213 f99 1"/>
                <a:gd name="f263" fmla="*/ f214 f98 1"/>
                <a:gd name="f264" fmla="*/ f215 f99 1"/>
                <a:gd name="f265" fmla="*/ f216 f98 1"/>
                <a:gd name="f266" fmla="*/ f217 f99 1"/>
                <a:gd name="f267" fmla="*/ f218 f98 1"/>
                <a:gd name="f268" fmla="*/ f219 f99 1"/>
                <a:gd name="f269" fmla="*/ f220 f98 1"/>
                <a:gd name="f270" fmla="*/ f221 f99 1"/>
                <a:gd name="f271" fmla="*/ f222 f98 1"/>
                <a:gd name="f272" fmla="*/ f223 f99 1"/>
                <a:gd name="f273" fmla="*/ f224 f98 1"/>
                <a:gd name="f274" fmla="*/ f225 f99 1"/>
                <a:gd name="f275" fmla="*/ f226 f98 1"/>
                <a:gd name="f276" fmla="*/ f227 f99 1"/>
                <a:gd name="f277" fmla="*/ f228 f98 1"/>
                <a:gd name="f278" fmla="*/ f229 f99 1"/>
                <a:gd name="f279" fmla="*/ f230 f99 1"/>
                <a:gd name="f280" fmla="*/ f231 f98 1"/>
                <a:gd name="f281" fmla="*/ f232 f99 1"/>
                <a:gd name="f282" fmla="*/ f233 f98 1"/>
                <a:gd name="f283" fmla="*/ f234 f99 1"/>
                <a:gd name="f284" fmla="*/ f235 f98 1"/>
                <a:gd name="f285" fmla="*/ f236 f99 1"/>
                <a:gd name="f286" fmla="*/ f237 f98 1"/>
                <a:gd name="f287" fmla="*/ f238 f99 1"/>
                <a:gd name="f288" fmla="*/ f239 f98 1"/>
                <a:gd name="f289" fmla="*/ f240 f99 1"/>
                <a:gd name="f290" fmla="*/ f241 f98 1"/>
                <a:gd name="f291" fmla="*/ f242 f99 1"/>
                <a:gd name="f292" fmla="*/ f243 f98 1"/>
                <a:gd name="f293" fmla="*/ f244 f98 1"/>
                <a:gd name="f294" fmla="*/ f245 f98 1"/>
                <a:gd name="f295" fmla="*/ f246 f99 1"/>
                <a:gd name="f296" fmla="*/ f247 f98 1"/>
                <a:gd name="f297" fmla="*/ f248 f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4">
                  <a:pos x="f253" y="f254"/>
                </a:cxn>
                <a:cxn ang="f154">
                  <a:pos x="f255" y="f256"/>
                </a:cxn>
                <a:cxn ang="f154">
                  <a:pos x="f257" y="f258"/>
                </a:cxn>
                <a:cxn ang="f154">
                  <a:pos x="f259" y="f260"/>
                </a:cxn>
                <a:cxn ang="f154">
                  <a:pos x="f261" y="f262"/>
                </a:cxn>
                <a:cxn ang="f154">
                  <a:pos x="f263" y="f264"/>
                </a:cxn>
                <a:cxn ang="f154">
                  <a:pos x="f265" y="f266"/>
                </a:cxn>
                <a:cxn ang="f154">
                  <a:pos x="f267" y="f268"/>
                </a:cxn>
                <a:cxn ang="f154">
                  <a:pos x="f269" y="f270"/>
                </a:cxn>
                <a:cxn ang="f154">
                  <a:pos x="f271" y="f272"/>
                </a:cxn>
                <a:cxn ang="f154">
                  <a:pos x="f273" y="f274"/>
                </a:cxn>
                <a:cxn ang="f154">
                  <a:pos x="f275" y="f276"/>
                </a:cxn>
                <a:cxn ang="f154">
                  <a:pos x="f277" y="f278"/>
                </a:cxn>
                <a:cxn ang="f154">
                  <a:pos x="f277" y="f279"/>
                </a:cxn>
                <a:cxn ang="f154">
                  <a:pos x="f280" y="f281"/>
                </a:cxn>
                <a:cxn ang="f154">
                  <a:pos x="f282" y="f283"/>
                </a:cxn>
                <a:cxn ang="f154">
                  <a:pos x="f284" y="f285"/>
                </a:cxn>
                <a:cxn ang="f154">
                  <a:pos x="f286" y="f287"/>
                </a:cxn>
                <a:cxn ang="f154">
                  <a:pos x="f288" y="f289"/>
                </a:cxn>
                <a:cxn ang="f154">
                  <a:pos x="f290" y="f291"/>
                </a:cxn>
                <a:cxn ang="f154">
                  <a:pos x="f292" y="f268"/>
                </a:cxn>
                <a:cxn ang="f154">
                  <a:pos x="f293" y="f266"/>
                </a:cxn>
                <a:cxn ang="f154">
                  <a:pos x="f294" y="f295"/>
                </a:cxn>
                <a:cxn ang="f154">
                  <a:pos x="f296" y="f297"/>
                </a:cxn>
                <a:cxn ang="f154">
                  <a:pos x="f253" y="f254"/>
                </a:cxn>
              </a:cxnLst>
              <a:rect l="f249" t="f252" r="f250" b="f251"/>
              <a:pathLst>
                <a:path w="118" h="264">
                  <a:moveTo>
                    <a:pt x="f6" y="f8"/>
                  </a:moveTo>
                  <a:cubicBezTo>
                    <a:pt x="f6" y="f9"/>
                    <a:pt x="f10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7"/>
                  </a:cubicBezTo>
                  <a:cubicBezTo>
                    <a:pt x="f28" y="f29"/>
                    <a:pt x="f30" y="f29"/>
                    <a:pt x="f31" y="f32"/>
                  </a:cubicBezTo>
                  <a:cubicBezTo>
                    <a:pt x="f33" y="f8"/>
                    <a:pt x="f34" y="f35"/>
                    <a:pt x="f36" y="f19"/>
                  </a:cubicBezTo>
                  <a:cubicBezTo>
                    <a:pt x="f37" y="f38"/>
                    <a:pt x="f39" y="f40"/>
                    <a:pt x="f39" y="f41"/>
                  </a:cubicBezTo>
                  <a:cubicBezTo>
                    <a:pt x="f18" y="f42"/>
                    <a:pt x="f39" y="f43"/>
                    <a:pt x="f20" y="f44"/>
                  </a:cubicBezTo>
                  <a:cubicBezTo>
                    <a:pt x="f36" y="f45"/>
                    <a:pt x="f46" y="f47"/>
                    <a:pt x="f48" y="f49"/>
                  </a:cubicBezTo>
                  <a:cubicBezTo>
                    <a:pt x="f50" y="f51"/>
                    <a:pt x="f24" y="f52"/>
                    <a:pt x="f51" y="f53"/>
                  </a:cubicBezTo>
                  <a:cubicBezTo>
                    <a:pt x="f33" y="f54"/>
                    <a:pt x="f55" y="f56"/>
                    <a:pt x="f57" y="f58"/>
                  </a:cubicBezTo>
                  <a:cubicBezTo>
                    <a:pt x="f59" y="f58"/>
                    <a:pt x="f56" y="f60"/>
                    <a:pt x="f5" y="f60"/>
                  </a:cubicBezTo>
                  <a:cubicBezTo>
                    <a:pt x="f5" y="f58"/>
                    <a:pt x="f5" y="f61"/>
                    <a:pt x="f5" y="f62"/>
                  </a:cubicBezTo>
                  <a:cubicBezTo>
                    <a:pt x="f57" y="f54"/>
                    <a:pt x="f58" y="f59"/>
                    <a:pt x="f63" y="f59"/>
                  </a:cubicBezTo>
                  <a:cubicBezTo>
                    <a:pt x="f31" y="f5"/>
                    <a:pt x="f64" y="f61"/>
                    <a:pt x="f24" y="f65"/>
                  </a:cubicBezTo>
                  <a:cubicBezTo>
                    <a:pt x="f66" y="f48"/>
                    <a:pt x="f22" y="f67"/>
                    <a:pt x="f68" y="f69"/>
                  </a:cubicBezTo>
                  <a:cubicBezTo>
                    <a:pt x="f18" y="f70"/>
                    <a:pt x="f71" y="f72"/>
                    <a:pt x="f71" y="f73"/>
                  </a:cubicBezTo>
                  <a:cubicBezTo>
                    <a:pt x="f71" y="f74"/>
                    <a:pt x="f71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2" y="f75"/>
                    <a:pt x="f45" y="f81"/>
                    <a:pt x="f45" y="f41"/>
                  </a:cubicBezTo>
                  <a:cubicBezTo>
                    <a:pt x="f84" y="f85"/>
                    <a:pt x="f86" y="f38"/>
                    <a:pt x="f87" y="f19"/>
                  </a:cubicBezTo>
                  <a:cubicBezTo>
                    <a:pt x="f67" y="f88"/>
                    <a:pt x="f89" y="f19"/>
                    <a:pt x="f47" y="f21"/>
                  </a:cubicBezTo>
                  <a:cubicBezTo>
                    <a:pt x="f90" y="f91"/>
                    <a:pt x="f92" y="f93"/>
                    <a:pt x="f94" y="f13"/>
                  </a:cubicBezTo>
                  <a:cubicBezTo>
                    <a:pt x="f95" y="f96"/>
                    <a:pt x="f6" y="f96"/>
                    <a:pt x="f6" y="f8"/>
                  </a:cubicBezTo>
                  <a:close/>
                </a:path>
              </a:pathLst>
            </a:custGeom>
            <a:solidFill>
              <a:srgbClr val="8A451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ECD5ABF-EA18-4372-FAEB-D884A5A51D68}"/>
                </a:ext>
              </a:extLst>
            </p:cNvPr>
            <p:cNvSpPr/>
            <p:nvPr/>
          </p:nvSpPr>
          <p:spPr>
            <a:xfrm>
              <a:off x="11842751" y="7251704"/>
              <a:ext cx="449263" cy="11080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89"/>
                <a:gd name="f8" fmla="val 29"/>
                <a:gd name="f9" fmla="val 2"/>
                <a:gd name="f10" fmla="val 34"/>
                <a:gd name="f11" fmla="val 1"/>
                <a:gd name="f12" fmla="val 8"/>
                <a:gd name="f13" fmla="val 32"/>
                <a:gd name="f14" fmla="val 23"/>
                <a:gd name="f15" fmla="val 56"/>
                <a:gd name="f16" fmla="val 18"/>
                <a:gd name="f17" fmla="val 80"/>
                <a:gd name="f18" fmla="val 17"/>
                <a:gd name="f19" fmla="val 85"/>
                <a:gd name="f20" fmla="val 15"/>
                <a:gd name="f21" fmla="val 88"/>
                <a:gd name="f22" fmla="val 10"/>
                <a:gd name="f23" fmla="val 86"/>
                <a:gd name="f24" fmla="val 82"/>
                <a:gd name="f25" fmla="val 5"/>
                <a:gd name="f26" fmla="val 76"/>
                <a:gd name="f27" fmla="val 9"/>
                <a:gd name="f28" fmla="val 71"/>
                <a:gd name="f29" fmla="val 65"/>
                <a:gd name="f30" fmla="val 59"/>
                <a:gd name="f31" fmla="val 41"/>
                <a:gd name="f32" fmla="val 16"/>
                <a:gd name="f33" fmla="val 6"/>
                <a:gd name="f34" fmla="val 24"/>
                <a:gd name="f35" fmla="val 3"/>
                <a:gd name="f36" fmla="val 25"/>
                <a:gd name="f37" fmla="+- 0 0 -90"/>
                <a:gd name="f38" fmla="*/ f3 1 36"/>
                <a:gd name="f39" fmla="*/ f4 1 89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36"/>
                <a:gd name="f48" fmla="*/ f44 1 89"/>
                <a:gd name="f49" fmla="*/ 29 f45 1"/>
                <a:gd name="f50" fmla="*/ 2 f44 1"/>
                <a:gd name="f51" fmla="*/ 34 f45 1"/>
                <a:gd name="f52" fmla="*/ 8 f44 1"/>
                <a:gd name="f53" fmla="*/ 18 f45 1"/>
                <a:gd name="f54" fmla="*/ 80 f44 1"/>
                <a:gd name="f55" fmla="*/ 10 f45 1"/>
                <a:gd name="f56" fmla="*/ 89 f44 1"/>
                <a:gd name="f57" fmla="*/ 5 f45 1"/>
                <a:gd name="f58" fmla="*/ 76 f44 1"/>
                <a:gd name="f59" fmla="*/ 59 f44 1"/>
                <a:gd name="f60" fmla="*/ 23 f45 1"/>
                <a:gd name="f61" fmla="*/ 6 f44 1"/>
                <a:gd name="f62" fmla="+- f46 0 f1"/>
                <a:gd name="f63" fmla="*/ f49 1 36"/>
                <a:gd name="f64" fmla="*/ f50 1 89"/>
                <a:gd name="f65" fmla="*/ f51 1 36"/>
                <a:gd name="f66" fmla="*/ f52 1 89"/>
                <a:gd name="f67" fmla="*/ f53 1 36"/>
                <a:gd name="f68" fmla="*/ f54 1 89"/>
                <a:gd name="f69" fmla="*/ f55 1 36"/>
                <a:gd name="f70" fmla="*/ f56 1 89"/>
                <a:gd name="f71" fmla="*/ f57 1 36"/>
                <a:gd name="f72" fmla="*/ f58 1 89"/>
                <a:gd name="f73" fmla="*/ f59 1 89"/>
                <a:gd name="f74" fmla="*/ f60 1 36"/>
                <a:gd name="f75" fmla="*/ f61 1 89"/>
                <a:gd name="f76" fmla="*/ 0 1 f47"/>
                <a:gd name="f77" fmla="*/ f41 1 f47"/>
                <a:gd name="f78" fmla="*/ 0 1 f48"/>
                <a:gd name="f79" fmla="*/ f42 1 f48"/>
                <a:gd name="f80" fmla="*/ f63 1 f47"/>
                <a:gd name="f81" fmla="*/ f64 1 f48"/>
                <a:gd name="f82" fmla="*/ f65 1 f47"/>
                <a:gd name="f83" fmla="*/ f66 1 f48"/>
                <a:gd name="f84" fmla="*/ f67 1 f47"/>
                <a:gd name="f85" fmla="*/ f68 1 f48"/>
                <a:gd name="f86" fmla="*/ f69 1 f47"/>
                <a:gd name="f87" fmla="*/ f70 1 f48"/>
                <a:gd name="f88" fmla="*/ f71 1 f47"/>
                <a:gd name="f89" fmla="*/ f72 1 f48"/>
                <a:gd name="f90" fmla="*/ f73 1 f48"/>
                <a:gd name="f91" fmla="*/ f74 1 f47"/>
                <a:gd name="f92" fmla="*/ f75 1 f48"/>
                <a:gd name="f93" fmla="*/ f76 f38 1"/>
                <a:gd name="f94" fmla="*/ f77 f38 1"/>
                <a:gd name="f95" fmla="*/ f79 f39 1"/>
                <a:gd name="f96" fmla="*/ f78 f39 1"/>
                <a:gd name="f97" fmla="*/ f80 f38 1"/>
                <a:gd name="f98" fmla="*/ f81 f39 1"/>
                <a:gd name="f99" fmla="*/ f82 f38 1"/>
                <a:gd name="f100" fmla="*/ f83 f39 1"/>
                <a:gd name="f101" fmla="*/ f84 f38 1"/>
                <a:gd name="f102" fmla="*/ f85 f39 1"/>
                <a:gd name="f103" fmla="*/ f86 f38 1"/>
                <a:gd name="f104" fmla="*/ f87 f39 1"/>
                <a:gd name="f105" fmla="*/ f88 f38 1"/>
                <a:gd name="f106" fmla="*/ f89 f39 1"/>
                <a:gd name="f107" fmla="*/ f90 f39 1"/>
                <a:gd name="f108" fmla="*/ f91 f38 1"/>
                <a:gd name="f109" fmla="*/ f92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103" y="f107"/>
                </a:cxn>
                <a:cxn ang="f62">
                  <a:pos x="f108" y="f109"/>
                </a:cxn>
                <a:cxn ang="f62">
                  <a:pos x="f97" y="f98"/>
                </a:cxn>
              </a:cxnLst>
              <a:rect l="f93" t="f96" r="f94" b="f95"/>
              <a:pathLst>
                <a:path w="36" h="89">
                  <a:moveTo>
                    <a:pt x="f8" y="f9"/>
                  </a:moveTo>
                  <a:cubicBezTo>
                    <a:pt x="f10" y="f11"/>
                    <a:pt x="f6" y="f9"/>
                    <a:pt x="f10" y="f12"/>
                  </a:cubicBezTo>
                  <a:cubicBezTo>
                    <a:pt x="f8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7"/>
                  </a:cubicBezTo>
                  <a:cubicBezTo>
                    <a:pt x="f9" y="f23"/>
                    <a:pt x="f5" y="f24"/>
                    <a:pt x="f25" y="f26"/>
                  </a:cubicBezTo>
                  <a:cubicBezTo>
                    <a:pt x="f27" y="f28"/>
                    <a:pt x="f27" y="f29"/>
                    <a:pt x="f22" y="f30"/>
                  </a:cubicBezTo>
                  <a:cubicBezTo>
                    <a:pt x="f22" y="f31"/>
                    <a:pt x="f32" y="f14"/>
                    <a:pt x="f14" y="f33"/>
                  </a:cubicBezTo>
                  <a:cubicBezTo>
                    <a:pt x="f34" y="f35"/>
                    <a:pt x="f36" y="f5"/>
                    <a:pt x="f8" y="f9"/>
                  </a:cubicBezTo>
                  <a:close/>
                </a:path>
              </a:pathLst>
            </a:custGeom>
            <a:solidFill>
              <a:srgbClr val="FCCB6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3651DA2-FB40-8B82-6052-F977F4ED01D6}"/>
                </a:ext>
              </a:extLst>
            </p:cNvPr>
            <p:cNvSpPr/>
            <p:nvPr/>
          </p:nvSpPr>
          <p:spPr>
            <a:xfrm>
              <a:off x="11456983" y="2144716"/>
              <a:ext cx="1420813" cy="15938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"/>
                <a:gd name="f7" fmla="val 128"/>
                <a:gd name="f8" fmla="val 77"/>
                <a:gd name="f9" fmla="val 1"/>
                <a:gd name="f10" fmla="val 75"/>
                <a:gd name="f11" fmla="val 2"/>
                <a:gd name="f12" fmla="val 72"/>
                <a:gd name="f13" fmla="val 3"/>
                <a:gd name="f14" fmla="val 71"/>
                <a:gd name="f15" fmla="val 9"/>
                <a:gd name="f16" fmla="val 67"/>
                <a:gd name="f17" fmla="val 68"/>
                <a:gd name="f18" fmla="val 66"/>
                <a:gd name="f19" fmla="val 4"/>
                <a:gd name="f20" fmla="val 65"/>
                <a:gd name="f21" fmla="val 8"/>
                <a:gd name="f22" fmla="val 10"/>
                <a:gd name="f23" fmla="val 62"/>
                <a:gd name="f24" fmla="val 13"/>
                <a:gd name="f25" fmla="val 59"/>
                <a:gd name="f26" fmla="val 17"/>
                <a:gd name="f27" fmla="val 60"/>
                <a:gd name="f28" fmla="val 21"/>
                <a:gd name="f29" fmla="val 42"/>
                <a:gd name="f30" fmla="val 56"/>
                <a:gd name="f31" fmla="val 61"/>
                <a:gd name="f32" fmla="val 46"/>
                <a:gd name="f33" fmla="val 78"/>
                <a:gd name="f34" fmla="val 33"/>
                <a:gd name="f35" fmla="val 90"/>
                <a:gd name="f36" fmla="val 23"/>
                <a:gd name="f37" fmla="val 100"/>
                <a:gd name="f38" fmla="val 11"/>
                <a:gd name="f39" fmla="val 111"/>
                <a:gd name="f40" fmla="val 113"/>
                <a:gd name="f41" fmla="val 110"/>
                <a:gd name="f42" fmla="val 12"/>
                <a:gd name="f43" fmla="val 106"/>
                <a:gd name="f44" fmla="val 15"/>
                <a:gd name="f45" fmla="val 101"/>
                <a:gd name="f46" fmla="val 19"/>
                <a:gd name="f47" fmla="val 103"/>
                <a:gd name="f48" fmla="val 28"/>
                <a:gd name="f49" fmla="val 35"/>
                <a:gd name="f50" fmla="val 41"/>
                <a:gd name="f51" fmla="val 112"/>
                <a:gd name="f52" fmla="val 48"/>
                <a:gd name="f53" fmla="val 49"/>
                <a:gd name="f54" fmla="val 51"/>
                <a:gd name="f55" fmla="val 53"/>
                <a:gd name="f56" fmla="val 104"/>
                <a:gd name="f57" fmla="val 50"/>
                <a:gd name="f58" fmla="val 44"/>
                <a:gd name="f59" fmla="val 39"/>
                <a:gd name="f60" fmla="val 95"/>
                <a:gd name="f61" fmla="val 27"/>
                <a:gd name="f62" fmla="val 85"/>
                <a:gd name="f63" fmla="val 36"/>
                <a:gd name="f64" fmla="val 69"/>
                <a:gd name="f65" fmla="val 31"/>
                <a:gd name="f66" fmla="val 64"/>
                <a:gd name="f67" fmla="val 25"/>
                <a:gd name="f68" fmla="val 24"/>
                <a:gd name="f69" fmla="val 74"/>
                <a:gd name="f70" fmla="val 32"/>
                <a:gd name="f71" fmla="val 93"/>
                <a:gd name="f72" fmla="val 43"/>
                <a:gd name="f73" fmla="val 115"/>
                <a:gd name="f74" fmla="val 116"/>
                <a:gd name="f75" fmla="val 118"/>
                <a:gd name="f76" fmla="val 122"/>
                <a:gd name="f77" fmla="val 63"/>
                <a:gd name="f78" fmla="val 126"/>
                <a:gd name="f79" fmla="val 58"/>
                <a:gd name="f80" fmla="val 125"/>
                <a:gd name="f81" fmla="val 119"/>
                <a:gd name="f82" fmla="val 52"/>
                <a:gd name="f83" fmla="val 109"/>
                <a:gd name="f84" fmla="val 37"/>
                <a:gd name="f85" fmla="val 105"/>
                <a:gd name="f86" fmla="val 92"/>
                <a:gd name="f87" fmla="val 14"/>
                <a:gd name="f88" fmla="val 91"/>
                <a:gd name="f89" fmla="val 86"/>
                <a:gd name="f90" fmla="val 82"/>
                <a:gd name="f91" fmla="val 5"/>
                <a:gd name="f92" fmla="val 80"/>
                <a:gd name="f93" fmla="val 79"/>
                <a:gd name="f94" fmla="+- 0 0 -90"/>
                <a:gd name="f95" fmla="*/ f3 1 114"/>
                <a:gd name="f96" fmla="*/ f4 1 128"/>
                <a:gd name="f97" fmla="val f5"/>
                <a:gd name="f98" fmla="val f6"/>
                <a:gd name="f99" fmla="val f7"/>
                <a:gd name="f100" fmla="*/ f94 f0 1"/>
                <a:gd name="f101" fmla="+- f99 0 f97"/>
                <a:gd name="f102" fmla="+- f98 0 f97"/>
                <a:gd name="f103" fmla="*/ f100 1 f2"/>
                <a:gd name="f104" fmla="*/ f102 1 114"/>
                <a:gd name="f105" fmla="*/ f101 1 128"/>
                <a:gd name="f106" fmla="*/ 0 f102 1"/>
                <a:gd name="f107" fmla="*/ 77 f101 1"/>
                <a:gd name="f108" fmla="*/ 3 f102 1"/>
                <a:gd name="f109" fmla="*/ 71 f101 1"/>
                <a:gd name="f110" fmla="*/ 2 f102 1"/>
                <a:gd name="f111" fmla="*/ 67 f101 1"/>
                <a:gd name="f112" fmla="*/ 4 f102 1"/>
                <a:gd name="f113" fmla="*/ 65 f101 1"/>
                <a:gd name="f114" fmla="*/ 10 f102 1"/>
                <a:gd name="f115" fmla="*/ 62 f101 1"/>
                <a:gd name="f116" fmla="*/ 21 f102 1"/>
                <a:gd name="f117" fmla="*/ 60 f101 1"/>
                <a:gd name="f118" fmla="*/ 78 f102 1"/>
                <a:gd name="f119" fmla="*/ 33 f101 1"/>
                <a:gd name="f120" fmla="*/ 111 f102 1"/>
                <a:gd name="f121" fmla="*/ 0 f101 1"/>
                <a:gd name="f122" fmla="*/ 113 f102 1"/>
                <a:gd name="f123" fmla="*/ 3 f101 1"/>
                <a:gd name="f124" fmla="*/ 106 f102 1"/>
                <a:gd name="f125" fmla="*/ 15 f101 1"/>
                <a:gd name="f126" fmla="*/ 103 f102 1"/>
                <a:gd name="f127" fmla="*/ 28 f101 1"/>
                <a:gd name="f128" fmla="*/ 112 f102 1"/>
                <a:gd name="f129" fmla="*/ 48 f101 1"/>
                <a:gd name="f130" fmla="*/ 53 f101 1"/>
                <a:gd name="f131" fmla="*/ 101 f102 1"/>
                <a:gd name="f132" fmla="*/ 39 f101 1"/>
                <a:gd name="f133" fmla="*/ 85 f102 1"/>
                <a:gd name="f134" fmla="*/ 36 f101 1"/>
                <a:gd name="f135" fmla="*/ 31 f102 1"/>
                <a:gd name="f136" fmla="*/ 64 f101 1"/>
                <a:gd name="f137" fmla="*/ 25 f102 1"/>
                <a:gd name="f138" fmla="*/ 74 f101 1"/>
                <a:gd name="f139" fmla="*/ 62 f102 1"/>
                <a:gd name="f140" fmla="*/ 111 f101 1"/>
                <a:gd name="f141" fmla="*/ 67 f102 1"/>
                <a:gd name="f142" fmla="*/ 113 f101 1"/>
                <a:gd name="f143" fmla="*/ 66 f102 1"/>
                <a:gd name="f144" fmla="*/ 118 f101 1"/>
                <a:gd name="f145" fmla="*/ 58 f102 1"/>
                <a:gd name="f146" fmla="*/ 128 f101 1"/>
                <a:gd name="f147" fmla="*/ 56 f102 1"/>
                <a:gd name="f148" fmla="*/ 125 f101 1"/>
                <a:gd name="f149" fmla="*/ 52 f102 1"/>
                <a:gd name="f150" fmla="*/ 114 f101 1"/>
                <a:gd name="f151" fmla="*/ 37 f102 1"/>
                <a:gd name="f152" fmla="*/ 105 f101 1"/>
                <a:gd name="f153" fmla="*/ 19 f102 1"/>
                <a:gd name="f154" fmla="*/ 92 f101 1"/>
                <a:gd name="f155" fmla="*/ 82 f101 1"/>
                <a:gd name="f156" fmla="*/ 80 f101 1"/>
                <a:gd name="f157" fmla="+- f103 0 f1"/>
                <a:gd name="f158" fmla="*/ f106 1 114"/>
                <a:gd name="f159" fmla="*/ f107 1 128"/>
                <a:gd name="f160" fmla="*/ f108 1 114"/>
                <a:gd name="f161" fmla="*/ f109 1 128"/>
                <a:gd name="f162" fmla="*/ f110 1 114"/>
                <a:gd name="f163" fmla="*/ f111 1 128"/>
                <a:gd name="f164" fmla="*/ f112 1 114"/>
                <a:gd name="f165" fmla="*/ f113 1 128"/>
                <a:gd name="f166" fmla="*/ f114 1 114"/>
                <a:gd name="f167" fmla="*/ f115 1 128"/>
                <a:gd name="f168" fmla="*/ f116 1 114"/>
                <a:gd name="f169" fmla="*/ f117 1 128"/>
                <a:gd name="f170" fmla="*/ f118 1 114"/>
                <a:gd name="f171" fmla="*/ f119 1 128"/>
                <a:gd name="f172" fmla="*/ f120 1 114"/>
                <a:gd name="f173" fmla="*/ f121 1 128"/>
                <a:gd name="f174" fmla="*/ f122 1 114"/>
                <a:gd name="f175" fmla="*/ f123 1 128"/>
                <a:gd name="f176" fmla="*/ f124 1 114"/>
                <a:gd name="f177" fmla="*/ f125 1 128"/>
                <a:gd name="f178" fmla="*/ f126 1 114"/>
                <a:gd name="f179" fmla="*/ f127 1 128"/>
                <a:gd name="f180" fmla="*/ f128 1 114"/>
                <a:gd name="f181" fmla="*/ f129 1 128"/>
                <a:gd name="f182" fmla="*/ f130 1 128"/>
                <a:gd name="f183" fmla="*/ f131 1 114"/>
                <a:gd name="f184" fmla="*/ f132 1 128"/>
                <a:gd name="f185" fmla="*/ f133 1 114"/>
                <a:gd name="f186" fmla="*/ f134 1 128"/>
                <a:gd name="f187" fmla="*/ f135 1 114"/>
                <a:gd name="f188" fmla="*/ f136 1 128"/>
                <a:gd name="f189" fmla="*/ f137 1 114"/>
                <a:gd name="f190" fmla="*/ f138 1 128"/>
                <a:gd name="f191" fmla="*/ f139 1 114"/>
                <a:gd name="f192" fmla="*/ f140 1 128"/>
                <a:gd name="f193" fmla="*/ f141 1 114"/>
                <a:gd name="f194" fmla="*/ f142 1 128"/>
                <a:gd name="f195" fmla="*/ f143 1 114"/>
                <a:gd name="f196" fmla="*/ f144 1 128"/>
                <a:gd name="f197" fmla="*/ f145 1 114"/>
                <a:gd name="f198" fmla="*/ f146 1 128"/>
                <a:gd name="f199" fmla="*/ f147 1 114"/>
                <a:gd name="f200" fmla="*/ f148 1 128"/>
                <a:gd name="f201" fmla="*/ f149 1 114"/>
                <a:gd name="f202" fmla="*/ f150 1 128"/>
                <a:gd name="f203" fmla="*/ f151 1 114"/>
                <a:gd name="f204" fmla="*/ f152 1 128"/>
                <a:gd name="f205" fmla="*/ f153 1 114"/>
                <a:gd name="f206" fmla="*/ f154 1 128"/>
                <a:gd name="f207" fmla="*/ f155 1 128"/>
                <a:gd name="f208" fmla="*/ f156 1 128"/>
                <a:gd name="f209" fmla="*/ 0 1 f104"/>
                <a:gd name="f210" fmla="*/ f98 1 f104"/>
                <a:gd name="f211" fmla="*/ 0 1 f105"/>
                <a:gd name="f212" fmla="*/ f99 1 f105"/>
                <a:gd name="f213" fmla="*/ f158 1 f104"/>
                <a:gd name="f214" fmla="*/ f159 1 f105"/>
                <a:gd name="f215" fmla="*/ f160 1 f104"/>
                <a:gd name="f216" fmla="*/ f161 1 f105"/>
                <a:gd name="f217" fmla="*/ f162 1 f104"/>
                <a:gd name="f218" fmla="*/ f163 1 f105"/>
                <a:gd name="f219" fmla="*/ f164 1 f104"/>
                <a:gd name="f220" fmla="*/ f165 1 f105"/>
                <a:gd name="f221" fmla="*/ f166 1 f104"/>
                <a:gd name="f222" fmla="*/ f167 1 f105"/>
                <a:gd name="f223" fmla="*/ f168 1 f104"/>
                <a:gd name="f224" fmla="*/ f169 1 f105"/>
                <a:gd name="f225" fmla="*/ f170 1 f104"/>
                <a:gd name="f226" fmla="*/ f171 1 f105"/>
                <a:gd name="f227" fmla="*/ f172 1 f104"/>
                <a:gd name="f228" fmla="*/ f173 1 f105"/>
                <a:gd name="f229" fmla="*/ f174 1 f104"/>
                <a:gd name="f230" fmla="*/ f175 1 f105"/>
                <a:gd name="f231" fmla="*/ f176 1 f104"/>
                <a:gd name="f232" fmla="*/ f177 1 f105"/>
                <a:gd name="f233" fmla="*/ f178 1 f104"/>
                <a:gd name="f234" fmla="*/ f179 1 f105"/>
                <a:gd name="f235" fmla="*/ f180 1 f104"/>
                <a:gd name="f236" fmla="*/ f181 1 f105"/>
                <a:gd name="f237" fmla="*/ f182 1 f105"/>
                <a:gd name="f238" fmla="*/ f183 1 f104"/>
                <a:gd name="f239" fmla="*/ f184 1 f105"/>
                <a:gd name="f240" fmla="*/ f185 1 f104"/>
                <a:gd name="f241" fmla="*/ f186 1 f105"/>
                <a:gd name="f242" fmla="*/ f187 1 f104"/>
                <a:gd name="f243" fmla="*/ f188 1 f105"/>
                <a:gd name="f244" fmla="*/ f189 1 f104"/>
                <a:gd name="f245" fmla="*/ f190 1 f105"/>
                <a:gd name="f246" fmla="*/ f191 1 f104"/>
                <a:gd name="f247" fmla="*/ f192 1 f105"/>
                <a:gd name="f248" fmla="*/ f193 1 f104"/>
                <a:gd name="f249" fmla="*/ f194 1 f105"/>
                <a:gd name="f250" fmla="*/ f195 1 f104"/>
                <a:gd name="f251" fmla="*/ f196 1 f105"/>
                <a:gd name="f252" fmla="*/ f197 1 f104"/>
                <a:gd name="f253" fmla="*/ f198 1 f105"/>
                <a:gd name="f254" fmla="*/ f199 1 f104"/>
                <a:gd name="f255" fmla="*/ f200 1 f105"/>
                <a:gd name="f256" fmla="*/ f201 1 f104"/>
                <a:gd name="f257" fmla="*/ f202 1 f105"/>
                <a:gd name="f258" fmla="*/ f203 1 f104"/>
                <a:gd name="f259" fmla="*/ f204 1 f105"/>
                <a:gd name="f260" fmla="*/ f205 1 f104"/>
                <a:gd name="f261" fmla="*/ f206 1 f105"/>
                <a:gd name="f262" fmla="*/ f207 1 f105"/>
                <a:gd name="f263" fmla="*/ f208 1 f105"/>
                <a:gd name="f264" fmla="*/ f209 f95 1"/>
                <a:gd name="f265" fmla="*/ f210 f95 1"/>
                <a:gd name="f266" fmla="*/ f212 f96 1"/>
                <a:gd name="f267" fmla="*/ f211 f96 1"/>
                <a:gd name="f268" fmla="*/ f213 f95 1"/>
                <a:gd name="f269" fmla="*/ f214 f96 1"/>
                <a:gd name="f270" fmla="*/ f215 f95 1"/>
                <a:gd name="f271" fmla="*/ f216 f96 1"/>
                <a:gd name="f272" fmla="*/ f217 f95 1"/>
                <a:gd name="f273" fmla="*/ f218 f96 1"/>
                <a:gd name="f274" fmla="*/ f219 f95 1"/>
                <a:gd name="f275" fmla="*/ f220 f96 1"/>
                <a:gd name="f276" fmla="*/ f221 f95 1"/>
                <a:gd name="f277" fmla="*/ f222 f96 1"/>
                <a:gd name="f278" fmla="*/ f223 f95 1"/>
                <a:gd name="f279" fmla="*/ f224 f96 1"/>
                <a:gd name="f280" fmla="*/ f225 f95 1"/>
                <a:gd name="f281" fmla="*/ f226 f96 1"/>
                <a:gd name="f282" fmla="*/ f227 f95 1"/>
                <a:gd name="f283" fmla="*/ f228 f96 1"/>
                <a:gd name="f284" fmla="*/ f229 f95 1"/>
                <a:gd name="f285" fmla="*/ f230 f96 1"/>
                <a:gd name="f286" fmla="*/ f231 f95 1"/>
                <a:gd name="f287" fmla="*/ f232 f96 1"/>
                <a:gd name="f288" fmla="*/ f233 f95 1"/>
                <a:gd name="f289" fmla="*/ f234 f96 1"/>
                <a:gd name="f290" fmla="*/ f235 f95 1"/>
                <a:gd name="f291" fmla="*/ f236 f96 1"/>
                <a:gd name="f292" fmla="*/ f237 f96 1"/>
                <a:gd name="f293" fmla="*/ f238 f95 1"/>
                <a:gd name="f294" fmla="*/ f239 f96 1"/>
                <a:gd name="f295" fmla="*/ f240 f95 1"/>
                <a:gd name="f296" fmla="*/ f241 f96 1"/>
                <a:gd name="f297" fmla="*/ f242 f95 1"/>
                <a:gd name="f298" fmla="*/ f243 f96 1"/>
                <a:gd name="f299" fmla="*/ f244 f95 1"/>
                <a:gd name="f300" fmla="*/ f245 f96 1"/>
                <a:gd name="f301" fmla="*/ f246 f95 1"/>
                <a:gd name="f302" fmla="*/ f247 f96 1"/>
                <a:gd name="f303" fmla="*/ f248 f95 1"/>
                <a:gd name="f304" fmla="*/ f249 f96 1"/>
                <a:gd name="f305" fmla="*/ f250 f95 1"/>
                <a:gd name="f306" fmla="*/ f251 f96 1"/>
                <a:gd name="f307" fmla="*/ f252 f95 1"/>
                <a:gd name="f308" fmla="*/ f253 f96 1"/>
                <a:gd name="f309" fmla="*/ f254 f95 1"/>
                <a:gd name="f310" fmla="*/ f255 f96 1"/>
                <a:gd name="f311" fmla="*/ f256 f95 1"/>
                <a:gd name="f312" fmla="*/ f257 f96 1"/>
                <a:gd name="f313" fmla="*/ f258 f95 1"/>
                <a:gd name="f314" fmla="*/ f259 f96 1"/>
                <a:gd name="f315" fmla="*/ f260 f95 1"/>
                <a:gd name="f316" fmla="*/ f261 f96 1"/>
                <a:gd name="f317" fmla="*/ f262 f96 1"/>
                <a:gd name="f318" fmla="*/ f26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7">
                  <a:pos x="f268" y="f269"/>
                </a:cxn>
                <a:cxn ang="f157">
                  <a:pos x="f270" y="f271"/>
                </a:cxn>
                <a:cxn ang="f157">
                  <a:pos x="f272" y="f273"/>
                </a:cxn>
                <a:cxn ang="f157">
                  <a:pos x="f274" y="f275"/>
                </a:cxn>
                <a:cxn ang="f157">
                  <a:pos x="f276" y="f277"/>
                </a:cxn>
                <a:cxn ang="f157">
                  <a:pos x="f278" y="f279"/>
                </a:cxn>
                <a:cxn ang="f157">
                  <a:pos x="f280" y="f281"/>
                </a:cxn>
                <a:cxn ang="f157">
                  <a:pos x="f282" y="f283"/>
                </a:cxn>
                <a:cxn ang="f157">
                  <a:pos x="f284" y="f285"/>
                </a:cxn>
                <a:cxn ang="f157">
                  <a:pos x="f286" y="f287"/>
                </a:cxn>
                <a:cxn ang="f157">
                  <a:pos x="f288" y="f289"/>
                </a:cxn>
                <a:cxn ang="f157">
                  <a:pos x="f290" y="f291"/>
                </a:cxn>
                <a:cxn ang="f157">
                  <a:pos x="f284" y="f292"/>
                </a:cxn>
                <a:cxn ang="f157">
                  <a:pos x="f282" y="f292"/>
                </a:cxn>
                <a:cxn ang="f157">
                  <a:pos x="f293" y="f294"/>
                </a:cxn>
                <a:cxn ang="f157">
                  <a:pos x="f295" y="f296"/>
                </a:cxn>
                <a:cxn ang="f157">
                  <a:pos x="f297" y="f298"/>
                </a:cxn>
                <a:cxn ang="f157">
                  <a:pos x="f299" y="f300"/>
                </a:cxn>
                <a:cxn ang="f157">
                  <a:pos x="f301" y="f302"/>
                </a:cxn>
                <a:cxn ang="f157">
                  <a:pos x="f303" y="f304"/>
                </a:cxn>
                <a:cxn ang="f157">
                  <a:pos x="f305" y="f306"/>
                </a:cxn>
                <a:cxn ang="f157">
                  <a:pos x="f307" y="f308"/>
                </a:cxn>
                <a:cxn ang="f157">
                  <a:pos x="f309" y="f310"/>
                </a:cxn>
                <a:cxn ang="f157">
                  <a:pos x="f311" y="f312"/>
                </a:cxn>
                <a:cxn ang="f157">
                  <a:pos x="f313" y="f314"/>
                </a:cxn>
                <a:cxn ang="f157">
                  <a:pos x="f315" y="f316"/>
                </a:cxn>
                <a:cxn ang="f157">
                  <a:pos x="f276" y="f317"/>
                </a:cxn>
                <a:cxn ang="f157">
                  <a:pos x="f272" y="f318"/>
                </a:cxn>
                <a:cxn ang="f157">
                  <a:pos x="f268" y="f269"/>
                </a:cxn>
              </a:cxnLst>
              <a:rect l="f264" t="f267" r="f265" b="f266"/>
              <a:pathLst>
                <a:path w="114" h="12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1" y="f17"/>
                    <a:pt x="f11" y="f16"/>
                  </a:cubicBezTo>
                  <a:cubicBezTo>
                    <a:pt x="f13" y="f18"/>
                    <a:pt x="f13" y="f18"/>
                    <a:pt x="f19" y="f20"/>
                  </a:cubicBezTo>
                  <a:cubicBezTo>
                    <a:pt x="f21" y="f17"/>
                    <a:pt x="f15" y="f18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5"/>
                  </a:cubicBezTo>
                  <a:cubicBezTo>
                    <a:pt x="f40" y="f5"/>
                    <a:pt x="f40" y="f11"/>
                    <a:pt x="f40" y="f13"/>
                  </a:cubicBezTo>
                  <a:cubicBezTo>
                    <a:pt x="f40" y="f15"/>
                    <a:pt x="f41" y="f42"/>
                    <a:pt x="f43" y="f44"/>
                  </a:cubicBezTo>
                  <a:cubicBezTo>
                    <a:pt x="f45" y="f46"/>
                    <a:pt x="f45" y="f36"/>
                    <a:pt x="f47" y="f48"/>
                  </a:cubicBezTo>
                  <a:cubicBezTo>
                    <a:pt x="f43" y="f49"/>
                    <a:pt x="f41" y="f50"/>
                    <a:pt x="f51" y="f52"/>
                  </a:cubicBezTo>
                  <a:cubicBezTo>
                    <a:pt x="f40" y="f53"/>
                    <a:pt x="f6" y="f54"/>
                    <a:pt x="f40" y="f55"/>
                  </a:cubicBezTo>
                  <a:cubicBezTo>
                    <a:pt x="f51" y="f55"/>
                    <a:pt x="f39" y="f55"/>
                    <a:pt x="f39" y="f55"/>
                  </a:cubicBezTo>
                  <a:cubicBezTo>
                    <a:pt x="f56" y="f57"/>
                    <a:pt x="f56" y="f58"/>
                    <a:pt x="f45" y="f59"/>
                  </a:cubicBezTo>
                  <a:cubicBezTo>
                    <a:pt x="f60" y="f61"/>
                    <a:pt x="f60" y="f61"/>
                    <a:pt x="f62" y="f63"/>
                  </a:cubicBezTo>
                  <a:cubicBezTo>
                    <a:pt x="f64" y="f53"/>
                    <a:pt x="f54" y="f27"/>
                    <a:pt x="f65" y="f66"/>
                  </a:cubicBezTo>
                  <a:cubicBezTo>
                    <a:pt x="f67" y="f18"/>
                    <a:pt x="f68" y="f17"/>
                    <a:pt x="f67" y="f69"/>
                  </a:cubicBezTo>
                  <a:cubicBezTo>
                    <a:pt x="f70" y="f71"/>
                    <a:pt x="f72" y="f43"/>
                    <a:pt x="f23" y="f39"/>
                  </a:cubicBezTo>
                  <a:cubicBezTo>
                    <a:pt x="f66" y="f39"/>
                    <a:pt x="f18" y="f51"/>
                    <a:pt x="f16" y="f40"/>
                  </a:cubicBezTo>
                  <a:cubicBezTo>
                    <a:pt x="f64" y="f73"/>
                    <a:pt x="f16" y="f74"/>
                    <a:pt x="f18" y="f75"/>
                  </a:cubicBezTo>
                  <a:cubicBezTo>
                    <a:pt x="f66" y="f76"/>
                    <a:pt x="f77" y="f78"/>
                    <a:pt x="f79" y="f7"/>
                  </a:cubicBezTo>
                  <a:cubicBezTo>
                    <a:pt x="f30" y="f7"/>
                    <a:pt x="f30" y="f78"/>
                    <a:pt x="f30" y="f80"/>
                  </a:cubicBezTo>
                  <a:cubicBezTo>
                    <a:pt x="f27" y="f81"/>
                    <a:pt x="f79" y="f74"/>
                    <a:pt x="f82" y="f6"/>
                  </a:cubicBezTo>
                  <a:cubicBezTo>
                    <a:pt x="f32" y="f51"/>
                    <a:pt x="f50" y="f83"/>
                    <a:pt x="f84" y="f85"/>
                  </a:cubicBezTo>
                  <a:cubicBezTo>
                    <a:pt x="f65" y="f37"/>
                    <a:pt x="f61" y="f71"/>
                    <a:pt x="f46" y="f86"/>
                  </a:cubicBezTo>
                  <a:cubicBezTo>
                    <a:pt x="f87" y="f88"/>
                    <a:pt x="f42" y="f89"/>
                    <a:pt x="f22" y="f90"/>
                  </a:cubicBezTo>
                  <a:cubicBezTo>
                    <a:pt x="f21" y="f8"/>
                    <a:pt x="f91" y="f8"/>
                    <a:pt x="f11" y="f92"/>
                  </a:cubicBezTo>
                  <a:cubicBezTo>
                    <a:pt x="f5" y="f93"/>
                    <a:pt x="f5" y="f93"/>
                    <a:pt x="f5" y="f8"/>
                  </a:cubicBezTo>
                  <a:close/>
                </a:path>
              </a:pathLst>
            </a:custGeom>
            <a:solidFill>
              <a:srgbClr val="80441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74CCF98-9A4C-08FD-29D5-E54E0DCB68B6}"/>
                </a:ext>
              </a:extLst>
            </p:cNvPr>
            <p:cNvSpPr/>
            <p:nvPr/>
          </p:nvSpPr>
          <p:spPr>
            <a:xfrm>
              <a:off x="11780836" y="7226302"/>
              <a:ext cx="423860" cy="117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94"/>
                <a:gd name="f8" fmla="val 4"/>
                <a:gd name="f9" fmla="val 32"/>
                <a:gd name="f10" fmla="val 31"/>
                <a:gd name="f11" fmla="val 5"/>
                <a:gd name="f12" fmla="val 30"/>
                <a:gd name="f13" fmla="val 6"/>
                <a:gd name="f14" fmla="val 24"/>
                <a:gd name="f15" fmla="val 18"/>
                <a:gd name="f16" fmla="val 41"/>
                <a:gd name="f17" fmla="val 17"/>
                <a:gd name="f18" fmla="val 60"/>
                <a:gd name="f19" fmla="val 16"/>
                <a:gd name="f20" fmla="val 67"/>
                <a:gd name="f21" fmla="val 74"/>
                <a:gd name="f22" fmla="val 10"/>
                <a:gd name="f23" fmla="val 80"/>
                <a:gd name="f24" fmla="val 85"/>
                <a:gd name="f25" fmla="val 12"/>
                <a:gd name="f26" fmla="val 88"/>
                <a:gd name="f27" fmla="val 15"/>
                <a:gd name="f28" fmla="val 91"/>
                <a:gd name="f29" fmla="val 11"/>
                <a:gd name="f30" fmla="val 7"/>
                <a:gd name="f31" fmla="val 93"/>
                <a:gd name="f32" fmla="val 90"/>
                <a:gd name="f33" fmla="val 1"/>
                <a:gd name="f34" fmla="val 87"/>
                <a:gd name="f35" fmla="val 83"/>
                <a:gd name="f36" fmla="val 2"/>
                <a:gd name="f37" fmla="val 79"/>
                <a:gd name="f38" fmla="val 8"/>
                <a:gd name="f39" fmla="val 56"/>
                <a:gd name="f40" fmla="val 14"/>
                <a:gd name="f41" fmla="val 33"/>
                <a:gd name="f42" fmla="val 20"/>
                <a:gd name="f43" fmla="val 23"/>
                <a:gd name="f44" fmla="+- 0 0 -90"/>
                <a:gd name="f45" fmla="*/ f3 1 34"/>
                <a:gd name="f46" fmla="*/ f4 1 94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34"/>
                <a:gd name="f55" fmla="*/ f51 1 94"/>
                <a:gd name="f56" fmla="*/ 34 f52 1"/>
                <a:gd name="f57" fmla="*/ 4 f51 1"/>
                <a:gd name="f58" fmla="*/ 30 f52 1"/>
                <a:gd name="f59" fmla="*/ 6 f51 1"/>
                <a:gd name="f60" fmla="*/ 17 f52 1"/>
                <a:gd name="f61" fmla="*/ 60 f51 1"/>
                <a:gd name="f62" fmla="*/ 10 f52 1"/>
                <a:gd name="f63" fmla="*/ 80 f51 1"/>
                <a:gd name="f64" fmla="*/ 15 f52 1"/>
                <a:gd name="f65" fmla="*/ 91 f51 1"/>
                <a:gd name="f66" fmla="*/ 4 f52 1"/>
                <a:gd name="f67" fmla="*/ 90 f51 1"/>
                <a:gd name="f68" fmla="*/ 2 f52 1"/>
                <a:gd name="f69" fmla="*/ 79 f51 1"/>
                <a:gd name="f70" fmla="*/ 20 f52 1"/>
                <a:gd name="f71" fmla="*/ 10 f51 1"/>
                <a:gd name="f72" fmla="+- f53 0 f1"/>
                <a:gd name="f73" fmla="*/ f56 1 34"/>
                <a:gd name="f74" fmla="*/ f57 1 94"/>
                <a:gd name="f75" fmla="*/ f58 1 34"/>
                <a:gd name="f76" fmla="*/ f59 1 94"/>
                <a:gd name="f77" fmla="*/ f60 1 34"/>
                <a:gd name="f78" fmla="*/ f61 1 94"/>
                <a:gd name="f79" fmla="*/ f62 1 34"/>
                <a:gd name="f80" fmla="*/ f63 1 94"/>
                <a:gd name="f81" fmla="*/ f64 1 34"/>
                <a:gd name="f82" fmla="*/ f65 1 94"/>
                <a:gd name="f83" fmla="*/ f66 1 34"/>
                <a:gd name="f84" fmla="*/ f67 1 94"/>
                <a:gd name="f85" fmla="*/ f68 1 34"/>
                <a:gd name="f86" fmla="*/ f69 1 94"/>
                <a:gd name="f87" fmla="*/ f70 1 34"/>
                <a:gd name="f88" fmla="*/ f71 1 94"/>
                <a:gd name="f89" fmla="*/ 0 1 f54"/>
                <a:gd name="f90" fmla="*/ f48 1 f54"/>
                <a:gd name="f91" fmla="*/ 0 1 f55"/>
                <a:gd name="f92" fmla="*/ f49 1 f55"/>
                <a:gd name="f93" fmla="*/ f73 1 f54"/>
                <a:gd name="f94" fmla="*/ f74 1 f55"/>
                <a:gd name="f95" fmla="*/ f75 1 f54"/>
                <a:gd name="f96" fmla="*/ f76 1 f55"/>
                <a:gd name="f97" fmla="*/ f77 1 f54"/>
                <a:gd name="f98" fmla="*/ f78 1 f55"/>
                <a:gd name="f99" fmla="*/ f79 1 f54"/>
                <a:gd name="f100" fmla="*/ f80 1 f55"/>
                <a:gd name="f101" fmla="*/ f81 1 f54"/>
                <a:gd name="f102" fmla="*/ f82 1 f55"/>
                <a:gd name="f103" fmla="*/ f83 1 f54"/>
                <a:gd name="f104" fmla="*/ f84 1 f55"/>
                <a:gd name="f105" fmla="*/ f85 1 f54"/>
                <a:gd name="f106" fmla="*/ f86 1 f55"/>
                <a:gd name="f107" fmla="*/ f87 1 f54"/>
                <a:gd name="f108" fmla="*/ f88 1 f55"/>
                <a:gd name="f109" fmla="*/ f89 f45 1"/>
                <a:gd name="f110" fmla="*/ f90 f45 1"/>
                <a:gd name="f111" fmla="*/ f92 f46 1"/>
                <a:gd name="f112" fmla="*/ f91 f46 1"/>
                <a:gd name="f113" fmla="*/ f93 f45 1"/>
                <a:gd name="f114" fmla="*/ f94 f46 1"/>
                <a:gd name="f115" fmla="*/ f95 f45 1"/>
                <a:gd name="f116" fmla="*/ f96 f46 1"/>
                <a:gd name="f117" fmla="*/ f97 f45 1"/>
                <a:gd name="f118" fmla="*/ f98 f46 1"/>
                <a:gd name="f119" fmla="*/ f99 f45 1"/>
                <a:gd name="f120" fmla="*/ f100 f46 1"/>
                <a:gd name="f121" fmla="*/ f101 f45 1"/>
                <a:gd name="f122" fmla="*/ f102 f46 1"/>
                <a:gd name="f123" fmla="*/ f103 f45 1"/>
                <a:gd name="f124" fmla="*/ f104 f46 1"/>
                <a:gd name="f125" fmla="*/ f105 f45 1"/>
                <a:gd name="f126" fmla="*/ f106 f46 1"/>
                <a:gd name="f127" fmla="*/ f107 f45 1"/>
                <a:gd name="f128" fmla="*/ f108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3" y="f114"/>
                </a:cxn>
                <a:cxn ang="f72">
                  <a:pos x="f115" y="f116"/>
                </a:cxn>
                <a:cxn ang="f72">
                  <a:pos x="f117" y="f118"/>
                </a:cxn>
                <a:cxn ang="f72">
                  <a:pos x="f119" y="f120"/>
                </a:cxn>
                <a:cxn ang="f72">
                  <a:pos x="f121" y="f122"/>
                </a:cxn>
                <a:cxn ang="f72">
                  <a:pos x="f123" y="f124"/>
                </a:cxn>
                <a:cxn ang="f72">
                  <a:pos x="f125" y="f126"/>
                </a:cxn>
                <a:cxn ang="f72">
                  <a:pos x="f127" y="f128"/>
                </a:cxn>
                <a:cxn ang="f72">
                  <a:pos x="f113" y="f114"/>
                </a:cxn>
              </a:cxnLst>
              <a:rect l="f109" t="f112" r="f110" b="f111"/>
              <a:pathLst>
                <a:path w="34" h="94">
                  <a:moveTo>
                    <a:pt x="f6" y="f8"/>
                  </a:moveTo>
                  <a:cubicBezTo>
                    <a:pt x="f9" y="f8"/>
                    <a:pt x="f10" y="f11"/>
                    <a:pt x="f12" y="f13"/>
                  </a:cubicBezTo>
                  <a:cubicBezTo>
                    <a:pt x="f14" y="f14"/>
                    <a:pt x="f15" y="f16"/>
                    <a:pt x="f17" y="f18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11" y="f24"/>
                    <a:pt x="f25" y="f26"/>
                    <a:pt x="f27" y="f28"/>
                  </a:cubicBezTo>
                  <a:cubicBezTo>
                    <a:pt x="f29" y="f7"/>
                    <a:pt x="f30" y="f31"/>
                    <a:pt x="f8" y="f32"/>
                  </a:cubicBezTo>
                  <a:cubicBezTo>
                    <a:pt x="f33" y="f34"/>
                    <a:pt x="f5" y="f35"/>
                    <a:pt x="f36" y="f37"/>
                  </a:cubicBezTo>
                  <a:cubicBezTo>
                    <a:pt x="f38" y="f39"/>
                    <a:pt x="f40" y="f41"/>
                    <a:pt x="f42" y="f22"/>
                  </a:cubicBezTo>
                  <a:cubicBezTo>
                    <a:pt x="f43" y="f5"/>
                    <a:pt x="f43" y="f5"/>
                    <a:pt x="f6" y="f8"/>
                  </a:cubicBezTo>
                  <a:close/>
                </a:path>
              </a:pathLst>
            </a:custGeom>
            <a:solidFill>
              <a:srgbClr val="FCCB6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42E96CE-50C9-0FE1-CEC1-33AA70A74DE1}"/>
                </a:ext>
              </a:extLst>
            </p:cNvPr>
            <p:cNvSpPr/>
            <p:nvPr/>
          </p:nvSpPr>
          <p:spPr>
            <a:xfrm>
              <a:off x="12728576" y="7151686"/>
              <a:ext cx="460372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28"/>
                <a:gd name="f8" fmla="val 3"/>
                <a:gd name="f9" fmla="val 5"/>
                <a:gd name="f10" fmla="val 4"/>
                <a:gd name="f11" fmla="val 8"/>
                <a:gd name="f12" fmla="val 17"/>
                <a:gd name="f13" fmla="val 27"/>
                <a:gd name="f14" fmla="val 32"/>
                <a:gd name="f15" fmla="val 12"/>
                <a:gd name="f16" fmla="val 33"/>
                <a:gd name="f17" fmla="val 21"/>
                <a:gd name="f18" fmla="val 25"/>
                <a:gd name="f19" fmla="val 26"/>
                <a:gd name="f20" fmla="val 15"/>
                <a:gd name="f21" fmla="val 29"/>
                <a:gd name="f22" fmla="val 16"/>
                <a:gd name="f23" fmla="val 1"/>
                <a:gd name="f24" fmla="val 2"/>
                <a:gd name="f25" fmla="val 9"/>
                <a:gd name="f26" fmla="+- 0 0 -90"/>
                <a:gd name="f27" fmla="*/ f3 1 37"/>
                <a:gd name="f28" fmla="*/ f4 1 28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37"/>
                <a:gd name="f37" fmla="*/ f33 1 28"/>
                <a:gd name="f38" fmla="*/ 3 f34 1"/>
                <a:gd name="f39" fmla="*/ 5 f33 1"/>
                <a:gd name="f40" fmla="*/ 8 f34 1"/>
                <a:gd name="f41" fmla="*/ 0 f33 1"/>
                <a:gd name="f42" fmla="*/ 37 f34 1"/>
                <a:gd name="f43" fmla="*/ 25 f34 1"/>
                <a:gd name="f44" fmla="*/ 26 f33 1"/>
                <a:gd name="f45" fmla="*/ 0 f34 1"/>
                <a:gd name="f46" fmla="*/ 16 f33 1"/>
                <a:gd name="f47" fmla="+- f35 0 f1"/>
                <a:gd name="f48" fmla="*/ f38 1 37"/>
                <a:gd name="f49" fmla="*/ f39 1 29"/>
                <a:gd name="f50" fmla="*/ f40 1 37"/>
                <a:gd name="f51" fmla="*/ f41 1 29"/>
                <a:gd name="f52" fmla="*/ f42 1 37"/>
                <a:gd name="f53" fmla="*/ f43 1 37"/>
                <a:gd name="f54" fmla="*/ f44 1 29"/>
                <a:gd name="f55" fmla="*/ f45 1 37"/>
                <a:gd name="f56" fmla="*/ f46 1 29"/>
                <a:gd name="f57" fmla="*/ 0 1 f36"/>
                <a:gd name="f58" fmla="*/ f30 1 f36"/>
                <a:gd name="f59" fmla="*/ 0 1 f37"/>
                <a:gd name="f60" fmla="*/ f31 1 f37"/>
                <a:gd name="f61" fmla="*/ f48 1 f36"/>
                <a:gd name="f62" fmla="*/ f49 1 f37"/>
                <a:gd name="f63" fmla="*/ f50 1 f36"/>
                <a:gd name="f64" fmla="*/ f51 1 f37"/>
                <a:gd name="f65" fmla="*/ f52 1 f36"/>
                <a:gd name="f66" fmla="*/ f53 1 f36"/>
                <a:gd name="f67" fmla="*/ f54 1 f37"/>
                <a:gd name="f68" fmla="*/ f55 1 f36"/>
                <a:gd name="f69" fmla="*/ f56 1 f37"/>
                <a:gd name="f70" fmla="*/ f57 f27 1"/>
                <a:gd name="f71" fmla="*/ f58 f27 1"/>
                <a:gd name="f72" fmla="*/ f60 f28 1"/>
                <a:gd name="f73" fmla="*/ f59 f28 1"/>
                <a:gd name="f74" fmla="*/ f61 f27 1"/>
                <a:gd name="f75" fmla="*/ f62 f28 1"/>
                <a:gd name="f76" fmla="*/ f63 f27 1"/>
                <a:gd name="f77" fmla="*/ f64 f28 1"/>
                <a:gd name="f78" fmla="*/ f65 f27 1"/>
                <a:gd name="f79" fmla="*/ f66 f27 1"/>
                <a:gd name="f80" fmla="*/ f67 f28 1"/>
                <a:gd name="f81" fmla="*/ f68 f27 1"/>
                <a:gd name="f82" fmla="*/ f6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5"/>
                </a:cxn>
                <a:cxn ang="f47">
                  <a:pos x="f79" y="f80"/>
                </a:cxn>
                <a:cxn ang="f47">
                  <a:pos x="f81" y="f82"/>
                </a:cxn>
                <a:cxn ang="f47">
                  <a:pos x="f74" y="f75"/>
                </a:cxn>
              </a:cxnLst>
              <a:rect l="f70" t="f73" r="f71" b="f72"/>
              <a:pathLst>
                <a:path w="37" h="28">
                  <a:moveTo>
                    <a:pt x="f8" y="f9"/>
                  </a:moveTo>
                  <a:cubicBezTo>
                    <a:pt x="f9" y="f10"/>
                    <a:pt x="f9" y="f5"/>
                    <a:pt x="f11" y="f5"/>
                  </a:cubicBezTo>
                  <a:cubicBezTo>
                    <a:pt x="f12" y="f10"/>
                    <a:pt x="f13" y="f9"/>
                    <a:pt x="f6" y="f9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9" y="f18"/>
                    <a:pt x="f5" y="f22"/>
                  </a:cubicBezTo>
                  <a:cubicBezTo>
                    <a:pt x="f23" y="f15"/>
                    <a:pt x="f24" y="f25"/>
                    <a:pt x="f8" y="f9"/>
                  </a:cubicBezTo>
                  <a:close/>
                </a:path>
              </a:pathLst>
            </a:custGeom>
            <a:solidFill>
              <a:srgbClr val="FCD6B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95A2501-53C7-D315-3969-AAECB6FAA04E}"/>
                </a:ext>
              </a:extLst>
            </p:cNvPr>
            <p:cNvSpPr/>
            <p:nvPr/>
          </p:nvSpPr>
          <p:spPr>
            <a:xfrm>
              <a:off x="10745791" y="6516691"/>
              <a:ext cx="1446215" cy="5222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"/>
                <a:gd name="f7" fmla="val 42"/>
                <a:gd name="f8" fmla="val 116"/>
                <a:gd name="f9" fmla="val 40"/>
                <a:gd name="f10" fmla="val 114"/>
                <a:gd name="f11" fmla="val 41"/>
                <a:gd name="f12" fmla="val 113"/>
                <a:gd name="f13" fmla="val 112"/>
                <a:gd name="f14" fmla="val 76"/>
                <a:gd name="f15" fmla="val 35"/>
                <a:gd name="f16" fmla="val 25"/>
                <a:gd name="f17" fmla="val 8"/>
                <a:gd name="f18" fmla="val 9"/>
                <a:gd name="f19" fmla="val 5"/>
                <a:gd name="f20" fmla="val 7"/>
                <a:gd name="f21" fmla="val 2"/>
                <a:gd name="f22" fmla="val 3"/>
                <a:gd name="f23" fmla="val 1"/>
                <a:gd name="f24" fmla="val 6"/>
                <a:gd name="f25" fmla="val 14"/>
                <a:gd name="f26" fmla="val 22"/>
                <a:gd name="f27" fmla="val 12"/>
                <a:gd name="f28" fmla="val 50"/>
                <a:gd name="f29" fmla="val 24"/>
                <a:gd name="f30" fmla="val 80"/>
                <a:gd name="f31" fmla="val 33"/>
                <a:gd name="f32" fmla="val 111"/>
                <a:gd name="f33" fmla="val 39"/>
                <a:gd name="f34" fmla="+- 0 0 -90"/>
                <a:gd name="f35" fmla="*/ f3 1 115"/>
                <a:gd name="f36" fmla="*/ f4 1 42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115"/>
                <a:gd name="f45" fmla="*/ f41 1 42"/>
                <a:gd name="f46" fmla="*/ 116 f42 1"/>
                <a:gd name="f47" fmla="*/ 40 f41 1"/>
                <a:gd name="f48" fmla="*/ 112 f42 1"/>
                <a:gd name="f49" fmla="*/ 42 f41 1"/>
                <a:gd name="f50" fmla="*/ 8 f42 1"/>
                <a:gd name="f51" fmla="*/ 9 f41 1"/>
                <a:gd name="f52" fmla="*/ 0 f42 1"/>
                <a:gd name="f53" fmla="*/ 3 f41 1"/>
                <a:gd name="f54" fmla="*/ 2 f42 1"/>
                <a:gd name="f55" fmla="*/ 0 f41 1"/>
                <a:gd name="f56" fmla="*/ 22 f42 1"/>
                <a:gd name="f57" fmla="*/ 12 f41 1"/>
                <a:gd name="f58" fmla="*/ 111 f42 1"/>
                <a:gd name="f59" fmla="*/ 39 f41 1"/>
                <a:gd name="f60" fmla="+- f43 0 f1"/>
                <a:gd name="f61" fmla="*/ f46 1 116"/>
                <a:gd name="f62" fmla="*/ f47 1 42"/>
                <a:gd name="f63" fmla="*/ f48 1 116"/>
                <a:gd name="f64" fmla="*/ f49 1 42"/>
                <a:gd name="f65" fmla="*/ f50 1 116"/>
                <a:gd name="f66" fmla="*/ f51 1 42"/>
                <a:gd name="f67" fmla="*/ f52 1 116"/>
                <a:gd name="f68" fmla="*/ f53 1 42"/>
                <a:gd name="f69" fmla="*/ f54 1 116"/>
                <a:gd name="f70" fmla="*/ f55 1 42"/>
                <a:gd name="f71" fmla="*/ f56 1 116"/>
                <a:gd name="f72" fmla="*/ f57 1 42"/>
                <a:gd name="f73" fmla="*/ f58 1 116"/>
                <a:gd name="f74" fmla="*/ f59 1 42"/>
                <a:gd name="f75" fmla="*/ 0 1 f44"/>
                <a:gd name="f76" fmla="*/ f38 1 f44"/>
                <a:gd name="f77" fmla="*/ 0 1 f45"/>
                <a:gd name="f78" fmla="*/ f39 1 f45"/>
                <a:gd name="f79" fmla="*/ f61 1 f44"/>
                <a:gd name="f80" fmla="*/ f62 1 f45"/>
                <a:gd name="f81" fmla="*/ f63 1 f44"/>
                <a:gd name="f82" fmla="*/ f64 1 f45"/>
                <a:gd name="f83" fmla="*/ f65 1 f44"/>
                <a:gd name="f84" fmla="*/ f66 1 f45"/>
                <a:gd name="f85" fmla="*/ f67 1 f44"/>
                <a:gd name="f86" fmla="*/ f68 1 f45"/>
                <a:gd name="f87" fmla="*/ f69 1 f44"/>
                <a:gd name="f88" fmla="*/ f70 1 f45"/>
                <a:gd name="f89" fmla="*/ f71 1 f44"/>
                <a:gd name="f90" fmla="*/ f72 1 f45"/>
                <a:gd name="f91" fmla="*/ f73 1 f44"/>
                <a:gd name="f92" fmla="*/ f74 1 f45"/>
                <a:gd name="f93" fmla="*/ f75 f35 1"/>
                <a:gd name="f94" fmla="*/ f76 f35 1"/>
                <a:gd name="f95" fmla="*/ f78 f36 1"/>
                <a:gd name="f96" fmla="*/ f77 f36 1"/>
                <a:gd name="f97" fmla="*/ f79 f35 1"/>
                <a:gd name="f98" fmla="*/ f80 f36 1"/>
                <a:gd name="f99" fmla="*/ f81 f35 1"/>
                <a:gd name="f100" fmla="*/ f82 f36 1"/>
                <a:gd name="f101" fmla="*/ f83 f35 1"/>
                <a:gd name="f102" fmla="*/ f84 f36 1"/>
                <a:gd name="f103" fmla="*/ f85 f35 1"/>
                <a:gd name="f104" fmla="*/ f86 f36 1"/>
                <a:gd name="f105" fmla="*/ f87 f35 1"/>
                <a:gd name="f106" fmla="*/ f88 f36 1"/>
                <a:gd name="f107" fmla="*/ f89 f35 1"/>
                <a:gd name="f108" fmla="*/ f90 f36 1"/>
                <a:gd name="f109" fmla="*/ f91 f35 1"/>
                <a:gd name="f110" fmla="*/ f92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105" y="f106"/>
                </a:cxn>
                <a:cxn ang="f60">
                  <a:pos x="f107" y="f108"/>
                </a:cxn>
                <a:cxn ang="f60">
                  <a:pos x="f109" y="f110"/>
                </a:cxn>
                <a:cxn ang="f60">
                  <a:pos x="f97" y="f98"/>
                </a:cxn>
              </a:cxnLst>
              <a:rect l="f93" t="f96" r="f94" b="f95"/>
              <a:pathLst>
                <a:path w="115" h="42">
                  <a:moveTo>
                    <a:pt x="f8" y="f9"/>
                  </a:moveTo>
                  <a:cubicBezTo>
                    <a:pt x="f10" y="f11"/>
                    <a:pt x="f12" y="f11"/>
                    <a:pt x="f13" y="f7"/>
                  </a:cubicBezTo>
                  <a:cubicBezTo>
                    <a:pt x="f14" y="f15"/>
                    <a:pt x="f11" y="f16"/>
                    <a:pt x="f17" y="f18"/>
                  </a:cubicBezTo>
                  <a:cubicBezTo>
                    <a:pt x="f19" y="f20"/>
                    <a:pt x="f21" y="f19"/>
                    <a:pt x="f5" y="f22"/>
                  </a:cubicBezTo>
                  <a:cubicBezTo>
                    <a:pt x="f5" y="f21"/>
                    <a:pt x="f23" y="f23"/>
                    <a:pt x="f21" y="f5"/>
                  </a:cubicBezTo>
                  <a:cubicBezTo>
                    <a:pt x="f20" y="f24"/>
                    <a:pt x="f25" y="f18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12" y="f33"/>
                    <a:pt x="f10" y="f9"/>
                    <a:pt x="f8" y="f9"/>
                  </a:cubicBezTo>
                  <a:close/>
                </a:path>
              </a:pathLst>
            </a:custGeom>
            <a:solidFill>
              <a:srgbClr val="894D1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5C30595-F099-6197-EE0E-F8CF274A0541}"/>
                </a:ext>
              </a:extLst>
            </p:cNvPr>
            <p:cNvSpPr/>
            <p:nvPr/>
          </p:nvSpPr>
          <p:spPr>
            <a:xfrm>
              <a:off x="12703173" y="7351711"/>
              <a:ext cx="349245" cy="1984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16"/>
                <a:gd name="f8" fmla="val 2"/>
                <a:gd name="f9" fmla="val 9"/>
                <a:gd name="f10" fmla="val 7"/>
                <a:gd name="f11" fmla="val 17"/>
                <a:gd name="f12" fmla="val 10"/>
                <a:gd name="f13" fmla="val 27"/>
                <a:gd name="f14" fmla="val 11"/>
                <a:gd name="f15" fmla="val 12"/>
                <a:gd name="f16" fmla="val 13"/>
                <a:gd name="f17" fmla="val 18"/>
                <a:gd name="f18" fmla="val 3"/>
                <a:gd name="f19" fmla="val 1"/>
                <a:gd name="f20" fmla="+- 0 0 -90"/>
                <a:gd name="f21" fmla="*/ f3 1 28"/>
                <a:gd name="f22" fmla="*/ f4 1 1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8"/>
                <a:gd name="f31" fmla="*/ f27 1 16"/>
                <a:gd name="f32" fmla="*/ 2 f28 1"/>
                <a:gd name="f33" fmla="*/ 0 f27 1"/>
                <a:gd name="f34" fmla="*/ 27 f28 1"/>
                <a:gd name="f35" fmla="*/ 10 f27 1"/>
                <a:gd name="f36" fmla="*/ 28 f28 1"/>
                <a:gd name="f37" fmla="*/ 13 f27 1"/>
                <a:gd name="f38" fmla="*/ 0 f28 1"/>
                <a:gd name="f39" fmla="*/ 3 f27 1"/>
                <a:gd name="f40" fmla="+- f29 0 f1"/>
                <a:gd name="f41" fmla="*/ f32 1 28"/>
                <a:gd name="f42" fmla="*/ f33 1 16"/>
                <a:gd name="f43" fmla="*/ f34 1 28"/>
                <a:gd name="f44" fmla="*/ f35 1 16"/>
                <a:gd name="f45" fmla="*/ f36 1 28"/>
                <a:gd name="f46" fmla="*/ f37 1 16"/>
                <a:gd name="f47" fmla="*/ f38 1 28"/>
                <a:gd name="f48" fmla="*/ f39 1 16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28" h="16">
                  <a:moveTo>
                    <a:pt x="f8" y="f5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3" y="f14"/>
                    <a:pt x="f6" y="f15"/>
                    <a:pt x="f6" y="f16"/>
                  </a:cubicBezTo>
                  <a:cubicBezTo>
                    <a:pt x="f17" y="f7"/>
                    <a:pt x="f10" y="f16"/>
                    <a:pt x="f5" y="f18"/>
                  </a:cubicBezTo>
                  <a:cubicBezTo>
                    <a:pt x="f5" y="f18"/>
                    <a:pt x="f5" y="f18"/>
                    <a:pt x="f5" y="f18"/>
                  </a:cubicBezTo>
                  <a:cubicBezTo>
                    <a:pt x="f19" y="f8"/>
                    <a:pt x="f19" y="f19"/>
                    <a:pt x="f8" y="f5"/>
                  </a:cubicBezTo>
                  <a:close/>
                </a:path>
              </a:pathLst>
            </a:custGeom>
            <a:solidFill>
              <a:srgbClr val="844A3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9E7179F-1BFB-8EC5-D1FE-8A06F838B916}"/>
                </a:ext>
              </a:extLst>
            </p:cNvPr>
            <p:cNvSpPr/>
            <p:nvPr/>
          </p:nvSpPr>
          <p:spPr>
            <a:xfrm>
              <a:off x="11007720" y="6927851"/>
              <a:ext cx="161921" cy="1365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1"/>
                <a:gd name="f8" fmla="val 9"/>
                <a:gd name="f9" fmla="val 10"/>
                <a:gd name="f10" fmla="val 3"/>
                <a:gd name="f11" fmla="val 4"/>
                <a:gd name="f12" fmla="val 1"/>
                <a:gd name="f13" fmla="val 2"/>
                <a:gd name="f14" fmla="val 6"/>
                <a:gd name="f15" fmla="+- 0 0 -90"/>
                <a:gd name="f16" fmla="*/ f3 1 13"/>
                <a:gd name="f17" fmla="*/ f4 1 1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3"/>
                <a:gd name="f26" fmla="*/ f22 1 11"/>
                <a:gd name="f27" fmla="*/ 9 f23 1"/>
                <a:gd name="f28" fmla="*/ 11 f22 1"/>
                <a:gd name="f29" fmla="*/ 0 f23 1"/>
                <a:gd name="f30" fmla="*/ 1 f22 1"/>
                <a:gd name="f31" fmla="*/ 2 f23 1"/>
                <a:gd name="f32" fmla="*/ 0 f22 1"/>
                <a:gd name="f33" fmla="*/ 13 f23 1"/>
                <a:gd name="f34" fmla="*/ 4 f22 1"/>
                <a:gd name="f35" fmla="+- f24 0 f1"/>
                <a:gd name="f36" fmla="*/ f27 1 13"/>
                <a:gd name="f37" fmla="*/ f28 1 11"/>
                <a:gd name="f38" fmla="*/ f29 1 13"/>
                <a:gd name="f39" fmla="*/ f30 1 11"/>
                <a:gd name="f40" fmla="*/ f31 1 13"/>
                <a:gd name="f41" fmla="*/ f32 1 11"/>
                <a:gd name="f42" fmla="*/ f33 1 13"/>
                <a:gd name="f43" fmla="*/ f34 1 11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7 1"/>
                <a:gd name="f66" fmla="*/ f54 f16 1"/>
                <a:gd name="f67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0" y="f61"/>
                </a:cxn>
              </a:cxnLst>
              <a:rect l="f56" t="f59" r="f57" b="f58"/>
              <a:pathLst>
                <a:path w="13" h="11">
                  <a:moveTo>
                    <a:pt x="f8" y="f7"/>
                  </a:moveTo>
                  <a:cubicBezTo>
                    <a:pt x="f9" y="f10"/>
                    <a:pt x="f10" y="f11"/>
                    <a:pt x="f5" y="f12"/>
                  </a:cubicBezTo>
                  <a:cubicBezTo>
                    <a:pt x="f12" y="f12"/>
                    <a:pt x="f12" y="f5"/>
                    <a:pt x="f13" y="f5"/>
                  </a:cubicBezTo>
                  <a:cubicBezTo>
                    <a:pt x="f14" y="f12"/>
                    <a:pt x="f9" y="f13"/>
                    <a:pt x="f6" y="f11"/>
                  </a:cubicBezTo>
                  <a:cubicBezTo>
                    <a:pt x="f8" y="f11"/>
                    <a:pt x="f7" y="f8"/>
                    <a:pt x="f8" y="f7"/>
                  </a:cubicBezTo>
                  <a:close/>
                </a:path>
              </a:pathLst>
            </a:custGeom>
            <a:solidFill>
              <a:srgbClr val="8F59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B32E7E9-62B8-7116-8FB3-E81B8F101BAF}"/>
                </a:ext>
              </a:extLst>
            </p:cNvPr>
            <p:cNvSpPr/>
            <p:nvPr/>
          </p:nvSpPr>
          <p:spPr>
            <a:xfrm>
              <a:off x="12490447" y="4933946"/>
              <a:ext cx="2581278" cy="22304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6"/>
                <a:gd name="f7" fmla="val 179"/>
                <a:gd name="f8" fmla="val 143"/>
                <a:gd name="f9" fmla="val 2"/>
                <a:gd name="f10" fmla="val 156"/>
                <a:gd name="f11" fmla="val 164"/>
                <a:gd name="f12" fmla="val 11"/>
                <a:gd name="f13" fmla="val 184"/>
                <a:gd name="f14" fmla="val 42"/>
                <a:gd name="f15" fmla="val 200"/>
                <a:gd name="f16" fmla="val 75"/>
                <a:gd name="f17" fmla="val 205"/>
                <a:gd name="f18" fmla="val 112"/>
                <a:gd name="f19" fmla="val 207"/>
                <a:gd name="f20" fmla="val 119"/>
                <a:gd name="f21" fmla="val 127"/>
                <a:gd name="f22" fmla="val 135"/>
                <a:gd name="f23" fmla="val 203"/>
                <a:gd name="f24" fmla="val 147"/>
                <a:gd name="f25" fmla="val 197"/>
                <a:gd name="f26" fmla="val 186"/>
                <a:gd name="f27" fmla="val 161"/>
                <a:gd name="f28" fmla="val 162"/>
                <a:gd name="f29" fmla="val 182"/>
                <a:gd name="f30" fmla="val 163"/>
                <a:gd name="f31" fmla="val 178"/>
                <a:gd name="f32" fmla="val 167"/>
                <a:gd name="f33" fmla="val 176"/>
                <a:gd name="f34" fmla="val 168"/>
                <a:gd name="f35" fmla="val 173"/>
                <a:gd name="f36" fmla="val 169"/>
                <a:gd name="f37" fmla="val 174"/>
                <a:gd name="f38" fmla="val 150"/>
                <a:gd name="f39" fmla="val 137"/>
                <a:gd name="f40" fmla="val 132"/>
                <a:gd name="f41" fmla="val 123"/>
                <a:gd name="f42" fmla="val 172"/>
                <a:gd name="f43" fmla="val 115"/>
                <a:gd name="f44" fmla="val 117"/>
                <a:gd name="f45" fmla="val 153"/>
                <a:gd name="f46" fmla="val 114"/>
                <a:gd name="f47" fmla="val 142"/>
                <a:gd name="f48" fmla="val 113"/>
                <a:gd name="f49" fmla="val 141"/>
                <a:gd name="f50" fmla="val 139"/>
                <a:gd name="f51" fmla="val 120"/>
                <a:gd name="f52" fmla="val 104"/>
                <a:gd name="f53" fmla="val 111"/>
                <a:gd name="f54" fmla="val 88"/>
                <a:gd name="f55" fmla="val 110"/>
                <a:gd name="f56" fmla="val 86"/>
                <a:gd name="f57" fmla="val 84"/>
                <a:gd name="f58" fmla="val 83"/>
                <a:gd name="f59" fmla="val 78"/>
                <a:gd name="f60" fmla="val 121"/>
                <a:gd name="f61" fmla="val 77"/>
                <a:gd name="f62" fmla="val 125"/>
                <a:gd name="f63" fmla="val 74"/>
                <a:gd name="f64" fmla="val 129"/>
                <a:gd name="f65" fmla="val 71"/>
                <a:gd name="f66" fmla="val 134"/>
                <a:gd name="f67" fmla="val 69"/>
                <a:gd name="f68" fmla="val 65"/>
                <a:gd name="f69" fmla="val 72"/>
                <a:gd name="f70" fmla="val 82"/>
                <a:gd name="f71" fmla="val 91"/>
                <a:gd name="f72" fmla="val 50"/>
                <a:gd name="f73" fmla="val 89"/>
                <a:gd name="f74" fmla="val 37"/>
                <a:gd name="f75" fmla="val 24"/>
                <a:gd name="f76" fmla="val 85"/>
                <a:gd name="f77" fmla="val 10"/>
                <a:gd name="f78" fmla="val 8"/>
                <a:gd name="f79" fmla="val 81"/>
                <a:gd name="f80" fmla="val 5"/>
                <a:gd name="f81" fmla="val 3"/>
                <a:gd name="f82" fmla="val 79"/>
                <a:gd name="f83" fmla="val 7"/>
                <a:gd name="f84" fmla="val 55"/>
                <a:gd name="f85" fmla="val 15"/>
                <a:gd name="f86" fmla="val 54"/>
                <a:gd name="f87" fmla="val 19"/>
                <a:gd name="f88" fmla="val 56"/>
                <a:gd name="f89" fmla="val 28"/>
                <a:gd name="f90" fmla="val 45"/>
                <a:gd name="f91" fmla="val 60"/>
                <a:gd name="f92" fmla="val 62"/>
                <a:gd name="f93" fmla="val 58"/>
                <a:gd name="f94" fmla="val 97"/>
                <a:gd name="f95" fmla="val 53"/>
                <a:gd name="f96" fmla="val 105"/>
                <a:gd name="f97" fmla="val 48"/>
                <a:gd name="f98" fmla="val 109"/>
                <a:gd name="f99" fmla="val 41"/>
                <a:gd name="f100" fmla="val 35"/>
                <a:gd name="f101" fmla="val 32"/>
                <a:gd name="f102" fmla="val 29"/>
                <a:gd name="f103" fmla="val 116"/>
                <a:gd name="f104" fmla="val 27"/>
                <a:gd name="f105" fmla="val 144"/>
                <a:gd name="f106" fmla="+- 0 0 -90"/>
                <a:gd name="f107" fmla="*/ f3 1 206"/>
                <a:gd name="f108" fmla="*/ f4 1 179"/>
                <a:gd name="f109" fmla="val f5"/>
                <a:gd name="f110" fmla="val f6"/>
                <a:gd name="f111" fmla="val f7"/>
                <a:gd name="f112" fmla="*/ f106 f0 1"/>
                <a:gd name="f113" fmla="+- f111 0 f109"/>
                <a:gd name="f114" fmla="+- f110 0 f109"/>
                <a:gd name="f115" fmla="*/ f112 1 f2"/>
                <a:gd name="f116" fmla="*/ f114 1 206"/>
                <a:gd name="f117" fmla="*/ f113 1 179"/>
                <a:gd name="f118" fmla="*/ 143 f114 1"/>
                <a:gd name="f119" fmla="*/ 2 f113 1"/>
                <a:gd name="f120" fmla="*/ 164 f114 1"/>
                <a:gd name="f121" fmla="*/ 11 f113 1"/>
                <a:gd name="f122" fmla="*/ 205 f114 1"/>
                <a:gd name="f123" fmla="*/ 112 f113 1"/>
                <a:gd name="f124" fmla="*/ 135 f113 1"/>
                <a:gd name="f125" fmla="*/ 186 f114 1"/>
                <a:gd name="f126" fmla="*/ 161 f113 1"/>
                <a:gd name="f127" fmla="*/ 180 f114 1"/>
                <a:gd name="f128" fmla="*/ 164 f113 1"/>
                <a:gd name="f129" fmla="*/ 173 f114 1"/>
                <a:gd name="f130" fmla="*/ 169 f113 1"/>
                <a:gd name="f131" fmla="*/ 137 f114 1"/>
                <a:gd name="f132" fmla="*/ 179 f113 1"/>
                <a:gd name="f133" fmla="*/ 123 f114 1"/>
                <a:gd name="f134" fmla="*/ 172 f113 1"/>
                <a:gd name="f135" fmla="*/ 114 f114 1"/>
                <a:gd name="f136" fmla="*/ 142 f113 1"/>
                <a:gd name="f137" fmla="*/ 112 f114 1"/>
                <a:gd name="f138" fmla="*/ 137 f113 1"/>
                <a:gd name="f139" fmla="*/ 111 f114 1"/>
                <a:gd name="f140" fmla="*/ 88 f113 1"/>
                <a:gd name="f141" fmla="*/ 83 f113 1"/>
                <a:gd name="f142" fmla="*/ 125 f114 1"/>
                <a:gd name="f143" fmla="*/ 74 f113 1"/>
                <a:gd name="f144" fmla="*/ 65 f113 1"/>
                <a:gd name="f145" fmla="*/ 82 f113 1"/>
                <a:gd name="f146" fmla="*/ 50 f114 1"/>
                <a:gd name="f147" fmla="*/ 89 f113 1"/>
                <a:gd name="f148" fmla="*/ 10 f114 1"/>
                <a:gd name="f149" fmla="*/ 3 f114 1"/>
                <a:gd name="f150" fmla="*/ 79 f113 1"/>
                <a:gd name="f151" fmla="*/ 15 f114 1"/>
                <a:gd name="f152" fmla="*/ 54 f113 1"/>
                <a:gd name="f153" fmla="*/ 28 f114 1"/>
                <a:gd name="f154" fmla="*/ 56 f113 1"/>
                <a:gd name="f155" fmla="*/ 79 f114 1"/>
                <a:gd name="f156" fmla="*/ 58 f113 1"/>
                <a:gd name="f157" fmla="*/ 105 f114 1"/>
                <a:gd name="f158" fmla="*/ 48 f113 1"/>
                <a:gd name="f159" fmla="*/ 35 f113 1"/>
                <a:gd name="f160" fmla="*/ 116 f114 1"/>
                <a:gd name="f161" fmla="*/ 27 f113 1"/>
                <a:gd name="f162" fmla="*/ 141 f114 1"/>
                <a:gd name="f163" fmla="*/ 5 f113 1"/>
                <a:gd name="f164" fmla="+- f115 0 f1"/>
                <a:gd name="f165" fmla="*/ f118 1 207"/>
                <a:gd name="f166" fmla="*/ f119 1 179"/>
                <a:gd name="f167" fmla="*/ f120 1 207"/>
                <a:gd name="f168" fmla="*/ f121 1 179"/>
                <a:gd name="f169" fmla="*/ f122 1 207"/>
                <a:gd name="f170" fmla="*/ f123 1 179"/>
                <a:gd name="f171" fmla="*/ f124 1 179"/>
                <a:gd name="f172" fmla="*/ f125 1 207"/>
                <a:gd name="f173" fmla="*/ f126 1 179"/>
                <a:gd name="f174" fmla="*/ f127 1 207"/>
                <a:gd name="f175" fmla="*/ f128 1 179"/>
                <a:gd name="f176" fmla="*/ f129 1 207"/>
                <a:gd name="f177" fmla="*/ f130 1 179"/>
                <a:gd name="f178" fmla="*/ f131 1 207"/>
                <a:gd name="f179" fmla="*/ f132 1 179"/>
                <a:gd name="f180" fmla="*/ f133 1 207"/>
                <a:gd name="f181" fmla="*/ f134 1 179"/>
                <a:gd name="f182" fmla="*/ f135 1 207"/>
                <a:gd name="f183" fmla="*/ f136 1 179"/>
                <a:gd name="f184" fmla="*/ f137 1 207"/>
                <a:gd name="f185" fmla="*/ f138 1 179"/>
                <a:gd name="f186" fmla="*/ f139 1 207"/>
                <a:gd name="f187" fmla="*/ f140 1 179"/>
                <a:gd name="f188" fmla="*/ f141 1 179"/>
                <a:gd name="f189" fmla="*/ f142 1 207"/>
                <a:gd name="f190" fmla="*/ f143 1 179"/>
                <a:gd name="f191" fmla="*/ f144 1 179"/>
                <a:gd name="f192" fmla="*/ f145 1 179"/>
                <a:gd name="f193" fmla="*/ f146 1 207"/>
                <a:gd name="f194" fmla="*/ f147 1 179"/>
                <a:gd name="f195" fmla="*/ f148 1 207"/>
                <a:gd name="f196" fmla="*/ f149 1 207"/>
                <a:gd name="f197" fmla="*/ f150 1 179"/>
                <a:gd name="f198" fmla="*/ f151 1 207"/>
                <a:gd name="f199" fmla="*/ f152 1 179"/>
                <a:gd name="f200" fmla="*/ f153 1 207"/>
                <a:gd name="f201" fmla="*/ f154 1 179"/>
                <a:gd name="f202" fmla="*/ f155 1 207"/>
                <a:gd name="f203" fmla="*/ f156 1 179"/>
                <a:gd name="f204" fmla="*/ f157 1 207"/>
                <a:gd name="f205" fmla="*/ f158 1 179"/>
                <a:gd name="f206" fmla="*/ f159 1 179"/>
                <a:gd name="f207" fmla="*/ f160 1 207"/>
                <a:gd name="f208" fmla="*/ f161 1 179"/>
                <a:gd name="f209" fmla="*/ f162 1 207"/>
                <a:gd name="f210" fmla="*/ f163 1 179"/>
                <a:gd name="f211" fmla="*/ 0 1 f116"/>
                <a:gd name="f212" fmla="*/ f110 1 f116"/>
                <a:gd name="f213" fmla="*/ 0 1 f117"/>
                <a:gd name="f214" fmla="*/ f111 1 f117"/>
                <a:gd name="f215" fmla="*/ f165 1 f116"/>
                <a:gd name="f216" fmla="*/ f166 1 f117"/>
                <a:gd name="f217" fmla="*/ f167 1 f116"/>
                <a:gd name="f218" fmla="*/ f168 1 f117"/>
                <a:gd name="f219" fmla="*/ f169 1 f116"/>
                <a:gd name="f220" fmla="*/ f170 1 f117"/>
                <a:gd name="f221" fmla="*/ f171 1 f117"/>
                <a:gd name="f222" fmla="*/ f172 1 f116"/>
                <a:gd name="f223" fmla="*/ f173 1 f117"/>
                <a:gd name="f224" fmla="*/ f174 1 f116"/>
                <a:gd name="f225" fmla="*/ f175 1 f117"/>
                <a:gd name="f226" fmla="*/ f176 1 f116"/>
                <a:gd name="f227" fmla="*/ f177 1 f117"/>
                <a:gd name="f228" fmla="*/ f178 1 f116"/>
                <a:gd name="f229" fmla="*/ f179 1 f117"/>
                <a:gd name="f230" fmla="*/ f180 1 f116"/>
                <a:gd name="f231" fmla="*/ f181 1 f117"/>
                <a:gd name="f232" fmla="*/ f182 1 f116"/>
                <a:gd name="f233" fmla="*/ f183 1 f117"/>
                <a:gd name="f234" fmla="*/ f184 1 f116"/>
                <a:gd name="f235" fmla="*/ f185 1 f117"/>
                <a:gd name="f236" fmla="*/ f186 1 f116"/>
                <a:gd name="f237" fmla="*/ f187 1 f117"/>
                <a:gd name="f238" fmla="*/ f188 1 f117"/>
                <a:gd name="f239" fmla="*/ f189 1 f116"/>
                <a:gd name="f240" fmla="*/ f190 1 f117"/>
                <a:gd name="f241" fmla="*/ f191 1 f117"/>
                <a:gd name="f242" fmla="*/ f192 1 f117"/>
                <a:gd name="f243" fmla="*/ f193 1 f116"/>
                <a:gd name="f244" fmla="*/ f194 1 f117"/>
                <a:gd name="f245" fmla="*/ f195 1 f116"/>
                <a:gd name="f246" fmla="*/ f196 1 f116"/>
                <a:gd name="f247" fmla="*/ f197 1 f117"/>
                <a:gd name="f248" fmla="*/ f198 1 f116"/>
                <a:gd name="f249" fmla="*/ f199 1 f117"/>
                <a:gd name="f250" fmla="*/ f200 1 f116"/>
                <a:gd name="f251" fmla="*/ f201 1 f117"/>
                <a:gd name="f252" fmla="*/ f202 1 f116"/>
                <a:gd name="f253" fmla="*/ f203 1 f117"/>
                <a:gd name="f254" fmla="*/ f204 1 f116"/>
                <a:gd name="f255" fmla="*/ f205 1 f117"/>
                <a:gd name="f256" fmla="*/ f206 1 f117"/>
                <a:gd name="f257" fmla="*/ f207 1 f116"/>
                <a:gd name="f258" fmla="*/ f208 1 f117"/>
                <a:gd name="f259" fmla="*/ f209 1 f116"/>
                <a:gd name="f260" fmla="*/ f210 1 f117"/>
                <a:gd name="f261" fmla="*/ f211 f107 1"/>
                <a:gd name="f262" fmla="*/ f212 f107 1"/>
                <a:gd name="f263" fmla="*/ f214 f108 1"/>
                <a:gd name="f264" fmla="*/ f213 f108 1"/>
                <a:gd name="f265" fmla="*/ f215 f107 1"/>
                <a:gd name="f266" fmla="*/ f216 f108 1"/>
                <a:gd name="f267" fmla="*/ f217 f107 1"/>
                <a:gd name="f268" fmla="*/ f218 f108 1"/>
                <a:gd name="f269" fmla="*/ f219 f107 1"/>
                <a:gd name="f270" fmla="*/ f220 f108 1"/>
                <a:gd name="f271" fmla="*/ f221 f108 1"/>
                <a:gd name="f272" fmla="*/ f222 f107 1"/>
                <a:gd name="f273" fmla="*/ f223 f108 1"/>
                <a:gd name="f274" fmla="*/ f224 f107 1"/>
                <a:gd name="f275" fmla="*/ f225 f108 1"/>
                <a:gd name="f276" fmla="*/ f226 f107 1"/>
                <a:gd name="f277" fmla="*/ f227 f108 1"/>
                <a:gd name="f278" fmla="*/ f228 f107 1"/>
                <a:gd name="f279" fmla="*/ f229 f108 1"/>
                <a:gd name="f280" fmla="*/ f230 f107 1"/>
                <a:gd name="f281" fmla="*/ f231 f108 1"/>
                <a:gd name="f282" fmla="*/ f232 f107 1"/>
                <a:gd name="f283" fmla="*/ f233 f108 1"/>
                <a:gd name="f284" fmla="*/ f234 f107 1"/>
                <a:gd name="f285" fmla="*/ f235 f108 1"/>
                <a:gd name="f286" fmla="*/ f236 f107 1"/>
                <a:gd name="f287" fmla="*/ f237 f108 1"/>
                <a:gd name="f288" fmla="*/ f238 f108 1"/>
                <a:gd name="f289" fmla="*/ f239 f107 1"/>
                <a:gd name="f290" fmla="*/ f240 f108 1"/>
                <a:gd name="f291" fmla="*/ f241 f108 1"/>
                <a:gd name="f292" fmla="*/ f242 f108 1"/>
                <a:gd name="f293" fmla="*/ f243 f107 1"/>
                <a:gd name="f294" fmla="*/ f244 f108 1"/>
                <a:gd name="f295" fmla="*/ f245 f107 1"/>
                <a:gd name="f296" fmla="*/ f246 f107 1"/>
                <a:gd name="f297" fmla="*/ f247 f108 1"/>
                <a:gd name="f298" fmla="*/ f248 f107 1"/>
                <a:gd name="f299" fmla="*/ f249 f108 1"/>
                <a:gd name="f300" fmla="*/ f250 f107 1"/>
                <a:gd name="f301" fmla="*/ f251 f108 1"/>
                <a:gd name="f302" fmla="*/ f252 f107 1"/>
                <a:gd name="f303" fmla="*/ f253 f108 1"/>
                <a:gd name="f304" fmla="*/ f254 f107 1"/>
                <a:gd name="f305" fmla="*/ f255 f108 1"/>
                <a:gd name="f306" fmla="*/ f256 f108 1"/>
                <a:gd name="f307" fmla="*/ f257 f107 1"/>
                <a:gd name="f308" fmla="*/ f258 f108 1"/>
                <a:gd name="f309" fmla="*/ f259 f107 1"/>
                <a:gd name="f310" fmla="*/ f260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4">
                  <a:pos x="f265" y="f266"/>
                </a:cxn>
                <a:cxn ang="f164">
                  <a:pos x="f267" y="f268"/>
                </a:cxn>
                <a:cxn ang="f164">
                  <a:pos x="f269" y="f270"/>
                </a:cxn>
                <a:cxn ang="f164">
                  <a:pos x="f269" y="f271"/>
                </a:cxn>
                <a:cxn ang="f164">
                  <a:pos x="f272" y="f273"/>
                </a:cxn>
                <a:cxn ang="f164">
                  <a:pos x="f274" y="f275"/>
                </a:cxn>
                <a:cxn ang="f164">
                  <a:pos x="f276" y="f277"/>
                </a:cxn>
                <a:cxn ang="f164">
                  <a:pos x="f278" y="f279"/>
                </a:cxn>
                <a:cxn ang="f164">
                  <a:pos x="f280" y="f281"/>
                </a:cxn>
                <a:cxn ang="f164">
                  <a:pos x="f282" y="f283"/>
                </a:cxn>
                <a:cxn ang="f164">
                  <a:pos x="f284" y="f285"/>
                </a:cxn>
                <a:cxn ang="f164">
                  <a:pos x="f286" y="f287"/>
                </a:cxn>
                <a:cxn ang="f164">
                  <a:pos x="f286" y="f288"/>
                </a:cxn>
                <a:cxn ang="f164">
                  <a:pos x="f289" y="f290"/>
                </a:cxn>
                <a:cxn ang="f164">
                  <a:pos x="f278" y="f291"/>
                </a:cxn>
                <a:cxn ang="f164">
                  <a:pos x="f286" y="f292"/>
                </a:cxn>
                <a:cxn ang="f164">
                  <a:pos x="f293" y="f294"/>
                </a:cxn>
                <a:cxn ang="f164">
                  <a:pos x="f295" y="f292"/>
                </a:cxn>
                <a:cxn ang="f164">
                  <a:pos x="f296" y="f297"/>
                </a:cxn>
                <a:cxn ang="f164">
                  <a:pos x="f298" y="f299"/>
                </a:cxn>
                <a:cxn ang="f164">
                  <a:pos x="f300" y="f301"/>
                </a:cxn>
                <a:cxn ang="f164">
                  <a:pos x="f302" y="f303"/>
                </a:cxn>
                <a:cxn ang="f164">
                  <a:pos x="f304" y="f305"/>
                </a:cxn>
                <a:cxn ang="f164">
                  <a:pos x="f282" y="f306"/>
                </a:cxn>
                <a:cxn ang="f164">
                  <a:pos x="f307" y="f308"/>
                </a:cxn>
                <a:cxn ang="f164">
                  <a:pos x="f309" y="f310"/>
                </a:cxn>
                <a:cxn ang="f164">
                  <a:pos x="f265" y="f266"/>
                </a:cxn>
              </a:cxnLst>
              <a:rect l="f261" t="f264" r="f262" b="f263"/>
              <a:pathLst>
                <a:path w="206" h="179">
                  <a:moveTo>
                    <a:pt x="f8" y="f9"/>
                  </a:moveTo>
                  <a:cubicBezTo>
                    <a:pt x="f10" y="f5"/>
                    <a:pt x="f10" y="f5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10"/>
                    <a:pt x="f26" y="f27"/>
                  </a:cubicBezTo>
                  <a:cubicBezTo>
                    <a:pt x="f13" y="f28"/>
                    <a:pt x="f29" y="f30"/>
                    <a:pt x="f2" y="f11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28" y="f37"/>
                    <a:pt x="f38" y="f7"/>
                    <a:pt x="f39" y="f7"/>
                  </a:cubicBezTo>
                  <a:cubicBezTo>
                    <a:pt x="f40" y="f31"/>
                    <a:pt x="f21" y="f31"/>
                    <a:pt x="f41" y="f42"/>
                  </a:cubicBezTo>
                  <a:cubicBezTo>
                    <a:pt x="f43" y="f11"/>
                    <a:pt x="f44" y="f45"/>
                    <a:pt x="f46" y="f47"/>
                  </a:cubicBezTo>
                  <a:cubicBezTo>
                    <a:pt x="f48" y="f49"/>
                    <a:pt x="f18" y="f50"/>
                    <a:pt x="f18" y="f39"/>
                  </a:cubicBezTo>
                  <a:cubicBezTo>
                    <a:pt x="f18" y="f51"/>
                    <a:pt x="f48" y="f52"/>
                    <a:pt x="f53" y="f54"/>
                  </a:cubicBezTo>
                  <a:cubicBezTo>
                    <a:pt x="f55" y="f56"/>
                    <a:pt x="f53" y="f57"/>
                    <a:pt x="f53" y="f58"/>
                  </a:cubicBezTo>
                  <a:cubicBezTo>
                    <a:pt x="f43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39" y="f68"/>
                  </a:cubicBezTo>
                  <a:cubicBezTo>
                    <a:pt x="f64" y="f69"/>
                    <a:pt x="f51" y="f61"/>
                    <a:pt x="f53" y="f70"/>
                  </a:cubicBezTo>
                  <a:cubicBezTo>
                    <a:pt x="f71" y="f71"/>
                    <a:pt x="f65" y="f71"/>
                    <a:pt x="f72" y="f73"/>
                  </a:cubicBezTo>
                  <a:cubicBezTo>
                    <a:pt x="f74" y="f54"/>
                    <a:pt x="f75" y="f76"/>
                    <a:pt x="f77" y="f70"/>
                  </a:cubicBezTo>
                  <a:cubicBezTo>
                    <a:pt x="f78" y="f79"/>
                    <a:pt x="f80" y="f79"/>
                    <a:pt x="f81" y="f82"/>
                  </a:cubicBezTo>
                  <a:cubicBezTo>
                    <a:pt x="f5" y="f67"/>
                    <a:pt x="f83" y="f84"/>
                    <a:pt x="f85" y="f86"/>
                  </a:cubicBezTo>
                  <a:cubicBezTo>
                    <a:pt x="f87" y="f86"/>
                    <a:pt x="f75" y="f88"/>
                    <a:pt x="f89" y="f88"/>
                  </a:cubicBezTo>
                  <a:cubicBezTo>
                    <a:pt x="f90" y="f91"/>
                    <a:pt x="f92" y="f91"/>
                    <a:pt x="f82" y="f93"/>
                  </a:cubicBezTo>
                  <a:cubicBezTo>
                    <a:pt x="f54" y="f88"/>
                    <a:pt x="f94" y="f95"/>
                    <a:pt x="f96" y="f97"/>
                  </a:cubicBezTo>
                  <a:cubicBezTo>
                    <a:pt x="f98" y="f90"/>
                    <a:pt x="f48" y="f99"/>
                    <a:pt x="f46" y="f100"/>
                  </a:cubicBezTo>
                  <a:cubicBezTo>
                    <a:pt x="f43" y="f101"/>
                    <a:pt x="f43" y="f102"/>
                    <a:pt x="f103" y="f104"/>
                  </a:cubicBezTo>
                  <a:cubicBezTo>
                    <a:pt x="f51" y="f85"/>
                    <a:pt x="f21" y="f80"/>
                    <a:pt x="f49" y="f80"/>
                  </a:cubicBezTo>
                  <a:cubicBezTo>
                    <a:pt x="f105" y="f80"/>
                    <a:pt x="f47" y="f81"/>
                    <a:pt x="f8" y="f9"/>
                  </a:cubicBezTo>
                  <a:close/>
                </a:path>
              </a:pathLst>
            </a:custGeom>
            <a:solidFill>
              <a:srgbClr val="C7D5E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6E8E7AB-F8BA-8674-0DC2-2E1436D3DDA0}"/>
                </a:ext>
              </a:extLst>
            </p:cNvPr>
            <p:cNvSpPr/>
            <p:nvPr/>
          </p:nvSpPr>
          <p:spPr>
            <a:xfrm>
              <a:off x="11718922" y="3838578"/>
              <a:ext cx="2181228" cy="33623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5"/>
                <a:gd name="f7" fmla="val 270"/>
                <a:gd name="f8" fmla="val 88"/>
                <a:gd name="f9" fmla="val 234"/>
                <a:gd name="f10" fmla="val 83"/>
                <a:gd name="f11" fmla="val 240"/>
                <a:gd name="f12" fmla="val 82"/>
                <a:gd name="f13" fmla="val 247"/>
                <a:gd name="f14" fmla="val 79"/>
                <a:gd name="f15" fmla="val 253"/>
                <a:gd name="f16" fmla="val 77"/>
                <a:gd name="f17" fmla="val 258"/>
                <a:gd name="f18" fmla="val 63"/>
                <a:gd name="f19" fmla="val 260"/>
                <a:gd name="f20" fmla="val 60"/>
                <a:gd name="f21" fmla="val 257"/>
                <a:gd name="f22" fmla="val 58"/>
                <a:gd name="f23" fmla="val 255"/>
                <a:gd name="f24" fmla="val 61"/>
                <a:gd name="f25" fmla="val 251"/>
                <a:gd name="f26" fmla="val 69"/>
                <a:gd name="f27" fmla="val 76"/>
                <a:gd name="f28" fmla="val 217"/>
                <a:gd name="f29" fmla="val 81"/>
                <a:gd name="f30" fmla="val 200"/>
                <a:gd name="f31" fmla="val 199"/>
                <a:gd name="f32" fmla="val 197"/>
                <a:gd name="f33" fmla="val 196"/>
                <a:gd name="f34" fmla="val 75"/>
                <a:gd name="f35" fmla="val 206"/>
                <a:gd name="f36" fmla="val 68"/>
                <a:gd name="f37" fmla="val 202"/>
                <a:gd name="f38" fmla="val 201"/>
                <a:gd name="f39" fmla="val 51"/>
                <a:gd name="f40" fmla="val 42"/>
                <a:gd name="f41" fmla="val 198"/>
                <a:gd name="f42" fmla="val 33"/>
                <a:gd name="f43" fmla="val 194"/>
                <a:gd name="f44" fmla="val 10"/>
                <a:gd name="f45" fmla="val 183"/>
                <a:gd name="f46" fmla="val 163"/>
                <a:gd name="f47" fmla="val 3"/>
                <a:gd name="f48" fmla="val 136"/>
                <a:gd name="f49" fmla="val 5"/>
                <a:gd name="f50" fmla="val 121"/>
                <a:gd name="f51" fmla="val 11"/>
                <a:gd name="f52" fmla="val 106"/>
                <a:gd name="f53" fmla="val 18"/>
                <a:gd name="f54" fmla="val 92"/>
                <a:gd name="f55" fmla="val 90"/>
                <a:gd name="f56" fmla="val 19"/>
                <a:gd name="f57" fmla="val 22"/>
                <a:gd name="f58" fmla="val 28"/>
                <a:gd name="f59" fmla="val 30"/>
                <a:gd name="f60" fmla="val 98"/>
                <a:gd name="f61" fmla="val 34"/>
                <a:gd name="f62" fmla="val 102"/>
                <a:gd name="f63" fmla="val 43"/>
                <a:gd name="f64" fmla="val 109"/>
                <a:gd name="f65" fmla="val 52"/>
                <a:gd name="f66" fmla="val 116"/>
                <a:gd name="f67" fmla="val 64"/>
                <a:gd name="f68" fmla="val 119"/>
                <a:gd name="f69" fmla="val 122"/>
                <a:gd name="f70" fmla="val 85"/>
                <a:gd name="f71" fmla="val 127"/>
                <a:gd name="f72" fmla="val 96"/>
                <a:gd name="f73" fmla="val 131"/>
                <a:gd name="f74" fmla="val 101"/>
                <a:gd name="f75" fmla="val 133"/>
                <a:gd name="f76" fmla="val 105"/>
                <a:gd name="f77" fmla="val 112"/>
                <a:gd name="f78" fmla="val 130"/>
                <a:gd name="f79" fmla="val 115"/>
                <a:gd name="f80" fmla="val 124"/>
                <a:gd name="f81" fmla="val 120"/>
                <a:gd name="f82" fmla="val 125"/>
                <a:gd name="f83" fmla="val 111"/>
                <a:gd name="f84" fmla="val 118"/>
                <a:gd name="f85" fmla="val 110"/>
                <a:gd name="f86" fmla="val 108"/>
                <a:gd name="f87" fmla="val 99"/>
                <a:gd name="f88" fmla="val 97"/>
                <a:gd name="f89" fmla="val 95"/>
                <a:gd name="f90" fmla="val 100"/>
                <a:gd name="f91" fmla="val 86"/>
                <a:gd name="f92" fmla="val 78"/>
                <a:gd name="f93" fmla="val 70"/>
                <a:gd name="f94" fmla="val 44"/>
                <a:gd name="f95" fmla="val 87"/>
                <a:gd name="f96" fmla="val 39"/>
                <a:gd name="f97" fmla="val 40"/>
                <a:gd name="f98" fmla="val 80"/>
                <a:gd name="f99" fmla="val 55"/>
                <a:gd name="f100" fmla="val 59"/>
                <a:gd name="f101" fmla="val 66"/>
                <a:gd name="f102" fmla="val 54"/>
                <a:gd name="f103" fmla="val 49"/>
                <a:gd name="f104" fmla="val 37"/>
                <a:gd name="f105" fmla="val 62"/>
                <a:gd name="f106" fmla="val 38"/>
                <a:gd name="f107" fmla="val 56"/>
                <a:gd name="f108" fmla="val 41"/>
                <a:gd name="f109" fmla="val 21"/>
                <a:gd name="f110" fmla="val 4"/>
                <a:gd name="f111" fmla="val 1"/>
                <a:gd name="f112" fmla="val 45"/>
                <a:gd name="f113" fmla="val 47"/>
                <a:gd name="f114" fmla="val 50"/>
                <a:gd name="f115" fmla="val 6"/>
                <a:gd name="f116" fmla="val 57"/>
                <a:gd name="f117" fmla="val 12"/>
                <a:gd name="f118" fmla="val 72"/>
                <a:gd name="f119" fmla="val 24"/>
                <a:gd name="f120" fmla="val 25"/>
                <a:gd name="f121" fmla="val 73"/>
                <a:gd name="f122" fmla="val 23"/>
                <a:gd name="f123" fmla="val 71"/>
                <a:gd name="f124" fmla="val 74"/>
                <a:gd name="f125" fmla="val 8"/>
                <a:gd name="f126" fmla="val 14"/>
                <a:gd name="f127" fmla="val 89"/>
                <a:gd name="f128" fmla="val 16"/>
                <a:gd name="f129" fmla="val 32"/>
                <a:gd name="f130" fmla="val 91"/>
                <a:gd name="f131" fmla="val 53"/>
                <a:gd name="f132" fmla="val 93"/>
                <a:gd name="f133" fmla="val 103"/>
                <a:gd name="f134" fmla="val 67"/>
                <a:gd name="f135" fmla="val 84"/>
                <a:gd name="f136" fmla="val 128"/>
                <a:gd name="f137" fmla="val 135"/>
                <a:gd name="f138" fmla="val 139"/>
                <a:gd name="f139" fmla="val 143"/>
                <a:gd name="f140" fmla="val 104"/>
                <a:gd name="f141" fmla="val 147"/>
                <a:gd name="f142" fmla="val 107"/>
                <a:gd name="f143" fmla="val 152"/>
                <a:gd name="f144" fmla="val 156"/>
                <a:gd name="f145" fmla="val 161"/>
                <a:gd name="f146" fmla="val 166"/>
                <a:gd name="f147" fmla="val 171"/>
                <a:gd name="f148" fmla="val 173"/>
                <a:gd name="f149" fmla="val 174"/>
                <a:gd name="f150" fmla="val 113"/>
                <a:gd name="f151" fmla="val 172"/>
                <a:gd name="f152" fmla="val 137"/>
                <a:gd name="f153" fmla="val 155"/>
                <a:gd name="f154" fmla="val 138"/>
                <a:gd name="f155" fmla="val 148"/>
                <a:gd name="f156" fmla="val 149"/>
                <a:gd name="f157" fmla="val 146"/>
                <a:gd name="f158" fmla="val 144"/>
                <a:gd name="f159" fmla="val 140"/>
                <a:gd name="f160" fmla="val 65"/>
                <a:gd name="f161" fmla="val 126"/>
                <a:gd name="f162" fmla="val 129"/>
                <a:gd name="f163" fmla="val 35"/>
                <a:gd name="f164" fmla="val 123"/>
                <a:gd name="f165" fmla="val 132"/>
                <a:gd name="f166" fmla="val 134"/>
                <a:gd name="f167" fmla="val 141"/>
                <a:gd name="f168" fmla="val 26"/>
                <a:gd name="f169" fmla="val 29"/>
                <a:gd name="f170" fmla="val 150"/>
                <a:gd name="f171" fmla="val 36"/>
                <a:gd name="f172" fmla="val 157"/>
                <a:gd name="f173" fmla="val 158"/>
                <a:gd name="f174" fmla="val 159"/>
                <a:gd name="f175" fmla="val 168"/>
                <a:gd name="f176" fmla="val 178"/>
                <a:gd name="f177" fmla="val 177"/>
                <a:gd name="f178" fmla="val 167"/>
                <a:gd name="f179" fmla="val 176"/>
                <a:gd name="f180" fmla="val 211"/>
                <a:gd name="f181" fmla="val 229"/>
                <a:gd name="f182" fmla="val 230"/>
                <a:gd name="f183" fmla="val 241"/>
                <a:gd name="f184" fmla="val 169"/>
                <a:gd name="f185" fmla="val 261"/>
                <a:gd name="f186" fmla="val 266"/>
                <a:gd name="f187" fmla="val 165"/>
                <a:gd name="f188" fmla="val 265"/>
                <a:gd name="f189" fmla="val 162"/>
                <a:gd name="f190" fmla="val 264"/>
                <a:gd name="f191" fmla="val 153"/>
                <a:gd name="f192" fmla="val 154"/>
                <a:gd name="f193" fmla="val 151"/>
                <a:gd name="f194" fmla="val 248"/>
                <a:gd name="f195" fmla="val 250"/>
                <a:gd name="f196" fmla="val 252"/>
                <a:gd name="f197" fmla="val 142"/>
                <a:gd name="f198" fmla="val 263"/>
                <a:gd name="f199" fmla="val 268"/>
                <a:gd name="f200" fmla="val 262"/>
                <a:gd name="f201" fmla="val 256"/>
                <a:gd name="f202" fmla="val 225"/>
                <a:gd name="f203" fmla="val 94"/>
                <a:gd name="f204" fmla="val 219"/>
                <a:gd name="f205" fmla="+- 0 0 -90"/>
                <a:gd name="f206" fmla="*/ f3 1 175"/>
                <a:gd name="f207" fmla="*/ f4 1 270"/>
                <a:gd name="f208" fmla="val f5"/>
                <a:gd name="f209" fmla="val f6"/>
                <a:gd name="f210" fmla="val f7"/>
                <a:gd name="f211" fmla="*/ f205 f0 1"/>
                <a:gd name="f212" fmla="+- f210 0 f208"/>
                <a:gd name="f213" fmla="+- f209 0 f208"/>
                <a:gd name="f214" fmla="*/ f211 1 f2"/>
                <a:gd name="f215" fmla="*/ f213 1 175"/>
                <a:gd name="f216" fmla="*/ f212 1 270"/>
                <a:gd name="f217" fmla="*/ 79 f213 1"/>
                <a:gd name="f218" fmla="*/ 253 f212 1"/>
                <a:gd name="f219" fmla="*/ 61 f213 1"/>
                <a:gd name="f220" fmla="*/ 251 f212 1"/>
                <a:gd name="f221" fmla="*/ 196 f212 1"/>
                <a:gd name="f222" fmla="*/ 33 f213 1"/>
                <a:gd name="f223" fmla="*/ 194 f212 1"/>
                <a:gd name="f224" fmla="*/ 18 f213 1"/>
                <a:gd name="f225" fmla="*/ 92 f212 1"/>
                <a:gd name="f226" fmla="*/ 34 f213 1"/>
                <a:gd name="f227" fmla="*/ 102 f212 1"/>
                <a:gd name="f228" fmla="*/ 96 f213 1"/>
                <a:gd name="f229" fmla="*/ 131 f212 1"/>
                <a:gd name="f230" fmla="*/ 115 f213 1"/>
                <a:gd name="f231" fmla="*/ 127 f212 1"/>
                <a:gd name="f232" fmla="*/ 118 f213 1"/>
                <a:gd name="f233" fmla="*/ 110 f212 1"/>
                <a:gd name="f234" fmla="*/ 101 f213 1"/>
                <a:gd name="f235" fmla="*/ 99 f212 1"/>
                <a:gd name="f236" fmla="*/ 70 f213 1"/>
                <a:gd name="f237" fmla="*/ 105 f212 1"/>
                <a:gd name="f238" fmla="*/ 40 f213 1"/>
                <a:gd name="f239" fmla="*/ 80 f212 1"/>
                <a:gd name="f240" fmla="*/ 49 f213 1"/>
                <a:gd name="f241" fmla="*/ 68 f212 1"/>
                <a:gd name="f242" fmla="*/ 39 f213 1"/>
                <a:gd name="f243" fmla="*/ 4 f212 1"/>
                <a:gd name="f244" fmla="*/ 50 f213 1"/>
                <a:gd name="f245" fmla="*/ 6 f212 1"/>
                <a:gd name="f246" fmla="*/ 73 f213 1"/>
                <a:gd name="f247" fmla="*/ 24 f212 1"/>
                <a:gd name="f248" fmla="*/ 74 f213 1"/>
                <a:gd name="f249" fmla="*/ 8 f212 1"/>
                <a:gd name="f250" fmla="*/ 90 f213 1"/>
                <a:gd name="f251" fmla="*/ 22 f212 1"/>
                <a:gd name="f252" fmla="*/ 93 f213 1"/>
                <a:gd name="f253" fmla="*/ 56 f212 1"/>
                <a:gd name="f254" fmla="*/ 128 f213 1"/>
                <a:gd name="f255" fmla="*/ 95 f212 1"/>
                <a:gd name="f256" fmla="*/ 152 f213 1"/>
                <a:gd name="f257" fmla="*/ 107 f212 1"/>
                <a:gd name="f258" fmla="*/ 174 f213 1"/>
                <a:gd name="f259" fmla="*/ 113 f212 1"/>
                <a:gd name="f260" fmla="*/ 105 f213 1"/>
                <a:gd name="f261" fmla="*/ 146 f212 1"/>
                <a:gd name="f262" fmla="*/ 81 f213 1"/>
                <a:gd name="f263" fmla="*/ 143 f212 1"/>
                <a:gd name="f264" fmla="*/ 60 f213 1"/>
                <a:gd name="f265" fmla="*/ 126 f212 1"/>
                <a:gd name="f266" fmla="*/ 51 f213 1"/>
                <a:gd name="f267" fmla="*/ 133 f212 1"/>
                <a:gd name="f268" fmla="*/ 28 f213 1"/>
                <a:gd name="f269" fmla="*/ 138 f212 1"/>
                <a:gd name="f270" fmla="*/ 155 f212 1"/>
                <a:gd name="f271" fmla="*/ 47 f213 1"/>
                <a:gd name="f272" fmla="*/ 159 f212 1"/>
                <a:gd name="f273" fmla="*/ 134 f213 1"/>
                <a:gd name="f274" fmla="*/ 177 f212 1"/>
                <a:gd name="f275" fmla="*/ 176 f212 1"/>
                <a:gd name="f276" fmla="*/ 175 f213 1"/>
                <a:gd name="f277" fmla="*/ 230 f212 1"/>
                <a:gd name="f278" fmla="*/ 162 f213 1"/>
                <a:gd name="f279" fmla="*/ 265 f212 1"/>
                <a:gd name="f280" fmla="*/ 154 f213 1"/>
                <a:gd name="f281" fmla="*/ 247 f212 1"/>
                <a:gd name="f282" fmla="*/ 84 f213 1"/>
                <a:gd name="f283" fmla="*/ 256 f212 1"/>
                <a:gd name="f284" fmla="*/ 94 f213 1"/>
                <a:gd name="f285" fmla="*/ 219 f212 1"/>
                <a:gd name="f286" fmla="+- f214 0 f1"/>
                <a:gd name="f287" fmla="*/ f217 1 175"/>
                <a:gd name="f288" fmla="*/ f218 1 270"/>
                <a:gd name="f289" fmla="*/ f219 1 175"/>
                <a:gd name="f290" fmla="*/ f220 1 270"/>
                <a:gd name="f291" fmla="*/ f221 1 270"/>
                <a:gd name="f292" fmla="*/ f222 1 175"/>
                <a:gd name="f293" fmla="*/ f223 1 270"/>
                <a:gd name="f294" fmla="*/ f224 1 175"/>
                <a:gd name="f295" fmla="*/ f225 1 270"/>
                <a:gd name="f296" fmla="*/ f226 1 175"/>
                <a:gd name="f297" fmla="*/ f227 1 270"/>
                <a:gd name="f298" fmla="*/ f228 1 175"/>
                <a:gd name="f299" fmla="*/ f229 1 270"/>
                <a:gd name="f300" fmla="*/ f230 1 175"/>
                <a:gd name="f301" fmla="*/ f231 1 270"/>
                <a:gd name="f302" fmla="*/ f232 1 175"/>
                <a:gd name="f303" fmla="*/ f233 1 270"/>
                <a:gd name="f304" fmla="*/ f234 1 175"/>
                <a:gd name="f305" fmla="*/ f235 1 270"/>
                <a:gd name="f306" fmla="*/ f236 1 175"/>
                <a:gd name="f307" fmla="*/ f237 1 270"/>
                <a:gd name="f308" fmla="*/ f238 1 175"/>
                <a:gd name="f309" fmla="*/ f239 1 270"/>
                <a:gd name="f310" fmla="*/ f240 1 175"/>
                <a:gd name="f311" fmla="*/ f241 1 270"/>
                <a:gd name="f312" fmla="*/ f242 1 175"/>
                <a:gd name="f313" fmla="*/ f243 1 270"/>
                <a:gd name="f314" fmla="*/ f244 1 175"/>
                <a:gd name="f315" fmla="*/ f245 1 270"/>
                <a:gd name="f316" fmla="*/ f246 1 175"/>
                <a:gd name="f317" fmla="*/ f247 1 270"/>
                <a:gd name="f318" fmla="*/ f248 1 175"/>
                <a:gd name="f319" fmla="*/ f249 1 270"/>
                <a:gd name="f320" fmla="*/ f250 1 175"/>
                <a:gd name="f321" fmla="*/ f251 1 270"/>
                <a:gd name="f322" fmla="*/ f252 1 175"/>
                <a:gd name="f323" fmla="*/ f253 1 270"/>
                <a:gd name="f324" fmla="*/ f254 1 175"/>
                <a:gd name="f325" fmla="*/ f255 1 270"/>
                <a:gd name="f326" fmla="*/ f256 1 175"/>
                <a:gd name="f327" fmla="*/ f257 1 270"/>
                <a:gd name="f328" fmla="*/ f258 1 175"/>
                <a:gd name="f329" fmla="*/ f259 1 270"/>
                <a:gd name="f330" fmla="*/ f260 1 175"/>
                <a:gd name="f331" fmla="*/ f261 1 270"/>
                <a:gd name="f332" fmla="*/ f262 1 175"/>
                <a:gd name="f333" fmla="*/ f263 1 270"/>
                <a:gd name="f334" fmla="*/ f264 1 175"/>
                <a:gd name="f335" fmla="*/ f265 1 270"/>
                <a:gd name="f336" fmla="*/ f266 1 175"/>
                <a:gd name="f337" fmla="*/ f267 1 270"/>
                <a:gd name="f338" fmla="*/ f268 1 175"/>
                <a:gd name="f339" fmla="*/ f269 1 270"/>
                <a:gd name="f340" fmla="*/ f270 1 270"/>
                <a:gd name="f341" fmla="*/ f271 1 175"/>
                <a:gd name="f342" fmla="*/ f272 1 270"/>
                <a:gd name="f343" fmla="*/ f273 1 175"/>
                <a:gd name="f344" fmla="*/ f274 1 270"/>
                <a:gd name="f345" fmla="*/ f275 1 270"/>
                <a:gd name="f346" fmla="*/ f276 1 175"/>
                <a:gd name="f347" fmla="*/ f277 1 270"/>
                <a:gd name="f348" fmla="*/ f278 1 175"/>
                <a:gd name="f349" fmla="*/ f279 1 270"/>
                <a:gd name="f350" fmla="*/ f280 1 175"/>
                <a:gd name="f351" fmla="*/ f281 1 270"/>
                <a:gd name="f352" fmla="*/ f282 1 175"/>
                <a:gd name="f353" fmla="*/ f283 1 270"/>
                <a:gd name="f354" fmla="*/ f284 1 175"/>
                <a:gd name="f355" fmla="*/ f285 1 270"/>
                <a:gd name="f356" fmla="*/ 0 1 f215"/>
                <a:gd name="f357" fmla="*/ f209 1 f215"/>
                <a:gd name="f358" fmla="*/ 0 1 f216"/>
                <a:gd name="f359" fmla="*/ f210 1 f216"/>
                <a:gd name="f360" fmla="*/ f287 1 f215"/>
                <a:gd name="f361" fmla="*/ f288 1 f216"/>
                <a:gd name="f362" fmla="*/ f289 1 f215"/>
                <a:gd name="f363" fmla="*/ f290 1 f216"/>
                <a:gd name="f364" fmla="*/ f291 1 f216"/>
                <a:gd name="f365" fmla="*/ f292 1 f215"/>
                <a:gd name="f366" fmla="*/ f293 1 f216"/>
                <a:gd name="f367" fmla="*/ f294 1 f215"/>
                <a:gd name="f368" fmla="*/ f295 1 f216"/>
                <a:gd name="f369" fmla="*/ f296 1 f215"/>
                <a:gd name="f370" fmla="*/ f297 1 f216"/>
                <a:gd name="f371" fmla="*/ f298 1 f215"/>
                <a:gd name="f372" fmla="*/ f299 1 f216"/>
                <a:gd name="f373" fmla="*/ f300 1 f215"/>
                <a:gd name="f374" fmla="*/ f301 1 f216"/>
                <a:gd name="f375" fmla="*/ f302 1 f215"/>
                <a:gd name="f376" fmla="*/ f303 1 f216"/>
                <a:gd name="f377" fmla="*/ f304 1 f215"/>
                <a:gd name="f378" fmla="*/ f305 1 f216"/>
                <a:gd name="f379" fmla="*/ f306 1 f215"/>
                <a:gd name="f380" fmla="*/ f307 1 f216"/>
                <a:gd name="f381" fmla="*/ f308 1 f215"/>
                <a:gd name="f382" fmla="*/ f309 1 f216"/>
                <a:gd name="f383" fmla="*/ f310 1 f215"/>
                <a:gd name="f384" fmla="*/ f311 1 f216"/>
                <a:gd name="f385" fmla="*/ f312 1 f215"/>
                <a:gd name="f386" fmla="*/ f313 1 f216"/>
                <a:gd name="f387" fmla="*/ f314 1 f215"/>
                <a:gd name="f388" fmla="*/ f315 1 f216"/>
                <a:gd name="f389" fmla="*/ f316 1 f215"/>
                <a:gd name="f390" fmla="*/ f317 1 f216"/>
                <a:gd name="f391" fmla="*/ f318 1 f215"/>
                <a:gd name="f392" fmla="*/ f319 1 f216"/>
                <a:gd name="f393" fmla="*/ f320 1 f215"/>
                <a:gd name="f394" fmla="*/ f321 1 f216"/>
                <a:gd name="f395" fmla="*/ f322 1 f215"/>
                <a:gd name="f396" fmla="*/ f323 1 f216"/>
                <a:gd name="f397" fmla="*/ f324 1 f215"/>
                <a:gd name="f398" fmla="*/ f325 1 f216"/>
                <a:gd name="f399" fmla="*/ f326 1 f215"/>
                <a:gd name="f400" fmla="*/ f327 1 f216"/>
                <a:gd name="f401" fmla="*/ f328 1 f215"/>
                <a:gd name="f402" fmla="*/ f329 1 f216"/>
                <a:gd name="f403" fmla="*/ f330 1 f215"/>
                <a:gd name="f404" fmla="*/ f331 1 f216"/>
                <a:gd name="f405" fmla="*/ f332 1 f215"/>
                <a:gd name="f406" fmla="*/ f333 1 f216"/>
                <a:gd name="f407" fmla="*/ f334 1 f215"/>
                <a:gd name="f408" fmla="*/ f335 1 f216"/>
                <a:gd name="f409" fmla="*/ f336 1 f215"/>
                <a:gd name="f410" fmla="*/ f337 1 f216"/>
                <a:gd name="f411" fmla="*/ f338 1 f215"/>
                <a:gd name="f412" fmla="*/ f339 1 f216"/>
                <a:gd name="f413" fmla="*/ f340 1 f216"/>
                <a:gd name="f414" fmla="*/ f341 1 f215"/>
                <a:gd name="f415" fmla="*/ f342 1 f216"/>
                <a:gd name="f416" fmla="*/ f343 1 f215"/>
                <a:gd name="f417" fmla="*/ f344 1 f216"/>
                <a:gd name="f418" fmla="*/ f345 1 f216"/>
                <a:gd name="f419" fmla="*/ f346 1 f215"/>
                <a:gd name="f420" fmla="*/ f347 1 f216"/>
                <a:gd name="f421" fmla="*/ f348 1 f215"/>
                <a:gd name="f422" fmla="*/ f349 1 f216"/>
                <a:gd name="f423" fmla="*/ f350 1 f215"/>
                <a:gd name="f424" fmla="*/ f351 1 f216"/>
                <a:gd name="f425" fmla="*/ f352 1 f215"/>
                <a:gd name="f426" fmla="*/ f353 1 f216"/>
                <a:gd name="f427" fmla="*/ f354 1 f215"/>
                <a:gd name="f428" fmla="*/ f355 1 f216"/>
                <a:gd name="f429" fmla="*/ f356 f206 1"/>
                <a:gd name="f430" fmla="*/ f357 f206 1"/>
                <a:gd name="f431" fmla="*/ f359 f207 1"/>
                <a:gd name="f432" fmla="*/ f358 f207 1"/>
                <a:gd name="f433" fmla="*/ f360 f206 1"/>
                <a:gd name="f434" fmla="*/ f361 f207 1"/>
                <a:gd name="f435" fmla="*/ f362 f206 1"/>
                <a:gd name="f436" fmla="*/ f363 f207 1"/>
                <a:gd name="f437" fmla="*/ f364 f207 1"/>
                <a:gd name="f438" fmla="*/ f365 f206 1"/>
                <a:gd name="f439" fmla="*/ f366 f207 1"/>
                <a:gd name="f440" fmla="*/ f367 f206 1"/>
                <a:gd name="f441" fmla="*/ f368 f207 1"/>
                <a:gd name="f442" fmla="*/ f369 f206 1"/>
                <a:gd name="f443" fmla="*/ f370 f207 1"/>
                <a:gd name="f444" fmla="*/ f371 f206 1"/>
                <a:gd name="f445" fmla="*/ f372 f207 1"/>
                <a:gd name="f446" fmla="*/ f373 f206 1"/>
                <a:gd name="f447" fmla="*/ f374 f207 1"/>
                <a:gd name="f448" fmla="*/ f375 f206 1"/>
                <a:gd name="f449" fmla="*/ f376 f207 1"/>
                <a:gd name="f450" fmla="*/ f377 f206 1"/>
                <a:gd name="f451" fmla="*/ f378 f207 1"/>
                <a:gd name="f452" fmla="*/ f379 f206 1"/>
                <a:gd name="f453" fmla="*/ f380 f207 1"/>
                <a:gd name="f454" fmla="*/ f381 f206 1"/>
                <a:gd name="f455" fmla="*/ f382 f207 1"/>
                <a:gd name="f456" fmla="*/ f383 f206 1"/>
                <a:gd name="f457" fmla="*/ f384 f207 1"/>
                <a:gd name="f458" fmla="*/ f385 f206 1"/>
                <a:gd name="f459" fmla="*/ f386 f207 1"/>
                <a:gd name="f460" fmla="*/ f387 f206 1"/>
                <a:gd name="f461" fmla="*/ f388 f207 1"/>
                <a:gd name="f462" fmla="*/ f389 f206 1"/>
                <a:gd name="f463" fmla="*/ f390 f207 1"/>
                <a:gd name="f464" fmla="*/ f391 f206 1"/>
                <a:gd name="f465" fmla="*/ f392 f207 1"/>
                <a:gd name="f466" fmla="*/ f393 f206 1"/>
                <a:gd name="f467" fmla="*/ f394 f207 1"/>
                <a:gd name="f468" fmla="*/ f395 f206 1"/>
                <a:gd name="f469" fmla="*/ f396 f207 1"/>
                <a:gd name="f470" fmla="*/ f397 f206 1"/>
                <a:gd name="f471" fmla="*/ f398 f207 1"/>
                <a:gd name="f472" fmla="*/ f399 f206 1"/>
                <a:gd name="f473" fmla="*/ f400 f207 1"/>
                <a:gd name="f474" fmla="*/ f401 f206 1"/>
                <a:gd name="f475" fmla="*/ f402 f207 1"/>
                <a:gd name="f476" fmla="*/ f403 f206 1"/>
                <a:gd name="f477" fmla="*/ f404 f207 1"/>
                <a:gd name="f478" fmla="*/ f405 f206 1"/>
                <a:gd name="f479" fmla="*/ f406 f207 1"/>
                <a:gd name="f480" fmla="*/ f407 f206 1"/>
                <a:gd name="f481" fmla="*/ f408 f207 1"/>
                <a:gd name="f482" fmla="*/ f409 f206 1"/>
                <a:gd name="f483" fmla="*/ f410 f207 1"/>
                <a:gd name="f484" fmla="*/ f411 f206 1"/>
                <a:gd name="f485" fmla="*/ f412 f207 1"/>
                <a:gd name="f486" fmla="*/ f413 f207 1"/>
                <a:gd name="f487" fmla="*/ f414 f206 1"/>
                <a:gd name="f488" fmla="*/ f415 f207 1"/>
                <a:gd name="f489" fmla="*/ f416 f206 1"/>
                <a:gd name="f490" fmla="*/ f417 f207 1"/>
                <a:gd name="f491" fmla="*/ f418 f207 1"/>
                <a:gd name="f492" fmla="*/ f419 f206 1"/>
                <a:gd name="f493" fmla="*/ f420 f207 1"/>
                <a:gd name="f494" fmla="*/ f421 f206 1"/>
                <a:gd name="f495" fmla="*/ f422 f207 1"/>
                <a:gd name="f496" fmla="*/ f423 f206 1"/>
                <a:gd name="f497" fmla="*/ f424 f207 1"/>
                <a:gd name="f498" fmla="*/ f425 f206 1"/>
                <a:gd name="f499" fmla="*/ f426 f207 1"/>
                <a:gd name="f500" fmla="*/ f427 f206 1"/>
                <a:gd name="f501" fmla="*/ f428 f2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6">
                  <a:pos x="f433" y="f434"/>
                </a:cxn>
                <a:cxn ang="f286">
                  <a:pos x="f435" y="f436"/>
                </a:cxn>
                <a:cxn ang="f286">
                  <a:pos x="f433" y="f437"/>
                </a:cxn>
                <a:cxn ang="f286">
                  <a:pos x="f438" y="f439"/>
                </a:cxn>
                <a:cxn ang="f286">
                  <a:pos x="f440" y="f441"/>
                </a:cxn>
                <a:cxn ang="f286">
                  <a:pos x="f442" y="f443"/>
                </a:cxn>
                <a:cxn ang="f286">
                  <a:pos x="f444" y="f445"/>
                </a:cxn>
                <a:cxn ang="f286">
                  <a:pos x="f446" y="f447"/>
                </a:cxn>
                <a:cxn ang="f286">
                  <a:pos x="f448" y="f449"/>
                </a:cxn>
                <a:cxn ang="f286">
                  <a:pos x="f450" y="f451"/>
                </a:cxn>
                <a:cxn ang="f286">
                  <a:pos x="f452" y="f453"/>
                </a:cxn>
                <a:cxn ang="f286">
                  <a:pos x="f454" y="f455"/>
                </a:cxn>
                <a:cxn ang="f286">
                  <a:pos x="f456" y="f457"/>
                </a:cxn>
                <a:cxn ang="f286">
                  <a:pos x="f458" y="f459"/>
                </a:cxn>
                <a:cxn ang="f286">
                  <a:pos x="f460" y="f461"/>
                </a:cxn>
                <a:cxn ang="f286">
                  <a:pos x="f462" y="f463"/>
                </a:cxn>
                <a:cxn ang="f286">
                  <a:pos x="f464" y="f465"/>
                </a:cxn>
                <a:cxn ang="f286">
                  <a:pos x="f466" y="f467"/>
                </a:cxn>
                <a:cxn ang="f286">
                  <a:pos x="f468" y="f469"/>
                </a:cxn>
                <a:cxn ang="f286">
                  <a:pos x="f470" y="f471"/>
                </a:cxn>
                <a:cxn ang="f286">
                  <a:pos x="f472" y="f473"/>
                </a:cxn>
                <a:cxn ang="f286">
                  <a:pos x="f474" y="f475"/>
                </a:cxn>
                <a:cxn ang="f286">
                  <a:pos x="f476" y="f477"/>
                </a:cxn>
                <a:cxn ang="f286">
                  <a:pos x="f478" y="f479"/>
                </a:cxn>
                <a:cxn ang="f286">
                  <a:pos x="f480" y="f481"/>
                </a:cxn>
                <a:cxn ang="f286">
                  <a:pos x="f482" y="f483"/>
                </a:cxn>
                <a:cxn ang="f286">
                  <a:pos x="f438" y="f447"/>
                </a:cxn>
                <a:cxn ang="f286">
                  <a:pos x="f484" y="f485"/>
                </a:cxn>
                <a:cxn ang="f286">
                  <a:pos x="f442" y="f486"/>
                </a:cxn>
                <a:cxn ang="f286">
                  <a:pos x="f487" y="f488"/>
                </a:cxn>
                <a:cxn ang="f286">
                  <a:pos x="f489" y="f490"/>
                </a:cxn>
                <a:cxn ang="f286">
                  <a:pos x="f474" y="f491"/>
                </a:cxn>
                <a:cxn ang="f286">
                  <a:pos x="f492" y="f493"/>
                </a:cxn>
                <a:cxn ang="f286">
                  <a:pos x="f494" y="f495"/>
                </a:cxn>
                <a:cxn ang="f286">
                  <a:pos x="f496" y="f497"/>
                </a:cxn>
                <a:cxn ang="f286">
                  <a:pos x="f489" y="f495"/>
                </a:cxn>
                <a:cxn ang="f286">
                  <a:pos x="f498" y="f499"/>
                </a:cxn>
                <a:cxn ang="f286">
                  <a:pos x="f500" y="f501"/>
                </a:cxn>
              </a:cxnLst>
              <a:rect l="f429" t="f432" r="f430" b="f431"/>
              <a:pathLst>
                <a:path w="175" h="27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0" y="f15"/>
                    <a:pt x="f24" y="f25"/>
                  </a:cubicBezTo>
                  <a:cubicBezTo>
                    <a:pt x="f26" y="f9"/>
                    <a:pt x="f27" y="f28"/>
                    <a:pt x="f29" y="f30"/>
                  </a:cubicBezTo>
                  <a:cubicBezTo>
                    <a:pt x="f29" y="f31"/>
                    <a:pt x="f12" y="f32"/>
                    <a:pt x="f14" y="f33"/>
                  </a:cubicBezTo>
                  <a:cubicBezTo>
                    <a:pt x="f34" y="f35"/>
                    <a:pt x="f36" y="f37"/>
                    <a:pt x="f24" y="f38"/>
                  </a:cubicBezTo>
                  <a:cubicBezTo>
                    <a:pt x="f39" y="f30"/>
                    <a:pt x="f40" y="f41"/>
                    <a:pt x="f42" y="f43"/>
                  </a:cubicBezTo>
                  <a:cubicBezTo>
                    <a:pt x="f44" y="f45"/>
                    <a:pt x="f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3" y="f55"/>
                    <a:pt x="f56" y="f8"/>
                    <a:pt x="f57" y="f55"/>
                  </a:cubicBezTo>
                  <a:cubicBezTo>
                    <a:pt x="f58" y="f54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34" y="f69"/>
                    <a:pt x="f70" y="f71"/>
                    <a:pt x="f72" y="f73"/>
                  </a:cubicBezTo>
                  <a:cubicBezTo>
                    <a:pt x="f74" y="f75"/>
                    <a:pt x="f76" y="f75"/>
                    <a:pt x="f64" y="f73"/>
                  </a:cubicBezTo>
                  <a:cubicBezTo>
                    <a:pt x="f77" y="f78"/>
                    <a:pt x="f79" y="f73"/>
                    <a:pt x="f79" y="f71"/>
                  </a:cubicBezTo>
                  <a:cubicBezTo>
                    <a:pt x="f79" y="f80"/>
                    <a:pt x="f81" y="f82"/>
                    <a:pt x="f50" y="f69"/>
                  </a:cubicBezTo>
                  <a:cubicBezTo>
                    <a:pt x="f83" y="f79"/>
                    <a:pt x="f83" y="f79"/>
                    <a:pt x="f84" y="f85"/>
                  </a:cubicBezTo>
                  <a:cubicBezTo>
                    <a:pt x="f79" y="f86"/>
                    <a:pt x="f83" y="f64"/>
                    <a:pt x="f86" y="f64"/>
                  </a:cubicBezTo>
                  <a:cubicBezTo>
                    <a:pt x="f87" y="f64"/>
                    <a:pt x="f60" y="f86"/>
                    <a:pt x="f74" y="f87"/>
                  </a:cubicBezTo>
                  <a:cubicBezTo>
                    <a:pt x="f88" y="f60"/>
                    <a:pt x="f89" y="f90"/>
                    <a:pt x="f54" y="f62"/>
                  </a:cubicBezTo>
                  <a:cubicBezTo>
                    <a:pt x="f91" y="f64"/>
                    <a:pt x="f92" y="f64"/>
                    <a:pt x="f93" y="f76"/>
                  </a:cubicBezTo>
                  <a:cubicBezTo>
                    <a:pt x="f20" y="f90"/>
                    <a:pt x="f39" y="f89"/>
                    <a:pt x="f94" y="f95"/>
                  </a:cubicBezTo>
                  <a:cubicBezTo>
                    <a:pt x="f40" y="f70"/>
                    <a:pt x="f96" y="f10"/>
                    <a:pt x="f97" y="f98"/>
                  </a:cubicBezTo>
                  <a:cubicBezTo>
                    <a:pt x="f63" y="f36"/>
                    <a:pt x="f99" y="f36"/>
                    <a:pt x="f18" y="f18"/>
                  </a:cubicBezTo>
                  <a:cubicBezTo>
                    <a:pt x="f100" y="f101"/>
                    <a:pt x="f102" y="f36"/>
                    <a:pt x="f103" y="f36"/>
                  </a:cubicBezTo>
                  <a:cubicBezTo>
                    <a:pt x="f63" y="f36"/>
                    <a:pt x="f104" y="f105"/>
                    <a:pt x="f106" y="f107"/>
                  </a:cubicBezTo>
                  <a:cubicBezTo>
                    <a:pt x="f97" y="f96"/>
                    <a:pt x="f108" y="f109"/>
                    <a:pt x="f96" y="f110"/>
                  </a:cubicBezTo>
                  <a:cubicBezTo>
                    <a:pt x="f96" y="f47"/>
                    <a:pt x="f97" y="f111"/>
                    <a:pt x="f108" y="f111"/>
                  </a:cubicBezTo>
                  <a:cubicBezTo>
                    <a:pt x="f112" y="f5"/>
                    <a:pt x="f113" y="f47"/>
                    <a:pt x="f114" y="f115"/>
                  </a:cubicBezTo>
                  <a:cubicBezTo>
                    <a:pt x="f116" y="f117"/>
                    <a:pt x="f67" y="f53"/>
                    <a:pt x="f118" y="f119"/>
                  </a:cubicBezTo>
                  <a:cubicBezTo>
                    <a:pt x="f118" y="f120"/>
                    <a:pt x="f121" y="f122"/>
                    <a:pt x="f121" y="f119"/>
                  </a:cubicBezTo>
                  <a:cubicBezTo>
                    <a:pt x="f118" y="f119"/>
                    <a:pt x="f118" y="f119"/>
                    <a:pt x="f118" y="f119"/>
                  </a:cubicBezTo>
                  <a:cubicBezTo>
                    <a:pt x="f123" y="f53"/>
                    <a:pt x="f26" y="f51"/>
                    <a:pt x="f124" y="f125"/>
                  </a:cubicBezTo>
                  <a:cubicBezTo>
                    <a:pt x="f92" y="f49"/>
                    <a:pt x="f12" y="f117"/>
                    <a:pt x="f95" y="f126"/>
                  </a:cubicBezTo>
                  <a:cubicBezTo>
                    <a:pt x="f127" y="f128"/>
                    <a:pt x="f55" y="f56"/>
                    <a:pt x="f55" y="f57"/>
                  </a:cubicBezTo>
                  <a:cubicBezTo>
                    <a:pt x="f8" y="f129"/>
                    <a:pt x="f55" y="f108"/>
                    <a:pt x="f130" y="f39"/>
                  </a:cubicBezTo>
                  <a:cubicBezTo>
                    <a:pt x="f130" y="f131"/>
                    <a:pt x="f130" y="f99"/>
                    <a:pt x="f132" y="f107"/>
                  </a:cubicBezTo>
                  <a:cubicBezTo>
                    <a:pt x="f90" y="f20"/>
                    <a:pt x="f133" y="f134"/>
                    <a:pt x="f86" y="f118"/>
                  </a:cubicBezTo>
                  <a:cubicBezTo>
                    <a:pt x="f85" y="f135"/>
                    <a:pt x="f66" y="f54"/>
                    <a:pt x="f136" y="f89"/>
                  </a:cubicBezTo>
                  <a:cubicBezTo>
                    <a:pt x="f75" y="f72"/>
                    <a:pt x="f137" y="f90"/>
                    <a:pt x="f138" y="f62"/>
                  </a:cubicBezTo>
                  <a:cubicBezTo>
                    <a:pt x="f139" y="f140"/>
                    <a:pt x="f141" y="f142"/>
                    <a:pt x="f143" y="f142"/>
                  </a:cubicBezTo>
                  <a:cubicBezTo>
                    <a:pt x="f144" y="f52"/>
                    <a:pt x="f145" y="f142"/>
                    <a:pt x="f146" y="f52"/>
                  </a:cubicBezTo>
                  <a:cubicBezTo>
                    <a:pt x="f147" y="f76"/>
                    <a:pt x="f148" y="f86"/>
                    <a:pt x="f149" y="f150"/>
                  </a:cubicBezTo>
                  <a:cubicBezTo>
                    <a:pt x="f6" y="f78"/>
                    <a:pt x="f151" y="f152"/>
                    <a:pt x="f153" y="f139"/>
                  </a:cubicBezTo>
                  <a:cubicBezTo>
                    <a:pt x="f154" y="f155"/>
                    <a:pt x="f69" y="f156"/>
                    <a:pt x="f76" y="f157"/>
                  </a:cubicBezTo>
                  <a:cubicBezTo>
                    <a:pt x="f74" y="f157"/>
                    <a:pt x="f60" y="f141"/>
                    <a:pt x="f89" y="f157"/>
                  </a:cubicBezTo>
                  <a:cubicBezTo>
                    <a:pt x="f55" y="f158"/>
                    <a:pt x="f91" y="f158"/>
                    <a:pt x="f29" y="f139"/>
                  </a:cubicBezTo>
                  <a:cubicBezTo>
                    <a:pt x="f16" y="f159"/>
                    <a:pt x="f123" y="f158"/>
                    <a:pt x="f134" y="f138"/>
                  </a:cubicBezTo>
                  <a:cubicBezTo>
                    <a:pt x="f160" y="f137"/>
                    <a:pt x="f18" y="f78"/>
                    <a:pt x="f20" y="f161"/>
                  </a:cubicBezTo>
                  <a:cubicBezTo>
                    <a:pt x="f116" y="f71"/>
                    <a:pt x="f22" y="f162"/>
                    <a:pt x="f22" y="f78"/>
                  </a:cubicBezTo>
                  <a:cubicBezTo>
                    <a:pt x="f116" y="f137"/>
                    <a:pt x="f102" y="f137"/>
                    <a:pt x="f39" y="f75"/>
                  </a:cubicBezTo>
                  <a:cubicBezTo>
                    <a:pt x="f113" y="f73"/>
                    <a:pt x="f94" y="f136"/>
                    <a:pt x="f97" y="f71"/>
                  </a:cubicBezTo>
                  <a:cubicBezTo>
                    <a:pt x="f106" y="f161"/>
                    <a:pt x="f163" y="f164"/>
                    <a:pt x="f42" y="f71"/>
                  </a:cubicBezTo>
                  <a:cubicBezTo>
                    <a:pt x="f129" y="f78"/>
                    <a:pt x="f59" y="f73"/>
                    <a:pt x="f58" y="f165"/>
                  </a:cubicBezTo>
                  <a:cubicBezTo>
                    <a:pt x="f119" y="f166"/>
                    <a:pt x="f120" y="f48"/>
                    <a:pt x="f58" y="f154"/>
                  </a:cubicBezTo>
                  <a:cubicBezTo>
                    <a:pt x="f129" y="f167"/>
                    <a:pt x="f42" y="f158"/>
                    <a:pt x="f168" y="f157"/>
                  </a:cubicBezTo>
                  <a:cubicBezTo>
                    <a:pt x="f169" y="f156"/>
                    <a:pt x="f61" y="f170"/>
                    <a:pt x="f61" y="f153"/>
                  </a:cubicBezTo>
                  <a:cubicBezTo>
                    <a:pt x="f61" y="f144"/>
                    <a:pt x="f171" y="f172"/>
                    <a:pt x="f104" y="f172"/>
                  </a:cubicBezTo>
                  <a:cubicBezTo>
                    <a:pt x="f97" y="f173"/>
                    <a:pt x="f94" y="f173"/>
                    <a:pt x="f113" y="f174"/>
                  </a:cubicBezTo>
                  <a:cubicBezTo>
                    <a:pt x="f102" y="f145"/>
                    <a:pt x="f105" y="f145"/>
                    <a:pt x="f36" y="f175"/>
                  </a:cubicBezTo>
                  <a:cubicBezTo>
                    <a:pt x="f55" y="f149"/>
                    <a:pt x="f77" y="f176"/>
                    <a:pt x="f166" y="f177"/>
                  </a:cubicBezTo>
                  <a:cubicBezTo>
                    <a:pt x="f157" y="f177"/>
                    <a:pt x="f144" y="f6"/>
                    <a:pt x="f178" y="f151"/>
                  </a:cubicBezTo>
                  <a:cubicBezTo>
                    <a:pt x="f147" y="f147"/>
                    <a:pt x="f148" y="f147"/>
                    <a:pt x="f149" y="f179"/>
                  </a:cubicBezTo>
                  <a:cubicBezTo>
                    <a:pt x="f6" y="f43"/>
                    <a:pt x="f149" y="f180"/>
                    <a:pt x="f6" y="f181"/>
                  </a:cubicBezTo>
                  <a:cubicBezTo>
                    <a:pt x="f6" y="f182"/>
                    <a:pt x="f6" y="f182"/>
                    <a:pt x="f6" y="f182"/>
                  </a:cubicBezTo>
                  <a:cubicBezTo>
                    <a:pt x="f6" y="f183"/>
                    <a:pt x="f147" y="f25"/>
                    <a:pt x="f184" y="f185"/>
                  </a:cubicBezTo>
                  <a:cubicBezTo>
                    <a:pt x="f175" y="f186"/>
                    <a:pt x="f187" y="f188"/>
                    <a:pt x="f189" y="f188"/>
                  </a:cubicBezTo>
                  <a:cubicBezTo>
                    <a:pt x="f173" y="f190"/>
                    <a:pt x="f191" y="f188"/>
                    <a:pt x="f191" y="f17"/>
                  </a:cubicBezTo>
                  <a:cubicBezTo>
                    <a:pt x="f191" y="f23"/>
                    <a:pt x="f192" y="f25"/>
                    <a:pt x="f192" y="f13"/>
                  </a:cubicBezTo>
                  <a:cubicBezTo>
                    <a:pt x="f193" y="f194"/>
                    <a:pt x="f193" y="f195"/>
                    <a:pt x="f170" y="f196"/>
                  </a:cubicBezTo>
                  <a:cubicBezTo>
                    <a:pt x="f155" y="f185"/>
                    <a:pt x="f197" y="f198"/>
                    <a:pt x="f166" y="f188"/>
                  </a:cubicBezTo>
                  <a:cubicBezTo>
                    <a:pt x="f84" y="f7"/>
                    <a:pt x="f62" y="f199"/>
                    <a:pt x="f91" y="f200"/>
                  </a:cubicBezTo>
                  <a:cubicBezTo>
                    <a:pt x="f135" y="f19"/>
                    <a:pt x="f10" y="f17"/>
                    <a:pt x="f135" y="f201"/>
                  </a:cubicBezTo>
                  <a:cubicBezTo>
                    <a:pt x="f91" y="f194"/>
                    <a:pt x="f8" y="f183"/>
                    <a:pt x="f55" y="f9"/>
                  </a:cubicBezTo>
                  <a:cubicBezTo>
                    <a:pt x="f55" y="f181"/>
                    <a:pt x="f132" y="f202"/>
                    <a:pt x="f203" y="f204"/>
                  </a:cubicBezTo>
                  <a:cubicBezTo>
                    <a:pt x="f54" y="f202"/>
                    <a:pt x="f54" y="f182"/>
                    <a:pt x="f8" y="f9"/>
                  </a:cubicBezTo>
                  <a:close/>
                </a:path>
              </a:pathLst>
            </a:custGeom>
            <a:solidFill>
              <a:srgbClr val="F5B1D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9F1B6C2-726D-26D8-CDEB-2B1ED4618515}"/>
                </a:ext>
              </a:extLst>
            </p:cNvPr>
            <p:cNvSpPr/>
            <p:nvPr/>
          </p:nvSpPr>
          <p:spPr>
            <a:xfrm>
              <a:off x="13887450" y="7038978"/>
              <a:ext cx="2217740" cy="19192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8"/>
                <a:gd name="f7" fmla="val 154"/>
                <a:gd name="f8" fmla="val 175"/>
                <a:gd name="f9" fmla="val 129"/>
                <a:gd name="f10" fmla="val 137"/>
                <a:gd name="f11" fmla="val 142"/>
                <a:gd name="f12" fmla="val 98"/>
                <a:gd name="f13" fmla="val 150"/>
                <a:gd name="f14" fmla="val 58"/>
                <a:gd name="f15" fmla="val 49"/>
                <a:gd name="f16" fmla="val 40"/>
                <a:gd name="f17" fmla="val 31"/>
                <a:gd name="f18" fmla="val 153"/>
                <a:gd name="f19" fmla="val 14"/>
                <a:gd name="f20" fmla="val 152"/>
                <a:gd name="f21" fmla="val 11"/>
                <a:gd name="f22" fmla="val 149"/>
                <a:gd name="f23" fmla="val 7"/>
                <a:gd name="f24" fmla="val 133"/>
                <a:gd name="f25" fmla="val 4"/>
                <a:gd name="f26" fmla="val 122"/>
                <a:gd name="f27" fmla="val 3"/>
                <a:gd name="f28" fmla="val 111"/>
                <a:gd name="f29" fmla="val 2"/>
                <a:gd name="f30" fmla="val 100"/>
                <a:gd name="f31" fmla="val 1"/>
                <a:gd name="f32" fmla="val 88"/>
                <a:gd name="f33" fmla="val 75"/>
                <a:gd name="f34" fmla="val 63"/>
                <a:gd name="f35" fmla="val 61"/>
                <a:gd name="f36" fmla="val 56"/>
                <a:gd name="f37" fmla="val 54"/>
                <a:gd name="f38" fmla="val 51"/>
                <a:gd name="f39" fmla="val 35"/>
                <a:gd name="f40" fmla="val 21"/>
                <a:gd name="f41" fmla="val 8"/>
                <a:gd name="f42" fmla="val 10"/>
                <a:gd name="f43" fmla="val 6"/>
                <a:gd name="f44" fmla="val 12"/>
                <a:gd name="f45" fmla="val 27"/>
                <a:gd name="f46" fmla="val 13"/>
                <a:gd name="f47" fmla="val 39"/>
                <a:gd name="f48" fmla="val 55"/>
                <a:gd name="f49" fmla="val 62"/>
                <a:gd name="f50" fmla="val 64"/>
                <a:gd name="f51" fmla="val 60"/>
                <a:gd name="f52" fmla="val 43"/>
                <a:gd name="f53" fmla="val 45"/>
                <a:gd name="f54" fmla="val 73"/>
                <a:gd name="f55" fmla="val 46"/>
                <a:gd name="f56" fmla="val 104"/>
                <a:gd name="f57" fmla="val 109"/>
                <a:gd name="f58" fmla="val 48"/>
                <a:gd name="f59" fmla="val 110"/>
                <a:gd name="f60" fmla="val 53"/>
                <a:gd name="f61" fmla="val 77"/>
                <a:gd name="f62" fmla="val 108"/>
                <a:gd name="f63" fmla="val 123"/>
                <a:gd name="f64" fmla="val 125"/>
                <a:gd name="f65" fmla="val 128"/>
                <a:gd name="f66" fmla="val 131"/>
                <a:gd name="f67" fmla="val 99"/>
                <a:gd name="f68" fmla="val 139"/>
                <a:gd name="f69" fmla="val 96"/>
                <a:gd name="f70" fmla="val 147"/>
                <a:gd name="f71" fmla="val 92"/>
                <a:gd name="f72" fmla="val 156"/>
                <a:gd name="f73" fmla="val 89"/>
                <a:gd name="f74" fmla="val 158"/>
                <a:gd name="f75" fmla="val 161"/>
                <a:gd name="f76" fmla="val 87"/>
                <a:gd name="f77" fmla="val 163"/>
                <a:gd name="f78" fmla="val 167"/>
                <a:gd name="f79" fmla="val 90"/>
                <a:gd name="f80" fmla="val 94"/>
                <a:gd name="f81" fmla="val 169"/>
                <a:gd name="f82" fmla="val 97"/>
                <a:gd name="f83" fmla="val 171"/>
                <a:gd name="f84" fmla="val 174"/>
                <a:gd name="f85" fmla="val 176"/>
                <a:gd name="f86" fmla="val 118"/>
                <a:gd name="f87" fmla="val 126"/>
                <a:gd name="f88" fmla="+- 0 0 -90"/>
                <a:gd name="f89" fmla="*/ f3 1 178"/>
                <a:gd name="f90" fmla="*/ f4 1 154"/>
                <a:gd name="f91" fmla="val f5"/>
                <a:gd name="f92" fmla="val f6"/>
                <a:gd name="f93" fmla="val f7"/>
                <a:gd name="f94" fmla="*/ f88 f0 1"/>
                <a:gd name="f95" fmla="+- f93 0 f91"/>
                <a:gd name="f96" fmla="+- f92 0 f91"/>
                <a:gd name="f97" fmla="*/ f94 1 f2"/>
                <a:gd name="f98" fmla="*/ f96 1 178"/>
                <a:gd name="f99" fmla="*/ f95 1 154"/>
                <a:gd name="f100" fmla="*/ 175 f96 1"/>
                <a:gd name="f101" fmla="*/ 129 f95 1"/>
                <a:gd name="f102" fmla="*/ 58 f96 1"/>
                <a:gd name="f103" fmla="*/ 154 f95 1"/>
                <a:gd name="f104" fmla="*/ 31 f96 1"/>
                <a:gd name="f105" fmla="*/ 153 f95 1"/>
                <a:gd name="f106" fmla="*/ 7 f96 1"/>
                <a:gd name="f107" fmla="*/ 133 f95 1"/>
                <a:gd name="f108" fmla="*/ 2 f96 1"/>
                <a:gd name="f109" fmla="*/ 100 f95 1"/>
                <a:gd name="f110" fmla="*/ 0 f96 1"/>
                <a:gd name="f111" fmla="*/ 63 f95 1"/>
                <a:gd name="f112" fmla="*/ 56 f95 1"/>
                <a:gd name="f113" fmla="*/ 49 f95 1"/>
                <a:gd name="f114" fmla="*/ 8 f96 1"/>
                <a:gd name="f115" fmla="*/ 8 f95 1"/>
                <a:gd name="f116" fmla="*/ 14 f96 1"/>
                <a:gd name="f117" fmla="*/ 7 f95 1"/>
                <a:gd name="f118" fmla="*/ 51 f96 1"/>
                <a:gd name="f119" fmla="*/ 4 f95 1"/>
                <a:gd name="f120" fmla="*/ 62 f96 1"/>
                <a:gd name="f121" fmla="*/ 2 f95 1"/>
                <a:gd name="f122" fmla="*/ 60 f96 1"/>
                <a:gd name="f123" fmla="*/ 14 f95 1"/>
                <a:gd name="f124" fmla="*/ 46 f96 1"/>
                <a:gd name="f125" fmla="*/ 104 f95 1"/>
                <a:gd name="f126" fmla="*/ 53 f96 1"/>
                <a:gd name="f127" fmla="*/ 110 f95 1"/>
                <a:gd name="f128" fmla="*/ 123 f96 1"/>
                <a:gd name="f129" fmla="*/ 131 f96 1"/>
                <a:gd name="f130" fmla="*/ 99 f95 1"/>
                <a:gd name="f131" fmla="*/ 156 f96 1"/>
                <a:gd name="f132" fmla="*/ 89 f95 1"/>
                <a:gd name="f133" fmla="*/ 163 f96 1"/>
                <a:gd name="f134" fmla="*/ 88 f95 1"/>
                <a:gd name="f135" fmla="*/ 169 f96 1"/>
                <a:gd name="f136" fmla="*/ 97 f95 1"/>
                <a:gd name="f137" fmla="*/ 176 f96 1"/>
                <a:gd name="f138" fmla="*/ 118 f95 1"/>
                <a:gd name="f139" fmla="+- f97 0 f1"/>
                <a:gd name="f140" fmla="*/ f100 1 178"/>
                <a:gd name="f141" fmla="*/ f101 1 154"/>
                <a:gd name="f142" fmla="*/ f102 1 178"/>
                <a:gd name="f143" fmla="*/ f103 1 154"/>
                <a:gd name="f144" fmla="*/ f104 1 178"/>
                <a:gd name="f145" fmla="*/ f105 1 154"/>
                <a:gd name="f146" fmla="*/ f106 1 178"/>
                <a:gd name="f147" fmla="*/ f107 1 154"/>
                <a:gd name="f148" fmla="*/ f108 1 178"/>
                <a:gd name="f149" fmla="*/ f109 1 154"/>
                <a:gd name="f150" fmla="*/ f110 1 178"/>
                <a:gd name="f151" fmla="*/ f111 1 154"/>
                <a:gd name="f152" fmla="*/ f112 1 154"/>
                <a:gd name="f153" fmla="*/ f113 1 154"/>
                <a:gd name="f154" fmla="*/ f114 1 178"/>
                <a:gd name="f155" fmla="*/ f115 1 154"/>
                <a:gd name="f156" fmla="*/ f116 1 178"/>
                <a:gd name="f157" fmla="*/ f117 1 154"/>
                <a:gd name="f158" fmla="*/ f118 1 178"/>
                <a:gd name="f159" fmla="*/ f119 1 154"/>
                <a:gd name="f160" fmla="*/ f120 1 178"/>
                <a:gd name="f161" fmla="*/ f121 1 154"/>
                <a:gd name="f162" fmla="*/ f122 1 178"/>
                <a:gd name="f163" fmla="*/ f123 1 154"/>
                <a:gd name="f164" fmla="*/ f124 1 178"/>
                <a:gd name="f165" fmla="*/ f125 1 154"/>
                <a:gd name="f166" fmla="*/ f126 1 178"/>
                <a:gd name="f167" fmla="*/ f127 1 154"/>
                <a:gd name="f168" fmla="*/ f128 1 178"/>
                <a:gd name="f169" fmla="*/ f129 1 178"/>
                <a:gd name="f170" fmla="*/ f130 1 154"/>
                <a:gd name="f171" fmla="*/ f131 1 178"/>
                <a:gd name="f172" fmla="*/ f132 1 154"/>
                <a:gd name="f173" fmla="*/ f133 1 178"/>
                <a:gd name="f174" fmla="*/ f134 1 154"/>
                <a:gd name="f175" fmla="*/ f135 1 178"/>
                <a:gd name="f176" fmla="*/ f136 1 154"/>
                <a:gd name="f177" fmla="*/ f137 1 178"/>
                <a:gd name="f178" fmla="*/ f138 1 154"/>
                <a:gd name="f179" fmla="*/ 0 1 f98"/>
                <a:gd name="f180" fmla="*/ f92 1 f98"/>
                <a:gd name="f181" fmla="*/ 0 1 f99"/>
                <a:gd name="f182" fmla="*/ f93 1 f99"/>
                <a:gd name="f183" fmla="*/ f140 1 f98"/>
                <a:gd name="f184" fmla="*/ f141 1 f99"/>
                <a:gd name="f185" fmla="*/ f142 1 f98"/>
                <a:gd name="f186" fmla="*/ f143 1 f99"/>
                <a:gd name="f187" fmla="*/ f144 1 f98"/>
                <a:gd name="f188" fmla="*/ f145 1 f99"/>
                <a:gd name="f189" fmla="*/ f146 1 f98"/>
                <a:gd name="f190" fmla="*/ f147 1 f99"/>
                <a:gd name="f191" fmla="*/ f148 1 f98"/>
                <a:gd name="f192" fmla="*/ f149 1 f99"/>
                <a:gd name="f193" fmla="*/ f150 1 f98"/>
                <a:gd name="f194" fmla="*/ f151 1 f99"/>
                <a:gd name="f195" fmla="*/ f152 1 f99"/>
                <a:gd name="f196" fmla="*/ f153 1 f99"/>
                <a:gd name="f197" fmla="*/ f154 1 f98"/>
                <a:gd name="f198" fmla="*/ f155 1 f99"/>
                <a:gd name="f199" fmla="*/ f156 1 f98"/>
                <a:gd name="f200" fmla="*/ f157 1 f99"/>
                <a:gd name="f201" fmla="*/ f158 1 f98"/>
                <a:gd name="f202" fmla="*/ f159 1 f99"/>
                <a:gd name="f203" fmla="*/ f160 1 f98"/>
                <a:gd name="f204" fmla="*/ f161 1 f99"/>
                <a:gd name="f205" fmla="*/ f162 1 f98"/>
                <a:gd name="f206" fmla="*/ f163 1 f99"/>
                <a:gd name="f207" fmla="*/ f164 1 f98"/>
                <a:gd name="f208" fmla="*/ f165 1 f99"/>
                <a:gd name="f209" fmla="*/ f166 1 f98"/>
                <a:gd name="f210" fmla="*/ f167 1 f99"/>
                <a:gd name="f211" fmla="*/ f168 1 f98"/>
                <a:gd name="f212" fmla="*/ f169 1 f98"/>
                <a:gd name="f213" fmla="*/ f170 1 f99"/>
                <a:gd name="f214" fmla="*/ f171 1 f98"/>
                <a:gd name="f215" fmla="*/ f172 1 f99"/>
                <a:gd name="f216" fmla="*/ f173 1 f98"/>
                <a:gd name="f217" fmla="*/ f174 1 f99"/>
                <a:gd name="f218" fmla="*/ f175 1 f98"/>
                <a:gd name="f219" fmla="*/ f176 1 f99"/>
                <a:gd name="f220" fmla="*/ f177 1 f98"/>
                <a:gd name="f221" fmla="*/ f178 1 f99"/>
                <a:gd name="f222" fmla="*/ f179 f89 1"/>
                <a:gd name="f223" fmla="*/ f180 f89 1"/>
                <a:gd name="f224" fmla="*/ f182 f90 1"/>
                <a:gd name="f225" fmla="*/ f181 f90 1"/>
                <a:gd name="f226" fmla="*/ f183 f89 1"/>
                <a:gd name="f227" fmla="*/ f184 f90 1"/>
                <a:gd name="f228" fmla="*/ f185 f89 1"/>
                <a:gd name="f229" fmla="*/ f186 f90 1"/>
                <a:gd name="f230" fmla="*/ f187 f89 1"/>
                <a:gd name="f231" fmla="*/ f188 f90 1"/>
                <a:gd name="f232" fmla="*/ f189 f89 1"/>
                <a:gd name="f233" fmla="*/ f190 f90 1"/>
                <a:gd name="f234" fmla="*/ f191 f89 1"/>
                <a:gd name="f235" fmla="*/ f192 f90 1"/>
                <a:gd name="f236" fmla="*/ f193 f89 1"/>
                <a:gd name="f237" fmla="*/ f194 f90 1"/>
                <a:gd name="f238" fmla="*/ f195 f90 1"/>
                <a:gd name="f239" fmla="*/ f196 f90 1"/>
                <a:gd name="f240" fmla="*/ f197 f89 1"/>
                <a:gd name="f241" fmla="*/ f198 f90 1"/>
                <a:gd name="f242" fmla="*/ f199 f89 1"/>
                <a:gd name="f243" fmla="*/ f200 f90 1"/>
                <a:gd name="f244" fmla="*/ f201 f89 1"/>
                <a:gd name="f245" fmla="*/ f202 f90 1"/>
                <a:gd name="f246" fmla="*/ f203 f89 1"/>
                <a:gd name="f247" fmla="*/ f204 f90 1"/>
                <a:gd name="f248" fmla="*/ f205 f89 1"/>
                <a:gd name="f249" fmla="*/ f206 f90 1"/>
                <a:gd name="f250" fmla="*/ f207 f89 1"/>
                <a:gd name="f251" fmla="*/ f208 f90 1"/>
                <a:gd name="f252" fmla="*/ f209 f89 1"/>
                <a:gd name="f253" fmla="*/ f210 f90 1"/>
                <a:gd name="f254" fmla="*/ f211 f89 1"/>
                <a:gd name="f255" fmla="*/ f212 f89 1"/>
                <a:gd name="f256" fmla="*/ f213 f90 1"/>
                <a:gd name="f257" fmla="*/ f214 f89 1"/>
                <a:gd name="f258" fmla="*/ f215 f90 1"/>
                <a:gd name="f259" fmla="*/ f216 f89 1"/>
                <a:gd name="f260" fmla="*/ f217 f90 1"/>
                <a:gd name="f261" fmla="*/ f218 f89 1"/>
                <a:gd name="f262" fmla="*/ f219 f90 1"/>
                <a:gd name="f263" fmla="*/ f220 f89 1"/>
                <a:gd name="f264" fmla="*/ f221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9">
                  <a:pos x="f226" y="f227"/>
                </a:cxn>
                <a:cxn ang="f139">
                  <a:pos x="f228" y="f229"/>
                </a:cxn>
                <a:cxn ang="f139">
                  <a:pos x="f230" y="f231"/>
                </a:cxn>
                <a:cxn ang="f139">
                  <a:pos x="f232" y="f233"/>
                </a:cxn>
                <a:cxn ang="f139">
                  <a:pos x="f234" y="f235"/>
                </a:cxn>
                <a:cxn ang="f139">
                  <a:pos x="f236" y="f237"/>
                </a:cxn>
                <a:cxn ang="f139">
                  <a:pos x="f234" y="f238"/>
                </a:cxn>
                <a:cxn ang="f139">
                  <a:pos x="f234" y="f239"/>
                </a:cxn>
                <a:cxn ang="f139">
                  <a:pos x="f240" y="f241"/>
                </a:cxn>
                <a:cxn ang="f139">
                  <a:pos x="f242" y="f243"/>
                </a:cxn>
                <a:cxn ang="f139">
                  <a:pos x="f244" y="f245"/>
                </a:cxn>
                <a:cxn ang="f139">
                  <a:pos x="f246" y="f247"/>
                </a:cxn>
                <a:cxn ang="f139">
                  <a:pos x="f248" y="f249"/>
                </a:cxn>
                <a:cxn ang="f139">
                  <a:pos x="f250" y="f251"/>
                </a:cxn>
                <a:cxn ang="f139">
                  <a:pos x="f252" y="f253"/>
                </a:cxn>
                <a:cxn ang="f139">
                  <a:pos x="f254" y="f235"/>
                </a:cxn>
                <a:cxn ang="f139">
                  <a:pos x="f255" y="f256"/>
                </a:cxn>
                <a:cxn ang="f139">
                  <a:pos x="f257" y="f258"/>
                </a:cxn>
                <a:cxn ang="f139">
                  <a:pos x="f259" y="f260"/>
                </a:cxn>
                <a:cxn ang="f139">
                  <a:pos x="f261" y="f262"/>
                </a:cxn>
                <a:cxn ang="f139">
                  <a:pos x="f263" y="f264"/>
                </a:cxn>
                <a:cxn ang="f139">
                  <a:pos x="f226" y="f227"/>
                </a:cxn>
              </a:cxnLst>
              <a:rect l="f222" t="f225" r="f223" b="f224"/>
              <a:pathLst>
                <a:path w="178" h="154">
                  <a:moveTo>
                    <a:pt x="f8" y="f9"/>
                  </a:move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7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29" y="f33"/>
                    <a:pt x="f5" y="f34"/>
                  </a:cubicBezTo>
                  <a:cubicBezTo>
                    <a:pt x="f5" y="f35"/>
                    <a:pt x="f5" y="f14"/>
                    <a:pt x="f29" y="f36"/>
                  </a:cubicBezTo>
                  <a:cubicBezTo>
                    <a:pt x="f29" y="f37"/>
                    <a:pt x="f29" y="f38"/>
                    <a:pt x="f29" y="f15"/>
                  </a:cubicBezTo>
                  <a:cubicBezTo>
                    <a:pt x="f25" y="f39"/>
                    <a:pt x="f25" y="f40"/>
                    <a:pt x="f41" y="f41"/>
                  </a:cubicBezTo>
                  <a:cubicBezTo>
                    <a:pt x="f42" y="f43"/>
                    <a:pt x="f44" y="f43"/>
                    <a:pt x="f19" y="f23"/>
                  </a:cubicBezTo>
                  <a:cubicBezTo>
                    <a:pt x="f45" y="f46"/>
                    <a:pt x="f47" y="f41"/>
                    <a:pt x="f38" y="f25"/>
                  </a:cubicBezTo>
                  <a:cubicBezTo>
                    <a:pt x="f48" y="f27"/>
                    <a:pt x="f14" y="f5"/>
                    <a:pt x="f49" y="f29"/>
                  </a:cubicBezTo>
                  <a:cubicBezTo>
                    <a:pt x="f50" y="f43"/>
                    <a:pt x="f49" y="f42"/>
                    <a:pt x="f51" y="f19"/>
                  </a:cubicBezTo>
                  <a:cubicBezTo>
                    <a:pt x="f15" y="f52"/>
                    <a:pt x="f53" y="f54"/>
                    <a:pt x="f55" y="f56"/>
                  </a:cubicBezTo>
                  <a:cubicBezTo>
                    <a:pt x="f55" y="f57"/>
                    <a:pt x="f58" y="f59"/>
                    <a:pt x="f60" y="f59"/>
                  </a:cubicBezTo>
                  <a:cubicBezTo>
                    <a:pt x="f61" y="f28"/>
                    <a:pt x="f30" y="f62"/>
                    <a:pt x="f63" y="f30"/>
                  </a:cubicBezTo>
                  <a:cubicBezTo>
                    <a:pt x="f64" y="f30"/>
                    <a:pt x="f65" y="f30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32"/>
                    <a:pt x="f75" y="f76"/>
                    <a:pt x="f77" y="f32"/>
                  </a:cubicBezTo>
                  <a:cubicBezTo>
                    <a:pt x="f78" y="f79"/>
                    <a:pt x="f78" y="f80"/>
                    <a:pt x="f81" y="f82"/>
                  </a:cubicBezTo>
                  <a:cubicBezTo>
                    <a:pt x="f83" y="f56"/>
                    <a:pt x="f84" y="f28"/>
                    <a:pt x="f85" y="f86"/>
                  </a:cubicBezTo>
                  <a:cubicBezTo>
                    <a:pt x="f6" y="f26"/>
                    <a:pt x="f6" y="f87"/>
                    <a:pt x="f8" y="f9"/>
                  </a:cubicBezTo>
                  <a:close/>
                </a:path>
              </a:pathLst>
            </a:custGeom>
            <a:solidFill>
              <a:srgbClr val="2CABE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1306F87-CDEB-93C3-439E-6CA9C003523B}"/>
                </a:ext>
              </a:extLst>
            </p:cNvPr>
            <p:cNvSpPr/>
            <p:nvPr/>
          </p:nvSpPr>
          <p:spPr>
            <a:xfrm>
              <a:off x="12453935" y="7388223"/>
              <a:ext cx="685800" cy="1233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99"/>
                <a:gd name="f8" fmla="val 20"/>
                <a:gd name="f9" fmla="val 29"/>
                <a:gd name="f10" fmla="val 7"/>
                <a:gd name="f11" fmla="val 38"/>
                <a:gd name="f12" fmla="val 10"/>
                <a:gd name="f13" fmla="val 48"/>
                <a:gd name="f14" fmla="val 11"/>
                <a:gd name="f15" fmla="val 17"/>
                <a:gd name="f16" fmla="val 45"/>
                <a:gd name="f17" fmla="val 22"/>
                <a:gd name="f18" fmla="val 42"/>
                <a:gd name="f19" fmla="val 28"/>
                <a:gd name="f20" fmla="val 39"/>
                <a:gd name="f21" fmla="val 35"/>
                <a:gd name="f22" fmla="val 37"/>
                <a:gd name="f23" fmla="val 50"/>
                <a:gd name="f24" fmla="val 43"/>
                <a:gd name="f25" fmla="val 59"/>
                <a:gd name="f26" fmla="val 47"/>
                <a:gd name="f27" fmla="val 69"/>
                <a:gd name="f28" fmla="val 78"/>
                <a:gd name="f29" fmla="val 91"/>
                <a:gd name="f30" fmla="val 98"/>
                <a:gd name="f31" fmla="val 36"/>
                <a:gd name="f32" fmla="val 31"/>
                <a:gd name="f33" fmla="val 26"/>
                <a:gd name="f34" fmla="val 21"/>
                <a:gd name="f35" fmla="val 96"/>
                <a:gd name="f36" fmla="val 16"/>
                <a:gd name="f37" fmla="val 94"/>
                <a:gd name="f38" fmla="val 13"/>
                <a:gd name="f39" fmla="val 12"/>
                <a:gd name="f40" fmla="val 86"/>
                <a:gd name="f41" fmla="val 71"/>
                <a:gd name="f42" fmla="val 6"/>
                <a:gd name="f43" fmla="val 56"/>
                <a:gd name="f44" fmla="val 1"/>
                <a:gd name="f45" fmla="val 41"/>
                <a:gd name="f46" fmla="val 3"/>
                <a:gd name="f47" fmla="val 33"/>
                <a:gd name="f48" fmla="val 24"/>
                <a:gd name="f49" fmla="val 15"/>
                <a:gd name="f50" fmla="+- 0 0 -90"/>
                <a:gd name="f51" fmla="*/ f3 1 55"/>
                <a:gd name="f52" fmla="*/ f4 1 99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55"/>
                <a:gd name="f61" fmla="*/ f57 1 99"/>
                <a:gd name="f62" fmla="*/ 20 f58 1"/>
                <a:gd name="f63" fmla="*/ 0 f57 1"/>
                <a:gd name="f64" fmla="*/ 48 f58 1"/>
                <a:gd name="f65" fmla="*/ 10 f57 1"/>
                <a:gd name="f66" fmla="*/ 11 f57 1"/>
                <a:gd name="f67" fmla="*/ 42 f58 1"/>
                <a:gd name="f68" fmla="*/ 28 f57 1"/>
                <a:gd name="f69" fmla="*/ 39 f58 1"/>
                <a:gd name="f70" fmla="*/ 50 f57 1"/>
                <a:gd name="f71" fmla="*/ 50 f58 1"/>
                <a:gd name="f72" fmla="*/ 78 f57 1"/>
                <a:gd name="f73" fmla="*/ 36 f58 1"/>
                <a:gd name="f74" fmla="*/ 98 f57 1"/>
                <a:gd name="f75" fmla="*/ 21 f58 1"/>
                <a:gd name="f76" fmla="*/ 96 f57 1"/>
                <a:gd name="f77" fmla="*/ 12 f58 1"/>
                <a:gd name="f78" fmla="*/ 86 f57 1"/>
                <a:gd name="f79" fmla="*/ 1 f58 1"/>
                <a:gd name="f80" fmla="*/ 41 f57 1"/>
                <a:gd name="f81" fmla="*/ 3 f58 1"/>
                <a:gd name="f82" fmla="*/ 33 f57 1"/>
                <a:gd name="f83" fmla="+- f59 0 f1"/>
                <a:gd name="f84" fmla="*/ f62 1 55"/>
                <a:gd name="f85" fmla="*/ f63 1 99"/>
                <a:gd name="f86" fmla="*/ f64 1 55"/>
                <a:gd name="f87" fmla="*/ f65 1 99"/>
                <a:gd name="f88" fmla="*/ f66 1 99"/>
                <a:gd name="f89" fmla="*/ f67 1 55"/>
                <a:gd name="f90" fmla="*/ f68 1 99"/>
                <a:gd name="f91" fmla="*/ f69 1 55"/>
                <a:gd name="f92" fmla="*/ f70 1 99"/>
                <a:gd name="f93" fmla="*/ f71 1 55"/>
                <a:gd name="f94" fmla="*/ f72 1 99"/>
                <a:gd name="f95" fmla="*/ f73 1 55"/>
                <a:gd name="f96" fmla="*/ f74 1 99"/>
                <a:gd name="f97" fmla="*/ f75 1 55"/>
                <a:gd name="f98" fmla="*/ f76 1 99"/>
                <a:gd name="f99" fmla="*/ f77 1 55"/>
                <a:gd name="f100" fmla="*/ f78 1 99"/>
                <a:gd name="f101" fmla="*/ f79 1 55"/>
                <a:gd name="f102" fmla="*/ f80 1 99"/>
                <a:gd name="f103" fmla="*/ f81 1 55"/>
                <a:gd name="f104" fmla="*/ f82 1 99"/>
                <a:gd name="f105" fmla="*/ 0 1 f60"/>
                <a:gd name="f106" fmla="*/ f54 1 f60"/>
                <a:gd name="f107" fmla="*/ 0 1 f61"/>
                <a:gd name="f108" fmla="*/ f55 1 f61"/>
                <a:gd name="f109" fmla="*/ f84 1 f60"/>
                <a:gd name="f110" fmla="*/ f85 1 f61"/>
                <a:gd name="f111" fmla="*/ f86 1 f60"/>
                <a:gd name="f112" fmla="*/ f87 1 f61"/>
                <a:gd name="f113" fmla="*/ f88 1 f61"/>
                <a:gd name="f114" fmla="*/ f89 1 f60"/>
                <a:gd name="f115" fmla="*/ f90 1 f61"/>
                <a:gd name="f116" fmla="*/ f91 1 f60"/>
                <a:gd name="f117" fmla="*/ f92 1 f61"/>
                <a:gd name="f118" fmla="*/ f93 1 f60"/>
                <a:gd name="f119" fmla="*/ f94 1 f61"/>
                <a:gd name="f120" fmla="*/ f95 1 f60"/>
                <a:gd name="f121" fmla="*/ f96 1 f61"/>
                <a:gd name="f122" fmla="*/ f97 1 f60"/>
                <a:gd name="f123" fmla="*/ f98 1 f61"/>
                <a:gd name="f124" fmla="*/ f99 1 f60"/>
                <a:gd name="f125" fmla="*/ f100 1 f61"/>
                <a:gd name="f126" fmla="*/ f101 1 f60"/>
                <a:gd name="f127" fmla="*/ f102 1 f61"/>
                <a:gd name="f128" fmla="*/ f103 1 f60"/>
                <a:gd name="f129" fmla="*/ f104 1 f61"/>
                <a:gd name="f130" fmla="*/ f105 f51 1"/>
                <a:gd name="f131" fmla="*/ f106 f51 1"/>
                <a:gd name="f132" fmla="*/ f108 f52 1"/>
                <a:gd name="f133" fmla="*/ f107 f52 1"/>
                <a:gd name="f134" fmla="*/ f109 f51 1"/>
                <a:gd name="f135" fmla="*/ f110 f52 1"/>
                <a:gd name="f136" fmla="*/ f111 f51 1"/>
                <a:gd name="f137" fmla="*/ f112 f52 1"/>
                <a:gd name="f138" fmla="*/ f113 f52 1"/>
                <a:gd name="f139" fmla="*/ f114 f51 1"/>
                <a:gd name="f140" fmla="*/ f115 f52 1"/>
                <a:gd name="f141" fmla="*/ f116 f51 1"/>
                <a:gd name="f142" fmla="*/ f117 f52 1"/>
                <a:gd name="f143" fmla="*/ f118 f51 1"/>
                <a:gd name="f144" fmla="*/ f119 f52 1"/>
                <a:gd name="f145" fmla="*/ f120 f51 1"/>
                <a:gd name="f146" fmla="*/ f121 f52 1"/>
                <a:gd name="f147" fmla="*/ f122 f51 1"/>
                <a:gd name="f148" fmla="*/ f123 f52 1"/>
                <a:gd name="f149" fmla="*/ f124 f51 1"/>
                <a:gd name="f150" fmla="*/ f125 f52 1"/>
                <a:gd name="f151" fmla="*/ f126 f51 1"/>
                <a:gd name="f152" fmla="*/ f127 f52 1"/>
                <a:gd name="f153" fmla="*/ f128 f51 1"/>
                <a:gd name="f154" fmla="*/ f12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6" y="f138"/>
                </a:cxn>
                <a:cxn ang="f83">
                  <a:pos x="f139" y="f140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5" y="f146"/>
                </a:cxn>
                <a:cxn ang="f83">
                  <a:pos x="f147" y="f148"/>
                </a:cxn>
                <a:cxn ang="f83">
                  <a:pos x="f149" y="f150"/>
                </a:cxn>
                <a:cxn ang="f83">
                  <a:pos x="f151" y="f152"/>
                </a:cxn>
                <a:cxn ang="f83">
                  <a:pos x="f153" y="f154"/>
                </a:cxn>
                <a:cxn ang="f83">
                  <a:pos x="f134" y="f135"/>
                </a:cxn>
              </a:cxnLst>
              <a:rect l="f130" t="f133" r="f131" b="f132"/>
              <a:pathLst>
                <a:path w="55" h="99">
                  <a:moveTo>
                    <a:pt x="f8" y="f5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3" y="f12"/>
                    <a:pt x="f13" y="f12"/>
                    <a:pt x="f13" y="f14"/>
                  </a:cubicBezTo>
                  <a:cubicBezTo>
                    <a:pt x="f13" y="f15"/>
                    <a:pt x="f16" y="f17"/>
                    <a:pt x="f18" y="f19"/>
                  </a:cubicBezTo>
                  <a:cubicBezTo>
                    <a:pt x="f20" y="f21"/>
                    <a:pt x="f22" y="f18"/>
                    <a:pt x="f20" y="f23"/>
                  </a:cubicBezTo>
                  <a:cubicBezTo>
                    <a:pt x="f24" y="f25"/>
                    <a:pt x="f26" y="f27"/>
                    <a:pt x="f23" y="f28"/>
                  </a:cubicBezTo>
                  <a:cubicBezTo>
                    <a:pt x="f6" y="f29"/>
                    <a:pt x="f23" y="f30"/>
                    <a:pt x="f31" y="f30"/>
                  </a:cubicBezTo>
                  <a:cubicBezTo>
                    <a:pt x="f32" y="f7"/>
                    <a:pt x="f33" y="f30"/>
                    <a:pt x="f34" y="f35"/>
                  </a:cubicBezTo>
                  <a:cubicBezTo>
                    <a:pt x="f36" y="f37"/>
                    <a:pt x="f38" y="f29"/>
                    <a:pt x="f39" y="f40"/>
                  </a:cubicBezTo>
                  <a:cubicBezTo>
                    <a:pt x="f12" y="f41"/>
                    <a:pt x="f42" y="f43"/>
                    <a:pt x="f44" y="f45"/>
                  </a:cubicBezTo>
                  <a:cubicBezTo>
                    <a:pt x="f5" y="f11"/>
                    <a:pt x="f44" y="f21"/>
                    <a:pt x="f46" y="f47"/>
                  </a:cubicBezTo>
                  <a:cubicBezTo>
                    <a:pt x="f39" y="f48"/>
                    <a:pt x="f49" y="f14"/>
                    <a:pt x="f8" y="f5"/>
                  </a:cubicBezTo>
                  <a:close/>
                </a:path>
              </a:pathLst>
            </a:custGeom>
            <a:solidFill>
              <a:srgbClr val="F5B1D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36C7418-EB24-B601-BE04-FB28AB0405C4}"/>
                </a:ext>
              </a:extLst>
            </p:cNvPr>
            <p:cNvSpPr/>
            <p:nvPr/>
          </p:nvSpPr>
          <p:spPr>
            <a:xfrm>
              <a:off x="13500101" y="7151686"/>
              <a:ext cx="400050" cy="9096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73"/>
                <a:gd name="f8" fmla="val 30"/>
                <a:gd name="f9" fmla="val 64"/>
                <a:gd name="f10" fmla="val 65"/>
                <a:gd name="f11" fmla="val 66"/>
                <a:gd name="f12" fmla="val 21"/>
                <a:gd name="f13" fmla="val 14"/>
                <a:gd name="f14" fmla="val 70"/>
                <a:gd name="f15" fmla="val 11"/>
                <a:gd name="f16" fmla="val 60"/>
                <a:gd name="f17" fmla="val 8"/>
                <a:gd name="f18" fmla="val 45"/>
                <a:gd name="f19" fmla="val 5"/>
                <a:gd name="f20" fmla="val 2"/>
                <a:gd name="f21" fmla="val 16"/>
                <a:gd name="f22" fmla="val 6"/>
                <a:gd name="f23" fmla="val 18"/>
                <a:gd name="f24" fmla="val 19"/>
                <a:gd name="f25" fmla="val 7"/>
                <a:gd name="f26" fmla="val 23"/>
                <a:gd name="f27" fmla="val 20"/>
                <a:gd name="f28" fmla="val 27"/>
                <a:gd name="f29" fmla="val 34"/>
                <a:gd name="f30" fmla="val 47"/>
                <a:gd name="f31" fmla="val 53"/>
                <a:gd name="f32" fmla="val 59"/>
                <a:gd name="f33" fmla="+- 0 0 -90"/>
                <a:gd name="f34" fmla="*/ f3 1 32"/>
                <a:gd name="f35" fmla="*/ f4 1 73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32"/>
                <a:gd name="f44" fmla="*/ f40 1 73"/>
                <a:gd name="f45" fmla="*/ 30 f41 1"/>
                <a:gd name="f46" fmla="*/ 64 f40 1"/>
                <a:gd name="f47" fmla="*/ 66 f40 1"/>
                <a:gd name="f48" fmla="*/ 11 f41 1"/>
                <a:gd name="f49" fmla="*/ 60 f40 1"/>
                <a:gd name="f50" fmla="*/ 2 f41 1"/>
                <a:gd name="f51" fmla="*/ 16 f40 1"/>
                <a:gd name="f52" fmla="*/ 2 f40 1"/>
                <a:gd name="f53" fmla="*/ 19 f41 1"/>
                <a:gd name="f54" fmla="*/ 7 f40 1"/>
                <a:gd name="f55" fmla="*/ 47 f40 1"/>
                <a:gd name="f56" fmla="+- f42 0 f1"/>
                <a:gd name="f57" fmla="*/ f45 1 32"/>
                <a:gd name="f58" fmla="*/ f46 1 73"/>
                <a:gd name="f59" fmla="*/ f47 1 73"/>
                <a:gd name="f60" fmla="*/ f48 1 32"/>
                <a:gd name="f61" fmla="*/ f49 1 73"/>
                <a:gd name="f62" fmla="*/ f50 1 32"/>
                <a:gd name="f63" fmla="*/ f51 1 73"/>
                <a:gd name="f64" fmla="*/ f52 1 73"/>
                <a:gd name="f65" fmla="*/ f53 1 32"/>
                <a:gd name="f66" fmla="*/ f54 1 73"/>
                <a:gd name="f67" fmla="*/ f55 1 73"/>
                <a:gd name="f68" fmla="*/ 0 1 f43"/>
                <a:gd name="f69" fmla="*/ f37 1 f43"/>
                <a:gd name="f70" fmla="*/ 0 1 f44"/>
                <a:gd name="f71" fmla="*/ f38 1 f44"/>
                <a:gd name="f72" fmla="*/ f57 1 f43"/>
                <a:gd name="f73" fmla="*/ f58 1 f44"/>
                <a:gd name="f74" fmla="*/ f59 1 f44"/>
                <a:gd name="f75" fmla="*/ f60 1 f43"/>
                <a:gd name="f76" fmla="*/ f61 1 f44"/>
                <a:gd name="f77" fmla="*/ f62 1 f43"/>
                <a:gd name="f78" fmla="*/ f63 1 f44"/>
                <a:gd name="f79" fmla="*/ f64 1 f44"/>
                <a:gd name="f80" fmla="*/ f65 1 f43"/>
                <a:gd name="f81" fmla="*/ f66 1 f44"/>
                <a:gd name="f82" fmla="*/ f67 1 f44"/>
                <a:gd name="f83" fmla="*/ f68 f34 1"/>
                <a:gd name="f84" fmla="*/ f69 f34 1"/>
                <a:gd name="f85" fmla="*/ f71 f35 1"/>
                <a:gd name="f86" fmla="*/ f70 f35 1"/>
                <a:gd name="f87" fmla="*/ f72 f34 1"/>
                <a:gd name="f88" fmla="*/ f73 f35 1"/>
                <a:gd name="f89" fmla="*/ f74 f35 1"/>
                <a:gd name="f90" fmla="*/ f75 f34 1"/>
                <a:gd name="f91" fmla="*/ f76 f35 1"/>
                <a:gd name="f92" fmla="*/ f77 f34 1"/>
                <a:gd name="f93" fmla="*/ f78 f35 1"/>
                <a:gd name="f94" fmla="*/ f79 f35 1"/>
                <a:gd name="f95" fmla="*/ f80 f34 1"/>
                <a:gd name="f96" fmla="*/ f81 f35 1"/>
                <a:gd name="f97" fmla="*/ f8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87" y="f88"/>
                </a:cxn>
                <a:cxn ang="f56">
                  <a:pos x="f87" y="f89"/>
                </a:cxn>
                <a:cxn ang="f56">
                  <a:pos x="f90" y="f91"/>
                </a:cxn>
                <a:cxn ang="f56">
                  <a:pos x="f92" y="f93"/>
                </a:cxn>
                <a:cxn ang="f56">
                  <a:pos x="f90" y="f94"/>
                </a:cxn>
                <a:cxn ang="f56">
                  <a:pos x="f95" y="f96"/>
                </a:cxn>
                <a:cxn ang="f56">
                  <a:pos x="f87" y="f97"/>
                </a:cxn>
                <a:cxn ang="f56">
                  <a:pos x="f87" y="f88"/>
                </a:cxn>
              </a:cxnLst>
              <a:rect l="f83" t="f86" r="f84" b="f85"/>
              <a:pathLst>
                <a:path w="32" h="73">
                  <a:moveTo>
                    <a:pt x="f8" y="f9"/>
                  </a:moveTo>
                  <a:cubicBezTo>
                    <a:pt x="f8" y="f10"/>
                    <a:pt x="f8" y="f10"/>
                    <a:pt x="f8" y="f11"/>
                  </a:cubicBezTo>
                  <a:cubicBezTo>
                    <a:pt x="f12" y="f7"/>
                    <a:pt x="f13" y="f14"/>
                    <a:pt x="f15" y="f16"/>
                  </a:cubicBezTo>
                  <a:cubicBezTo>
                    <a:pt x="f17" y="f18"/>
                    <a:pt x="f19" y="f8"/>
                    <a:pt x="f20" y="f21"/>
                  </a:cubicBezTo>
                  <a:cubicBezTo>
                    <a:pt x="f5" y="f17"/>
                    <a:pt x="f22" y="f19"/>
                    <a:pt x="f15" y="f20"/>
                  </a:cubicBezTo>
                  <a:cubicBezTo>
                    <a:pt x="f21" y="f5"/>
                    <a:pt x="f23" y="f20"/>
                    <a:pt x="f24" y="f25"/>
                  </a:cubicBezTo>
                  <a:cubicBezTo>
                    <a:pt x="f26" y="f27"/>
                    <a:pt x="f28" y="f29"/>
                    <a:pt x="f8" y="f30"/>
                  </a:cubicBezTo>
                  <a:cubicBezTo>
                    <a:pt x="f6" y="f31"/>
                    <a:pt x="f6" y="f32"/>
                    <a:pt x="f8" y="f9"/>
                  </a:cubicBezTo>
                  <a:close/>
                </a:path>
              </a:pathLst>
            </a:custGeom>
            <a:solidFill>
              <a:srgbClr val="FCCB6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FFE5E08-8C21-1778-A2E0-1370D599B4B0}"/>
                </a:ext>
              </a:extLst>
            </p:cNvPr>
            <p:cNvSpPr/>
            <p:nvPr/>
          </p:nvSpPr>
          <p:spPr>
            <a:xfrm>
              <a:off x="13101642" y="7126284"/>
              <a:ext cx="523878" cy="4111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3"/>
                <a:gd name="f8" fmla="val 31"/>
                <a:gd name="f9" fmla="val 15"/>
                <a:gd name="f10" fmla="val 27"/>
                <a:gd name="f11" fmla="val 20"/>
                <a:gd name="f12" fmla="val 23"/>
                <a:gd name="f13" fmla="val 24"/>
                <a:gd name="f14" fmla="val 19"/>
                <a:gd name="f15" fmla="val 29"/>
                <a:gd name="f16" fmla="val 17"/>
                <a:gd name="f17" fmla="val 11"/>
                <a:gd name="f18" fmla="val 4"/>
                <a:gd name="f19" fmla="val 21"/>
                <a:gd name="f20" fmla="val 5"/>
                <a:gd name="f21" fmla="val 18"/>
                <a:gd name="f22" fmla="val 6"/>
                <a:gd name="f23" fmla="val 8"/>
                <a:gd name="f24" fmla="val 9"/>
                <a:gd name="f25" fmla="val 12"/>
                <a:gd name="f26" fmla="val 40"/>
                <a:gd name="f27" fmla="val 1"/>
                <a:gd name="f28" fmla="val 35"/>
                <a:gd name="f29" fmla="+- 0 0 -90"/>
                <a:gd name="f30" fmla="*/ f3 1 42"/>
                <a:gd name="f31" fmla="*/ f4 1 3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42"/>
                <a:gd name="f40" fmla="*/ f36 1 33"/>
                <a:gd name="f41" fmla="*/ 31 f37 1"/>
                <a:gd name="f42" fmla="*/ 15 f36 1"/>
                <a:gd name="f43" fmla="*/ 19 f37 1"/>
                <a:gd name="f44" fmla="*/ 29 f36 1"/>
                <a:gd name="f45" fmla="*/ 11 f37 1"/>
                <a:gd name="f46" fmla="*/ 33 f36 1"/>
                <a:gd name="f47" fmla="*/ 4 f37 1"/>
                <a:gd name="f48" fmla="*/ 21 f36 1"/>
                <a:gd name="f49" fmla="*/ 6 f37 1"/>
                <a:gd name="f50" fmla="*/ 17 f36 1"/>
                <a:gd name="f51" fmla="*/ 21 f37 1"/>
                <a:gd name="f52" fmla="*/ 5 f36 1"/>
                <a:gd name="f53" fmla="*/ 40 f37 1"/>
                <a:gd name="f54" fmla="*/ 1 f36 1"/>
                <a:gd name="f55" fmla="+- f38 0 f1"/>
                <a:gd name="f56" fmla="*/ f41 1 42"/>
                <a:gd name="f57" fmla="*/ f42 1 33"/>
                <a:gd name="f58" fmla="*/ f43 1 42"/>
                <a:gd name="f59" fmla="*/ f44 1 33"/>
                <a:gd name="f60" fmla="*/ f45 1 42"/>
                <a:gd name="f61" fmla="*/ f46 1 33"/>
                <a:gd name="f62" fmla="*/ f47 1 42"/>
                <a:gd name="f63" fmla="*/ f48 1 33"/>
                <a:gd name="f64" fmla="*/ f49 1 42"/>
                <a:gd name="f65" fmla="*/ f50 1 33"/>
                <a:gd name="f66" fmla="*/ f51 1 42"/>
                <a:gd name="f67" fmla="*/ f52 1 33"/>
                <a:gd name="f68" fmla="*/ f53 1 42"/>
                <a:gd name="f69" fmla="*/ f54 1 33"/>
                <a:gd name="f70" fmla="*/ 0 1 f39"/>
                <a:gd name="f71" fmla="*/ f33 1 f39"/>
                <a:gd name="f72" fmla="*/ 0 1 f40"/>
                <a:gd name="f73" fmla="*/ f34 1 f40"/>
                <a:gd name="f74" fmla="*/ f56 1 f39"/>
                <a:gd name="f75" fmla="*/ f57 1 f40"/>
                <a:gd name="f76" fmla="*/ f58 1 f39"/>
                <a:gd name="f77" fmla="*/ f59 1 f40"/>
                <a:gd name="f78" fmla="*/ f60 1 f39"/>
                <a:gd name="f79" fmla="*/ f61 1 f40"/>
                <a:gd name="f80" fmla="*/ f62 1 f39"/>
                <a:gd name="f81" fmla="*/ f63 1 f40"/>
                <a:gd name="f82" fmla="*/ f64 1 f39"/>
                <a:gd name="f83" fmla="*/ f65 1 f40"/>
                <a:gd name="f84" fmla="*/ f66 1 f39"/>
                <a:gd name="f85" fmla="*/ f67 1 f40"/>
                <a:gd name="f86" fmla="*/ f68 1 f39"/>
                <a:gd name="f87" fmla="*/ f69 1 f40"/>
                <a:gd name="f88" fmla="*/ f70 f30 1"/>
                <a:gd name="f89" fmla="*/ f71 f30 1"/>
                <a:gd name="f90" fmla="*/ f73 f31 1"/>
                <a:gd name="f91" fmla="*/ f72 f31 1"/>
                <a:gd name="f92" fmla="*/ f74 f30 1"/>
                <a:gd name="f93" fmla="*/ f75 f31 1"/>
                <a:gd name="f94" fmla="*/ f76 f30 1"/>
                <a:gd name="f95" fmla="*/ f77 f31 1"/>
                <a:gd name="f96" fmla="*/ f78 f30 1"/>
                <a:gd name="f97" fmla="*/ f79 f31 1"/>
                <a:gd name="f98" fmla="*/ f80 f30 1"/>
                <a:gd name="f99" fmla="*/ f81 f31 1"/>
                <a:gd name="f100" fmla="*/ f82 f30 1"/>
                <a:gd name="f101" fmla="*/ f83 f31 1"/>
                <a:gd name="f102" fmla="*/ f84 f30 1"/>
                <a:gd name="f103" fmla="*/ f85 f31 1"/>
                <a:gd name="f104" fmla="*/ f86 f30 1"/>
                <a:gd name="f105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100" y="f101"/>
                </a:cxn>
                <a:cxn ang="f55">
                  <a:pos x="f102" y="f103"/>
                </a:cxn>
                <a:cxn ang="f55">
                  <a:pos x="f104" y="f105"/>
                </a:cxn>
                <a:cxn ang="f55">
                  <a:pos x="f92" y="f93"/>
                </a:cxn>
              </a:cxnLst>
              <a:rect l="f88" t="f91" r="f89" b="f90"/>
              <a:pathLst>
                <a:path w="42" h="3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8"/>
                    <a:pt x="f9" y="f7"/>
                    <a:pt x="f17" y="f7"/>
                  </a:cubicBezTo>
                  <a:cubicBezTo>
                    <a:pt x="f5" y="f8"/>
                    <a:pt x="f5" y="f8"/>
                    <a:pt x="f18" y="f19"/>
                  </a:cubicBezTo>
                  <a:cubicBezTo>
                    <a:pt x="f20" y="f11"/>
                    <a:pt x="f20" y="f21"/>
                    <a:pt x="f22" y="f16"/>
                  </a:cubicBezTo>
                  <a:cubicBezTo>
                    <a:pt x="f23" y="f24"/>
                    <a:pt x="f25" y="f20"/>
                    <a:pt x="f19" y="f20"/>
                  </a:cubicBezTo>
                  <a:cubicBezTo>
                    <a:pt x="f10" y="f20"/>
                    <a:pt x="f7" y="f5"/>
                    <a:pt x="f26" y="f27"/>
                  </a:cubicBezTo>
                  <a:cubicBezTo>
                    <a:pt x="f6" y="f23"/>
                    <a:pt x="f28" y="f17"/>
                    <a:pt x="f8" y="f9"/>
                  </a:cubicBezTo>
                  <a:close/>
                </a:path>
              </a:pathLst>
            </a:custGeom>
            <a:solidFill>
              <a:srgbClr val="FBD5B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6A0762E-15AD-52C5-64DB-E21D26276263}"/>
                </a:ext>
              </a:extLst>
            </p:cNvPr>
            <p:cNvSpPr/>
            <p:nvPr/>
          </p:nvSpPr>
          <p:spPr>
            <a:xfrm>
              <a:off x="12317416" y="8035920"/>
              <a:ext cx="260347" cy="5238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42"/>
                <a:gd name="f8" fmla="val 11"/>
                <a:gd name="f9" fmla="val 16"/>
                <a:gd name="f10" fmla="val 13"/>
                <a:gd name="f11" fmla="val 18"/>
                <a:gd name="f12" fmla="val 25"/>
                <a:gd name="f13" fmla="val 20"/>
                <a:gd name="f14" fmla="val 37"/>
                <a:gd name="f15" fmla="val 41"/>
                <a:gd name="f16" fmla="val 19"/>
                <a:gd name="f17" fmla="val 7"/>
                <a:gd name="f18" fmla="val 35"/>
                <a:gd name="f19" fmla="val 27"/>
                <a:gd name="f20" fmla="val 5"/>
                <a:gd name="f21" fmla="val 8"/>
                <a:gd name="f22" fmla="+- 0 0 -90"/>
                <a:gd name="f23" fmla="*/ f3 1 21"/>
                <a:gd name="f24" fmla="*/ f4 1 42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1"/>
                <a:gd name="f33" fmla="*/ f29 1 42"/>
                <a:gd name="f34" fmla="*/ 11 f30 1"/>
                <a:gd name="f35" fmla="*/ 0 f29 1"/>
                <a:gd name="f36" fmla="*/ 20 f30 1"/>
                <a:gd name="f37" fmla="*/ 37 f29 1"/>
                <a:gd name="f38" fmla="*/ 16 f30 1"/>
                <a:gd name="f39" fmla="*/ 42 f29 1"/>
                <a:gd name="f40" fmla="*/ 0 f30 1"/>
                <a:gd name="f41" fmla="*/ 27 f29 1"/>
                <a:gd name="f42" fmla="+- f31 0 f1"/>
                <a:gd name="f43" fmla="*/ f34 1 21"/>
                <a:gd name="f44" fmla="*/ f35 1 42"/>
                <a:gd name="f45" fmla="*/ f36 1 21"/>
                <a:gd name="f46" fmla="*/ f37 1 42"/>
                <a:gd name="f47" fmla="*/ f38 1 21"/>
                <a:gd name="f48" fmla="*/ f39 1 42"/>
                <a:gd name="f49" fmla="*/ f40 1 21"/>
                <a:gd name="f50" fmla="*/ f41 1 42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2"/>
                <a:gd name="f60" fmla="*/ f48 1 f33"/>
                <a:gd name="f61" fmla="*/ f49 1 f32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3 1"/>
                <a:gd name="f72" fmla="*/ f60 f24 1"/>
                <a:gd name="f73" fmla="*/ f61 f23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67" y="f68"/>
                </a:cxn>
              </a:cxnLst>
              <a:rect l="f63" t="f66" r="f64" b="f65"/>
              <a:pathLst>
                <a:path w="21" h="4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7"/>
                    <a:pt x="f9" y="f7"/>
                  </a:cubicBezTo>
                  <a:cubicBezTo>
                    <a:pt x="f17" y="f7"/>
                    <a:pt x="f5" y="f18"/>
                    <a:pt x="f5" y="f19"/>
                  </a:cubicBezTo>
                  <a:cubicBezTo>
                    <a:pt x="f5" y="f9"/>
                    <a:pt x="f20" y="f21"/>
                    <a:pt x="f8" y="f5"/>
                  </a:cubicBezTo>
                  <a:close/>
                </a:path>
              </a:pathLst>
            </a:custGeom>
            <a:solidFill>
              <a:srgbClr val="F4B2C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28F291A-2D17-484A-7402-11D0425D0CBC}"/>
                </a:ext>
              </a:extLst>
            </p:cNvPr>
            <p:cNvSpPr/>
            <p:nvPr/>
          </p:nvSpPr>
          <p:spPr>
            <a:xfrm>
              <a:off x="12528551" y="5905496"/>
              <a:ext cx="1382709" cy="798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64"/>
                <a:gd name="f8" fmla="val 107"/>
                <a:gd name="f9" fmla="val 47"/>
                <a:gd name="f10" fmla="val 108"/>
                <a:gd name="f11" fmla="val 30"/>
                <a:gd name="f12" fmla="val 13"/>
                <a:gd name="f13" fmla="val 7"/>
                <a:gd name="f14" fmla="val 106"/>
                <a:gd name="f15" fmla="val 6"/>
                <a:gd name="f16" fmla="val 100"/>
                <a:gd name="f17" fmla="val 8"/>
                <a:gd name="f18" fmla="val 66"/>
                <a:gd name="f19" fmla="val 17"/>
                <a:gd name="f20" fmla="val 33"/>
                <a:gd name="f21" fmla="val 2"/>
                <a:gd name="f22" fmla="val 1"/>
                <a:gd name="f23" fmla="val 18"/>
                <a:gd name="f24" fmla="val 4"/>
                <a:gd name="f25" fmla="val 35"/>
                <a:gd name="f26" fmla="val 9"/>
                <a:gd name="f27" fmla="val 53"/>
                <a:gd name="f28" fmla="val 10"/>
                <a:gd name="f29" fmla="val 72"/>
                <a:gd name="f30" fmla="val 11"/>
                <a:gd name="f31" fmla="val 91"/>
                <a:gd name="f32" fmla="val 109"/>
                <a:gd name="f33" fmla="val 111"/>
                <a:gd name="f34" fmla="val 3"/>
                <a:gd name="f35" fmla="val 12"/>
                <a:gd name="f36" fmla="val 49"/>
                <a:gd name="f37" fmla="+- 0 0 -90"/>
                <a:gd name="f38" fmla="*/ f3 1 110"/>
                <a:gd name="f39" fmla="*/ f4 1 64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110"/>
                <a:gd name="f48" fmla="*/ f44 1 64"/>
                <a:gd name="f49" fmla="*/ 110 f45 1"/>
                <a:gd name="f50" fmla="*/ 64 f44 1"/>
                <a:gd name="f51" fmla="*/ 108 f45 1"/>
                <a:gd name="f52" fmla="*/ 13 f44 1"/>
                <a:gd name="f53" fmla="*/ 100 f45 1"/>
                <a:gd name="f54" fmla="*/ 8 f44 1"/>
                <a:gd name="f55" fmla="*/ 0 f45 1"/>
                <a:gd name="f56" fmla="*/ 2 f44 1"/>
                <a:gd name="f57" fmla="*/ 1 f45 1"/>
                <a:gd name="f58" fmla="*/ 0 f44 1"/>
                <a:gd name="f59" fmla="*/ 53 f45 1"/>
                <a:gd name="f60" fmla="*/ 10 f44 1"/>
                <a:gd name="f61" fmla="*/ 109 f45 1"/>
                <a:gd name="f62" fmla="*/ 111 f45 1"/>
                <a:gd name="f63" fmla="*/ 3 f44 1"/>
                <a:gd name="f64" fmla="*/ 17 f44 1"/>
                <a:gd name="f65" fmla="+- f46 0 f1"/>
                <a:gd name="f66" fmla="*/ f49 1 111"/>
                <a:gd name="f67" fmla="*/ f50 1 64"/>
                <a:gd name="f68" fmla="*/ f51 1 111"/>
                <a:gd name="f69" fmla="*/ f52 1 64"/>
                <a:gd name="f70" fmla="*/ f53 1 111"/>
                <a:gd name="f71" fmla="*/ f54 1 64"/>
                <a:gd name="f72" fmla="*/ f55 1 111"/>
                <a:gd name="f73" fmla="*/ f56 1 64"/>
                <a:gd name="f74" fmla="*/ f57 1 111"/>
                <a:gd name="f75" fmla="*/ f58 1 64"/>
                <a:gd name="f76" fmla="*/ f59 1 111"/>
                <a:gd name="f77" fmla="*/ f60 1 64"/>
                <a:gd name="f78" fmla="*/ f61 1 111"/>
                <a:gd name="f79" fmla="*/ f62 1 111"/>
                <a:gd name="f80" fmla="*/ f63 1 64"/>
                <a:gd name="f81" fmla="*/ f64 1 64"/>
                <a:gd name="f82" fmla="*/ 0 1 f47"/>
                <a:gd name="f83" fmla="*/ f41 1 f47"/>
                <a:gd name="f84" fmla="*/ 0 1 f48"/>
                <a:gd name="f85" fmla="*/ f42 1 f48"/>
                <a:gd name="f86" fmla="*/ f66 1 f47"/>
                <a:gd name="f87" fmla="*/ f67 1 f48"/>
                <a:gd name="f88" fmla="*/ f68 1 f47"/>
                <a:gd name="f89" fmla="*/ f69 1 f48"/>
                <a:gd name="f90" fmla="*/ f70 1 f47"/>
                <a:gd name="f91" fmla="*/ f71 1 f48"/>
                <a:gd name="f92" fmla="*/ f72 1 f47"/>
                <a:gd name="f93" fmla="*/ f73 1 f48"/>
                <a:gd name="f94" fmla="*/ f74 1 f47"/>
                <a:gd name="f95" fmla="*/ f75 1 f48"/>
                <a:gd name="f96" fmla="*/ f76 1 f47"/>
                <a:gd name="f97" fmla="*/ f77 1 f48"/>
                <a:gd name="f98" fmla="*/ f78 1 f47"/>
                <a:gd name="f99" fmla="*/ f79 1 f47"/>
                <a:gd name="f100" fmla="*/ f80 1 f48"/>
                <a:gd name="f101" fmla="*/ f81 1 f48"/>
                <a:gd name="f102" fmla="*/ f82 f38 1"/>
                <a:gd name="f103" fmla="*/ f83 f38 1"/>
                <a:gd name="f104" fmla="*/ f85 f39 1"/>
                <a:gd name="f105" fmla="*/ f84 f39 1"/>
                <a:gd name="f106" fmla="*/ f86 f38 1"/>
                <a:gd name="f107" fmla="*/ f87 f39 1"/>
                <a:gd name="f108" fmla="*/ f88 f38 1"/>
                <a:gd name="f109" fmla="*/ f89 f39 1"/>
                <a:gd name="f110" fmla="*/ f90 f38 1"/>
                <a:gd name="f111" fmla="*/ f91 f39 1"/>
                <a:gd name="f112" fmla="*/ f92 f38 1"/>
                <a:gd name="f113" fmla="*/ f93 f39 1"/>
                <a:gd name="f114" fmla="*/ f94 f38 1"/>
                <a:gd name="f115" fmla="*/ f95 f39 1"/>
                <a:gd name="f116" fmla="*/ f96 f38 1"/>
                <a:gd name="f117" fmla="*/ f97 f39 1"/>
                <a:gd name="f118" fmla="*/ f98 f38 1"/>
                <a:gd name="f119" fmla="*/ f99 f38 1"/>
                <a:gd name="f120" fmla="*/ f100 f39 1"/>
                <a:gd name="f121" fmla="*/ f101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16" y="f117"/>
                </a:cxn>
                <a:cxn ang="f65">
                  <a:pos x="f118" y="f113"/>
                </a:cxn>
                <a:cxn ang="f65">
                  <a:pos x="f119" y="f120"/>
                </a:cxn>
                <a:cxn ang="f65">
                  <a:pos x="f106" y="f121"/>
                </a:cxn>
                <a:cxn ang="f65">
                  <a:pos x="f119" y="f107"/>
                </a:cxn>
                <a:cxn ang="f65">
                  <a:pos x="f106" y="f107"/>
                </a:cxn>
              </a:cxnLst>
              <a:rect l="f102" t="f105" r="f103" b="f104"/>
              <a:pathLst>
                <a:path w="110" h="64">
                  <a:moveTo>
                    <a:pt x="f6" y="f7"/>
                  </a:move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12"/>
                    <a:pt x="f5" y="f21"/>
                  </a:cubicBezTo>
                  <a:cubicBezTo>
                    <a:pt x="f5" y="f22"/>
                    <a:pt x="f5" y="f22"/>
                    <a:pt x="f22" y="f5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6"/>
                    <a:pt x="f32" y="f21"/>
                  </a:cubicBezTo>
                  <a:cubicBezTo>
                    <a:pt x="f33" y="f22"/>
                    <a:pt x="f33" y="f21"/>
                    <a:pt x="f33" y="f34"/>
                  </a:cubicBezTo>
                  <a:cubicBezTo>
                    <a:pt x="f32" y="f17"/>
                    <a:pt x="f6" y="f35"/>
                    <a:pt x="f6" y="f19"/>
                  </a:cubicBezTo>
                  <a:cubicBezTo>
                    <a:pt x="f33" y="f20"/>
                    <a:pt x="f33" y="f36"/>
                    <a:pt x="f33" y="f7"/>
                  </a:cubicBezTo>
                  <a:cubicBezTo>
                    <a:pt x="f33" y="f7"/>
                    <a:pt x="f6" y="f7"/>
                    <a:pt x="f6" y="f7"/>
                  </a:cubicBezTo>
                  <a:close/>
                </a:path>
              </a:pathLst>
            </a:custGeom>
            <a:solidFill>
              <a:srgbClr val="70443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A6AF2AA-4F4F-847A-A822-DA75CCC9BB5A}"/>
                </a:ext>
              </a:extLst>
            </p:cNvPr>
            <p:cNvSpPr/>
            <p:nvPr/>
          </p:nvSpPr>
          <p:spPr>
            <a:xfrm>
              <a:off x="12914308" y="7524753"/>
              <a:ext cx="349245" cy="4238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4"/>
                <a:gd name="f8" fmla="val 13"/>
                <a:gd name="f9" fmla="val 2"/>
                <a:gd name="f10" fmla="val 18"/>
                <a:gd name="f11" fmla="val 22"/>
                <a:gd name="f12" fmla="val 4"/>
                <a:gd name="f13" fmla="val 20"/>
                <a:gd name="f14" fmla="val 14"/>
                <a:gd name="f15" fmla="val 12"/>
                <a:gd name="f16" fmla="val 24"/>
                <a:gd name="f17" fmla="val 5"/>
                <a:gd name="f18" fmla="val 31"/>
                <a:gd name="f19" fmla="val 1"/>
                <a:gd name="f20" fmla="val 19"/>
                <a:gd name="f21" fmla="val 7"/>
                <a:gd name="f22" fmla="val 9"/>
                <a:gd name="f23" fmla="+- 0 0 -90"/>
                <a:gd name="f24" fmla="*/ f3 1 28"/>
                <a:gd name="f25" fmla="*/ f4 1 34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8"/>
                <a:gd name="f34" fmla="*/ f30 1 34"/>
                <a:gd name="f35" fmla="*/ 13 f31 1"/>
                <a:gd name="f36" fmla="*/ 2 f30 1"/>
                <a:gd name="f37" fmla="*/ 28 f31 1"/>
                <a:gd name="f38" fmla="*/ 5 f31 1"/>
                <a:gd name="f39" fmla="*/ 34 f30 1"/>
                <a:gd name="f40" fmla="*/ 1 f31 1"/>
                <a:gd name="f41" fmla="*/ 28 f30 1"/>
                <a:gd name="f42" fmla="+- f32 0 f1"/>
                <a:gd name="f43" fmla="*/ f35 1 28"/>
                <a:gd name="f44" fmla="*/ f36 1 34"/>
                <a:gd name="f45" fmla="*/ f37 1 28"/>
                <a:gd name="f46" fmla="*/ f38 1 28"/>
                <a:gd name="f47" fmla="*/ f39 1 34"/>
                <a:gd name="f48" fmla="*/ f40 1 28"/>
                <a:gd name="f49" fmla="*/ f41 1 34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3"/>
                <a:gd name="f57" fmla="*/ f46 1 f33"/>
                <a:gd name="f58" fmla="*/ f47 1 f34"/>
                <a:gd name="f59" fmla="*/ f48 1 f33"/>
                <a:gd name="f60" fmla="*/ f49 1 f34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4 1"/>
                <a:gd name="f68" fmla="*/ f57 f24 1"/>
                <a:gd name="f69" fmla="*/ f58 f25 1"/>
                <a:gd name="f70" fmla="*/ f59 f24 1"/>
                <a:gd name="f71" fmla="*/ f6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6"/>
                </a:cxn>
                <a:cxn ang="f42">
                  <a:pos x="f68" y="f69"/>
                </a:cxn>
                <a:cxn ang="f42">
                  <a:pos x="f70" y="f71"/>
                </a:cxn>
                <a:cxn ang="f42">
                  <a:pos x="f65" y="f66"/>
                </a:cxn>
              </a:cxnLst>
              <a:rect l="f61" t="f64" r="f62" b="f63"/>
              <a:pathLst>
                <a:path w="28" h="34">
                  <a:moveTo>
                    <a:pt x="f8" y="f9"/>
                  </a:moveTo>
                  <a:cubicBezTo>
                    <a:pt x="f10" y="f5"/>
                    <a:pt x="f11" y="f12"/>
                    <a:pt x="f6" y="f9"/>
                  </a:cubicBezTo>
                  <a:cubicBezTo>
                    <a:pt x="f13" y="f14"/>
                    <a:pt x="f15" y="f16"/>
                    <a:pt x="f17" y="f7"/>
                  </a:cubicBezTo>
                  <a:cubicBezTo>
                    <a:pt x="f5" y="f7"/>
                    <a:pt x="f5" y="f18"/>
                    <a:pt x="f19" y="f6"/>
                  </a:cubicBezTo>
                  <a:cubicBezTo>
                    <a:pt x="f12" y="f20"/>
                    <a:pt x="f21" y="f22"/>
                    <a:pt x="f8" y="f9"/>
                  </a:cubicBezTo>
                  <a:close/>
                </a:path>
              </a:pathLst>
            </a:custGeom>
            <a:solidFill>
              <a:srgbClr val="EDA7B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226CCD8-6826-EDC7-3E0E-3ED849BDABC4}"/>
                </a:ext>
              </a:extLst>
            </p:cNvPr>
            <p:cNvSpPr/>
            <p:nvPr/>
          </p:nvSpPr>
          <p:spPr>
            <a:xfrm>
              <a:off x="13974766" y="7015167"/>
              <a:ext cx="709610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14"/>
                <a:gd name="f8" fmla="val 54"/>
                <a:gd name="f9" fmla="val 4"/>
                <a:gd name="f10" fmla="val 47"/>
                <a:gd name="f11" fmla="val 6"/>
                <a:gd name="f12" fmla="val 40"/>
                <a:gd name="f13" fmla="val 9"/>
                <a:gd name="f14" fmla="val 33"/>
                <a:gd name="f15" fmla="val 11"/>
                <a:gd name="f16" fmla="val 25"/>
                <a:gd name="f17" fmla="val 17"/>
                <a:gd name="f18" fmla="val 8"/>
                <a:gd name="f19" fmla="val 10"/>
                <a:gd name="f20" fmla="val 2"/>
                <a:gd name="f21" fmla="val 1"/>
                <a:gd name="f22" fmla="val 7"/>
                <a:gd name="f23" fmla="val 3"/>
                <a:gd name="f24" fmla="val 5"/>
                <a:gd name="f25" fmla="val 13"/>
                <a:gd name="f26" fmla="val 29"/>
                <a:gd name="f27" fmla="val 41"/>
                <a:gd name="f28" fmla="val 45"/>
                <a:gd name="f29" fmla="val 50"/>
                <a:gd name="f30" fmla="val 56"/>
                <a:gd name="f31" fmla="val 55"/>
                <a:gd name="f32" fmla="+- 0 0 -90"/>
                <a:gd name="f33" fmla="*/ f3 1 57"/>
                <a:gd name="f34" fmla="*/ f4 1 14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57"/>
                <a:gd name="f43" fmla="*/ f39 1 14"/>
                <a:gd name="f44" fmla="*/ 54 f40 1"/>
                <a:gd name="f45" fmla="*/ 4 f39 1"/>
                <a:gd name="f46" fmla="*/ 33 f40 1"/>
                <a:gd name="f47" fmla="*/ 11 f39 1"/>
                <a:gd name="f48" fmla="*/ 8 f40 1"/>
                <a:gd name="f49" fmla="*/ 2 f40 1"/>
                <a:gd name="f50" fmla="*/ 10 f39 1"/>
                <a:gd name="f51" fmla="*/ 1 f40 1"/>
                <a:gd name="f52" fmla="*/ 7 f39 1"/>
                <a:gd name="f53" fmla="*/ 4 f40 1"/>
                <a:gd name="f54" fmla="*/ 5 f39 1"/>
                <a:gd name="f55" fmla="*/ 41 f40 1"/>
                <a:gd name="f56" fmla="*/ 6 f39 1"/>
                <a:gd name="f57" fmla="*/ 0 f39 1"/>
                <a:gd name="f58" fmla="*/ 56 f40 1"/>
                <a:gd name="f59" fmla="+- f41 0 f1"/>
                <a:gd name="f60" fmla="*/ f44 1 57"/>
                <a:gd name="f61" fmla="*/ f45 1 14"/>
                <a:gd name="f62" fmla="*/ f46 1 57"/>
                <a:gd name="f63" fmla="*/ f47 1 14"/>
                <a:gd name="f64" fmla="*/ f48 1 57"/>
                <a:gd name="f65" fmla="*/ f49 1 57"/>
                <a:gd name="f66" fmla="*/ f50 1 14"/>
                <a:gd name="f67" fmla="*/ f51 1 57"/>
                <a:gd name="f68" fmla="*/ f52 1 14"/>
                <a:gd name="f69" fmla="*/ f53 1 57"/>
                <a:gd name="f70" fmla="*/ f54 1 14"/>
                <a:gd name="f71" fmla="*/ f55 1 57"/>
                <a:gd name="f72" fmla="*/ f56 1 14"/>
                <a:gd name="f73" fmla="*/ f57 1 14"/>
                <a:gd name="f74" fmla="*/ f58 1 57"/>
                <a:gd name="f75" fmla="*/ 0 1 f42"/>
                <a:gd name="f76" fmla="*/ f36 1 f42"/>
                <a:gd name="f77" fmla="*/ 0 1 f43"/>
                <a:gd name="f78" fmla="*/ f37 1 f43"/>
                <a:gd name="f79" fmla="*/ f60 1 f42"/>
                <a:gd name="f80" fmla="*/ f61 1 f43"/>
                <a:gd name="f81" fmla="*/ f62 1 f42"/>
                <a:gd name="f82" fmla="*/ f63 1 f43"/>
                <a:gd name="f83" fmla="*/ f64 1 f42"/>
                <a:gd name="f84" fmla="*/ f65 1 f42"/>
                <a:gd name="f85" fmla="*/ f66 1 f43"/>
                <a:gd name="f86" fmla="*/ f67 1 f42"/>
                <a:gd name="f87" fmla="*/ f68 1 f43"/>
                <a:gd name="f88" fmla="*/ f69 1 f42"/>
                <a:gd name="f89" fmla="*/ f70 1 f43"/>
                <a:gd name="f90" fmla="*/ f71 1 f42"/>
                <a:gd name="f91" fmla="*/ f72 1 f43"/>
                <a:gd name="f92" fmla="*/ f73 1 f43"/>
                <a:gd name="f93" fmla="*/ f74 1 f42"/>
                <a:gd name="f94" fmla="*/ f75 f33 1"/>
                <a:gd name="f95" fmla="*/ f76 f33 1"/>
                <a:gd name="f96" fmla="*/ f78 f34 1"/>
                <a:gd name="f97" fmla="*/ f77 f34 1"/>
                <a:gd name="f98" fmla="*/ f79 f33 1"/>
                <a:gd name="f99" fmla="*/ f80 f34 1"/>
                <a:gd name="f100" fmla="*/ f81 f33 1"/>
                <a:gd name="f101" fmla="*/ f82 f34 1"/>
                <a:gd name="f102" fmla="*/ f83 f33 1"/>
                <a:gd name="f103" fmla="*/ f84 f33 1"/>
                <a:gd name="f104" fmla="*/ f85 f34 1"/>
                <a:gd name="f105" fmla="*/ f86 f33 1"/>
                <a:gd name="f106" fmla="*/ f87 f34 1"/>
                <a:gd name="f107" fmla="*/ f88 f33 1"/>
                <a:gd name="f108" fmla="*/ f89 f34 1"/>
                <a:gd name="f109" fmla="*/ f90 f33 1"/>
                <a:gd name="f110" fmla="*/ f91 f34 1"/>
                <a:gd name="f111" fmla="*/ f92 f34 1"/>
                <a:gd name="f112" fmla="*/ f9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8" y="f99"/>
                </a:cxn>
                <a:cxn ang="f59">
                  <a:pos x="f100" y="f101"/>
                </a:cxn>
                <a:cxn ang="f59">
                  <a:pos x="f102" y="f101"/>
                </a:cxn>
                <a:cxn ang="f59">
                  <a:pos x="f103" y="f104"/>
                </a:cxn>
                <a:cxn ang="f59">
                  <a:pos x="f105" y="f106"/>
                </a:cxn>
                <a:cxn ang="f59">
                  <a:pos x="f107" y="f108"/>
                </a:cxn>
                <a:cxn ang="f59">
                  <a:pos x="f109" y="f110"/>
                </a:cxn>
                <a:cxn ang="f59">
                  <a:pos x="f98" y="f111"/>
                </a:cxn>
                <a:cxn ang="f59">
                  <a:pos x="f112" y="f99"/>
                </a:cxn>
                <a:cxn ang="f59">
                  <a:pos x="f98" y="f99"/>
                </a:cxn>
              </a:cxnLst>
              <a:rect l="f94" t="f97" r="f95" b="f96"/>
              <a:pathLst>
                <a:path w="57" h="1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7"/>
                    <a:pt x="f17" y="f7"/>
                    <a:pt x="f18" y="f15"/>
                  </a:cubicBezTo>
                  <a:cubicBezTo>
                    <a:pt x="f11" y="f19"/>
                    <a:pt x="f9" y="f19"/>
                    <a:pt x="f20" y="f19"/>
                  </a:cubicBezTo>
                  <a:cubicBezTo>
                    <a:pt x="f21" y="f13"/>
                    <a:pt x="f5" y="f18"/>
                    <a:pt x="f21" y="f22"/>
                  </a:cubicBezTo>
                  <a:cubicBezTo>
                    <a:pt x="f20" y="f11"/>
                    <a:pt x="f23" y="f11"/>
                    <a:pt x="f9" y="f24"/>
                  </a:cubicBezTo>
                  <a:cubicBezTo>
                    <a:pt x="f17" y="f25"/>
                    <a:pt x="f26" y="f19"/>
                    <a:pt x="f27" y="f11"/>
                  </a:cubicBezTo>
                  <a:cubicBezTo>
                    <a:pt x="f28" y="f9"/>
                    <a:pt x="f29" y="f20"/>
                    <a:pt x="f8" y="f5"/>
                  </a:cubicBezTo>
                  <a:cubicBezTo>
                    <a:pt x="f30" y="f21"/>
                    <a:pt x="f6" y="f20"/>
                    <a:pt x="f30" y="f9"/>
                  </a:cubicBezTo>
                  <a:cubicBezTo>
                    <a:pt x="f30" y="f9"/>
                    <a:pt x="f31" y="f9"/>
                    <a:pt x="f8" y="f9"/>
                  </a:cubicBezTo>
                  <a:close/>
                </a:path>
              </a:pathLst>
            </a:custGeom>
            <a:solidFill>
              <a:srgbClr val="455F6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10E2892-68C2-D9C9-2E2A-255DE5FACC28}"/>
                </a:ext>
              </a:extLst>
            </p:cNvPr>
            <p:cNvSpPr/>
            <p:nvPr/>
          </p:nvSpPr>
          <p:spPr>
            <a:xfrm>
              <a:off x="13800133" y="7164388"/>
              <a:ext cx="149220" cy="323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26"/>
                <a:gd name="f8" fmla="val 8"/>
                <a:gd name="f9" fmla="val 23"/>
                <a:gd name="f10" fmla="val 7"/>
                <a:gd name="f11" fmla="val 24"/>
                <a:gd name="f12" fmla="val 25"/>
                <a:gd name="f13" fmla="val 5"/>
                <a:gd name="f14" fmla="val 3"/>
                <a:gd name="f15" fmla="val 18"/>
                <a:gd name="f16" fmla="val 2"/>
                <a:gd name="f17" fmla="val 13"/>
                <a:gd name="f18" fmla="val 4"/>
                <a:gd name="f19" fmla="val 9"/>
                <a:gd name="f20" fmla="val 10"/>
                <a:gd name="f21" fmla="val 11"/>
                <a:gd name="f22" fmla="val 17"/>
                <a:gd name="f23" fmla="+- 0 0 -90"/>
                <a:gd name="f24" fmla="*/ f3 1 12"/>
                <a:gd name="f25" fmla="*/ f4 1 26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2"/>
                <a:gd name="f34" fmla="*/ f30 1 26"/>
                <a:gd name="f35" fmla="*/ 8 f31 1"/>
                <a:gd name="f36" fmla="*/ 23 f30 1"/>
                <a:gd name="f37" fmla="*/ 7 f31 1"/>
                <a:gd name="f38" fmla="*/ 25 f30 1"/>
                <a:gd name="f39" fmla="*/ 5 f31 1"/>
                <a:gd name="f40" fmla="*/ 24 f30 1"/>
                <a:gd name="f41" fmla="*/ 0 f31 1"/>
                <a:gd name="f42" fmla="*/ 7 f30 1"/>
                <a:gd name="f43" fmla="*/ 2 f31 1"/>
                <a:gd name="f44" fmla="*/ 3 f30 1"/>
                <a:gd name="f45" fmla="*/ 10 f31 1"/>
                <a:gd name="f46" fmla="*/ 5 f30 1"/>
                <a:gd name="f47" fmla="+- f32 0 f1"/>
                <a:gd name="f48" fmla="*/ f35 1 12"/>
                <a:gd name="f49" fmla="*/ f36 1 26"/>
                <a:gd name="f50" fmla="*/ f37 1 12"/>
                <a:gd name="f51" fmla="*/ f38 1 26"/>
                <a:gd name="f52" fmla="*/ f39 1 12"/>
                <a:gd name="f53" fmla="*/ f40 1 26"/>
                <a:gd name="f54" fmla="*/ f41 1 12"/>
                <a:gd name="f55" fmla="*/ f42 1 26"/>
                <a:gd name="f56" fmla="*/ f43 1 12"/>
                <a:gd name="f57" fmla="*/ f44 1 26"/>
                <a:gd name="f58" fmla="*/ f45 1 12"/>
                <a:gd name="f59" fmla="*/ f46 1 26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3"/>
                <a:gd name="f69" fmla="*/ f53 1 f34"/>
                <a:gd name="f70" fmla="*/ f54 1 f33"/>
                <a:gd name="f71" fmla="*/ f55 1 f34"/>
                <a:gd name="f72" fmla="*/ f56 1 f33"/>
                <a:gd name="f73" fmla="*/ f57 1 f34"/>
                <a:gd name="f74" fmla="*/ f58 1 f33"/>
                <a:gd name="f75" fmla="*/ f59 1 f34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4 1"/>
                <a:gd name="f85" fmla="*/ f69 f25 1"/>
                <a:gd name="f86" fmla="*/ f70 f24 1"/>
                <a:gd name="f87" fmla="*/ f71 f25 1"/>
                <a:gd name="f88" fmla="*/ f72 f24 1"/>
                <a:gd name="f89" fmla="*/ f73 f25 1"/>
                <a:gd name="f90" fmla="*/ f74 f24 1"/>
                <a:gd name="f91" fmla="*/ f7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8" y="f89"/>
                </a:cxn>
                <a:cxn ang="f47">
                  <a:pos x="f90" y="f91"/>
                </a:cxn>
                <a:cxn ang="f47">
                  <a:pos x="f80" y="f81"/>
                </a:cxn>
              </a:cxnLst>
              <a:rect l="f76" t="f79" r="f77" b="f78"/>
              <a:pathLst>
                <a:path w="12" h="26">
                  <a:moveTo>
                    <a:pt x="f8" y="f9"/>
                  </a:moveTo>
                  <a:cubicBezTo>
                    <a:pt x="f10" y="f11"/>
                    <a:pt x="f10" y="f12"/>
                    <a:pt x="f10" y="f12"/>
                  </a:cubicBezTo>
                  <a:cubicBezTo>
                    <a:pt x="f13" y="f7"/>
                    <a:pt x="f13" y="f12"/>
                    <a:pt x="f13" y="f11"/>
                  </a:cubicBezTo>
                  <a:cubicBezTo>
                    <a:pt x="f14" y="f15"/>
                    <a:pt x="f16" y="f17"/>
                    <a:pt x="f5" y="f10"/>
                  </a:cubicBezTo>
                  <a:cubicBezTo>
                    <a:pt x="f5" y="f13"/>
                    <a:pt x="f5" y="f14"/>
                    <a:pt x="f16" y="f14"/>
                  </a:cubicBezTo>
                  <a:cubicBezTo>
                    <a:pt x="f13" y="f18"/>
                    <a:pt x="f19" y="f5"/>
                    <a:pt x="f20" y="f13"/>
                  </a:cubicBezTo>
                  <a:cubicBezTo>
                    <a:pt x="f20" y="f21"/>
                    <a:pt x="f6" y="f22"/>
                    <a:pt x="f8" y="f9"/>
                  </a:cubicBezTo>
                  <a:close/>
                </a:path>
              </a:pathLst>
            </a:custGeom>
            <a:solidFill>
              <a:srgbClr val="FBF6E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5B79F62-E0E8-4E30-F6EF-344861F9FF2C}"/>
                </a:ext>
              </a:extLst>
            </p:cNvPr>
            <p:cNvSpPr/>
            <p:nvPr/>
          </p:nvSpPr>
          <p:spPr>
            <a:xfrm>
              <a:off x="13900151" y="7102473"/>
              <a:ext cx="98426" cy="5476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44"/>
                <a:gd name="f8" fmla="val 28"/>
                <a:gd name="f9" fmla="val 22"/>
                <a:gd name="f10" fmla="val 1"/>
                <a:gd name="f11" fmla="val 16"/>
                <a:gd name="f12" fmla="val 2"/>
                <a:gd name="f13" fmla="val 10"/>
                <a:gd name="f14" fmla="val 3"/>
                <a:gd name="f15" fmla="val 11"/>
                <a:gd name="f16" fmla="val 14"/>
                <a:gd name="f17" fmla="val 4"/>
                <a:gd name="f18" fmla="val 6"/>
                <a:gd name="f19" fmla="val 7"/>
                <a:gd name="f20" fmla="val 15"/>
                <a:gd name="f21" fmla="val 5"/>
                <a:gd name="f22" fmla="val 27"/>
                <a:gd name="f23" fmla="val 39"/>
                <a:gd name="f24" fmla="val 41"/>
                <a:gd name="f25" fmla="val 43"/>
                <a:gd name="f26" fmla="val 38"/>
                <a:gd name="f27" fmla="val 33"/>
                <a:gd name="f28" fmla="+- 0 0 -90"/>
                <a:gd name="f29" fmla="*/ f3 1 8"/>
                <a:gd name="f30" fmla="*/ f4 1 44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8"/>
                <a:gd name="f39" fmla="*/ f35 1 44"/>
                <a:gd name="f40" fmla="*/ 0 f36 1"/>
                <a:gd name="f41" fmla="*/ 28 f35 1"/>
                <a:gd name="f42" fmla="*/ 2 f36 1"/>
                <a:gd name="f43" fmla="*/ 10 f35 1"/>
                <a:gd name="f44" fmla="*/ 4 f36 1"/>
                <a:gd name="f45" fmla="*/ 7 f36 1"/>
                <a:gd name="f46" fmla="*/ 0 f35 1"/>
                <a:gd name="f47" fmla="*/ 8 f36 1"/>
                <a:gd name="f48" fmla="*/ 3 f35 1"/>
                <a:gd name="f49" fmla="*/ 3 f36 1"/>
                <a:gd name="f50" fmla="*/ 39 f35 1"/>
                <a:gd name="f51" fmla="*/ 1 f36 1"/>
                <a:gd name="f52" fmla="*/ 44 f35 1"/>
                <a:gd name="f53" fmla="+- f37 0 f1"/>
                <a:gd name="f54" fmla="*/ f40 1 8"/>
                <a:gd name="f55" fmla="*/ f41 1 44"/>
                <a:gd name="f56" fmla="*/ f42 1 8"/>
                <a:gd name="f57" fmla="*/ f43 1 44"/>
                <a:gd name="f58" fmla="*/ f44 1 8"/>
                <a:gd name="f59" fmla="*/ f45 1 8"/>
                <a:gd name="f60" fmla="*/ f46 1 44"/>
                <a:gd name="f61" fmla="*/ f47 1 8"/>
                <a:gd name="f62" fmla="*/ f48 1 44"/>
                <a:gd name="f63" fmla="*/ f49 1 8"/>
                <a:gd name="f64" fmla="*/ f50 1 44"/>
                <a:gd name="f65" fmla="*/ f51 1 8"/>
                <a:gd name="f66" fmla="*/ f52 1 44"/>
                <a:gd name="f67" fmla="*/ 0 1 f38"/>
                <a:gd name="f68" fmla="*/ f32 1 f38"/>
                <a:gd name="f69" fmla="*/ 0 1 f39"/>
                <a:gd name="f70" fmla="*/ f33 1 f39"/>
                <a:gd name="f71" fmla="*/ f54 1 f38"/>
                <a:gd name="f72" fmla="*/ f55 1 f39"/>
                <a:gd name="f73" fmla="*/ f56 1 f38"/>
                <a:gd name="f74" fmla="*/ f57 1 f39"/>
                <a:gd name="f75" fmla="*/ f58 1 f38"/>
                <a:gd name="f76" fmla="*/ f59 1 f38"/>
                <a:gd name="f77" fmla="*/ f60 1 f39"/>
                <a:gd name="f78" fmla="*/ f61 1 f38"/>
                <a:gd name="f79" fmla="*/ f62 1 f39"/>
                <a:gd name="f80" fmla="*/ f63 1 f38"/>
                <a:gd name="f81" fmla="*/ f64 1 f39"/>
                <a:gd name="f82" fmla="*/ f65 1 f38"/>
                <a:gd name="f83" fmla="*/ f66 1 f39"/>
                <a:gd name="f84" fmla="*/ f67 f29 1"/>
                <a:gd name="f85" fmla="*/ f68 f29 1"/>
                <a:gd name="f86" fmla="*/ f70 f30 1"/>
                <a:gd name="f87" fmla="*/ f69 f30 1"/>
                <a:gd name="f88" fmla="*/ f71 f29 1"/>
                <a:gd name="f89" fmla="*/ f72 f30 1"/>
                <a:gd name="f90" fmla="*/ f73 f29 1"/>
                <a:gd name="f91" fmla="*/ f74 f30 1"/>
                <a:gd name="f92" fmla="*/ f75 f29 1"/>
                <a:gd name="f93" fmla="*/ f76 f29 1"/>
                <a:gd name="f94" fmla="*/ f77 f30 1"/>
                <a:gd name="f95" fmla="*/ f78 f29 1"/>
                <a:gd name="f96" fmla="*/ f79 f30 1"/>
                <a:gd name="f97" fmla="*/ f80 f29 1"/>
                <a:gd name="f98" fmla="*/ f81 f30 1"/>
                <a:gd name="f99" fmla="*/ f82 f29 1"/>
                <a:gd name="f100" fmla="*/ f83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92" y="f91"/>
                </a:cxn>
                <a:cxn ang="f53">
                  <a:pos x="f93" y="f94"/>
                </a:cxn>
                <a:cxn ang="f53">
                  <a:pos x="f95" y="f96"/>
                </a:cxn>
                <a:cxn ang="f53">
                  <a:pos x="f97" y="f98"/>
                </a:cxn>
                <a:cxn ang="f53">
                  <a:pos x="f99" y="f100"/>
                </a:cxn>
                <a:cxn ang="f53">
                  <a:pos x="f88" y="f89"/>
                </a:cxn>
              </a:cxnLst>
              <a:rect l="f84" t="f87" r="f85" b="f86"/>
              <a:pathLst>
                <a:path w="8" h="44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4" y="f16"/>
                    <a:pt x="f17" y="f13"/>
                  </a:cubicBezTo>
                  <a:cubicBezTo>
                    <a:pt x="f18" y="f19"/>
                    <a:pt x="f10" y="f12"/>
                    <a:pt x="f19" y="f5"/>
                  </a:cubicBezTo>
                  <a:cubicBezTo>
                    <a:pt x="f19" y="f10"/>
                    <a:pt x="f6" y="f12"/>
                    <a:pt x="f6" y="f14"/>
                  </a:cubicBezTo>
                  <a:cubicBezTo>
                    <a:pt x="f18" y="f20"/>
                    <a:pt x="f21" y="f22"/>
                    <a:pt x="f14" y="f23"/>
                  </a:cubicBezTo>
                  <a:cubicBezTo>
                    <a:pt x="f14" y="f24"/>
                    <a:pt x="f14" y="f25"/>
                    <a:pt x="f10" y="f7"/>
                  </a:cubicBezTo>
                  <a:cubicBezTo>
                    <a:pt x="f5" y="f26"/>
                    <a:pt x="f14" y="f27"/>
                    <a:pt x="f5" y="f8"/>
                  </a:cubicBezTo>
                  <a:close/>
                </a:path>
              </a:pathLst>
            </a:custGeom>
            <a:solidFill>
              <a:srgbClr val="5C4D3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54C79C2-E10E-D37D-3353-7A5231F6ADA3}"/>
                </a:ext>
              </a:extLst>
            </p:cNvPr>
            <p:cNvSpPr/>
            <p:nvPr/>
          </p:nvSpPr>
          <p:spPr>
            <a:xfrm>
              <a:off x="12890497" y="7524753"/>
              <a:ext cx="185732" cy="4857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39"/>
                <a:gd name="f8" fmla="val 2"/>
                <a:gd name="f9" fmla="val 12"/>
                <a:gd name="f10" fmla="val 9"/>
                <a:gd name="f11" fmla="val 8"/>
                <a:gd name="f12" fmla="val 17"/>
                <a:gd name="f13" fmla="val 5"/>
                <a:gd name="f14" fmla="val 24"/>
                <a:gd name="f15" fmla="val 4"/>
                <a:gd name="f16" fmla="val 28"/>
                <a:gd name="f17" fmla="val 32"/>
                <a:gd name="f18" fmla="val 7"/>
                <a:gd name="f19" fmla="val 34"/>
                <a:gd name="f20" fmla="val 6"/>
                <a:gd name="f21" fmla="val 36"/>
                <a:gd name="f22" fmla="val 37"/>
                <a:gd name="f23" fmla="val 33"/>
                <a:gd name="f24" fmla="val 3"/>
                <a:gd name="f25" fmla="val 21"/>
                <a:gd name="f26" fmla="val 14"/>
                <a:gd name="f27" fmla="val 10"/>
                <a:gd name="f28" fmla="val 13"/>
                <a:gd name="f29" fmla="val 1"/>
                <a:gd name="f30" fmla="+- 0 0 -90"/>
                <a:gd name="f31" fmla="*/ f3 1 15"/>
                <a:gd name="f32" fmla="*/ f4 1 39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5"/>
                <a:gd name="f41" fmla="*/ f37 1 39"/>
                <a:gd name="f42" fmla="*/ 15 f38 1"/>
                <a:gd name="f43" fmla="*/ 2 f37 1"/>
                <a:gd name="f44" fmla="*/ 5 f38 1"/>
                <a:gd name="f45" fmla="*/ 24 f37 1"/>
                <a:gd name="f46" fmla="*/ 7 f38 1"/>
                <a:gd name="f47" fmla="*/ 34 f37 1"/>
                <a:gd name="f48" fmla="*/ 4 f38 1"/>
                <a:gd name="f49" fmla="*/ 39 f37 1"/>
                <a:gd name="f50" fmla="*/ 3 f38 1"/>
                <a:gd name="f51" fmla="*/ 21 f37 1"/>
                <a:gd name="f52" fmla="*/ 13 f38 1"/>
                <a:gd name="f53" fmla="*/ 0 f37 1"/>
                <a:gd name="f54" fmla="+- f39 0 f1"/>
                <a:gd name="f55" fmla="*/ f42 1 15"/>
                <a:gd name="f56" fmla="*/ f43 1 39"/>
                <a:gd name="f57" fmla="*/ f44 1 15"/>
                <a:gd name="f58" fmla="*/ f45 1 39"/>
                <a:gd name="f59" fmla="*/ f46 1 15"/>
                <a:gd name="f60" fmla="*/ f47 1 39"/>
                <a:gd name="f61" fmla="*/ f48 1 15"/>
                <a:gd name="f62" fmla="*/ f49 1 39"/>
                <a:gd name="f63" fmla="*/ f50 1 15"/>
                <a:gd name="f64" fmla="*/ f51 1 39"/>
                <a:gd name="f65" fmla="*/ f52 1 15"/>
                <a:gd name="f66" fmla="*/ f53 1 39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15" h="39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8" y="f17"/>
                    <a:pt x="f18" y="f19"/>
                  </a:cubicBezTo>
                  <a:cubicBezTo>
                    <a:pt x="f20" y="f21"/>
                    <a:pt x="f15" y="f22"/>
                    <a:pt x="f15" y="f7"/>
                  </a:cubicBezTo>
                  <a:cubicBezTo>
                    <a:pt x="f5" y="f23"/>
                    <a:pt x="f5" y="f16"/>
                    <a:pt x="f24" y="f25"/>
                  </a:cubicBezTo>
                  <a:cubicBezTo>
                    <a:pt x="f20" y="f26"/>
                    <a:pt x="f27" y="f18"/>
                    <a:pt x="f28" y="f5"/>
                  </a:cubicBezTo>
                  <a:cubicBezTo>
                    <a:pt x="f26" y="f5"/>
                    <a:pt x="f26" y="f29"/>
                    <a:pt x="f6" y="f8"/>
                  </a:cubicBezTo>
                  <a:close/>
                </a:path>
              </a:pathLst>
            </a:custGeom>
            <a:solidFill>
              <a:srgbClr val="8C42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DCA9B62-F720-DFBB-6C53-58602E49A6DB}"/>
                </a:ext>
              </a:extLst>
            </p:cNvPr>
            <p:cNvSpPr/>
            <p:nvPr/>
          </p:nvSpPr>
          <p:spPr>
            <a:xfrm>
              <a:off x="13874748" y="7737479"/>
              <a:ext cx="49213" cy="5476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44"/>
                <a:gd name="f8" fmla="val 17"/>
                <a:gd name="f9" fmla="val 12"/>
                <a:gd name="f10" fmla="val 6"/>
                <a:gd name="f11" fmla="val 1"/>
                <a:gd name="f12" fmla="val 2"/>
                <a:gd name="f13" fmla="val 3"/>
                <a:gd name="f14" fmla="val 15"/>
                <a:gd name="f15" fmla="val 29"/>
                <a:gd name="f16" fmla="val 39"/>
                <a:gd name="f17" fmla="val 33"/>
                <a:gd name="f18" fmla="val 27"/>
                <a:gd name="f19" fmla="val 24"/>
                <a:gd name="f20" fmla="val 20"/>
                <a:gd name="f21" fmla="+- 0 0 -90"/>
                <a:gd name="f22" fmla="*/ f3 1 4"/>
                <a:gd name="f23" fmla="*/ f4 1 44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4"/>
                <a:gd name="f32" fmla="*/ f28 1 44"/>
                <a:gd name="f33" fmla="*/ 0 f29 1"/>
                <a:gd name="f34" fmla="*/ 17 f28 1"/>
                <a:gd name="f35" fmla="*/ 0 f28 1"/>
                <a:gd name="f36" fmla="*/ 3 f29 1"/>
                <a:gd name="f37" fmla="*/ 44 f28 1"/>
                <a:gd name="f38" fmla="*/ 2 f29 1"/>
                <a:gd name="f39" fmla="*/ 27 f28 1"/>
                <a:gd name="f40" fmla="+- f30 0 f1"/>
                <a:gd name="f41" fmla="*/ f33 1 4"/>
                <a:gd name="f42" fmla="*/ f34 1 44"/>
                <a:gd name="f43" fmla="*/ f35 1 44"/>
                <a:gd name="f44" fmla="*/ f36 1 4"/>
                <a:gd name="f45" fmla="*/ f37 1 44"/>
                <a:gd name="f46" fmla="*/ f38 1 4"/>
                <a:gd name="f47" fmla="*/ f39 1 44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2"/>
                <a:gd name="f55" fmla="*/ f44 1 f31"/>
                <a:gd name="f56" fmla="*/ f45 1 f32"/>
                <a:gd name="f57" fmla="*/ f46 1 f31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3 1"/>
                <a:gd name="f66" fmla="*/ f55 f22 1"/>
                <a:gd name="f67" fmla="*/ f56 f23 1"/>
                <a:gd name="f68" fmla="*/ f57 f22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3" y="f65"/>
                </a:cxn>
                <a:cxn ang="f40">
                  <a:pos x="f66" y="f65"/>
                </a:cxn>
                <a:cxn ang="f40">
                  <a:pos x="f66" y="f67"/>
                </a:cxn>
                <a:cxn ang="f40">
                  <a:pos x="f68" y="f69"/>
                </a:cxn>
                <a:cxn ang="f40">
                  <a:pos x="f63" y="f64"/>
                </a:cxn>
              </a:cxnLst>
              <a:rect l="f59" t="f62" r="f60" b="f61"/>
              <a:pathLst>
                <a:path w="4" h="44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12" y="f5"/>
                    <a:pt x="f13" y="f5"/>
                  </a:cubicBezTo>
                  <a:cubicBezTo>
                    <a:pt x="f6" y="f14"/>
                    <a:pt x="f13" y="f15"/>
                    <a:pt x="f13" y="f7"/>
                  </a:cubicBezTo>
                  <a:cubicBezTo>
                    <a:pt x="f5" y="f16"/>
                    <a:pt x="f12" y="f17"/>
                    <a:pt x="f12" y="f18"/>
                  </a:cubicBezTo>
                  <a:cubicBezTo>
                    <a:pt x="f11" y="f19"/>
                    <a:pt x="f13" y="f20"/>
                    <a:pt x="f5" y="f8"/>
                  </a:cubicBezTo>
                  <a:close/>
                </a:path>
              </a:pathLst>
            </a:custGeom>
            <a:solidFill>
              <a:srgbClr val="61613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0E77437-0E5B-A6EC-F4C9-946D74357C46}"/>
                </a:ext>
              </a:extLst>
            </p:cNvPr>
            <p:cNvSpPr/>
            <p:nvPr/>
          </p:nvSpPr>
          <p:spPr>
            <a:xfrm>
              <a:off x="13488991" y="7138985"/>
              <a:ext cx="149220" cy="2127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7"/>
                <a:gd name="f8" fmla="val 14"/>
                <a:gd name="f9" fmla="val 2"/>
                <a:gd name="f10" fmla="val 9"/>
                <a:gd name="f11" fmla="val 6"/>
                <a:gd name="f12" fmla="val 10"/>
                <a:gd name="f13" fmla="val 1"/>
                <a:gd name="f14" fmla="val 11"/>
                <a:gd name="f15" fmla="val 3"/>
                <a:gd name="f16" fmla="val 8"/>
                <a:gd name="f17" fmla="val 16"/>
                <a:gd name="f18" fmla="val 15"/>
                <a:gd name="f19" fmla="+- 0 0 -90"/>
                <a:gd name="f20" fmla="*/ f3 1 12"/>
                <a:gd name="f21" fmla="*/ f4 1 17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2"/>
                <a:gd name="f30" fmla="*/ f26 1 17"/>
                <a:gd name="f31" fmla="*/ 0 f27 1"/>
                <a:gd name="f32" fmla="*/ 14 f26 1"/>
                <a:gd name="f33" fmla="*/ 9 f27 1"/>
                <a:gd name="f34" fmla="*/ 0 f26 1"/>
                <a:gd name="f35" fmla="*/ 12 f27 1"/>
                <a:gd name="f36" fmla="*/ 3 f26 1"/>
                <a:gd name="f37" fmla="*/ 3 f27 1"/>
                <a:gd name="f38" fmla="*/ 17 f26 1"/>
                <a:gd name="f39" fmla="+- f28 0 f1"/>
                <a:gd name="f40" fmla="*/ f31 1 12"/>
                <a:gd name="f41" fmla="*/ f32 1 17"/>
                <a:gd name="f42" fmla="*/ f33 1 12"/>
                <a:gd name="f43" fmla="*/ f34 1 17"/>
                <a:gd name="f44" fmla="*/ f35 1 12"/>
                <a:gd name="f45" fmla="*/ f36 1 17"/>
                <a:gd name="f46" fmla="*/ f37 1 12"/>
                <a:gd name="f47" fmla="*/ f38 1 17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12" h="17">
                  <a:moveTo>
                    <a:pt x="f5" y="f8"/>
                  </a:moveTo>
                  <a:cubicBezTo>
                    <a:pt x="f9" y="f10"/>
                    <a:pt x="f10" y="f11"/>
                    <a:pt x="f10" y="f5"/>
                  </a:cubicBezTo>
                  <a:cubicBezTo>
                    <a:pt x="f12" y="f13"/>
                    <a:pt x="f14" y="f9"/>
                    <a:pt x="f6" y="f15"/>
                  </a:cubicBezTo>
                  <a:cubicBezTo>
                    <a:pt x="f12" y="f16"/>
                    <a:pt x="f15" y="f14"/>
                    <a:pt x="f15" y="f7"/>
                  </a:cubicBezTo>
                  <a:cubicBezTo>
                    <a:pt x="f9" y="f17"/>
                    <a:pt x="f13" y="f18"/>
                    <a:pt x="f5" y="f8"/>
                  </a:cubicBezTo>
                  <a:close/>
                </a:path>
              </a:pathLst>
            </a:custGeom>
            <a:solidFill>
              <a:srgbClr val="8A572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0325D25-1DC4-6CCB-FDF5-7F6502EACDD9}"/>
                </a:ext>
              </a:extLst>
            </p:cNvPr>
            <p:cNvSpPr/>
            <p:nvPr/>
          </p:nvSpPr>
          <p:spPr>
            <a:xfrm>
              <a:off x="11718922" y="2443167"/>
              <a:ext cx="1295403" cy="1171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"/>
                <a:gd name="f7" fmla="val 94"/>
                <a:gd name="f8" fmla="val 47"/>
                <a:gd name="f9" fmla="val 90"/>
                <a:gd name="f10" fmla="val 22"/>
                <a:gd name="f11" fmla="val 86"/>
                <a:gd name="f12" fmla="val 8"/>
                <a:gd name="f13" fmla="val 70"/>
                <a:gd name="f14" fmla="val 2"/>
                <a:gd name="f15" fmla="val 1"/>
                <a:gd name="f16" fmla="val 43"/>
                <a:gd name="f17" fmla="val 41"/>
                <a:gd name="f18" fmla="val 6"/>
                <a:gd name="f19" fmla="val 39"/>
                <a:gd name="f20" fmla="val 29"/>
                <a:gd name="f21" fmla="val 35"/>
                <a:gd name="f22" fmla="val 49"/>
                <a:gd name="f23" fmla="val 23"/>
                <a:gd name="f24" fmla="val 66"/>
                <a:gd name="f25" fmla="val 7"/>
                <a:gd name="f26" fmla="val 69"/>
                <a:gd name="f27" fmla="val 5"/>
                <a:gd name="f28" fmla="val 71"/>
                <a:gd name="f29" fmla="val 74"/>
                <a:gd name="f30" fmla="val 80"/>
                <a:gd name="f31" fmla="val 10"/>
                <a:gd name="f32" fmla="val 83"/>
                <a:gd name="f33" fmla="val 20"/>
                <a:gd name="f34" fmla="val 92"/>
                <a:gd name="f35" fmla="val 34"/>
                <a:gd name="f36" fmla="val 95"/>
                <a:gd name="f37" fmla="val 38"/>
                <a:gd name="f38" fmla="val 99"/>
                <a:gd name="f39" fmla="val 42"/>
                <a:gd name="f40" fmla="val 103"/>
                <a:gd name="f41" fmla="val 45"/>
                <a:gd name="f42" fmla="val 48"/>
                <a:gd name="f43" fmla="val 102"/>
                <a:gd name="f44" fmla="val 53"/>
                <a:gd name="f45" fmla="val 58"/>
                <a:gd name="f46" fmla="val 97"/>
                <a:gd name="f47" fmla="val 64"/>
                <a:gd name="f48" fmla="val 93"/>
                <a:gd name="f49" fmla="val 89"/>
                <a:gd name="f50" fmla="val 68"/>
                <a:gd name="f51" fmla="val 87"/>
                <a:gd name="f52" fmla="val 85"/>
                <a:gd name="f53" fmla="val 67"/>
                <a:gd name="f54" fmla="val 82"/>
                <a:gd name="f55" fmla="val 81"/>
                <a:gd name="f56" fmla="val 84"/>
                <a:gd name="f57" fmla="val 72"/>
                <a:gd name="f58" fmla="val 91"/>
                <a:gd name="f59" fmla="val 73"/>
                <a:gd name="f60" fmla="val 77"/>
                <a:gd name="f61" fmla="val 88"/>
                <a:gd name="f62" fmla="val 62"/>
                <a:gd name="f63" fmla="val 54"/>
                <a:gd name="f64" fmla="+- 0 0 -90"/>
                <a:gd name="f65" fmla="*/ f3 1 104"/>
                <a:gd name="f66" fmla="*/ f4 1 94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104"/>
                <a:gd name="f75" fmla="*/ f71 1 94"/>
                <a:gd name="f76" fmla="*/ 47 f72 1"/>
                <a:gd name="f77" fmla="*/ 90 f71 1"/>
                <a:gd name="f78" fmla="*/ 2 f72 1"/>
                <a:gd name="f79" fmla="*/ 47 f71 1"/>
                <a:gd name="f80" fmla="*/ 6 f72 1"/>
                <a:gd name="f81" fmla="*/ 39 f71 1"/>
                <a:gd name="f82" fmla="*/ 66 f72 1"/>
                <a:gd name="f83" fmla="*/ 7 f71 1"/>
                <a:gd name="f84" fmla="*/ 74 f72 1"/>
                <a:gd name="f85" fmla="*/ 0 f71 1"/>
                <a:gd name="f86" fmla="*/ 90 f72 1"/>
                <a:gd name="f87" fmla="*/ 29 f71 1"/>
                <a:gd name="f88" fmla="*/ 99 f72 1"/>
                <a:gd name="f89" fmla="*/ 42 f71 1"/>
                <a:gd name="f90" fmla="*/ 102 f72 1"/>
                <a:gd name="f91" fmla="*/ 53 f71 1"/>
                <a:gd name="f92" fmla="*/ 93 f72 1"/>
                <a:gd name="f93" fmla="*/ 69 f71 1"/>
                <a:gd name="f94" fmla="*/ 87 f72 1"/>
                <a:gd name="f95" fmla="*/ 68 f71 1"/>
                <a:gd name="f96" fmla="*/ 82 f72 1"/>
                <a:gd name="f97" fmla="*/ 86 f72 1"/>
                <a:gd name="f98" fmla="*/ 71 f71 1"/>
                <a:gd name="f99" fmla="*/ 91 f72 1"/>
                <a:gd name="f100" fmla="*/ 73 f71 1"/>
                <a:gd name="f101" fmla="*/ 69 f72 1"/>
                <a:gd name="f102" fmla="*/ 88 f71 1"/>
                <a:gd name="f103" fmla="+- f73 0 f1"/>
                <a:gd name="f104" fmla="*/ f76 1 104"/>
                <a:gd name="f105" fmla="*/ f77 1 94"/>
                <a:gd name="f106" fmla="*/ f78 1 104"/>
                <a:gd name="f107" fmla="*/ f79 1 94"/>
                <a:gd name="f108" fmla="*/ f80 1 104"/>
                <a:gd name="f109" fmla="*/ f81 1 94"/>
                <a:gd name="f110" fmla="*/ f82 1 104"/>
                <a:gd name="f111" fmla="*/ f83 1 94"/>
                <a:gd name="f112" fmla="*/ f84 1 104"/>
                <a:gd name="f113" fmla="*/ f85 1 94"/>
                <a:gd name="f114" fmla="*/ f86 1 104"/>
                <a:gd name="f115" fmla="*/ f87 1 94"/>
                <a:gd name="f116" fmla="*/ f88 1 104"/>
                <a:gd name="f117" fmla="*/ f89 1 94"/>
                <a:gd name="f118" fmla="*/ f90 1 104"/>
                <a:gd name="f119" fmla="*/ f91 1 94"/>
                <a:gd name="f120" fmla="*/ f92 1 104"/>
                <a:gd name="f121" fmla="*/ f93 1 94"/>
                <a:gd name="f122" fmla="*/ f94 1 104"/>
                <a:gd name="f123" fmla="*/ f95 1 94"/>
                <a:gd name="f124" fmla="*/ f96 1 104"/>
                <a:gd name="f125" fmla="*/ f97 1 104"/>
                <a:gd name="f126" fmla="*/ f98 1 94"/>
                <a:gd name="f127" fmla="*/ f99 1 104"/>
                <a:gd name="f128" fmla="*/ f100 1 94"/>
                <a:gd name="f129" fmla="*/ f101 1 104"/>
                <a:gd name="f130" fmla="*/ f102 1 94"/>
                <a:gd name="f131" fmla="*/ 0 1 f74"/>
                <a:gd name="f132" fmla="*/ f68 1 f74"/>
                <a:gd name="f133" fmla="*/ 0 1 f75"/>
                <a:gd name="f134" fmla="*/ f69 1 f75"/>
                <a:gd name="f135" fmla="*/ f104 1 f74"/>
                <a:gd name="f136" fmla="*/ f105 1 f75"/>
                <a:gd name="f137" fmla="*/ f106 1 f74"/>
                <a:gd name="f138" fmla="*/ f107 1 f75"/>
                <a:gd name="f139" fmla="*/ f108 1 f74"/>
                <a:gd name="f140" fmla="*/ f109 1 f75"/>
                <a:gd name="f141" fmla="*/ f110 1 f74"/>
                <a:gd name="f142" fmla="*/ f111 1 f75"/>
                <a:gd name="f143" fmla="*/ f112 1 f74"/>
                <a:gd name="f144" fmla="*/ f113 1 f75"/>
                <a:gd name="f145" fmla="*/ f114 1 f74"/>
                <a:gd name="f146" fmla="*/ f115 1 f75"/>
                <a:gd name="f147" fmla="*/ f116 1 f74"/>
                <a:gd name="f148" fmla="*/ f117 1 f75"/>
                <a:gd name="f149" fmla="*/ f118 1 f74"/>
                <a:gd name="f150" fmla="*/ f119 1 f75"/>
                <a:gd name="f151" fmla="*/ f120 1 f74"/>
                <a:gd name="f152" fmla="*/ f121 1 f75"/>
                <a:gd name="f153" fmla="*/ f122 1 f74"/>
                <a:gd name="f154" fmla="*/ f123 1 f75"/>
                <a:gd name="f155" fmla="*/ f124 1 f74"/>
                <a:gd name="f156" fmla="*/ f125 1 f74"/>
                <a:gd name="f157" fmla="*/ f126 1 f75"/>
                <a:gd name="f158" fmla="*/ f127 1 f74"/>
                <a:gd name="f159" fmla="*/ f128 1 f75"/>
                <a:gd name="f160" fmla="*/ f129 1 f74"/>
                <a:gd name="f161" fmla="*/ f130 1 f75"/>
                <a:gd name="f162" fmla="*/ f131 f65 1"/>
                <a:gd name="f163" fmla="*/ f132 f65 1"/>
                <a:gd name="f164" fmla="*/ f134 f66 1"/>
                <a:gd name="f165" fmla="*/ f133 f66 1"/>
                <a:gd name="f166" fmla="*/ f135 f65 1"/>
                <a:gd name="f167" fmla="*/ f136 f66 1"/>
                <a:gd name="f168" fmla="*/ f137 f65 1"/>
                <a:gd name="f169" fmla="*/ f138 f66 1"/>
                <a:gd name="f170" fmla="*/ f139 f65 1"/>
                <a:gd name="f171" fmla="*/ f140 f66 1"/>
                <a:gd name="f172" fmla="*/ f141 f65 1"/>
                <a:gd name="f173" fmla="*/ f142 f66 1"/>
                <a:gd name="f174" fmla="*/ f143 f65 1"/>
                <a:gd name="f175" fmla="*/ f144 f66 1"/>
                <a:gd name="f176" fmla="*/ f145 f65 1"/>
                <a:gd name="f177" fmla="*/ f146 f66 1"/>
                <a:gd name="f178" fmla="*/ f147 f65 1"/>
                <a:gd name="f179" fmla="*/ f148 f66 1"/>
                <a:gd name="f180" fmla="*/ f149 f65 1"/>
                <a:gd name="f181" fmla="*/ f150 f66 1"/>
                <a:gd name="f182" fmla="*/ f151 f65 1"/>
                <a:gd name="f183" fmla="*/ f152 f66 1"/>
                <a:gd name="f184" fmla="*/ f153 f65 1"/>
                <a:gd name="f185" fmla="*/ f154 f66 1"/>
                <a:gd name="f186" fmla="*/ f155 f65 1"/>
                <a:gd name="f187" fmla="*/ f156 f65 1"/>
                <a:gd name="f188" fmla="*/ f157 f66 1"/>
                <a:gd name="f189" fmla="*/ f158 f65 1"/>
                <a:gd name="f190" fmla="*/ f159 f66 1"/>
                <a:gd name="f191" fmla="*/ f160 f65 1"/>
                <a:gd name="f192" fmla="*/ f16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66" y="f167"/>
                </a:cxn>
                <a:cxn ang="f103">
                  <a:pos x="f168" y="f169"/>
                </a:cxn>
                <a:cxn ang="f103">
                  <a:pos x="f170" y="f171"/>
                </a:cxn>
                <a:cxn ang="f103">
                  <a:pos x="f172" y="f173"/>
                </a:cxn>
                <a:cxn ang="f103">
                  <a:pos x="f174" y="f175"/>
                </a:cxn>
                <a:cxn ang="f103">
                  <a:pos x="f176" y="f177"/>
                </a:cxn>
                <a:cxn ang="f103">
                  <a:pos x="f178" y="f179"/>
                </a:cxn>
                <a:cxn ang="f103">
                  <a:pos x="f180" y="f181"/>
                </a:cxn>
                <a:cxn ang="f103">
                  <a:pos x="f182" y="f183"/>
                </a:cxn>
                <a:cxn ang="f103">
                  <a:pos x="f184" y="f185"/>
                </a:cxn>
                <a:cxn ang="f103">
                  <a:pos x="f186" y="f185"/>
                </a:cxn>
                <a:cxn ang="f103">
                  <a:pos x="f187" y="f188"/>
                </a:cxn>
                <a:cxn ang="f103">
                  <a:pos x="f189" y="f190"/>
                </a:cxn>
                <a:cxn ang="f103">
                  <a:pos x="f191" y="f192"/>
                </a:cxn>
                <a:cxn ang="f103">
                  <a:pos x="f166" y="f167"/>
                </a:cxn>
              </a:cxnLst>
              <a:rect l="f162" t="f165" r="f163" b="f164"/>
              <a:pathLst>
                <a:path w="104" h="94">
                  <a:moveTo>
                    <a:pt x="f8" y="f9"/>
                  </a:moveTo>
                  <a:cubicBezTo>
                    <a:pt x="f10" y="f11"/>
                    <a:pt x="f12" y="f13"/>
                    <a:pt x="f14" y="f8"/>
                  </a:cubicBezTo>
                  <a:cubicBezTo>
                    <a:pt x="f15" y="f16"/>
                    <a:pt x="f5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14"/>
                    <a:pt x="f29" y="f5"/>
                  </a:cubicBezTo>
                  <a:cubicBezTo>
                    <a:pt x="f30" y="f31"/>
                    <a:pt x="f32" y="f33"/>
                    <a:pt x="f9" y="f20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6" y="f42"/>
                    <a:pt x="f43" y="f44"/>
                  </a:cubicBezTo>
                  <a:cubicBezTo>
                    <a:pt x="f38" y="f45"/>
                    <a:pt x="f46" y="f47"/>
                    <a:pt x="f48" y="f26"/>
                  </a:cubicBezTo>
                  <a:cubicBezTo>
                    <a:pt x="f9" y="f28"/>
                    <a:pt x="f49" y="f50"/>
                    <a:pt x="f51" y="f50"/>
                  </a:cubicBezTo>
                  <a:cubicBezTo>
                    <a:pt x="f52" y="f53"/>
                    <a:pt x="f32" y="f24"/>
                    <a:pt x="f54" y="f50"/>
                  </a:cubicBezTo>
                  <a:cubicBezTo>
                    <a:pt x="f55" y="f13"/>
                    <a:pt x="f56" y="f28"/>
                    <a:pt x="f11" y="f28"/>
                  </a:cubicBezTo>
                  <a:cubicBezTo>
                    <a:pt x="f51" y="f57"/>
                    <a:pt x="f49" y="f28"/>
                    <a:pt x="f58" y="f59"/>
                  </a:cubicBezTo>
                  <a:cubicBezTo>
                    <a:pt x="f52" y="f30"/>
                    <a:pt x="f60" y="f52"/>
                    <a:pt x="f26" y="f61"/>
                  </a:cubicBezTo>
                  <a:cubicBezTo>
                    <a:pt x="f62" y="f7"/>
                    <a:pt x="f63" y="f48"/>
                    <a:pt x="f8" y="f9"/>
                  </a:cubicBezTo>
                  <a:close/>
                </a:path>
              </a:pathLst>
            </a:custGeom>
            <a:solidFill>
              <a:srgbClr val="FCD9B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CAEBB91-B158-BFFF-0DA2-0F336CEBFE00}"/>
                </a:ext>
              </a:extLst>
            </p:cNvPr>
            <p:cNvSpPr/>
            <p:nvPr/>
          </p:nvSpPr>
          <p:spPr>
            <a:xfrm>
              <a:off x="11493495" y="1870076"/>
              <a:ext cx="1346197" cy="10588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85"/>
                <a:gd name="f8" fmla="val 22"/>
                <a:gd name="f9" fmla="val 103"/>
                <a:gd name="f10" fmla="val 33"/>
                <a:gd name="f11" fmla="val 94"/>
                <a:gd name="f12" fmla="val 40"/>
                <a:gd name="f13" fmla="val 48"/>
                <a:gd name="f14" fmla="val 72"/>
                <a:gd name="f15" fmla="val 61"/>
                <a:gd name="f16" fmla="val 56"/>
                <a:gd name="f17" fmla="val 39"/>
                <a:gd name="f18" fmla="val 78"/>
                <a:gd name="f19" fmla="val 28"/>
                <a:gd name="f20" fmla="val 82"/>
                <a:gd name="f21" fmla="val 18"/>
                <a:gd name="f22" fmla="val 7"/>
                <a:gd name="f23" fmla="val 84"/>
                <a:gd name="f24" fmla="val 58"/>
                <a:gd name="f25" fmla="val 12"/>
                <a:gd name="f26" fmla="val 31"/>
                <a:gd name="f27" fmla="val 38"/>
                <a:gd name="f28" fmla="val 16"/>
                <a:gd name="f29" fmla="val 59"/>
                <a:gd name="f30" fmla="val 4"/>
                <a:gd name="f31" fmla="val 80"/>
                <a:gd name="f32" fmla="val 102"/>
                <a:gd name="f33" fmla="val 15"/>
                <a:gd name="f34" fmla="val 104"/>
                <a:gd name="f35" fmla="val 17"/>
                <a:gd name="f36" fmla="val 107"/>
                <a:gd name="f37" fmla="val 19"/>
                <a:gd name="f38" fmla="+- 0 0 -90"/>
                <a:gd name="f39" fmla="*/ f3 1 108"/>
                <a:gd name="f40" fmla="*/ f4 1 85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08"/>
                <a:gd name="f49" fmla="*/ f45 1 85"/>
                <a:gd name="f50" fmla="*/ 108 f46 1"/>
                <a:gd name="f51" fmla="*/ 22 f45 1"/>
                <a:gd name="f52" fmla="*/ 85 f46 1"/>
                <a:gd name="f53" fmla="*/ 48 f45 1"/>
                <a:gd name="f54" fmla="*/ 39 f46 1"/>
                <a:gd name="f55" fmla="*/ 78 f45 1"/>
                <a:gd name="f56" fmla="*/ 7 f46 1"/>
                <a:gd name="f57" fmla="*/ 84 f45 1"/>
                <a:gd name="f58" fmla="*/ 38 f46 1"/>
                <a:gd name="f59" fmla="*/ 16 f45 1"/>
                <a:gd name="f60" fmla="*/ 102 f46 1"/>
                <a:gd name="f61" fmla="*/ 15 f45 1"/>
                <a:gd name="f62" fmla="+- f47 0 f1"/>
                <a:gd name="f63" fmla="*/ f50 1 108"/>
                <a:gd name="f64" fmla="*/ f51 1 85"/>
                <a:gd name="f65" fmla="*/ f52 1 108"/>
                <a:gd name="f66" fmla="*/ f53 1 85"/>
                <a:gd name="f67" fmla="*/ f54 1 108"/>
                <a:gd name="f68" fmla="*/ f55 1 85"/>
                <a:gd name="f69" fmla="*/ f56 1 108"/>
                <a:gd name="f70" fmla="*/ f57 1 85"/>
                <a:gd name="f71" fmla="*/ f58 1 108"/>
                <a:gd name="f72" fmla="*/ f59 1 85"/>
                <a:gd name="f73" fmla="*/ f60 1 108"/>
                <a:gd name="f74" fmla="*/ f61 1 85"/>
                <a:gd name="f75" fmla="*/ 0 1 f48"/>
                <a:gd name="f76" fmla="*/ f42 1 f48"/>
                <a:gd name="f77" fmla="*/ 0 1 f49"/>
                <a:gd name="f78" fmla="*/ f43 1 f49"/>
                <a:gd name="f79" fmla="*/ f63 1 f48"/>
                <a:gd name="f80" fmla="*/ f64 1 f49"/>
                <a:gd name="f81" fmla="*/ f65 1 f48"/>
                <a:gd name="f82" fmla="*/ f66 1 f49"/>
                <a:gd name="f83" fmla="*/ f67 1 f48"/>
                <a:gd name="f84" fmla="*/ f68 1 f49"/>
                <a:gd name="f85" fmla="*/ f69 1 f48"/>
                <a:gd name="f86" fmla="*/ f70 1 f49"/>
                <a:gd name="f87" fmla="*/ f71 1 f48"/>
                <a:gd name="f88" fmla="*/ f72 1 f49"/>
                <a:gd name="f89" fmla="*/ f73 1 f48"/>
                <a:gd name="f90" fmla="*/ f74 1 f49"/>
                <a:gd name="f91" fmla="*/ f75 f39 1"/>
                <a:gd name="f92" fmla="*/ f76 f39 1"/>
                <a:gd name="f93" fmla="*/ f78 f40 1"/>
                <a:gd name="f94" fmla="*/ f77 f40 1"/>
                <a:gd name="f95" fmla="*/ f79 f39 1"/>
                <a:gd name="f96" fmla="*/ f80 f40 1"/>
                <a:gd name="f97" fmla="*/ f81 f39 1"/>
                <a:gd name="f98" fmla="*/ f82 f40 1"/>
                <a:gd name="f99" fmla="*/ f83 f39 1"/>
                <a:gd name="f100" fmla="*/ f84 f40 1"/>
                <a:gd name="f101" fmla="*/ f85 f39 1"/>
                <a:gd name="f102" fmla="*/ f86 f40 1"/>
                <a:gd name="f103" fmla="*/ f87 f39 1"/>
                <a:gd name="f104" fmla="*/ f88 f40 1"/>
                <a:gd name="f105" fmla="*/ f89 f39 1"/>
                <a:gd name="f106" fmla="*/ f9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95" y="f96"/>
                </a:cxn>
              </a:cxnLst>
              <a:rect l="f91" t="f94" r="f92" b="f93"/>
              <a:pathLst>
                <a:path w="108" h="85">
                  <a:moveTo>
                    <a:pt x="f6" y="f8"/>
                  </a:moveTo>
                  <a:cubicBezTo>
                    <a:pt x="f9" y="f10"/>
                    <a:pt x="f11" y="f12"/>
                    <a:pt x="f7" y="f13"/>
                  </a:cubicBezTo>
                  <a:cubicBezTo>
                    <a:pt x="f14" y="f15"/>
                    <a:pt x="f16" y="f14"/>
                    <a:pt x="f17" y="f18"/>
                  </a:cubicBezTo>
                  <a:cubicBezTo>
                    <a:pt x="f19" y="f20"/>
                    <a:pt x="f21" y="f7"/>
                    <a:pt x="f22" y="f23"/>
                  </a:cubicBezTo>
                  <a:cubicBezTo>
                    <a:pt x="f5" y="f24"/>
                    <a:pt x="f25" y="f26"/>
                    <a:pt x="f27" y="f28"/>
                  </a:cubicBezTo>
                  <a:cubicBezTo>
                    <a:pt x="f29" y="f30"/>
                    <a:pt x="f31" y="f5"/>
                    <a:pt x="f32" y="f33"/>
                  </a:cubicBezTo>
                  <a:cubicBezTo>
                    <a:pt x="f34" y="f35"/>
                    <a:pt x="f36" y="f37"/>
                    <a:pt x="f6" y="f8"/>
                  </a:cubicBezTo>
                  <a:close/>
                </a:path>
              </a:pathLst>
            </a:custGeom>
            <a:solidFill>
              <a:srgbClr val="BD70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76CA7E0-E986-0BA3-B33A-9EFA00BCE636}"/>
                </a:ext>
              </a:extLst>
            </p:cNvPr>
            <p:cNvSpPr/>
            <p:nvPr/>
          </p:nvSpPr>
          <p:spPr>
            <a:xfrm>
              <a:off x="12777789" y="3851279"/>
              <a:ext cx="1508129" cy="10588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0"/>
                <a:gd name="f7" fmla="val 85"/>
                <a:gd name="f8" fmla="val 22"/>
                <a:gd name="f9" fmla="val 72"/>
                <a:gd name="f10" fmla="val 19"/>
                <a:gd name="f11" fmla="val 68"/>
                <a:gd name="f12" fmla="val 16"/>
                <a:gd name="f13" fmla="val 65"/>
                <a:gd name="f14" fmla="val 12"/>
                <a:gd name="f15" fmla="val 61"/>
                <a:gd name="f16" fmla="val 10"/>
                <a:gd name="f17" fmla="val 59"/>
                <a:gd name="f18" fmla="val 9"/>
                <a:gd name="f19" fmla="val 57"/>
                <a:gd name="f20" fmla="val 5"/>
                <a:gd name="f21" fmla="val 4"/>
                <a:gd name="f22" fmla="val 2"/>
                <a:gd name="f23" fmla="val 54"/>
                <a:gd name="f24" fmla="val 6"/>
                <a:gd name="f25" fmla="val 44"/>
                <a:gd name="f26" fmla="val 34"/>
                <a:gd name="f27" fmla="val 24"/>
                <a:gd name="f28" fmla="val 3"/>
                <a:gd name="f29" fmla="val 21"/>
                <a:gd name="f30" fmla="val 17"/>
                <a:gd name="f31" fmla="val 14"/>
                <a:gd name="f32" fmla="val 1"/>
                <a:gd name="f33" fmla="val 11"/>
                <a:gd name="f34" fmla="val 8"/>
                <a:gd name="f35" fmla="val 7"/>
                <a:gd name="f36" fmla="val 13"/>
                <a:gd name="f37" fmla="val 15"/>
                <a:gd name="f38" fmla="val 33"/>
                <a:gd name="f39" fmla="val 45"/>
                <a:gd name="f40" fmla="val 58"/>
                <a:gd name="f41" fmla="val 60"/>
                <a:gd name="f42" fmla="val 18"/>
                <a:gd name="f43" fmla="val 46"/>
                <a:gd name="f44" fmla="val 42"/>
                <a:gd name="f45" fmla="val 27"/>
                <a:gd name="f46" fmla="val 41"/>
                <a:gd name="f47" fmla="val 26"/>
                <a:gd name="f48" fmla="val 39"/>
                <a:gd name="f49" fmla="val 23"/>
                <a:gd name="f50" fmla="val 37"/>
                <a:gd name="f51" fmla="val 25"/>
                <a:gd name="f52" fmla="val 28"/>
                <a:gd name="f53" fmla="val 35"/>
                <a:gd name="f54" fmla="val 36"/>
                <a:gd name="f55" fmla="val 31"/>
                <a:gd name="f56" fmla="val 29"/>
                <a:gd name="f57" fmla="val 30"/>
                <a:gd name="f58" fmla="val 43"/>
                <a:gd name="f59" fmla="val 47"/>
                <a:gd name="f60" fmla="val 50"/>
                <a:gd name="f61" fmla="val 53"/>
                <a:gd name="f62" fmla="val 32"/>
                <a:gd name="f63" fmla="val 48"/>
                <a:gd name="f64" fmla="val 40"/>
                <a:gd name="f65" fmla="val 63"/>
                <a:gd name="f66" fmla="val 73"/>
                <a:gd name="f67" fmla="val 52"/>
                <a:gd name="f68" fmla="val 51"/>
                <a:gd name="f69" fmla="val 55"/>
                <a:gd name="f70" fmla="val 64"/>
                <a:gd name="f71" fmla="val 71"/>
                <a:gd name="f72" fmla="val 78"/>
                <a:gd name="f73" fmla="val 79"/>
                <a:gd name="f74" fmla="val 69"/>
                <a:gd name="f75" fmla="val 66"/>
                <a:gd name="f76" fmla="val 75"/>
                <a:gd name="f77" fmla="val 91"/>
                <a:gd name="f78" fmla="val 100"/>
                <a:gd name="f79" fmla="val 109"/>
                <a:gd name="f80" fmla="val 108"/>
                <a:gd name="f81" fmla="val 20"/>
                <a:gd name="f82" fmla="val 102"/>
                <a:gd name="f83" fmla="val 105"/>
                <a:gd name="f84" fmla="val 107"/>
                <a:gd name="f85" fmla="val 112"/>
                <a:gd name="f86" fmla="val 113"/>
                <a:gd name="f87" fmla="val 114"/>
                <a:gd name="f88" fmla="val 115"/>
                <a:gd name="f89" fmla="val 117"/>
                <a:gd name="f90" fmla="val 121"/>
                <a:gd name="f91" fmla="val 38"/>
                <a:gd name="f92" fmla="val 118"/>
                <a:gd name="f93" fmla="val 49"/>
                <a:gd name="f94" fmla="val 116"/>
                <a:gd name="f95" fmla="val 111"/>
                <a:gd name="f96" fmla="val 106"/>
                <a:gd name="f97" fmla="val 101"/>
                <a:gd name="f98" fmla="val 93"/>
                <a:gd name="f99" fmla="val 89"/>
                <a:gd name="f100" fmla="val 83"/>
                <a:gd name="f101" fmla="val 77"/>
                <a:gd name="f102" fmla="val 81"/>
                <a:gd name="f103" fmla="val 88"/>
                <a:gd name="f104" fmla="val 90"/>
                <a:gd name="f105" fmla="val 87"/>
                <a:gd name="f106" fmla="val 82"/>
                <a:gd name="f107" fmla="val 76"/>
                <a:gd name="f108" fmla="val 74"/>
                <a:gd name="f109" fmla="val 84"/>
                <a:gd name="f110" fmla="+- 0 0 -90"/>
                <a:gd name="f111" fmla="*/ f3 1 120"/>
                <a:gd name="f112" fmla="*/ f4 1 85"/>
                <a:gd name="f113" fmla="val f5"/>
                <a:gd name="f114" fmla="val f6"/>
                <a:gd name="f115" fmla="val f7"/>
                <a:gd name="f116" fmla="*/ f110 f0 1"/>
                <a:gd name="f117" fmla="+- f115 0 f113"/>
                <a:gd name="f118" fmla="+- f114 0 f113"/>
                <a:gd name="f119" fmla="*/ f116 1 f2"/>
                <a:gd name="f120" fmla="*/ f118 1 120"/>
                <a:gd name="f121" fmla="*/ f117 1 85"/>
                <a:gd name="f122" fmla="*/ 22 f118 1"/>
                <a:gd name="f123" fmla="*/ 72 f117 1"/>
                <a:gd name="f124" fmla="*/ 12 f118 1"/>
                <a:gd name="f125" fmla="*/ 61 f117 1"/>
                <a:gd name="f126" fmla="*/ 5 f118 1"/>
                <a:gd name="f127" fmla="*/ 57 f117 1"/>
                <a:gd name="f128" fmla="*/ 2 f118 1"/>
                <a:gd name="f129" fmla="*/ 54 f117 1"/>
                <a:gd name="f130" fmla="*/ 24 f117 1"/>
                <a:gd name="f131" fmla="*/ 0 f118 1"/>
                <a:gd name="f132" fmla="*/ 14 f117 1"/>
                <a:gd name="f133" fmla="*/ 4 f118 1"/>
                <a:gd name="f134" fmla="*/ 8 f117 1"/>
                <a:gd name="f135" fmla="*/ 3 f117 1"/>
                <a:gd name="f136" fmla="*/ 8 f118 1"/>
                <a:gd name="f137" fmla="*/ 11 f118 1"/>
                <a:gd name="f138" fmla="*/ 6 f117 1"/>
                <a:gd name="f139" fmla="*/ 19 f117 1"/>
                <a:gd name="f140" fmla="*/ 15 f118 1"/>
                <a:gd name="f141" fmla="*/ 18 f118 1"/>
                <a:gd name="f142" fmla="*/ 27 f118 1"/>
                <a:gd name="f143" fmla="*/ 41 f117 1"/>
                <a:gd name="f144" fmla="*/ 24 f118 1"/>
                <a:gd name="f145" fmla="*/ 34 f117 1"/>
                <a:gd name="f146" fmla="*/ 35 f118 1"/>
                <a:gd name="f147" fmla="*/ 35 f117 1"/>
                <a:gd name="f148" fmla="*/ 33 f117 1"/>
                <a:gd name="f149" fmla="*/ 30 f118 1"/>
                <a:gd name="f150" fmla="*/ 25 f117 1"/>
                <a:gd name="f151" fmla="*/ 39 f118 1"/>
                <a:gd name="f152" fmla="*/ 27 f117 1"/>
                <a:gd name="f153" fmla="*/ 44 f118 1"/>
                <a:gd name="f154" fmla="*/ 29 f117 1"/>
                <a:gd name="f155" fmla="*/ 53 f118 1"/>
                <a:gd name="f156" fmla="*/ 32 f117 1"/>
                <a:gd name="f157" fmla="*/ 42 f118 1"/>
                <a:gd name="f158" fmla="*/ 23 f117 1"/>
                <a:gd name="f159" fmla="*/ 40 f118 1"/>
                <a:gd name="f160" fmla="*/ 45 f118 1"/>
                <a:gd name="f161" fmla="*/ 18 f117 1"/>
                <a:gd name="f162" fmla="*/ 72 f118 1"/>
                <a:gd name="f163" fmla="*/ 54 f118 1"/>
                <a:gd name="f164" fmla="*/ 17 f117 1"/>
                <a:gd name="f165" fmla="*/ 52 f118 1"/>
                <a:gd name="f166" fmla="*/ 11 f117 1"/>
                <a:gd name="f167" fmla="*/ 57 f118 1"/>
                <a:gd name="f168" fmla="*/ 10 f117 1"/>
                <a:gd name="f169" fmla="*/ 78 f118 1"/>
                <a:gd name="f170" fmla="*/ 16 f117 1"/>
                <a:gd name="f171" fmla="*/ 66 f118 1"/>
                <a:gd name="f172" fmla="*/ 69 f118 1"/>
                <a:gd name="f173" fmla="*/ 0 f117 1"/>
                <a:gd name="f174" fmla="*/ 1 f117 1"/>
                <a:gd name="f175" fmla="*/ 109 f118 1"/>
                <a:gd name="f176" fmla="*/ 26 f117 1"/>
                <a:gd name="f177" fmla="*/ 105 f118 1"/>
                <a:gd name="f178" fmla="*/ 112 f118 1"/>
                <a:gd name="f179" fmla="*/ 15 f117 1"/>
                <a:gd name="f180" fmla="*/ 115 f118 1"/>
                <a:gd name="f181" fmla="*/ 21 f117 1"/>
                <a:gd name="f182" fmla="*/ 118 f118 1"/>
                <a:gd name="f183" fmla="*/ 48 f117 1"/>
                <a:gd name="f184" fmla="*/ 116 f118 1"/>
                <a:gd name="f185" fmla="*/ 50 f117 1"/>
                <a:gd name="f186" fmla="*/ 111 f118 1"/>
                <a:gd name="f187" fmla="*/ 93 f118 1"/>
                <a:gd name="f188" fmla="*/ 77 f118 1"/>
                <a:gd name="f189" fmla="*/ 88 f118 1"/>
                <a:gd name="f190" fmla="*/ 91 f118 1"/>
                <a:gd name="f191" fmla="*/ 89 f118 1"/>
                <a:gd name="f192" fmla="*/ 83 f118 1"/>
                <a:gd name="f193" fmla="*/ 71 f118 1"/>
                <a:gd name="f194" fmla="*/ 30 f117 1"/>
                <a:gd name="f195" fmla="*/ 65 f118 1"/>
                <a:gd name="f196" fmla="*/ 63 f118 1"/>
                <a:gd name="f197" fmla="*/ 36 f117 1"/>
                <a:gd name="f198" fmla="*/ 47 f118 1"/>
                <a:gd name="f199" fmla="*/ 43 f117 1"/>
                <a:gd name="f200" fmla="*/ 47 f117 1"/>
                <a:gd name="f201" fmla="*/ 31 f118 1"/>
                <a:gd name="f202" fmla="*/ 49 f117 1"/>
                <a:gd name="f203" fmla="*/ 25 f118 1"/>
                <a:gd name="f204" fmla="*/ 55 f117 1"/>
                <a:gd name="f205" fmla="*/ 32 f118 1"/>
                <a:gd name="f206" fmla="*/ 71 f117 1"/>
                <a:gd name="f207" fmla="*/ 38 f118 1"/>
                <a:gd name="f208" fmla="*/ 82 f117 1"/>
                <a:gd name="f209" fmla="*/ 36 f118 1"/>
                <a:gd name="f210" fmla="*/ 85 f117 1"/>
                <a:gd name="f211" fmla="*/ 26 f118 1"/>
                <a:gd name="f212" fmla="*/ 78 f117 1"/>
                <a:gd name="f213" fmla="+- f119 0 f1"/>
                <a:gd name="f214" fmla="*/ f122 1 121"/>
                <a:gd name="f215" fmla="*/ f123 1 85"/>
                <a:gd name="f216" fmla="*/ f124 1 121"/>
                <a:gd name="f217" fmla="*/ f125 1 85"/>
                <a:gd name="f218" fmla="*/ f126 1 121"/>
                <a:gd name="f219" fmla="*/ f127 1 85"/>
                <a:gd name="f220" fmla="*/ f128 1 121"/>
                <a:gd name="f221" fmla="*/ f129 1 85"/>
                <a:gd name="f222" fmla="*/ f130 1 85"/>
                <a:gd name="f223" fmla="*/ f131 1 121"/>
                <a:gd name="f224" fmla="*/ f132 1 85"/>
                <a:gd name="f225" fmla="*/ f133 1 121"/>
                <a:gd name="f226" fmla="*/ f134 1 85"/>
                <a:gd name="f227" fmla="*/ f135 1 85"/>
                <a:gd name="f228" fmla="*/ f136 1 121"/>
                <a:gd name="f229" fmla="*/ f137 1 121"/>
                <a:gd name="f230" fmla="*/ f138 1 85"/>
                <a:gd name="f231" fmla="*/ f139 1 85"/>
                <a:gd name="f232" fmla="*/ f140 1 121"/>
                <a:gd name="f233" fmla="*/ f141 1 121"/>
                <a:gd name="f234" fmla="*/ f142 1 121"/>
                <a:gd name="f235" fmla="*/ f143 1 85"/>
                <a:gd name="f236" fmla="*/ f144 1 121"/>
                <a:gd name="f237" fmla="*/ f145 1 85"/>
                <a:gd name="f238" fmla="*/ f146 1 121"/>
                <a:gd name="f239" fmla="*/ f147 1 85"/>
                <a:gd name="f240" fmla="*/ f148 1 85"/>
                <a:gd name="f241" fmla="*/ f149 1 121"/>
                <a:gd name="f242" fmla="*/ f150 1 85"/>
                <a:gd name="f243" fmla="*/ f151 1 121"/>
                <a:gd name="f244" fmla="*/ f152 1 85"/>
                <a:gd name="f245" fmla="*/ f153 1 121"/>
                <a:gd name="f246" fmla="*/ f154 1 85"/>
                <a:gd name="f247" fmla="*/ f155 1 121"/>
                <a:gd name="f248" fmla="*/ f156 1 85"/>
                <a:gd name="f249" fmla="*/ f157 1 121"/>
                <a:gd name="f250" fmla="*/ f158 1 85"/>
                <a:gd name="f251" fmla="*/ f159 1 121"/>
                <a:gd name="f252" fmla="*/ f160 1 121"/>
                <a:gd name="f253" fmla="*/ f161 1 85"/>
                <a:gd name="f254" fmla="*/ f162 1 121"/>
                <a:gd name="f255" fmla="*/ f163 1 121"/>
                <a:gd name="f256" fmla="*/ f164 1 85"/>
                <a:gd name="f257" fmla="*/ f165 1 121"/>
                <a:gd name="f258" fmla="*/ f166 1 85"/>
                <a:gd name="f259" fmla="*/ f167 1 121"/>
                <a:gd name="f260" fmla="*/ f168 1 85"/>
                <a:gd name="f261" fmla="*/ f169 1 121"/>
                <a:gd name="f262" fmla="*/ f170 1 85"/>
                <a:gd name="f263" fmla="*/ f171 1 121"/>
                <a:gd name="f264" fmla="*/ f172 1 121"/>
                <a:gd name="f265" fmla="*/ f173 1 85"/>
                <a:gd name="f266" fmla="*/ f174 1 85"/>
                <a:gd name="f267" fmla="*/ f175 1 121"/>
                <a:gd name="f268" fmla="*/ f176 1 85"/>
                <a:gd name="f269" fmla="*/ f177 1 121"/>
                <a:gd name="f270" fmla="*/ f178 1 121"/>
                <a:gd name="f271" fmla="*/ f179 1 85"/>
                <a:gd name="f272" fmla="*/ f180 1 121"/>
                <a:gd name="f273" fmla="*/ f181 1 85"/>
                <a:gd name="f274" fmla="*/ f182 1 121"/>
                <a:gd name="f275" fmla="*/ f183 1 85"/>
                <a:gd name="f276" fmla="*/ f184 1 121"/>
                <a:gd name="f277" fmla="*/ f185 1 85"/>
                <a:gd name="f278" fmla="*/ f186 1 121"/>
                <a:gd name="f279" fmla="*/ f187 1 121"/>
                <a:gd name="f280" fmla="*/ f188 1 121"/>
                <a:gd name="f281" fmla="*/ f189 1 121"/>
                <a:gd name="f282" fmla="*/ f190 1 121"/>
                <a:gd name="f283" fmla="*/ f191 1 121"/>
                <a:gd name="f284" fmla="*/ f192 1 121"/>
                <a:gd name="f285" fmla="*/ f193 1 121"/>
                <a:gd name="f286" fmla="*/ f194 1 85"/>
                <a:gd name="f287" fmla="*/ f195 1 121"/>
                <a:gd name="f288" fmla="*/ f196 1 121"/>
                <a:gd name="f289" fmla="*/ f197 1 85"/>
                <a:gd name="f290" fmla="*/ f198 1 121"/>
                <a:gd name="f291" fmla="*/ f199 1 85"/>
                <a:gd name="f292" fmla="*/ f200 1 85"/>
                <a:gd name="f293" fmla="*/ f201 1 121"/>
                <a:gd name="f294" fmla="*/ f202 1 85"/>
                <a:gd name="f295" fmla="*/ f203 1 121"/>
                <a:gd name="f296" fmla="*/ f204 1 85"/>
                <a:gd name="f297" fmla="*/ f205 1 121"/>
                <a:gd name="f298" fmla="*/ f206 1 85"/>
                <a:gd name="f299" fmla="*/ f207 1 121"/>
                <a:gd name="f300" fmla="*/ f208 1 85"/>
                <a:gd name="f301" fmla="*/ f209 1 121"/>
                <a:gd name="f302" fmla="*/ f210 1 85"/>
                <a:gd name="f303" fmla="*/ f211 1 121"/>
                <a:gd name="f304" fmla="*/ f212 1 85"/>
                <a:gd name="f305" fmla="*/ 0 1 f120"/>
                <a:gd name="f306" fmla="*/ f114 1 f120"/>
                <a:gd name="f307" fmla="*/ 0 1 f121"/>
                <a:gd name="f308" fmla="*/ f115 1 f121"/>
                <a:gd name="f309" fmla="*/ f214 1 f120"/>
                <a:gd name="f310" fmla="*/ f215 1 f121"/>
                <a:gd name="f311" fmla="*/ f216 1 f120"/>
                <a:gd name="f312" fmla="*/ f217 1 f121"/>
                <a:gd name="f313" fmla="*/ f218 1 f120"/>
                <a:gd name="f314" fmla="*/ f219 1 f121"/>
                <a:gd name="f315" fmla="*/ f220 1 f120"/>
                <a:gd name="f316" fmla="*/ f221 1 f121"/>
                <a:gd name="f317" fmla="*/ f222 1 f121"/>
                <a:gd name="f318" fmla="*/ f223 1 f120"/>
                <a:gd name="f319" fmla="*/ f224 1 f121"/>
                <a:gd name="f320" fmla="*/ f225 1 f120"/>
                <a:gd name="f321" fmla="*/ f226 1 f121"/>
                <a:gd name="f322" fmla="*/ f227 1 f121"/>
                <a:gd name="f323" fmla="*/ f228 1 f120"/>
                <a:gd name="f324" fmla="*/ f229 1 f120"/>
                <a:gd name="f325" fmla="*/ f230 1 f121"/>
                <a:gd name="f326" fmla="*/ f231 1 f121"/>
                <a:gd name="f327" fmla="*/ f232 1 f120"/>
                <a:gd name="f328" fmla="*/ f233 1 f120"/>
                <a:gd name="f329" fmla="*/ f234 1 f120"/>
                <a:gd name="f330" fmla="*/ f235 1 f121"/>
                <a:gd name="f331" fmla="*/ f236 1 f120"/>
                <a:gd name="f332" fmla="*/ f237 1 f121"/>
                <a:gd name="f333" fmla="*/ f238 1 f120"/>
                <a:gd name="f334" fmla="*/ f239 1 f121"/>
                <a:gd name="f335" fmla="*/ f240 1 f121"/>
                <a:gd name="f336" fmla="*/ f241 1 f120"/>
                <a:gd name="f337" fmla="*/ f242 1 f121"/>
                <a:gd name="f338" fmla="*/ f243 1 f120"/>
                <a:gd name="f339" fmla="*/ f244 1 f121"/>
                <a:gd name="f340" fmla="*/ f245 1 f120"/>
                <a:gd name="f341" fmla="*/ f246 1 f121"/>
                <a:gd name="f342" fmla="*/ f247 1 f120"/>
                <a:gd name="f343" fmla="*/ f248 1 f121"/>
                <a:gd name="f344" fmla="*/ f249 1 f120"/>
                <a:gd name="f345" fmla="*/ f250 1 f121"/>
                <a:gd name="f346" fmla="*/ f251 1 f120"/>
                <a:gd name="f347" fmla="*/ f252 1 f120"/>
                <a:gd name="f348" fmla="*/ f253 1 f121"/>
                <a:gd name="f349" fmla="*/ f254 1 f120"/>
                <a:gd name="f350" fmla="*/ f255 1 f120"/>
                <a:gd name="f351" fmla="*/ f256 1 f121"/>
                <a:gd name="f352" fmla="*/ f257 1 f120"/>
                <a:gd name="f353" fmla="*/ f258 1 f121"/>
                <a:gd name="f354" fmla="*/ f259 1 f120"/>
                <a:gd name="f355" fmla="*/ f260 1 f121"/>
                <a:gd name="f356" fmla="*/ f261 1 f120"/>
                <a:gd name="f357" fmla="*/ f262 1 f121"/>
                <a:gd name="f358" fmla="*/ f263 1 f120"/>
                <a:gd name="f359" fmla="*/ f264 1 f120"/>
                <a:gd name="f360" fmla="*/ f265 1 f121"/>
                <a:gd name="f361" fmla="*/ f266 1 f121"/>
                <a:gd name="f362" fmla="*/ f267 1 f120"/>
                <a:gd name="f363" fmla="*/ f268 1 f121"/>
                <a:gd name="f364" fmla="*/ f269 1 f120"/>
                <a:gd name="f365" fmla="*/ f270 1 f120"/>
                <a:gd name="f366" fmla="*/ f271 1 f121"/>
                <a:gd name="f367" fmla="*/ f272 1 f120"/>
                <a:gd name="f368" fmla="*/ f273 1 f121"/>
                <a:gd name="f369" fmla="*/ f274 1 f120"/>
                <a:gd name="f370" fmla="*/ f275 1 f121"/>
                <a:gd name="f371" fmla="*/ f276 1 f120"/>
                <a:gd name="f372" fmla="*/ f277 1 f121"/>
                <a:gd name="f373" fmla="*/ f278 1 f120"/>
                <a:gd name="f374" fmla="*/ f279 1 f120"/>
                <a:gd name="f375" fmla="*/ f280 1 f120"/>
                <a:gd name="f376" fmla="*/ f281 1 f120"/>
                <a:gd name="f377" fmla="*/ f282 1 f120"/>
                <a:gd name="f378" fmla="*/ f283 1 f120"/>
                <a:gd name="f379" fmla="*/ f284 1 f120"/>
                <a:gd name="f380" fmla="*/ f285 1 f120"/>
                <a:gd name="f381" fmla="*/ f286 1 f121"/>
                <a:gd name="f382" fmla="*/ f287 1 f120"/>
                <a:gd name="f383" fmla="*/ f288 1 f120"/>
                <a:gd name="f384" fmla="*/ f289 1 f121"/>
                <a:gd name="f385" fmla="*/ f290 1 f120"/>
                <a:gd name="f386" fmla="*/ f291 1 f121"/>
                <a:gd name="f387" fmla="*/ f292 1 f121"/>
                <a:gd name="f388" fmla="*/ f293 1 f120"/>
                <a:gd name="f389" fmla="*/ f294 1 f121"/>
                <a:gd name="f390" fmla="*/ f295 1 f120"/>
                <a:gd name="f391" fmla="*/ f296 1 f121"/>
                <a:gd name="f392" fmla="*/ f297 1 f120"/>
                <a:gd name="f393" fmla="*/ f298 1 f121"/>
                <a:gd name="f394" fmla="*/ f299 1 f120"/>
                <a:gd name="f395" fmla="*/ f300 1 f121"/>
                <a:gd name="f396" fmla="*/ f301 1 f120"/>
                <a:gd name="f397" fmla="*/ f302 1 f121"/>
                <a:gd name="f398" fmla="*/ f303 1 f120"/>
                <a:gd name="f399" fmla="*/ f304 1 f121"/>
                <a:gd name="f400" fmla="*/ f305 f111 1"/>
                <a:gd name="f401" fmla="*/ f306 f111 1"/>
                <a:gd name="f402" fmla="*/ f308 f112 1"/>
                <a:gd name="f403" fmla="*/ f307 f112 1"/>
                <a:gd name="f404" fmla="*/ f309 f111 1"/>
                <a:gd name="f405" fmla="*/ f310 f112 1"/>
                <a:gd name="f406" fmla="*/ f311 f111 1"/>
                <a:gd name="f407" fmla="*/ f312 f112 1"/>
                <a:gd name="f408" fmla="*/ f313 f111 1"/>
                <a:gd name="f409" fmla="*/ f314 f112 1"/>
                <a:gd name="f410" fmla="*/ f315 f111 1"/>
                <a:gd name="f411" fmla="*/ f316 f112 1"/>
                <a:gd name="f412" fmla="*/ f317 f112 1"/>
                <a:gd name="f413" fmla="*/ f318 f111 1"/>
                <a:gd name="f414" fmla="*/ f319 f112 1"/>
                <a:gd name="f415" fmla="*/ f320 f111 1"/>
                <a:gd name="f416" fmla="*/ f321 f112 1"/>
                <a:gd name="f417" fmla="*/ f322 f112 1"/>
                <a:gd name="f418" fmla="*/ f323 f111 1"/>
                <a:gd name="f419" fmla="*/ f324 f111 1"/>
                <a:gd name="f420" fmla="*/ f325 f112 1"/>
                <a:gd name="f421" fmla="*/ f326 f112 1"/>
                <a:gd name="f422" fmla="*/ f327 f111 1"/>
                <a:gd name="f423" fmla="*/ f328 f111 1"/>
                <a:gd name="f424" fmla="*/ f329 f111 1"/>
                <a:gd name="f425" fmla="*/ f330 f112 1"/>
                <a:gd name="f426" fmla="*/ f331 f111 1"/>
                <a:gd name="f427" fmla="*/ f332 f112 1"/>
                <a:gd name="f428" fmla="*/ f333 f111 1"/>
                <a:gd name="f429" fmla="*/ f334 f112 1"/>
                <a:gd name="f430" fmla="*/ f335 f112 1"/>
                <a:gd name="f431" fmla="*/ f336 f111 1"/>
                <a:gd name="f432" fmla="*/ f337 f112 1"/>
                <a:gd name="f433" fmla="*/ f338 f111 1"/>
                <a:gd name="f434" fmla="*/ f339 f112 1"/>
                <a:gd name="f435" fmla="*/ f340 f111 1"/>
                <a:gd name="f436" fmla="*/ f341 f112 1"/>
                <a:gd name="f437" fmla="*/ f342 f111 1"/>
                <a:gd name="f438" fmla="*/ f343 f112 1"/>
                <a:gd name="f439" fmla="*/ f344 f111 1"/>
                <a:gd name="f440" fmla="*/ f345 f112 1"/>
                <a:gd name="f441" fmla="*/ f346 f111 1"/>
                <a:gd name="f442" fmla="*/ f347 f111 1"/>
                <a:gd name="f443" fmla="*/ f348 f112 1"/>
                <a:gd name="f444" fmla="*/ f349 f111 1"/>
                <a:gd name="f445" fmla="*/ f350 f111 1"/>
                <a:gd name="f446" fmla="*/ f351 f112 1"/>
                <a:gd name="f447" fmla="*/ f352 f111 1"/>
                <a:gd name="f448" fmla="*/ f353 f112 1"/>
                <a:gd name="f449" fmla="*/ f354 f111 1"/>
                <a:gd name="f450" fmla="*/ f355 f112 1"/>
                <a:gd name="f451" fmla="*/ f356 f111 1"/>
                <a:gd name="f452" fmla="*/ f357 f112 1"/>
                <a:gd name="f453" fmla="*/ f358 f111 1"/>
                <a:gd name="f454" fmla="*/ f359 f111 1"/>
                <a:gd name="f455" fmla="*/ f360 f112 1"/>
                <a:gd name="f456" fmla="*/ f361 f112 1"/>
                <a:gd name="f457" fmla="*/ f362 f111 1"/>
                <a:gd name="f458" fmla="*/ f363 f112 1"/>
                <a:gd name="f459" fmla="*/ f364 f111 1"/>
                <a:gd name="f460" fmla="*/ f365 f111 1"/>
                <a:gd name="f461" fmla="*/ f366 f112 1"/>
                <a:gd name="f462" fmla="*/ f367 f111 1"/>
                <a:gd name="f463" fmla="*/ f368 f112 1"/>
                <a:gd name="f464" fmla="*/ f369 f111 1"/>
                <a:gd name="f465" fmla="*/ f370 f112 1"/>
                <a:gd name="f466" fmla="*/ f371 f111 1"/>
                <a:gd name="f467" fmla="*/ f372 f112 1"/>
                <a:gd name="f468" fmla="*/ f373 f111 1"/>
                <a:gd name="f469" fmla="*/ f374 f111 1"/>
                <a:gd name="f470" fmla="*/ f375 f111 1"/>
                <a:gd name="f471" fmla="*/ f376 f111 1"/>
                <a:gd name="f472" fmla="*/ f377 f111 1"/>
                <a:gd name="f473" fmla="*/ f378 f111 1"/>
                <a:gd name="f474" fmla="*/ f379 f111 1"/>
                <a:gd name="f475" fmla="*/ f380 f111 1"/>
                <a:gd name="f476" fmla="*/ f381 f112 1"/>
                <a:gd name="f477" fmla="*/ f382 f111 1"/>
                <a:gd name="f478" fmla="*/ f383 f111 1"/>
                <a:gd name="f479" fmla="*/ f384 f112 1"/>
                <a:gd name="f480" fmla="*/ f385 f111 1"/>
                <a:gd name="f481" fmla="*/ f386 f112 1"/>
                <a:gd name="f482" fmla="*/ f387 f112 1"/>
                <a:gd name="f483" fmla="*/ f388 f111 1"/>
                <a:gd name="f484" fmla="*/ f389 f112 1"/>
                <a:gd name="f485" fmla="*/ f390 f111 1"/>
                <a:gd name="f486" fmla="*/ f391 f112 1"/>
                <a:gd name="f487" fmla="*/ f392 f111 1"/>
                <a:gd name="f488" fmla="*/ f393 f112 1"/>
                <a:gd name="f489" fmla="*/ f394 f111 1"/>
                <a:gd name="f490" fmla="*/ f395 f112 1"/>
                <a:gd name="f491" fmla="*/ f396 f111 1"/>
                <a:gd name="f492" fmla="*/ f397 f112 1"/>
                <a:gd name="f493" fmla="*/ f398 f111 1"/>
                <a:gd name="f494" fmla="*/ f399 f1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3">
                  <a:pos x="f404" y="f405"/>
                </a:cxn>
                <a:cxn ang="f213">
                  <a:pos x="f406" y="f407"/>
                </a:cxn>
                <a:cxn ang="f213">
                  <a:pos x="f408" y="f409"/>
                </a:cxn>
                <a:cxn ang="f213">
                  <a:pos x="f410" y="f411"/>
                </a:cxn>
                <a:cxn ang="f213">
                  <a:pos x="f410" y="f412"/>
                </a:cxn>
                <a:cxn ang="f213">
                  <a:pos x="f413" y="f414"/>
                </a:cxn>
                <a:cxn ang="f213">
                  <a:pos x="f415" y="f416"/>
                </a:cxn>
                <a:cxn ang="f213">
                  <a:pos x="f408" y="f417"/>
                </a:cxn>
                <a:cxn ang="f213">
                  <a:pos x="f418" y="f417"/>
                </a:cxn>
                <a:cxn ang="f213">
                  <a:pos x="f419" y="f420"/>
                </a:cxn>
                <a:cxn ang="f213">
                  <a:pos x="f418" y="f421"/>
                </a:cxn>
                <a:cxn ang="f213">
                  <a:pos x="f422" y="f409"/>
                </a:cxn>
                <a:cxn ang="f213">
                  <a:pos x="f423" y="f407"/>
                </a:cxn>
                <a:cxn ang="f213">
                  <a:pos x="f424" y="f425"/>
                </a:cxn>
                <a:cxn ang="f213">
                  <a:pos x="f426" y="f427"/>
                </a:cxn>
                <a:cxn ang="f213">
                  <a:pos x="f428" y="f429"/>
                </a:cxn>
                <a:cxn ang="f213">
                  <a:pos x="f428" y="f430"/>
                </a:cxn>
                <a:cxn ang="f213">
                  <a:pos x="f431" y="f432"/>
                </a:cxn>
                <a:cxn ang="f213">
                  <a:pos x="f433" y="f434"/>
                </a:cxn>
                <a:cxn ang="f213">
                  <a:pos x="f435" y="f436"/>
                </a:cxn>
                <a:cxn ang="f213">
                  <a:pos x="f437" y="f438"/>
                </a:cxn>
                <a:cxn ang="f213">
                  <a:pos x="f439" y="f440"/>
                </a:cxn>
                <a:cxn ang="f213">
                  <a:pos x="f441" y="f421"/>
                </a:cxn>
                <a:cxn ang="f213">
                  <a:pos x="f442" y="f443"/>
                </a:cxn>
                <a:cxn ang="f213">
                  <a:pos x="f444" y="f412"/>
                </a:cxn>
                <a:cxn ang="f213">
                  <a:pos x="f444" y="f412"/>
                </a:cxn>
                <a:cxn ang="f213">
                  <a:pos x="f444" y="f412"/>
                </a:cxn>
                <a:cxn ang="f213">
                  <a:pos x="f445" y="f446"/>
                </a:cxn>
                <a:cxn ang="f213">
                  <a:pos x="f447" y="f448"/>
                </a:cxn>
                <a:cxn ang="f213">
                  <a:pos x="f449" y="f450"/>
                </a:cxn>
                <a:cxn ang="f213">
                  <a:pos x="f451" y="f452"/>
                </a:cxn>
                <a:cxn ang="f213">
                  <a:pos x="f451" y="f452"/>
                </a:cxn>
                <a:cxn ang="f213">
                  <a:pos x="f451" y="f452"/>
                </a:cxn>
                <a:cxn ang="f213">
                  <a:pos x="f453" y="f420"/>
                </a:cxn>
                <a:cxn ang="f213">
                  <a:pos x="f454" y="f455"/>
                </a:cxn>
                <a:cxn ang="f213">
                  <a:pos x="f451" y="f456"/>
                </a:cxn>
                <a:cxn ang="f213">
                  <a:pos x="f457" y="f458"/>
                </a:cxn>
                <a:cxn ang="f213">
                  <a:pos x="f459" y="f450"/>
                </a:cxn>
                <a:cxn ang="f213">
                  <a:pos x="f460" y="f461"/>
                </a:cxn>
                <a:cxn ang="f213">
                  <a:pos x="f462" y="f446"/>
                </a:cxn>
                <a:cxn ang="f213">
                  <a:pos x="f462" y="f463"/>
                </a:cxn>
                <a:cxn ang="f213">
                  <a:pos x="f464" y="f465"/>
                </a:cxn>
                <a:cxn ang="f213">
                  <a:pos x="f466" y="f467"/>
                </a:cxn>
                <a:cxn ang="f213">
                  <a:pos x="f468" y="f425"/>
                </a:cxn>
                <a:cxn ang="f213">
                  <a:pos x="f469" y="f443"/>
                </a:cxn>
                <a:cxn ang="f213">
                  <a:pos x="f470" y="f416"/>
                </a:cxn>
                <a:cxn ang="f213">
                  <a:pos x="f471" y="f414"/>
                </a:cxn>
                <a:cxn ang="f213">
                  <a:pos x="f472" y="f421"/>
                </a:cxn>
                <a:cxn ang="f213">
                  <a:pos x="f473" y="f463"/>
                </a:cxn>
                <a:cxn ang="f213">
                  <a:pos x="f474" y="f458"/>
                </a:cxn>
                <a:cxn ang="f213">
                  <a:pos x="f475" y="f476"/>
                </a:cxn>
                <a:cxn ang="f213">
                  <a:pos x="f477" y="f427"/>
                </a:cxn>
                <a:cxn ang="f213">
                  <a:pos x="f478" y="f479"/>
                </a:cxn>
                <a:cxn ang="f213">
                  <a:pos x="f480" y="f481"/>
                </a:cxn>
                <a:cxn ang="f213">
                  <a:pos x="f441" y="f482"/>
                </a:cxn>
                <a:cxn ang="f213">
                  <a:pos x="f483" y="f484"/>
                </a:cxn>
                <a:cxn ang="f213">
                  <a:pos x="f485" y="f486"/>
                </a:cxn>
                <a:cxn ang="f213">
                  <a:pos x="f487" y="f488"/>
                </a:cxn>
                <a:cxn ang="f213">
                  <a:pos x="f489" y="f490"/>
                </a:cxn>
                <a:cxn ang="f213">
                  <a:pos x="f491" y="f492"/>
                </a:cxn>
                <a:cxn ang="f213">
                  <a:pos x="f493" y="f494"/>
                </a:cxn>
                <a:cxn ang="f213">
                  <a:pos x="f404" y="f405"/>
                </a:cxn>
              </a:cxnLst>
              <a:rect l="f400" t="f403" r="f401" b="f402"/>
              <a:pathLst>
                <a:path w="120" h="8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19"/>
                    <a:pt x="f22" y="f23"/>
                  </a:cubicBezTo>
                  <a:cubicBezTo>
                    <a:pt x="f24" y="f25"/>
                    <a:pt x="f5" y="f26"/>
                    <a:pt x="f22" y="f27"/>
                  </a:cubicBezTo>
                  <a:cubicBezTo>
                    <a:pt x="f28" y="f29"/>
                    <a:pt x="f28" y="f30"/>
                    <a:pt x="f5" y="f31"/>
                  </a:cubicBezTo>
                  <a:cubicBezTo>
                    <a:pt x="f32" y="f14"/>
                    <a:pt x="f21" y="f33"/>
                    <a:pt x="f21" y="f34"/>
                  </a:cubicBezTo>
                  <a:cubicBezTo>
                    <a:pt x="f24" y="f35"/>
                    <a:pt x="f20" y="f20"/>
                    <a:pt x="f20" y="f28"/>
                  </a:cubicBezTo>
                  <a:cubicBezTo>
                    <a:pt x="f24" y="f28"/>
                    <a:pt x="f35" y="f28"/>
                    <a:pt x="f34" y="f28"/>
                  </a:cubicBezTo>
                  <a:cubicBezTo>
                    <a:pt x="f18" y="f20"/>
                    <a:pt x="f18" y="f24"/>
                    <a:pt x="f33" y="f24"/>
                  </a:cubicBezTo>
                  <a:cubicBezTo>
                    <a:pt x="f36" y="f33"/>
                    <a:pt x="f16" y="f37"/>
                    <a:pt x="f34" y="f10"/>
                  </a:cubicBezTo>
                  <a:cubicBezTo>
                    <a:pt x="f21" y="f38"/>
                    <a:pt x="f24" y="f39"/>
                    <a:pt x="f37" y="f19"/>
                  </a:cubicBezTo>
                  <a:cubicBezTo>
                    <a:pt x="f12" y="f40"/>
                    <a:pt x="f30" y="f41"/>
                    <a:pt x="f42" y="f15"/>
                  </a:cubicBezTo>
                  <a:cubicBezTo>
                    <a:pt x="f12" y="f43"/>
                    <a:pt x="f42" y="f44"/>
                    <a:pt x="f45" y="f46"/>
                  </a:cubicBezTo>
                  <a:cubicBezTo>
                    <a:pt x="f47" y="f48"/>
                    <a:pt x="f49" y="f50"/>
                    <a:pt x="f27" y="f26"/>
                  </a:cubicBezTo>
                  <a:cubicBezTo>
                    <a:pt x="f51" y="f38"/>
                    <a:pt x="f52" y="f38"/>
                    <a:pt x="f53" y="f53"/>
                  </a:cubicBezTo>
                  <a:cubicBezTo>
                    <a:pt x="f54" y="f26"/>
                    <a:pt x="f53" y="f26"/>
                    <a:pt x="f53" y="f38"/>
                  </a:cubicBezTo>
                  <a:cubicBezTo>
                    <a:pt x="f38" y="f55"/>
                    <a:pt x="f52" y="f56"/>
                    <a:pt x="f57" y="f51"/>
                  </a:cubicBezTo>
                  <a:cubicBezTo>
                    <a:pt x="f38" y="f8"/>
                    <a:pt x="f54" y="f47"/>
                    <a:pt x="f48" y="f45"/>
                  </a:cubicBezTo>
                  <a:cubicBezTo>
                    <a:pt x="f46" y="f52"/>
                    <a:pt x="f58" y="f56"/>
                    <a:pt x="f25" y="f56"/>
                  </a:cubicBezTo>
                  <a:cubicBezTo>
                    <a:pt x="f59" y="f57"/>
                    <a:pt x="f60" y="f55"/>
                    <a:pt x="f61" y="f62"/>
                  </a:cubicBezTo>
                  <a:cubicBezTo>
                    <a:pt x="f63" y="f55"/>
                    <a:pt x="f39" y="f47"/>
                    <a:pt x="f44" y="f49"/>
                  </a:cubicBezTo>
                  <a:cubicBezTo>
                    <a:pt x="f64" y="f8"/>
                    <a:pt x="f48" y="f29"/>
                    <a:pt x="f64" y="f10"/>
                  </a:cubicBezTo>
                  <a:cubicBezTo>
                    <a:pt x="f46" y="f30"/>
                    <a:pt x="f58" y="f30"/>
                    <a:pt x="f39" y="f42"/>
                  </a:cubicBezTo>
                  <a:cubicBezTo>
                    <a:pt x="f23" y="f8"/>
                    <a:pt x="f65" y="f49"/>
                    <a:pt x="f9" y="f27"/>
                  </a:cubicBezTo>
                  <a:cubicBezTo>
                    <a:pt x="f66" y="f51"/>
                    <a:pt x="f9" y="f49"/>
                    <a:pt x="f9" y="f27"/>
                  </a:cubicBezTo>
                  <a:cubicBezTo>
                    <a:pt x="f66" y="f27"/>
                    <a:pt x="f9" y="f27"/>
                    <a:pt x="f9" y="f27"/>
                  </a:cubicBezTo>
                  <a:cubicBezTo>
                    <a:pt x="f13" y="f49"/>
                    <a:pt x="f17" y="f29"/>
                    <a:pt x="f23" y="f30"/>
                  </a:cubicBezTo>
                  <a:cubicBezTo>
                    <a:pt x="f67" y="f37"/>
                    <a:pt x="f68" y="f31"/>
                    <a:pt x="f67" y="f33"/>
                  </a:cubicBezTo>
                  <a:cubicBezTo>
                    <a:pt x="f61" y="f18"/>
                    <a:pt x="f69" y="f18"/>
                    <a:pt x="f19" y="f16"/>
                  </a:cubicBezTo>
                  <a:cubicBezTo>
                    <a:pt x="f70" y="f36"/>
                    <a:pt x="f71" y="f31"/>
                    <a:pt x="f72" y="f12"/>
                  </a:cubicBezTo>
                  <a:cubicBezTo>
                    <a:pt x="f73" y="f30"/>
                    <a:pt x="f72" y="f31"/>
                    <a:pt x="f72" y="f12"/>
                  </a:cubicBezTo>
                  <a:cubicBezTo>
                    <a:pt x="f72" y="f12"/>
                    <a:pt x="f72" y="f12"/>
                    <a:pt x="f72" y="f12"/>
                  </a:cubicBezTo>
                  <a:cubicBezTo>
                    <a:pt x="f66" y="f36"/>
                    <a:pt x="f74" y="f16"/>
                    <a:pt x="f75" y="f24"/>
                  </a:cubicBezTo>
                  <a:cubicBezTo>
                    <a:pt x="f65" y="f22"/>
                    <a:pt x="f70" y="f5"/>
                    <a:pt x="f74" y="f5"/>
                  </a:cubicBezTo>
                  <a:cubicBezTo>
                    <a:pt x="f9" y="f5"/>
                    <a:pt x="f76" y="f5"/>
                    <a:pt x="f72" y="f32"/>
                  </a:cubicBezTo>
                  <a:cubicBezTo>
                    <a:pt x="f77" y="f24"/>
                    <a:pt x="f78" y="f12"/>
                    <a:pt x="f79" y="f47"/>
                  </a:cubicBezTo>
                  <a:cubicBezTo>
                    <a:pt x="f80" y="f81"/>
                    <a:pt x="f82" y="f12"/>
                    <a:pt x="f83" y="f16"/>
                  </a:cubicBezTo>
                  <a:cubicBezTo>
                    <a:pt x="f80" y="f16"/>
                    <a:pt x="f84" y="f12"/>
                    <a:pt x="f85" y="f37"/>
                  </a:cubicBezTo>
                  <a:cubicBezTo>
                    <a:pt x="f86" y="f12"/>
                    <a:pt x="f87" y="f30"/>
                    <a:pt x="f88" y="f30"/>
                  </a:cubicBezTo>
                  <a:cubicBezTo>
                    <a:pt x="f88" y="f42"/>
                    <a:pt x="f88" y="f81"/>
                    <a:pt x="f88" y="f29"/>
                  </a:cubicBezTo>
                  <a:cubicBezTo>
                    <a:pt x="f89" y="f57"/>
                    <a:pt x="f90" y="f91"/>
                    <a:pt x="f92" y="f63"/>
                  </a:cubicBezTo>
                  <a:cubicBezTo>
                    <a:pt x="f89" y="f63"/>
                    <a:pt x="f89" y="f93"/>
                    <a:pt x="f94" y="f60"/>
                  </a:cubicBezTo>
                  <a:cubicBezTo>
                    <a:pt x="f85" y="f63"/>
                    <a:pt x="f86" y="f25"/>
                    <a:pt x="f95" y="f46"/>
                  </a:cubicBezTo>
                  <a:cubicBezTo>
                    <a:pt x="f96" y="f38"/>
                    <a:pt x="f97" y="f51"/>
                    <a:pt x="f98" y="f42"/>
                  </a:cubicBezTo>
                  <a:cubicBezTo>
                    <a:pt x="f99" y="f36"/>
                    <a:pt x="f100" y="f33"/>
                    <a:pt x="f101" y="f34"/>
                  </a:cubicBezTo>
                  <a:cubicBezTo>
                    <a:pt x="f102" y="f16"/>
                    <a:pt x="f7" y="f14"/>
                    <a:pt x="f103" y="f31"/>
                  </a:cubicBezTo>
                  <a:cubicBezTo>
                    <a:pt x="f104" y="f37"/>
                    <a:pt x="f98" y="f12"/>
                    <a:pt x="f77" y="f10"/>
                  </a:cubicBezTo>
                  <a:cubicBezTo>
                    <a:pt x="f104" y="f81"/>
                    <a:pt x="f104" y="f81"/>
                    <a:pt x="f99" y="f29"/>
                  </a:cubicBezTo>
                  <a:cubicBezTo>
                    <a:pt x="f105" y="f8"/>
                    <a:pt x="f100" y="f81"/>
                    <a:pt x="f100" y="f47"/>
                  </a:cubicBezTo>
                  <a:cubicBezTo>
                    <a:pt x="f106" y="f57"/>
                    <a:pt x="f107" y="f57"/>
                    <a:pt x="f71" y="f57"/>
                  </a:cubicBezTo>
                  <a:cubicBezTo>
                    <a:pt x="f11" y="f57"/>
                    <a:pt x="f70" y="f56"/>
                    <a:pt x="f13" y="f26"/>
                  </a:cubicBezTo>
                  <a:cubicBezTo>
                    <a:pt x="f13" y="f53"/>
                    <a:pt x="f70" y="f53"/>
                    <a:pt x="f65" y="f54"/>
                  </a:cubicBezTo>
                  <a:cubicBezTo>
                    <a:pt x="f40" y="f91"/>
                    <a:pt x="f68" y="f50"/>
                    <a:pt x="f59" y="f58"/>
                  </a:cubicBezTo>
                  <a:cubicBezTo>
                    <a:pt x="f43" y="f39"/>
                    <a:pt x="f46" y="f44"/>
                    <a:pt x="f64" y="f59"/>
                  </a:cubicBezTo>
                  <a:cubicBezTo>
                    <a:pt x="f64" y="f60"/>
                    <a:pt x="f26" y="f93"/>
                    <a:pt x="f55" y="f93"/>
                  </a:cubicBezTo>
                  <a:cubicBezTo>
                    <a:pt x="f51" y="f63"/>
                    <a:pt x="f27" y="f68"/>
                    <a:pt x="f51" y="f69"/>
                  </a:cubicBezTo>
                  <a:cubicBezTo>
                    <a:pt x="f51" y="f15"/>
                    <a:pt x="f52" y="f75"/>
                    <a:pt x="f62" y="f71"/>
                  </a:cubicBezTo>
                  <a:cubicBezTo>
                    <a:pt x="f26" y="f108"/>
                    <a:pt x="f91" y="f101"/>
                    <a:pt x="f91" y="f106"/>
                  </a:cubicBezTo>
                  <a:cubicBezTo>
                    <a:pt x="f50" y="f100"/>
                    <a:pt x="f50" y="f109"/>
                    <a:pt x="f54" y="f7"/>
                  </a:cubicBezTo>
                  <a:cubicBezTo>
                    <a:pt x="f55" y="f7"/>
                    <a:pt x="f56" y="f102"/>
                    <a:pt x="f47" y="f72"/>
                  </a:cubicBezTo>
                  <a:cubicBezTo>
                    <a:pt x="f27" y="f107"/>
                    <a:pt x="f27" y="f108"/>
                    <a:pt x="f8" y="f9"/>
                  </a:cubicBezTo>
                  <a:close/>
                </a:path>
              </a:pathLst>
            </a:custGeom>
            <a:solidFill>
              <a:srgbClr val="7D3F1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87F9286-74B1-24D4-90C4-61483ADEE85F}"/>
                </a:ext>
              </a:extLst>
            </p:cNvPr>
            <p:cNvSpPr/>
            <p:nvPr/>
          </p:nvSpPr>
          <p:spPr>
            <a:xfrm>
              <a:off x="12665070" y="2181228"/>
              <a:ext cx="474665" cy="8096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65"/>
                <a:gd name="f8" fmla="val 16"/>
                <a:gd name="f9" fmla="val 50"/>
                <a:gd name="f10" fmla="val 11"/>
                <a:gd name="f11" fmla="val 40"/>
                <a:gd name="f12" fmla="val 7"/>
                <a:gd name="f13" fmla="val 31"/>
                <a:gd name="f14" fmla="val 2"/>
                <a:gd name="f15" fmla="val 21"/>
                <a:gd name="f16" fmla="val 17"/>
                <a:gd name="f17" fmla="val 4"/>
                <a:gd name="f18" fmla="val 14"/>
                <a:gd name="f19" fmla="val 6"/>
                <a:gd name="f20" fmla="val 13"/>
                <a:gd name="f21" fmla="val 10"/>
                <a:gd name="f22" fmla="val 9"/>
                <a:gd name="f23" fmla="val 5"/>
                <a:gd name="f24" fmla="val 26"/>
                <a:gd name="f25" fmla="val 30"/>
                <a:gd name="f26" fmla="val 34"/>
                <a:gd name="f27" fmla="val 22"/>
                <a:gd name="f28" fmla="val 37"/>
                <a:gd name="f29" fmla="val 47"/>
                <a:gd name="f30" fmla="val 33"/>
                <a:gd name="f31" fmla="val 59"/>
                <a:gd name="f32" fmla="val 64"/>
                <a:gd name="f33" fmla="val 29"/>
                <a:gd name="f34" fmla="val 25"/>
                <a:gd name="f35" fmla="val 61"/>
                <a:gd name="f36" fmla="val 58"/>
                <a:gd name="f37" fmla="val 19"/>
                <a:gd name="f38" fmla="val 54"/>
                <a:gd name="f39" fmla="+- 0 0 -90"/>
                <a:gd name="f40" fmla="*/ f3 1 38"/>
                <a:gd name="f41" fmla="*/ f4 1 65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38"/>
                <a:gd name="f50" fmla="*/ f46 1 65"/>
                <a:gd name="f51" fmla="*/ 16 f47 1"/>
                <a:gd name="f52" fmla="*/ 50 f46 1"/>
                <a:gd name="f53" fmla="*/ 2 f47 1"/>
                <a:gd name="f54" fmla="*/ 21 f46 1"/>
                <a:gd name="f55" fmla="*/ 6 f47 1"/>
                <a:gd name="f56" fmla="*/ 13 f46 1"/>
                <a:gd name="f57" fmla="*/ 0 f46 1"/>
                <a:gd name="f58" fmla="*/ 34 f47 1"/>
                <a:gd name="f59" fmla="*/ 22 f46 1"/>
                <a:gd name="f60" fmla="*/ 33 f47 1"/>
                <a:gd name="f61" fmla="*/ 59 f46 1"/>
                <a:gd name="f62" fmla="*/ 25 f47 1"/>
                <a:gd name="f63" fmla="*/ 61 f46 1"/>
                <a:gd name="f64" fmla="+- f48 0 f1"/>
                <a:gd name="f65" fmla="*/ f51 1 38"/>
                <a:gd name="f66" fmla="*/ f52 1 65"/>
                <a:gd name="f67" fmla="*/ f53 1 38"/>
                <a:gd name="f68" fmla="*/ f54 1 65"/>
                <a:gd name="f69" fmla="*/ f55 1 38"/>
                <a:gd name="f70" fmla="*/ f56 1 65"/>
                <a:gd name="f71" fmla="*/ f57 1 65"/>
                <a:gd name="f72" fmla="*/ f58 1 38"/>
                <a:gd name="f73" fmla="*/ f59 1 65"/>
                <a:gd name="f74" fmla="*/ f60 1 38"/>
                <a:gd name="f75" fmla="*/ f61 1 65"/>
                <a:gd name="f76" fmla="*/ f62 1 38"/>
                <a:gd name="f77" fmla="*/ f63 1 65"/>
                <a:gd name="f78" fmla="*/ 0 1 f49"/>
                <a:gd name="f79" fmla="*/ f43 1 f49"/>
                <a:gd name="f80" fmla="*/ 0 1 f50"/>
                <a:gd name="f81" fmla="*/ f44 1 f50"/>
                <a:gd name="f82" fmla="*/ f65 1 f49"/>
                <a:gd name="f83" fmla="*/ f66 1 f50"/>
                <a:gd name="f84" fmla="*/ f67 1 f49"/>
                <a:gd name="f85" fmla="*/ f68 1 f50"/>
                <a:gd name="f86" fmla="*/ f69 1 f49"/>
                <a:gd name="f87" fmla="*/ f70 1 f50"/>
                <a:gd name="f88" fmla="*/ f71 1 f50"/>
                <a:gd name="f89" fmla="*/ f72 1 f49"/>
                <a:gd name="f90" fmla="*/ f73 1 f50"/>
                <a:gd name="f91" fmla="*/ f74 1 f49"/>
                <a:gd name="f92" fmla="*/ f75 1 f50"/>
                <a:gd name="f93" fmla="*/ f76 1 f49"/>
                <a:gd name="f94" fmla="*/ f77 1 f50"/>
                <a:gd name="f95" fmla="*/ f78 f40 1"/>
                <a:gd name="f96" fmla="*/ f79 f40 1"/>
                <a:gd name="f97" fmla="*/ f81 f41 1"/>
                <a:gd name="f98" fmla="*/ f80 f41 1"/>
                <a:gd name="f99" fmla="*/ f82 f40 1"/>
                <a:gd name="f100" fmla="*/ f83 f41 1"/>
                <a:gd name="f101" fmla="*/ f84 f40 1"/>
                <a:gd name="f102" fmla="*/ f85 f41 1"/>
                <a:gd name="f103" fmla="*/ f86 f40 1"/>
                <a:gd name="f104" fmla="*/ f87 f41 1"/>
                <a:gd name="f105" fmla="*/ f88 f41 1"/>
                <a:gd name="f106" fmla="*/ f89 f40 1"/>
                <a:gd name="f107" fmla="*/ f90 f41 1"/>
                <a:gd name="f108" fmla="*/ f91 f40 1"/>
                <a:gd name="f109" fmla="*/ f92 f41 1"/>
                <a:gd name="f110" fmla="*/ f93 f40 1"/>
                <a:gd name="f111" fmla="*/ f94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99" y="f100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99" y="f105"/>
                </a:cxn>
                <a:cxn ang="f64">
                  <a:pos x="f106" y="f107"/>
                </a:cxn>
                <a:cxn ang="f64">
                  <a:pos x="f108" y="f109"/>
                </a:cxn>
                <a:cxn ang="f64">
                  <a:pos x="f110" y="f111"/>
                </a:cxn>
                <a:cxn ang="f64">
                  <a:pos x="f99" y="f100"/>
                </a:cxn>
              </a:cxnLst>
              <a:rect l="f95" t="f98" r="f96" b="f97"/>
              <a:pathLst>
                <a:path w="38" h="6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16"/>
                    <a:pt x="f17" y="f18"/>
                    <a:pt x="f19" y="f20"/>
                  </a:cubicBezTo>
                  <a:cubicBezTo>
                    <a:pt x="f21" y="f22"/>
                    <a:pt x="f20" y="f23"/>
                    <a:pt x="f8" y="f5"/>
                  </a:cubicBezTo>
                  <a:cubicBezTo>
                    <a:pt x="f24" y="f17"/>
                    <a:pt x="f25" y="f20"/>
                    <a:pt x="f26" y="f27"/>
                  </a:cubicBezTo>
                  <a:cubicBezTo>
                    <a:pt x="f6" y="f26"/>
                    <a:pt x="f28" y="f29"/>
                    <a:pt x="f30" y="f31"/>
                  </a:cubicBezTo>
                  <a:cubicBezTo>
                    <a:pt x="f13" y="f32"/>
                    <a:pt x="f33" y="f7"/>
                    <a:pt x="f34" y="f35"/>
                  </a:cubicBezTo>
                  <a:cubicBezTo>
                    <a:pt x="f15" y="f36"/>
                    <a:pt x="f37" y="f38"/>
                    <a:pt x="f8" y="f9"/>
                  </a:cubicBezTo>
                  <a:close/>
                </a:path>
              </a:pathLst>
            </a:custGeom>
            <a:solidFill>
              <a:srgbClr val="BA6F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E3595CE-CBF5-8949-6C04-128C47172907}"/>
                </a:ext>
              </a:extLst>
            </p:cNvPr>
            <p:cNvSpPr/>
            <p:nvPr/>
          </p:nvSpPr>
          <p:spPr>
            <a:xfrm>
              <a:off x="12153903" y="3540127"/>
              <a:ext cx="673098" cy="6349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51"/>
                <a:gd name="f8" fmla="val 33"/>
                <a:gd name="f9" fmla="val 36"/>
                <a:gd name="f10" fmla="val 38"/>
                <a:gd name="f11" fmla="val 50"/>
                <a:gd name="f12" fmla="val 39"/>
                <a:gd name="f13" fmla="val 46"/>
                <a:gd name="f14" fmla="val 44"/>
                <a:gd name="f15" fmla="val 32"/>
                <a:gd name="f16" fmla="val 37"/>
                <a:gd name="f17" fmla="val 41"/>
                <a:gd name="f18" fmla="val 45"/>
                <a:gd name="f19" fmla="val 47"/>
                <a:gd name="f20" fmla="val 40"/>
                <a:gd name="f21" fmla="val 49"/>
                <a:gd name="f22" fmla="val 34"/>
                <a:gd name="f23" fmla="val 48"/>
                <a:gd name="f24" fmla="val 24"/>
                <a:gd name="f25" fmla="val 16"/>
                <a:gd name="f26" fmla="val 7"/>
                <a:gd name="f27" fmla="val 25"/>
                <a:gd name="f28" fmla="val 5"/>
                <a:gd name="f29" fmla="val 23"/>
                <a:gd name="f30" fmla="val 4"/>
                <a:gd name="f31" fmla="val 26"/>
                <a:gd name="f32" fmla="val 2"/>
                <a:gd name="f33" fmla="val 1"/>
                <a:gd name="f34" fmla="val 22"/>
                <a:gd name="f35" fmla="val 20"/>
                <a:gd name="f36" fmla="val 19"/>
                <a:gd name="f37" fmla="val 3"/>
                <a:gd name="f38" fmla="val 18"/>
                <a:gd name="f39" fmla="val 6"/>
                <a:gd name="f40" fmla="val 8"/>
                <a:gd name="f41" fmla="val 27"/>
                <a:gd name="f42" fmla="val 35"/>
                <a:gd name="f43" fmla="val 28"/>
                <a:gd name="f44" fmla="val 29"/>
                <a:gd name="f45" fmla="val 15"/>
                <a:gd name="f46" fmla="val 11"/>
                <a:gd name="f47" fmla="val 14"/>
                <a:gd name="f48" fmla="val 12"/>
                <a:gd name="f49" fmla="val 10"/>
                <a:gd name="f50" fmla="val 9"/>
                <a:gd name="f51" fmla="val 42"/>
                <a:gd name="f52" fmla="val 21"/>
                <a:gd name="f53" fmla="val 53"/>
                <a:gd name="f54" fmla="+- 0 0 -90"/>
                <a:gd name="f55" fmla="*/ f3 1 54"/>
                <a:gd name="f56" fmla="*/ f4 1 51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54"/>
                <a:gd name="f65" fmla="*/ f61 1 51"/>
                <a:gd name="f66" fmla="*/ 54 f62 1"/>
                <a:gd name="f67" fmla="*/ 33 f61 1"/>
                <a:gd name="f68" fmla="*/ 50 f62 1"/>
                <a:gd name="f69" fmla="*/ 39 f61 1"/>
                <a:gd name="f70" fmla="*/ 39 f62 1"/>
                <a:gd name="f71" fmla="*/ 32 f61 1"/>
                <a:gd name="f72" fmla="*/ 45 f61 1"/>
                <a:gd name="f73" fmla="*/ 38 f62 1"/>
                <a:gd name="f74" fmla="*/ 50 f61 1"/>
                <a:gd name="f75" fmla="*/ 33 f62 1"/>
                <a:gd name="f76" fmla="*/ 48 f61 1"/>
                <a:gd name="f77" fmla="*/ 7 f62 1"/>
                <a:gd name="f78" fmla="*/ 25 f61 1"/>
                <a:gd name="f79" fmla="*/ 2 f62 1"/>
                <a:gd name="f80" fmla="*/ 0 f62 1"/>
                <a:gd name="f81" fmla="*/ 22 f61 1"/>
                <a:gd name="f82" fmla="*/ 3 f62 1"/>
                <a:gd name="f83" fmla="*/ 18 f61 1"/>
                <a:gd name="f84" fmla="*/ 8 f62 1"/>
                <a:gd name="f85" fmla="*/ 19 f61 1"/>
                <a:gd name="f86" fmla="*/ 41 f61 1"/>
                <a:gd name="f87" fmla="*/ 29 f62 1"/>
                <a:gd name="f88" fmla="*/ 27 f62 1"/>
                <a:gd name="f89" fmla="*/ 11 f61 1"/>
                <a:gd name="f90" fmla="*/ 14 f62 1"/>
                <a:gd name="f91" fmla="*/ 7 f61 1"/>
                <a:gd name="f92" fmla="*/ 9 f62 1"/>
                <a:gd name="f93" fmla="*/ 5 f61 1"/>
                <a:gd name="f94" fmla="*/ 12 f62 1"/>
                <a:gd name="f95" fmla="*/ 2 f61 1"/>
                <a:gd name="f96" fmla="*/ 34 f62 1"/>
                <a:gd name="f97" fmla="*/ 0 f61 1"/>
                <a:gd name="f98" fmla="*/ 35 f62 1"/>
                <a:gd name="f99" fmla="*/ 37 f62 1"/>
                <a:gd name="f100" fmla="*/ 48 f62 1"/>
                <a:gd name="f101" fmla="*/ 16 f61 1"/>
                <a:gd name="f102" fmla="*/ 51 f62 1"/>
                <a:gd name="f103" fmla="+- f63 0 f1"/>
                <a:gd name="f104" fmla="*/ f66 1 54"/>
                <a:gd name="f105" fmla="*/ f67 1 51"/>
                <a:gd name="f106" fmla="*/ f68 1 54"/>
                <a:gd name="f107" fmla="*/ f69 1 51"/>
                <a:gd name="f108" fmla="*/ f70 1 54"/>
                <a:gd name="f109" fmla="*/ f71 1 51"/>
                <a:gd name="f110" fmla="*/ f72 1 51"/>
                <a:gd name="f111" fmla="*/ f73 1 54"/>
                <a:gd name="f112" fmla="*/ f74 1 51"/>
                <a:gd name="f113" fmla="*/ f75 1 54"/>
                <a:gd name="f114" fmla="*/ f76 1 51"/>
                <a:gd name="f115" fmla="*/ f77 1 54"/>
                <a:gd name="f116" fmla="*/ f78 1 51"/>
                <a:gd name="f117" fmla="*/ f79 1 54"/>
                <a:gd name="f118" fmla="*/ f80 1 54"/>
                <a:gd name="f119" fmla="*/ f81 1 51"/>
                <a:gd name="f120" fmla="*/ f82 1 54"/>
                <a:gd name="f121" fmla="*/ f83 1 51"/>
                <a:gd name="f122" fmla="*/ f84 1 54"/>
                <a:gd name="f123" fmla="*/ f85 1 51"/>
                <a:gd name="f124" fmla="*/ f86 1 51"/>
                <a:gd name="f125" fmla="*/ f87 1 54"/>
                <a:gd name="f126" fmla="*/ f88 1 54"/>
                <a:gd name="f127" fmla="*/ f89 1 51"/>
                <a:gd name="f128" fmla="*/ f90 1 54"/>
                <a:gd name="f129" fmla="*/ f91 1 51"/>
                <a:gd name="f130" fmla="*/ f92 1 54"/>
                <a:gd name="f131" fmla="*/ f93 1 51"/>
                <a:gd name="f132" fmla="*/ f94 1 54"/>
                <a:gd name="f133" fmla="*/ f95 1 51"/>
                <a:gd name="f134" fmla="*/ f96 1 54"/>
                <a:gd name="f135" fmla="*/ f97 1 51"/>
                <a:gd name="f136" fmla="*/ f98 1 54"/>
                <a:gd name="f137" fmla="*/ f99 1 54"/>
                <a:gd name="f138" fmla="*/ f100 1 54"/>
                <a:gd name="f139" fmla="*/ f101 1 51"/>
                <a:gd name="f140" fmla="*/ f102 1 54"/>
                <a:gd name="f141" fmla="*/ 0 1 f64"/>
                <a:gd name="f142" fmla="*/ f58 1 f64"/>
                <a:gd name="f143" fmla="*/ 0 1 f65"/>
                <a:gd name="f144" fmla="*/ f59 1 f65"/>
                <a:gd name="f145" fmla="*/ f104 1 f64"/>
                <a:gd name="f146" fmla="*/ f105 1 f65"/>
                <a:gd name="f147" fmla="*/ f106 1 f64"/>
                <a:gd name="f148" fmla="*/ f107 1 f65"/>
                <a:gd name="f149" fmla="*/ f108 1 f64"/>
                <a:gd name="f150" fmla="*/ f109 1 f65"/>
                <a:gd name="f151" fmla="*/ f110 1 f65"/>
                <a:gd name="f152" fmla="*/ f111 1 f64"/>
                <a:gd name="f153" fmla="*/ f112 1 f65"/>
                <a:gd name="f154" fmla="*/ f113 1 f64"/>
                <a:gd name="f155" fmla="*/ f114 1 f65"/>
                <a:gd name="f156" fmla="*/ f115 1 f64"/>
                <a:gd name="f157" fmla="*/ f116 1 f65"/>
                <a:gd name="f158" fmla="*/ f117 1 f64"/>
                <a:gd name="f159" fmla="*/ f118 1 f64"/>
                <a:gd name="f160" fmla="*/ f119 1 f65"/>
                <a:gd name="f161" fmla="*/ f120 1 f64"/>
                <a:gd name="f162" fmla="*/ f121 1 f65"/>
                <a:gd name="f163" fmla="*/ f122 1 f64"/>
                <a:gd name="f164" fmla="*/ f123 1 f65"/>
                <a:gd name="f165" fmla="*/ f124 1 f65"/>
                <a:gd name="f166" fmla="*/ f125 1 f64"/>
                <a:gd name="f167" fmla="*/ f126 1 f64"/>
                <a:gd name="f168" fmla="*/ f127 1 f65"/>
                <a:gd name="f169" fmla="*/ f128 1 f64"/>
                <a:gd name="f170" fmla="*/ f129 1 f65"/>
                <a:gd name="f171" fmla="*/ f130 1 f64"/>
                <a:gd name="f172" fmla="*/ f131 1 f65"/>
                <a:gd name="f173" fmla="*/ f132 1 f64"/>
                <a:gd name="f174" fmla="*/ f133 1 f65"/>
                <a:gd name="f175" fmla="*/ f134 1 f64"/>
                <a:gd name="f176" fmla="*/ f135 1 f65"/>
                <a:gd name="f177" fmla="*/ f136 1 f64"/>
                <a:gd name="f178" fmla="*/ f137 1 f64"/>
                <a:gd name="f179" fmla="*/ f138 1 f64"/>
                <a:gd name="f180" fmla="*/ f139 1 f65"/>
                <a:gd name="f181" fmla="*/ f140 1 f64"/>
                <a:gd name="f182" fmla="*/ f141 f55 1"/>
                <a:gd name="f183" fmla="*/ f142 f55 1"/>
                <a:gd name="f184" fmla="*/ f144 f56 1"/>
                <a:gd name="f185" fmla="*/ f143 f56 1"/>
                <a:gd name="f186" fmla="*/ f145 f55 1"/>
                <a:gd name="f187" fmla="*/ f146 f56 1"/>
                <a:gd name="f188" fmla="*/ f147 f55 1"/>
                <a:gd name="f189" fmla="*/ f148 f56 1"/>
                <a:gd name="f190" fmla="*/ f149 f55 1"/>
                <a:gd name="f191" fmla="*/ f150 f56 1"/>
                <a:gd name="f192" fmla="*/ f151 f56 1"/>
                <a:gd name="f193" fmla="*/ f152 f55 1"/>
                <a:gd name="f194" fmla="*/ f153 f56 1"/>
                <a:gd name="f195" fmla="*/ f154 f55 1"/>
                <a:gd name="f196" fmla="*/ f155 f56 1"/>
                <a:gd name="f197" fmla="*/ f156 f55 1"/>
                <a:gd name="f198" fmla="*/ f157 f56 1"/>
                <a:gd name="f199" fmla="*/ f158 f55 1"/>
                <a:gd name="f200" fmla="*/ f159 f55 1"/>
                <a:gd name="f201" fmla="*/ f160 f56 1"/>
                <a:gd name="f202" fmla="*/ f161 f55 1"/>
                <a:gd name="f203" fmla="*/ f162 f56 1"/>
                <a:gd name="f204" fmla="*/ f163 f55 1"/>
                <a:gd name="f205" fmla="*/ f164 f56 1"/>
                <a:gd name="f206" fmla="*/ f165 f56 1"/>
                <a:gd name="f207" fmla="*/ f166 f55 1"/>
                <a:gd name="f208" fmla="*/ f167 f55 1"/>
                <a:gd name="f209" fmla="*/ f168 f56 1"/>
                <a:gd name="f210" fmla="*/ f169 f55 1"/>
                <a:gd name="f211" fmla="*/ f170 f56 1"/>
                <a:gd name="f212" fmla="*/ f171 f55 1"/>
                <a:gd name="f213" fmla="*/ f172 f56 1"/>
                <a:gd name="f214" fmla="*/ f173 f55 1"/>
                <a:gd name="f215" fmla="*/ f174 f56 1"/>
                <a:gd name="f216" fmla="*/ f175 f55 1"/>
                <a:gd name="f217" fmla="*/ f176 f56 1"/>
                <a:gd name="f218" fmla="*/ f177 f55 1"/>
                <a:gd name="f219" fmla="*/ f178 f55 1"/>
                <a:gd name="f220" fmla="*/ f179 f55 1"/>
                <a:gd name="f221" fmla="*/ f180 f56 1"/>
                <a:gd name="f222" fmla="*/ f181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86" y="f187"/>
                </a:cxn>
                <a:cxn ang="f103">
                  <a:pos x="f188" y="f189"/>
                </a:cxn>
                <a:cxn ang="f103">
                  <a:pos x="f190" y="f191"/>
                </a:cxn>
                <a:cxn ang="f103">
                  <a:pos x="f190" y="f192"/>
                </a:cxn>
                <a:cxn ang="f103">
                  <a:pos x="f193" y="f194"/>
                </a:cxn>
                <a:cxn ang="f103">
                  <a:pos x="f195" y="f196"/>
                </a:cxn>
                <a:cxn ang="f103">
                  <a:pos x="f197" y="f198"/>
                </a:cxn>
                <a:cxn ang="f103">
                  <a:pos x="f199" y="f198"/>
                </a:cxn>
                <a:cxn ang="f103">
                  <a:pos x="f200" y="f201"/>
                </a:cxn>
                <a:cxn ang="f103">
                  <a:pos x="f202" y="f203"/>
                </a:cxn>
                <a:cxn ang="f103">
                  <a:pos x="f204" y="f205"/>
                </a:cxn>
                <a:cxn ang="f103">
                  <a:pos x="f195" y="f206"/>
                </a:cxn>
                <a:cxn ang="f103">
                  <a:pos x="f207" y="f201"/>
                </a:cxn>
                <a:cxn ang="f103">
                  <a:pos x="f208" y="f209"/>
                </a:cxn>
                <a:cxn ang="f103">
                  <a:pos x="f210" y="f211"/>
                </a:cxn>
                <a:cxn ang="f103">
                  <a:pos x="f212" y="f213"/>
                </a:cxn>
                <a:cxn ang="f103">
                  <a:pos x="f214" y="f215"/>
                </a:cxn>
                <a:cxn ang="f103">
                  <a:pos x="f216" y="f217"/>
                </a:cxn>
                <a:cxn ang="f103">
                  <a:pos x="f218" y="f215"/>
                </a:cxn>
                <a:cxn ang="f103">
                  <a:pos x="f219" y="f211"/>
                </a:cxn>
                <a:cxn ang="f103">
                  <a:pos x="f220" y="f221"/>
                </a:cxn>
                <a:cxn ang="f103">
                  <a:pos x="f222" y="f191"/>
                </a:cxn>
                <a:cxn ang="f103">
                  <a:pos x="f186" y="f187"/>
                </a:cxn>
              </a:cxnLst>
              <a:rect l="f182" t="f185" r="f183" b="f184"/>
              <a:pathLst>
                <a:path w="54" h="51">
                  <a:moveTo>
                    <a:pt x="f6" y="f8"/>
                  </a:moveTo>
                  <a:cubicBezTo>
                    <a:pt x="f6" y="f9"/>
                    <a:pt x="f6" y="f10"/>
                    <a:pt x="f11" y="f12"/>
                  </a:cubicBezTo>
                  <a:cubicBezTo>
                    <a:pt x="f13" y="f10"/>
                    <a:pt x="f14" y="f8"/>
                    <a:pt x="f12" y="f15"/>
                  </a:cubicBezTo>
                  <a:cubicBezTo>
                    <a:pt x="f12" y="f16"/>
                    <a:pt x="f12" y="f17"/>
                    <a:pt x="f12" y="f18"/>
                  </a:cubicBezTo>
                  <a:cubicBezTo>
                    <a:pt x="f12" y="f19"/>
                    <a:pt x="f20" y="f21"/>
                    <a:pt x="f10" y="f11"/>
                  </a:cubicBezTo>
                  <a:cubicBezTo>
                    <a:pt x="f9" y="f7"/>
                    <a:pt x="f22" y="f21"/>
                    <a:pt x="f8" y="f23"/>
                  </a:cubicBezTo>
                  <a:cubicBezTo>
                    <a:pt x="f24" y="f20"/>
                    <a:pt x="f25" y="f8"/>
                    <a:pt x="f26" y="f27"/>
                  </a:cubicBezTo>
                  <a:cubicBezTo>
                    <a:pt x="f28" y="f29"/>
                    <a:pt x="f30" y="f31"/>
                    <a:pt x="f32" y="f27"/>
                  </a:cubicBezTo>
                  <a:cubicBezTo>
                    <a:pt x="f33" y="f24"/>
                    <a:pt x="f5" y="f29"/>
                    <a:pt x="f5" y="f34"/>
                  </a:cubicBezTo>
                  <a:cubicBezTo>
                    <a:pt x="f33" y="f35"/>
                    <a:pt x="f33" y="f36"/>
                    <a:pt x="f37" y="f38"/>
                  </a:cubicBezTo>
                  <a:cubicBezTo>
                    <a:pt x="f28" y="f38"/>
                    <a:pt x="f39" y="f38"/>
                    <a:pt x="f40" y="f36"/>
                  </a:cubicBezTo>
                  <a:cubicBezTo>
                    <a:pt x="f25" y="f41"/>
                    <a:pt x="f27" y="f8"/>
                    <a:pt x="f8" y="f17"/>
                  </a:cubicBezTo>
                  <a:cubicBezTo>
                    <a:pt x="f22" y="f42"/>
                    <a:pt x="f8" y="f43"/>
                    <a:pt x="f44" y="f34"/>
                  </a:cubicBezTo>
                  <a:cubicBezTo>
                    <a:pt x="f41" y="f36"/>
                    <a:pt x="f41" y="f45"/>
                    <a:pt x="f41" y="f46"/>
                  </a:cubicBezTo>
                  <a:cubicBezTo>
                    <a:pt x="f27" y="f30"/>
                    <a:pt x="f36" y="f40"/>
                    <a:pt x="f47" y="f26"/>
                  </a:cubicBezTo>
                  <a:cubicBezTo>
                    <a:pt x="f48" y="f26"/>
                    <a:pt x="f49" y="f39"/>
                    <a:pt x="f50" y="f28"/>
                  </a:cubicBezTo>
                  <a:cubicBezTo>
                    <a:pt x="f49" y="f30"/>
                    <a:pt x="f46" y="f37"/>
                    <a:pt x="f48" y="f32"/>
                  </a:cubicBezTo>
                  <a:cubicBezTo>
                    <a:pt x="f36" y="f32"/>
                    <a:pt x="f31" y="f32"/>
                    <a:pt x="f22" y="f5"/>
                  </a:cubicBezTo>
                  <a:cubicBezTo>
                    <a:pt x="f22" y="f33"/>
                    <a:pt x="f42" y="f33"/>
                    <a:pt x="f42" y="f32"/>
                  </a:cubicBezTo>
                  <a:cubicBezTo>
                    <a:pt x="f42" y="f30"/>
                    <a:pt x="f22" y="f39"/>
                    <a:pt x="f16" y="f26"/>
                  </a:cubicBezTo>
                  <a:cubicBezTo>
                    <a:pt x="f51" y="f40"/>
                    <a:pt x="f18" y="f48"/>
                    <a:pt x="f23" y="f25"/>
                  </a:cubicBezTo>
                  <a:cubicBezTo>
                    <a:pt x="f11" y="f52"/>
                    <a:pt x="f11" y="f41"/>
                    <a:pt x="f7" y="f15"/>
                  </a:cubicBezTo>
                  <a:cubicBezTo>
                    <a:pt x="f7" y="f16"/>
                    <a:pt x="f53" y="f8"/>
                    <a:pt x="f6" y="f8"/>
                  </a:cubicBezTo>
                  <a:close/>
                </a:path>
              </a:pathLst>
            </a:custGeom>
            <a:solidFill>
              <a:srgbClr val="7F3D2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696AF9A-6589-DBFB-E366-5B2F59767F51}"/>
                </a:ext>
              </a:extLst>
            </p:cNvPr>
            <p:cNvSpPr/>
            <p:nvPr/>
          </p:nvSpPr>
          <p:spPr>
            <a:xfrm>
              <a:off x="12903198" y="3028949"/>
              <a:ext cx="236536" cy="3111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5"/>
                <a:gd name="f8" fmla="val 4"/>
                <a:gd name="f9" fmla="val 18"/>
                <a:gd name="f10" fmla="val 8"/>
                <a:gd name="f11" fmla="val 11"/>
                <a:gd name="f12" fmla="val 5"/>
                <a:gd name="f13" fmla="val 12"/>
                <a:gd name="f14" fmla="val 3"/>
                <a:gd name="f15" fmla="val 13"/>
                <a:gd name="f16" fmla="val 16"/>
                <a:gd name="f17" fmla="val 2"/>
                <a:gd name="f18" fmla="val 17"/>
                <a:gd name="f19" fmla="val 15"/>
                <a:gd name="f20" fmla="val 9"/>
                <a:gd name="f21" fmla="val 23"/>
                <a:gd name="f22" fmla="+- 0 0 -90"/>
                <a:gd name="f23" fmla="*/ f3 1 19"/>
                <a:gd name="f24" fmla="*/ f4 1 25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9"/>
                <a:gd name="f33" fmla="*/ f29 1 25"/>
                <a:gd name="f34" fmla="*/ 0 f30 1"/>
                <a:gd name="f35" fmla="*/ 25 f29 1"/>
                <a:gd name="f36" fmla="*/ 11 f30 1"/>
                <a:gd name="f37" fmla="*/ 5 f29 1"/>
                <a:gd name="f38" fmla="*/ 16 f30 1"/>
                <a:gd name="f39" fmla="*/ 2 f29 1"/>
                <a:gd name="f40" fmla="*/ 19 f30 1"/>
                <a:gd name="f41" fmla="*/ 8 f29 1"/>
                <a:gd name="f42" fmla="+- f31 0 f1"/>
                <a:gd name="f43" fmla="*/ f34 1 19"/>
                <a:gd name="f44" fmla="*/ f35 1 25"/>
                <a:gd name="f45" fmla="*/ f36 1 19"/>
                <a:gd name="f46" fmla="*/ f37 1 25"/>
                <a:gd name="f47" fmla="*/ f38 1 19"/>
                <a:gd name="f48" fmla="*/ f39 1 25"/>
                <a:gd name="f49" fmla="*/ f40 1 19"/>
                <a:gd name="f50" fmla="*/ f41 1 25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2"/>
                <a:gd name="f60" fmla="*/ f48 1 f33"/>
                <a:gd name="f61" fmla="*/ f49 1 f32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3 1"/>
                <a:gd name="f72" fmla="*/ f60 f24 1"/>
                <a:gd name="f73" fmla="*/ f61 f23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67" y="f68"/>
                </a:cxn>
              </a:cxnLst>
              <a:rect l="f63" t="f66" r="f64" b="f65"/>
              <a:pathLst>
                <a:path w="19" h="25">
                  <a:moveTo>
                    <a:pt x="f5" y="f7"/>
                  </a:moveTo>
                  <a:cubicBezTo>
                    <a:pt x="f8" y="f9"/>
                    <a:pt x="f10" y="f11"/>
                    <a:pt x="f11" y="f12"/>
                  </a:cubicBezTo>
                  <a:cubicBezTo>
                    <a:pt x="f13" y="f14"/>
                    <a:pt x="f15" y="f5"/>
                    <a:pt x="f16" y="f17"/>
                  </a:cubicBezTo>
                  <a:cubicBezTo>
                    <a:pt x="f9" y="f14"/>
                    <a:pt x="f6" y="f12"/>
                    <a:pt x="f6" y="f10"/>
                  </a:cubicBezTo>
                  <a:cubicBezTo>
                    <a:pt x="f18" y="f19"/>
                    <a:pt x="f20" y="f21"/>
                    <a:pt x="f5" y="f7"/>
                  </a:cubicBezTo>
                  <a:close/>
                </a:path>
              </a:pathLst>
            </a:custGeom>
            <a:solidFill>
              <a:srgbClr val="F5C7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2D145F39-2D36-FE46-6D60-95044DB73B77}"/>
                </a:ext>
              </a:extLst>
            </p:cNvPr>
            <p:cNvSpPr/>
            <p:nvPr/>
          </p:nvSpPr>
          <p:spPr>
            <a:xfrm>
              <a:off x="12541252" y="3527426"/>
              <a:ext cx="211134" cy="2111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2"/>
                <a:gd name="f8" fmla="val 14"/>
                <a:gd name="f9" fmla="val 10"/>
                <a:gd name="f10" fmla="val 8"/>
                <a:gd name="f11" fmla="val 3"/>
                <a:gd name="f12" fmla="val 1"/>
                <a:gd name="f13" fmla="val 9"/>
                <a:gd name="f14" fmla="val 5"/>
                <a:gd name="f15" fmla="val 4"/>
                <a:gd name="f16" fmla="val 2"/>
                <a:gd name="f17" fmla="val 15"/>
                <a:gd name="f18" fmla="val 11"/>
                <a:gd name="f19" fmla="val 16"/>
                <a:gd name="f20" fmla="+- 0 0 -90"/>
                <a:gd name="f21" fmla="*/ f3 1 17"/>
                <a:gd name="f22" fmla="*/ f4 1 17"/>
                <a:gd name="f23" fmla="val f5"/>
                <a:gd name="f24" fmla="val f6"/>
                <a:gd name="f25" fmla="*/ f20 f0 1"/>
                <a:gd name="f26" fmla="+- f24 0 f23"/>
                <a:gd name="f27" fmla="*/ f25 1 f2"/>
                <a:gd name="f28" fmla="*/ f26 1 17"/>
                <a:gd name="f29" fmla="*/ 17 f26 1"/>
                <a:gd name="f30" fmla="*/ 3 f26 1"/>
                <a:gd name="f31" fmla="*/ 10 f26 1"/>
                <a:gd name="f32" fmla="*/ 0 f26 1"/>
                <a:gd name="f33" fmla="*/ 8 f26 1"/>
                <a:gd name="f34" fmla="*/ 4 f26 1"/>
                <a:gd name="f35" fmla="*/ 15 f26 1"/>
                <a:gd name="f36" fmla="+- f27 0 f1"/>
                <a:gd name="f37" fmla="*/ f29 1 17"/>
                <a:gd name="f38" fmla="*/ f30 1 17"/>
                <a:gd name="f39" fmla="*/ f31 1 17"/>
                <a:gd name="f40" fmla="*/ f32 1 17"/>
                <a:gd name="f41" fmla="*/ f33 1 17"/>
                <a:gd name="f42" fmla="*/ f34 1 17"/>
                <a:gd name="f43" fmla="*/ f35 1 17"/>
                <a:gd name="f44" fmla="*/ 0 1 f28"/>
                <a:gd name="f45" fmla="*/ f24 1 f28"/>
                <a:gd name="f46" fmla="*/ f37 1 f28"/>
                <a:gd name="f47" fmla="*/ f38 1 f28"/>
                <a:gd name="f48" fmla="*/ f39 1 f28"/>
                <a:gd name="f49" fmla="*/ f40 1 f28"/>
                <a:gd name="f50" fmla="*/ f41 1 f28"/>
                <a:gd name="f51" fmla="*/ f42 1 f28"/>
                <a:gd name="f52" fmla="*/ f43 1 f28"/>
                <a:gd name="f53" fmla="*/ f44 f21 1"/>
                <a:gd name="f54" fmla="*/ f45 f21 1"/>
                <a:gd name="f55" fmla="*/ f45 f22 1"/>
                <a:gd name="f56" fmla="*/ f44 f22 1"/>
                <a:gd name="f57" fmla="*/ f46 f21 1"/>
                <a:gd name="f58" fmla="*/ f46 f22 1"/>
                <a:gd name="f59" fmla="*/ f47 f21 1"/>
                <a:gd name="f60" fmla="*/ f48 f22 1"/>
                <a:gd name="f61" fmla="*/ f49 f21 1"/>
                <a:gd name="f62" fmla="*/ f50 f22 1"/>
                <a:gd name="f63" fmla="*/ f51 f21 1"/>
                <a:gd name="f64" fmla="*/ f47 f22 1"/>
                <a:gd name="f65" fmla="*/ f5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2"/>
                </a:cxn>
                <a:cxn ang="f36">
                  <a:pos x="f57" y="f58"/>
                </a:cxn>
              </a:cxnLst>
              <a:rect l="f53" t="f56" r="f54" b="f55"/>
              <a:pathLst>
                <a:path w="17" h="17">
                  <a:moveTo>
                    <a:pt x="f6" y="f6"/>
                  </a:moveTo>
                  <a:cubicBezTo>
                    <a:pt x="f7" y="f8"/>
                    <a:pt x="f9" y="f10"/>
                    <a:pt x="f11" y="f9"/>
                  </a:cubicBezTo>
                  <a:cubicBezTo>
                    <a:pt x="f12" y="f9"/>
                    <a:pt x="f12" y="f13"/>
                    <a:pt x="f5" y="f10"/>
                  </a:cubicBezTo>
                  <a:cubicBezTo>
                    <a:pt x="f5" y="f14"/>
                    <a:pt x="f11" y="f15"/>
                    <a:pt x="f15" y="f11"/>
                  </a:cubicBezTo>
                  <a:cubicBezTo>
                    <a:pt x="f9" y="f5"/>
                    <a:pt x="f8" y="f16"/>
                    <a:pt x="f17" y="f10"/>
                  </a:cubicBezTo>
                  <a:cubicBezTo>
                    <a:pt x="f17" y="f18"/>
                    <a:pt x="f19" y="f8"/>
                    <a:pt x="f6" y="f6"/>
                  </a:cubicBezTo>
                  <a:close/>
                </a:path>
              </a:pathLst>
            </a:custGeom>
            <a:solidFill>
              <a:srgbClr val="F1AA5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91DAEA5-01CC-5897-422E-A60C1B89E3F5}"/>
                </a:ext>
              </a:extLst>
            </p:cNvPr>
            <p:cNvSpPr/>
            <p:nvPr/>
          </p:nvSpPr>
          <p:spPr>
            <a:xfrm>
              <a:off x="12690472" y="3240084"/>
              <a:ext cx="187323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2"/>
                <a:gd name="f8" fmla="val 13"/>
                <a:gd name="f9" fmla="val 9"/>
                <a:gd name="f10" fmla="val 10"/>
                <a:gd name="f11" fmla="val 8"/>
                <a:gd name="f12" fmla="val 6"/>
                <a:gd name="f13" fmla="val 3"/>
                <a:gd name="f14" fmla="val 2"/>
                <a:gd name="f15" fmla="val 5"/>
                <a:gd name="f16" fmla="val 1"/>
                <a:gd name="f17" fmla="val 4"/>
                <a:gd name="f18" fmla="val 7"/>
                <a:gd name="f19" fmla="val 14"/>
                <a:gd name="f20" fmla="+- 0 0 -90"/>
                <a:gd name="f21" fmla="*/ f3 1 15"/>
                <a:gd name="f22" fmla="*/ f4 1 12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5"/>
                <a:gd name="f31" fmla="*/ f27 1 12"/>
                <a:gd name="f32" fmla="*/ 13 f28 1"/>
                <a:gd name="f33" fmla="*/ 9 f27 1"/>
                <a:gd name="f34" fmla="*/ 3 f28 1"/>
                <a:gd name="f35" fmla="*/ 8 f27 1"/>
                <a:gd name="f36" fmla="*/ 1 f28 1"/>
                <a:gd name="f37" fmla="*/ 3 f27 1"/>
                <a:gd name="f38" fmla="*/ 6 f28 1"/>
                <a:gd name="f39" fmla="*/ 1 f27 1"/>
                <a:gd name="f40" fmla="*/ 15 f28 1"/>
                <a:gd name="f41" fmla="*/ 5 f27 1"/>
                <a:gd name="f42" fmla="+- f29 0 f1"/>
                <a:gd name="f43" fmla="*/ f32 1 15"/>
                <a:gd name="f44" fmla="*/ f33 1 12"/>
                <a:gd name="f45" fmla="*/ f34 1 15"/>
                <a:gd name="f46" fmla="*/ f35 1 12"/>
                <a:gd name="f47" fmla="*/ f36 1 15"/>
                <a:gd name="f48" fmla="*/ f37 1 12"/>
                <a:gd name="f49" fmla="*/ f38 1 15"/>
                <a:gd name="f50" fmla="*/ f39 1 12"/>
                <a:gd name="f51" fmla="*/ f40 1 15"/>
                <a:gd name="f52" fmla="*/ f41 1 12"/>
                <a:gd name="f53" fmla="*/ 0 1 f30"/>
                <a:gd name="f54" fmla="*/ f24 1 f30"/>
                <a:gd name="f55" fmla="*/ 0 1 f31"/>
                <a:gd name="f56" fmla="*/ f25 1 f31"/>
                <a:gd name="f57" fmla="*/ f43 1 f30"/>
                <a:gd name="f58" fmla="*/ f44 1 f31"/>
                <a:gd name="f59" fmla="*/ f45 1 f30"/>
                <a:gd name="f60" fmla="*/ f46 1 f31"/>
                <a:gd name="f61" fmla="*/ f47 1 f30"/>
                <a:gd name="f62" fmla="*/ f48 1 f31"/>
                <a:gd name="f63" fmla="*/ f49 1 f30"/>
                <a:gd name="f64" fmla="*/ f50 1 f31"/>
                <a:gd name="f65" fmla="*/ f51 1 f30"/>
                <a:gd name="f66" fmla="*/ f52 1 f31"/>
                <a:gd name="f67" fmla="*/ f53 f21 1"/>
                <a:gd name="f68" fmla="*/ f54 f21 1"/>
                <a:gd name="f69" fmla="*/ f56 f22 1"/>
                <a:gd name="f70" fmla="*/ f55 f22 1"/>
                <a:gd name="f71" fmla="*/ f57 f21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  <a:gd name="f78" fmla="*/ f64 f22 1"/>
                <a:gd name="f79" fmla="*/ f65 f21 1"/>
                <a:gd name="f80" fmla="*/ f66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7" y="f78"/>
                </a:cxn>
                <a:cxn ang="f42">
                  <a:pos x="f79" y="f80"/>
                </a:cxn>
                <a:cxn ang="f42">
                  <a:pos x="f71" y="f72"/>
                </a:cxn>
              </a:cxnLst>
              <a:rect l="f67" t="f70" r="f68" b="f69"/>
              <a:pathLst>
                <a:path w="15" h="12">
                  <a:moveTo>
                    <a:pt x="f8" y="f9"/>
                  </a:moveTo>
                  <a:cubicBezTo>
                    <a:pt x="f10" y="f11"/>
                    <a:pt x="f12" y="f7"/>
                    <a:pt x="f13" y="f11"/>
                  </a:cubicBezTo>
                  <a:cubicBezTo>
                    <a:pt x="f14" y="f12"/>
                    <a:pt x="f5" y="f15"/>
                    <a:pt x="f16" y="f13"/>
                  </a:cubicBezTo>
                  <a:cubicBezTo>
                    <a:pt x="f14" y="f16"/>
                    <a:pt x="f17" y="f16"/>
                    <a:pt x="f12" y="f16"/>
                  </a:cubicBezTo>
                  <a:cubicBezTo>
                    <a:pt x="f10" y="f5"/>
                    <a:pt x="f7" y="f15"/>
                    <a:pt x="f6" y="f15"/>
                  </a:cubicBezTo>
                  <a:cubicBezTo>
                    <a:pt x="f6" y="f18"/>
                    <a:pt x="f19" y="f11"/>
                    <a:pt x="f8" y="f9"/>
                  </a:cubicBezTo>
                  <a:close/>
                </a:path>
              </a:pathLst>
            </a:custGeom>
            <a:solidFill>
              <a:srgbClr val="F5B59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AC69C12-A464-B057-C940-0AA7198C244D}"/>
                </a:ext>
              </a:extLst>
            </p:cNvPr>
            <p:cNvSpPr/>
            <p:nvPr/>
          </p:nvSpPr>
          <p:spPr>
            <a:xfrm>
              <a:off x="13052429" y="4049713"/>
              <a:ext cx="1195385" cy="11334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"/>
                <a:gd name="f7" fmla="val 91"/>
                <a:gd name="f8" fmla="val 72"/>
                <a:gd name="f9" fmla="val 1"/>
                <a:gd name="f10" fmla="val 83"/>
                <a:gd name="f11" fmla="val 10"/>
                <a:gd name="f12" fmla="val 21"/>
                <a:gd name="f13" fmla="val 94"/>
                <a:gd name="f14" fmla="val 34"/>
                <a:gd name="f15" fmla="val 52"/>
                <a:gd name="f16" fmla="val 92"/>
                <a:gd name="f17" fmla="val 67"/>
                <a:gd name="f18" fmla="val 78"/>
                <a:gd name="f19" fmla="val 79"/>
                <a:gd name="f20" fmla="val 70"/>
                <a:gd name="f21" fmla="val 89"/>
                <a:gd name="f22" fmla="val 59"/>
                <a:gd name="f23" fmla="val 47"/>
                <a:gd name="f24" fmla="val 32"/>
                <a:gd name="f25" fmla="val 88"/>
                <a:gd name="f26" fmla="val 80"/>
                <a:gd name="f27" fmla="val 15"/>
                <a:gd name="f28" fmla="val 66"/>
                <a:gd name="f29" fmla="val 12"/>
                <a:gd name="f30" fmla="val 61"/>
                <a:gd name="f31" fmla="val 8"/>
                <a:gd name="f32" fmla="val 56"/>
                <a:gd name="f33" fmla="val 5"/>
                <a:gd name="f34" fmla="val 51"/>
                <a:gd name="f35" fmla="val 3"/>
                <a:gd name="f36" fmla="val 49"/>
                <a:gd name="f37" fmla="val 2"/>
                <a:gd name="f38" fmla="val 46"/>
                <a:gd name="f39" fmla="val 43"/>
                <a:gd name="f40" fmla="val 39"/>
                <a:gd name="f41" fmla="val 35"/>
                <a:gd name="f42" fmla="val 27"/>
                <a:gd name="f43" fmla="val 7"/>
                <a:gd name="f44" fmla="val 31"/>
                <a:gd name="f45" fmla="val 11"/>
                <a:gd name="f46" fmla="val 13"/>
                <a:gd name="f47" fmla="val 16"/>
                <a:gd name="f48" fmla="val 19"/>
                <a:gd name="f49" fmla="val 29"/>
                <a:gd name="f50" fmla="val 20"/>
                <a:gd name="f51" fmla="val 17"/>
                <a:gd name="f52" fmla="val 25"/>
                <a:gd name="f53" fmla="val 24"/>
                <a:gd name="f54" fmla="val 26"/>
                <a:gd name="f55" fmla="val 22"/>
                <a:gd name="f56" fmla="val 30"/>
                <a:gd name="f57" fmla="val 37"/>
                <a:gd name="f58" fmla="val 44"/>
                <a:gd name="f59" fmla="val 18"/>
                <a:gd name="f60" fmla="val 40"/>
                <a:gd name="f61" fmla="val 58"/>
                <a:gd name="f62" fmla="val 9"/>
                <a:gd name="f63" fmla="val 62"/>
                <a:gd name="f64" fmla="val 4"/>
                <a:gd name="f65" fmla="val 65"/>
                <a:gd name="f66" fmla="val 69"/>
                <a:gd name="f67" fmla="+- 0 0 -90"/>
                <a:gd name="f68" fmla="*/ f3 1 96"/>
                <a:gd name="f69" fmla="*/ f4 1 91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96"/>
                <a:gd name="f78" fmla="*/ f74 1 91"/>
                <a:gd name="f79" fmla="*/ 72 f75 1"/>
                <a:gd name="f80" fmla="*/ 1 f74 1"/>
                <a:gd name="f81" fmla="*/ 94 f75 1"/>
                <a:gd name="f82" fmla="*/ 34 f74 1"/>
                <a:gd name="f83" fmla="*/ 78 f75 1"/>
                <a:gd name="f84" fmla="*/ 79 f74 1"/>
                <a:gd name="f85" fmla="*/ 47 f75 1"/>
                <a:gd name="f86" fmla="*/ 91 f74 1"/>
                <a:gd name="f87" fmla="*/ 15 f75 1"/>
                <a:gd name="f88" fmla="*/ 66 f74 1"/>
                <a:gd name="f89" fmla="*/ 5 f75 1"/>
                <a:gd name="f90" fmla="*/ 51 f74 1"/>
                <a:gd name="f91" fmla="*/ 1 f75 1"/>
                <a:gd name="f92" fmla="*/ 43 f74 1"/>
                <a:gd name="f93" fmla="*/ 32 f74 1"/>
                <a:gd name="f94" fmla="*/ 10 f75 1"/>
                <a:gd name="f95" fmla="*/ 31 f74 1"/>
                <a:gd name="f96" fmla="*/ 19 f75 1"/>
                <a:gd name="f97" fmla="*/ 29 f74 1"/>
                <a:gd name="f98" fmla="*/ 16 f75 1"/>
                <a:gd name="f99" fmla="*/ 25 f74 1"/>
                <a:gd name="f100" fmla="*/ 29 f75 1"/>
                <a:gd name="f101" fmla="*/ 24 f74 1"/>
                <a:gd name="f102" fmla="*/ 26 f75 1"/>
                <a:gd name="f103" fmla="*/ 19 f74 1"/>
                <a:gd name="f104" fmla="*/ 27 f75 1"/>
                <a:gd name="f105" fmla="*/ 37 f75 1"/>
                <a:gd name="f106" fmla="*/ 40 f75 1"/>
                <a:gd name="f107" fmla="*/ 13 f74 1"/>
                <a:gd name="f108" fmla="*/ 58 f75 1"/>
                <a:gd name="f109" fmla="*/ 10 f74 1"/>
                <a:gd name="f110" fmla="*/ 61 f75 1"/>
                <a:gd name="f111" fmla="*/ 8 f74 1"/>
                <a:gd name="f112" fmla="*/ 5 f74 1"/>
                <a:gd name="f113" fmla="*/ 69 f75 1"/>
                <a:gd name="f114" fmla="*/ 3 f74 1"/>
                <a:gd name="f115" fmla="+- f76 0 f1"/>
                <a:gd name="f116" fmla="*/ f79 1 96"/>
                <a:gd name="f117" fmla="*/ f80 1 91"/>
                <a:gd name="f118" fmla="*/ f81 1 96"/>
                <a:gd name="f119" fmla="*/ f82 1 91"/>
                <a:gd name="f120" fmla="*/ f83 1 96"/>
                <a:gd name="f121" fmla="*/ f84 1 91"/>
                <a:gd name="f122" fmla="*/ f85 1 96"/>
                <a:gd name="f123" fmla="*/ f86 1 91"/>
                <a:gd name="f124" fmla="*/ f87 1 96"/>
                <a:gd name="f125" fmla="*/ f88 1 91"/>
                <a:gd name="f126" fmla="*/ f89 1 96"/>
                <a:gd name="f127" fmla="*/ f90 1 91"/>
                <a:gd name="f128" fmla="*/ f91 1 96"/>
                <a:gd name="f129" fmla="*/ f92 1 91"/>
                <a:gd name="f130" fmla="*/ f93 1 91"/>
                <a:gd name="f131" fmla="*/ f94 1 96"/>
                <a:gd name="f132" fmla="*/ f95 1 91"/>
                <a:gd name="f133" fmla="*/ f96 1 96"/>
                <a:gd name="f134" fmla="*/ f97 1 91"/>
                <a:gd name="f135" fmla="*/ f98 1 96"/>
                <a:gd name="f136" fmla="*/ f99 1 91"/>
                <a:gd name="f137" fmla="*/ f100 1 96"/>
                <a:gd name="f138" fmla="*/ f101 1 91"/>
                <a:gd name="f139" fmla="*/ f102 1 96"/>
                <a:gd name="f140" fmla="*/ f103 1 91"/>
                <a:gd name="f141" fmla="*/ f104 1 96"/>
                <a:gd name="f142" fmla="*/ f105 1 96"/>
                <a:gd name="f143" fmla="*/ f106 1 96"/>
                <a:gd name="f144" fmla="*/ f107 1 91"/>
                <a:gd name="f145" fmla="*/ f108 1 96"/>
                <a:gd name="f146" fmla="*/ f109 1 91"/>
                <a:gd name="f147" fmla="*/ f110 1 96"/>
                <a:gd name="f148" fmla="*/ f111 1 91"/>
                <a:gd name="f149" fmla="*/ f112 1 91"/>
                <a:gd name="f150" fmla="*/ f113 1 96"/>
                <a:gd name="f151" fmla="*/ f114 1 91"/>
                <a:gd name="f152" fmla="*/ 0 1 f77"/>
                <a:gd name="f153" fmla="*/ f71 1 f77"/>
                <a:gd name="f154" fmla="*/ 0 1 f78"/>
                <a:gd name="f155" fmla="*/ f72 1 f78"/>
                <a:gd name="f156" fmla="*/ f116 1 f77"/>
                <a:gd name="f157" fmla="*/ f117 1 f78"/>
                <a:gd name="f158" fmla="*/ f118 1 f77"/>
                <a:gd name="f159" fmla="*/ f119 1 f78"/>
                <a:gd name="f160" fmla="*/ f120 1 f77"/>
                <a:gd name="f161" fmla="*/ f121 1 f78"/>
                <a:gd name="f162" fmla="*/ f122 1 f77"/>
                <a:gd name="f163" fmla="*/ f123 1 f78"/>
                <a:gd name="f164" fmla="*/ f124 1 f77"/>
                <a:gd name="f165" fmla="*/ f125 1 f78"/>
                <a:gd name="f166" fmla="*/ f126 1 f77"/>
                <a:gd name="f167" fmla="*/ f127 1 f78"/>
                <a:gd name="f168" fmla="*/ f128 1 f77"/>
                <a:gd name="f169" fmla="*/ f129 1 f78"/>
                <a:gd name="f170" fmla="*/ f130 1 f78"/>
                <a:gd name="f171" fmla="*/ f131 1 f77"/>
                <a:gd name="f172" fmla="*/ f132 1 f78"/>
                <a:gd name="f173" fmla="*/ f133 1 f77"/>
                <a:gd name="f174" fmla="*/ f134 1 f78"/>
                <a:gd name="f175" fmla="*/ f135 1 f77"/>
                <a:gd name="f176" fmla="*/ f136 1 f78"/>
                <a:gd name="f177" fmla="*/ f137 1 f77"/>
                <a:gd name="f178" fmla="*/ f138 1 f78"/>
                <a:gd name="f179" fmla="*/ f139 1 f77"/>
                <a:gd name="f180" fmla="*/ f140 1 f78"/>
                <a:gd name="f181" fmla="*/ f141 1 f77"/>
                <a:gd name="f182" fmla="*/ f142 1 f77"/>
                <a:gd name="f183" fmla="*/ f143 1 f77"/>
                <a:gd name="f184" fmla="*/ f144 1 f78"/>
                <a:gd name="f185" fmla="*/ f145 1 f77"/>
                <a:gd name="f186" fmla="*/ f146 1 f78"/>
                <a:gd name="f187" fmla="*/ f147 1 f77"/>
                <a:gd name="f188" fmla="*/ f148 1 f78"/>
                <a:gd name="f189" fmla="*/ f149 1 f78"/>
                <a:gd name="f190" fmla="*/ f150 1 f77"/>
                <a:gd name="f191" fmla="*/ f151 1 f78"/>
                <a:gd name="f192" fmla="*/ f152 f68 1"/>
                <a:gd name="f193" fmla="*/ f153 f68 1"/>
                <a:gd name="f194" fmla="*/ f155 f69 1"/>
                <a:gd name="f195" fmla="*/ f154 f69 1"/>
                <a:gd name="f196" fmla="*/ f156 f68 1"/>
                <a:gd name="f197" fmla="*/ f157 f69 1"/>
                <a:gd name="f198" fmla="*/ f158 f68 1"/>
                <a:gd name="f199" fmla="*/ f159 f69 1"/>
                <a:gd name="f200" fmla="*/ f160 f68 1"/>
                <a:gd name="f201" fmla="*/ f161 f69 1"/>
                <a:gd name="f202" fmla="*/ f162 f68 1"/>
                <a:gd name="f203" fmla="*/ f163 f69 1"/>
                <a:gd name="f204" fmla="*/ f164 f68 1"/>
                <a:gd name="f205" fmla="*/ f165 f69 1"/>
                <a:gd name="f206" fmla="*/ f166 f68 1"/>
                <a:gd name="f207" fmla="*/ f167 f69 1"/>
                <a:gd name="f208" fmla="*/ f168 f68 1"/>
                <a:gd name="f209" fmla="*/ f169 f69 1"/>
                <a:gd name="f210" fmla="*/ f170 f69 1"/>
                <a:gd name="f211" fmla="*/ f171 f68 1"/>
                <a:gd name="f212" fmla="*/ f172 f69 1"/>
                <a:gd name="f213" fmla="*/ f173 f68 1"/>
                <a:gd name="f214" fmla="*/ f174 f69 1"/>
                <a:gd name="f215" fmla="*/ f175 f68 1"/>
                <a:gd name="f216" fmla="*/ f176 f69 1"/>
                <a:gd name="f217" fmla="*/ f177 f68 1"/>
                <a:gd name="f218" fmla="*/ f178 f69 1"/>
                <a:gd name="f219" fmla="*/ f179 f68 1"/>
                <a:gd name="f220" fmla="*/ f180 f69 1"/>
                <a:gd name="f221" fmla="*/ f181 f68 1"/>
                <a:gd name="f222" fmla="*/ f182 f68 1"/>
                <a:gd name="f223" fmla="*/ f183 f68 1"/>
                <a:gd name="f224" fmla="*/ f184 f69 1"/>
                <a:gd name="f225" fmla="*/ f185 f68 1"/>
                <a:gd name="f226" fmla="*/ f186 f69 1"/>
                <a:gd name="f227" fmla="*/ f187 f68 1"/>
                <a:gd name="f228" fmla="*/ f188 f69 1"/>
                <a:gd name="f229" fmla="*/ f189 f69 1"/>
                <a:gd name="f230" fmla="*/ f190 f68 1"/>
                <a:gd name="f231" fmla="*/ f191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96" y="f197"/>
                </a:cxn>
                <a:cxn ang="f115">
                  <a:pos x="f198" y="f199"/>
                </a:cxn>
                <a:cxn ang="f115">
                  <a:pos x="f200" y="f201"/>
                </a:cxn>
                <a:cxn ang="f115">
                  <a:pos x="f202" y="f203"/>
                </a:cxn>
                <a:cxn ang="f115">
                  <a:pos x="f204" y="f205"/>
                </a:cxn>
                <a:cxn ang="f115">
                  <a:pos x="f206" y="f207"/>
                </a:cxn>
                <a:cxn ang="f115">
                  <a:pos x="f208" y="f209"/>
                </a:cxn>
                <a:cxn ang="f115">
                  <a:pos x="f208" y="f210"/>
                </a:cxn>
                <a:cxn ang="f115">
                  <a:pos x="f211" y="f212"/>
                </a:cxn>
                <a:cxn ang="f115">
                  <a:pos x="f204" y="f212"/>
                </a:cxn>
                <a:cxn ang="f115">
                  <a:pos x="f213" y="f214"/>
                </a:cxn>
                <a:cxn ang="f115">
                  <a:pos x="f215" y="f216"/>
                </a:cxn>
                <a:cxn ang="f115">
                  <a:pos x="f217" y="f218"/>
                </a:cxn>
                <a:cxn ang="f115">
                  <a:pos x="f219" y="f220"/>
                </a:cxn>
                <a:cxn ang="f115">
                  <a:pos x="f221" y="f220"/>
                </a:cxn>
                <a:cxn ang="f115">
                  <a:pos x="f222" y="f220"/>
                </a:cxn>
                <a:cxn ang="f115">
                  <a:pos x="f223" y="f224"/>
                </a:cxn>
                <a:cxn ang="f115">
                  <a:pos x="f225" y="f226"/>
                </a:cxn>
                <a:cxn ang="f115">
                  <a:pos x="f227" y="f228"/>
                </a:cxn>
                <a:cxn ang="f115">
                  <a:pos x="f225" y="f229"/>
                </a:cxn>
                <a:cxn ang="f115">
                  <a:pos x="f230" y="f231"/>
                </a:cxn>
                <a:cxn ang="f115">
                  <a:pos x="f196" y="f197"/>
                </a:cxn>
              </a:cxnLst>
              <a:rect l="f192" t="f195" r="f193" b="f194"/>
              <a:pathLst>
                <a:path w="96" h="91">
                  <a:moveTo>
                    <a:pt x="f8" y="f9"/>
                  </a:moveTo>
                  <a:cubicBezTo>
                    <a:pt x="f10" y="f11"/>
                    <a:pt x="f7" y="f12"/>
                    <a:pt x="f13" y="f14"/>
                  </a:cubicBezTo>
                  <a:cubicBezTo>
                    <a:pt x="f6" y="f15"/>
                    <a:pt x="f16" y="f17"/>
                    <a:pt x="f18" y="f19"/>
                  </a:cubicBezTo>
                  <a:cubicBezTo>
                    <a:pt x="f20" y="f21"/>
                    <a:pt x="f22" y="f7"/>
                    <a:pt x="f23" y="f7"/>
                  </a:cubicBezTo>
                  <a:cubicBezTo>
                    <a:pt x="f24" y="f25"/>
                    <a:pt x="f12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9" y="f39"/>
                  </a:cubicBezTo>
                  <a:cubicBezTo>
                    <a:pt x="f5" y="f40"/>
                    <a:pt x="f5" y="f41"/>
                    <a:pt x="f9" y="f24"/>
                  </a:cubicBezTo>
                  <a:cubicBezTo>
                    <a:pt x="f35" y="f42"/>
                    <a:pt x="f43" y="f24"/>
                    <a:pt x="f11" y="f44"/>
                  </a:cubicBezTo>
                  <a:cubicBezTo>
                    <a:pt x="f45" y="f44"/>
                    <a:pt x="f46" y="f44"/>
                    <a:pt x="f27" y="f44"/>
                  </a:cubicBezTo>
                  <a:cubicBezTo>
                    <a:pt x="f47" y="f44"/>
                    <a:pt x="f48" y="f24"/>
                    <a:pt x="f48" y="f49"/>
                  </a:cubicBezTo>
                  <a:cubicBezTo>
                    <a:pt x="f50" y="f42"/>
                    <a:pt x="f51" y="f42"/>
                    <a:pt x="f47" y="f52"/>
                  </a:cubicBezTo>
                  <a:cubicBezTo>
                    <a:pt x="f50" y="f53"/>
                    <a:pt x="f52" y="f42"/>
                    <a:pt x="f49" y="f53"/>
                  </a:cubicBezTo>
                  <a:cubicBezTo>
                    <a:pt x="f49" y="f12"/>
                    <a:pt x="f54" y="f55"/>
                    <a:pt x="f54" y="f48"/>
                  </a:cubicBezTo>
                  <a:cubicBezTo>
                    <a:pt x="f54" y="f48"/>
                    <a:pt x="f54" y="f48"/>
                    <a:pt x="f42" y="f48"/>
                  </a:cubicBezTo>
                  <a:cubicBezTo>
                    <a:pt x="f56" y="f50"/>
                    <a:pt x="f14" y="f50"/>
                    <a:pt x="f57" y="f48"/>
                  </a:cubicBezTo>
                  <a:cubicBezTo>
                    <a:pt x="f58" y="f59"/>
                    <a:pt x="f58" y="f59"/>
                    <a:pt x="f60" y="f46"/>
                  </a:cubicBezTo>
                  <a:cubicBezTo>
                    <a:pt x="f38" y="f46"/>
                    <a:pt x="f15" y="f46"/>
                    <a:pt x="f61" y="f11"/>
                  </a:cubicBezTo>
                  <a:cubicBezTo>
                    <a:pt x="f22" y="f11"/>
                    <a:pt x="f30" y="f62"/>
                    <a:pt x="f30" y="f31"/>
                  </a:cubicBezTo>
                  <a:cubicBezTo>
                    <a:pt x="f63" y="f33"/>
                    <a:pt x="f61" y="f43"/>
                    <a:pt x="f61" y="f33"/>
                  </a:cubicBezTo>
                  <a:cubicBezTo>
                    <a:pt x="f63" y="f64"/>
                    <a:pt x="f65" y="f35"/>
                    <a:pt x="f66" y="f35"/>
                  </a:cubicBezTo>
                  <a:cubicBezTo>
                    <a:pt x="f20" y="f37"/>
                    <a:pt x="f20" y="f5"/>
                    <a:pt x="f8" y="f9"/>
                  </a:cubicBezTo>
                  <a:close/>
                </a:path>
              </a:pathLst>
            </a:custGeom>
            <a:solidFill>
              <a:srgbClr val="FCD7B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BC95B65-53DB-4CB5-82B1-15450308D864}"/>
                </a:ext>
              </a:extLst>
            </p:cNvPr>
            <p:cNvSpPr/>
            <p:nvPr/>
          </p:nvSpPr>
          <p:spPr>
            <a:xfrm>
              <a:off x="12839703" y="4910135"/>
              <a:ext cx="1495428" cy="8096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0"/>
                <a:gd name="f7" fmla="val 65"/>
                <a:gd name="f8" fmla="val 63"/>
                <a:gd name="f9" fmla="val 21"/>
                <a:gd name="f10" fmla="val 76"/>
                <a:gd name="f11" fmla="val 22"/>
                <a:gd name="f12" fmla="val 85"/>
                <a:gd name="f13" fmla="val 15"/>
                <a:gd name="f14" fmla="val 95"/>
                <a:gd name="f15" fmla="val 10"/>
                <a:gd name="f16" fmla="val 100"/>
                <a:gd name="f17" fmla="val 9"/>
                <a:gd name="f18" fmla="val 103"/>
                <a:gd name="f19" fmla="val 3"/>
                <a:gd name="f20" fmla="val 110"/>
                <a:gd name="f21" fmla="val 5"/>
                <a:gd name="f22" fmla="val 109"/>
                <a:gd name="f23" fmla="val 4"/>
                <a:gd name="f24" fmla="val 107"/>
                <a:gd name="f25" fmla="val 106"/>
                <a:gd name="f26" fmla="val 108"/>
                <a:gd name="f27" fmla="val 1"/>
                <a:gd name="f28" fmla="val 113"/>
                <a:gd name="f29" fmla="val 114"/>
                <a:gd name="f30" fmla="val 115"/>
                <a:gd name="f31" fmla="val 7"/>
                <a:gd name="f32" fmla="val 118"/>
                <a:gd name="f33" fmla="val 6"/>
                <a:gd name="f34" fmla="val 8"/>
                <a:gd name="f35" fmla="val 119"/>
                <a:gd name="f36" fmla="val 102"/>
                <a:gd name="f37" fmla="val 91"/>
                <a:gd name="f38" fmla="val 18"/>
                <a:gd name="f39" fmla="val 90"/>
                <a:gd name="f40" fmla="val 30"/>
                <a:gd name="f41" fmla="val 87"/>
                <a:gd name="f42" fmla="val 50"/>
                <a:gd name="f43" fmla="val 73"/>
                <a:gd name="f44" fmla="val 56"/>
                <a:gd name="f45" fmla="val 57"/>
                <a:gd name="f46" fmla="val 60"/>
                <a:gd name="f47" fmla="val 39"/>
                <a:gd name="f48" fmla="val 19"/>
                <a:gd name="f49" fmla="val 64"/>
                <a:gd name="f50" fmla="val 2"/>
                <a:gd name="f51" fmla="val 58"/>
                <a:gd name="f52" fmla="val 40"/>
                <a:gd name="f53" fmla="val 62"/>
                <a:gd name="f54" fmla="val 59"/>
                <a:gd name="f55" fmla="val 61"/>
                <a:gd name="f56" fmla="val 55"/>
                <a:gd name="f57" fmla="val 80"/>
                <a:gd name="f58" fmla="val 49"/>
                <a:gd name="f59" fmla="val 82"/>
                <a:gd name="f60" fmla="val 24"/>
                <a:gd name="f61" fmla="val 81"/>
                <a:gd name="f62" fmla="val 77"/>
                <a:gd name="f63" fmla="val 72"/>
                <a:gd name="f64" fmla="val 66"/>
                <a:gd name="f65" fmla="val 23"/>
                <a:gd name="f66" fmla="+- 0 0 -90"/>
                <a:gd name="f67" fmla="*/ f3 1 120"/>
                <a:gd name="f68" fmla="*/ f4 1 65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120"/>
                <a:gd name="f77" fmla="*/ f73 1 65"/>
                <a:gd name="f78" fmla="*/ 63 f74 1"/>
                <a:gd name="f79" fmla="*/ 21 f73 1"/>
                <a:gd name="f80" fmla="*/ 95 f74 1"/>
                <a:gd name="f81" fmla="*/ 10 f73 1"/>
                <a:gd name="f82" fmla="*/ 110 f74 1"/>
                <a:gd name="f83" fmla="*/ 5 f73 1"/>
                <a:gd name="f84" fmla="*/ 106 f74 1"/>
                <a:gd name="f85" fmla="*/ 3 f73 1"/>
                <a:gd name="f86" fmla="*/ 113 f74 1"/>
                <a:gd name="f87" fmla="*/ 115 f74 1"/>
                <a:gd name="f88" fmla="*/ 4 f73 1"/>
                <a:gd name="f89" fmla="*/ 120 f74 1"/>
                <a:gd name="f90" fmla="*/ 8 f73 1"/>
                <a:gd name="f91" fmla="*/ 118 f74 1"/>
                <a:gd name="f92" fmla="*/ 9 f73 1"/>
                <a:gd name="f93" fmla="*/ 90 f74 1"/>
                <a:gd name="f94" fmla="*/ 30 f73 1"/>
                <a:gd name="f95" fmla="*/ 57 f74 1"/>
                <a:gd name="f96" fmla="*/ 60 f73 1"/>
                <a:gd name="f97" fmla="*/ 0 f74 1"/>
                <a:gd name="f98" fmla="*/ 4 f74 1"/>
                <a:gd name="f99" fmla="*/ 58 f73 1"/>
                <a:gd name="f100" fmla="*/ 59 f74 1"/>
                <a:gd name="f101" fmla="*/ 57 f73 1"/>
                <a:gd name="f102" fmla="*/ 65 f74 1"/>
                <a:gd name="f103" fmla="*/ 55 f73 1"/>
                <a:gd name="f104" fmla="*/ 82 f74 1"/>
                <a:gd name="f105" fmla="*/ 24 f73 1"/>
                <a:gd name="f106" fmla="*/ 77 f74 1"/>
                <a:gd name="f107" fmla="*/ 22 f73 1"/>
                <a:gd name="f108" fmla="*/ 60 f74 1"/>
                <a:gd name="f109" fmla="+- f75 0 f1"/>
                <a:gd name="f110" fmla="*/ f78 1 120"/>
                <a:gd name="f111" fmla="*/ f79 1 65"/>
                <a:gd name="f112" fmla="*/ f80 1 120"/>
                <a:gd name="f113" fmla="*/ f81 1 65"/>
                <a:gd name="f114" fmla="*/ f82 1 120"/>
                <a:gd name="f115" fmla="*/ f83 1 65"/>
                <a:gd name="f116" fmla="*/ f84 1 120"/>
                <a:gd name="f117" fmla="*/ f85 1 65"/>
                <a:gd name="f118" fmla="*/ f86 1 120"/>
                <a:gd name="f119" fmla="*/ f87 1 120"/>
                <a:gd name="f120" fmla="*/ f88 1 65"/>
                <a:gd name="f121" fmla="*/ f89 1 120"/>
                <a:gd name="f122" fmla="*/ f90 1 65"/>
                <a:gd name="f123" fmla="*/ f91 1 120"/>
                <a:gd name="f124" fmla="*/ f92 1 65"/>
                <a:gd name="f125" fmla="*/ f93 1 120"/>
                <a:gd name="f126" fmla="*/ f94 1 65"/>
                <a:gd name="f127" fmla="*/ f95 1 120"/>
                <a:gd name="f128" fmla="*/ f96 1 65"/>
                <a:gd name="f129" fmla="*/ f97 1 120"/>
                <a:gd name="f130" fmla="*/ f98 1 120"/>
                <a:gd name="f131" fmla="*/ f99 1 65"/>
                <a:gd name="f132" fmla="*/ f100 1 120"/>
                <a:gd name="f133" fmla="*/ f101 1 65"/>
                <a:gd name="f134" fmla="*/ f102 1 120"/>
                <a:gd name="f135" fmla="*/ f103 1 65"/>
                <a:gd name="f136" fmla="*/ f104 1 120"/>
                <a:gd name="f137" fmla="*/ f105 1 65"/>
                <a:gd name="f138" fmla="*/ f106 1 120"/>
                <a:gd name="f139" fmla="*/ f107 1 65"/>
                <a:gd name="f140" fmla="*/ f108 1 120"/>
                <a:gd name="f141" fmla="*/ 0 1 f76"/>
                <a:gd name="f142" fmla="*/ f70 1 f76"/>
                <a:gd name="f143" fmla="*/ 0 1 f77"/>
                <a:gd name="f144" fmla="*/ f71 1 f77"/>
                <a:gd name="f145" fmla="*/ f110 1 f76"/>
                <a:gd name="f146" fmla="*/ f111 1 f77"/>
                <a:gd name="f147" fmla="*/ f112 1 f76"/>
                <a:gd name="f148" fmla="*/ f113 1 f77"/>
                <a:gd name="f149" fmla="*/ f114 1 f76"/>
                <a:gd name="f150" fmla="*/ f115 1 f77"/>
                <a:gd name="f151" fmla="*/ f116 1 f76"/>
                <a:gd name="f152" fmla="*/ f117 1 f77"/>
                <a:gd name="f153" fmla="*/ f118 1 f76"/>
                <a:gd name="f154" fmla="*/ f119 1 f76"/>
                <a:gd name="f155" fmla="*/ f120 1 f77"/>
                <a:gd name="f156" fmla="*/ f121 1 f76"/>
                <a:gd name="f157" fmla="*/ f122 1 f77"/>
                <a:gd name="f158" fmla="*/ f123 1 f76"/>
                <a:gd name="f159" fmla="*/ f124 1 f77"/>
                <a:gd name="f160" fmla="*/ f125 1 f76"/>
                <a:gd name="f161" fmla="*/ f126 1 f77"/>
                <a:gd name="f162" fmla="*/ f127 1 f76"/>
                <a:gd name="f163" fmla="*/ f128 1 f77"/>
                <a:gd name="f164" fmla="*/ f129 1 f76"/>
                <a:gd name="f165" fmla="*/ f130 1 f76"/>
                <a:gd name="f166" fmla="*/ f131 1 f77"/>
                <a:gd name="f167" fmla="*/ f132 1 f76"/>
                <a:gd name="f168" fmla="*/ f133 1 f77"/>
                <a:gd name="f169" fmla="*/ f134 1 f76"/>
                <a:gd name="f170" fmla="*/ f135 1 f77"/>
                <a:gd name="f171" fmla="*/ f136 1 f76"/>
                <a:gd name="f172" fmla="*/ f137 1 f77"/>
                <a:gd name="f173" fmla="*/ f138 1 f76"/>
                <a:gd name="f174" fmla="*/ f139 1 f77"/>
                <a:gd name="f175" fmla="*/ f140 1 f76"/>
                <a:gd name="f176" fmla="*/ f141 f67 1"/>
                <a:gd name="f177" fmla="*/ f142 f67 1"/>
                <a:gd name="f178" fmla="*/ f144 f68 1"/>
                <a:gd name="f179" fmla="*/ f143 f68 1"/>
                <a:gd name="f180" fmla="*/ f145 f67 1"/>
                <a:gd name="f181" fmla="*/ f146 f68 1"/>
                <a:gd name="f182" fmla="*/ f147 f67 1"/>
                <a:gd name="f183" fmla="*/ f148 f68 1"/>
                <a:gd name="f184" fmla="*/ f149 f67 1"/>
                <a:gd name="f185" fmla="*/ f150 f68 1"/>
                <a:gd name="f186" fmla="*/ f151 f67 1"/>
                <a:gd name="f187" fmla="*/ f152 f68 1"/>
                <a:gd name="f188" fmla="*/ f153 f67 1"/>
                <a:gd name="f189" fmla="*/ f154 f67 1"/>
                <a:gd name="f190" fmla="*/ f155 f68 1"/>
                <a:gd name="f191" fmla="*/ f156 f67 1"/>
                <a:gd name="f192" fmla="*/ f157 f68 1"/>
                <a:gd name="f193" fmla="*/ f158 f67 1"/>
                <a:gd name="f194" fmla="*/ f159 f68 1"/>
                <a:gd name="f195" fmla="*/ f160 f67 1"/>
                <a:gd name="f196" fmla="*/ f161 f68 1"/>
                <a:gd name="f197" fmla="*/ f162 f67 1"/>
                <a:gd name="f198" fmla="*/ f163 f68 1"/>
                <a:gd name="f199" fmla="*/ f164 f67 1"/>
                <a:gd name="f200" fmla="*/ f165 f67 1"/>
                <a:gd name="f201" fmla="*/ f166 f68 1"/>
                <a:gd name="f202" fmla="*/ f167 f67 1"/>
                <a:gd name="f203" fmla="*/ f168 f68 1"/>
                <a:gd name="f204" fmla="*/ f169 f67 1"/>
                <a:gd name="f205" fmla="*/ f170 f68 1"/>
                <a:gd name="f206" fmla="*/ f171 f67 1"/>
                <a:gd name="f207" fmla="*/ f172 f68 1"/>
                <a:gd name="f208" fmla="*/ f173 f67 1"/>
                <a:gd name="f209" fmla="*/ f174 f68 1"/>
                <a:gd name="f210" fmla="*/ f175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80" y="f181"/>
                </a:cxn>
                <a:cxn ang="f109">
                  <a:pos x="f182" y="f183"/>
                </a:cxn>
                <a:cxn ang="f109">
                  <a:pos x="f184" y="f185"/>
                </a:cxn>
                <a:cxn ang="f109">
                  <a:pos x="f186" y="f187"/>
                </a:cxn>
                <a:cxn ang="f109">
                  <a:pos x="f188" y="f187"/>
                </a:cxn>
                <a:cxn ang="f109">
                  <a:pos x="f189" y="f190"/>
                </a:cxn>
                <a:cxn ang="f109">
                  <a:pos x="f191" y="f192"/>
                </a:cxn>
                <a:cxn ang="f109">
                  <a:pos x="f193" y="f194"/>
                </a:cxn>
                <a:cxn ang="f109">
                  <a:pos x="f195" y="f196"/>
                </a:cxn>
                <a:cxn ang="f109">
                  <a:pos x="f197" y="f198"/>
                </a:cxn>
                <a:cxn ang="f109">
                  <a:pos x="f199" y="f198"/>
                </a:cxn>
                <a:cxn ang="f109">
                  <a:pos x="f200" y="f201"/>
                </a:cxn>
                <a:cxn ang="f109">
                  <a:pos x="f202" y="f203"/>
                </a:cxn>
                <a:cxn ang="f109">
                  <a:pos x="f204" y="f205"/>
                </a:cxn>
                <a:cxn ang="f109">
                  <a:pos x="f206" y="f207"/>
                </a:cxn>
                <a:cxn ang="f109">
                  <a:pos x="f208" y="f209"/>
                </a:cxn>
                <a:cxn ang="f109">
                  <a:pos x="f210" y="f209"/>
                </a:cxn>
                <a:cxn ang="f109">
                  <a:pos x="f180" y="f181"/>
                </a:cxn>
              </a:cxnLst>
              <a:rect l="f176" t="f179" r="f177" b="f178"/>
              <a:pathLst>
                <a:path w="120" h="6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3"/>
                    <a:pt x="f25" y="f19"/>
                  </a:cubicBezTo>
                  <a:cubicBezTo>
                    <a:pt x="f26" y="f5"/>
                    <a:pt x="f20" y="f27"/>
                    <a:pt x="f28" y="f19"/>
                  </a:cubicBezTo>
                  <a:cubicBezTo>
                    <a:pt x="f28" y="f19"/>
                    <a:pt x="f29" y="f23"/>
                    <a:pt x="f30" y="f23"/>
                  </a:cubicBezTo>
                  <a:cubicBezTo>
                    <a:pt x="f30" y="f31"/>
                    <a:pt x="f32" y="f33"/>
                    <a:pt x="f6" y="f34"/>
                  </a:cubicBezTo>
                  <a:cubicBezTo>
                    <a:pt x="f35" y="f17"/>
                    <a:pt x="f32" y="f17"/>
                    <a:pt x="f32" y="f17"/>
                  </a:cubicBez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7"/>
                    <a:pt x="f48" y="f49"/>
                    <a:pt x="f5" y="f46"/>
                  </a:cubicBezTo>
                  <a:cubicBezTo>
                    <a:pt x="f5" y="f45"/>
                    <a:pt x="f50" y="f51"/>
                    <a:pt x="f23" y="f51"/>
                  </a:cubicBezTo>
                  <a:cubicBezTo>
                    <a:pt x="f11" y="f46"/>
                    <a:pt x="f52" y="f53"/>
                    <a:pt x="f54" y="f45"/>
                  </a:cubicBezTo>
                  <a:cubicBezTo>
                    <a:pt x="f55" y="f44"/>
                    <a:pt x="f8" y="f44"/>
                    <a:pt x="f7" y="f56"/>
                  </a:cubicBezTo>
                  <a:cubicBezTo>
                    <a:pt x="f57" y="f58"/>
                    <a:pt x="f12" y="f47"/>
                    <a:pt x="f59" y="f60"/>
                  </a:cubicBezTo>
                  <a:cubicBezTo>
                    <a:pt x="f61" y="f9"/>
                    <a:pt x="f57" y="f9"/>
                    <a:pt x="f62" y="f11"/>
                  </a:cubicBezTo>
                  <a:cubicBezTo>
                    <a:pt x="f63" y="f60"/>
                    <a:pt x="f64" y="f65"/>
                    <a:pt x="f46" y="f11"/>
                  </a:cubicBezTo>
                  <a:cubicBezTo>
                    <a:pt x="f46" y="f48"/>
                    <a:pt x="f53" y="f9"/>
                    <a:pt x="f8" y="f9"/>
                  </a:cubicBezTo>
                  <a:close/>
                </a:path>
              </a:pathLst>
            </a:custGeom>
            <a:solidFill>
              <a:srgbClr val="6E463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D1E5E27-ED7B-E73A-D63E-DF11BFBECB1D}"/>
                </a:ext>
              </a:extLst>
            </p:cNvPr>
            <p:cNvSpPr/>
            <p:nvPr/>
          </p:nvSpPr>
          <p:spPr>
            <a:xfrm>
              <a:off x="14185901" y="4113208"/>
              <a:ext cx="161921" cy="3349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27"/>
                <a:gd name="f8" fmla="val 5"/>
                <a:gd name="f9" fmla="val 3"/>
                <a:gd name="f10" fmla="val 19"/>
                <a:gd name="f11" fmla="val 4"/>
                <a:gd name="f12" fmla="val 10"/>
                <a:gd name="f13" fmla="val 2"/>
                <a:gd name="f14" fmla="val 1"/>
                <a:gd name="f15" fmla="val 8"/>
                <a:gd name="f16" fmla="val 11"/>
                <a:gd name="f17" fmla="val 14"/>
                <a:gd name="f18" fmla="val 12"/>
                <a:gd name="f19" fmla="val 25"/>
                <a:gd name="f20" fmla="+- 0 0 -90"/>
                <a:gd name="f21" fmla="*/ f3 1 13"/>
                <a:gd name="f22" fmla="*/ f4 1 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3"/>
                <a:gd name="f31" fmla="*/ f27 1 27"/>
                <a:gd name="f32" fmla="*/ 5 f28 1"/>
                <a:gd name="f33" fmla="*/ 27 f27 1"/>
                <a:gd name="f34" fmla="*/ 0 f28 1"/>
                <a:gd name="f35" fmla="*/ 2 f27 1"/>
                <a:gd name="f36" fmla="*/ 2 f28 1"/>
                <a:gd name="f37" fmla="*/ 0 f27 1"/>
                <a:gd name="f38" fmla="*/ 11 f28 1"/>
                <a:gd name="f39" fmla="*/ 14 f27 1"/>
                <a:gd name="f40" fmla="+- f29 0 f1"/>
                <a:gd name="f41" fmla="*/ f32 1 13"/>
                <a:gd name="f42" fmla="*/ f33 1 27"/>
                <a:gd name="f43" fmla="*/ f34 1 13"/>
                <a:gd name="f44" fmla="*/ f35 1 27"/>
                <a:gd name="f45" fmla="*/ f36 1 13"/>
                <a:gd name="f46" fmla="*/ f37 1 27"/>
                <a:gd name="f47" fmla="*/ f38 1 13"/>
                <a:gd name="f48" fmla="*/ f39 1 27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13" h="27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5" y="f13"/>
                    <a:pt x="f14" y="f14"/>
                    <a:pt x="f13" y="f5"/>
                  </a:cubicBezTo>
                  <a:cubicBezTo>
                    <a:pt x="f12" y="f14"/>
                    <a:pt x="f12" y="f15"/>
                    <a:pt x="f16" y="f17"/>
                  </a:cubicBezTo>
                  <a:cubicBezTo>
                    <a:pt x="f18" y="f10"/>
                    <a:pt x="f6" y="f19"/>
                    <a:pt x="f8" y="f7"/>
                  </a:cubicBezTo>
                  <a:close/>
                </a:path>
              </a:pathLst>
            </a:custGeom>
            <a:solidFill>
              <a:srgbClr val="F4C29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A55B890-2D9F-DF83-1CB5-CFB6DE07A7CE}"/>
                </a:ext>
              </a:extLst>
            </p:cNvPr>
            <p:cNvSpPr/>
            <p:nvPr/>
          </p:nvSpPr>
          <p:spPr>
            <a:xfrm>
              <a:off x="14160498" y="4772025"/>
              <a:ext cx="200025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4"/>
                <a:gd name="f8" fmla="val 7"/>
                <a:gd name="f9" fmla="val 5"/>
                <a:gd name="f10" fmla="val 3"/>
                <a:gd name="f11" fmla="val 1"/>
                <a:gd name="f12" fmla="val 9"/>
                <a:gd name="f13" fmla="val 6"/>
                <a:gd name="f14" fmla="val 10"/>
                <a:gd name="f15" fmla="val 13"/>
                <a:gd name="f16" fmla="val 12"/>
                <a:gd name="f17" fmla="+- 0 0 -90"/>
                <a:gd name="f18" fmla="*/ f3 1 16"/>
                <a:gd name="f19" fmla="*/ f4 1 1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6"/>
                <a:gd name="f28" fmla="*/ f24 1 14"/>
                <a:gd name="f29" fmla="*/ 7 f25 1"/>
                <a:gd name="f30" fmla="*/ 14 f24 1"/>
                <a:gd name="f31" fmla="*/ 0 f25 1"/>
                <a:gd name="f32" fmla="*/ 6 f25 1"/>
                <a:gd name="f33" fmla="*/ 0 f24 1"/>
                <a:gd name="f34" fmla="*/ 16 f25 1"/>
                <a:gd name="f35" fmla="*/ 10 f24 1"/>
                <a:gd name="f36" fmla="+- f26 0 f1"/>
                <a:gd name="f37" fmla="*/ f29 1 16"/>
                <a:gd name="f38" fmla="*/ f30 1 14"/>
                <a:gd name="f39" fmla="*/ f31 1 16"/>
                <a:gd name="f40" fmla="*/ f32 1 16"/>
                <a:gd name="f41" fmla="*/ f33 1 14"/>
                <a:gd name="f42" fmla="*/ f34 1 16"/>
                <a:gd name="f43" fmla="*/ f35 1 14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7"/>
                <a:gd name="f52" fmla="*/ f41 1 f28"/>
                <a:gd name="f53" fmla="*/ f42 1 f27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8 1"/>
                <a:gd name="f63" fmla="*/ f52 f19 1"/>
                <a:gd name="f64" fmla="*/ f53 f18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0"/>
                </a:cxn>
                <a:cxn ang="f36">
                  <a:pos x="f62" y="f63"/>
                </a:cxn>
                <a:cxn ang="f36">
                  <a:pos x="f64" y="f65"/>
                </a:cxn>
                <a:cxn ang="f36">
                  <a:pos x="f59" y="f60"/>
                </a:cxn>
              </a:cxnLst>
              <a:rect l="f55" t="f58" r="f56" b="f57"/>
              <a:pathLst>
                <a:path w="16" h="14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11" y="f12"/>
                    <a:pt x="f9" y="f13"/>
                    <a:pt x="f13" y="f5"/>
                  </a:cubicBezTo>
                  <a:cubicBezTo>
                    <a:pt x="f14" y="f10"/>
                    <a:pt x="f15" y="f8"/>
                    <a:pt x="f6" y="f14"/>
                  </a:cubicBezTo>
                  <a:cubicBezTo>
                    <a:pt x="f15" y="f15"/>
                    <a:pt x="f14" y="f16"/>
                    <a:pt x="f8" y="f7"/>
                  </a:cubicBezTo>
                  <a:close/>
                </a:path>
              </a:pathLst>
            </a:custGeom>
            <a:solidFill>
              <a:srgbClr val="F5C8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8E485D6-DD27-AAEF-7EA5-74F16DA6EF86}"/>
                </a:ext>
              </a:extLst>
            </p:cNvPr>
            <p:cNvSpPr/>
            <p:nvPr/>
          </p:nvSpPr>
          <p:spPr>
            <a:xfrm>
              <a:off x="14647865" y="6977064"/>
              <a:ext cx="111127" cy="112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2"/>
                <a:gd name="f8" fmla="val 7"/>
                <a:gd name="f9" fmla="val 6"/>
                <a:gd name="f10" fmla="val 1"/>
                <a:gd name="f11" fmla="val 4"/>
                <a:gd name="f12" fmla="val 3"/>
                <a:gd name="f13" fmla="val 5"/>
                <a:gd name="f14" fmla="val 8"/>
                <a:gd name="f15" fmla="+- 0 0 -90"/>
                <a:gd name="f16" fmla="*/ f3 1 9"/>
                <a:gd name="f17" fmla="*/ f4 1 9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9"/>
                <a:gd name="f24" fmla="*/ 2 f21 1"/>
                <a:gd name="f25" fmla="*/ 7 f21 1"/>
                <a:gd name="f26" fmla="*/ 0 f21 1"/>
                <a:gd name="f27" fmla="*/ 3 f21 1"/>
                <a:gd name="f28" fmla="*/ 5 f21 1"/>
                <a:gd name="f29" fmla="*/ 8 f21 1"/>
                <a:gd name="f30" fmla="+- f22 0 f1"/>
                <a:gd name="f31" fmla="*/ f24 1 9"/>
                <a:gd name="f32" fmla="*/ f25 1 9"/>
                <a:gd name="f33" fmla="*/ f26 1 9"/>
                <a:gd name="f34" fmla="*/ f27 1 9"/>
                <a:gd name="f35" fmla="*/ f28 1 9"/>
                <a:gd name="f36" fmla="*/ f29 1 9"/>
                <a:gd name="f37" fmla="*/ 0 1 f23"/>
                <a:gd name="f38" fmla="*/ f19 1 f23"/>
                <a:gd name="f39" fmla="*/ f31 1 f23"/>
                <a:gd name="f40" fmla="*/ f32 1 f23"/>
                <a:gd name="f41" fmla="*/ f33 1 f23"/>
                <a:gd name="f42" fmla="*/ f34 1 f23"/>
                <a:gd name="f43" fmla="*/ f35 1 f23"/>
                <a:gd name="f44" fmla="*/ f36 1 f23"/>
                <a:gd name="f45" fmla="*/ f37 f16 1"/>
                <a:gd name="f46" fmla="*/ f38 f16 1"/>
                <a:gd name="f47" fmla="*/ f38 f17 1"/>
                <a:gd name="f48" fmla="*/ f37 f17 1"/>
                <a:gd name="f49" fmla="*/ f39 f16 1"/>
                <a:gd name="f50" fmla="*/ f40 f17 1"/>
                <a:gd name="f51" fmla="*/ f41 f16 1"/>
                <a:gd name="f52" fmla="*/ f42 f17 1"/>
                <a:gd name="f53" fmla="*/ f40 f16 1"/>
                <a:gd name="f54" fmla="*/ f41 f17 1"/>
                <a:gd name="f55" fmla="*/ f43 f16 1"/>
                <a:gd name="f56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51" y="f52"/>
                </a:cxn>
                <a:cxn ang="f30">
                  <a:pos x="f53" y="f54"/>
                </a:cxn>
                <a:cxn ang="f30">
                  <a:pos x="f55" y="f56"/>
                </a:cxn>
                <a:cxn ang="f30">
                  <a:pos x="f55" y="f56"/>
                </a:cxn>
                <a:cxn ang="f30">
                  <a:pos x="f49" y="f50"/>
                </a:cxn>
              </a:cxnLst>
              <a:rect l="f45" t="f48" r="f46" b="f47"/>
              <a:pathLst>
                <a:path w="9" h="9">
                  <a:moveTo>
                    <a:pt x="f7" y="f8"/>
                  </a:moveTo>
                  <a:cubicBezTo>
                    <a:pt x="f7" y="f9"/>
                    <a:pt x="f10" y="f11"/>
                    <a:pt x="f5" y="f12"/>
                  </a:cubicBezTo>
                  <a:cubicBezTo>
                    <a:pt x="f12" y="f7"/>
                    <a:pt x="f13" y="f10"/>
                    <a:pt x="f8" y="f5"/>
                  </a:cubicBezTo>
                  <a:cubicBezTo>
                    <a:pt x="f6" y="f11"/>
                    <a:pt x="f8" y="f9"/>
                    <a:pt x="f13" y="f14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2" y="f6"/>
                    <a:pt x="f7" y="f6"/>
                    <a:pt x="f7" y="f8"/>
                  </a:cubicBezTo>
                  <a:close/>
                </a:path>
              </a:pathLst>
            </a:custGeom>
            <a:solidFill>
              <a:srgbClr val="50452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3FCD2E1-A33E-DBE8-6307-EA7A1A23C997}"/>
                </a:ext>
              </a:extLst>
            </p:cNvPr>
            <p:cNvSpPr/>
            <p:nvPr/>
          </p:nvSpPr>
          <p:spPr>
            <a:xfrm>
              <a:off x="14435139" y="7624760"/>
              <a:ext cx="1720845" cy="796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"/>
                <a:gd name="f7" fmla="val 64"/>
                <a:gd name="f8" fmla="val 13"/>
                <a:gd name="f9" fmla="val 45"/>
                <a:gd name="f10" fmla="val 23"/>
                <a:gd name="f11" fmla="val 48"/>
                <a:gd name="f12" fmla="val 33"/>
                <a:gd name="f13" fmla="val 47"/>
                <a:gd name="f14" fmla="val 44"/>
                <a:gd name="f15" fmla="val 46"/>
                <a:gd name="f16" fmla="val 72"/>
                <a:gd name="f17" fmla="val 98"/>
                <a:gd name="f18" fmla="val 35"/>
                <a:gd name="f19" fmla="val 124"/>
                <a:gd name="f20" fmla="val 25"/>
                <a:gd name="f21" fmla="val 126"/>
                <a:gd name="f22" fmla="val 24"/>
                <a:gd name="f23" fmla="val 128"/>
                <a:gd name="f24" fmla="val 131"/>
                <a:gd name="f25" fmla="val 31"/>
                <a:gd name="f26" fmla="val 137"/>
                <a:gd name="f27" fmla="val 32"/>
                <a:gd name="f28" fmla="val 129"/>
                <a:gd name="f29" fmla="val 36"/>
                <a:gd name="f30" fmla="val 37"/>
                <a:gd name="f31" fmla="val 39"/>
                <a:gd name="f32" fmla="val 122"/>
                <a:gd name="f33" fmla="val 40"/>
                <a:gd name="f34" fmla="val 109"/>
                <a:gd name="f35" fmla="val 42"/>
                <a:gd name="f36" fmla="val 97"/>
                <a:gd name="f37" fmla="val 85"/>
                <a:gd name="f38" fmla="val 53"/>
                <a:gd name="f39" fmla="val 75"/>
                <a:gd name="f40" fmla="val 54"/>
                <a:gd name="f41" fmla="val 66"/>
                <a:gd name="f42" fmla="val 58"/>
                <a:gd name="f43" fmla="val 57"/>
                <a:gd name="f44" fmla="val 60"/>
                <a:gd name="f45" fmla="val 41"/>
                <a:gd name="f46" fmla="val 63"/>
                <a:gd name="f47" fmla="val 26"/>
                <a:gd name="f48" fmla="val 10"/>
                <a:gd name="f49" fmla="val 6"/>
                <a:gd name="f50" fmla="val 2"/>
                <a:gd name="f51" fmla="val 5"/>
                <a:gd name="f52" fmla="val 7"/>
                <a:gd name="f53" fmla="val 4"/>
                <a:gd name="f54" fmla="val 11"/>
                <a:gd name="f55" fmla="val 15"/>
                <a:gd name="f56" fmla="val 30"/>
                <a:gd name="f57" fmla="+- 0 0 -90"/>
                <a:gd name="f58" fmla="*/ f3 1 138"/>
                <a:gd name="f59" fmla="*/ f4 1 64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38"/>
                <a:gd name="f68" fmla="*/ f64 1 64"/>
                <a:gd name="f69" fmla="*/ 13 f65 1"/>
                <a:gd name="f70" fmla="*/ 45 f64 1"/>
                <a:gd name="f71" fmla="*/ 44 f65 1"/>
                <a:gd name="f72" fmla="*/ 46 f64 1"/>
                <a:gd name="f73" fmla="*/ 124 f65 1"/>
                <a:gd name="f74" fmla="*/ 25 f64 1"/>
                <a:gd name="f75" fmla="*/ 131 f65 1"/>
                <a:gd name="f76" fmla="*/ 23 f64 1"/>
                <a:gd name="f77" fmla="*/ 129 f65 1"/>
                <a:gd name="f78" fmla="*/ 36 f64 1"/>
                <a:gd name="f79" fmla="*/ 122 f65 1"/>
                <a:gd name="f80" fmla="*/ 40 f64 1"/>
                <a:gd name="f81" fmla="*/ 85 f65 1"/>
                <a:gd name="f82" fmla="*/ 53 f64 1"/>
                <a:gd name="f83" fmla="*/ 57 f65 1"/>
                <a:gd name="f84" fmla="*/ 60 f64 1"/>
                <a:gd name="f85" fmla="*/ 10 f65 1"/>
                <a:gd name="f86" fmla="*/ 64 f64 1"/>
                <a:gd name="f87" fmla="*/ 2 f65 1"/>
                <a:gd name="f88" fmla="*/ 58 f64 1"/>
                <a:gd name="f89" fmla="*/ 5 f65 1"/>
                <a:gd name="f90" fmla="*/ 7 f64 1"/>
                <a:gd name="f91" fmla="*/ 11 f65 1"/>
                <a:gd name="f92" fmla="*/ 0 f64 1"/>
                <a:gd name="f93" fmla="+- f66 0 f1"/>
                <a:gd name="f94" fmla="*/ f69 1 138"/>
                <a:gd name="f95" fmla="*/ f70 1 64"/>
                <a:gd name="f96" fmla="*/ f71 1 138"/>
                <a:gd name="f97" fmla="*/ f72 1 64"/>
                <a:gd name="f98" fmla="*/ f73 1 138"/>
                <a:gd name="f99" fmla="*/ f74 1 64"/>
                <a:gd name="f100" fmla="*/ f75 1 138"/>
                <a:gd name="f101" fmla="*/ f76 1 64"/>
                <a:gd name="f102" fmla="*/ f77 1 138"/>
                <a:gd name="f103" fmla="*/ f78 1 64"/>
                <a:gd name="f104" fmla="*/ f79 1 138"/>
                <a:gd name="f105" fmla="*/ f80 1 64"/>
                <a:gd name="f106" fmla="*/ f81 1 138"/>
                <a:gd name="f107" fmla="*/ f82 1 64"/>
                <a:gd name="f108" fmla="*/ f83 1 138"/>
                <a:gd name="f109" fmla="*/ f84 1 64"/>
                <a:gd name="f110" fmla="*/ f85 1 138"/>
                <a:gd name="f111" fmla="*/ f86 1 64"/>
                <a:gd name="f112" fmla="*/ f87 1 138"/>
                <a:gd name="f113" fmla="*/ f88 1 64"/>
                <a:gd name="f114" fmla="*/ f89 1 138"/>
                <a:gd name="f115" fmla="*/ f90 1 64"/>
                <a:gd name="f116" fmla="*/ f91 1 138"/>
                <a:gd name="f117" fmla="*/ f92 1 64"/>
                <a:gd name="f118" fmla="*/ 0 1 f67"/>
                <a:gd name="f119" fmla="*/ f61 1 f67"/>
                <a:gd name="f120" fmla="*/ 0 1 f68"/>
                <a:gd name="f121" fmla="*/ f62 1 f68"/>
                <a:gd name="f122" fmla="*/ f94 1 f67"/>
                <a:gd name="f123" fmla="*/ f95 1 f68"/>
                <a:gd name="f124" fmla="*/ f96 1 f67"/>
                <a:gd name="f125" fmla="*/ f97 1 f68"/>
                <a:gd name="f126" fmla="*/ f98 1 f67"/>
                <a:gd name="f127" fmla="*/ f99 1 f68"/>
                <a:gd name="f128" fmla="*/ f100 1 f67"/>
                <a:gd name="f129" fmla="*/ f101 1 f68"/>
                <a:gd name="f130" fmla="*/ f102 1 f67"/>
                <a:gd name="f131" fmla="*/ f103 1 f68"/>
                <a:gd name="f132" fmla="*/ f104 1 f67"/>
                <a:gd name="f133" fmla="*/ f105 1 f68"/>
                <a:gd name="f134" fmla="*/ f106 1 f67"/>
                <a:gd name="f135" fmla="*/ f107 1 f68"/>
                <a:gd name="f136" fmla="*/ f108 1 f67"/>
                <a:gd name="f137" fmla="*/ f109 1 f68"/>
                <a:gd name="f138" fmla="*/ f110 1 f67"/>
                <a:gd name="f139" fmla="*/ f111 1 f68"/>
                <a:gd name="f140" fmla="*/ f112 1 f67"/>
                <a:gd name="f141" fmla="*/ f113 1 f68"/>
                <a:gd name="f142" fmla="*/ f114 1 f67"/>
                <a:gd name="f143" fmla="*/ f115 1 f68"/>
                <a:gd name="f144" fmla="*/ f116 1 f67"/>
                <a:gd name="f145" fmla="*/ f117 1 f68"/>
                <a:gd name="f146" fmla="*/ f118 f58 1"/>
                <a:gd name="f147" fmla="*/ f119 f58 1"/>
                <a:gd name="f148" fmla="*/ f121 f59 1"/>
                <a:gd name="f149" fmla="*/ f120 f59 1"/>
                <a:gd name="f150" fmla="*/ f122 f58 1"/>
                <a:gd name="f151" fmla="*/ f123 f59 1"/>
                <a:gd name="f152" fmla="*/ f124 f58 1"/>
                <a:gd name="f153" fmla="*/ f125 f59 1"/>
                <a:gd name="f154" fmla="*/ f126 f58 1"/>
                <a:gd name="f155" fmla="*/ f127 f59 1"/>
                <a:gd name="f156" fmla="*/ f128 f58 1"/>
                <a:gd name="f157" fmla="*/ f129 f59 1"/>
                <a:gd name="f158" fmla="*/ f130 f58 1"/>
                <a:gd name="f159" fmla="*/ f131 f59 1"/>
                <a:gd name="f160" fmla="*/ f132 f58 1"/>
                <a:gd name="f161" fmla="*/ f133 f59 1"/>
                <a:gd name="f162" fmla="*/ f134 f58 1"/>
                <a:gd name="f163" fmla="*/ f135 f59 1"/>
                <a:gd name="f164" fmla="*/ f136 f58 1"/>
                <a:gd name="f165" fmla="*/ f137 f59 1"/>
                <a:gd name="f166" fmla="*/ f138 f58 1"/>
                <a:gd name="f167" fmla="*/ f139 f59 1"/>
                <a:gd name="f168" fmla="*/ f140 f58 1"/>
                <a:gd name="f169" fmla="*/ f141 f59 1"/>
                <a:gd name="f170" fmla="*/ f142 f58 1"/>
                <a:gd name="f171" fmla="*/ f143 f59 1"/>
                <a:gd name="f172" fmla="*/ f144 f58 1"/>
                <a:gd name="f173" fmla="*/ f145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50" y="f151"/>
                </a:cxn>
                <a:cxn ang="f93">
                  <a:pos x="f152" y="f153"/>
                </a:cxn>
                <a:cxn ang="f93">
                  <a:pos x="f154" y="f155"/>
                </a:cxn>
                <a:cxn ang="f93">
                  <a:pos x="f156" y="f157"/>
                </a:cxn>
                <a:cxn ang="f93">
                  <a:pos x="f156" y="f157"/>
                </a:cxn>
                <a:cxn ang="f93">
                  <a:pos x="f158" y="f159"/>
                </a:cxn>
                <a:cxn ang="f93">
                  <a:pos x="f160" y="f161"/>
                </a:cxn>
                <a:cxn ang="f93">
                  <a:pos x="f162" y="f163"/>
                </a:cxn>
                <a:cxn ang="f93">
                  <a:pos x="f164" y="f165"/>
                </a:cxn>
                <a:cxn ang="f93">
                  <a:pos x="f166" y="f167"/>
                </a:cxn>
                <a:cxn ang="f93">
                  <a:pos x="f168" y="f169"/>
                </a:cxn>
                <a:cxn ang="f93">
                  <a:pos x="f170" y="f171"/>
                </a:cxn>
                <a:cxn ang="f93">
                  <a:pos x="f172" y="f173"/>
                </a:cxn>
                <a:cxn ang="f93">
                  <a:pos x="f150" y="f151"/>
                </a:cxn>
              </a:cxnLst>
              <a:rect l="f146" t="f149" r="f147" b="f148"/>
              <a:pathLst>
                <a:path w="138" h="6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9"/>
                    <a:pt x="f17" y="f18"/>
                    <a:pt x="f19" y="f20"/>
                  </a:cubicBezTo>
                  <a:cubicBezTo>
                    <a:pt x="f21" y="f22"/>
                    <a:pt x="f23" y="f10"/>
                    <a:pt x="f24" y="f10"/>
                  </a:cubicBezTo>
                  <a:cubicBezTo>
                    <a:pt x="f24" y="f10"/>
                    <a:pt x="f24" y="f10"/>
                    <a:pt x="f24" y="f10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21" y="f30"/>
                    <a:pt x="f19" y="f31"/>
                    <a:pt x="f32" y="f33"/>
                  </a:cubicBezTo>
                  <a:cubicBezTo>
                    <a:pt x="f34" y="f35"/>
                    <a:pt x="f36" y="f11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7"/>
                    <a:pt x="f48" y="f7"/>
                  </a:cubicBezTo>
                  <a:cubicBezTo>
                    <a:pt x="f49" y="f7"/>
                    <a:pt x="f50" y="f46"/>
                    <a:pt x="f50" y="f42"/>
                  </a:cubicBezTo>
                  <a:cubicBezTo>
                    <a:pt x="f50" y="f45"/>
                    <a:pt x="f5" y="f22"/>
                    <a:pt x="f51" y="f52"/>
                  </a:cubicBezTo>
                  <a:cubicBezTo>
                    <a:pt x="f49" y="f53"/>
                    <a:pt x="f49" y="f5"/>
                    <a:pt x="f54" y="f5"/>
                  </a:cubicBezTo>
                  <a:cubicBezTo>
                    <a:pt x="f8" y="f55"/>
                    <a:pt x="f54" y="f56"/>
                    <a:pt x="f8" y="f9"/>
                  </a:cubicBezTo>
                  <a:close/>
                </a:path>
              </a:pathLst>
            </a:custGeom>
            <a:solidFill>
              <a:srgbClr val="29A5D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99DFE82-61B9-F75D-71AA-67498B0366B1}"/>
                </a:ext>
              </a:extLst>
            </p:cNvPr>
            <p:cNvSpPr/>
            <p:nvPr/>
          </p:nvSpPr>
          <p:spPr>
            <a:xfrm>
              <a:off x="14409736" y="7064370"/>
              <a:ext cx="1122361" cy="1395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112"/>
                <a:gd name="f8" fmla="val 9"/>
                <a:gd name="f9" fmla="val 53"/>
                <a:gd name="f10" fmla="val 4"/>
                <a:gd name="f11" fmla="val 69"/>
                <a:gd name="f12" fmla="val 6"/>
                <a:gd name="f13" fmla="val 85"/>
                <a:gd name="f14" fmla="val 5"/>
                <a:gd name="f15" fmla="val 101"/>
                <a:gd name="f16" fmla="val 106"/>
                <a:gd name="f17" fmla="val 8"/>
                <a:gd name="f18" fmla="val 107"/>
                <a:gd name="f19" fmla="val 12"/>
                <a:gd name="f20" fmla="val 35"/>
                <a:gd name="f21" fmla="val 58"/>
                <a:gd name="f22" fmla="val 105"/>
                <a:gd name="f23" fmla="val 79"/>
                <a:gd name="f24" fmla="val 98"/>
                <a:gd name="f25" fmla="val 82"/>
                <a:gd name="f26" fmla="val 97"/>
                <a:gd name="f27" fmla="val 96"/>
                <a:gd name="f28" fmla="val 88"/>
                <a:gd name="f29" fmla="val 95"/>
                <a:gd name="f30" fmla="val 64"/>
                <a:gd name="f31" fmla="val 108"/>
                <a:gd name="f32" fmla="val 37"/>
                <a:gd name="f33" fmla="val 111"/>
                <a:gd name="f34" fmla="val 2"/>
                <a:gd name="f35" fmla="val 109"/>
                <a:gd name="f36" fmla="val 103"/>
                <a:gd name="f37" fmla="val 71"/>
                <a:gd name="f38" fmla="val 40"/>
                <a:gd name="f39" fmla="val 17"/>
                <a:gd name="f40" fmla="val 18"/>
                <a:gd name="f41" fmla="val 19"/>
                <a:gd name="f42" fmla="val 3"/>
                <a:gd name="f43" fmla="val 20"/>
                <a:gd name="f44" fmla="val 21"/>
                <a:gd name="f45" fmla="val 22"/>
                <a:gd name="f46" fmla="val 1"/>
                <a:gd name="f47" fmla="val 23"/>
                <a:gd name="f48" fmla="val 24"/>
                <a:gd name="f49" fmla="val 25"/>
                <a:gd name="f50" fmla="val 7"/>
                <a:gd name="f51" fmla="val 11"/>
                <a:gd name="f52" fmla="val 15"/>
                <a:gd name="f53" fmla="val 31"/>
                <a:gd name="f54" fmla="val 42"/>
                <a:gd name="f55" fmla="+- 0 0 -90"/>
                <a:gd name="f56" fmla="*/ f3 1 90"/>
                <a:gd name="f57" fmla="*/ f4 1 112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90"/>
                <a:gd name="f66" fmla="*/ f62 1 112"/>
                <a:gd name="f67" fmla="*/ 9 f63 1"/>
                <a:gd name="f68" fmla="*/ 53 f62 1"/>
                <a:gd name="f69" fmla="*/ 5 f63 1"/>
                <a:gd name="f70" fmla="*/ 101 f62 1"/>
                <a:gd name="f71" fmla="*/ 12 f63 1"/>
                <a:gd name="f72" fmla="*/ 107 f62 1"/>
                <a:gd name="f73" fmla="*/ 79 f63 1"/>
                <a:gd name="f74" fmla="*/ 98 f62 1"/>
                <a:gd name="f75" fmla="*/ 88 f63 1"/>
                <a:gd name="f76" fmla="*/ 96 f62 1"/>
                <a:gd name="f77" fmla="*/ 90 f63 1"/>
                <a:gd name="f78" fmla="*/ 111 f62 1"/>
                <a:gd name="f79" fmla="*/ 2 f63 1"/>
                <a:gd name="f80" fmla="*/ 103 f62 1"/>
                <a:gd name="f81" fmla="*/ 17 f63 1"/>
                <a:gd name="f82" fmla="*/ 9 f62 1"/>
                <a:gd name="f83" fmla="*/ 19 f63 1"/>
                <a:gd name="f84" fmla="*/ 0 f62 1"/>
                <a:gd name="f85" fmla="*/ 21 f63 1"/>
                <a:gd name="f86" fmla="*/ 24 f63 1"/>
                <a:gd name="f87" fmla="*/ 1 f62 1"/>
                <a:gd name="f88" fmla="*/ 23 f63 1"/>
                <a:gd name="f89" fmla="*/ 18 f63 1"/>
                <a:gd name="f90" fmla="*/ 20 f62 1"/>
                <a:gd name="f91" fmla="+- f64 0 f1"/>
                <a:gd name="f92" fmla="*/ f67 1 90"/>
                <a:gd name="f93" fmla="*/ f68 1 112"/>
                <a:gd name="f94" fmla="*/ f69 1 90"/>
                <a:gd name="f95" fmla="*/ f70 1 112"/>
                <a:gd name="f96" fmla="*/ f71 1 90"/>
                <a:gd name="f97" fmla="*/ f72 1 112"/>
                <a:gd name="f98" fmla="*/ f73 1 90"/>
                <a:gd name="f99" fmla="*/ f74 1 112"/>
                <a:gd name="f100" fmla="*/ f75 1 90"/>
                <a:gd name="f101" fmla="*/ f76 1 112"/>
                <a:gd name="f102" fmla="*/ f77 1 90"/>
                <a:gd name="f103" fmla="*/ f78 1 112"/>
                <a:gd name="f104" fmla="*/ f79 1 90"/>
                <a:gd name="f105" fmla="*/ f80 1 112"/>
                <a:gd name="f106" fmla="*/ f81 1 90"/>
                <a:gd name="f107" fmla="*/ f82 1 112"/>
                <a:gd name="f108" fmla="*/ f83 1 90"/>
                <a:gd name="f109" fmla="*/ f84 1 112"/>
                <a:gd name="f110" fmla="*/ f85 1 90"/>
                <a:gd name="f111" fmla="*/ f86 1 90"/>
                <a:gd name="f112" fmla="*/ f87 1 112"/>
                <a:gd name="f113" fmla="*/ f88 1 90"/>
                <a:gd name="f114" fmla="*/ f89 1 90"/>
                <a:gd name="f115" fmla="*/ f90 1 112"/>
                <a:gd name="f116" fmla="*/ 0 1 f65"/>
                <a:gd name="f117" fmla="*/ f59 1 f65"/>
                <a:gd name="f118" fmla="*/ 0 1 f66"/>
                <a:gd name="f119" fmla="*/ f60 1 f66"/>
                <a:gd name="f120" fmla="*/ f92 1 f65"/>
                <a:gd name="f121" fmla="*/ f93 1 f66"/>
                <a:gd name="f122" fmla="*/ f94 1 f65"/>
                <a:gd name="f123" fmla="*/ f95 1 f66"/>
                <a:gd name="f124" fmla="*/ f96 1 f65"/>
                <a:gd name="f125" fmla="*/ f97 1 f66"/>
                <a:gd name="f126" fmla="*/ f98 1 f65"/>
                <a:gd name="f127" fmla="*/ f99 1 f66"/>
                <a:gd name="f128" fmla="*/ f100 1 f65"/>
                <a:gd name="f129" fmla="*/ f101 1 f66"/>
                <a:gd name="f130" fmla="*/ f102 1 f65"/>
                <a:gd name="f131" fmla="*/ f103 1 f66"/>
                <a:gd name="f132" fmla="*/ f104 1 f65"/>
                <a:gd name="f133" fmla="*/ f105 1 f66"/>
                <a:gd name="f134" fmla="*/ f106 1 f65"/>
                <a:gd name="f135" fmla="*/ f107 1 f66"/>
                <a:gd name="f136" fmla="*/ f108 1 f65"/>
                <a:gd name="f137" fmla="*/ f109 1 f66"/>
                <a:gd name="f138" fmla="*/ f110 1 f65"/>
                <a:gd name="f139" fmla="*/ f111 1 f65"/>
                <a:gd name="f140" fmla="*/ f112 1 f66"/>
                <a:gd name="f141" fmla="*/ f113 1 f65"/>
                <a:gd name="f142" fmla="*/ f114 1 f65"/>
                <a:gd name="f143" fmla="*/ f115 1 f66"/>
                <a:gd name="f144" fmla="*/ f116 f56 1"/>
                <a:gd name="f145" fmla="*/ f117 f56 1"/>
                <a:gd name="f146" fmla="*/ f119 f57 1"/>
                <a:gd name="f147" fmla="*/ f118 f57 1"/>
                <a:gd name="f148" fmla="*/ f120 f56 1"/>
                <a:gd name="f149" fmla="*/ f121 f57 1"/>
                <a:gd name="f150" fmla="*/ f122 f56 1"/>
                <a:gd name="f151" fmla="*/ f123 f57 1"/>
                <a:gd name="f152" fmla="*/ f124 f56 1"/>
                <a:gd name="f153" fmla="*/ f125 f57 1"/>
                <a:gd name="f154" fmla="*/ f126 f56 1"/>
                <a:gd name="f155" fmla="*/ f127 f57 1"/>
                <a:gd name="f156" fmla="*/ f128 f56 1"/>
                <a:gd name="f157" fmla="*/ f129 f57 1"/>
                <a:gd name="f158" fmla="*/ f130 f56 1"/>
                <a:gd name="f159" fmla="*/ f131 f57 1"/>
                <a:gd name="f160" fmla="*/ f132 f56 1"/>
                <a:gd name="f161" fmla="*/ f133 f57 1"/>
                <a:gd name="f162" fmla="*/ f134 f56 1"/>
                <a:gd name="f163" fmla="*/ f135 f57 1"/>
                <a:gd name="f164" fmla="*/ f136 f56 1"/>
                <a:gd name="f165" fmla="*/ f137 f57 1"/>
                <a:gd name="f166" fmla="*/ f138 f56 1"/>
                <a:gd name="f167" fmla="*/ f139 f56 1"/>
                <a:gd name="f168" fmla="*/ f140 f57 1"/>
                <a:gd name="f169" fmla="*/ f141 f56 1"/>
                <a:gd name="f170" fmla="*/ f142 f56 1"/>
                <a:gd name="f171" fmla="*/ f143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56" y="f157"/>
                </a:cxn>
                <a:cxn ang="f91">
                  <a:pos x="f158" y="f155"/>
                </a:cxn>
                <a:cxn ang="f91">
                  <a:pos x="f148" y="f159"/>
                </a:cxn>
                <a:cxn ang="f91">
                  <a:pos x="f160" y="f161"/>
                </a:cxn>
                <a:cxn ang="f91">
                  <a:pos x="f162" y="f163"/>
                </a:cxn>
                <a:cxn ang="f91">
                  <a:pos x="f164" y="f165"/>
                </a:cxn>
                <a:cxn ang="f91">
                  <a:pos x="f166" y="f165"/>
                </a:cxn>
                <a:cxn ang="f91">
                  <a:pos x="f167" y="f168"/>
                </a:cxn>
                <a:cxn ang="f91">
                  <a:pos x="f169" y="f163"/>
                </a:cxn>
                <a:cxn ang="f91">
                  <a:pos x="f170" y="f171"/>
                </a:cxn>
                <a:cxn ang="f91">
                  <a:pos x="f148" y="f149"/>
                </a:cxn>
              </a:cxnLst>
              <a:rect l="f144" t="f147" r="f145" b="f146"/>
              <a:pathLst>
                <a:path w="90" h="11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13" y="f27"/>
                    <a:pt x="f28" y="f27"/>
                  </a:cubicBezTo>
                  <a:cubicBezTo>
                    <a:pt x="f6" y="f29"/>
                    <a:pt x="f6" y="f27"/>
                    <a:pt x="f6" y="f24"/>
                  </a:cubicBezTo>
                  <a:cubicBezTo>
                    <a:pt x="f30" y="f31"/>
                    <a:pt x="f32" y="f7"/>
                    <a:pt x="f8" y="f33"/>
                  </a:cubicBezTo>
                  <a:cubicBezTo>
                    <a:pt x="f10" y="f33"/>
                    <a:pt x="f34" y="f35"/>
                    <a:pt x="f34" y="f36"/>
                  </a:cubicBezTo>
                  <a:cubicBezTo>
                    <a:pt x="f5" y="f37"/>
                    <a:pt x="f14" y="f38"/>
                    <a:pt x="f39" y="f8"/>
                  </a:cubicBezTo>
                  <a:cubicBezTo>
                    <a:pt x="f40" y="f12"/>
                    <a:pt x="f41" y="f42"/>
                    <a:pt x="f41" y="f5"/>
                  </a:cubicBezTo>
                  <a:cubicBezTo>
                    <a:pt x="f43" y="f5"/>
                    <a:pt x="f43" y="f5"/>
                    <a:pt x="f44" y="f5"/>
                  </a:cubicBezTo>
                  <a:cubicBezTo>
                    <a:pt x="f45" y="f46"/>
                    <a:pt x="f47" y="f46"/>
                    <a:pt x="f48" y="f46"/>
                  </a:cubicBezTo>
                  <a:cubicBezTo>
                    <a:pt x="f48" y="f10"/>
                    <a:pt x="f49" y="f50"/>
                    <a:pt x="f47" y="f8"/>
                  </a:cubicBezTo>
                  <a:cubicBezTo>
                    <a:pt x="f40" y="f51"/>
                    <a:pt x="f43" y="f39"/>
                    <a:pt x="f40" y="f43"/>
                  </a:cubicBezTo>
                  <a:cubicBezTo>
                    <a:pt x="f52" y="f53"/>
                    <a:pt x="f51" y="f54"/>
                    <a:pt x="f8" y="f9"/>
                  </a:cubicBezTo>
                  <a:close/>
                </a:path>
              </a:pathLst>
            </a:custGeom>
            <a:solidFill>
              <a:srgbClr val="1D5E6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B053036-9D19-B73F-56F6-4C6B6A1C32E0}"/>
                </a:ext>
              </a:extLst>
            </p:cNvPr>
            <p:cNvSpPr/>
            <p:nvPr/>
          </p:nvSpPr>
          <p:spPr>
            <a:xfrm>
              <a:off x="14522445" y="7151686"/>
              <a:ext cx="174622" cy="10334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83"/>
                <a:gd name="f8" fmla="val 46"/>
                <a:gd name="f9" fmla="val 30"/>
                <a:gd name="f10" fmla="val 6"/>
                <a:gd name="f11" fmla="val 15"/>
                <a:gd name="f12" fmla="val 12"/>
                <a:gd name="f13" fmla="val 1"/>
                <a:gd name="f14" fmla="val 13"/>
                <a:gd name="f15" fmla="val 2"/>
                <a:gd name="f16" fmla="val 28"/>
                <a:gd name="f17" fmla="val 4"/>
                <a:gd name="f18" fmla="val 56"/>
                <a:gd name="f19" fmla="val 79"/>
                <a:gd name="f20" fmla="val 75"/>
                <a:gd name="f21" fmla="val 71"/>
                <a:gd name="f22" fmla="val 60"/>
                <a:gd name="f23" fmla="val 50"/>
                <a:gd name="f24" fmla="val 39"/>
                <a:gd name="f25" fmla="val 40"/>
                <a:gd name="f26" fmla="val 44"/>
                <a:gd name="f27" fmla="+- 0 0 -90"/>
                <a:gd name="f28" fmla="*/ f3 1 14"/>
                <a:gd name="f29" fmla="*/ f4 1 83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4"/>
                <a:gd name="f38" fmla="*/ f34 1 83"/>
                <a:gd name="f39" fmla="*/ 0 f35 1"/>
                <a:gd name="f40" fmla="*/ 46 f34 1"/>
                <a:gd name="f41" fmla="*/ 12 f35 1"/>
                <a:gd name="f42" fmla="*/ 1 f34 1"/>
                <a:gd name="f43" fmla="*/ 13 f35 1"/>
                <a:gd name="f44" fmla="*/ 0 f34 1"/>
                <a:gd name="f45" fmla="*/ 14 f35 1"/>
                <a:gd name="f46" fmla="*/ 2 f34 1"/>
                <a:gd name="f47" fmla="*/ 6 f35 1"/>
                <a:gd name="f48" fmla="*/ 83 f34 1"/>
                <a:gd name="f49" fmla="*/ 4 f35 1"/>
                <a:gd name="f50" fmla="*/ 71 f34 1"/>
                <a:gd name="f51" fmla="*/ 39 f34 1"/>
                <a:gd name="f52" fmla="+- f36 0 f1"/>
                <a:gd name="f53" fmla="*/ f39 1 14"/>
                <a:gd name="f54" fmla="*/ f40 1 83"/>
                <a:gd name="f55" fmla="*/ f41 1 14"/>
                <a:gd name="f56" fmla="*/ f42 1 83"/>
                <a:gd name="f57" fmla="*/ f43 1 14"/>
                <a:gd name="f58" fmla="*/ f44 1 83"/>
                <a:gd name="f59" fmla="*/ f45 1 14"/>
                <a:gd name="f60" fmla="*/ f46 1 83"/>
                <a:gd name="f61" fmla="*/ f47 1 14"/>
                <a:gd name="f62" fmla="*/ f48 1 83"/>
                <a:gd name="f63" fmla="*/ f49 1 14"/>
                <a:gd name="f64" fmla="*/ f50 1 83"/>
                <a:gd name="f65" fmla="*/ f51 1 83"/>
                <a:gd name="f66" fmla="*/ 0 1 f37"/>
                <a:gd name="f67" fmla="*/ f31 1 f37"/>
                <a:gd name="f68" fmla="*/ 0 1 f38"/>
                <a:gd name="f69" fmla="*/ f32 1 f38"/>
                <a:gd name="f70" fmla="*/ f53 1 f37"/>
                <a:gd name="f71" fmla="*/ f54 1 f38"/>
                <a:gd name="f72" fmla="*/ f55 1 f37"/>
                <a:gd name="f73" fmla="*/ f56 1 f38"/>
                <a:gd name="f74" fmla="*/ f57 1 f37"/>
                <a:gd name="f75" fmla="*/ f58 1 f38"/>
                <a:gd name="f76" fmla="*/ f59 1 f37"/>
                <a:gd name="f77" fmla="*/ f60 1 f38"/>
                <a:gd name="f78" fmla="*/ f61 1 f37"/>
                <a:gd name="f79" fmla="*/ f62 1 f38"/>
                <a:gd name="f80" fmla="*/ f63 1 f37"/>
                <a:gd name="f81" fmla="*/ f64 1 f38"/>
                <a:gd name="f82" fmla="*/ f65 1 f38"/>
                <a:gd name="f83" fmla="*/ f66 f28 1"/>
                <a:gd name="f84" fmla="*/ f67 f28 1"/>
                <a:gd name="f85" fmla="*/ f69 f29 1"/>
                <a:gd name="f86" fmla="*/ f68 f29 1"/>
                <a:gd name="f87" fmla="*/ f70 f28 1"/>
                <a:gd name="f88" fmla="*/ f71 f29 1"/>
                <a:gd name="f89" fmla="*/ f72 f28 1"/>
                <a:gd name="f90" fmla="*/ f73 f29 1"/>
                <a:gd name="f91" fmla="*/ f74 f28 1"/>
                <a:gd name="f92" fmla="*/ f75 f29 1"/>
                <a:gd name="f93" fmla="*/ f76 f28 1"/>
                <a:gd name="f94" fmla="*/ f77 f29 1"/>
                <a:gd name="f95" fmla="*/ f78 f28 1"/>
                <a:gd name="f96" fmla="*/ f79 f29 1"/>
                <a:gd name="f97" fmla="*/ f80 f28 1"/>
                <a:gd name="f98" fmla="*/ f81 f29 1"/>
                <a:gd name="f99" fmla="*/ f82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91" y="f92"/>
                </a:cxn>
                <a:cxn ang="f52">
                  <a:pos x="f93" y="f94"/>
                </a:cxn>
                <a:cxn ang="f52">
                  <a:pos x="f95" y="f96"/>
                </a:cxn>
                <a:cxn ang="f52">
                  <a:pos x="f97" y="f98"/>
                </a:cxn>
                <a:cxn ang="f52">
                  <a:pos x="f97" y="f99"/>
                </a:cxn>
                <a:cxn ang="f52">
                  <a:pos x="f87" y="f88"/>
                </a:cxn>
              </a:cxnLst>
              <a:rect l="f83" t="f86" r="f84" b="f85"/>
              <a:pathLst>
                <a:path w="14" h="83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2" y="f5"/>
                    <a:pt x="f12" y="f5"/>
                    <a:pt x="f14" y="f5"/>
                  </a:cubicBezTo>
                  <a:cubicBezTo>
                    <a:pt x="f14" y="f13"/>
                    <a:pt x="f14" y="f13"/>
                    <a:pt x="f6" y="f15"/>
                  </a:cubicBezTo>
                  <a:cubicBezTo>
                    <a:pt x="f10" y="f16"/>
                    <a:pt x="f17" y="f18"/>
                    <a:pt x="f10" y="f7"/>
                  </a:cubicBezTo>
                  <a:cubicBezTo>
                    <a:pt x="f15" y="f19"/>
                    <a:pt x="f17" y="f20"/>
                    <a:pt x="f17" y="f21"/>
                  </a:cubicBezTo>
                  <a:cubicBezTo>
                    <a:pt x="f17" y="f22"/>
                    <a:pt x="f17" y="f23"/>
                    <a:pt x="f17" y="f24"/>
                  </a:cubicBezTo>
                  <a:cubicBezTo>
                    <a:pt x="f5" y="f25"/>
                    <a:pt x="f15" y="f26"/>
                    <a:pt x="f5" y="f8"/>
                  </a:cubicBezTo>
                  <a:close/>
                </a:path>
              </a:pathLst>
            </a:custGeom>
            <a:solidFill>
              <a:srgbClr val="3691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1AC5A92-4E0A-CD6E-DD0B-BCDBEEBD6038}"/>
                </a:ext>
              </a:extLst>
            </p:cNvPr>
            <p:cNvSpPr/>
            <p:nvPr/>
          </p:nvSpPr>
          <p:spPr>
            <a:xfrm>
              <a:off x="15943258" y="8023229"/>
              <a:ext cx="560390" cy="958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77"/>
                <a:gd name="f8" fmla="val 42"/>
                <a:gd name="f9" fmla="val 70"/>
                <a:gd name="f10" fmla="val 38"/>
                <a:gd name="f11" fmla="val 35"/>
                <a:gd name="f12" fmla="val 31"/>
                <a:gd name="f13" fmla="val 71"/>
                <a:gd name="f14" fmla="val 26"/>
                <a:gd name="f15" fmla="val 63"/>
                <a:gd name="f16" fmla="val 22"/>
                <a:gd name="f17" fmla="val 55"/>
                <a:gd name="f18" fmla="val 15"/>
                <a:gd name="f19" fmla="val 49"/>
                <a:gd name="f20" fmla="val 11"/>
                <a:gd name="f21" fmla="val 43"/>
                <a:gd name="f22" fmla="val 10"/>
                <a:gd name="f23" fmla="val 7"/>
                <a:gd name="f24" fmla="val 28"/>
                <a:gd name="f25" fmla="val 5"/>
                <a:gd name="f26" fmla="val 25"/>
                <a:gd name="f27" fmla="val 4"/>
                <a:gd name="f28" fmla="val 21"/>
                <a:gd name="f29" fmla="val 3"/>
                <a:gd name="f30" fmla="val 18"/>
                <a:gd name="f31" fmla="val 1"/>
                <a:gd name="f32" fmla="val 14"/>
                <a:gd name="f33" fmla="val 9"/>
                <a:gd name="f34" fmla="val 2"/>
                <a:gd name="f35" fmla="val 20"/>
                <a:gd name="f36" fmla="val 6"/>
                <a:gd name="f37" fmla="val 27"/>
                <a:gd name="f38" fmla="val 34"/>
                <a:gd name="f39" fmla="val 41"/>
                <a:gd name="f40" fmla="val 36"/>
                <a:gd name="f41" fmla="val 46"/>
                <a:gd name="f42" fmla="val 52"/>
                <a:gd name="f43" fmla="val 61"/>
                <a:gd name="f44" fmla="+- 0 0 -90"/>
                <a:gd name="f45" fmla="*/ f3 1 45"/>
                <a:gd name="f46" fmla="*/ f4 1 77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45"/>
                <a:gd name="f55" fmla="*/ f51 1 77"/>
                <a:gd name="f56" fmla="*/ 42 f52 1"/>
                <a:gd name="f57" fmla="*/ 70 f51 1"/>
                <a:gd name="f58" fmla="*/ 31 f52 1"/>
                <a:gd name="f59" fmla="*/ 71 f51 1"/>
                <a:gd name="f60" fmla="*/ 15 f52 1"/>
                <a:gd name="f61" fmla="*/ 49 f51 1"/>
                <a:gd name="f62" fmla="*/ 7 f52 1"/>
                <a:gd name="f63" fmla="*/ 28 f51 1"/>
                <a:gd name="f64" fmla="*/ 3 f52 1"/>
                <a:gd name="f65" fmla="*/ 18 f51 1"/>
                <a:gd name="f66" fmla="*/ 5 f52 1"/>
                <a:gd name="f67" fmla="*/ 5 f51 1"/>
                <a:gd name="f68" fmla="*/ 20 f52 1"/>
                <a:gd name="f69" fmla="*/ 6 f51 1"/>
                <a:gd name="f70" fmla="*/ 27 f52 1"/>
                <a:gd name="f71" fmla="*/ 25 f51 1"/>
                <a:gd name="f72" fmla="*/ 36 f52 1"/>
                <a:gd name="f73" fmla="*/ 46 f51 1"/>
                <a:gd name="f74" fmla="+- f53 0 f1"/>
                <a:gd name="f75" fmla="*/ f56 1 45"/>
                <a:gd name="f76" fmla="*/ f57 1 77"/>
                <a:gd name="f77" fmla="*/ f58 1 45"/>
                <a:gd name="f78" fmla="*/ f59 1 77"/>
                <a:gd name="f79" fmla="*/ f60 1 45"/>
                <a:gd name="f80" fmla="*/ f61 1 77"/>
                <a:gd name="f81" fmla="*/ f62 1 45"/>
                <a:gd name="f82" fmla="*/ f63 1 77"/>
                <a:gd name="f83" fmla="*/ f64 1 45"/>
                <a:gd name="f84" fmla="*/ f65 1 77"/>
                <a:gd name="f85" fmla="*/ f66 1 45"/>
                <a:gd name="f86" fmla="*/ f67 1 77"/>
                <a:gd name="f87" fmla="*/ f68 1 45"/>
                <a:gd name="f88" fmla="*/ f69 1 77"/>
                <a:gd name="f89" fmla="*/ f70 1 45"/>
                <a:gd name="f90" fmla="*/ f71 1 77"/>
                <a:gd name="f91" fmla="*/ f72 1 45"/>
                <a:gd name="f92" fmla="*/ f73 1 77"/>
                <a:gd name="f93" fmla="*/ 0 1 f54"/>
                <a:gd name="f94" fmla="*/ f48 1 f54"/>
                <a:gd name="f95" fmla="*/ 0 1 f55"/>
                <a:gd name="f96" fmla="*/ f49 1 f55"/>
                <a:gd name="f97" fmla="*/ f75 1 f54"/>
                <a:gd name="f98" fmla="*/ f76 1 f55"/>
                <a:gd name="f99" fmla="*/ f77 1 f54"/>
                <a:gd name="f100" fmla="*/ f78 1 f55"/>
                <a:gd name="f101" fmla="*/ f79 1 f54"/>
                <a:gd name="f102" fmla="*/ f80 1 f55"/>
                <a:gd name="f103" fmla="*/ f81 1 f54"/>
                <a:gd name="f104" fmla="*/ f82 1 f55"/>
                <a:gd name="f105" fmla="*/ f83 1 f54"/>
                <a:gd name="f106" fmla="*/ f84 1 f55"/>
                <a:gd name="f107" fmla="*/ f85 1 f54"/>
                <a:gd name="f108" fmla="*/ f86 1 f55"/>
                <a:gd name="f109" fmla="*/ f87 1 f54"/>
                <a:gd name="f110" fmla="*/ f88 1 f55"/>
                <a:gd name="f111" fmla="*/ f89 1 f54"/>
                <a:gd name="f112" fmla="*/ f90 1 f55"/>
                <a:gd name="f113" fmla="*/ f91 1 f54"/>
                <a:gd name="f114" fmla="*/ f92 1 f55"/>
                <a:gd name="f115" fmla="*/ f93 f45 1"/>
                <a:gd name="f116" fmla="*/ f94 f45 1"/>
                <a:gd name="f117" fmla="*/ f96 f46 1"/>
                <a:gd name="f118" fmla="*/ f95 f46 1"/>
                <a:gd name="f119" fmla="*/ f97 f45 1"/>
                <a:gd name="f120" fmla="*/ f98 f46 1"/>
                <a:gd name="f121" fmla="*/ f99 f45 1"/>
                <a:gd name="f122" fmla="*/ f100 f46 1"/>
                <a:gd name="f123" fmla="*/ f101 f45 1"/>
                <a:gd name="f124" fmla="*/ f102 f46 1"/>
                <a:gd name="f125" fmla="*/ f103 f45 1"/>
                <a:gd name="f126" fmla="*/ f104 f46 1"/>
                <a:gd name="f127" fmla="*/ f105 f45 1"/>
                <a:gd name="f128" fmla="*/ f106 f46 1"/>
                <a:gd name="f129" fmla="*/ f107 f45 1"/>
                <a:gd name="f130" fmla="*/ f108 f46 1"/>
                <a:gd name="f131" fmla="*/ f109 f45 1"/>
                <a:gd name="f132" fmla="*/ f110 f46 1"/>
                <a:gd name="f133" fmla="*/ f111 f45 1"/>
                <a:gd name="f134" fmla="*/ f112 f46 1"/>
                <a:gd name="f135" fmla="*/ f113 f45 1"/>
                <a:gd name="f136" fmla="*/ f114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9" y="f120"/>
                </a:cxn>
                <a:cxn ang="f74">
                  <a:pos x="f121" y="f122"/>
                </a:cxn>
                <a:cxn ang="f74">
                  <a:pos x="f123" y="f124"/>
                </a:cxn>
                <a:cxn ang="f74">
                  <a:pos x="f125" y="f126"/>
                </a:cxn>
                <a:cxn ang="f74">
                  <a:pos x="f127" y="f128"/>
                </a:cxn>
                <a:cxn ang="f74">
                  <a:pos x="f129" y="f130"/>
                </a:cxn>
                <a:cxn ang="f74">
                  <a:pos x="f131" y="f132"/>
                </a:cxn>
                <a:cxn ang="f74">
                  <a:pos x="f133" y="f134"/>
                </a:cxn>
                <a:cxn ang="f74">
                  <a:pos x="f135" y="f136"/>
                </a:cxn>
                <a:cxn ang="f74">
                  <a:pos x="f119" y="f120"/>
                </a:cxn>
              </a:cxnLst>
              <a:rect l="f115" t="f118" r="f116" b="f117"/>
              <a:pathLst>
                <a:path w="45" h="77">
                  <a:moveTo>
                    <a:pt x="f8" y="f9"/>
                  </a:moveTo>
                  <a:cubicBezTo>
                    <a:pt x="f10" y="f7"/>
                    <a:pt x="f11" y="f7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11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5" y="f33"/>
                    <a:pt x="f25" y="f25"/>
                  </a:cubicBezTo>
                  <a:cubicBezTo>
                    <a:pt x="f22" y="f34"/>
                    <a:pt x="f18" y="f5"/>
                    <a:pt x="f35" y="f36"/>
                  </a:cubicBezTo>
                  <a:cubicBezTo>
                    <a:pt x="f26" y="f20"/>
                    <a:pt x="f37" y="f30"/>
                    <a:pt x="f37" y="f26"/>
                  </a:cubicBezTo>
                  <a:cubicBezTo>
                    <a:pt x="f14" y="f38"/>
                    <a:pt x="f24" y="f39"/>
                    <a:pt x="f40" y="f41"/>
                  </a:cubicBezTo>
                  <a:cubicBezTo>
                    <a:pt x="f6" y="f42"/>
                    <a:pt x="f6" y="f43"/>
                    <a:pt x="f8" y="f9"/>
                  </a:cubicBezTo>
                  <a:close/>
                </a:path>
              </a:pathLst>
            </a:custGeom>
            <a:solidFill>
              <a:srgbClr val="C5D4E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68082F4-A01F-21E2-46BC-4204B3E5745F}"/>
                </a:ext>
              </a:extLst>
            </p:cNvPr>
            <p:cNvSpPr/>
            <p:nvPr/>
          </p:nvSpPr>
          <p:spPr>
            <a:xfrm>
              <a:off x="16105190" y="7812084"/>
              <a:ext cx="549270" cy="9334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75"/>
                <a:gd name="f8" fmla="val 40"/>
                <a:gd name="f9" fmla="val 70"/>
                <a:gd name="f10" fmla="val 38"/>
                <a:gd name="f11" fmla="val 73"/>
                <a:gd name="f12" fmla="val 37"/>
                <a:gd name="f13" fmla="val 36"/>
                <a:gd name="f14" fmla="val 35"/>
                <a:gd name="f15" fmla="val 67"/>
                <a:gd name="f16" fmla="val 64"/>
                <a:gd name="f17" fmla="val 61"/>
                <a:gd name="f18" fmla="val 29"/>
                <a:gd name="f19" fmla="val 51"/>
                <a:gd name="f20" fmla="val 18"/>
                <a:gd name="f21" fmla="val 15"/>
                <a:gd name="f22" fmla="val 32"/>
                <a:gd name="f23" fmla="val 13"/>
                <a:gd name="f24" fmla="val 28"/>
                <a:gd name="f25" fmla="val 9"/>
                <a:gd name="f26" fmla="val 25"/>
                <a:gd name="f27" fmla="val 6"/>
                <a:gd name="f28" fmla="val 22"/>
                <a:gd name="f29" fmla="val 2"/>
                <a:gd name="f30" fmla="val 14"/>
                <a:gd name="f31" fmla="val 1"/>
                <a:gd name="f32" fmla="val 8"/>
                <a:gd name="f33" fmla="val 11"/>
                <a:gd name="f34" fmla="val 19"/>
                <a:gd name="f35" fmla="val 26"/>
                <a:gd name="f36" fmla="val 17"/>
                <a:gd name="f37" fmla="val 24"/>
                <a:gd name="f38" fmla="val 27"/>
                <a:gd name="f39" fmla="val 43"/>
                <a:gd name="f40" fmla="val 48"/>
                <a:gd name="f41" fmla="val 56"/>
                <a:gd name="f42" fmla="val 42"/>
                <a:gd name="f43" fmla="val 63"/>
                <a:gd name="f44" fmla="val 41"/>
                <a:gd name="f45" fmla="val 65"/>
                <a:gd name="f46" fmla="val 68"/>
                <a:gd name="f47" fmla="+- 0 0 -90"/>
                <a:gd name="f48" fmla="*/ f3 1 44"/>
                <a:gd name="f49" fmla="*/ f4 1 75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44"/>
                <a:gd name="f58" fmla="*/ f54 1 75"/>
                <a:gd name="f59" fmla="*/ 40 f55 1"/>
                <a:gd name="f60" fmla="*/ 70 f54 1"/>
                <a:gd name="f61" fmla="*/ 36 f55 1"/>
                <a:gd name="f62" fmla="*/ 35 f55 1"/>
                <a:gd name="f63" fmla="*/ 61 f54 1"/>
                <a:gd name="f64" fmla="*/ 15 f55 1"/>
                <a:gd name="f65" fmla="*/ 32 f54 1"/>
                <a:gd name="f66" fmla="*/ 6 f55 1"/>
                <a:gd name="f67" fmla="*/ 22 f54 1"/>
                <a:gd name="f68" fmla="*/ 1 f55 1"/>
                <a:gd name="f69" fmla="*/ 8 f54 1"/>
                <a:gd name="f70" fmla="*/ 19 f55 1"/>
                <a:gd name="f71" fmla="*/ 6 f54 1"/>
                <a:gd name="f72" fmla="*/ 26 f55 1"/>
                <a:gd name="f73" fmla="*/ 24 f54 1"/>
                <a:gd name="f74" fmla="*/ 44 f54 1"/>
                <a:gd name="f75" fmla="*/ 42 f55 1"/>
                <a:gd name="f76" fmla="*/ 63 f54 1"/>
                <a:gd name="f77" fmla="+- f56 0 f1"/>
                <a:gd name="f78" fmla="*/ f59 1 44"/>
                <a:gd name="f79" fmla="*/ f60 1 75"/>
                <a:gd name="f80" fmla="*/ f61 1 44"/>
                <a:gd name="f81" fmla="*/ f62 1 44"/>
                <a:gd name="f82" fmla="*/ f63 1 75"/>
                <a:gd name="f83" fmla="*/ f64 1 44"/>
                <a:gd name="f84" fmla="*/ f65 1 75"/>
                <a:gd name="f85" fmla="*/ f66 1 44"/>
                <a:gd name="f86" fmla="*/ f67 1 75"/>
                <a:gd name="f87" fmla="*/ f68 1 44"/>
                <a:gd name="f88" fmla="*/ f69 1 75"/>
                <a:gd name="f89" fmla="*/ f70 1 44"/>
                <a:gd name="f90" fmla="*/ f71 1 75"/>
                <a:gd name="f91" fmla="*/ f72 1 44"/>
                <a:gd name="f92" fmla="*/ f73 1 75"/>
                <a:gd name="f93" fmla="*/ f74 1 75"/>
                <a:gd name="f94" fmla="*/ f75 1 44"/>
                <a:gd name="f95" fmla="*/ f76 1 75"/>
                <a:gd name="f96" fmla="*/ 0 1 f57"/>
                <a:gd name="f97" fmla="*/ f51 1 f57"/>
                <a:gd name="f98" fmla="*/ 0 1 f58"/>
                <a:gd name="f99" fmla="*/ f52 1 f58"/>
                <a:gd name="f100" fmla="*/ f78 1 f57"/>
                <a:gd name="f101" fmla="*/ f79 1 f58"/>
                <a:gd name="f102" fmla="*/ f80 1 f57"/>
                <a:gd name="f103" fmla="*/ f81 1 f57"/>
                <a:gd name="f104" fmla="*/ f82 1 f58"/>
                <a:gd name="f105" fmla="*/ f83 1 f57"/>
                <a:gd name="f106" fmla="*/ f84 1 f58"/>
                <a:gd name="f107" fmla="*/ f85 1 f57"/>
                <a:gd name="f108" fmla="*/ f86 1 f58"/>
                <a:gd name="f109" fmla="*/ f87 1 f57"/>
                <a:gd name="f110" fmla="*/ f88 1 f58"/>
                <a:gd name="f111" fmla="*/ f89 1 f57"/>
                <a:gd name="f112" fmla="*/ f90 1 f58"/>
                <a:gd name="f113" fmla="*/ f91 1 f57"/>
                <a:gd name="f114" fmla="*/ f92 1 f58"/>
                <a:gd name="f115" fmla="*/ f93 1 f58"/>
                <a:gd name="f116" fmla="*/ f94 1 f57"/>
                <a:gd name="f117" fmla="*/ f95 1 f58"/>
                <a:gd name="f118" fmla="*/ f96 f48 1"/>
                <a:gd name="f119" fmla="*/ f97 f48 1"/>
                <a:gd name="f120" fmla="*/ f99 f49 1"/>
                <a:gd name="f121" fmla="*/ f98 f49 1"/>
                <a:gd name="f122" fmla="*/ f100 f48 1"/>
                <a:gd name="f123" fmla="*/ f101 f49 1"/>
                <a:gd name="f124" fmla="*/ f102 f48 1"/>
                <a:gd name="f125" fmla="*/ f103 f48 1"/>
                <a:gd name="f126" fmla="*/ f104 f49 1"/>
                <a:gd name="f127" fmla="*/ f105 f48 1"/>
                <a:gd name="f128" fmla="*/ f106 f49 1"/>
                <a:gd name="f129" fmla="*/ f107 f48 1"/>
                <a:gd name="f130" fmla="*/ f108 f49 1"/>
                <a:gd name="f131" fmla="*/ f109 f48 1"/>
                <a:gd name="f132" fmla="*/ f110 f49 1"/>
                <a:gd name="f133" fmla="*/ f111 f48 1"/>
                <a:gd name="f134" fmla="*/ f112 f49 1"/>
                <a:gd name="f135" fmla="*/ f113 f48 1"/>
                <a:gd name="f136" fmla="*/ f114 f49 1"/>
                <a:gd name="f137" fmla="*/ f115 f49 1"/>
                <a:gd name="f138" fmla="*/ f116 f48 1"/>
                <a:gd name="f139" fmla="*/ f117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2" y="f123"/>
                </a:cxn>
                <a:cxn ang="f77">
                  <a:pos x="f124" y="f123"/>
                </a:cxn>
                <a:cxn ang="f77">
                  <a:pos x="f125" y="f126"/>
                </a:cxn>
                <a:cxn ang="f77">
                  <a:pos x="f127" y="f128"/>
                </a:cxn>
                <a:cxn ang="f77">
                  <a:pos x="f129" y="f130"/>
                </a:cxn>
                <a:cxn ang="f77">
                  <a:pos x="f131" y="f132"/>
                </a:cxn>
                <a:cxn ang="f77">
                  <a:pos x="f133" y="f134"/>
                </a:cxn>
                <a:cxn ang="f77">
                  <a:pos x="f135" y="f136"/>
                </a:cxn>
                <a:cxn ang="f77">
                  <a:pos x="f124" y="f137"/>
                </a:cxn>
                <a:cxn ang="f77">
                  <a:pos x="f138" y="f139"/>
                </a:cxn>
                <a:cxn ang="f77">
                  <a:pos x="f122" y="f123"/>
                </a:cxn>
              </a:cxnLst>
              <a:rect l="f118" t="f121" r="f119" b="f120"/>
              <a:pathLst>
                <a:path w="44" h="75">
                  <a:moveTo>
                    <a:pt x="f8" y="f9"/>
                  </a:moveTo>
                  <a:cubicBezTo>
                    <a:pt x="f10" y="f11"/>
                    <a:pt x="f12" y="f7"/>
                    <a:pt x="f13" y="f9"/>
                  </a:cubicBezTo>
                  <a:cubicBezTo>
                    <a:pt x="f14" y="f15"/>
                    <a:pt x="f14" y="f16"/>
                    <a:pt x="f14" y="f17"/>
                  </a:cubicBezTo>
                  <a:cubicBezTo>
                    <a:pt x="f18" y="f19"/>
                    <a:pt x="f20" y="f6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20"/>
                    <a:pt x="f5" y="f30"/>
                    <a:pt x="f31" y="f32"/>
                  </a:cubicBezTo>
                  <a:cubicBezTo>
                    <a:pt x="f25" y="f5"/>
                    <a:pt x="f33" y="f5"/>
                    <a:pt x="f34" y="f27"/>
                  </a:cubicBezTo>
                  <a:cubicBezTo>
                    <a:pt x="f26" y="f33"/>
                    <a:pt x="f35" y="f36"/>
                    <a:pt x="f35" y="f37"/>
                  </a:cubicBezTo>
                  <a:cubicBezTo>
                    <a:pt x="f35" y="f22"/>
                    <a:pt x="f38" y="f8"/>
                    <a:pt x="f13" y="f6"/>
                  </a:cubicBezTo>
                  <a:cubicBezTo>
                    <a:pt x="f39" y="f40"/>
                    <a:pt x="f6" y="f41"/>
                    <a:pt x="f42" y="f43"/>
                  </a:cubicBezTo>
                  <a:cubicBezTo>
                    <a:pt x="f44" y="f45"/>
                    <a:pt x="f44" y="f46"/>
                    <a:pt x="f8" y="f9"/>
                  </a:cubicBezTo>
                  <a:close/>
                </a:path>
              </a:pathLst>
            </a:custGeom>
            <a:solidFill>
              <a:srgbClr val="C6D2E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6CA8193-2C2C-7FE8-6450-728D7CB6340B}"/>
                </a:ext>
              </a:extLst>
            </p:cNvPr>
            <p:cNvSpPr/>
            <p:nvPr/>
          </p:nvSpPr>
          <p:spPr>
            <a:xfrm>
              <a:off x="16167104" y="8097834"/>
              <a:ext cx="361946" cy="798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64"/>
                <a:gd name="f8" fmla="val 24"/>
                <a:gd name="f9" fmla="val 26"/>
                <a:gd name="f10" fmla="val 52"/>
                <a:gd name="f11" fmla="val 22"/>
                <a:gd name="f12" fmla="val 44"/>
                <a:gd name="f13" fmla="val 12"/>
                <a:gd name="f14" fmla="val 38"/>
                <a:gd name="f15" fmla="val 7"/>
                <a:gd name="f16" fmla="val 35"/>
                <a:gd name="f17" fmla="val 6"/>
                <a:gd name="f18" fmla="val 30"/>
                <a:gd name="f19" fmla="val 16"/>
                <a:gd name="f20" fmla="val 1"/>
                <a:gd name="f21" fmla="val 8"/>
                <a:gd name="f22" fmla="val 5"/>
                <a:gd name="f23" fmla="val 10"/>
                <a:gd name="f24" fmla="val 13"/>
                <a:gd name="f25" fmla="val 15"/>
                <a:gd name="f26" fmla="val 27"/>
                <a:gd name="f27" fmla="val 37"/>
                <a:gd name="f28" fmla="val 43"/>
                <a:gd name="f29" fmla="val 50"/>
                <a:gd name="f30" fmla="val 29"/>
                <a:gd name="f31" fmla="val 58"/>
                <a:gd name="f32" fmla="+- 0 0 -90"/>
                <a:gd name="f33" fmla="*/ f3 1 28"/>
                <a:gd name="f34" fmla="*/ f4 1 64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28"/>
                <a:gd name="f43" fmla="*/ f39 1 64"/>
                <a:gd name="f44" fmla="*/ 24 f40 1"/>
                <a:gd name="f45" fmla="*/ 64 f39 1"/>
                <a:gd name="f46" fmla="*/ 12 f40 1"/>
                <a:gd name="f47" fmla="*/ 38 f39 1"/>
                <a:gd name="f48" fmla="*/ 6 f40 1"/>
                <a:gd name="f49" fmla="*/ 24 f39 1"/>
                <a:gd name="f50" fmla="*/ 0 f40 1"/>
                <a:gd name="f51" fmla="*/ 1 f39 1"/>
                <a:gd name="f52" fmla="*/ 10 f40 1"/>
                <a:gd name="f53" fmla="*/ 8 f39 1"/>
                <a:gd name="f54" fmla="*/ 22 f40 1"/>
                <a:gd name="f55" fmla="*/ 26 f39 1"/>
                <a:gd name="f56" fmla="*/ 28 f40 1"/>
                <a:gd name="f57" fmla="*/ 43 f39 1"/>
                <a:gd name="f58" fmla="+- f41 0 f1"/>
                <a:gd name="f59" fmla="*/ f44 1 29"/>
                <a:gd name="f60" fmla="*/ f45 1 64"/>
                <a:gd name="f61" fmla="*/ f46 1 29"/>
                <a:gd name="f62" fmla="*/ f47 1 64"/>
                <a:gd name="f63" fmla="*/ f48 1 29"/>
                <a:gd name="f64" fmla="*/ f49 1 64"/>
                <a:gd name="f65" fmla="*/ f50 1 29"/>
                <a:gd name="f66" fmla="*/ f51 1 64"/>
                <a:gd name="f67" fmla="*/ f52 1 29"/>
                <a:gd name="f68" fmla="*/ f53 1 64"/>
                <a:gd name="f69" fmla="*/ f54 1 29"/>
                <a:gd name="f70" fmla="*/ f55 1 64"/>
                <a:gd name="f71" fmla="*/ f56 1 29"/>
                <a:gd name="f72" fmla="*/ f57 1 64"/>
                <a:gd name="f73" fmla="*/ 0 1 f42"/>
                <a:gd name="f74" fmla="*/ f36 1 f42"/>
                <a:gd name="f75" fmla="*/ 0 1 f43"/>
                <a:gd name="f76" fmla="*/ f37 1 f43"/>
                <a:gd name="f77" fmla="*/ f59 1 f42"/>
                <a:gd name="f78" fmla="*/ f60 1 f43"/>
                <a:gd name="f79" fmla="*/ f61 1 f42"/>
                <a:gd name="f80" fmla="*/ f62 1 f43"/>
                <a:gd name="f81" fmla="*/ f63 1 f42"/>
                <a:gd name="f82" fmla="*/ f64 1 f43"/>
                <a:gd name="f83" fmla="*/ f65 1 f42"/>
                <a:gd name="f84" fmla="*/ f66 1 f43"/>
                <a:gd name="f85" fmla="*/ f67 1 f42"/>
                <a:gd name="f86" fmla="*/ f68 1 f43"/>
                <a:gd name="f87" fmla="*/ f69 1 f42"/>
                <a:gd name="f88" fmla="*/ f70 1 f43"/>
                <a:gd name="f89" fmla="*/ f71 1 f42"/>
                <a:gd name="f90" fmla="*/ f72 1 f43"/>
                <a:gd name="f91" fmla="*/ f73 f33 1"/>
                <a:gd name="f92" fmla="*/ f74 f33 1"/>
                <a:gd name="f93" fmla="*/ f76 f34 1"/>
                <a:gd name="f94" fmla="*/ f75 f34 1"/>
                <a:gd name="f95" fmla="*/ f77 f33 1"/>
                <a:gd name="f96" fmla="*/ f78 f34 1"/>
                <a:gd name="f97" fmla="*/ f79 f33 1"/>
                <a:gd name="f98" fmla="*/ f80 f34 1"/>
                <a:gd name="f99" fmla="*/ f81 f33 1"/>
                <a:gd name="f100" fmla="*/ f82 f34 1"/>
                <a:gd name="f101" fmla="*/ f83 f33 1"/>
                <a:gd name="f102" fmla="*/ f84 f34 1"/>
                <a:gd name="f103" fmla="*/ f85 f33 1"/>
                <a:gd name="f104" fmla="*/ f86 f34 1"/>
                <a:gd name="f105" fmla="*/ f87 f33 1"/>
                <a:gd name="f106" fmla="*/ f88 f34 1"/>
                <a:gd name="f107" fmla="*/ f89 f33 1"/>
                <a:gd name="f108" fmla="*/ f9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100"/>
                </a:cxn>
                <a:cxn ang="f58">
                  <a:pos x="f101" y="f102"/>
                </a:cxn>
                <a:cxn ang="f58">
                  <a:pos x="f103" y="f104"/>
                </a:cxn>
                <a:cxn ang="f58">
                  <a:pos x="f105" y="f106"/>
                </a:cxn>
                <a:cxn ang="f58">
                  <a:pos x="f107" y="f108"/>
                </a:cxn>
                <a:cxn ang="f58">
                  <a:pos x="f95" y="f96"/>
                </a:cxn>
              </a:cxnLst>
              <a:rect l="f91" t="f94" r="f92" b="f93"/>
              <a:pathLst>
                <a:path w="28" h="64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8"/>
                  </a:cubicBezTo>
                  <a:cubicBezTo>
                    <a:pt x="f15" y="f19"/>
                    <a:pt x="f15" y="f15"/>
                    <a:pt x="f5" y="f20"/>
                  </a:cubicBezTo>
                  <a:cubicBezTo>
                    <a:pt x="f17" y="f5"/>
                    <a:pt x="f21" y="f22"/>
                    <a:pt x="f23" y="f21"/>
                  </a:cubicBezTo>
                  <a:cubicBezTo>
                    <a:pt x="f24" y="f25"/>
                    <a:pt x="f19" y="f11"/>
                    <a:pt x="f11" y="f9"/>
                  </a:cubicBezTo>
                  <a:cubicBezTo>
                    <a:pt x="f26" y="f18"/>
                    <a:pt x="f6" y="f27"/>
                    <a:pt x="f6" y="f28"/>
                  </a:cubicBezTo>
                  <a:cubicBezTo>
                    <a:pt x="f26" y="f29"/>
                    <a:pt x="f30" y="f31"/>
                    <a:pt x="f8" y="f7"/>
                  </a:cubicBezTo>
                  <a:close/>
                </a:path>
              </a:pathLst>
            </a:custGeom>
            <a:solidFill>
              <a:srgbClr val="B3C4D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9F7036F-0913-8AA4-2B9D-205BAFAAAE40}"/>
                </a:ext>
              </a:extLst>
            </p:cNvPr>
            <p:cNvSpPr/>
            <p:nvPr/>
          </p:nvSpPr>
          <p:spPr>
            <a:xfrm>
              <a:off x="16341727" y="7886700"/>
              <a:ext cx="349245" cy="796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64"/>
                <a:gd name="f8" fmla="val 21"/>
                <a:gd name="f9" fmla="val 20"/>
                <a:gd name="f10" fmla="val 61"/>
                <a:gd name="f11" fmla="val 59"/>
                <a:gd name="f12" fmla="val 22"/>
                <a:gd name="f13" fmla="val 56"/>
                <a:gd name="f14" fmla="val 24"/>
                <a:gd name="f15" fmla="val 51"/>
                <a:gd name="f16" fmla="val 40"/>
                <a:gd name="f17" fmla="val 15"/>
                <a:gd name="f18" fmla="val 39"/>
                <a:gd name="f19" fmla="val 4"/>
                <a:gd name="f20" fmla="val 37"/>
                <a:gd name="f21" fmla="val 6"/>
                <a:gd name="f22" fmla="val 5"/>
                <a:gd name="f23" fmla="val 14"/>
                <a:gd name="f24" fmla="val 8"/>
                <a:gd name="f25" fmla="val 12"/>
                <a:gd name="f26" fmla="val 18"/>
                <a:gd name="f27" fmla="val 35"/>
                <a:gd name="f28" fmla="val 44"/>
                <a:gd name="f29" fmla="val 27"/>
                <a:gd name="f30" fmla="val 55"/>
                <a:gd name="f31" fmla="+- 0 0 -90"/>
                <a:gd name="f32" fmla="*/ f3 1 28"/>
                <a:gd name="f33" fmla="*/ f4 1 64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28"/>
                <a:gd name="f42" fmla="*/ f38 1 64"/>
                <a:gd name="f43" fmla="*/ 21 f39 1"/>
                <a:gd name="f44" fmla="*/ 64 f38 1"/>
                <a:gd name="f45" fmla="*/ 22 f39 1"/>
                <a:gd name="f46" fmla="*/ 56 f38 1"/>
                <a:gd name="f47" fmla="*/ 15 f39 1"/>
                <a:gd name="f48" fmla="*/ 39 f38 1"/>
                <a:gd name="f49" fmla="*/ 5 f39 1"/>
                <a:gd name="f50" fmla="*/ 21 f38 1"/>
                <a:gd name="f51" fmla="*/ 0 f39 1"/>
                <a:gd name="f52" fmla="*/ 0 f38 1"/>
                <a:gd name="f53" fmla="*/ 24 f39 1"/>
                <a:gd name="f54" fmla="*/ 35 f38 1"/>
                <a:gd name="f55" fmla="+- f40 0 f1"/>
                <a:gd name="f56" fmla="*/ f43 1 28"/>
                <a:gd name="f57" fmla="*/ f44 1 64"/>
                <a:gd name="f58" fmla="*/ f45 1 28"/>
                <a:gd name="f59" fmla="*/ f46 1 64"/>
                <a:gd name="f60" fmla="*/ f47 1 28"/>
                <a:gd name="f61" fmla="*/ f48 1 64"/>
                <a:gd name="f62" fmla="*/ f49 1 28"/>
                <a:gd name="f63" fmla="*/ f50 1 64"/>
                <a:gd name="f64" fmla="*/ f51 1 28"/>
                <a:gd name="f65" fmla="*/ f52 1 64"/>
                <a:gd name="f66" fmla="*/ f53 1 28"/>
                <a:gd name="f67" fmla="*/ f54 1 64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2"/>
                <a:gd name="f76" fmla="*/ f60 1 f41"/>
                <a:gd name="f77" fmla="*/ f61 1 f42"/>
                <a:gd name="f78" fmla="*/ f62 1 f41"/>
                <a:gd name="f79" fmla="*/ f63 1 f42"/>
                <a:gd name="f80" fmla="*/ f64 1 f41"/>
                <a:gd name="f81" fmla="*/ f65 1 f42"/>
                <a:gd name="f82" fmla="*/ f66 1 f41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3 1"/>
                <a:gd name="f92" fmla="*/ f76 f32 1"/>
                <a:gd name="f93" fmla="*/ f77 f33 1"/>
                <a:gd name="f94" fmla="*/ f78 f32 1"/>
                <a:gd name="f95" fmla="*/ f79 f33 1"/>
                <a:gd name="f96" fmla="*/ f80 f32 1"/>
                <a:gd name="f97" fmla="*/ f81 f33 1"/>
                <a:gd name="f98" fmla="*/ f82 f32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88" y="f89"/>
                </a:cxn>
              </a:cxnLst>
              <a:rect l="f84" t="f87" r="f85" b="f86"/>
              <a:pathLst>
                <a:path w="28" h="64">
                  <a:moveTo>
                    <a:pt x="f8" y="f7"/>
                  </a:moveTo>
                  <a:cubicBezTo>
                    <a:pt x="f9" y="f10"/>
                    <a:pt x="f8" y="f11"/>
                    <a:pt x="f12" y="f13"/>
                  </a:cubicBezTo>
                  <a:cubicBezTo>
                    <a:pt x="f14" y="f15"/>
                    <a:pt x="f9" y="f16"/>
                    <a:pt x="f17" y="f18"/>
                  </a:cubicBezTo>
                  <a:cubicBezTo>
                    <a:pt x="f19" y="f20"/>
                    <a:pt x="f21" y="f6"/>
                    <a:pt x="f22" y="f8"/>
                  </a:cubicBezTo>
                  <a:cubicBezTo>
                    <a:pt x="f22" y="f23"/>
                    <a:pt x="f22" y="f21"/>
                    <a:pt x="f5" y="f5"/>
                  </a:cubicBezTo>
                  <a:cubicBezTo>
                    <a:pt x="f24" y="f25"/>
                    <a:pt x="f26" y="f12"/>
                    <a:pt x="f14" y="f27"/>
                  </a:cubicBezTo>
                  <a:cubicBezTo>
                    <a:pt x="f6" y="f28"/>
                    <a:pt x="f29" y="f30"/>
                    <a:pt x="f8" y="f7"/>
                  </a:cubicBezTo>
                  <a:close/>
                </a:path>
              </a:pathLst>
            </a:custGeom>
            <a:solidFill>
              <a:srgbClr val="B5C3D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30A5A0D-0D43-42B2-B440-34F7A452004A}"/>
                </a:ext>
              </a:extLst>
            </p:cNvPr>
            <p:cNvSpPr/>
            <p:nvPr/>
          </p:nvSpPr>
          <p:spPr>
            <a:xfrm>
              <a:off x="15906746" y="7912102"/>
              <a:ext cx="634995" cy="7350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59"/>
                <a:gd name="f8" fmla="val 49"/>
                <a:gd name="f9" fmla="val 58"/>
                <a:gd name="f10" fmla="val 47"/>
                <a:gd name="f11" fmla="val 50"/>
                <a:gd name="f12" fmla="val 45"/>
                <a:gd name="f13" fmla="val 42"/>
                <a:gd name="f14" fmla="val 36"/>
                <a:gd name="f15" fmla="val 37"/>
                <a:gd name="f16" fmla="val 33"/>
                <a:gd name="f17" fmla="val 32"/>
                <a:gd name="f18" fmla="val 29"/>
                <a:gd name="f19" fmla="val 30"/>
                <a:gd name="f20" fmla="val 24"/>
                <a:gd name="f21" fmla="val 27"/>
                <a:gd name="f22" fmla="val 18"/>
                <a:gd name="f23" fmla="val 21"/>
                <a:gd name="f24" fmla="val 16"/>
                <a:gd name="f25" fmla="val 17"/>
                <a:gd name="f26" fmla="val 12"/>
                <a:gd name="f27" fmla="val 13"/>
                <a:gd name="f28" fmla="val 9"/>
                <a:gd name="f29" fmla="val 15"/>
                <a:gd name="f30" fmla="val 4"/>
                <a:gd name="f31" fmla="val 19"/>
                <a:gd name="f32" fmla="val 6"/>
                <a:gd name="f33" fmla="val 23"/>
                <a:gd name="f34" fmla="val 8"/>
                <a:gd name="f35" fmla="val 40"/>
                <a:gd name="f36" fmla="val 31"/>
                <a:gd name="f37" fmla="val 5"/>
                <a:gd name="f38" fmla="val 2"/>
                <a:gd name="f39" fmla="val 1"/>
                <a:gd name="f40" fmla="val 3"/>
                <a:gd name="f41" fmla="val 14"/>
                <a:gd name="f42" fmla="val 7"/>
                <a:gd name="f43" fmla="val 10"/>
                <a:gd name="f44" fmla="val 20"/>
                <a:gd name="f45" fmla="val 26"/>
                <a:gd name="f46" fmla="val 53"/>
                <a:gd name="f47" fmla="val 55"/>
                <a:gd name="f48" fmla="val 57"/>
                <a:gd name="f49" fmla="+- 0 0 -90"/>
                <a:gd name="f50" fmla="*/ f3 1 51"/>
                <a:gd name="f51" fmla="*/ f4 1 59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1"/>
                <a:gd name="f60" fmla="*/ f56 1 59"/>
                <a:gd name="f61" fmla="*/ 49 f57 1"/>
                <a:gd name="f62" fmla="*/ 58 f56 1"/>
                <a:gd name="f63" fmla="*/ 36 f57 1"/>
                <a:gd name="f64" fmla="*/ 37 f56 1"/>
                <a:gd name="f65" fmla="*/ 32 f57 1"/>
                <a:gd name="f66" fmla="*/ 29 f56 1"/>
                <a:gd name="f67" fmla="*/ 21 f57 1"/>
                <a:gd name="f68" fmla="*/ 16 f56 1"/>
                <a:gd name="f69" fmla="*/ 9 f57 1"/>
                <a:gd name="f70" fmla="*/ 15 f56 1"/>
                <a:gd name="f71" fmla="*/ 8 f57 1"/>
                <a:gd name="f72" fmla="*/ 27 f56 1"/>
                <a:gd name="f73" fmla="*/ 18 f57 1"/>
                <a:gd name="f74" fmla="*/ 13 f57 1"/>
                <a:gd name="f75" fmla="*/ 59 f56 1"/>
                <a:gd name="f76" fmla="*/ 6 f57 1"/>
                <a:gd name="f77" fmla="*/ 31 f56 1"/>
                <a:gd name="f78" fmla="*/ 1 f57 1"/>
                <a:gd name="f79" fmla="*/ 19 f56 1"/>
                <a:gd name="f80" fmla="*/ 4 f57 1"/>
                <a:gd name="f81" fmla="*/ 12 f56 1"/>
                <a:gd name="f82" fmla="*/ 0 f56 1"/>
                <a:gd name="f83" fmla="*/ 17 f57 1"/>
                <a:gd name="f84" fmla="*/ 26 f57 1"/>
                <a:gd name="f85" fmla="*/ 51 f57 1"/>
                <a:gd name="f86" fmla="*/ 53 f56 1"/>
                <a:gd name="f87" fmla="+- f58 0 f1"/>
                <a:gd name="f88" fmla="*/ f61 1 51"/>
                <a:gd name="f89" fmla="*/ f62 1 59"/>
                <a:gd name="f90" fmla="*/ f63 1 51"/>
                <a:gd name="f91" fmla="*/ f64 1 59"/>
                <a:gd name="f92" fmla="*/ f65 1 51"/>
                <a:gd name="f93" fmla="*/ f66 1 59"/>
                <a:gd name="f94" fmla="*/ f67 1 51"/>
                <a:gd name="f95" fmla="*/ f68 1 59"/>
                <a:gd name="f96" fmla="*/ f69 1 51"/>
                <a:gd name="f97" fmla="*/ f70 1 59"/>
                <a:gd name="f98" fmla="*/ f71 1 51"/>
                <a:gd name="f99" fmla="*/ f72 1 59"/>
                <a:gd name="f100" fmla="*/ f73 1 51"/>
                <a:gd name="f101" fmla="*/ f74 1 51"/>
                <a:gd name="f102" fmla="*/ f75 1 59"/>
                <a:gd name="f103" fmla="*/ f76 1 51"/>
                <a:gd name="f104" fmla="*/ f77 1 59"/>
                <a:gd name="f105" fmla="*/ f78 1 51"/>
                <a:gd name="f106" fmla="*/ f79 1 59"/>
                <a:gd name="f107" fmla="*/ f80 1 51"/>
                <a:gd name="f108" fmla="*/ f81 1 59"/>
                <a:gd name="f109" fmla="*/ f82 1 59"/>
                <a:gd name="f110" fmla="*/ f83 1 51"/>
                <a:gd name="f111" fmla="*/ f84 1 51"/>
                <a:gd name="f112" fmla="*/ f85 1 51"/>
                <a:gd name="f113" fmla="*/ f86 1 59"/>
                <a:gd name="f114" fmla="*/ 0 1 f59"/>
                <a:gd name="f115" fmla="*/ f53 1 f59"/>
                <a:gd name="f116" fmla="*/ 0 1 f60"/>
                <a:gd name="f117" fmla="*/ f54 1 f60"/>
                <a:gd name="f118" fmla="*/ f88 1 f59"/>
                <a:gd name="f119" fmla="*/ f89 1 f60"/>
                <a:gd name="f120" fmla="*/ f90 1 f59"/>
                <a:gd name="f121" fmla="*/ f91 1 f60"/>
                <a:gd name="f122" fmla="*/ f92 1 f59"/>
                <a:gd name="f123" fmla="*/ f93 1 f60"/>
                <a:gd name="f124" fmla="*/ f94 1 f59"/>
                <a:gd name="f125" fmla="*/ f95 1 f60"/>
                <a:gd name="f126" fmla="*/ f96 1 f59"/>
                <a:gd name="f127" fmla="*/ f97 1 f60"/>
                <a:gd name="f128" fmla="*/ f98 1 f59"/>
                <a:gd name="f129" fmla="*/ f99 1 f60"/>
                <a:gd name="f130" fmla="*/ f100 1 f59"/>
                <a:gd name="f131" fmla="*/ f101 1 f59"/>
                <a:gd name="f132" fmla="*/ f102 1 f60"/>
                <a:gd name="f133" fmla="*/ f103 1 f59"/>
                <a:gd name="f134" fmla="*/ f104 1 f60"/>
                <a:gd name="f135" fmla="*/ f105 1 f59"/>
                <a:gd name="f136" fmla="*/ f106 1 f60"/>
                <a:gd name="f137" fmla="*/ f107 1 f59"/>
                <a:gd name="f138" fmla="*/ f108 1 f60"/>
                <a:gd name="f139" fmla="*/ f109 1 f60"/>
                <a:gd name="f140" fmla="*/ f110 1 f59"/>
                <a:gd name="f141" fmla="*/ f111 1 f59"/>
                <a:gd name="f142" fmla="*/ f112 1 f59"/>
                <a:gd name="f143" fmla="*/ f113 1 f60"/>
                <a:gd name="f144" fmla="*/ f114 f50 1"/>
                <a:gd name="f145" fmla="*/ f115 f50 1"/>
                <a:gd name="f146" fmla="*/ f117 f51 1"/>
                <a:gd name="f147" fmla="*/ f116 f51 1"/>
                <a:gd name="f148" fmla="*/ f118 f50 1"/>
                <a:gd name="f149" fmla="*/ f119 f51 1"/>
                <a:gd name="f150" fmla="*/ f120 f50 1"/>
                <a:gd name="f151" fmla="*/ f121 f51 1"/>
                <a:gd name="f152" fmla="*/ f122 f50 1"/>
                <a:gd name="f153" fmla="*/ f123 f51 1"/>
                <a:gd name="f154" fmla="*/ f124 f50 1"/>
                <a:gd name="f155" fmla="*/ f125 f51 1"/>
                <a:gd name="f156" fmla="*/ f126 f50 1"/>
                <a:gd name="f157" fmla="*/ f127 f51 1"/>
                <a:gd name="f158" fmla="*/ f128 f50 1"/>
                <a:gd name="f159" fmla="*/ f129 f51 1"/>
                <a:gd name="f160" fmla="*/ f130 f50 1"/>
                <a:gd name="f161" fmla="*/ f131 f50 1"/>
                <a:gd name="f162" fmla="*/ f132 f51 1"/>
                <a:gd name="f163" fmla="*/ f133 f50 1"/>
                <a:gd name="f164" fmla="*/ f134 f51 1"/>
                <a:gd name="f165" fmla="*/ f135 f50 1"/>
                <a:gd name="f166" fmla="*/ f136 f51 1"/>
                <a:gd name="f167" fmla="*/ f137 f50 1"/>
                <a:gd name="f168" fmla="*/ f138 f51 1"/>
                <a:gd name="f169" fmla="*/ f139 f51 1"/>
                <a:gd name="f170" fmla="*/ f140 f50 1"/>
                <a:gd name="f171" fmla="*/ f141 f50 1"/>
                <a:gd name="f172" fmla="*/ f142 f50 1"/>
                <a:gd name="f173" fmla="*/ f143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48" y="f149"/>
                </a:cxn>
                <a:cxn ang="f87">
                  <a:pos x="f150" y="f151"/>
                </a:cxn>
                <a:cxn ang="f87">
                  <a:pos x="f152" y="f153"/>
                </a:cxn>
                <a:cxn ang="f87">
                  <a:pos x="f154" y="f155"/>
                </a:cxn>
                <a:cxn ang="f87">
                  <a:pos x="f156" y="f157"/>
                </a:cxn>
                <a:cxn ang="f87">
                  <a:pos x="f158" y="f159"/>
                </a:cxn>
                <a:cxn ang="f87">
                  <a:pos x="f160" y="f149"/>
                </a:cxn>
                <a:cxn ang="f87">
                  <a:pos x="f161" y="f162"/>
                </a:cxn>
                <a:cxn ang="f87">
                  <a:pos x="f163" y="f164"/>
                </a:cxn>
                <a:cxn ang="f87">
                  <a:pos x="f165" y="f166"/>
                </a:cxn>
                <a:cxn ang="f87">
                  <a:pos x="f167" y="f155"/>
                </a:cxn>
                <a:cxn ang="f87">
                  <a:pos x="f156" y="f168"/>
                </a:cxn>
                <a:cxn ang="f87">
                  <a:pos x="f161" y="f169"/>
                </a:cxn>
                <a:cxn ang="f87">
                  <a:pos x="f170" y="f169"/>
                </a:cxn>
                <a:cxn ang="f87">
                  <a:pos x="f171" y="f157"/>
                </a:cxn>
                <a:cxn ang="f87">
                  <a:pos x="f172" y="f173"/>
                </a:cxn>
                <a:cxn ang="f87">
                  <a:pos x="f148" y="f149"/>
                </a:cxn>
              </a:cxnLst>
              <a:rect l="f144" t="f147" r="f145" b="f146"/>
              <a:pathLst>
                <a:path w="51" h="5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4"/>
                    <a:pt x="f16" y="f17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6"/>
                    <a:pt x="f28" y="f29"/>
                  </a:cubicBezTo>
                  <a:cubicBezTo>
                    <a:pt x="f30" y="f31"/>
                    <a:pt x="f32" y="f33"/>
                    <a:pt x="f34" y="f21"/>
                  </a:cubicBezTo>
                  <a:cubicBezTo>
                    <a:pt x="f26" y="f15"/>
                    <a:pt x="f24" y="f10"/>
                    <a:pt x="f22" y="f9"/>
                  </a:cubicBezTo>
                  <a:cubicBezTo>
                    <a:pt x="f24" y="f9"/>
                    <a:pt x="f29" y="f7"/>
                    <a:pt x="f27" y="f7"/>
                  </a:cubicBezTo>
                  <a:cubicBezTo>
                    <a:pt x="f29" y="f8"/>
                    <a:pt x="f34" y="f35"/>
                    <a:pt x="f32" y="f36"/>
                  </a:cubicBezTo>
                  <a:cubicBezTo>
                    <a:pt x="f37" y="f21"/>
                    <a:pt x="f38" y="f33"/>
                    <a:pt x="f39" y="f31"/>
                  </a:cubicBezTo>
                  <a:cubicBezTo>
                    <a:pt x="f5" y="f24"/>
                    <a:pt x="f40" y="f25"/>
                    <a:pt x="f30" y="f24"/>
                  </a:cubicBezTo>
                  <a:cubicBezTo>
                    <a:pt x="f32" y="f41"/>
                    <a:pt x="f42" y="f27"/>
                    <a:pt x="f28" y="f26"/>
                  </a:cubicBezTo>
                  <a:cubicBezTo>
                    <a:pt x="f24" y="f43"/>
                    <a:pt x="f25" y="f32"/>
                    <a:pt x="f27" y="f5"/>
                  </a:cubicBezTo>
                  <a:cubicBezTo>
                    <a:pt x="f29" y="f39"/>
                    <a:pt x="f24" y="f39"/>
                    <a:pt x="f25" y="f5"/>
                  </a:cubicBezTo>
                  <a:cubicBezTo>
                    <a:pt x="f22" y="f32"/>
                    <a:pt x="f44" y="f26"/>
                    <a:pt x="f45" y="f29"/>
                  </a:cubicBezTo>
                  <a:cubicBezTo>
                    <a:pt x="f18" y="f25"/>
                    <a:pt x="f11" y="f11"/>
                    <a:pt x="f6" y="f46"/>
                  </a:cubicBezTo>
                  <a:cubicBezTo>
                    <a:pt x="f11" y="f47"/>
                    <a:pt x="f11" y="f48"/>
                    <a:pt x="f8" y="f9"/>
                  </a:cubicBezTo>
                  <a:close/>
                </a:path>
              </a:pathLst>
            </a:custGeom>
            <a:solidFill>
              <a:srgbClr val="52555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1F1A5EF-C922-5679-A96D-1B38D758754B}"/>
                </a:ext>
              </a:extLst>
            </p:cNvPr>
            <p:cNvSpPr/>
            <p:nvPr/>
          </p:nvSpPr>
          <p:spPr>
            <a:xfrm>
              <a:off x="12803191" y="3552828"/>
              <a:ext cx="1370008" cy="11207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90"/>
                <a:gd name="f8" fmla="val 103"/>
                <a:gd name="f9" fmla="val 34"/>
                <a:gd name="f10" fmla="val 104"/>
                <a:gd name="f11" fmla="val 41"/>
                <a:gd name="f12" fmla="val 46"/>
                <a:gd name="f13" fmla="val 109"/>
                <a:gd name="f14" fmla="val 55"/>
                <a:gd name="f15" fmla="val 97"/>
                <a:gd name="f16" fmla="val 84"/>
                <a:gd name="f17" fmla="val 27"/>
                <a:gd name="f18" fmla="val 63"/>
                <a:gd name="f19" fmla="val 25"/>
                <a:gd name="f20" fmla="val 67"/>
                <a:gd name="f21" fmla="val 33"/>
                <a:gd name="f22" fmla="val 74"/>
                <a:gd name="f23" fmla="val 36"/>
                <a:gd name="f24" fmla="val 80"/>
                <a:gd name="f25" fmla="val 40"/>
                <a:gd name="f26" fmla="val 71"/>
                <a:gd name="f27" fmla="val 42"/>
                <a:gd name="f28" fmla="val 70"/>
                <a:gd name="f29" fmla="val 56"/>
                <a:gd name="f30" fmla="val 54"/>
                <a:gd name="f31" fmla="val 52"/>
                <a:gd name="f32" fmla="val 51"/>
                <a:gd name="f33" fmla="val 50"/>
                <a:gd name="f34" fmla="val 38"/>
                <a:gd name="f35" fmla="val 53"/>
                <a:gd name="f36" fmla="val 39"/>
                <a:gd name="f37" fmla="val 60"/>
                <a:gd name="f38" fmla="val 44"/>
                <a:gd name="f39" fmla="val 66"/>
                <a:gd name="f40" fmla="val 48"/>
                <a:gd name="f41" fmla="val 61"/>
                <a:gd name="f42" fmla="val 47"/>
                <a:gd name="f43" fmla="val 43"/>
                <a:gd name="f44" fmla="val 45"/>
                <a:gd name="f45" fmla="val 59"/>
                <a:gd name="f46" fmla="val 37"/>
                <a:gd name="f47" fmla="val 29"/>
                <a:gd name="f48" fmla="val 49"/>
                <a:gd name="f49" fmla="val 28"/>
                <a:gd name="f50" fmla="val 32"/>
                <a:gd name="f51" fmla="val 57"/>
                <a:gd name="f52" fmla="val 23"/>
                <a:gd name="f53" fmla="val 24"/>
                <a:gd name="f54" fmla="val 64"/>
                <a:gd name="f55" fmla="val 30"/>
                <a:gd name="f56" fmla="val 68"/>
                <a:gd name="f57" fmla="val 26"/>
                <a:gd name="f58" fmla="val 69"/>
                <a:gd name="f59" fmla="val 22"/>
                <a:gd name="f60" fmla="val 19"/>
                <a:gd name="f61" fmla="val 16"/>
                <a:gd name="f62" fmla="val 72"/>
                <a:gd name="f63" fmla="val 17"/>
                <a:gd name="f64" fmla="val 78"/>
                <a:gd name="f65" fmla="val 18"/>
                <a:gd name="f66" fmla="val 83"/>
                <a:gd name="f67" fmla="val 85"/>
                <a:gd name="f68" fmla="val 87"/>
                <a:gd name="f69" fmla="val 20"/>
                <a:gd name="f70" fmla="val 6"/>
                <a:gd name="f71" fmla="val 81"/>
                <a:gd name="f72" fmla="val 3"/>
                <a:gd name="f73" fmla="val 4"/>
                <a:gd name="f74" fmla="val 9"/>
                <a:gd name="f75" fmla="val 7"/>
                <a:gd name="f76" fmla="val 91"/>
                <a:gd name="f77" fmla="val 13"/>
                <a:gd name="f78" fmla="val 101"/>
                <a:gd name="f79" fmla="val 31"/>
                <a:gd name="f80" fmla="val 102"/>
                <a:gd name="f81" fmla="+- 0 0 -90"/>
                <a:gd name="f82" fmla="*/ f3 1 110"/>
                <a:gd name="f83" fmla="*/ f4 1 90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110"/>
                <a:gd name="f92" fmla="*/ f88 1 90"/>
                <a:gd name="f93" fmla="*/ 103 f89 1"/>
                <a:gd name="f94" fmla="*/ 34 f88 1"/>
                <a:gd name="f95" fmla="*/ 109 f89 1"/>
                <a:gd name="f96" fmla="*/ 55 f88 1"/>
                <a:gd name="f97" fmla="*/ 63 f89 1"/>
                <a:gd name="f98" fmla="*/ 25 f88 1"/>
                <a:gd name="f99" fmla="*/ 80 f89 1"/>
                <a:gd name="f100" fmla="*/ 40 f88 1"/>
                <a:gd name="f101" fmla="*/ 56 f89 1"/>
                <a:gd name="f102" fmla="*/ 36 f88 1"/>
                <a:gd name="f103" fmla="*/ 51 f89 1"/>
                <a:gd name="f104" fmla="*/ 54 f89 1"/>
                <a:gd name="f105" fmla="*/ 74 f89 1"/>
                <a:gd name="f106" fmla="*/ 48 f88 1"/>
                <a:gd name="f107" fmla="*/ 38 f89 1"/>
                <a:gd name="f108" fmla="*/ 43 f88 1"/>
                <a:gd name="f109" fmla="*/ 55 f89 1"/>
                <a:gd name="f110" fmla="*/ 56 f88 1"/>
                <a:gd name="f111" fmla="*/ 29 f89 1"/>
                <a:gd name="f112" fmla="*/ 49 f88 1"/>
                <a:gd name="f113" fmla="*/ 28 f89 1"/>
                <a:gd name="f114" fmla="*/ 51 f88 1"/>
                <a:gd name="f115" fmla="*/ 40 f89 1"/>
                <a:gd name="f116" fmla="*/ 60 f88 1"/>
                <a:gd name="f117" fmla="*/ 23 f89 1"/>
                <a:gd name="f118" fmla="*/ 59 f88 1"/>
                <a:gd name="f119" fmla="*/ 30 f89 1"/>
                <a:gd name="f120" fmla="*/ 66 f88 1"/>
                <a:gd name="f121" fmla="*/ 68 f88 1"/>
                <a:gd name="f122" fmla="*/ 19 f89 1"/>
                <a:gd name="f123" fmla="*/ 18 f89 1"/>
                <a:gd name="f124" fmla="*/ 83 f88 1"/>
                <a:gd name="f125" fmla="*/ 20 f89 1"/>
                <a:gd name="f126" fmla="*/ 90 f88 1"/>
                <a:gd name="f127" fmla="*/ 3 f89 1"/>
                <a:gd name="f128" fmla="*/ 9 f89 1"/>
                <a:gd name="f129" fmla="*/ 30 f88 1"/>
                <a:gd name="f130" fmla="*/ 46 f89 1"/>
                <a:gd name="f131" fmla="*/ 4 f88 1"/>
                <a:gd name="f132" fmla="*/ 101 f89 1"/>
                <a:gd name="f133" fmla="*/ 31 f88 1"/>
                <a:gd name="f134" fmla="+- f90 0 f1"/>
                <a:gd name="f135" fmla="*/ f93 1 110"/>
                <a:gd name="f136" fmla="*/ f94 1 90"/>
                <a:gd name="f137" fmla="*/ f95 1 110"/>
                <a:gd name="f138" fmla="*/ f96 1 90"/>
                <a:gd name="f139" fmla="*/ f97 1 110"/>
                <a:gd name="f140" fmla="*/ f98 1 90"/>
                <a:gd name="f141" fmla="*/ f99 1 110"/>
                <a:gd name="f142" fmla="*/ f100 1 90"/>
                <a:gd name="f143" fmla="*/ f101 1 110"/>
                <a:gd name="f144" fmla="*/ f102 1 90"/>
                <a:gd name="f145" fmla="*/ f103 1 110"/>
                <a:gd name="f146" fmla="*/ f104 1 110"/>
                <a:gd name="f147" fmla="*/ f105 1 110"/>
                <a:gd name="f148" fmla="*/ f106 1 90"/>
                <a:gd name="f149" fmla="*/ f107 1 110"/>
                <a:gd name="f150" fmla="*/ f108 1 90"/>
                <a:gd name="f151" fmla="*/ f109 1 110"/>
                <a:gd name="f152" fmla="*/ f110 1 90"/>
                <a:gd name="f153" fmla="*/ f111 1 110"/>
                <a:gd name="f154" fmla="*/ f112 1 90"/>
                <a:gd name="f155" fmla="*/ f113 1 110"/>
                <a:gd name="f156" fmla="*/ f114 1 90"/>
                <a:gd name="f157" fmla="*/ f115 1 110"/>
                <a:gd name="f158" fmla="*/ f116 1 90"/>
                <a:gd name="f159" fmla="*/ f117 1 110"/>
                <a:gd name="f160" fmla="*/ f118 1 90"/>
                <a:gd name="f161" fmla="*/ f119 1 110"/>
                <a:gd name="f162" fmla="*/ f120 1 90"/>
                <a:gd name="f163" fmla="*/ f121 1 90"/>
                <a:gd name="f164" fmla="*/ f122 1 110"/>
                <a:gd name="f165" fmla="*/ f123 1 110"/>
                <a:gd name="f166" fmla="*/ f124 1 90"/>
                <a:gd name="f167" fmla="*/ f125 1 110"/>
                <a:gd name="f168" fmla="*/ f126 1 90"/>
                <a:gd name="f169" fmla="*/ f127 1 110"/>
                <a:gd name="f170" fmla="*/ f128 1 110"/>
                <a:gd name="f171" fmla="*/ f129 1 90"/>
                <a:gd name="f172" fmla="*/ f130 1 110"/>
                <a:gd name="f173" fmla="*/ f131 1 90"/>
                <a:gd name="f174" fmla="*/ f132 1 110"/>
                <a:gd name="f175" fmla="*/ f133 1 90"/>
                <a:gd name="f176" fmla="*/ 0 1 f91"/>
                <a:gd name="f177" fmla="*/ f85 1 f91"/>
                <a:gd name="f178" fmla="*/ 0 1 f92"/>
                <a:gd name="f179" fmla="*/ f86 1 f92"/>
                <a:gd name="f180" fmla="*/ f135 1 f91"/>
                <a:gd name="f181" fmla="*/ f136 1 f92"/>
                <a:gd name="f182" fmla="*/ f137 1 f91"/>
                <a:gd name="f183" fmla="*/ f138 1 f92"/>
                <a:gd name="f184" fmla="*/ f139 1 f91"/>
                <a:gd name="f185" fmla="*/ f140 1 f92"/>
                <a:gd name="f186" fmla="*/ f141 1 f91"/>
                <a:gd name="f187" fmla="*/ f142 1 f92"/>
                <a:gd name="f188" fmla="*/ f143 1 f91"/>
                <a:gd name="f189" fmla="*/ f144 1 f92"/>
                <a:gd name="f190" fmla="*/ f145 1 f91"/>
                <a:gd name="f191" fmla="*/ f146 1 f91"/>
                <a:gd name="f192" fmla="*/ f147 1 f91"/>
                <a:gd name="f193" fmla="*/ f148 1 f92"/>
                <a:gd name="f194" fmla="*/ f149 1 f91"/>
                <a:gd name="f195" fmla="*/ f150 1 f92"/>
                <a:gd name="f196" fmla="*/ f151 1 f91"/>
                <a:gd name="f197" fmla="*/ f152 1 f92"/>
                <a:gd name="f198" fmla="*/ f153 1 f91"/>
                <a:gd name="f199" fmla="*/ f154 1 f92"/>
                <a:gd name="f200" fmla="*/ f155 1 f91"/>
                <a:gd name="f201" fmla="*/ f156 1 f92"/>
                <a:gd name="f202" fmla="*/ f157 1 f91"/>
                <a:gd name="f203" fmla="*/ f158 1 f92"/>
                <a:gd name="f204" fmla="*/ f159 1 f91"/>
                <a:gd name="f205" fmla="*/ f160 1 f92"/>
                <a:gd name="f206" fmla="*/ f161 1 f91"/>
                <a:gd name="f207" fmla="*/ f162 1 f92"/>
                <a:gd name="f208" fmla="*/ f163 1 f92"/>
                <a:gd name="f209" fmla="*/ f164 1 f91"/>
                <a:gd name="f210" fmla="*/ f165 1 f91"/>
                <a:gd name="f211" fmla="*/ f166 1 f92"/>
                <a:gd name="f212" fmla="*/ f167 1 f91"/>
                <a:gd name="f213" fmla="*/ f168 1 f92"/>
                <a:gd name="f214" fmla="*/ f169 1 f91"/>
                <a:gd name="f215" fmla="*/ f170 1 f91"/>
                <a:gd name="f216" fmla="*/ f171 1 f92"/>
                <a:gd name="f217" fmla="*/ f172 1 f91"/>
                <a:gd name="f218" fmla="*/ f173 1 f92"/>
                <a:gd name="f219" fmla="*/ f174 1 f91"/>
                <a:gd name="f220" fmla="*/ f175 1 f92"/>
                <a:gd name="f221" fmla="*/ f176 f82 1"/>
                <a:gd name="f222" fmla="*/ f177 f82 1"/>
                <a:gd name="f223" fmla="*/ f179 f83 1"/>
                <a:gd name="f224" fmla="*/ f178 f83 1"/>
                <a:gd name="f225" fmla="*/ f180 f82 1"/>
                <a:gd name="f226" fmla="*/ f181 f83 1"/>
                <a:gd name="f227" fmla="*/ f182 f82 1"/>
                <a:gd name="f228" fmla="*/ f183 f83 1"/>
                <a:gd name="f229" fmla="*/ f184 f82 1"/>
                <a:gd name="f230" fmla="*/ f185 f83 1"/>
                <a:gd name="f231" fmla="*/ f186 f82 1"/>
                <a:gd name="f232" fmla="*/ f187 f83 1"/>
                <a:gd name="f233" fmla="*/ f188 f82 1"/>
                <a:gd name="f234" fmla="*/ f189 f83 1"/>
                <a:gd name="f235" fmla="*/ f190 f82 1"/>
                <a:gd name="f236" fmla="*/ f191 f82 1"/>
                <a:gd name="f237" fmla="*/ f192 f82 1"/>
                <a:gd name="f238" fmla="*/ f193 f83 1"/>
                <a:gd name="f239" fmla="*/ f194 f82 1"/>
                <a:gd name="f240" fmla="*/ f195 f83 1"/>
                <a:gd name="f241" fmla="*/ f196 f82 1"/>
                <a:gd name="f242" fmla="*/ f197 f83 1"/>
                <a:gd name="f243" fmla="*/ f198 f82 1"/>
                <a:gd name="f244" fmla="*/ f199 f83 1"/>
                <a:gd name="f245" fmla="*/ f200 f82 1"/>
                <a:gd name="f246" fmla="*/ f201 f83 1"/>
                <a:gd name="f247" fmla="*/ f202 f82 1"/>
                <a:gd name="f248" fmla="*/ f203 f83 1"/>
                <a:gd name="f249" fmla="*/ f204 f82 1"/>
                <a:gd name="f250" fmla="*/ f205 f83 1"/>
                <a:gd name="f251" fmla="*/ f206 f82 1"/>
                <a:gd name="f252" fmla="*/ f207 f83 1"/>
                <a:gd name="f253" fmla="*/ f208 f83 1"/>
                <a:gd name="f254" fmla="*/ f209 f82 1"/>
                <a:gd name="f255" fmla="*/ f210 f82 1"/>
                <a:gd name="f256" fmla="*/ f211 f83 1"/>
                <a:gd name="f257" fmla="*/ f212 f82 1"/>
                <a:gd name="f258" fmla="*/ f213 f83 1"/>
                <a:gd name="f259" fmla="*/ f214 f82 1"/>
                <a:gd name="f260" fmla="*/ f215 f82 1"/>
                <a:gd name="f261" fmla="*/ f216 f83 1"/>
                <a:gd name="f262" fmla="*/ f217 f82 1"/>
                <a:gd name="f263" fmla="*/ f218 f83 1"/>
                <a:gd name="f264" fmla="*/ f219 f82 1"/>
                <a:gd name="f265" fmla="*/ f220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225" y="f226"/>
                </a:cxn>
                <a:cxn ang="f134">
                  <a:pos x="f227" y="f228"/>
                </a:cxn>
                <a:cxn ang="f134">
                  <a:pos x="f229" y="f230"/>
                </a:cxn>
                <a:cxn ang="f134">
                  <a:pos x="f231" y="f232"/>
                </a:cxn>
                <a:cxn ang="f134">
                  <a:pos x="f233" y="f234"/>
                </a:cxn>
                <a:cxn ang="f134">
                  <a:pos x="f235" y="f234"/>
                </a:cxn>
                <a:cxn ang="f134">
                  <a:pos x="f236" y="f232"/>
                </a:cxn>
                <a:cxn ang="f134">
                  <a:pos x="f237" y="f238"/>
                </a:cxn>
                <a:cxn ang="f134">
                  <a:pos x="f239" y="f240"/>
                </a:cxn>
                <a:cxn ang="f134">
                  <a:pos x="f241" y="f242"/>
                </a:cxn>
                <a:cxn ang="f134">
                  <a:pos x="f243" y="f244"/>
                </a:cxn>
                <a:cxn ang="f134">
                  <a:pos x="f245" y="f246"/>
                </a:cxn>
                <a:cxn ang="f134">
                  <a:pos x="f247" y="f248"/>
                </a:cxn>
                <a:cxn ang="f134">
                  <a:pos x="f249" y="f250"/>
                </a:cxn>
                <a:cxn ang="f134">
                  <a:pos x="f251" y="f252"/>
                </a:cxn>
                <a:cxn ang="f134">
                  <a:pos x="f243" y="f253"/>
                </a:cxn>
                <a:cxn ang="f134">
                  <a:pos x="f254" y="f253"/>
                </a:cxn>
                <a:cxn ang="f134">
                  <a:pos x="f255" y="f256"/>
                </a:cxn>
                <a:cxn ang="f134">
                  <a:pos x="f257" y="f258"/>
                </a:cxn>
                <a:cxn ang="f134">
                  <a:pos x="f259" y="f246"/>
                </a:cxn>
                <a:cxn ang="f134">
                  <a:pos x="f260" y="f261"/>
                </a:cxn>
                <a:cxn ang="f134">
                  <a:pos x="f262" y="f263"/>
                </a:cxn>
                <a:cxn ang="f134">
                  <a:pos x="f264" y="f265"/>
                </a:cxn>
                <a:cxn ang="f134">
                  <a:pos x="f225" y="f226"/>
                </a:cxn>
              </a:cxnLst>
              <a:rect l="f221" t="f224" r="f222" b="f223"/>
              <a:pathLst>
                <a:path w="110" h="90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11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11"/>
                    <a:pt x="f29" y="f23"/>
                  </a:cubicBezTo>
                  <a:cubicBezTo>
                    <a:pt x="f30" y="f23"/>
                    <a:pt x="f31" y="f9"/>
                    <a:pt x="f32" y="f23"/>
                  </a:cubicBezTo>
                  <a:cubicBezTo>
                    <a:pt x="f33" y="f34"/>
                    <a:pt x="f35" y="f36"/>
                    <a:pt x="f30" y="f25"/>
                  </a:cubicBezTo>
                  <a:cubicBezTo>
                    <a:pt x="f37" y="f38"/>
                    <a:pt x="f39" y="f12"/>
                    <a:pt x="f22" y="f40"/>
                  </a:cubicBezTo>
                  <a:cubicBezTo>
                    <a:pt x="f41" y="f32"/>
                    <a:pt x="f33" y="f42"/>
                    <a:pt x="f34" y="f43"/>
                  </a:cubicBezTo>
                  <a:cubicBezTo>
                    <a:pt x="f38" y="f42"/>
                    <a:pt x="f42" y="f30"/>
                    <a:pt x="f14" y="f29"/>
                  </a:cubicBezTo>
                  <a:cubicBezTo>
                    <a:pt x="f44" y="f45"/>
                    <a:pt x="f46" y="f35"/>
                    <a:pt x="f47" y="f48"/>
                  </a:cubicBezTo>
                  <a:cubicBezTo>
                    <a:pt x="f47" y="f33"/>
                    <a:pt x="f47" y="f33"/>
                    <a:pt x="f49" y="f32"/>
                  </a:cubicBezTo>
                  <a:cubicBezTo>
                    <a:pt x="f50" y="f30"/>
                    <a:pt x="f23" y="f51"/>
                    <a:pt x="f25" y="f37"/>
                  </a:cubicBezTo>
                  <a:cubicBezTo>
                    <a:pt x="f21" y="f18"/>
                    <a:pt x="f47" y="f51"/>
                    <a:pt x="f52" y="f45"/>
                  </a:cubicBezTo>
                  <a:cubicBezTo>
                    <a:pt x="f53" y="f18"/>
                    <a:pt x="f49" y="f54"/>
                    <a:pt x="f55" y="f39"/>
                  </a:cubicBezTo>
                  <a:cubicBezTo>
                    <a:pt x="f55" y="f20"/>
                    <a:pt x="f47" y="f20"/>
                    <a:pt x="f47" y="f56"/>
                  </a:cubicBezTo>
                  <a:cubicBezTo>
                    <a:pt x="f57" y="f58"/>
                    <a:pt x="f59" y="f54"/>
                    <a:pt x="f60" y="f56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5" y="f67"/>
                    <a:pt x="f60" y="f68"/>
                    <a:pt x="f69" y="f7"/>
                  </a:cubicBezTo>
                  <a:cubicBezTo>
                    <a:pt x="f70" y="f71"/>
                    <a:pt x="f5" y="f18"/>
                    <a:pt x="f72" y="f32"/>
                  </a:cubicBezTo>
                  <a:cubicBezTo>
                    <a:pt x="f73" y="f38"/>
                    <a:pt x="f70" y="f46"/>
                    <a:pt x="f74" y="f55"/>
                  </a:cubicBezTo>
                  <a:cubicBezTo>
                    <a:pt x="f63" y="f61"/>
                    <a:pt x="f55" y="f75"/>
                    <a:pt x="f12" y="f73"/>
                  </a:cubicBezTo>
                  <a:cubicBezTo>
                    <a:pt x="f39" y="f5"/>
                    <a:pt x="f76" y="f77"/>
                    <a:pt x="f78" y="f79"/>
                  </a:cubicBezTo>
                  <a:cubicBezTo>
                    <a:pt x="f78" y="f50"/>
                    <a:pt x="f80" y="f21"/>
                    <a:pt x="f8" y="f9"/>
                  </a:cubicBezTo>
                  <a:close/>
                </a:path>
              </a:pathLst>
            </a:custGeom>
            <a:solidFill>
              <a:srgbClr val="BC6F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9893EAB-BE58-9B25-FD2C-317EB53BDFB1}"/>
                </a:ext>
              </a:extLst>
            </p:cNvPr>
            <p:cNvSpPr/>
            <p:nvPr/>
          </p:nvSpPr>
          <p:spPr>
            <a:xfrm>
              <a:off x="11418890" y="3103565"/>
              <a:ext cx="773116" cy="1819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146"/>
                <a:gd name="f8" fmla="val 61"/>
                <a:gd name="f9" fmla="val 53"/>
                <a:gd name="f10" fmla="val 55"/>
                <a:gd name="f11" fmla="val 56"/>
                <a:gd name="f12" fmla="val 60"/>
                <a:gd name="f13" fmla="val 57"/>
                <a:gd name="f14" fmla="val 59"/>
                <a:gd name="f15" fmla="val 46"/>
                <a:gd name="f16" fmla="val 50"/>
                <a:gd name="f17" fmla="val 44"/>
                <a:gd name="f18" fmla="val 51"/>
                <a:gd name="f19" fmla="val 41"/>
                <a:gd name="f20" fmla="val 66"/>
                <a:gd name="f21" fmla="val 37"/>
                <a:gd name="f22" fmla="val 81"/>
                <a:gd name="f23" fmla="val 36"/>
                <a:gd name="f24" fmla="val 97"/>
                <a:gd name="f25" fmla="val 113"/>
                <a:gd name="f26" fmla="val 118"/>
                <a:gd name="f27" fmla="val 123"/>
                <a:gd name="f28" fmla="val 34"/>
                <a:gd name="f29" fmla="val 128"/>
                <a:gd name="f30" fmla="val 31"/>
                <a:gd name="f31" fmla="val 135"/>
                <a:gd name="f32" fmla="val 32"/>
                <a:gd name="f33" fmla="val 136"/>
                <a:gd name="f34" fmla="val 39"/>
                <a:gd name="f35" fmla="val 138"/>
                <a:gd name="f36" fmla="val 43"/>
                <a:gd name="f37" fmla="val 139"/>
                <a:gd name="f38" fmla="val 47"/>
                <a:gd name="f39" fmla="val 142"/>
                <a:gd name="f40" fmla="val 45"/>
                <a:gd name="f41" fmla="val 145"/>
                <a:gd name="f42" fmla="val 144"/>
                <a:gd name="f43" fmla="val 23"/>
                <a:gd name="f44" fmla="val 140"/>
                <a:gd name="f45" fmla="val 120"/>
                <a:gd name="f46" fmla="val 117"/>
                <a:gd name="f47" fmla="val 114"/>
                <a:gd name="f48" fmla="val 98"/>
                <a:gd name="f49" fmla="val 30"/>
                <a:gd name="f50" fmla="val 35"/>
                <a:gd name="f51" fmla="val 65"/>
                <a:gd name="f52" fmla="val 38"/>
                <a:gd name="f53" fmla="val 40"/>
                <a:gd name="f54" fmla="val 49"/>
                <a:gd name="f55" fmla="val 33"/>
                <a:gd name="f56" fmla="val 28"/>
                <a:gd name="f57" fmla="val 15"/>
                <a:gd name="f58" fmla="val 48"/>
                <a:gd name="f59" fmla="val 5"/>
                <a:gd name="f60" fmla="val 8"/>
                <a:gd name="f61" fmla="val 25"/>
                <a:gd name="f62" fmla="val 22"/>
                <a:gd name="f63" fmla="val 20"/>
                <a:gd name="f64" fmla="val 6"/>
                <a:gd name="f65" fmla="val 17"/>
                <a:gd name="f66" fmla="val 1"/>
                <a:gd name="f67" fmla="val 12"/>
                <a:gd name="f68" fmla="val 7"/>
                <a:gd name="f69" fmla="val 3"/>
                <a:gd name="f70" fmla="val 4"/>
                <a:gd name="f71" fmla="val 2"/>
                <a:gd name="f72" fmla="val 13"/>
                <a:gd name="f73" fmla="val 14"/>
                <a:gd name="f74" fmla="val 19"/>
                <a:gd name="f75" fmla="val 11"/>
                <a:gd name="f76" fmla="val 52"/>
                <a:gd name="f77" fmla="+- 0 0 -90"/>
                <a:gd name="f78" fmla="*/ f3 1 62"/>
                <a:gd name="f79" fmla="*/ f4 1 146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62"/>
                <a:gd name="f88" fmla="*/ f84 1 146"/>
                <a:gd name="f89" fmla="*/ 61 f85 1"/>
                <a:gd name="f90" fmla="*/ 53 f84 1"/>
                <a:gd name="f91" fmla="*/ 60 f85 1"/>
                <a:gd name="f92" fmla="*/ 57 f84 1"/>
                <a:gd name="f93" fmla="*/ 59 f85 1"/>
                <a:gd name="f94" fmla="*/ 41 f85 1"/>
                <a:gd name="f95" fmla="*/ 66 f84 1"/>
                <a:gd name="f96" fmla="*/ 37 f85 1"/>
                <a:gd name="f97" fmla="*/ 113 f84 1"/>
                <a:gd name="f98" fmla="*/ 34 f85 1"/>
                <a:gd name="f99" fmla="*/ 128 f84 1"/>
                <a:gd name="f100" fmla="*/ 39 f85 1"/>
                <a:gd name="f101" fmla="*/ 138 f84 1"/>
                <a:gd name="f102" fmla="*/ 51 f85 1"/>
                <a:gd name="f103" fmla="*/ 139 f84 1"/>
                <a:gd name="f104" fmla="*/ 57 f85 1"/>
                <a:gd name="f105" fmla="*/ 142 f84 1"/>
                <a:gd name="f106" fmla="*/ 47 f85 1"/>
                <a:gd name="f107" fmla="*/ 146 f84 1"/>
                <a:gd name="f108" fmla="*/ 144 f84 1"/>
                <a:gd name="f109" fmla="*/ 31 f85 1"/>
                <a:gd name="f110" fmla="*/ 123 f84 1"/>
                <a:gd name="f111" fmla="*/ 32 f85 1"/>
                <a:gd name="f112" fmla="*/ 114 f84 1"/>
                <a:gd name="f113" fmla="*/ 35 f85 1"/>
                <a:gd name="f114" fmla="*/ 65 f84 1"/>
                <a:gd name="f115" fmla="*/ 38 f85 1"/>
                <a:gd name="f116" fmla="*/ 56 f84 1"/>
                <a:gd name="f117" fmla="*/ 49 f84 1"/>
                <a:gd name="f118" fmla="*/ 28 f85 1"/>
                <a:gd name="f119" fmla="*/ 45 f84 1"/>
                <a:gd name="f120" fmla="*/ 8 f85 1"/>
                <a:gd name="f121" fmla="*/ 25 f84 1"/>
                <a:gd name="f122" fmla="*/ 6 f85 1"/>
                <a:gd name="f123" fmla="*/ 17 f84 1"/>
                <a:gd name="f124" fmla="*/ 3 f85 1"/>
                <a:gd name="f125" fmla="*/ 0 f84 1"/>
                <a:gd name="f126" fmla="*/ 5 f85 1"/>
                <a:gd name="f127" fmla="*/ 2 f84 1"/>
                <a:gd name="f128" fmla="*/ 12 f85 1"/>
                <a:gd name="f129" fmla="*/ 13 f85 1"/>
                <a:gd name="f130" fmla="*/ 40 f84 1"/>
                <a:gd name="f131" fmla="*/ 43 f84 1"/>
                <a:gd name="f132" fmla="*/ 46 f85 1"/>
                <a:gd name="f133" fmla="*/ 48 f84 1"/>
                <a:gd name="f134" fmla="*/ 51 f84 1"/>
                <a:gd name="f135" fmla="+- f86 0 f1"/>
                <a:gd name="f136" fmla="*/ f89 1 62"/>
                <a:gd name="f137" fmla="*/ f90 1 146"/>
                <a:gd name="f138" fmla="*/ f91 1 62"/>
                <a:gd name="f139" fmla="*/ f92 1 146"/>
                <a:gd name="f140" fmla="*/ f93 1 62"/>
                <a:gd name="f141" fmla="*/ f94 1 62"/>
                <a:gd name="f142" fmla="*/ f95 1 146"/>
                <a:gd name="f143" fmla="*/ f96 1 62"/>
                <a:gd name="f144" fmla="*/ f97 1 146"/>
                <a:gd name="f145" fmla="*/ f98 1 62"/>
                <a:gd name="f146" fmla="*/ f99 1 146"/>
                <a:gd name="f147" fmla="*/ f100 1 62"/>
                <a:gd name="f148" fmla="*/ f101 1 146"/>
                <a:gd name="f149" fmla="*/ f102 1 62"/>
                <a:gd name="f150" fmla="*/ f103 1 146"/>
                <a:gd name="f151" fmla="*/ f104 1 62"/>
                <a:gd name="f152" fmla="*/ f105 1 146"/>
                <a:gd name="f153" fmla="*/ f106 1 62"/>
                <a:gd name="f154" fmla="*/ f107 1 146"/>
                <a:gd name="f155" fmla="*/ f108 1 146"/>
                <a:gd name="f156" fmla="*/ f109 1 62"/>
                <a:gd name="f157" fmla="*/ f110 1 146"/>
                <a:gd name="f158" fmla="*/ f111 1 62"/>
                <a:gd name="f159" fmla="*/ f112 1 146"/>
                <a:gd name="f160" fmla="*/ f113 1 62"/>
                <a:gd name="f161" fmla="*/ f114 1 146"/>
                <a:gd name="f162" fmla="*/ f115 1 62"/>
                <a:gd name="f163" fmla="*/ f116 1 146"/>
                <a:gd name="f164" fmla="*/ f117 1 146"/>
                <a:gd name="f165" fmla="*/ f118 1 62"/>
                <a:gd name="f166" fmla="*/ f119 1 146"/>
                <a:gd name="f167" fmla="*/ f120 1 62"/>
                <a:gd name="f168" fmla="*/ f121 1 146"/>
                <a:gd name="f169" fmla="*/ f122 1 62"/>
                <a:gd name="f170" fmla="*/ f123 1 146"/>
                <a:gd name="f171" fmla="*/ f124 1 62"/>
                <a:gd name="f172" fmla="*/ f125 1 146"/>
                <a:gd name="f173" fmla="*/ f126 1 62"/>
                <a:gd name="f174" fmla="*/ f127 1 146"/>
                <a:gd name="f175" fmla="*/ f128 1 62"/>
                <a:gd name="f176" fmla="*/ f129 1 62"/>
                <a:gd name="f177" fmla="*/ f130 1 146"/>
                <a:gd name="f178" fmla="*/ f131 1 146"/>
                <a:gd name="f179" fmla="*/ f132 1 62"/>
                <a:gd name="f180" fmla="*/ f133 1 146"/>
                <a:gd name="f181" fmla="*/ f134 1 146"/>
                <a:gd name="f182" fmla="*/ 0 1 f87"/>
                <a:gd name="f183" fmla="*/ f81 1 f87"/>
                <a:gd name="f184" fmla="*/ 0 1 f88"/>
                <a:gd name="f185" fmla="*/ f82 1 f88"/>
                <a:gd name="f186" fmla="*/ f136 1 f87"/>
                <a:gd name="f187" fmla="*/ f137 1 f88"/>
                <a:gd name="f188" fmla="*/ f138 1 f87"/>
                <a:gd name="f189" fmla="*/ f139 1 f88"/>
                <a:gd name="f190" fmla="*/ f140 1 f87"/>
                <a:gd name="f191" fmla="*/ f141 1 f87"/>
                <a:gd name="f192" fmla="*/ f142 1 f88"/>
                <a:gd name="f193" fmla="*/ f143 1 f87"/>
                <a:gd name="f194" fmla="*/ f144 1 f88"/>
                <a:gd name="f195" fmla="*/ f145 1 f87"/>
                <a:gd name="f196" fmla="*/ f146 1 f88"/>
                <a:gd name="f197" fmla="*/ f147 1 f87"/>
                <a:gd name="f198" fmla="*/ f148 1 f88"/>
                <a:gd name="f199" fmla="*/ f149 1 f87"/>
                <a:gd name="f200" fmla="*/ f150 1 f88"/>
                <a:gd name="f201" fmla="*/ f151 1 f87"/>
                <a:gd name="f202" fmla="*/ f152 1 f88"/>
                <a:gd name="f203" fmla="*/ f153 1 f87"/>
                <a:gd name="f204" fmla="*/ f154 1 f88"/>
                <a:gd name="f205" fmla="*/ f155 1 f88"/>
                <a:gd name="f206" fmla="*/ f156 1 f87"/>
                <a:gd name="f207" fmla="*/ f157 1 f88"/>
                <a:gd name="f208" fmla="*/ f158 1 f87"/>
                <a:gd name="f209" fmla="*/ f159 1 f88"/>
                <a:gd name="f210" fmla="*/ f160 1 f87"/>
                <a:gd name="f211" fmla="*/ f161 1 f88"/>
                <a:gd name="f212" fmla="*/ f162 1 f87"/>
                <a:gd name="f213" fmla="*/ f163 1 f88"/>
                <a:gd name="f214" fmla="*/ f164 1 f88"/>
                <a:gd name="f215" fmla="*/ f165 1 f87"/>
                <a:gd name="f216" fmla="*/ f166 1 f88"/>
                <a:gd name="f217" fmla="*/ f167 1 f87"/>
                <a:gd name="f218" fmla="*/ f168 1 f88"/>
                <a:gd name="f219" fmla="*/ f169 1 f87"/>
                <a:gd name="f220" fmla="*/ f170 1 f88"/>
                <a:gd name="f221" fmla="*/ f171 1 f87"/>
                <a:gd name="f222" fmla="*/ f172 1 f88"/>
                <a:gd name="f223" fmla="*/ f173 1 f87"/>
                <a:gd name="f224" fmla="*/ f174 1 f88"/>
                <a:gd name="f225" fmla="*/ f175 1 f87"/>
                <a:gd name="f226" fmla="*/ f176 1 f87"/>
                <a:gd name="f227" fmla="*/ f177 1 f88"/>
                <a:gd name="f228" fmla="*/ f178 1 f88"/>
                <a:gd name="f229" fmla="*/ f179 1 f87"/>
                <a:gd name="f230" fmla="*/ f180 1 f88"/>
                <a:gd name="f231" fmla="*/ f181 1 f88"/>
                <a:gd name="f232" fmla="*/ f182 f78 1"/>
                <a:gd name="f233" fmla="*/ f183 f78 1"/>
                <a:gd name="f234" fmla="*/ f185 f79 1"/>
                <a:gd name="f235" fmla="*/ f184 f79 1"/>
                <a:gd name="f236" fmla="*/ f186 f78 1"/>
                <a:gd name="f237" fmla="*/ f187 f79 1"/>
                <a:gd name="f238" fmla="*/ f188 f78 1"/>
                <a:gd name="f239" fmla="*/ f189 f79 1"/>
                <a:gd name="f240" fmla="*/ f190 f78 1"/>
                <a:gd name="f241" fmla="*/ f191 f78 1"/>
                <a:gd name="f242" fmla="*/ f192 f79 1"/>
                <a:gd name="f243" fmla="*/ f193 f78 1"/>
                <a:gd name="f244" fmla="*/ f194 f79 1"/>
                <a:gd name="f245" fmla="*/ f195 f78 1"/>
                <a:gd name="f246" fmla="*/ f196 f79 1"/>
                <a:gd name="f247" fmla="*/ f197 f78 1"/>
                <a:gd name="f248" fmla="*/ f198 f79 1"/>
                <a:gd name="f249" fmla="*/ f199 f78 1"/>
                <a:gd name="f250" fmla="*/ f200 f79 1"/>
                <a:gd name="f251" fmla="*/ f201 f78 1"/>
                <a:gd name="f252" fmla="*/ f202 f79 1"/>
                <a:gd name="f253" fmla="*/ f203 f78 1"/>
                <a:gd name="f254" fmla="*/ f204 f79 1"/>
                <a:gd name="f255" fmla="*/ f205 f79 1"/>
                <a:gd name="f256" fmla="*/ f206 f78 1"/>
                <a:gd name="f257" fmla="*/ f207 f79 1"/>
                <a:gd name="f258" fmla="*/ f208 f78 1"/>
                <a:gd name="f259" fmla="*/ f209 f79 1"/>
                <a:gd name="f260" fmla="*/ f210 f78 1"/>
                <a:gd name="f261" fmla="*/ f211 f79 1"/>
                <a:gd name="f262" fmla="*/ f212 f78 1"/>
                <a:gd name="f263" fmla="*/ f213 f79 1"/>
                <a:gd name="f264" fmla="*/ f214 f79 1"/>
                <a:gd name="f265" fmla="*/ f215 f78 1"/>
                <a:gd name="f266" fmla="*/ f216 f79 1"/>
                <a:gd name="f267" fmla="*/ f217 f78 1"/>
                <a:gd name="f268" fmla="*/ f218 f79 1"/>
                <a:gd name="f269" fmla="*/ f219 f78 1"/>
                <a:gd name="f270" fmla="*/ f220 f79 1"/>
                <a:gd name="f271" fmla="*/ f221 f78 1"/>
                <a:gd name="f272" fmla="*/ f222 f79 1"/>
                <a:gd name="f273" fmla="*/ f223 f78 1"/>
                <a:gd name="f274" fmla="*/ f224 f79 1"/>
                <a:gd name="f275" fmla="*/ f225 f78 1"/>
                <a:gd name="f276" fmla="*/ f226 f78 1"/>
                <a:gd name="f277" fmla="*/ f227 f79 1"/>
                <a:gd name="f278" fmla="*/ f228 f79 1"/>
                <a:gd name="f279" fmla="*/ f229 f78 1"/>
                <a:gd name="f280" fmla="*/ f230 f79 1"/>
                <a:gd name="f281" fmla="*/ f231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5">
                  <a:pos x="f236" y="f237"/>
                </a:cxn>
                <a:cxn ang="f135">
                  <a:pos x="f238" y="f239"/>
                </a:cxn>
                <a:cxn ang="f135">
                  <a:pos x="f240" y="f239"/>
                </a:cxn>
                <a:cxn ang="f135">
                  <a:pos x="f241" y="f242"/>
                </a:cxn>
                <a:cxn ang="f135">
                  <a:pos x="f243" y="f244"/>
                </a:cxn>
                <a:cxn ang="f135">
                  <a:pos x="f245" y="f246"/>
                </a:cxn>
                <a:cxn ang="f135">
                  <a:pos x="f247" y="f248"/>
                </a:cxn>
                <a:cxn ang="f135">
                  <a:pos x="f249" y="f250"/>
                </a:cxn>
                <a:cxn ang="f135">
                  <a:pos x="f251" y="f252"/>
                </a:cxn>
                <a:cxn ang="f135">
                  <a:pos x="f253" y="f254"/>
                </a:cxn>
                <a:cxn ang="f135">
                  <a:pos x="f241" y="f255"/>
                </a:cxn>
                <a:cxn ang="f135">
                  <a:pos x="f256" y="f257"/>
                </a:cxn>
                <a:cxn ang="f135">
                  <a:pos x="f258" y="f259"/>
                </a:cxn>
                <a:cxn ang="f135">
                  <a:pos x="f260" y="f261"/>
                </a:cxn>
                <a:cxn ang="f135">
                  <a:pos x="f262" y="f263"/>
                </a:cxn>
                <a:cxn ang="f135">
                  <a:pos x="f243" y="f264"/>
                </a:cxn>
                <a:cxn ang="f135">
                  <a:pos x="f265" y="f266"/>
                </a:cxn>
                <a:cxn ang="f135">
                  <a:pos x="f267" y="f268"/>
                </a:cxn>
                <a:cxn ang="f135">
                  <a:pos x="f269" y="f270"/>
                </a:cxn>
                <a:cxn ang="f135">
                  <a:pos x="f271" y="f272"/>
                </a:cxn>
                <a:cxn ang="f135">
                  <a:pos x="f273" y="f274"/>
                </a:cxn>
                <a:cxn ang="f135">
                  <a:pos x="f275" y="f270"/>
                </a:cxn>
                <a:cxn ang="f135">
                  <a:pos x="f276" y="f268"/>
                </a:cxn>
                <a:cxn ang="f135">
                  <a:pos x="f265" y="f277"/>
                </a:cxn>
                <a:cxn ang="f135">
                  <a:pos x="f247" y="f278"/>
                </a:cxn>
                <a:cxn ang="f135">
                  <a:pos x="f279" y="f266"/>
                </a:cxn>
                <a:cxn ang="f135">
                  <a:pos x="f238" y="f280"/>
                </a:cxn>
                <a:cxn ang="f135">
                  <a:pos x="f236" y="f281"/>
                </a:cxn>
                <a:cxn ang="f135">
                  <a:pos x="f236" y="f237"/>
                </a:cxn>
              </a:cxnLst>
              <a:rect l="f232" t="f235" r="f233" b="f234"/>
              <a:pathLst>
                <a:path w="62" h="146">
                  <a:moveTo>
                    <a:pt x="f8" y="f9"/>
                  </a:moveTo>
                  <a:cubicBezTo>
                    <a:pt x="f8" y="f10"/>
                    <a:pt x="f8" y="f11"/>
                    <a:pt x="f12" y="f13"/>
                  </a:cubicBezTo>
                  <a:cubicBezTo>
                    <a:pt x="f12" y="f13"/>
                    <a:pt x="f14" y="f13"/>
                    <a:pt x="f14" y="f13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1" y="f25"/>
                  </a:cubicBezTo>
                  <a:cubicBezTo>
                    <a:pt x="f21" y="f26"/>
                    <a:pt x="f21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7"/>
                    <a:pt x="f18" y="f37"/>
                  </a:cubicBezTo>
                  <a:cubicBezTo>
                    <a:pt x="f9" y="f37"/>
                    <a:pt x="f11" y="f37"/>
                    <a:pt x="f13" y="f39"/>
                  </a:cubicBezTo>
                  <a:cubicBezTo>
                    <a:pt x="f10" y="f7"/>
                    <a:pt x="f18" y="f7"/>
                    <a:pt x="f38" y="f7"/>
                  </a:cubicBezTo>
                  <a:cubicBezTo>
                    <a:pt x="f40" y="f41"/>
                    <a:pt x="f36" y="f42"/>
                    <a:pt x="f19" y="f42"/>
                  </a:cubicBezTo>
                  <a:cubicBezTo>
                    <a:pt x="f43" y="f44"/>
                    <a:pt x="f43" y="f44"/>
                    <a:pt x="f30" y="f27"/>
                  </a:cubicBezTo>
                  <a:cubicBezTo>
                    <a:pt x="f32" y="f45"/>
                    <a:pt x="f32" y="f46"/>
                    <a:pt x="f32" y="f47"/>
                  </a:cubicBezTo>
                  <a:cubicBezTo>
                    <a:pt x="f32" y="f48"/>
                    <a:pt x="f49" y="f22"/>
                    <a:pt x="f50" y="f51"/>
                  </a:cubicBezTo>
                  <a:cubicBezTo>
                    <a:pt x="f23" y="f6"/>
                    <a:pt x="f23" y="f14"/>
                    <a:pt x="f52" y="f11"/>
                  </a:cubicBezTo>
                  <a:cubicBezTo>
                    <a:pt x="f34" y="f9"/>
                    <a:pt x="f53" y="f18"/>
                    <a:pt x="f21" y="f54"/>
                  </a:cubicBezTo>
                  <a:cubicBezTo>
                    <a:pt x="f28" y="f38"/>
                    <a:pt x="f55" y="f17"/>
                    <a:pt x="f56" y="f40"/>
                  </a:cubicBezTo>
                  <a:cubicBezTo>
                    <a:pt x="f57" y="f58"/>
                    <a:pt x="f59" y="f52"/>
                    <a:pt x="f60" y="f61"/>
                  </a:cubicBezTo>
                  <a:cubicBezTo>
                    <a:pt x="f60" y="f62"/>
                    <a:pt x="f60" y="f63"/>
                    <a:pt x="f64" y="f65"/>
                  </a:cubicBezTo>
                  <a:cubicBezTo>
                    <a:pt x="f66" y="f67"/>
                    <a:pt x="f5" y="f68"/>
                    <a:pt x="f69" y="f5"/>
                  </a:cubicBezTo>
                  <a:cubicBezTo>
                    <a:pt x="f70" y="f66"/>
                    <a:pt x="f70" y="f71"/>
                    <a:pt x="f59" y="f71"/>
                  </a:cubicBezTo>
                  <a:cubicBezTo>
                    <a:pt x="f64" y="f60"/>
                    <a:pt x="f68" y="f72"/>
                    <a:pt x="f67" y="f65"/>
                  </a:cubicBezTo>
                  <a:cubicBezTo>
                    <a:pt x="f73" y="f74"/>
                    <a:pt x="f72" y="f62"/>
                    <a:pt x="f72" y="f61"/>
                  </a:cubicBezTo>
                  <a:cubicBezTo>
                    <a:pt x="f75" y="f21"/>
                    <a:pt x="f65" y="f36"/>
                    <a:pt x="f56" y="f53"/>
                  </a:cubicBezTo>
                  <a:cubicBezTo>
                    <a:pt x="f32" y="f34"/>
                    <a:pt x="f23" y="f34"/>
                    <a:pt x="f34" y="f36"/>
                  </a:cubicBezTo>
                  <a:cubicBezTo>
                    <a:pt x="f19" y="f40"/>
                    <a:pt x="f36" y="f40"/>
                    <a:pt x="f15" y="f40"/>
                  </a:cubicBezTo>
                  <a:cubicBezTo>
                    <a:pt x="f18" y="f17"/>
                    <a:pt x="f11" y="f17"/>
                    <a:pt x="f12" y="f58"/>
                  </a:cubicBezTo>
                  <a:cubicBezTo>
                    <a:pt x="f12" y="f54"/>
                    <a:pt x="f8" y="f16"/>
                    <a:pt x="f8" y="f18"/>
                  </a:cubicBezTo>
                  <a:cubicBezTo>
                    <a:pt x="f6" y="f18"/>
                    <a:pt x="f6" y="f76"/>
                    <a:pt x="f8" y="f9"/>
                  </a:cubicBezTo>
                  <a:close/>
                </a:path>
              </a:pathLst>
            </a:custGeom>
            <a:solidFill>
              <a:srgbClr val="90381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5886B2E-DA35-7E91-8CFC-51E405FAC15E}"/>
                </a:ext>
              </a:extLst>
            </p:cNvPr>
            <p:cNvSpPr/>
            <p:nvPr/>
          </p:nvSpPr>
          <p:spPr>
            <a:xfrm>
              <a:off x="12004672" y="4848221"/>
              <a:ext cx="1233489" cy="6476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52"/>
                <a:gd name="f8" fmla="val 6"/>
                <a:gd name="f9" fmla="val 2"/>
                <a:gd name="f10" fmla="val 3"/>
                <a:gd name="f11" fmla="val 7"/>
                <a:gd name="f12" fmla="val 5"/>
                <a:gd name="f13" fmla="val 9"/>
                <a:gd name="f14" fmla="val 11"/>
                <a:gd name="f15" fmla="val 1"/>
                <a:gd name="f16" fmla="val 13"/>
                <a:gd name="f17" fmla="val 15"/>
                <a:gd name="f18" fmla="val 18"/>
                <a:gd name="f19" fmla="val 20"/>
                <a:gd name="f20" fmla="val 23"/>
                <a:gd name="f21" fmla="val 8"/>
                <a:gd name="f22" fmla="val 32"/>
                <a:gd name="f23" fmla="val 44"/>
                <a:gd name="f24" fmla="val 22"/>
                <a:gd name="f25" fmla="val 56"/>
                <a:gd name="f26" fmla="val 27"/>
                <a:gd name="f27" fmla="val 59"/>
                <a:gd name="f28" fmla="val 28"/>
                <a:gd name="f29" fmla="val 61"/>
                <a:gd name="f30" fmla="val 63"/>
                <a:gd name="f31" fmla="val 25"/>
                <a:gd name="f32" fmla="val 66"/>
                <a:gd name="f33" fmla="val 69"/>
                <a:gd name="f34" fmla="val 21"/>
                <a:gd name="f35" fmla="val 72"/>
                <a:gd name="f36" fmla="val 19"/>
                <a:gd name="f37" fmla="val 74"/>
                <a:gd name="f38" fmla="val 76"/>
                <a:gd name="f39" fmla="val 16"/>
                <a:gd name="f40" fmla="val 78"/>
                <a:gd name="f41" fmla="val 80"/>
                <a:gd name="f42" fmla="val 77"/>
                <a:gd name="f43" fmla="val 75"/>
                <a:gd name="f44" fmla="val 24"/>
                <a:gd name="f45" fmla="val 79"/>
                <a:gd name="f46" fmla="val 83"/>
                <a:gd name="f47" fmla="val 88"/>
                <a:gd name="f48" fmla="val 90"/>
                <a:gd name="f49" fmla="val 93"/>
                <a:gd name="f50" fmla="val 26"/>
                <a:gd name="f51" fmla="val 94"/>
                <a:gd name="f52" fmla="val 29"/>
                <a:gd name="f53" fmla="val 33"/>
                <a:gd name="f54" fmla="val 91"/>
                <a:gd name="f55" fmla="val 89"/>
                <a:gd name="f56" fmla="val 86"/>
                <a:gd name="f57" fmla="val 85"/>
                <a:gd name="f58" fmla="val 35"/>
                <a:gd name="f59" fmla="val 36"/>
                <a:gd name="f60" fmla="val 37"/>
                <a:gd name="f61" fmla="val 96"/>
                <a:gd name="f62" fmla="val 38"/>
                <a:gd name="f63" fmla="val 98"/>
                <a:gd name="f64" fmla="val 41"/>
                <a:gd name="f65" fmla="val 43"/>
                <a:gd name="f66" fmla="val 92"/>
                <a:gd name="f67" fmla="val 84"/>
                <a:gd name="f68" fmla="val 45"/>
                <a:gd name="f69" fmla="val 48"/>
                <a:gd name="f70" fmla="val 50"/>
                <a:gd name="f71" fmla="val 55"/>
                <a:gd name="f72" fmla="val 39"/>
                <a:gd name="f73" fmla="val 4"/>
                <a:gd name="f74" fmla="+- 0 0 -90"/>
                <a:gd name="f75" fmla="*/ f3 1 99"/>
                <a:gd name="f76" fmla="*/ f4 1 52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99"/>
                <a:gd name="f85" fmla="*/ f81 1 52"/>
                <a:gd name="f86" fmla="*/ 0 f82 1"/>
                <a:gd name="f87" fmla="*/ 6 f81 1"/>
                <a:gd name="f88" fmla="*/ 9 f82 1"/>
                <a:gd name="f89" fmla="*/ 2 f81 1"/>
                <a:gd name="f90" fmla="*/ 15 f82 1"/>
                <a:gd name="f91" fmla="*/ 0 f81 1"/>
                <a:gd name="f92" fmla="*/ 23 f82 1"/>
                <a:gd name="f93" fmla="*/ 8 f81 1"/>
                <a:gd name="f94" fmla="*/ 56 f82 1"/>
                <a:gd name="f95" fmla="*/ 27 f81 1"/>
                <a:gd name="f96" fmla="*/ 63 f82 1"/>
                <a:gd name="f97" fmla="*/ 25 f81 1"/>
                <a:gd name="f98" fmla="*/ 72 f82 1"/>
                <a:gd name="f99" fmla="*/ 19 f81 1"/>
                <a:gd name="f100" fmla="*/ 78 f82 1"/>
                <a:gd name="f101" fmla="*/ 18 f81 1"/>
                <a:gd name="f102" fmla="*/ 76 f82 1"/>
                <a:gd name="f103" fmla="*/ 23 f81 1"/>
                <a:gd name="f104" fmla="*/ 74 f82 1"/>
                <a:gd name="f105" fmla="*/ 88 f82 1"/>
                <a:gd name="f106" fmla="*/ 94 f82 1"/>
                <a:gd name="f107" fmla="*/ 29 f81 1"/>
                <a:gd name="f108" fmla="*/ 89 f82 1"/>
                <a:gd name="f109" fmla="*/ 33 f81 1"/>
                <a:gd name="f110" fmla="*/ 85 f82 1"/>
                <a:gd name="f111" fmla="*/ 35 f81 1"/>
                <a:gd name="f112" fmla="*/ 93 f82 1"/>
                <a:gd name="f113" fmla="*/ 37 f81 1"/>
                <a:gd name="f114" fmla="*/ 98 f82 1"/>
                <a:gd name="f115" fmla="*/ 41 f81 1"/>
                <a:gd name="f116" fmla="*/ 92 f82 1"/>
                <a:gd name="f117" fmla="*/ 43 f81 1"/>
                <a:gd name="f118" fmla="*/ 79 f82 1"/>
                <a:gd name="f119" fmla="*/ 77 f82 1"/>
                <a:gd name="f120" fmla="*/ 45 f81 1"/>
                <a:gd name="f121" fmla="*/ 50 f81 1"/>
                <a:gd name="f122" fmla="*/ 19 f82 1"/>
                <a:gd name="f123" fmla="*/ 7 f81 1"/>
                <a:gd name="f124" fmla="+- f83 0 f1"/>
                <a:gd name="f125" fmla="*/ f86 1 99"/>
                <a:gd name="f126" fmla="*/ f87 1 52"/>
                <a:gd name="f127" fmla="*/ f88 1 99"/>
                <a:gd name="f128" fmla="*/ f89 1 52"/>
                <a:gd name="f129" fmla="*/ f90 1 99"/>
                <a:gd name="f130" fmla="*/ f91 1 52"/>
                <a:gd name="f131" fmla="*/ f92 1 99"/>
                <a:gd name="f132" fmla="*/ f93 1 52"/>
                <a:gd name="f133" fmla="*/ f94 1 99"/>
                <a:gd name="f134" fmla="*/ f95 1 52"/>
                <a:gd name="f135" fmla="*/ f96 1 99"/>
                <a:gd name="f136" fmla="*/ f97 1 52"/>
                <a:gd name="f137" fmla="*/ f98 1 99"/>
                <a:gd name="f138" fmla="*/ f99 1 52"/>
                <a:gd name="f139" fmla="*/ f100 1 99"/>
                <a:gd name="f140" fmla="*/ f101 1 52"/>
                <a:gd name="f141" fmla="*/ f102 1 99"/>
                <a:gd name="f142" fmla="*/ f103 1 52"/>
                <a:gd name="f143" fmla="*/ f104 1 99"/>
                <a:gd name="f144" fmla="*/ f105 1 99"/>
                <a:gd name="f145" fmla="*/ f106 1 99"/>
                <a:gd name="f146" fmla="*/ f107 1 52"/>
                <a:gd name="f147" fmla="*/ f108 1 99"/>
                <a:gd name="f148" fmla="*/ f109 1 52"/>
                <a:gd name="f149" fmla="*/ f110 1 99"/>
                <a:gd name="f150" fmla="*/ f111 1 52"/>
                <a:gd name="f151" fmla="*/ f112 1 99"/>
                <a:gd name="f152" fmla="*/ f113 1 52"/>
                <a:gd name="f153" fmla="*/ f114 1 99"/>
                <a:gd name="f154" fmla="*/ f115 1 52"/>
                <a:gd name="f155" fmla="*/ f116 1 99"/>
                <a:gd name="f156" fmla="*/ f117 1 52"/>
                <a:gd name="f157" fmla="*/ f118 1 99"/>
                <a:gd name="f158" fmla="*/ f119 1 99"/>
                <a:gd name="f159" fmla="*/ f120 1 52"/>
                <a:gd name="f160" fmla="*/ f121 1 52"/>
                <a:gd name="f161" fmla="*/ f122 1 99"/>
                <a:gd name="f162" fmla="*/ f123 1 52"/>
                <a:gd name="f163" fmla="*/ 0 1 f84"/>
                <a:gd name="f164" fmla="*/ f78 1 f84"/>
                <a:gd name="f165" fmla="*/ 0 1 f85"/>
                <a:gd name="f166" fmla="*/ f79 1 f85"/>
                <a:gd name="f167" fmla="*/ f125 1 f84"/>
                <a:gd name="f168" fmla="*/ f126 1 f85"/>
                <a:gd name="f169" fmla="*/ f127 1 f84"/>
                <a:gd name="f170" fmla="*/ f128 1 f85"/>
                <a:gd name="f171" fmla="*/ f129 1 f84"/>
                <a:gd name="f172" fmla="*/ f130 1 f85"/>
                <a:gd name="f173" fmla="*/ f131 1 f84"/>
                <a:gd name="f174" fmla="*/ f132 1 f85"/>
                <a:gd name="f175" fmla="*/ f133 1 f84"/>
                <a:gd name="f176" fmla="*/ f134 1 f85"/>
                <a:gd name="f177" fmla="*/ f135 1 f84"/>
                <a:gd name="f178" fmla="*/ f136 1 f85"/>
                <a:gd name="f179" fmla="*/ f137 1 f84"/>
                <a:gd name="f180" fmla="*/ f138 1 f85"/>
                <a:gd name="f181" fmla="*/ f139 1 f84"/>
                <a:gd name="f182" fmla="*/ f140 1 f85"/>
                <a:gd name="f183" fmla="*/ f141 1 f84"/>
                <a:gd name="f184" fmla="*/ f142 1 f85"/>
                <a:gd name="f185" fmla="*/ f143 1 f84"/>
                <a:gd name="f186" fmla="*/ f144 1 f84"/>
                <a:gd name="f187" fmla="*/ f145 1 f84"/>
                <a:gd name="f188" fmla="*/ f146 1 f85"/>
                <a:gd name="f189" fmla="*/ f147 1 f84"/>
                <a:gd name="f190" fmla="*/ f148 1 f85"/>
                <a:gd name="f191" fmla="*/ f149 1 f84"/>
                <a:gd name="f192" fmla="*/ f150 1 f85"/>
                <a:gd name="f193" fmla="*/ f151 1 f84"/>
                <a:gd name="f194" fmla="*/ f152 1 f85"/>
                <a:gd name="f195" fmla="*/ f153 1 f84"/>
                <a:gd name="f196" fmla="*/ f154 1 f85"/>
                <a:gd name="f197" fmla="*/ f155 1 f84"/>
                <a:gd name="f198" fmla="*/ f156 1 f85"/>
                <a:gd name="f199" fmla="*/ f157 1 f84"/>
                <a:gd name="f200" fmla="*/ f158 1 f84"/>
                <a:gd name="f201" fmla="*/ f159 1 f85"/>
                <a:gd name="f202" fmla="*/ f160 1 f85"/>
                <a:gd name="f203" fmla="*/ f161 1 f84"/>
                <a:gd name="f204" fmla="*/ f162 1 f85"/>
                <a:gd name="f205" fmla="*/ f163 f75 1"/>
                <a:gd name="f206" fmla="*/ f164 f75 1"/>
                <a:gd name="f207" fmla="*/ f166 f76 1"/>
                <a:gd name="f208" fmla="*/ f165 f76 1"/>
                <a:gd name="f209" fmla="*/ f167 f75 1"/>
                <a:gd name="f210" fmla="*/ f168 f76 1"/>
                <a:gd name="f211" fmla="*/ f169 f75 1"/>
                <a:gd name="f212" fmla="*/ f170 f76 1"/>
                <a:gd name="f213" fmla="*/ f171 f75 1"/>
                <a:gd name="f214" fmla="*/ f172 f76 1"/>
                <a:gd name="f215" fmla="*/ f173 f75 1"/>
                <a:gd name="f216" fmla="*/ f174 f76 1"/>
                <a:gd name="f217" fmla="*/ f175 f75 1"/>
                <a:gd name="f218" fmla="*/ f176 f76 1"/>
                <a:gd name="f219" fmla="*/ f177 f75 1"/>
                <a:gd name="f220" fmla="*/ f178 f76 1"/>
                <a:gd name="f221" fmla="*/ f179 f75 1"/>
                <a:gd name="f222" fmla="*/ f180 f76 1"/>
                <a:gd name="f223" fmla="*/ f181 f75 1"/>
                <a:gd name="f224" fmla="*/ f182 f76 1"/>
                <a:gd name="f225" fmla="*/ f183 f75 1"/>
                <a:gd name="f226" fmla="*/ f184 f76 1"/>
                <a:gd name="f227" fmla="*/ f185 f75 1"/>
                <a:gd name="f228" fmla="*/ f186 f75 1"/>
                <a:gd name="f229" fmla="*/ f187 f75 1"/>
                <a:gd name="f230" fmla="*/ f188 f76 1"/>
                <a:gd name="f231" fmla="*/ f189 f75 1"/>
                <a:gd name="f232" fmla="*/ f190 f76 1"/>
                <a:gd name="f233" fmla="*/ f191 f75 1"/>
                <a:gd name="f234" fmla="*/ f192 f76 1"/>
                <a:gd name="f235" fmla="*/ f193 f75 1"/>
                <a:gd name="f236" fmla="*/ f194 f76 1"/>
                <a:gd name="f237" fmla="*/ f195 f75 1"/>
                <a:gd name="f238" fmla="*/ f196 f76 1"/>
                <a:gd name="f239" fmla="*/ f197 f75 1"/>
                <a:gd name="f240" fmla="*/ f198 f76 1"/>
                <a:gd name="f241" fmla="*/ f199 f75 1"/>
                <a:gd name="f242" fmla="*/ f200 f75 1"/>
                <a:gd name="f243" fmla="*/ f201 f76 1"/>
                <a:gd name="f244" fmla="*/ f202 f76 1"/>
                <a:gd name="f245" fmla="*/ f203 f75 1"/>
                <a:gd name="f246" fmla="*/ f204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4">
                  <a:pos x="f209" y="f210"/>
                </a:cxn>
                <a:cxn ang="f124">
                  <a:pos x="f211" y="f212"/>
                </a:cxn>
                <a:cxn ang="f124">
                  <a:pos x="f213" y="f214"/>
                </a:cxn>
                <a:cxn ang="f124">
                  <a:pos x="f215" y="f216"/>
                </a:cxn>
                <a:cxn ang="f124">
                  <a:pos x="f217" y="f218"/>
                </a:cxn>
                <a:cxn ang="f124">
                  <a:pos x="f219" y="f220"/>
                </a:cxn>
                <a:cxn ang="f124">
                  <a:pos x="f221" y="f222"/>
                </a:cxn>
                <a:cxn ang="f124">
                  <a:pos x="f223" y="f224"/>
                </a:cxn>
                <a:cxn ang="f124">
                  <a:pos x="f225" y="f226"/>
                </a:cxn>
                <a:cxn ang="f124">
                  <a:pos x="f227" y="f218"/>
                </a:cxn>
                <a:cxn ang="f124">
                  <a:pos x="f228" y="f218"/>
                </a:cxn>
                <a:cxn ang="f124">
                  <a:pos x="f229" y="f230"/>
                </a:cxn>
                <a:cxn ang="f124">
                  <a:pos x="f231" y="f232"/>
                </a:cxn>
                <a:cxn ang="f124">
                  <a:pos x="f233" y="f234"/>
                </a:cxn>
                <a:cxn ang="f124">
                  <a:pos x="f235" y="f236"/>
                </a:cxn>
                <a:cxn ang="f124">
                  <a:pos x="f237" y="f238"/>
                </a:cxn>
                <a:cxn ang="f124">
                  <a:pos x="f239" y="f240"/>
                </a:cxn>
                <a:cxn ang="f124">
                  <a:pos x="f241" y="f240"/>
                </a:cxn>
                <a:cxn ang="f124">
                  <a:pos x="f242" y="f243"/>
                </a:cxn>
                <a:cxn ang="f124">
                  <a:pos x="f221" y="f244"/>
                </a:cxn>
                <a:cxn ang="f124">
                  <a:pos x="f245" y="f218"/>
                </a:cxn>
                <a:cxn ang="f124">
                  <a:pos x="f209" y="f246"/>
                </a:cxn>
                <a:cxn ang="f124">
                  <a:pos x="f209" y="f210"/>
                </a:cxn>
              </a:cxnLst>
              <a:rect l="f205" t="f208" r="f206" b="f207"/>
              <a:pathLst>
                <a:path w="99" h="52">
                  <a:moveTo>
                    <a:pt x="f5" y="f8"/>
                  </a:moveTo>
                  <a:cubicBezTo>
                    <a:pt x="f9" y="f10"/>
                    <a:pt x="f11" y="f12"/>
                    <a:pt x="f13" y="f9"/>
                  </a:cubicBezTo>
                  <a:cubicBezTo>
                    <a:pt x="f14" y="f15"/>
                    <a:pt x="f16" y="f5"/>
                    <a:pt x="f17" y="f5"/>
                  </a:cubicBezTo>
                  <a:cubicBezTo>
                    <a:pt x="f18" y="f9"/>
                    <a:pt x="f19" y="f8"/>
                    <a:pt x="f20" y="f21"/>
                  </a:cubicBezTo>
                  <a:cubicBezTo>
                    <a:pt x="f22" y="f18"/>
                    <a:pt x="f23" y="f24"/>
                    <a:pt x="f25" y="f26"/>
                  </a:cubicBezTo>
                  <a:cubicBezTo>
                    <a:pt x="f27" y="f28"/>
                    <a:pt x="f29" y="f26"/>
                    <a:pt x="f30" y="f31"/>
                  </a:cubicBezTo>
                  <a:cubicBezTo>
                    <a:pt x="f32" y="f20"/>
                    <a:pt x="f33" y="f34"/>
                    <a:pt x="f35" y="f36"/>
                  </a:cubicBezTo>
                  <a:cubicBezTo>
                    <a:pt x="f37" y="f18"/>
                    <a:pt x="f38" y="f39"/>
                    <a:pt x="f40" y="f18"/>
                  </a:cubicBezTo>
                  <a:cubicBezTo>
                    <a:pt x="f41" y="f19"/>
                    <a:pt x="f42" y="f24"/>
                    <a:pt x="f38" y="f20"/>
                  </a:cubicBezTo>
                  <a:cubicBezTo>
                    <a:pt x="f43" y="f44"/>
                    <a:pt x="f43" y="f31"/>
                    <a:pt x="f37" y="f26"/>
                  </a:cubicBezTo>
                  <a:cubicBezTo>
                    <a:pt x="f45" y="f26"/>
                    <a:pt x="f46" y="f26"/>
                    <a:pt x="f47" y="f26"/>
                  </a:cubicBezTo>
                  <a:cubicBezTo>
                    <a:pt x="f48" y="f26"/>
                    <a:pt x="f49" y="f50"/>
                    <a:pt x="f51" y="f52"/>
                  </a:cubicBezTo>
                  <a:cubicBezTo>
                    <a:pt x="f51" y="f53"/>
                    <a:pt x="f54" y="f22"/>
                    <a:pt x="f55" y="f53"/>
                  </a:cubicBezTo>
                  <a:cubicBezTo>
                    <a:pt x="f47" y="f53"/>
                    <a:pt x="f56" y="f53"/>
                    <a:pt x="f57" y="f58"/>
                  </a:cubicBezTo>
                  <a:cubicBezTo>
                    <a:pt x="f47" y="f59"/>
                    <a:pt x="f48" y="f60"/>
                    <a:pt x="f49" y="f60"/>
                  </a:cubicBezTo>
                  <a:cubicBezTo>
                    <a:pt x="f61" y="f62"/>
                    <a:pt x="f6" y="f62"/>
                    <a:pt x="f63" y="f64"/>
                  </a:cubicBezTo>
                  <a:cubicBezTo>
                    <a:pt x="f63" y="f23"/>
                    <a:pt x="f51" y="f65"/>
                    <a:pt x="f66" y="f65"/>
                  </a:cubicBezTo>
                  <a:cubicBezTo>
                    <a:pt x="f47" y="f65"/>
                    <a:pt x="f67" y="f64"/>
                    <a:pt x="f45" y="f65"/>
                  </a:cubicBezTo>
                  <a:cubicBezTo>
                    <a:pt x="f45" y="f23"/>
                    <a:pt x="f40" y="f23"/>
                    <a:pt x="f42" y="f68"/>
                  </a:cubicBezTo>
                  <a:cubicBezTo>
                    <a:pt x="f42" y="f69"/>
                    <a:pt x="f38" y="f7"/>
                    <a:pt x="f35" y="f70"/>
                  </a:cubicBezTo>
                  <a:cubicBezTo>
                    <a:pt x="f71" y="f64"/>
                    <a:pt x="f58" y="f72"/>
                    <a:pt x="f36" y="f26"/>
                  </a:cubicBezTo>
                  <a:cubicBezTo>
                    <a:pt x="f14" y="f24"/>
                    <a:pt x="f73" y="f39"/>
                    <a:pt x="f5" y="f11"/>
                  </a:cubicBezTo>
                  <a:cubicBezTo>
                    <a:pt x="f5" y="f11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FBD4B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1771A7F-A20E-21F0-7239-596D274B7EB2}"/>
                </a:ext>
              </a:extLst>
            </p:cNvPr>
            <p:cNvSpPr/>
            <p:nvPr/>
          </p:nvSpPr>
          <p:spPr>
            <a:xfrm>
              <a:off x="12204697" y="6391271"/>
              <a:ext cx="460372" cy="6476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52"/>
                <a:gd name="f8" fmla="val 26"/>
                <a:gd name="f9" fmla="val 25"/>
                <a:gd name="f10" fmla="val 24"/>
                <a:gd name="f11" fmla="val 23"/>
                <a:gd name="f12" fmla="val 1"/>
                <a:gd name="f13" fmla="val 4"/>
                <a:gd name="f14" fmla="val 2"/>
                <a:gd name="f15" fmla="val 3"/>
                <a:gd name="f16" fmla="val 20"/>
                <a:gd name="f17" fmla="val 21"/>
                <a:gd name="f18" fmla="val 22"/>
                <a:gd name="f19" fmla="val 32"/>
                <a:gd name="f20" fmla="val 12"/>
                <a:gd name="f21" fmla="val 28"/>
                <a:gd name="f22" fmla="val 34"/>
                <a:gd name="f23" fmla="val 19"/>
                <a:gd name="f24" fmla="val 45"/>
                <a:gd name="f25" fmla="val 17"/>
                <a:gd name="f26" fmla="val 49"/>
                <a:gd name="f27" fmla="val 16"/>
                <a:gd name="f28" fmla="val 11"/>
                <a:gd name="f29" fmla="val 6"/>
                <a:gd name="f30" fmla="val 51"/>
                <a:gd name="f31" fmla="val 48"/>
                <a:gd name="f32" fmla="val 44"/>
                <a:gd name="f33" fmla="val 38"/>
                <a:gd name="f34" fmla="+- 0 0 -90"/>
                <a:gd name="f35" fmla="*/ f3 1 37"/>
                <a:gd name="f36" fmla="*/ f4 1 52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37"/>
                <a:gd name="f45" fmla="*/ f41 1 52"/>
                <a:gd name="f46" fmla="*/ 0 f42 1"/>
                <a:gd name="f47" fmla="*/ 26 f41 1"/>
                <a:gd name="f48" fmla="*/ 23 f41 1"/>
                <a:gd name="f49" fmla="*/ 20 f42 1"/>
                <a:gd name="f50" fmla="*/ 2 f41 1"/>
                <a:gd name="f51" fmla="*/ 23 f42 1"/>
                <a:gd name="f52" fmla="*/ 32 f42 1"/>
                <a:gd name="f53" fmla="*/ 12 f41 1"/>
                <a:gd name="f54" fmla="*/ 19 f42 1"/>
                <a:gd name="f55" fmla="*/ 45 f41 1"/>
                <a:gd name="f56" fmla="*/ 11 f42 1"/>
                <a:gd name="f57" fmla="*/ 52 f41 1"/>
                <a:gd name="f58" fmla="*/ 3 f42 1"/>
                <a:gd name="f59" fmla="*/ 44 f41 1"/>
                <a:gd name="f60" fmla="+- f43 0 f1"/>
                <a:gd name="f61" fmla="*/ f46 1 37"/>
                <a:gd name="f62" fmla="*/ f47 1 52"/>
                <a:gd name="f63" fmla="*/ f48 1 52"/>
                <a:gd name="f64" fmla="*/ f49 1 37"/>
                <a:gd name="f65" fmla="*/ f50 1 52"/>
                <a:gd name="f66" fmla="*/ f51 1 37"/>
                <a:gd name="f67" fmla="*/ f52 1 37"/>
                <a:gd name="f68" fmla="*/ f53 1 52"/>
                <a:gd name="f69" fmla="*/ f54 1 37"/>
                <a:gd name="f70" fmla="*/ f55 1 52"/>
                <a:gd name="f71" fmla="*/ f56 1 37"/>
                <a:gd name="f72" fmla="*/ f57 1 52"/>
                <a:gd name="f73" fmla="*/ f58 1 37"/>
                <a:gd name="f74" fmla="*/ f59 1 52"/>
                <a:gd name="f75" fmla="*/ 0 1 f44"/>
                <a:gd name="f76" fmla="*/ f38 1 f44"/>
                <a:gd name="f77" fmla="*/ 0 1 f45"/>
                <a:gd name="f78" fmla="*/ f39 1 f45"/>
                <a:gd name="f79" fmla="*/ f61 1 f44"/>
                <a:gd name="f80" fmla="*/ f62 1 f45"/>
                <a:gd name="f81" fmla="*/ f63 1 f45"/>
                <a:gd name="f82" fmla="*/ f64 1 f44"/>
                <a:gd name="f83" fmla="*/ f65 1 f45"/>
                <a:gd name="f84" fmla="*/ f66 1 f44"/>
                <a:gd name="f85" fmla="*/ f67 1 f44"/>
                <a:gd name="f86" fmla="*/ f68 1 f45"/>
                <a:gd name="f87" fmla="*/ f69 1 f44"/>
                <a:gd name="f88" fmla="*/ f70 1 f45"/>
                <a:gd name="f89" fmla="*/ f71 1 f44"/>
                <a:gd name="f90" fmla="*/ f72 1 f45"/>
                <a:gd name="f91" fmla="*/ f73 1 f44"/>
                <a:gd name="f92" fmla="*/ f74 1 f45"/>
                <a:gd name="f93" fmla="*/ f75 f35 1"/>
                <a:gd name="f94" fmla="*/ f76 f35 1"/>
                <a:gd name="f95" fmla="*/ f78 f36 1"/>
                <a:gd name="f96" fmla="*/ f77 f36 1"/>
                <a:gd name="f97" fmla="*/ f79 f35 1"/>
                <a:gd name="f98" fmla="*/ f80 f36 1"/>
                <a:gd name="f99" fmla="*/ f81 f36 1"/>
                <a:gd name="f100" fmla="*/ f82 f35 1"/>
                <a:gd name="f101" fmla="*/ f83 f36 1"/>
                <a:gd name="f102" fmla="*/ f84 f35 1"/>
                <a:gd name="f103" fmla="*/ f85 f35 1"/>
                <a:gd name="f104" fmla="*/ f86 f36 1"/>
                <a:gd name="f105" fmla="*/ f87 f35 1"/>
                <a:gd name="f106" fmla="*/ f88 f36 1"/>
                <a:gd name="f107" fmla="*/ f89 f35 1"/>
                <a:gd name="f108" fmla="*/ f90 f36 1"/>
                <a:gd name="f109" fmla="*/ f91 f35 1"/>
                <a:gd name="f110" fmla="*/ f92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7" y="f98"/>
                </a:cxn>
                <a:cxn ang="f60">
                  <a:pos x="f97" y="f99"/>
                </a:cxn>
                <a:cxn ang="f60">
                  <a:pos x="f100" y="f101"/>
                </a:cxn>
                <a:cxn ang="f60">
                  <a:pos x="f102" y="f101"/>
                </a:cxn>
                <a:cxn ang="f60">
                  <a:pos x="f103" y="f104"/>
                </a:cxn>
                <a:cxn ang="f60">
                  <a:pos x="f105" y="f106"/>
                </a:cxn>
                <a:cxn ang="f60">
                  <a:pos x="f107" y="f108"/>
                </a:cxn>
                <a:cxn ang="f60">
                  <a:pos x="f109" y="f110"/>
                </a:cxn>
                <a:cxn ang="f60">
                  <a:pos x="f97" y="f98"/>
                </a:cxn>
              </a:cxnLst>
              <a:rect l="f93" t="f96" r="f94" b="f95"/>
              <a:pathLst>
                <a:path w="37" h="52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13"/>
                    <a:pt x="f14" y="f15"/>
                    <a:pt x="f16" y="f14"/>
                  </a:cubicBezTo>
                  <a:cubicBezTo>
                    <a:pt x="f17" y="f14"/>
                    <a:pt x="f18" y="f14"/>
                    <a:pt x="f11" y="f14"/>
                  </a:cubicBezTo>
                  <a:cubicBezTo>
                    <a:pt x="f6" y="f5"/>
                    <a:pt x="f6" y="f5"/>
                    <a:pt x="f19" y="f20"/>
                  </a:cubicBezTo>
                  <a:cubicBezTo>
                    <a:pt x="f21" y="f10"/>
                    <a:pt x="f11" y="f22"/>
                    <a:pt x="f23" y="f24"/>
                  </a:cubicBezTo>
                  <a:cubicBezTo>
                    <a:pt x="f25" y="f26"/>
                    <a:pt x="f27" y="f7"/>
                    <a:pt x="f28" y="f7"/>
                  </a:cubicBezTo>
                  <a:cubicBezTo>
                    <a:pt x="f29" y="f30"/>
                    <a:pt x="f13" y="f31"/>
                    <a:pt x="f15" y="f32"/>
                  </a:cubicBezTo>
                  <a:cubicBezTo>
                    <a:pt x="f12" y="f33"/>
                    <a:pt x="f5" y="f19"/>
                    <a:pt x="f5" y="f8"/>
                  </a:cubicBezTo>
                  <a:close/>
                </a:path>
              </a:pathLst>
            </a:custGeom>
            <a:solidFill>
              <a:srgbClr val="F9B55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7A81597-B137-216A-DEB0-603E3C5CCD08}"/>
                </a:ext>
              </a:extLst>
            </p:cNvPr>
            <p:cNvSpPr/>
            <p:nvPr/>
          </p:nvSpPr>
          <p:spPr>
            <a:xfrm>
              <a:off x="11991971" y="4822829"/>
              <a:ext cx="1284283" cy="7350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3"/>
                <a:gd name="f7" fmla="val 59"/>
                <a:gd name="f8" fmla="val 79"/>
                <a:gd name="f9" fmla="val 44"/>
                <a:gd name="f10" fmla="val 78"/>
                <a:gd name="f11" fmla="val 40"/>
                <a:gd name="f12" fmla="val 81"/>
                <a:gd name="f13" fmla="val 41"/>
                <a:gd name="f14" fmla="val 83"/>
                <a:gd name="f15" fmla="val 42"/>
                <a:gd name="f16" fmla="val 88"/>
                <a:gd name="f17" fmla="val 93"/>
                <a:gd name="f18" fmla="val 99"/>
                <a:gd name="f19" fmla="val 43"/>
                <a:gd name="f20" fmla="val 39"/>
                <a:gd name="f21" fmla="val 85"/>
                <a:gd name="f22" fmla="val 37"/>
                <a:gd name="f23" fmla="val 84"/>
                <a:gd name="f24" fmla="val 33"/>
                <a:gd name="f25" fmla="val 89"/>
                <a:gd name="f26" fmla="val 34"/>
                <a:gd name="f27" fmla="val 95"/>
                <a:gd name="f28" fmla="val 32"/>
                <a:gd name="f29" fmla="val 87"/>
                <a:gd name="f30" fmla="val 28"/>
                <a:gd name="f31" fmla="val 71"/>
                <a:gd name="f32" fmla="val 30"/>
                <a:gd name="f33" fmla="val 72"/>
                <a:gd name="f34" fmla="val 26"/>
                <a:gd name="f35" fmla="val 77"/>
                <a:gd name="f36" fmla="val 25"/>
                <a:gd name="f37" fmla="val 20"/>
                <a:gd name="f38" fmla="val 74"/>
                <a:gd name="f39" fmla="val 21"/>
                <a:gd name="f40" fmla="val 70"/>
                <a:gd name="f41" fmla="val 24"/>
                <a:gd name="f42" fmla="val 68"/>
                <a:gd name="f43" fmla="val 27"/>
                <a:gd name="f44" fmla="val 63"/>
                <a:gd name="f45" fmla="val 31"/>
                <a:gd name="f46" fmla="val 54"/>
                <a:gd name="f47" fmla="val 29"/>
                <a:gd name="f48" fmla="val 23"/>
                <a:gd name="f49" fmla="val 16"/>
                <a:gd name="f50" fmla="val 15"/>
                <a:gd name="f51" fmla="val 3"/>
                <a:gd name="f52" fmla="val 17"/>
                <a:gd name="f53" fmla="val 1"/>
                <a:gd name="f54" fmla="val 19"/>
                <a:gd name="f55" fmla="val 2"/>
                <a:gd name="f56" fmla="val 22"/>
                <a:gd name="f57" fmla="val 58"/>
                <a:gd name="f58" fmla="val 61"/>
                <a:gd name="f59" fmla="val 62"/>
                <a:gd name="f60" fmla="val 64"/>
                <a:gd name="f61" fmla="val 66"/>
                <a:gd name="f62" fmla="val 69"/>
                <a:gd name="f63" fmla="val 18"/>
                <a:gd name="f64" fmla="val 80"/>
                <a:gd name="f65" fmla="val 100"/>
                <a:gd name="f66" fmla="val 35"/>
                <a:gd name="f67" fmla="val 96"/>
                <a:gd name="f68" fmla="val 94"/>
                <a:gd name="f69" fmla="val 36"/>
                <a:gd name="f70" fmla="val 92"/>
                <a:gd name="f71" fmla="val 91"/>
                <a:gd name="f72" fmla="val 38"/>
                <a:gd name="f73" fmla="val 97"/>
                <a:gd name="f74" fmla="val 102"/>
                <a:gd name="f75" fmla="val 46"/>
                <a:gd name="f76" fmla="val 47"/>
                <a:gd name="f77" fmla="val 50"/>
                <a:gd name="f78" fmla="val 98"/>
                <a:gd name="f79" fmla="val 55"/>
                <a:gd name="f80" fmla="val 76"/>
                <a:gd name="f81" fmla="val 65"/>
                <a:gd name="f82" fmla="val 48"/>
                <a:gd name="f83" fmla="val 52"/>
                <a:gd name="f84" fmla="val 45"/>
                <a:gd name="f85" fmla="val 14"/>
                <a:gd name="f86" fmla="val 8"/>
                <a:gd name="f87" fmla="val 4"/>
                <a:gd name="f88" fmla="val 11"/>
                <a:gd name="f89" fmla="val 10"/>
                <a:gd name="f90" fmla="val 9"/>
                <a:gd name="f91" fmla="val 56"/>
                <a:gd name="f92" fmla="val 51"/>
                <a:gd name="f93" fmla="val 49"/>
                <a:gd name="f94" fmla="+- 0 0 -90"/>
                <a:gd name="f95" fmla="*/ f3 1 103"/>
                <a:gd name="f96" fmla="*/ f4 1 59"/>
                <a:gd name="f97" fmla="val f5"/>
                <a:gd name="f98" fmla="val f6"/>
                <a:gd name="f99" fmla="val f7"/>
                <a:gd name="f100" fmla="*/ f94 f0 1"/>
                <a:gd name="f101" fmla="+- f99 0 f97"/>
                <a:gd name="f102" fmla="+- f98 0 f97"/>
                <a:gd name="f103" fmla="*/ f100 1 f2"/>
                <a:gd name="f104" fmla="*/ f102 1 103"/>
                <a:gd name="f105" fmla="*/ f101 1 59"/>
                <a:gd name="f106" fmla="*/ 79 f102 1"/>
                <a:gd name="f107" fmla="*/ 44 f101 1"/>
                <a:gd name="f108" fmla="*/ 83 f102 1"/>
                <a:gd name="f109" fmla="*/ 42 f101 1"/>
                <a:gd name="f110" fmla="*/ 99 f102 1"/>
                <a:gd name="f111" fmla="*/ 43 f101 1"/>
                <a:gd name="f112" fmla="*/ 37 f101 1"/>
                <a:gd name="f113" fmla="*/ 95 f102 1"/>
                <a:gd name="f114" fmla="*/ 32 f101 1"/>
                <a:gd name="f115" fmla="*/ 71 f102 1"/>
                <a:gd name="f116" fmla="*/ 30 f101 1"/>
                <a:gd name="f117" fmla="*/ 78 f102 1"/>
                <a:gd name="f118" fmla="*/ 20 f101 1"/>
                <a:gd name="f119" fmla="*/ 68 f102 1"/>
                <a:gd name="f120" fmla="*/ 27 f101 1"/>
                <a:gd name="f121" fmla="*/ 54 f102 1"/>
                <a:gd name="f122" fmla="*/ 29 f101 1"/>
                <a:gd name="f123" fmla="*/ 15 f102 1"/>
                <a:gd name="f124" fmla="*/ 3 f101 1"/>
                <a:gd name="f125" fmla="*/ 19 f102 1"/>
                <a:gd name="f126" fmla="*/ 2 f101 1"/>
                <a:gd name="f127" fmla="*/ 58 f102 1"/>
                <a:gd name="f128" fmla="*/ 28 f101 1"/>
                <a:gd name="f129" fmla="*/ 64 f102 1"/>
                <a:gd name="f130" fmla="*/ 26 f101 1"/>
                <a:gd name="f131" fmla="*/ 80 f102 1"/>
                <a:gd name="f132" fmla="*/ 18 f101 1"/>
                <a:gd name="f133" fmla="*/ 93 f102 1"/>
                <a:gd name="f134" fmla="*/ 94 f102 1"/>
                <a:gd name="f135" fmla="*/ 35 f101 1"/>
                <a:gd name="f136" fmla="*/ 91 f102 1"/>
                <a:gd name="f137" fmla="*/ 97 f102 1"/>
                <a:gd name="f138" fmla="*/ 39 f101 1"/>
                <a:gd name="f139" fmla="*/ 102 f102 1"/>
                <a:gd name="f140" fmla="*/ 47 f101 1"/>
                <a:gd name="f141" fmla="*/ 50 f101 1"/>
                <a:gd name="f142" fmla="*/ 92 f102 1"/>
                <a:gd name="f143" fmla="*/ 55 f101 1"/>
                <a:gd name="f144" fmla="*/ 52 f102 1"/>
                <a:gd name="f145" fmla="*/ 45 f101 1"/>
                <a:gd name="f146" fmla="*/ 14 f102 1"/>
                <a:gd name="f147" fmla="*/ 0 f102 1"/>
                <a:gd name="f148" fmla="*/ 11 f101 1"/>
                <a:gd name="f149" fmla="*/ 1 f102 1"/>
                <a:gd name="f150" fmla="*/ 9 f101 1"/>
                <a:gd name="f151" fmla="*/ 56 f102 1"/>
                <a:gd name="f152" fmla="*/ 76 f102 1"/>
                <a:gd name="f153" fmla="*/ 51 f101 1"/>
                <a:gd name="f154" fmla="*/ 77 f102 1"/>
                <a:gd name="f155" fmla="*/ 46 f101 1"/>
                <a:gd name="f156" fmla="*/ 88 f102 1"/>
                <a:gd name="f157" fmla="*/ 49 f101 1"/>
                <a:gd name="f158" fmla="*/ 89 f102 1"/>
                <a:gd name="f159" fmla="*/ 48 f101 1"/>
                <a:gd name="f160" fmla="+- f103 0 f1"/>
                <a:gd name="f161" fmla="*/ f106 1 103"/>
                <a:gd name="f162" fmla="*/ f107 1 59"/>
                <a:gd name="f163" fmla="*/ f108 1 103"/>
                <a:gd name="f164" fmla="*/ f109 1 59"/>
                <a:gd name="f165" fmla="*/ f110 1 103"/>
                <a:gd name="f166" fmla="*/ f111 1 59"/>
                <a:gd name="f167" fmla="*/ f112 1 59"/>
                <a:gd name="f168" fmla="*/ f113 1 103"/>
                <a:gd name="f169" fmla="*/ f114 1 59"/>
                <a:gd name="f170" fmla="*/ f115 1 103"/>
                <a:gd name="f171" fmla="*/ f116 1 59"/>
                <a:gd name="f172" fmla="*/ f117 1 103"/>
                <a:gd name="f173" fmla="*/ f118 1 59"/>
                <a:gd name="f174" fmla="*/ f119 1 103"/>
                <a:gd name="f175" fmla="*/ f120 1 59"/>
                <a:gd name="f176" fmla="*/ f121 1 103"/>
                <a:gd name="f177" fmla="*/ f122 1 59"/>
                <a:gd name="f178" fmla="*/ f123 1 103"/>
                <a:gd name="f179" fmla="*/ f124 1 59"/>
                <a:gd name="f180" fmla="*/ f125 1 103"/>
                <a:gd name="f181" fmla="*/ f126 1 59"/>
                <a:gd name="f182" fmla="*/ f127 1 103"/>
                <a:gd name="f183" fmla="*/ f128 1 59"/>
                <a:gd name="f184" fmla="*/ f129 1 103"/>
                <a:gd name="f185" fmla="*/ f130 1 59"/>
                <a:gd name="f186" fmla="*/ f131 1 103"/>
                <a:gd name="f187" fmla="*/ f132 1 59"/>
                <a:gd name="f188" fmla="*/ f133 1 103"/>
                <a:gd name="f189" fmla="*/ f134 1 103"/>
                <a:gd name="f190" fmla="*/ f135 1 59"/>
                <a:gd name="f191" fmla="*/ f136 1 103"/>
                <a:gd name="f192" fmla="*/ f137 1 103"/>
                <a:gd name="f193" fmla="*/ f138 1 59"/>
                <a:gd name="f194" fmla="*/ f139 1 103"/>
                <a:gd name="f195" fmla="*/ f140 1 59"/>
                <a:gd name="f196" fmla="*/ f141 1 59"/>
                <a:gd name="f197" fmla="*/ f142 1 103"/>
                <a:gd name="f198" fmla="*/ f143 1 59"/>
                <a:gd name="f199" fmla="*/ f144 1 103"/>
                <a:gd name="f200" fmla="*/ f145 1 59"/>
                <a:gd name="f201" fmla="*/ f146 1 103"/>
                <a:gd name="f202" fmla="*/ f147 1 103"/>
                <a:gd name="f203" fmla="*/ f148 1 59"/>
                <a:gd name="f204" fmla="*/ f149 1 103"/>
                <a:gd name="f205" fmla="*/ f150 1 59"/>
                <a:gd name="f206" fmla="*/ f151 1 103"/>
                <a:gd name="f207" fmla="*/ f152 1 103"/>
                <a:gd name="f208" fmla="*/ f153 1 59"/>
                <a:gd name="f209" fmla="*/ f154 1 103"/>
                <a:gd name="f210" fmla="*/ f155 1 59"/>
                <a:gd name="f211" fmla="*/ f156 1 103"/>
                <a:gd name="f212" fmla="*/ f157 1 59"/>
                <a:gd name="f213" fmla="*/ f158 1 103"/>
                <a:gd name="f214" fmla="*/ f159 1 59"/>
                <a:gd name="f215" fmla="*/ 0 1 f104"/>
                <a:gd name="f216" fmla="*/ f98 1 f104"/>
                <a:gd name="f217" fmla="*/ 0 1 f105"/>
                <a:gd name="f218" fmla="*/ f99 1 f105"/>
                <a:gd name="f219" fmla="*/ f161 1 f104"/>
                <a:gd name="f220" fmla="*/ f162 1 f105"/>
                <a:gd name="f221" fmla="*/ f163 1 f104"/>
                <a:gd name="f222" fmla="*/ f164 1 f105"/>
                <a:gd name="f223" fmla="*/ f165 1 f104"/>
                <a:gd name="f224" fmla="*/ f166 1 f105"/>
                <a:gd name="f225" fmla="*/ f167 1 f105"/>
                <a:gd name="f226" fmla="*/ f168 1 f104"/>
                <a:gd name="f227" fmla="*/ f169 1 f105"/>
                <a:gd name="f228" fmla="*/ f170 1 f104"/>
                <a:gd name="f229" fmla="*/ f171 1 f105"/>
                <a:gd name="f230" fmla="*/ f172 1 f104"/>
                <a:gd name="f231" fmla="*/ f173 1 f105"/>
                <a:gd name="f232" fmla="*/ f174 1 f104"/>
                <a:gd name="f233" fmla="*/ f175 1 f105"/>
                <a:gd name="f234" fmla="*/ f176 1 f104"/>
                <a:gd name="f235" fmla="*/ f177 1 f105"/>
                <a:gd name="f236" fmla="*/ f178 1 f104"/>
                <a:gd name="f237" fmla="*/ f179 1 f105"/>
                <a:gd name="f238" fmla="*/ f180 1 f104"/>
                <a:gd name="f239" fmla="*/ f181 1 f105"/>
                <a:gd name="f240" fmla="*/ f182 1 f104"/>
                <a:gd name="f241" fmla="*/ f183 1 f105"/>
                <a:gd name="f242" fmla="*/ f184 1 f104"/>
                <a:gd name="f243" fmla="*/ f185 1 f105"/>
                <a:gd name="f244" fmla="*/ f186 1 f104"/>
                <a:gd name="f245" fmla="*/ f187 1 f105"/>
                <a:gd name="f246" fmla="*/ f188 1 f104"/>
                <a:gd name="f247" fmla="*/ f189 1 f104"/>
                <a:gd name="f248" fmla="*/ f190 1 f105"/>
                <a:gd name="f249" fmla="*/ f191 1 f104"/>
                <a:gd name="f250" fmla="*/ f192 1 f104"/>
                <a:gd name="f251" fmla="*/ f193 1 f105"/>
                <a:gd name="f252" fmla="*/ f194 1 f104"/>
                <a:gd name="f253" fmla="*/ f195 1 f105"/>
                <a:gd name="f254" fmla="*/ f196 1 f105"/>
                <a:gd name="f255" fmla="*/ f197 1 f104"/>
                <a:gd name="f256" fmla="*/ f198 1 f105"/>
                <a:gd name="f257" fmla="*/ f199 1 f104"/>
                <a:gd name="f258" fmla="*/ f200 1 f105"/>
                <a:gd name="f259" fmla="*/ f201 1 f104"/>
                <a:gd name="f260" fmla="*/ f202 1 f104"/>
                <a:gd name="f261" fmla="*/ f203 1 f105"/>
                <a:gd name="f262" fmla="*/ f204 1 f104"/>
                <a:gd name="f263" fmla="*/ f205 1 f105"/>
                <a:gd name="f264" fmla="*/ f206 1 f104"/>
                <a:gd name="f265" fmla="*/ f207 1 f104"/>
                <a:gd name="f266" fmla="*/ f208 1 f105"/>
                <a:gd name="f267" fmla="*/ f209 1 f104"/>
                <a:gd name="f268" fmla="*/ f210 1 f105"/>
                <a:gd name="f269" fmla="*/ f211 1 f104"/>
                <a:gd name="f270" fmla="*/ f212 1 f105"/>
                <a:gd name="f271" fmla="*/ f213 1 f104"/>
                <a:gd name="f272" fmla="*/ f214 1 f105"/>
                <a:gd name="f273" fmla="*/ f215 f95 1"/>
                <a:gd name="f274" fmla="*/ f216 f95 1"/>
                <a:gd name="f275" fmla="*/ f218 f96 1"/>
                <a:gd name="f276" fmla="*/ f217 f96 1"/>
                <a:gd name="f277" fmla="*/ f219 f95 1"/>
                <a:gd name="f278" fmla="*/ f220 f96 1"/>
                <a:gd name="f279" fmla="*/ f221 f95 1"/>
                <a:gd name="f280" fmla="*/ f222 f96 1"/>
                <a:gd name="f281" fmla="*/ f223 f95 1"/>
                <a:gd name="f282" fmla="*/ f224 f96 1"/>
                <a:gd name="f283" fmla="*/ f225 f96 1"/>
                <a:gd name="f284" fmla="*/ f226 f95 1"/>
                <a:gd name="f285" fmla="*/ f227 f96 1"/>
                <a:gd name="f286" fmla="*/ f228 f95 1"/>
                <a:gd name="f287" fmla="*/ f229 f96 1"/>
                <a:gd name="f288" fmla="*/ f230 f95 1"/>
                <a:gd name="f289" fmla="*/ f231 f96 1"/>
                <a:gd name="f290" fmla="*/ f232 f95 1"/>
                <a:gd name="f291" fmla="*/ f233 f96 1"/>
                <a:gd name="f292" fmla="*/ f234 f95 1"/>
                <a:gd name="f293" fmla="*/ f235 f96 1"/>
                <a:gd name="f294" fmla="*/ f236 f95 1"/>
                <a:gd name="f295" fmla="*/ f237 f96 1"/>
                <a:gd name="f296" fmla="*/ f238 f95 1"/>
                <a:gd name="f297" fmla="*/ f239 f96 1"/>
                <a:gd name="f298" fmla="*/ f240 f95 1"/>
                <a:gd name="f299" fmla="*/ f241 f96 1"/>
                <a:gd name="f300" fmla="*/ f242 f95 1"/>
                <a:gd name="f301" fmla="*/ f243 f96 1"/>
                <a:gd name="f302" fmla="*/ f244 f95 1"/>
                <a:gd name="f303" fmla="*/ f245 f96 1"/>
                <a:gd name="f304" fmla="*/ f246 f95 1"/>
                <a:gd name="f305" fmla="*/ f247 f95 1"/>
                <a:gd name="f306" fmla="*/ f248 f96 1"/>
                <a:gd name="f307" fmla="*/ f249 f95 1"/>
                <a:gd name="f308" fmla="*/ f250 f95 1"/>
                <a:gd name="f309" fmla="*/ f251 f96 1"/>
                <a:gd name="f310" fmla="*/ f252 f95 1"/>
                <a:gd name="f311" fmla="*/ f253 f96 1"/>
                <a:gd name="f312" fmla="*/ f254 f96 1"/>
                <a:gd name="f313" fmla="*/ f255 f95 1"/>
                <a:gd name="f314" fmla="*/ f256 f96 1"/>
                <a:gd name="f315" fmla="*/ f257 f95 1"/>
                <a:gd name="f316" fmla="*/ f258 f96 1"/>
                <a:gd name="f317" fmla="*/ f259 f95 1"/>
                <a:gd name="f318" fmla="*/ f260 f95 1"/>
                <a:gd name="f319" fmla="*/ f261 f96 1"/>
                <a:gd name="f320" fmla="*/ f262 f95 1"/>
                <a:gd name="f321" fmla="*/ f263 f96 1"/>
                <a:gd name="f322" fmla="*/ f264 f95 1"/>
                <a:gd name="f323" fmla="*/ f265 f95 1"/>
                <a:gd name="f324" fmla="*/ f266 f96 1"/>
                <a:gd name="f325" fmla="*/ f267 f95 1"/>
                <a:gd name="f326" fmla="*/ f268 f96 1"/>
                <a:gd name="f327" fmla="*/ f269 f95 1"/>
                <a:gd name="f328" fmla="*/ f270 f96 1"/>
                <a:gd name="f329" fmla="*/ f271 f95 1"/>
                <a:gd name="f330" fmla="*/ f272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0">
                  <a:pos x="f277" y="f278"/>
                </a:cxn>
                <a:cxn ang="f160">
                  <a:pos x="f279" y="f280"/>
                </a:cxn>
                <a:cxn ang="f160">
                  <a:pos x="f281" y="f282"/>
                </a:cxn>
                <a:cxn ang="f160">
                  <a:pos x="f277" y="f283"/>
                </a:cxn>
                <a:cxn ang="f160">
                  <a:pos x="f284" y="f285"/>
                </a:cxn>
                <a:cxn ang="f160">
                  <a:pos x="f286" y="f287"/>
                </a:cxn>
                <a:cxn ang="f160">
                  <a:pos x="f288" y="f289"/>
                </a:cxn>
                <a:cxn ang="f160">
                  <a:pos x="f290" y="f291"/>
                </a:cxn>
                <a:cxn ang="f160">
                  <a:pos x="f292" y="f293"/>
                </a:cxn>
                <a:cxn ang="f160">
                  <a:pos x="f294" y="f295"/>
                </a:cxn>
                <a:cxn ang="f160">
                  <a:pos x="f296" y="f297"/>
                </a:cxn>
                <a:cxn ang="f160">
                  <a:pos x="f298" y="f299"/>
                </a:cxn>
                <a:cxn ang="f160">
                  <a:pos x="f300" y="f301"/>
                </a:cxn>
                <a:cxn ang="f160">
                  <a:pos x="f286" y="f289"/>
                </a:cxn>
                <a:cxn ang="f160">
                  <a:pos x="f302" y="f303"/>
                </a:cxn>
                <a:cxn ang="f160">
                  <a:pos x="f288" y="f299"/>
                </a:cxn>
                <a:cxn ang="f160">
                  <a:pos x="f304" y="f299"/>
                </a:cxn>
                <a:cxn ang="f160">
                  <a:pos x="f281" y="f285"/>
                </a:cxn>
                <a:cxn ang="f160">
                  <a:pos x="f305" y="f306"/>
                </a:cxn>
                <a:cxn ang="f160">
                  <a:pos x="f307" y="f283"/>
                </a:cxn>
                <a:cxn ang="f160">
                  <a:pos x="f308" y="f309"/>
                </a:cxn>
                <a:cxn ang="f160">
                  <a:pos x="f310" y="f282"/>
                </a:cxn>
                <a:cxn ang="f160">
                  <a:pos x="f308" y="f311"/>
                </a:cxn>
                <a:cxn ang="f160">
                  <a:pos x="f284" y="f312"/>
                </a:cxn>
                <a:cxn ang="f160">
                  <a:pos x="f313" y="f314"/>
                </a:cxn>
                <a:cxn ang="f160">
                  <a:pos x="f315" y="f316"/>
                </a:cxn>
                <a:cxn ang="f160">
                  <a:pos x="f317" y="f301"/>
                </a:cxn>
                <a:cxn ang="f160">
                  <a:pos x="f318" y="f319"/>
                </a:cxn>
                <a:cxn ang="f160">
                  <a:pos x="f320" y="f321"/>
                </a:cxn>
                <a:cxn ang="f160">
                  <a:pos x="f322" y="f282"/>
                </a:cxn>
                <a:cxn ang="f160">
                  <a:pos x="f323" y="f324"/>
                </a:cxn>
                <a:cxn ang="f160">
                  <a:pos x="f325" y="f326"/>
                </a:cxn>
                <a:cxn ang="f160">
                  <a:pos x="f327" y="f328"/>
                </a:cxn>
                <a:cxn ang="f160">
                  <a:pos x="f329" y="f330"/>
                </a:cxn>
                <a:cxn ang="f160">
                  <a:pos x="f327" y="f328"/>
                </a:cxn>
                <a:cxn ang="f160">
                  <a:pos x="f277" y="f278"/>
                </a:cxn>
              </a:cxnLst>
              <a:rect l="f273" t="f276" r="f274" b="f275"/>
              <a:pathLst>
                <a:path w="103" h="5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7" y="f9"/>
                    <a:pt x="f18" y="f19"/>
                  </a:cubicBezTo>
                  <a:cubicBezTo>
                    <a:pt x="f17" y="f20"/>
                    <a:pt x="f21" y="f13"/>
                    <a:pt x="f8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8" y="f28"/>
                    <a:pt x="f31" y="f32"/>
                  </a:cubicBezTo>
                  <a:cubicBezTo>
                    <a:pt x="f33" y="f34"/>
                    <a:pt x="f35" y="f36"/>
                    <a:pt x="f10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28"/>
                    <a:pt x="f7" y="f45"/>
                    <a:pt x="f46" y="f47"/>
                  </a:cubicBezTo>
                  <a:cubicBezTo>
                    <a:pt x="f20" y="f48"/>
                    <a:pt x="f36" y="f49"/>
                    <a:pt x="f50" y="f51"/>
                  </a:cubicBezTo>
                  <a:cubicBezTo>
                    <a:pt x="f49" y="f5"/>
                    <a:pt x="f52" y="f53"/>
                    <a:pt x="f54" y="f55"/>
                  </a:cubicBezTo>
                  <a:cubicBezTo>
                    <a:pt x="f30" y="f49"/>
                    <a:pt x="f19" y="f56"/>
                    <a:pt x="f57" y="f30"/>
                  </a:cubicBezTo>
                  <a:cubicBezTo>
                    <a:pt x="f58" y="f30"/>
                    <a:pt x="f59" y="f43"/>
                    <a:pt x="f60" y="f34"/>
                  </a:cubicBezTo>
                  <a:cubicBezTo>
                    <a:pt x="f61" y="f41"/>
                    <a:pt x="f62" y="f56"/>
                    <a:pt x="f31" y="f37"/>
                  </a:cubicBezTo>
                  <a:cubicBezTo>
                    <a:pt x="f38" y="f63"/>
                    <a:pt x="f35" y="f50"/>
                    <a:pt x="f64" y="f63"/>
                  </a:cubicBezTo>
                  <a:cubicBezTo>
                    <a:pt x="f23" y="f56"/>
                    <a:pt x="f8" y="f41"/>
                    <a:pt x="f10" y="f30"/>
                  </a:cubicBezTo>
                  <a:cubicBezTo>
                    <a:pt x="f14" y="f30"/>
                    <a:pt x="f16" y="f30"/>
                    <a:pt x="f17" y="f30"/>
                  </a:cubicBezTo>
                  <a:cubicBezTo>
                    <a:pt x="f27" y="f30"/>
                    <a:pt x="f18" y="f30"/>
                    <a:pt x="f18" y="f28"/>
                  </a:cubicBezTo>
                  <a:cubicBezTo>
                    <a:pt x="f65" y="f66"/>
                    <a:pt x="f67" y="f26"/>
                    <a:pt x="f68" y="f66"/>
                  </a:cubicBezTo>
                  <a:cubicBezTo>
                    <a:pt x="f17" y="f69"/>
                    <a:pt x="f70" y="f69"/>
                    <a:pt x="f71" y="f22"/>
                  </a:cubicBezTo>
                  <a:cubicBezTo>
                    <a:pt x="f17" y="f22"/>
                    <a:pt x="f27" y="f72"/>
                    <a:pt x="f73" y="f20"/>
                  </a:cubicBezTo>
                  <a:cubicBezTo>
                    <a:pt x="f65" y="f20"/>
                    <a:pt x="f6" y="f11"/>
                    <a:pt x="f74" y="f19"/>
                  </a:cubicBezTo>
                  <a:cubicBezTo>
                    <a:pt x="f74" y="f75"/>
                    <a:pt x="f18" y="f76"/>
                    <a:pt x="f73" y="f76"/>
                  </a:cubicBezTo>
                  <a:cubicBezTo>
                    <a:pt x="f27" y="f76"/>
                    <a:pt x="f68" y="f76"/>
                    <a:pt x="f27" y="f77"/>
                  </a:cubicBezTo>
                  <a:cubicBezTo>
                    <a:pt x="f78" y="f46"/>
                    <a:pt x="f27" y="f46"/>
                    <a:pt x="f70" y="f79"/>
                  </a:cubicBezTo>
                  <a:cubicBezTo>
                    <a:pt x="f80" y="f7"/>
                    <a:pt x="f81" y="f82"/>
                    <a:pt x="f83" y="f84"/>
                  </a:cubicBezTo>
                  <a:cubicBezTo>
                    <a:pt x="f72" y="f13"/>
                    <a:pt x="f36" y="f69"/>
                    <a:pt x="f85" y="f34"/>
                  </a:cubicBezTo>
                  <a:cubicBezTo>
                    <a:pt x="f86" y="f56"/>
                    <a:pt x="f87" y="f52"/>
                    <a:pt x="f5" y="f88"/>
                  </a:cubicBezTo>
                  <a:cubicBezTo>
                    <a:pt x="f5" y="f89"/>
                    <a:pt x="f53" y="f89"/>
                    <a:pt x="f53" y="f90"/>
                  </a:cubicBezTo>
                  <a:cubicBezTo>
                    <a:pt x="f50" y="f43"/>
                    <a:pt x="f24" y="f72"/>
                    <a:pt x="f91" y="f19"/>
                  </a:cubicBezTo>
                  <a:cubicBezTo>
                    <a:pt x="f44" y="f9"/>
                    <a:pt x="f62" y="f77"/>
                    <a:pt x="f80" y="f92"/>
                  </a:cubicBezTo>
                  <a:cubicBezTo>
                    <a:pt x="f64" y="f77"/>
                    <a:pt x="f40" y="f75"/>
                    <a:pt x="f35" y="f75"/>
                  </a:cubicBezTo>
                  <a:cubicBezTo>
                    <a:pt x="f12" y="f75"/>
                    <a:pt x="f21" y="f82"/>
                    <a:pt x="f16" y="f93"/>
                  </a:cubicBezTo>
                  <a:cubicBezTo>
                    <a:pt x="f25" y="f93"/>
                    <a:pt x="f25" y="f76"/>
                    <a:pt x="f25" y="f82"/>
                  </a:cubicBezTo>
                  <a:cubicBezTo>
                    <a:pt x="f25" y="f93"/>
                    <a:pt x="f16" y="f93"/>
                    <a:pt x="f16" y="f93"/>
                  </a:cubicBezTo>
                  <a:cubicBezTo>
                    <a:pt x="f21" y="f82"/>
                    <a:pt x="f12" y="f76"/>
                    <a:pt x="f8" y="f9"/>
                  </a:cubicBezTo>
                  <a:close/>
                </a:path>
              </a:pathLst>
            </a:custGeom>
            <a:solidFill>
              <a:srgbClr val="7E432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A3AE02F-41B8-BE70-1E38-A638802AC27D}"/>
                </a:ext>
              </a:extLst>
            </p:cNvPr>
            <p:cNvSpPr/>
            <p:nvPr/>
          </p:nvSpPr>
          <p:spPr>
            <a:xfrm>
              <a:off x="11220446" y="5819771"/>
              <a:ext cx="709610" cy="3730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30"/>
                <a:gd name="f8" fmla="val 52"/>
                <a:gd name="f9" fmla="val 29"/>
                <a:gd name="f10" fmla="val 39"/>
                <a:gd name="f11" fmla="val 22"/>
                <a:gd name="f12" fmla="val 24"/>
                <a:gd name="f13" fmla="val 18"/>
                <a:gd name="f14" fmla="val 10"/>
                <a:gd name="f15" fmla="val 12"/>
                <a:gd name="f16" fmla="val 7"/>
                <a:gd name="f17" fmla="val 11"/>
                <a:gd name="f18" fmla="val 5"/>
                <a:gd name="f19" fmla="val 8"/>
                <a:gd name="f20" fmla="val 15"/>
                <a:gd name="f21" fmla="val 6"/>
                <a:gd name="f22" fmla="val 27"/>
                <a:gd name="f23" fmla="val 41"/>
                <a:gd name="f24" fmla="val 42"/>
                <a:gd name="f25" fmla="val 47"/>
                <a:gd name="f26" fmla="val 19"/>
                <a:gd name="f27" fmla="val 54"/>
                <a:gd name="f28" fmla="val 26"/>
                <a:gd name="f29" fmla="+- 0 0 -90"/>
                <a:gd name="f30" fmla="*/ f3 1 57"/>
                <a:gd name="f31" fmla="*/ f4 1 3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57"/>
                <a:gd name="f40" fmla="*/ f36 1 30"/>
                <a:gd name="f41" fmla="*/ 52 f37 1"/>
                <a:gd name="f42" fmla="*/ 29 f36 1"/>
                <a:gd name="f43" fmla="*/ 10 f37 1"/>
                <a:gd name="f44" fmla="*/ 12 f36 1"/>
                <a:gd name="f45" fmla="*/ 0 f37 1"/>
                <a:gd name="f46" fmla="*/ 8 f36 1"/>
                <a:gd name="f47" fmla="*/ 41 f37 1"/>
                <a:gd name="f48" fmla="*/ 0 f36 1"/>
                <a:gd name="f49" fmla="*/ 54 f37 1"/>
                <a:gd name="f50" fmla="*/ 26 f36 1"/>
                <a:gd name="f51" fmla="+- f38 0 f1"/>
                <a:gd name="f52" fmla="*/ f41 1 57"/>
                <a:gd name="f53" fmla="*/ f42 1 30"/>
                <a:gd name="f54" fmla="*/ f43 1 57"/>
                <a:gd name="f55" fmla="*/ f44 1 30"/>
                <a:gd name="f56" fmla="*/ f45 1 57"/>
                <a:gd name="f57" fmla="*/ f46 1 30"/>
                <a:gd name="f58" fmla="*/ f47 1 57"/>
                <a:gd name="f59" fmla="*/ f48 1 30"/>
                <a:gd name="f60" fmla="*/ f49 1 57"/>
                <a:gd name="f61" fmla="*/ f50 1 30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0" y="f81"/>
                </a:cxn>
              </a:cxnLst>
              <a:rect l="f76" t="f79" r="f77" b="f78"/>
              <a:pathLst>
                <a:path w="57" h="3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4"/>
                    <a:pt x="f5" y="f19"/>
                  </a:cubicBezTo>
                  <a:cubicBezTo>
                    <a:pt x="f20" y="f21"/>
                    <a:pt x="f22" y="f5"/>
                    <a:pt x="f23" y="f5"/>
                  </a:cubicBezTo>
                  <a:cubicBezTo>
                    <a:pt x="f24" y="f14"/>
                    <a:pt x="f25" y="f26"/>
                    <a:pt x="f27" y="f28"/>
                  </a:cubicBezTo>
                  <a:cubicBezTo>
                    <a:pt x="f6" y="f9"/>
                    <a:pt x="f6" y="f7"/>
                    <a:pt x="f8" y="f9"/>
                  </a:cubicBezTo>
                  <a:close/>
                </a:path>
              </a:pathLst>
            </a:custGeom>
            <a:solidFill>
              <a:srgbClr val="E7A6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3DDAF532-54E0-D569-A069-A66828AF172F}"/>
                </a:ext>
              </a:extLst>
            </p:cNvPr>
            <p:cNvSpPr/>
            <p:nvPr/>
          </p:nvSpPr>
          <p:spPr>
            <a:xfrm>
              <a:off x="12217398" y="6342058"/>
              <a:ext cx="198433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7"/>
                <a:gd name="f8" fmla="val 4"/>
                <a:gd name="f9" fmla="val 11"/>
                <a:gd name="f10" fmla="val 5"/>
                <a:gd name="f11" fmla="val 6"/>
                <a:gd name="f12" fmla="val 1"/>
                <a:gd name="f13" fmla="+- 0 0 -90"/>
                <a:gd name="f14" fmla="*/ f3 1 16"/>
                <a:gd name="f15" fmla="*/ f4 1 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6"/>
                <a:gd name="f24" fmla="*/ f20 1 7"/>
                <a:gd name="f25" fmla="*/ 16 f21 1"/>
                <a:gd name="f26" fmla="*/ 4 f20 1"/>
                <a:gd name="f27" fmla="*/ 0 f21 1"/>
                <a:gd name="f28" fmla="*/ 0 f20 1"/>
                <a:gd name="f29" fmla="+- f22 0 f1"/>
                <a:gd name="f30" fmla="*/ f25 1 16"/>
                <a:gd name="f31" fmla="*/ f26 1 7"/>
                <a:gd name="f32" fmla="*/ f27 1 16"/>
                <a:gd name="f33" fmla="*/ f28 1 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6" h="7">
                  <a:moveTo>
                    <a:pt x="f6" y="f8"/>
                  </a:moveTo>
                  <a:cubicBezTo>
                    <a:pt x="f9" y="f8"/>
                    <a:pt x="f10" y="f7"/>
                    <a:pt x="f5" y="f5"/>
                  </a:cubicBezTo>
                  <a:cubicBezTo>
                    <a:pt x="f11" y="f5"/>
                    <a:pt x="f9" y="f12"/>
                    <a:pt x="f6" y="f8"/>
                  </a:cubicBezTo>
                  <a:close/>
                </a:path>
              </a:pathLst>
            </a:custGeom>
            <a:solidFill>
              <a:srgbClr val="C9884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E3B5218-8448-C540-1433-0CC28A29ED5F}"/>
                </a:ext>
              </a:extLst>
            </p:cNvPr>
            <p:cNvSpPr/>
            <p:nvPr/>
          </p:nvSpPr>
          <p:spPr>
            <a:xfrm>
              <a:off x="12815892" y="6553203"/>
              <a:ext cx="87316" cy="200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16"/>
                <a:gd name="f8" fmla="val 2"/>
                <a:gd name="f9" fmla="val 11"/>
                <a:gd name="f10" fmla="val 4"/>
                <a:gd name="f11" fmla="val 5"/>
                <a:gd name="f12" fmla="val 6"/>
                <a:gd name="f13" fmla="val 1"/>
                <a:gd name="f14" fmla="+- 0 0 -90"/>
                <a:gd name="f15" fmla="*/ f3 1 7"/>
                <a:gd name="f16" fmla="*/ f4 1 1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7"/>
                <a:gd name="f25" fmla="*/ f21 1 16"/>
                <a:gd name="f26" fmla="*/ 0 f22 1"/>
                <a:gd name="f27" fmla="*/ 16 f21 1"/>
                <a:gd name="f28" fmla="*/ 6 f22 1"/>
                <a:gd name="f29" fmla="*/ 0 f21 1"/>
                <a:gd name="f30" fmla="*/ 2 f22 1"/>
                <a:gd name="f31" fmla="+- f23 0 f1"/>
                <a:gd name="f32" fmla="*/ f26 1 7"/>
                <a:gd name="f33" fmla="*/ f27 1 16"/>
                <a:gd name="f34" fmla="*/ f28 1 7"/>
                <a:gd name="f35" fmla="*/ f29 1 16"/>
                <a:gd name="f36" fmla="*/ f30 1 7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4"/>
                <a:gd name="f44" fmla="*/ f35 1 f25"/>
                <a:gd name="f45" fmla="*/ f36 1 f24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5 1"/>
                <a:gd name="f53" fmla="*/ f44 f16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7" h="16">
                  <a:moveTo>
                    <a:pt x="f5" y="f7"/>
                  </a:moveTo>
                  <a:cubicBezTo>
                    <a:pt x="f8" y="f9"/>
                    <a:pt x="f10" y="f11"/>
                    <a:pt x="f12" y="f5"/>
                  </a:cubicBezTo>
                  <a:cubicBezTo>
                    <a:pt x="f6" y="f12"/>
                    <a:pt x="f11" y="f9"/>
                    <a:pt x="f8" y="f7"/>
                  </a:cubicBezTo>
                  <a:cubicBezTo>
                    <a:pt x="f13" y="f7"/>
                    <a:pt x="f5" y="f7"/>
                    <a:pt x="f5" y="f7"/>
                  </a:cubicBezTo>
                  <a:close/>
                </a:path>
              </a:pathLst>
            </a:custGeom>
            <a:solidFill>
              <a:srgbClr val="8C444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BD20CDA-180A-D828-6024-6EED4BDA7433}"/>
                </a:ext>
              </a:extLst>
            </p:cNvPr>
            <p:cNvSpPr/>
            <p:nvPr/>
          </p:nvSpPr>
          <p:spPr>
            <a:xfrm>
              <a:off x="11444292" y="3054352"/>
              <a:ext cx="796927" cy="6476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52"/>
                <a:gd name="f8" fmla="val 58"/>
                <a:gd name="f9" fmla="val 51"/>
                <a:gd name="f10" fmla="val 46"/>
                <a:gd name="f11" fmla="val 48"/>
                <a:gd name="f12" fmla="val 40"/>
                <a:gd name="f13" fmla="val 38"/>
                <a:gd name="f14" fmla="val 35"/>
                <a:gd name="f15" fmla="val 44"/>
                <a:gd name="f16" fmla="val 29"/>
                <a:gd name="f17" fmla="val 23"/>
                <a:gd name="f18" fmla="val 47"/>
                <a:gd name="f19" fmla="val 12"/>
                <a:gd name="f20" fmla="val 5"/>
                <a:gd name="f21" fmla="val 9"/>
                <a:gd name="f22" fmla="val 10"/>
                <a:gd name="f23" fmla="val 25"/>
                <a:gd name="f24" fmla="val 22"/>
                <a:gd name="f25" fmla="val 7"/>
                <a:gd name="f26" fmla="val 20"/>
                <a:gd name="f27" fmla="val 2"/>
                <a:gd name="f28" fmla="val 16"/>
                <a:gd name="f29" fmla="val 3"/>
                <a:gd name="f30" fmla="val 6"/>
                <a:gd name="f31" fmla="val 1"/>
                <a:gd name="f32" fmla="val 4"/>
                <a:gd name="f33" fmla="val 11"/>
                <a:gd name="f34" fmla="val 15"/>
                <a:gd name="f35" fmla="val 18"/>
                <a:gd name="f36" fmla="val 28"/>
                <a:gd name="f37" fmla="val 19"/>
                <a:gd name="f38" fmla="val 30"/>
                <a:gd name="f39" fmla="val 21"/>
                <a:gd name="f40" fmla="val 32"/>
                <a:gd name="f41" fmla="val 37"/>
                <a:gd name="f42" fmla="val 55"/>
                <a:gd name="f43" fmla="+- 0 0 -90"/>
                <a:gd name="f44" fmla="*/ f3 1 64"/>
                <a:gd name="f45" fmla="*/ f4 1 52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64"/>
                <a:gd name="f54" fmla="*/ f50 1 52"/>
                <a:gd name="f55" fmla="*/ 58 f51 1"/>
                <a:gd name="f56" fmla="*/ 52 f50 1"/>
                <a:gd name="f57" fmla="*/ 40 f51 1"/>
                <a:gd name="f58" fmla="*/ 38 f51 1"/>
                <a:gd name="f59" fmla="*/ 51 f50 1"/>
                <a:gd name="f60" fmla="*/ 23 f51 1"/>
                <a:gd name="f61" fmla="*/ 47 f50 1"/>
                <a:gd name="f62" fmla="*/ 9 f51 1"/>
                <a:gd name="f63" fmla="*/ 29 f50 1"/>
                <a:gd name="f64" fmla="*/ 7 f51 1"/>
                <a:gd name="f65" fmla="*/ 20 f50 1"/>
                <a:gd name="f66" fmla="*/ 3 f51 1"/>
                <a:gd name="f67" fmla="*/ 6 f50 1"/>
                <a:gd name="f68" fmla="*/ 1 f50 1"/>
                <a:gd name="f69" fmla="*/ 11 f51 1"/>
                <a:gd name="f70" fmla="*/ 5 f50 1"/>
                <a:gd name="f71" fmla="*/ 28 f51 1"/>
                <a:gd name="f72" fmla="*/ 19 f50 1"/>
                <a:gd name="f73" fmla="*/ 32 f51 1"/>
                <a:gd name="f74" fmla="*/ 23 f50 1"/>
                <a:gd name="f75" fmla="*/ 55 f51 1"/>
                <a:gd name="f76" fmla="*/ 40 f50 1"/>
                <a:gd name="f77" fmla="+- f52 0 f1"/>
                <a:gd name="f78" fmla="*/ f55 1 64"/>
                <a:gd name="f79" fmla="*/ f56 1 52"/>
                <a:gd name="f80" fmla="*/ f57 1 64"/>
                <a:gd name="f81" fmla="*/ f58 1 64"/>
                <a:gd name="f82" fmla="*/ f59 1 52"/>
                <a:gd name="f83" fmla="*/ f60 1 64"/>
                <a:gd name="f84" fmla="*/ f61 1 52"/>
                <a:gd name="f85" fmla="*/ f62 1 64"/>
                <a:gd name="f86" fmla="*/ f63 1 52"/>
                <a:gd name="f87" fmla="*/ f64 1 64"/>
                <a:gd name="f88" fmla="*/ f65 1 52"/>
                <a:gd name="f89" fmla="*/ f66 1 64"/>
                <a:gd name="f90" fmla="*/ f67 1 52"/>
                <a:gd name="f91" fmla="*/ f68 1 52"/>
                <a:gd name="f92" fmla="*/ f69 1 64"/>
                <a:gd name="f93" fmla="*/ f70 1 52"/>
                <a:gd name="f94" fmla="*/ f71 1 64"/>
                <a:gd name="f95" fmla="*/ f72 1 52"/>
                <a:gd name="f96" fmla="*/ f73 1 64"/>
                <a:gd name="f97" fmla="*/ f74 1 52"/>
                <a:gd name="f98" fmla="*/ f75 1 64"/>
                <a:gd name="f99" fmla="*/ f76 1 52"/>
                <a:gd name="f100" fmla="*/ 0 1 f53"/>
                <a:gd name="f101" fmla="*/ f47 1 f53"/>
                <a:gd name="f102" fmla="*/ 0 1 f54"/>
                <a:gd name="f103" fmla="*/ f48 1 f54"/>
                <a:gd name="f104" fmla="*/ f78 1 f53"/>
                <a:gd name="f105" fmla="*/ f79 1 f54"/>
                <a:gd name="f106" fmla="*/ f80 1 f53"/>
                <a:gd name="f107" fmla="*/ f81 1 f53"/>
                <a:gd name="f108" fmla="*/ f82 1 f54"/>
                <a:gd name="f109" fmla="*/ f83 1 f53"/>
                <a:gd name="f110" fmla="*/ f84 1 f54"/>
                <a:gd name="f111" fmla="*/ f85 1 f53"/>
                <a:gd name="f112" fmla="*/ f86 1 f54"/>
                <a:gd name="f113" fmla="*/ f87 1 f53"/>
                <a:gd name="f114" fmla="*/ f88 1 f54"/>
                <a:gd name="f115" fmla="*/ f89 1 f53"/>
                <a:gd name="f116" fmla="*/ f90 1 f54"/>
                <a:gd name="f117" fmla="*/ f91 1 f54"/>
                <a:gd name="f118" fmla="*/ f92 1 f53"/>
                <a:gd name="f119" fmla="*/ f93 1 f54"/>
                <a:gd name="f120" fmla="*/ f94 1 f53"/>
                <a:gd name="f121" fmla="*/ f95 1 f54"/>
                <a:gd name="f122" fmla="*/ f96 1 f53"/>
                <a:gd name="f123" fmla="*/ f97 1 f54"/>
                <a:gd name="f124" fmla="*/ f98 1 f53"/>
                <a:gd name="f125" fmla="*/ f99 1 f54"/>
                <a:gd name="f126" fmla="*/ f100 f44 1"/>
                <a:gd name="f127" fmla="*/ f101 f44 1"/>
                <a:gd name="f128" fmla="*/ f103 f45 1"/>
                <a:gd name="f129" fmla="*/ f102 f45 1"/>
                <a:gd name="f130" fmla="*/ f104 f44 1"/>
                <a:gd name="f131" fmla="*/ f105 f45 1"/>
                <a:gd name="f132" fmla="*/ f106 f44 1"/>
                <a:gd name="f133" fmla="*/ f107 f44 1"/>
                <a:gd name="f134" fmla="*/ f108 f45 1"/>
                <a:gd name="f135" fmla="*/ f109 f44 1"/>
                <a:gd name="f136" fmla="*/ f110 f45 1"/>
                <a:gd name="f137" fmla="*/ f111 f44 1"/>
                <a:gd name="f138" fmla="*/ f112 f45 1"/>
                <a:gd name="f139" fmla="*/ f113 f44 1"/>
                <a:gd name="f140" fmla="*/ f114 f45 1"/>
                <a:gd name="f141" fmla="*/ f115 f44 1"/>
                <a:gd name="f142" fmla="*/ f116 f45 1"/>
                <a:gd name="f143" fmla="*/ f117 f45 1"/>
                <a:gd name="f144" fmla="*/ f118 f44 1"/>
                <a:gd name="f145" fmla="*/ f119 f45 1"/>
                <a:gd name="f146" fmla="*/ f120 f44 1"/>
                <a:gd name="f147" fmla="*/ f121 f45 1"/>
                <a:gd name="f148" fmla="*/ f122 f44 1"/>
                <a:gd name="f149" fmla="*/ f123 f45 1"/>
                <a:gd name="f150" fmla="*/ f124 f44 1"/>
                <a:gd name="f151" fmla="*/ f12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30" y="f131"/>
                </a:cxn>
                <a:cxn ang="f77">
                  <a:pos x="f132" y="f131"/>
                </a:cxn>
                <a:cxn ang="f77">
                  <a:pos x="f133" y="f134"/>
                </a:cxn>
                <a:cxn ang="f77">
                  <a:pos x="f135" y="f136"/>
                </a:cxn>
                <a:cxn ang="f77">
                  <a:pos x="f137" y="f138"/>
                </a:cxn>
                <a:cxn ang="f77">
                  <a:pos x="f139" y="f140"/>
                </a:cxn>
                <a:cxn ang="f77">
                  <a:pos x="f141" y="f142"/>
                </a:cxn>
                <a:cxn ang="f77">
                  <a:pos x="f139" y="f143"/>
                </a:cxn>
                <a:cxn ang="f77">
                  <a:pos x="f144" y="f145"/>
                </a:cxn>
                <a:cxn ang="f77">
                  <a:pos x="f146" y="f147"/>
                </a:cxn>
                <a:cxn ang="f77">
                  <a:pos x="f148" y="f149"/>
                </a:cxn>
                <a:cxn ang="f77">
                  <a:pos x="f150" y="f151"/>
                </a:cxn>
                <a:cxn ang="f77">
                  <a:pos x="f130" y="f131"/>
                </a:cxn>
              </a:cxnLst>
              <a:rect l="f126" t="f129" r="f127" b="f128"/>
              <a:pathLst>
                <a:path w="64" h="52">
                  <a:moveTo>
                    <a:pt x="f8" y="f7"/>
                  </a:moveTo>
                  <a:cubicBezTo>
                    <a:pt x="f7" y="f9"/>
                    <a:pt x="f10" y="f11"/>
                    <a:pt x="f12" y="f7"/>
                  </a:cubicBezTo>
                  <a:cubicBezTo>
                    <a:pt x="f12" y="f7"/>
                    <a:pt x="f13" y="f7"/>
                    <a:pt x="f13" y="f9"/>
                  </a:cubicBezTo>
                  <a:cubicBezTo>
                    <a:pt x="f14" y="f15"/>
                    <a:pt x="f16" y="f10"/>
                    <a:pt x="f17" y="f18"/>
                  </a:cubicBezTo>
                  <a:cubicBezTo>
                    <a:pt x="f19" y="f11"/>
                    <a:pt x="f20" y="f12"/>
                    <a:pt x="f21" y="f16"/>
                  </a:cubicBezTo>
                  <a:cubicBezTo>
                    <a:pt x="f22" y="f23"/>
                    <a:pt x="f22" y="f24"/>
                    <a:pt x="f25" y="f26"/>
                  </a:cubicBezTo>
                  <a:cubicBezTo>
                    <a:pt x="f27" y="f28"/>
                    <a:pt x="f5" y="f19"/>
                    <a:pt x="f29" y="f30"/>
                  </a:cubicBezTo>
                  <a:cubicBezTo>
                    <a:pt x="f29" y="f29"/>
                    <a:pt x="f20" y="f31"/>
                    <a:pt x="f25" y="f31"/>
                  </a:cubicBezTo>
                  <a:cubicBezTo>
                    <a:pt x="f22" y="f5"/>
                    <a:pt x="f22" y="f32"/>
                    <a:pt x="f33" y="f20"/>
                  </a:cubicBezTo>
                  <a:cubicBezTo>
                    <a:pt x="f34" y="f19"/>
                    <a:pt x="f35" y="f26"/>
                    <a:pt x="f36" y="f37"/>
                  </a:cubicBezTo>
                  <a:cubicBezTo>
                    <a:pt x="f38" y="f37"/>
                    <a:pt x="f38" y="f39"/>
                    <a:pt x="f40" y="f17"/>
                  </a:cubicBezTo>
                  <a:cubicBezTo>
                    <a:pt x="f13" y="f38"/>
                    <a:pt x="f10" y="f41"/>
                    <a:pt x="f42" y="f12"/>
                  </a:cubicBezTo>
                  <a:cubicBezTo>
                    <a:pt x="f6" y="f15"/>
                    <a:pt x="f6" y="f15"/>
                    <a:pt x="f8" y="f7"/>
                  </a:cubicBezTo>
                  <a:close/>
                </a:path>
              </a:pathLst>
            </a:custGeom>
            <a:solidFill>
              <a:srgbClr val="BC711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D4DB6C1F-5352-D778-E4DD-B1A176FFC3BC}"/>
                </a:ext>
              </a:extLst>
            </p:cNvPr>
            <p:cNvSpPr/>
            <p:nvPr/>
          </p:nvSpPr>
          <p:spPr>
            <a:xfrm>
              <a:off x="12179295" y="3602041"/>
              <a:ext cx="449263" cy="4984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0"/>
                <a:gd name="f8" fmla="val 13"/>
                <a:gd name="f9" fmla="val 12"/>
                <a:gd name="f10" fmla="val 11"/>
                <a:gd name="f11" fmla="val 3"/>
                <a:gd name="f12" fmla="val 7"/>
                <a:gd name="f13" fmla="val 6"/>
                <a:gd name="f14" fmla="val 5"/>
                <a:gd name="f15" fmla="val 9"/>
                <a:gd name="f16" fmla="val 17"/>
                <a:gd name="f17" fmla="val 2"/>
                <a:gd name="f18" fmla="val 23"/>
                <a:gd name="f19" fmla="val 26"/>
                <a:gd name="f20" fmla="val 27"/>
                <a:gd name="f21" fmla="val 16"/>
                <a:gd name="f22" fmla="val 25"/>
                <a:gd name="f23" fmla="val 33"/>
                <a:gd name="f24" fmla="val 37"/>
                <a:gd name="f25" fmla="val 38"/>
                <a:gd name="f26" fmla="val 21"/>
                <a:gd name="f27" fmla="val 32"/>
                <a:gd name="f28" fmla="val 20"/>
                <a:gd name="f29" fmla="+- 0 0 -90"/>
                <a:gd name="f30" fmla="*/ f3 1 36"/>
                <a:gd name="f31" fmla="*/ f4 1 4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36"/>
                <a:gd name="f40" fmla="*/ f36 1 40"/>
                <a:gd name="f41" fmla="*/ 0 f37 1"/>
                <a:gd name="f42" fmla="*/ 13 f36 1"/>
                <a:gd name="f43" fmla="*/ 11 f36 1"/>
                <a:gd name="f44" fmla="*/ 7 f37 1"/>
                <a:gd name="f45" fmla="*/ 0 f36 1"/>
                <a:gd name="f46" fmla="*/ 13 f37 1"/>
                <a:gd name="f47" fmla="*/ 26 f37 1"/>
                <a:gd name="f48" fmla="*/ 6 f36 1"/>
                <a:gd name="f49" fmla="*/ 33 f37 1"/>
                <a:gd name="f50" fmla="*/ 36 f36 1"/>
                <a:gd name="f51" fmla="*/ 40 f36 1"/>
                <a:gd name="f52" fmla="+- f38 0 f1"/>
                <a:gd name="f53" fmla="*/ f41 1 36"/>
                <a:gd name="f54" fmla="*/ f42 1 40"/>
                <a:gd name="f55" fmla="*/ f43 1 40"/>
                <a:gd name="f56" fmla="*/ f44 1 36"/>
                <a:gd name="f57" fmla="*/ f45 1 40"/>
                <a:gd name="f58" fmla="*/ f46 1 36"/>
                <a:gd name="f59" fmla="*/ f47 1 36"/>
                <a:gd name="f60" fmla="*/ f48 1 40"/>
                <a:gd name="f61" fmla="*/ f49 1 36"/>
                <a:gd name="f62" fmla="*/ f50 1 40"/>
                <a:gd name="f63" fmla="*/ f51 1 40"/>
                <a:gd name="f64" fmla="*/ 0 1 f39"/>
                <a:gd name="f65" fmla="*/ f33 1 f39"/>
                <a:gd name="f66" fmla="*/ 0 1 f40"/>
                <a:gd name="f67" fmla="*/ f34 1 f40"/>
                <a:gd name="f68" fmla="*/ f53 1 f39"/>
                <a:gd name="f69" fmla="*/ f54 1 f40"/>
                <a:gd name="f70" fmla="*/ f55 1 f40"/>
                <a:gd name="f71" fmla="*/ f56 1 f39"/>
                <a:gd name="f72" fmla="*/ f57 1 f40"/>
                <a:gd name="f73" fmla="*/ f58 1 f39"/>
                <a:gd name="f74" fmla="*/ f59 1 f39"/>
                <a:gd name="f75" fmla="*/ f60 1 f40"/>
                <a:gd name="f76" fmla="*/ f61 1 f39"/>
                <a:gd name="f77" fmla="*/ f62 1 f40"/>
                <a:gd name="f78" fmla="*/ f63 1 f40"/>
                <a:gd name="f79" fmla="*/ f64 f30 1"/>
                <a:gd name="f80" fmla="*/ f65 f30 1"/>
                <a:gd name="f81" fmla="*/ f67 f31 1"/>
                <a:gd name="f82" fmla="*/ f66 f31 1"/>
                <a:gd name="f83" fmla="*/ f68 f30 1"/>
                <a:gd name="f84" fmla="*/ f69 f31 1"/>
                <a:gd name="f85" fmla="*/ f70 f31 1"/>
                <a:gd name="f86" fmla="*/ f71 f30 1"/>
                <a:gd name="f87" fmla="*/ f72 f31 1"/>
                <a:gd name="f88" fmla="*/ f73 f30 1"/>
                <a:gd name="f89" fmla="*/ f74 f30 1"/>
                <a:gd name="f90" fmla="*/ f75 f31 1"/>
                <a:gd name="f91" fmla="*/ f76 f30 1"/>
                <a:gd name="f92" fmla="*/ f77 f31 1"/>
                <a:gd name="f93" fmla="*/ f7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3" y="f84"/>
                </a:cxn>
                <a:cxn ang="f52">
                  <a:pos x="f83" y="f85"/>
                </a:cxn>
                <a:cxn ang="f52">
                  <a:pos x="f86" y="f87"/>
                </a:cxn>
                <a:cxn ang="f52">
                  <a:pos x="f88" y="f87"/>
                </a:cxn>
                <a:cxn ang="f52">
                  <a:pos x="f89" y="f90"/>
                </a:cxn>
                <a:cxn ang="f52">
                  <a:pos x="f91" y="f92"/>
                </a:cxn>
                <a:cxn ang="f52">
                  <a:pos x="f91" y="f93"/>
                </a:cxn>
                <a:cxn ang="f52">
                  <a:pos x="f83" y="f84"/>
                </a:cxn>
              </a:cxnLst>
              <a:rect l="f79" t="f82" r="f80" b="f81"/>
              <a:pathLst>
                <a:path w="36" h="40">
                  <a:moveTo>
                    <a:pt x="f5" y="f8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11" y="f12"/>
                    <a:pt x="f13" y="f14"/>
                    <a:pt x="f12" y="f5"/>
                  </a:cubicBezTo>
                  <a:cubicBezTo>
                    <a:pt x="f15" y="f5"/>
                    <a:pt x="f10" y="f5"/>
                    <a:pt x="f8" y="f5"/>
                  </a:cubicBezTo>
                  <a:cubicBezTo>
                    <a:pt x="f16" y="f17"/>
                    <a:pt x="f18" y="f17"/>
                    <a:pt x="f19" y="f13"/>
                  </a:cubicBezTo>
                  <a:cubicBezTo>
                    <a:pt x="f20" y="f21"/>
                    <a:pt x="f6" y="f22"/>
                    <a:pt x="f23" y="f6"/>
                  </a:cubicBezTo>
                  <a:cubicBezTo>
                    <a:pt x="f23" y="f24"/>
                    <a:pt x="f23" y="f25"/>
                    <a:pt x="f23" y="f7"/>
                  </a:cubicBezTo>
                  <a:cubicBezTo>
                    <a:pt x="f26" y="f27"/>
                    <a:pt x="f9" y="f28"/>
                    <a:pt x="f5" y="f8"/>
                  </a:cubicBezTo>
                  <a:close/>
                </a:path>
              </a:pathLst>
            </a:custGeom>
            <a:solidFill>
              <a:srgbClr val="FCD6B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3A8C1B0-0F46-DBF0-1194-9A9F1E493F0D}"/>
                </a:ext>
              </a:extLst>
            </p:cNvPr>
            <p:cNvSpPr/>
            <p:nvPr/>
          </p:nvSpPr>
          <p:spPr>
            <a:xfrm>
              <a:off x="11580811" y="2954334"/>
              <a:ext cx="212726" cy="3111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25"/>
                <a:gd name="f8" fmla="val 8"/>
                <a:gd name="f9" fmla="val 22"/>
                <a:gd name="f10" fmla="val 12"/>
                <a:gd name="f11" fmla="val 5"/>
                <a:gd name="f12" fmla="val 3"/>
                <a:gd name="f13" fmla="val 2"/>
                <a:gd name="f14" fmla="val 1"/>
                <a:gd name="f15" fmla="val 4"/>
                <a:gd name="f16" fmla="val 6"/>
                <a:gd name="f17" fmla="val 7"/>
                <a:gd name="f18" fmla="val 10"/>
                <a:gd name="f19" fmla="val 9"/>
                <a:gd name="f20" fmla="val 11"/>
                <a:gd name="f21" fmla="val 13"/>
                <a:gd name="f22" fmla="val 16"/>
                <a:gd name="f23" fmla="val 15"/>
                <a:gd name="f24" fmla="val 20"/>
                <a:gd name="f25" fmla="+- 0 0 -90"/>
                <a:gd name="f26" fmla="*/ f3 1 17"/>
                <a:gd name="f27" fmla="*/ f4 1 25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7"/>
                <a:gd name="f36" fmla="*/ f32 1 25"/>
                <a:gd name="f37" fmla="*/ 17 f33 1"/>
                <a:gd name="f38" fmla="*/ 25 f32 1"/>
                <a:gd name="f39" fmla="*/ 0 f33 1"/>
                <a:gd name="f40" fmla="*/ 5 f32 1"/>
                <a:gd name="f41" fmla="*/ 2 f33 1"/>
                <a:gd name="f42" fmla="*/ 1 f32 1"/>
                <a:gd name="f43" fmla="*/ 6 f33 1"/>
                <a:gd name="f44" fmla="*/ 3 f32 1"/>
                <a:gd name="f45" fmla="*/ 11 f33 1"/>
                <a:gd name="f46" fmla="*/ 12 f32 1"/>
                <a:gd name="f47" fmla="+- f34 0 f1"/>
                <a:gd name="f48" fmla="*/ f37 1 17"/>
                <a:gd name="f49" fmla="*/ f38 1 25"/>
                <a:gd name="f50" fmla="*/ f39 1 17"/>
                <a:gd name="f51" fmla="*/ f40 1 25"/>
                <a:gd name="f52" fmla="*/ f41 1 17"/>
                <a:gd name="f53" fmla="*/ f42 1 25"/>
                <a:gd name="f54" fmla="*/ f43 1 17"/>
                <a:gd name="f55" fmla="*/ f44 1 25"/>
                <a:gd name="f56" fmla="*/ f45 1 17"/>
                <a:gd name="f57" fmla="*/ f46 1 25"/>
                <a:gd name="f58" fmla="*/ 0 1 f35"/>
                <a:gd name="f59" fmla="*/ f29 1 f35"/>
                <a:gd name="f60" fmla="*/ 0 1 f36"/>
                <a:gd name="f61" fmla="*/ f30 1 f36"/>
                <a:gd name="f62" fmla="*/ f48 1 f35"/>
                <a:gd name="f63" fmla="*/ f49 1 f36"/>
                <a:gd name="f64" fmla="*/ f50 1 f35"/>
                <a:gd name="f65" fmla="*/ f51 1 f36"/>
                <a:gd name="f66" fmla="*/ f52 1 f35"/>
                <a:gd name="f67" fmla="*/ f53 1 f36"/>
                <a:gd name="f68" fmla="*/ f54 1 f35"/>
                <a:gd name="f69" fmla="*/ f55 1 f36"/>
                <a:gd name="f70" fmla="*/ f56 1 f35"/>
                <a:gd name="f71" fmla="*/ f57 1 f36"/>
                <a:gd name="f72" fmla="*/ f58 f26 1"/>
                <a:gd name="f73" fmla="*/ f59 f26 1"/>
                <a:gd name="f74" fmla="*/ f61 f27 1"/>
                <a:gd name="f75" fmla="*/ f60 f27 1"/>
                <a:gd name="f76" fmla="*/ f62 f26 1"/>
                <a:gd name="f77" fmla="*/ f63 f27 1"/>
                <a:gd name="f78" fmla="*/ f64 f26 1"/>
                <a:gd name="f79" fmla="*/ f65 f27 1"/>
                <a:gd name="f80" fmla="*/ f66 f26 1"/>
                <a:gd name="f81" fmla="*/ f67 f27 1"/>
                <a:gd name="f82" fmla="*/ f68 f26 1"/>
                <a:gd name="f83" fmla="*/ f69 f27 1"/>
                <a:gd name="f84" fmla="*/ f70 f26 1"/>
                <a:gd name="f85" fmla="*/ f71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76" y="f77"/>
                </a:cxn>
              </a:cxnLst>
              <a:rect l="f72" t="f75" r="f73" b="f74"/>
              <a:pathLst>
                <a:path w="17" h="25">
                  <a:moveTo>
                    <a:pt x="f6" y="f7"/>
                  </a:moveTo>
                  <a:cubicBezTo>
                    <a:pt x="f8" y="f9"/>
                    <a:pt x="f5" y="f10"/>
                    <a:pt x="f5" y="f11"/>
                  </a:cubicBezTo>
                  <a:cubicBezTo>
                    <a:pt x="f5" y="f12"/>
                    <a:pt x="f5" y="f13"/>
                    <a:pt x="f13" y="f14"/>
                  </a:cubicBezTo>
                  <a:cubicBezTo>
                    <a:pt x="f15" y="f5"/>
                    <a:pt x="f11" y="f14"/>
                    <a:pt x="f16" y="f12"/>
                  </a:cubicBezTo>
                  <a:cubicBezTo>
                    <a:pt x="f17" y="f16"/>
                    <a:pt x="f18" y="f19"/>
                    <a:pt x="f20" y="f10"/>
                  </a:cubicBezTo>
                  <a:cubicBezTo>
                    <a:pt x="f21" y="f22"/>
                    <a:pt x="f23" y="f24"/>
                    <a:pt x="f6" y="f7"/>
                  </a:cubicBezTo>
                  <a:close/>
                </a:path>
              </a:pathLst>
            </a:custGeom>
            <a:solidFill>
              <a:srgbClr val="F8CCA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6AC3D927-7DC8-D14F-F604-1FADBC82C781}"/>
                </a:ext>
              </a:extLst>
            </p:cNvPr>
            <p:cNvSpPr/>
            <p:nvPr/>
          </p:nvSpPr>
          <p:spPr>
            <a:xfrm>
              <a:off x="11968160" y="5333996"/>
              <a:ext cx="760415" cy="5969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48"/>
                <a:gd name="f8" fmla="val 46"/>
                <a:gd name="f9" fmla="val 45"/>
                <a:gd name="f10" fmla="val 47"/>
                <a:gd name="f11" fmla="val 38"/>
                <a:gd name="f12" fmla="val 41"/>
                <a:gd name="f13" fmla="val 28"/>
                <a:gd name="f14" fmla="val 42"/>
                <a:gd name="f15" fmla="val 19"/>
                <a:gd name="f16" fmla="val 39"/>
                <a:gd name="f17" fmla="val 15"/>
                <a:gd name="f18" fmla="val 9"/>
                <a:gd name="f19" fmla="val 11"/>
                <a:gd name="f20" fmla="val 32"/>
                <a:gd name="f21" fmla="val 12"/>
                <a:gd name="f22" fmla="val 30"/>
                <a:gd name="f23" fmla="val 10"/>
                <a:gd name="f24" fmla="val 31"/>
                <a:gd name="f25" fmla="val 6"/>
                <a:gd name="f26" fmla="val 29"/>
                <a:gd name="f27" fmla="val 2"/>
                <a:gd name="f28" fmla="val 3"/>
                <a:gd name="f29" fmla="val 25"/>
                <a:gd name="f30" fmla="val 21"/>
                <a:gd name="f31" fmla="val 8"/>
                <a:gd name="f32" fmla="val 24"/>
                <a:gd name="f33" fmla="val 22"/>
                <a:gd name="f34" fmla="val 13"/>
                <a:gd name="f35" fmla="val 14"/>
                <a:gd name="f36" fmla="val 16"/>
                <a:gd name="f37" fmla="val 17"/>
                <a:gd name="f38" fmla="val 5"/>
                <a:gd name="f39" fmla="val 18"/>
                <a:gd name="f40" fmla="val 4"/>
                <a:gd name="f41" fmla="val 26"/>
                <a:gd name="f42" fmla="val 7"/>
                <a:gd name="f43" fmla="val 36"/>
                <a:gd name="f44" fmla="val 34"/>
                <a:gd name="f45" fmla="val 43"/>
                <a:gd name="f46" fmla="val 44"/>
                <a:gd name="f47" fmla="val 52"/>
                <a:gd name="f48" fmla="val 59"/>
                <a:gd name="f49" fmla="val 58"/>
                <a:gd name="f50" fmla="val 23"/>
                <a:gd name="f51" fmla="val 54"/>
                <a:gd name="f52" fmla="val 51"/>
                <a:gd name="f53" fmla="val 27"/>
                <a:gd name="f54" fmla="val 49"/>
                <a:gd name="f55" fmla="val 33"/>
                <a:gd name="f56" fmla="+- 0 0 -90"/>
                <a:gd name="f57" fmla="*/ f3 1 61"/>
                <a:gd name="f58" fmla="*/ f4 1 48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61"/>
                <a:gd name="f67" fmla="*/ f63 1 48"/>
                <a:gd name="f68" fmla="*/ 46 f64 1"/>
                <a:gd name="f69" fmla="*/ 46 f63 1"/>
                <a:gd name="f70" fmla="*/ 45 f64 1"/>
                <a:gd name="f71" fmla="*/ 48 f63 1"/>
                <a:gd name="f72" fmla="*/ 19 f64 1"/>
                <a:gd name="f73" fmla="*/ 39 f63 1"/>
                <a:gd name="f74" fmla="*/ 11 f64 1"/>
                <a:gd name="f75" fmla="*/ 32 f63 1"/>
                <a:gd name="f76" fmla="*/ 9 f64 1"/>
                <a:gd name="f77" fmla="*/ 31 f63 1"/>
                <a:gd name="f78" fmla="*/ 3 f64 1"/>
                <a:gd name="f79" fmla="*/ 25 f63 1"/>
                <a:gd name="f80" fmla="*/ 10 f64 1"/>
                <a:gd name="f81" fmla="*/ 22 f63 1"/>
                <a:gd name="f82" fmla="*/ 6 f64 1"/>
                <a:gd name="f83" fmla="*/ 11 f63 1"/>
                <a:gd name="f84" fmla="*/ 13 f64 1"/>
                <a:gd name="f85" fmla="*/ 17 f64 1"/>
                <a:gd name="f86" fmla="*/ 13 f63 1"/>
                <a:gd name="f87" fmla="*/ 5 f63 1"/>
                <a:gd name="f88" fmla="*/ 21 f64 1"/>
                <a:gd name="f89" fmla="*/ 4 f63 1"/>
                <a:gd name="f90" fmla="*/ 36 f64 1"/>
                <a:gd name="f91" fmla="*/ 10 f63 1"/>
                <a:gd name="f92" fmla="*/ 38 f64 1"/>
                <a:gd name="f93" fmla="*/ 3 f63 1"/>
                <a:gd name="f94" fmla="*/ 44 f64 1"/>
                <a:gd name="f95" fmla="*/ 8 f63 1"/>
                <a:gd name="f96" fmla="*/ 61 f64 1"/>
                <a:gd name="f97" fmla="*/ 58 f64 1"/>
                <a:gd name="f98" fmla="*/ 23 f63 1"/>
                <a:gd name="f99" fmla="*/ 51 f64 1"/>
                <a:gd name="f100" fmla="*/ 27 f63 1"/>
                <a:gd name="f101" fmla="+- f65 0 f1"/>
                <a:gd name="f102" fmla="*/ f68 1 61"/>
                <a:gd name="f103" fmla="*/ f69 1 48"/>
                <a:gd name="f104" fmla="*/ f70 1 61"/>
                <a:gd name="f105" fmla="*/ f71 1 48"/>
                <a:gd name="f106" fmla="*/ f72 1 61"/>
                <a:gd name="f107" fmla="*/ f73 1 48"/>
                <a:gd name="f108" fmla="*/ f74 1 61"/>
                <a:gd name="f109" fmla="*/ f75 1 48"/>
                <a:gd name="f110" fmla="*/ f76 1 61"/>
                <a:gd name="f111" fmla="*/ f77 1 48"/>
                <a:gd name="f112" fmla="*/ f78 1 61"/>
                <a:gd name="f113" fmla="*/ f79 1 48"/>
                <a:gd name="f114" fmla="*/ f80 1 61"/>
                <a:gd name="f115" fmla="*/ f81 1 48"/>
                <a:gd name="f116" fmla="*/ f82 1 61"/>
                <a:gd name="f117" fmla="*/ f83 1 48"/>
                <a:gd name="f118" fmla="*/ f84 1 61"/>
                <a:gd name="f119" fmla="*/ f85 1 61"/>
                <a:gd name="f120" fmla="*/ f86 1 48"/>
                <a:gd name="f121" fmla="*/ f87 1 48"/>
                <a:gd name="f122" fmla="*/ f88 1 61"/>
                <a:gd name="f123" fmla="*/ f89 1 48"/>
                <a:gd name="f124" fmla="*/ f90 1 61"/>
                <a:gd name="f125" fmla="*/ f91 1 48"/>
                <a:gd name="f126" fmla="*/ f92 1 61"/>
                <a:gd name="f127" fmla="*/ f93 1 48"/>
                <a:gd name="f128" fmla="*/ f94 1 61"/>
                <a:gd name="f129" fmla="*/ f95 1 48"/>
                <a:gd name="f130" fmla="*/ f96 1 61"/>
                <a:gd name="f131" fmla="*/ f97 1 61"/>
                <a:gd name="f132" fmla="*/ f98 1 48"/>
                <a:gd name="f133" fmla="*/ f99 1 61"/>
                <a:gd name="f134" fmla="*/ f100 1 48"/>
                <a:gd name="f135" fmla="*/ 0 1 f66"/>
                <a:gd name="f136" fmla="*/ f60 1 f66"/>
                <a:gd name="f137" fmla="*/ 0 1 f67"/>
                <a:gd name="f138" fmla="*/ f61 1 f67"/>
                <a:gd name="f139" fmla="*/ f102 1 f66"/>
                <a:gd name="f140" fmla="*/ f103 1 f67"/>
                <a:gd name="f141" fmla="*/ f104 1 f66"/>
                <a:gd name="f142" fmla="*/ f105 1 f67"/>
                <a:gd name="f143" fmla="*/ f106 1 f66"/>
                <a:gd name="f144" fmla="*/ f107 1 f67"/>
                <a:gd name="f145" fmla="*/ f108 1 f66"/>
                <a:gd name="f146" fmla="*/ f109 1 f67"/>
                <a:gd name="f147" fmla="*/ f110 1 f66"/>
                <a:gd name="f148" fmla="*/ f111 1 f67"/>
                <a:gd name="f149" fmla="*/ f112 1 f66"/>
                <a:gd name="f150" fmla="*/ f113 1 f67"/>
                <a:gd name="f151" fmla="*/ f114 1 f66"/>
                <a:gd name="f152" fmla="*/ f115 1 f67"/>
                <a:gd name="f153" fmla="*/ f116 1 f66"/>
                <a:gd name="f154" fmla="*/ f117 1 f67"/>
                <a:gd name="f155" fmla="*/ f118 1 f66"/>
                <a:gd name="f156" fmla="*/ f119 1 f66"/>
                <a:gd name="f157" fmla="*/ f120 1 f67"/>
                <a:gd name="f158" fmla="*/ f121 1 f67"/>
                <a:gd name="f159" fmla="*/ f122 1 f66"/>
                <a:gd name="f160" fmla="*/ f123 1 f67"/>
                <a:gd name="f161" fmla="*/ f124 1 f66"/>
                <a:gd name="f162" fmla="*/ f125 1 f67"/>
                <a:gd name="f163" fmla="*/ f126 1 f66"/>
                <a:gd name="f164" fmla="*/ f127 1 f67"/>
                <a:gd name="f165" fmla="*/ f128 1 f66"/>
                <a:gd name="f166" fmla="*/ f129 1 f67"/>
                <a:gd name="f167" fmla="*/ f130 1 f66"/>
                <a:gd name="f168" fmla="*/ f131 1 f66"/>
                <a:gd name="f169" fmla="*/ f132 1 f67"/>
                <a:gd name="f170" fmla="*/ f133 1 f66"/>
                <a:gd name="f171" fmla="*/ f134 1 f67"/>
                <a:gd name="f172" fmla="*/ f135 f57 1"/>
                <a:gd name="f173" fmla="*/ f136 f57 1"/>
                <a:gd name="f174" fmla="*/ f138 f58 1"/>
                <a:gd name="f175" fmla="*/ f137 f58 1"/>
                <a:gd name="f176" fmla="*/ f139 f57 1"/>
                <a:gd name="f177" fmla="*/ f140 f58 1"/>
                <a:gd name="f178" fmla="*/ f141 f57 1"/>
                <a:gd name="f179" fmla="*/ f142 f58 1"/>
                <a:gd name="f180" fmla="*/ f143 f57 1"/>
                <a:gd name="f181" fmla="*/ f144 f58 1"/>
                <a:gd name="f182" fmla="*/ f145 f57 1"/>
                <a:gd name="f183" fmla="*/ f146 f58 1"/>
                <a:gd name="f184" fmla="*/ f147 f57 1"/>
                <a:gd name="f185" fmla="*/ f148 f58 1"/>
                <a:gd name="f186" fmla="*/ f149 f57 1"/>
                <a:gd name="f187" fmla="*/ f150 f58 1"/>
                <a:gd name="f188" fmla="*/ f151 f57 1"/>
                <a:gd name="f189" fmla="*/ f152 f58 1"/>
                <a:gd name="f190" fmla="*/ f153 f57 1"/>
                <a:gd name="f191" fmla="*/ f154 f58 1"/>
                <a:gd name="f192" fmla="*/ f155 f57 1"/>
                <a:gd name="f193" fmla="*/ f156 f57 1"/>
                <a:gd name="f194" fmla="*/ f157 f58 1"/>
                <a:gd name="f195" fmla="*/ f158 f58 1"/>
                <a:gd name="f196" fmla="*/ f159 f57 1"/>
                <a:gd name="f197" fmla="*/ f160 f58 1"/>
                <a:gd name="f198" fmla="*/ f161 f57 1"/>
                <a:gd name="f199" fmla="*/ f162 f58 1"/>
                <a:gd name="f200" fmla="*/ f163 f57 1"/>
                <a:gd name="f201" fmla="*/ f164 f58 1"/>
                <a:gd name="f202" fmla="*/ f165 f57 1"/>
                <a:gd name="f203" fmla="*/ f166 f58 1"/>
                <a:gd name="f204" fmla="*/ f167 f57 1"/>
                <a:gd name="f205" fmla="*/ f168 f57 1"/>
                <a:gd name="f206" fmla="*/ f169 f58 1"/>
                <a:gd name="f207" fmla="*/ f170 f57 1"/>
                <a:gd name="f208" fmla="*/ f171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1">
                  <a:pos x="f176" y="f177"/>
                </a:cxn>
                <a:cxn ang="f101">
                  <a:pos x="f178" y="f179"/>
                </a:cxn>
                <a:cxn ang="f101">
                  <a:pos x="f180" y="f181"/>
                </a:cxn>
                <a:cxn ang="f101">
                  <a:pos x="f182" y="f183"/>
                </a:cxn>
                <a:cxn ang="f101">
                  <a:pos x="f184" y="f185"/>
                </a:cxn>
                <a:cxn ang="f101">
                  <a:pos x="f186" y="f187"/>
                </a:cxn>
                <a:cxn ang="f101">
                  <a:pos x="f188" y="f189"/>
                </a:cxn>
                <a:cxn ang="f101">
                  <a:pos x="f190" y="f191"/>
                </a:cxn>
                <a:cxn ang="f101">
                  <a:pos x="f192" y="f191"/>
                </a:cxn>
                <a:cxn ang="f101">
                  <a:pos x="f193" y="f194"/>
                </a:cxn>
                <a:cxn ang="f101">
                  <a:pos x="f182" y="f195"/>
                </a:cxn>
                <a:cxn ang="f101">
                  <a:pos x="f196" y="f197"/>
                </a:cxn>
                <a:cxn ang="f101">
                  <a:pos x="f198" y="f194"/>
                </a:cxn>
                <a:cxn ang="f101">
                  <a:pos x="f198" y="f199"/>
                </a:cxn>
                <a:cxn ang="f101">
                  <a:pos x="f200" y="f201"/>
                </a:cxn>
                <a:cxn ang="f101">
                  <a:pos x="f202" y="f203"/>
                </a:cxn>
                <a:cxn ang="f101">
                  <a:pos x="f204" y="f189"/>
                </a:cxn>
                <a:cxn ang="f101">
                  <a:pos x="f205" y="f206"/>
                </a:cxn>
                <a:cxn ang="f101">
                  <a:pos x="f207" y="f208"/>
                </a:cxn>
                <a:cxn ang="f101">
                  <a:pos x="f176" y="f177"/>
                </a:cxn>
              </a:cxnLst>
              <a:rect l="f172" t="f175" r="f173" b="f174"/>
              <a:pathLst>
                <a:path w="61" h="48">
                  <a:moveTo>
                    <a:pt x="f8" y="f8"/>
                  </a:moveTo>
                  <a:cubicBezTo>
                    <a:pt x="f9" y="f10"/>
                    <a:pt x="f9" y="f7"/>
                    <a:pt x="f9" y="f7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1"/>
                    <a:pt x="f18" y="f16"/>
                    <a:pt x="f19" y="f20"/>
                  </a:cubicBezTo>
                  <a:cubicBezTo>
                    <a:pt x="f21" y="f22"/>
                    <a:pt x="f23" y="f24"/>
                    <a:pt x="f18" y="f24"/>
                  </a:cubicBezTo>
                  <a:cubicBezTo>
                    <a:pt x="f25" y="f26"/>
                    <a:pt x="f27" y="f26"/>
                    <a:pt x="f28" y="f29"/>
                  </a:cubicBezTo>
                  <a:cubicBezTo>
                    <a:pt x="f28" y="f30"/>
                    <a:pt x="f31" y="f32"/>
                    <a:pt x="f23" y="f33"/>
                  </a:cubicBezTo>
                  <a:cubicBezTo>
                    <a:pt x="f5" y="f17"/>
                    <a:pt x="f5" y="f17"/>
                    <a:pt x="f25" y="f19"/>
                  </a:cubicBezTo>
                  <a:cubicBezTo>
                    <a:pt x="f31" y="f21"/>
                    <a:pt x="f19" y="f23"/>
                    <a:pt x="f34" y="f19"/>
                  </a:cubicBezTo>
                  <a:cubicBezTo>
                    <a:pt x="f35" y="f21"/>
                    <a:pt x="f36" y="f21"/>
                    <a:pt x="f37" y="f34"/>
                  </a:cubicBezTo>
                  <a:cubicBezTo>
                    <a:pt x="f34" y="f21"/>
                    <a:pt x="f21" y="f18"/>
                    <a:pt x="f19" y="f38"/>
                  </a:cubicBezTo>
                  <a:cubicBezTo>
                    <a:pt x="f35" y="f5"/>
                    <a:pt x="f39" y="f28"/>
                    <a:pt x="f30" y="f40"/>
                  </a:cubicBezTo>
                  <a:cubicBezTo>
                    <a:pt x="f41" y="f42"/>
                    <a:pt x="f22" y="f23"/>
                    <a:pt x="f43" y="f34"/>
                  </a:cubicBezTo>
                  <a:cubicBezTo>
                    <a:pt x="f43" y="f21"/>
                    <a:pt x="f43" y="f19"/>
                    <a:pt x="f43" y="f23"/>
                  </a:cubicBezTo>
                  <a:cubicBezTo>
                    <a:pt x="f43" y="f42"/>
                    <a:pt x="f44" y="f28"/>
                    <a:pt x="f11" y="f28"/>
                  </a:cubicBezTo>
                  <a:cubicBezTo>
                    <a:pt x="f12" y="f28"/>
                    <a:pt x="f45" y="f38"/>
                    <a:pt x="f46" y="f31"/>
                  </a:cubicBezTo>
                  <a:cubicBezTo>
                    <a:pt x="f8" y="f37"/>
                    <a:pt x="f47" y="f30"/>
                    <a:pt x="f6" y="f33"/>
                  </a:cubicBezTo>
                  <a:cubicBezTo>
                    <a:pt x="f6" y="f29"/>
                    <a:pt x="f48" y="f32"/>
                    <a:pt x="f49" y="f50"/>
                  </a:cubicBezTo>
                  <a:cubicBezTo>
                    <a:pt x="f51" y="f50"/>
                    <a:pt x="f47" y="f50"/>
                    <a:pt x="f52" y="f53"/>
                  </a:cubicBezTo>
                  <a:cubicBezTo>
                    <a:pt x="f54" y="f55"/>
                    <a:pt x="f9" y="f16"/>
                    <a:pt x="f8" y="f8"/>
                  </a:cubicBezTo>
                  <a:close/>
                </a:path>
              </a:pathLst>
            </a:custGeom>
            <a:solidFill>
              <a:srgbClr val="7A412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A938CA4-0ACE-7B8D-D86A-6682C7EB85D9}"/>
                </a:ext>
              </a:extLst>
            </p:cNvPr>
            <p:cNvSpPr/>
            <p:nvPr/>
          </p:nvSpPr>
          <p:spPr>
            <a:xfrm>
              <a:off x="13887450" y="5681660"/>
              <a:ext cx="373066" cy="2619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1"/>
                <a:gd name="f8" fmla="val 2"/>
                <a:gd name="f9" fmla="val 1"/>
                <a:gd name="f10" fmla="val 20"/>
                <a:gd name="f11" fmla="val 10"/>
                <a:gd name="f12" fmla="val 14"/>
                <a:gd name="f13" fmla="val 8"/>
                <a:gd name="f14" fmla="val 23"/>
                <a:gd name="f15" fmla="val 11"/>
                <a:gd name="f16" fmla="val 13"/>
                <a:gd name="f17" fmla="val 16"/>
                <a:gd name="f18" fmla="+- 0 0 -90"/>
                <a:gd name="f19" fmla="*/ f3 1 30"/>
                <a:gd name="f20" fmla="*/ f4 1 2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0"/>
                <a:gd name="f29" fmla="*/ f25 1 21"/>
                <a:gd name="f30" fmla="*/ 2 f26 1"/>
                <a:gd name="f31" fmla="*/ 21 f25 1"/>
                <a:gd name="f32" fmla="*/ 0 f26 1"/>
                <a:gd name="f33" fmla="*/ 20 f25 1"/>
                <a:gd name="f34" fmla="*/ 30 f26 1"/>
                <a:gd name="f35" fmla="*/ 0 f25 1"/>
                <a:gd name="f36" fmla="+- f27 0 f1"/>
                <a:gd name="f37" fmla="*/ f30 1 30"/>
                <a:gd name="f38" fmla="*/ f31 1 21"/>
                <a:gd name="f39" fmla="*/ f32 1 30"/>
                <a:gd name="f40" fmla="*/ f33 1 21"/>
                <a:gd name="f41" fmla="*/ f34 1 30"/>
                <a:gd name="f42" fmla="*/ f35 1 21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30" h="21">
                  <a:moveTo>
                    <a:pt x="f8" y="f7"/>
                  </a:moveTo>
                  <a:cubicBezTo>
                    <a:pt x="f9" y="f7"/>
                    <a:pt x="f9" y="f10"/>
                    <a:pt x="f5" y="f10"/>
                  </a:cubicBezTo>
                  <a:cubicBezTo>
                    <a:pt x="f11" y="f12"/>
                    <a:pt x="f7" y="f13"/>
                    <a:pt x="f6" y="f5"/>
                  </a:cubicBezTo>
                  <a:cubicBezTo>
                    <a:pt x="f14" y="f15"/>
                    <a:pt x="f16" y="f17"/>
                    <a:pt x="f8" y="f7"/>
                  </a:cubicBezTo>
                  <a:close/>
                </a:path>
              </a:pathLst>
            </a:custGeom>
            <a:solidFill>
              <a:srgbClr val="655C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6FD6464-64CB-EDCC-C340-97795500865A}"/>
                </a:ext>
              </a:extLst>
            </p:cNvPr>
            <p:cNvSpPr/>
            <p:nvPr/>
          </p:nvSpPr>
          <p:spPr>
            <a:xfrm>
              <a:off x="12690472" y="5607045"/>
              <a:ext cx="200025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4"/>
                <a:gd name="f8" fmla="val 1"/>
                <a:gd name="f9" fmla="val 2"/>
                <a:gd name="f10" fmla="val 3"/>
                <a:gd name="f11" fmla="val 7"/>
                <a:gd name="f12" fmla="val 12"/>
                <a:gd name="f13" fmla="val 15"/>
                <a:gd name="f14" fmla="val 14"/>
                <a:gd name="f15" fmla="val 8"/>
                <a:gd name="f16" fmla="+- 0 0 -90"/>
                <a:gd name="f17" fmla="*/ f3 1 16"/>
                <a:gd name="f18" fmla="*/ f4 1 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4"/>
                <a:gd name="f27" fmla="*/ f24 1 16"/>
                <a:gd name="f28" fmla="*/ 0 f24 1"/>
                <a:gd name="f29" fmla="*/ 1 f23 1"/>
                <a:gd name="f30" fmla="*/ 3 f24 1"/>
                <a:gd name="f31" fmla="*/ 0 f23 1"/>
                <a:gd name="f32" fmla="*/ 16 f24 1"/>
                <a:gd name="f33" fmla="*/ 2 f23 1"/>
                <a:gd name="f34" fmla="*/ 12 f24 1"/>
                <a:gd name="f35" fmla="*/ 4 f23 1"/>
                <a:gd name="f36" fmla="+- f25 0 f1"/>
                <a:gd name="f37" fmla="*/ f28 1 16"/>
                <a:gd name="f38" fmla="*/ f29 1 4"/>
                <a:gd name="f39" fmla="*/ f30 1 16"/>
                <a:gd name="f40" fmla="*/ f31 1 4"/>
                <a:gd name="f41" fmla="*/ f32 1 16"/>
                <a:gd name="f42" fmla="*/ f33 1 4"/>
                <a:gd name="f43" fmla="*/ f34 1 16"/>
                <a:gd name="f44" fmla="*/ f35 1 4"/>
                <a:gd name="f45" fmla="*/ 0 1 f27"/>
                <a:gd name="f46" fmla="*/ f20 1 f27"/>
                <a:gd name="f47" fmla="*/ 0 1 f26"/>
                <a:gd name="f48" fmla="*/ f21 1 f26"/>
                <a:gd name="f49" fmla="*/ f37 1 f27"/>
                <a:gd name="f50" fmla="*/ f38 1 f26"/>
                <a:gd name="f51" fmla="*/ f39 1 f27"/>
                <a:gd name="f52" fmla="*/ f40 1 f26"/>
                <a:gd name="f53" fmla="*/ f41 1 f27"/>
                <a:gd name="f54" fmla="*/ f42 1 f26"/>
                <a:gd name="f55" fmla="*/ f43 1 f27"/>
                <a:gd name="f56" fmla="*/ f44 1 f26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16" h="4">
                  <a:moveTo>
                    <a:pt x="f5" y="f8"/>
                  </a:moveTo>
                  <a:cubicBezTo>
                    <a:pt x="f8" y="f8"/>
                    <a:pt x="f9" y="f5"/>
                    <a:pt x="f10" y="f5"/>
                  </a:cubicBezTo>
                  <a:cubicBezTo>
                    <a:pt x="f11" y="f5"/>
                    <a:pt x="f12" y="f5"/>
                    <a:pt x="f6" y="f9"/>
                  </a:cubicBezTo>
                  <a:cubicBezTo>
                    <a:pt x="f13" y="f10"/>
                    <a:pt x="f14" y="f10"/>
                    <a:pt x="f12" y="f7"/>
                  </a:cubicBezTo>
                  <a:cubicBezTo>
                    <a:pt x="f15" y="f7"/>
                    <a:pt x="f7" y="f10"/>
                    <a:pt x="f5" y="f8"/>
                  </a:cubicBezTo>
                  <a:close/>
                </a:path>
              </a:pathLst>
            </a:custGeom>
            <a:solidFill>
              <a:srgbClr val="875E5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6AB78033-244C-B28E-B498-ABDD5B88E5C1}"/>
                </a:ext>
              </a:extLst>
            </p:cNvPr>
            <p:cNvSpPr/>
            <p:nvPr/>
          </p:nvSpPr>
          <p:spPr>
            <a:xfrm>
              <a:off x="12965113" y="6118222"/>
              <a:ext cx="847721" cy="9461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76"/>
                <a:gd name="f8" fmla="val 62"/>
                <a:gd name="f9" fmla="val 70"/>
                <a:gd name="f10" fmla="val 60"/>
                <a:gd name="f11" fmla="val 67"/>
                <a:gd name="f12" fmla="val 61"/>
                <a:gd name="f13" fmla="val 63"/>
                <a:gd name="f14" fmla="val 57"/>
                <a:gd name="f15" fmla="val 59"/>
                <a:gd name="f16" fmla="val 55"/>
                <a:gd name="f17" fmla="val 56"/>
                <a:gd name="f18" fmla="val 54"/>
                <a:gd name="f19" fmla="val 53"/>
                <a:gd name="f20" fmla="val 51"/>
                <a:gd name="f21" fmla="val 50"/>
                <a:gd name="f22" fmla="val 44"/>
                <a:gd name="f23" fmla="val 65"/>
                <a:gd name="f24" fmla="val 27"/>
                <a:gd name="f25" fmla="val 23"/>
                <a:gd name="f26" fmla="val 22"/>
                <a:gd name="f27" fmla="val 19"/>
                <a:gd name="f28" fmla="val 16"/>
                <a:gd name="f29" fmla="val 12"/>
                <a:gd name="f30" fmla="val 14"/>
                <a:gd name="f31" fmla="val 66"/>
                <a:gd name="f32" fmla="val 24"/>
                <a:gd name="f33" fmla="val 28"/>
                <a:gd name="f34" fmla="val 69"/>
                <a:gd name="f35" fmla="val 32"/>
                <a:gd name="f36" fmla="val 34"/>
                <a:gd name="f37" fmla="val 36"/>
                <a:gd name="f38" fmla="val 71"/>
                <a:gd name="f39" fmla="val 35"/>
                <a:gd name="f40" fmla="val 73"/>
                <a:gd name="f41" fmla="val 75"/>
                <a:gd name="f42" fmla="val 33"/>
                <a:gd name="f43" fmla="val 31"/>
                <a:gd name="f44" fmla="val 25"/>
                <a:gd name="f45" fmla="val 13"/>
                <a:gd name="f46" fmla="val 11"/>
                <a:gd name="f47" fmla="val 3"/>
                <a:gd name="f48" fmla="val 58"/>
                <a:gd name="f49" fmla="val 4"/>
                <a:gd name="f50" fmla="val 1"/>
                <a:gd name="f51" fmla="val 45"/>
                <a:gd name="f52" fmla="val 38"/>
                <a:gd name="f53" fmla="val 6"/>
                <a:gd name="f54" fmla="val 8"/>
                <a:gd name="f55" fmla="val 15"/>
                <a:gd name="f56" fmla="val 17"/>
                <a:gd name="f57" fmla="val 30"/>
                <a:gd name="f58" fmla="val 5"/>
                <a:gd name="f59" fmla="val 2"/>
                <a:gd name="f60" fmla="val 18"/>
                <a:gd name="f61" fmla="val 29"/>
                <a:gd name="f62" fmla="val 7"/>
                <a:gd name="f63" fmla="val 9"/>
                <a:gd name="f64" fmla="val 43"/>
                <a:gd name="f65" fmla="val 10"/>
                <a:gd name="f66" fmla="+- 0 0 -90"/>
                <a:gd name="f67" fmla="*/ f3 1 68"/>
                <a:gd name="f68" fmla="*/ f4 1 76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68"/>
                <a:gd name="f77" fmla="*/ f73 1 76"/>
                <a:gd name="f78" fmla="*/ 62 f74 1"/>
                <a:gd name="f79" fmla="*/ 70 f73 1"/>
                <a:gd name="f80" fmla="*/ 61 f74 1"/>
                <a:gd name="f81" fmla="*/ 60 f73 1"/>
                <a:gd name="f82" fmla="*/ 56 f74 1"/>
                <a:gd name="f83" fmla="*/ 54 f73 1"/>
                <a:gd name="f84" fmla="*/ 50 f74 1"/>
                <a:gd name="f85" fmla="*/ 57 f73 1"/>
                <a:gd name="f86" fmla="*/ 23 f74 1"/>
                <a:gd name="f87" fmla="*/ 16 f74 1"/>
                <a:gd name="f88" fmla="*/ 51 f73 1"/>
                <a:gd name="f89" fmla="*/ 14 f74 1"/>
                <a:gd name="f90" fmla="*/ 63 f73 1"/>
                <a:gd name="f91" fmla="*/ 19 f74 1"/>
                <a:gd name="f92" fmla="*/ 68 f73 1"/>
                <a:gd name="f93" fmla="*/ 32 f74 1"/>
                <a:gd name="f94" fmla="*/ 35 f74 1"/>
                <a:gd name="f95" fmla="*/ 73 f73 1"/>
                <a:gd name="f96" fmla="*/ 31 f74 1"/>
                <a:gd name="f97" fmla="*/ 75 f73 1"/>
                <a:gd name="f98" fmla="*/ 13 f74 1"/>
                <a:gd name="f99" fmla="*/ 11 f74 1"/>
                <a:gd name="f100" fmla="*/ 3 f74 1"/>
                <a:gd name="f101" fmla="*/ 58 f73 1"/>
                <a:gd name="f102" fmla="*/ 4 f74 1"/>
                <a:gd name="f103" fmla="*/ 38 f73 1"/>
                <a:gd name="f104" fmla="*/ 12 f74 1"/>
                <a:gd name="f105" fmla="*/ 32 f73 1"/>
                <a:gd name="f106" fmla="*/ 17 f74 1"/>
                <a:gd name="f107" fmla="*/ 22 f74 1"/>
                <a:gd name="f108" fmla="*/ 30 f73 1"/>
                <a:gd name="f109" fmla="*/ 27 f73 1"/>
                <a:gd name="f110" fmla="*/ 5 f74 1"/>
                <a:gd name="f111" fmla="*/ 17 f73 1"/>
                <a:gd name="f112" fmla="*/ 6 f74 1"/>
                <a:gd name="f113" fmla="*/ 4 f73 1"/>
                <a:gd name="f114" fmla="*/ 24 f74 1"/>
                <a:gd name="f115" fmla="*/ 5 f73 1"/>
                <a:gd name="f116" fmla="*/ 38 f74 1"/>
                <a:gd name="f117" fmla="*/ 57 f74 1"/>
                <a:gd name="f118" fmla="*/ 60 f74 1"/>
                <a:gd name="f119" fmla="*/ 10 f73 1"/>
                <a:gd name="f120" fmla="*/ 65 f74 1"/>
                <a:gd name="f121" fmla="+- f75 0 f1"/>
                <a:gd name="f122" fmla="*/ f78 1 68"/>
                <a:gd name="f123" fmla="*/ f79 1 76"/>
                <a:gd name="f124" fmla="*/ f80 1 68"/>
                <a:gd name="f125" fmla="*/ f81 1 76"/>
                <a:gd name="f126" fmla="*/ f82 1 68"/>
                <a:gd name="f127" fmla="*/ f83 1 76"/>
                <a:gd name="f128" fmla="*/ f84 1 68"/>
                <a:gd name="f129" fmla="*/ f85 1 76"/>
                <a:gd name="f130" fmla="*/ f86 1 68"/>
                <a:gd name="f131" fmla="*/ f87 1 68"/>
                <a:gd name="f132" fmla="*/ f88 1 76"/>
                <a:gd name="f133" fmla="*/ f89 1 68"/>
                <a:gd name="f134" fmla="*/ f90 1 76"/>
                <a:gd name="f135" fmla="*/ f91 1 68"/>
                <a:gd name="f136" fmla="*/ f92 1 76"/>
                <a:gd name="f137" fmla="*/ f93 1 68"/>
                <a:gd name="f138" fmla="*/ f94 1 68"/>
                <a:gd name="f139" fmla="*/ f95 1 76"/>
                <a:gd name="f140" fmla="*/ f96 1 68"/>
                <a:gd name="f141" fmla="*/ f97 1 76"/>
                <a:gd name="f142" fmla="*/ f98 1 68"/>
                <a:gd name="f143" fmla="*/ f99 1 68"/>
                <a:gd name="f144" fmla="*/ f100 1 68"/>
                <a:gd name="f145" fmla="*/ f101 1 76"/>
                <a:gd name="f146" fmla="*/ f102 1 68"/>
                <a:gd name="f147" fmla="*/ f103 1 76"/>
                <a:gd name="f148" fmla="*/ f104 1 68"/>
                <a:gd name="f149" fmla="*/ f105 1 76"/>
                <a:gd name="f150" fmla="*/ f106 1 68"/>
                <a:gd name="f151" fmla="*/ f107 1 68"/>
                <a:gd name="f152" fmla="*/ f108 1 76"/>
                <a:gd name="f153" fmla="*/ f109 1 76"/>
                <a:gd name="f154" fmla="*/ f110 1 68"/>
                <a:gd name="f155" fmla="*/ f111 1 76"/>
                <a:gd name="f156" fmla="*/ f112 1 68"/>
                <a:gd name="f157" fmla="*/ f113 1 76"/>
                <a:gd name="f158" fmla="*/ f114 1 68"/>
                <a:gd name="f159" fmla="*/ f115 1 76"/>
                <a:gd name="f160" fmla="*/ f116 1 68"/>
                <a:gd name="f161" fmla="*/ f117 1 68"/>
                <a:gd name="f162" fmla="*/ f118 1 68"/>
                <a:gd name="f163" fmla="*/ f119 1 76"/>
                <a:gd name="f164" fmla="*/ f120 1 68"/>
                <a:gd name="f165" fmla="*/ 0 1 f76"/>
                <a:gd name="f166" fmla="*/ f70 1 f76"/>
                <a:gd name="f167" fmla="*/ 0 1 f77"/>
                <a:gd name="f168" fmla="*/ f71 1 f77"/>
                <a:gd name="f169" fmla="*/ f122 1 f76"/>
                <a:gd name="f170" fmla="*/ f123 1 f77"/>
                <a:gd name="f171" fmla="*/ f124 1 f76"/>
                <a:gd name="f172" fmla="*/ f125 1 f77"/>
                <a:gd name="f173" fmla="*/ f126 1 f76"/>
                <a:gd name="f174" fmla="*/ f127 1 f77"/>
                <a:gd name="f175" fmla="*/ f128 1 f76"/>
                <a:gd name="f176" fmla="*/ f129 1 f77"/>
                <a:gd name="f177" fmla="*/ f130 1 f76"/>
                <a:gd name="f178" fmla="*/ f131 1 f76"/>
                <a:gd name="f179" fmla="*/ f132 1 f77"/>
                <a:gd name="f180" fmla="*/ f133 1 f76"/>
                <a:gd name="f181" fmla="*/ f134 1 f77"/>
                <a:gd name="f182" fmla="*/ f135 1 f76"/>
                <a:gd name="f183" fmla="*/ f136 1 f77"/>
                <a:gd name="f184" fmla="*/ f137 1 f76"/>
                <a:gd name="f185" fmla="*/ f138 1 f76"/>
                <a:gd name="f186" fmla="*/ f139 1 f77"/>
                <a:gd name="f187" fmla="*/ f140 1 f76"/>
                <a:gd name="f188" fmla="*/ f141 1 f77"/>
                <a:gd name="f189" fmla="*/ f142 1 f76"/>
                <a:gd name="f190" fmla="*/ f143 1 f76"/>
                <a:gd name="f191" fmla="*/ f144 1 f76"/>
                <a:gd name="f192" fmla="*/ f145 1 f77"/>
                <a:gd name="f193" fmla="*/ f146 1 f76"/>
                <a:gd name="f194" fmla="*/ f147 1 f77"/>
                <a:gd name="f195" fmla="*/ f148 1 f76"/>
                <a:gd name="f196" fmla="*/ f149 1 f77"/>
                <a:gd name="f197" fmla="*/ f150 1 f76"/>
                <a:gd name="f198" fmla="*/ f151 1 f76"/>
                <a:gd name="f199" fmla="*/ f152 1 f77"/>
                <a:gd name="f200" fmla="*/ f153 1 f77"/>
                <a:gd name="f201" fmla="*/ f154 1 f76"/>
                <a:gd name="f202" fmla="*/ f155 1 f77"/>
                <a:gd name="f203" fmla="*/ f156 1 f76"/>
                <a:gd name="f204" fmla="*/ f157 1 f77"/>
                <a:gd name="f205" fmla="*/ f158 1 f76"/>
                <a:gd name="f206" fmla="*/ f159 1 f77"/>
                <a:gd name="f207" fmla="*/ f160 1 f76"/>
                <a:gd name="f208" fmla="*/ f161 1 f76"/>
                <a:gd name="f209" fmla="*/ f162 1 f76"/>
                <a:gd name="f210" fmla="*/ f163 1 f77"/>
                <a:gd name="f211" fmla="*/ f164 1 f76"/>
                <a:gd name="f212" fmla="*/ f165 f67 1"/>
                <a:gd name="f213" fmla="*/ f166 f67 1"/>
                <a:gd name="f214" fmla="*/ f168 f68 1"/>
                <a:gd name="f215" fmla="*/ f167 f68 1"/>
                <a:gd name="f216" fmla="*/ f169 f67 1"/>
                <a:gd name="f217" fmla="*/ f170 f68 1"/>
                <a:gd name="f218" fmla="*/ f171 f67 1"/>
                <a:gd name="f219" fmla="*/ f172 f68 1"/>
                <a:gd name="f220" fmla="*/ f173 f67 1"/>
                <a:gd name="f221" fmla="*/ f174 f68 1"/>
                <a:gd name="f222" fmla="*/ f175 f67 1"/>
                <a:gd name="f223" fmla="*/ f176 f68 1"/>
                <a:gd name="f224" fmla="*/ f177 f67 1"/>
                <a:gd name="f225" fmla="*/ f178 f67 1"/>
                <a:gd name="f226" fmla="*/ f179 f68 1"/>
                <a:gd name="f227" fmla="*/ f180 f67 1"/>
                <a:gd name="f228" fmla="*/ f181 f68 1"/>
                <a:gd name="f229" fmla="*/ f182 f67 1"/>
                <a:gd name="f230" fmla="*/ f183 f68 1"/>
                <a:gd name="f231" fmla="*/ f184 f67 1"/>
                <a:gd name="f232" fmla="*/ f185 f67 1"/>
                <a:gd name="f233" fmla="*/ f186 f68 1"/>
                <a:gd name="f234" fmla="*/ f187 f67 1"/>
                <a:gd name="f235" fmla="*/ f188 f68 1"/>
                <a:gd name="f236" fmla="*/ f189 f67 1"/>
                <a:gd name="f237" fmla="*/ f190 f67 1"/>
                <a:gd name="f238" fmla="*/ f191 f67 1"/>
                <a:gd name="f239" fmla="*/ f192 f68 1"/>
                <a:gd name="f240" fmla="*/ f193 f67 1"/>
                <a:gd name="f241" fmla="*/ f194 f68 1"/>
                <a:gd name="f242" fmla="*/ f195 f67 1"/>
                <a:gd name="f243" fmla="*/ f196 f68 1"/>
                <a:gd name="f244" fmla="*/ f197 f67 1"/>
                <a:gd name="f245" fmla="*/ f198 f67 1"/>
                <a:gd name="f246" fmla="*/ f199 f68 1"/>
                <a:gd name="f247" fmla="*/ f200 f68 1"/>
                <a:gd name="f248" fmla="*/ f201 f67 1"/>
                <a:gd name="f249" fmla="*/ f202 f68 1"/>
                <a:gd name="f250" fmla="*/ f203 f67 1"/>
                <a:gd name="f251" fmla="*/ f204 f68 1"/>
                <a:gd name="f252" fmla="*/ f205 f67 1"/>
                <a:gd name="f253" fmla="*/ f206 f68 1"/>
                <a:gd name="f254" fmla="*/ f207 f67 1"/>
                <a:gd name="f255" fmla="*/ f208 f67 1"/>
                <a:gd name="f256" fmla="*/ f209 f67 1"/>
                <a:gd name="f257" fmla="*/ f210 f68 1"/>
                <a:gd name="f258" fmla="*/ f211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216" y="f217"/>
                </a:cxn>
                <a:cxn ang="f121">
                  <a:pos x="f218" y="f219"/>
                </a:cxn>
                <a:cxn ang="f121">
                  <a:pos x="f220" y="f221"/>
                </a:cxn>
                <a:cxn ang="f121">
                  <a:pos x="f222" y="f223"/>
                </a:cxn>
                <a:cxn ang="f121">
                  <a:pos x="f224" y="f221"/>
                </a:cxn>
                <a:cxn ang="f121">
                  <a:pos x="f225" y="f226"/>
                </a:cxn>
                <a:cxn ang="f121">
                  <a:pos x="f227" y="f228"/>
                </a:cxn>
                <a:cxn ang="f121">
                  <a:pos x="f229" y="f230"/>
                </a:cxn>
                <a:cxn ang="f121">
                  <a:pos x="f231" y="f217"/>
                </a:cxn>
                <a:cxn ang="f121">
                  <a:pos x="f232" y="f233"/>
                </a:cxn>
                <a:cxn ang="f121">
                  <a:pos x="f234" y="f235"/>
                </a:cxn>
                <a:cxn ang="f121">
                  <a:pos x="f236" y="f235"/>
                </a:cxn>
                <a:cxn ang="f121">
                  <a:pos x="f237" y="f235"/>
                </a:cxn>
                <a:cxn ang="f121">
                  <a:pos x="f238" y="f239"/>
                </a:cxn>
                <a:cxn ang="f121">
                  <a:pos x="f240" y="f241"/>
                </a:cxn>
                <a:cxn ang="f121">
                  <a:pos x="f242" y="f243"/>
                </a:cxn>
                <a:cxn ang="f121">
                  <a:pos x="f244" y="f243"/>
                </a:cxn>
                <a:cxn ang="f121">
                  <a:pos x="f245" y="f246"/>
                </a:cxn>
                <a:cxn ang="f121">
                  <a:pos x="f244" y="f247"/>
                </a:cxn>
                <a:cxn ang="f121">
                  <a:pos x="f248" y="f249"/>
                </a:cxn>
                <a:cxn ang="f121">
                  <a:pos x="f250" y="f251"/>
                </a:cxn>
                <a:cxn ang="f121">
                  <a:pos x="f252" y="f253"/>
                </a:cxn>
                <a:cxn ang="f121">
                  <a:pos x="f254" y="f253"/>
                </a:cxn>
                <a:cxn ang="f121">
                  <a:pos x="f255" y="f251"/>
                </a:cxn>
                <a:cxn ang="f121">
                  <a:pos x="f256" y="f257"/>
                </a:cxn>
                <a:cxn ang="f121">
                  <a:pos x="f258" y="f228"/>
                </a:cxn>
                <a:cxn ang="f121">
                  <a:pos x="f216" y="f217"/>
                </a:cxn>
              </a:cxnLst>
              <a:rect l="f212" t="f215" r="f213" b="f214"/>
              <a:pathLst>
                <a:path w="68" h="76">
                  <a:moveTo>
                    <a:pt x="f8" y="f9"/>
                  </a:moveTo>
                  <a:cubicBezTo>
                    <a:pt x="f10" y="f11"/>
                    <a:pt x="f12" y="f13"/>
                    <a:pt x="f12" y="f10"/>
                  </a:cubicBezTo>
                  <a:cubicBezTo>
                    <a:pt x="f10" y="f14"/>
                    <a:pt x="f15" y="f16"/>
                    <a:pt x="f17" y="f18"/>
                  </a:cubicBezTo>
                  <a:cubicBezTo>
                    <a:pt x="f19" y="f19"/>
                    <a:pt x="f20" y="f18"/>
                    <a:pt x="f21" y="f14"/>
                  </a:cubicBezTo>
                  <a:cubicBezTo>
                    <a:pt x="f22" y="f23"/>
                    <a:pt x="f24" y="f13"/>
                    <a:pt x="f25" y="f18"/>
                  </a:cubicBezTo>
                  <a:cubicBezTo>
                    <a:pt x="f26" y="f21"/>
                    <a:pt x="f27" y="f21"/>
                    <a:pt x="f28" y="f20"/>
                  </a:cubicBezTo>
                  <a:cubicBezTo>
                    <a:pt x="f29" y="f18"/>
                    <a:pt x="f30" y="f15"/>
                    <a:pt x="f30" y="f13"/>
                  </a:cubicBezTo>
                  <a:cubicBezTo>
                    <a:pt x="f30" y="f31"/>
                    <a:pt x="f28" y="f6"/>
                    <a:pt x="f27" y="f6"/>
                  </a:cubicBezTo>
                  <a:cubicBezTo>
                    <a:pt x="f32" y="f11"/>
                    <a:pt x="f33" y="f34"/>
                    <a:pt x="f35" y="f9"/>
                  </a:cubicBezTo>
                  <a:cubicBezTo>
                    <a:pt x="f36" y="f9"/>
                    <a:pt x="f37" y="f38"/>
                    <a:pt x="f39" y="f40"/>
                  </a:cubicBezTo>
                  <a:cubicBezTo>
                    <a:pt x="f39" y="f41"/>
                    <a:pt x="f42" y="f41"/>
                    <a:pt x="f43" y="f41"/>
                  </a:cubicBezTo>
                  <a:cubicBezTo>
                    <a:pt x="f44" y="f7"/>
                    <a:pt x="f27" y="f7"/>
                    <a:pt x="f45" y="f41"/>
                  </a:cubicBezTo>
                  <a:cubicBezTo>
                    <a:pt x="f29" y="f41"/>
                    <a:pt x="f46" y="f41"/>
                    <a:pt x="f46" y="f41"/>
                  </a:cubicBezTo>
                  <a:cubicBezTo>
                    <a:pt x="f29" y="f11"/>
                    <a:pt x="f5" y="f31"/>
                    <a:pt x="f47" y="f48"/>
                  </a:cubicBezTo>
                  <a:cubicBezTo>
                    <a:pt x="f49" y="f20"/>
                    <a:pt x="f50" y="f51"/>
                    <a:pt x="f49" y="f52"/>
                  </a:cubicBezTo>
                  <a:cubicBezTo>
                    <a:pt x="f53" y="f42"/>
                    <a:pt x="f54" y="f43"/>
                    <a:pt x="f29" y="f35"/>
                  </a:cubicBezTo>
                  <a:cubicBezTo>
                    <a:pt x="f30" y="f35"/>
                    <a:pt x="f55" y="f35"/>
                    <a:pt x="f56" y="f35"/>
                  </a:cubicBezTo>
                  <a:cubicBezTo>
                    <a:pt x="f27" y="f35"/>
                    <a:pt x="f26" y="f35"/>
                    <a:pt x="f26" y="f57"/>
                  </a:cubicBezTo>
                  <a:cubicBezTo>
                    <a:pt x="f26" y="f24"/>
                    <a:pt x="f27" y="f33"/>
                    <a:pt x="f56" y="f24"/>
                  </a:cubicBezTo>
                  <a:cubicBezTo>
                    <a:pt x="f29" y="f44"/>
                    <a:pt x="f58" y="f32"/>
                    <a:pt x="f58" y="f56"/>
                  </a:cubicBezTo>
                  <a:cubicBezTo>
                    <a:pt x="f49" y="f45"/>
                    <a:pt x="f59" y="f53"/>
                    <a:pt x="f53" y="f49"/>
                  </a:cubicBezTo>
                  <a:cubicBezTo>
                    <a:pt x="f46" y="f5"/>
                    <a:pt x="f60" y="f47"/>
                    <a:pt x="f32" y="f58"/>
                  </a:cubicBezTo>
                  <a:cubicBezTo>
                    <a:pt x="f61" y="f62"/>
                    <a:pt x="f35" y="f63"/>
                    <a:pt x="f52" y="f58"/>
                  </a:cubicBezTo>
                  <a:cubicBezTo>
                    <a:pt x="f64" y="f59"/>
                    <a:pt x="f21" y="f49"/>
                    <a:pt x="f14" y="f49"/>
                  </a:cubicBezTo>
                  <a:cubicBezTo>
                    <a:pt x="f10" y="f49"/>
                    <a:pt x="f10" y="f54"/>
                    <a:pt x="f10" y="f65"/>
                  </a:cubicBezTo>
                  <a:cubicBezTo>
                    <a:pt x="f12" y="f24"/>
                    <a:pt x="f6" y="f22"/>
                    <a:pt x="f23" y="f13"/>
                  </a:cubicBezTo>
                  <a:cubicBezTo>
                    <a:pt x="f23" y="f23"/>
                    <a:pt x="f23" y="f6"/>
                    <a:pt x="f8" y="f9"/>
                  </a:cubicBezTo>
                  <a:close/>
                </a:path>
              </a:pathLst>
            </a:custGeom>
            <a:solidFill>
              <a:srgbClr val="F5B2D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27D8F60B-DDBA-17B0-38AD-F0309177DB3A}"/>
                </a:ext>
              </a:extLst>
            </p:cNvPr>
            <p:cNvSpPr/>
            <p:nvPr/>
          </p:nvSpPr>
          <p:spPr>
            <a:xfrm>
              <a:off x="12130092" y="5918197"/>
              <a:ext cx="622304" cy="323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26"/>
                <a:gd name="f8" fmla="val 10"/>
                <a:gd name="f9" fmla="val 24"/>
                <a:gd name="f10" fmla="val 7"/>
                <a:gd name="f11" fmla="val 4"/>
                <a:gd name="f12" fmla="val 22"/>
                <a:gd name="f13" fmla="val 2"/>
                <a:gd name="f14" fmla="val 19"/>
                <a:gd name="f15" fmla="val 16"/>
                <a:gd name="f16" fmla="val 5"/>
                <a:gd name="f17" fmla="val 14"/>
                <a:gd name="f18" fmla="val 6"/>
                <a:gd name="f19" fmla="val 12"/>
                <a:gd name="f20" fmla="val 11"/>
                <a:gd name="f21" fmla="val 8"/>
                <a:gd name="f22" fmla="val 9"/>
                <a:gd name="f23" fmla="val 17"/>
                <a:gd name="f24" fmla="val 18"/>
                <a:gd name="f25" fmla="val 37"/>
                <a:gd name="f26" fmla="val 40"/>
                <a:gd name="f27" fmla="val 44"/>
                <a:gd name="f28" fmla="val 46"/>
                <a:gd name="f29" fmla="val 15"/>
                <a:gd name="f30" fmla="val 48"/>
                <a:gd name="f31" fmla="val 45"/>
                <a:gd name="f32" fmla="val 21"/>
                <a:gd name="f33" fmla="val 23"/>
                <a:gd name="f34" fmla="val 41"/>
                <a:gd name="f35" fmla="val 33"/>
                <a:gd name="f36" fmla="val 25"/>
                <a:gd name="f37" fmla="+- 0 0 -90"/>
                <a:gd name="f38" fmla="*/ f3 1 50"/>
                <a:gd name="f39" fmla="*/ f4 1 26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50"/>
                <a:gd name="f48" fmla="*/ f44 1 26"/>
                <a:gd name="f49" fmla="*/ 10 f45 1"/>
                <a:gd name="f50" fmla="*/ 24 f44 1"/>
                <a:gd name="f51" fmla="*/ 2 f45 1"/>
                <a:gd name="f52" fmla="*/ 19 f44 1"/>
                <a:gd name="f53" fmla="*/ 5 f45 1"/>
                <a:gd name="f54" fmla="*/ 14 f44 1"/>
                <a:gd name="f55" fmla="*/ 8 f45 1"/>
                <a:gd name="f56" fmla="*/ 9 f44 1"/>
                <a:gd name="f57" fmla="*/ 17 f45 1"/>
                <a:gd name="f58" fmla="*/ 8 f44 1"/>
                <a:gd name="f59" fmla="*/ 40 f45 1"/>
                <a:gd name="f60" fmla="*/ 48 f45 1"/>
                <a:gd name="f61" fmla="*/ 18 f44 1"/>
                <a:gd name="f62" fmla="*/ 44 f45 1"/>
                <a:gd name="f63" fmla="*/ 23 f44 1"/>
                <a:gd name="f64" fmla="*/ 33 f45 1"/>
                <a:gd name="f65" fmla="+- f46 0 f1"/>
                <a:gd name="f66" fmla="*/ f49 1 50"/>
                <a:gd name="f67" fmla="*/ f50 1 26"/>
                <a:gd name="f68" fmla="*/ f51 1 50"/>
                <a:gd name="f69" fmla="*/ f52 1 26"/>
                <a:gd name="f70" fmla="*/ f53 1 50"/>
                <a:gd name="f71" fmla="*/ f54 1 26"/>
                <a:gd name="f72" fmla="*/ f55 1 50"/>
                <a:gd name="f73" fmla="*/ f56 1 26"/>
                <a:gd name="f74" fmla="*/ f57 1 50"/>
                <a:gd name="f75" fmla="*/ f58 1 26"/>
                <a:gd name="f76" fmla="*/ f59 1 50"/>
                <a:gd name="f77" fmla="*/ f60 1 50"/>
                <a:gd name="f78" fmla="*/ f61 1 26"/>
                <a:gd name="f79" fmla="*/ f62 1 50"/>
                <a:gd name="f80" fmla="*/ f63 1 26"/>
                <a:gd name="f81" fmla="*/ f64 1 50"/>
                <a:gd name="f82" fmla="*/ 0 1 f47"/>
                <a:gd name="f83" fmla="*/ f41 1 f47"/>
                <a:gd name="f84" fmla="*/ 0 1 f48"/>
                <a:gd name="f85" fmla="*/ f42 1 f48"/>
                <a:gd name="f86" fmla="*/ f66 1 f47"/>
                <a:gd name="f87" fmla="*/ f67 1 f48"/>
                <a:gd name="f88" fmla="*/ f68 1 f47"/>
                <a:gd name="f89" fmla="*/ f69 1 f48"/>
                <a:gd name="f90" fmla="*/ f70 1 f47"/>
                <a:gd name="f91" fmla="*/ f71 1 f48"/>
                <a:gd name="f92" fmla="*/ f72 1 f47"/>
                <a:gd name="f93" fmla="*/ f73 1 f48"/>
                <a:gd name="f94" fmla="*/ f74 1 f47"/>
                <a:gd name="f95" fmla="*/ f75 1 f48"/>
                <a:gd name="f96" fmla="*/ f76 1 f47"/>
                <a:gd name="f97" fmla="*/ f77 1 f47"/>
                <a:gd name="f98" fmla="*/ f78 1 f48"/>
                <a:gd name="f99" fmla="*/ f79 1 f47"/>
                <a:gd name="f100" fmla="*/ f80 1 f48"/>
                <a:gd name="f101" fmla="*/ f81 1 f47"/>
                <a:gd name="f102" fmla="*/ f82 f38 1"/>
                <a:gd name="f103" fmla="*/ f83 f38 1"/>
                <a:gd name="f104" fmla="*/ f85 f39 1"/>
                <a:gd name="f105" fmla="*/ f84 f39 1"/>
                <a:gd name="f106" fmla="*/ f86 f38 1"/>
                <a:gd name="f107" fmla="*/ f87 f39 1"/>
                <a:gd name="f108" fmla="*/ f88 f38 1"/>
                <a:gd name="f109" fmla="*/ f89 f39 1"/>
                <a:gd name="f110" fmla="*/ f90 f38 1"/>
                <a:gd name="f111" fmla="*/ f91 f39 1"/>
                <a:gd name="f112" fmla="*/ f92 f38 1"/>
                <a:gd name="f113" fmla="*/ f93 f39 1"/>
                <a:gd name="f114" fmla="*/ f94 f38 1"/>
                <a:gd name="f115" fmla="*/ f95 f39 1"/>
                <a:gd name="f116" fmla="*/ f96 f38 1"/>
                <a:gd name="f117" fmla="*/ f97 f38 1"/>
                <a:gd name="f118" fmla="*/ f98 f39 1"/>
                <a:gd name="f119" fmla="*/ f99 f38 1"/>
                <a:gd name="f120" fmla="*/ f100 f39 1"/>
                <a:gd name="f121" fmla="*/ f10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6" y="f107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16" y="f111"/>
                </a:cxn>
                <a:cxn ang="f65">
                  <a:pos x="f117" y="f118"/>
                </a:cxn>
                <a:cxn ang="f65">
                  <a:pos x="f119" y="f120"/>
                </a:cxn>
                <a:cxn ang="f65">
                  <a:pos x="f121" y="f107"/>
                </a:cxn>
                <a:cxn ang="f65">
                  <a:pos x="f106" y="f107"/>
                </a:cxn>
              </a:cxnLst>
              <a:rect l="f102" t="f105" r="f103" b="f104"/>
              <a:pathLst>
                <a:path w="50" h="26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5" y="f15"/>
                    <a:pt x="f11" y="f15"/>
                    <a:pt x="f16" y="f17"/>
                  </a:cubicBezTo>
                  <a:cubicBezTo>
                    <a:pt x="f18" y="f19"/>
                    <a:pt x="f10" y="f20"/>
                    <a:pt x="f21" y="f22"/>
                  </a:cubicBezTo>
                  <a:cubicBezTo>
                    <a:pt x="f8" y="f16"/>
                    <a:pt x="f19" y="f5"/>
                    <a:pt x="f23" y="f21"/>
                  </a:cubicBezTo>
                  <a:cubicBezTo>
                    <a:pt x="f24" y="f8"/>
                    <a:pt x="f25" y="f15"/>
                    <a:pt x="f26" y="f17"/>
                  </a:cubicBezTo>
                  <a:cubicBezTo>
                    <a:pt x="f27" y="f19"/>
                    <a:pt x="f28" y="f29"/>
                    <a:pt x="f30" y="f24"/>
                  </a:cubicBezTo>
                  <a:cubicBezTo>
                    <a:pt x="f6" y="f12"/>
                    <a:pt x="f31" y="f32"/>
                    <a:pt x="f27" y="f33"/>
                  </a:cubicBezTo>
                  <a:cubicBezTo>
                    <a:pt x="f34" y="f7"/>
                    <a:pt x="f25" y="f7"/>
                    <a:pt x="f35" y="f9"/>
                  </a:cubicBezTo>
                  <a:cubicBezTo>
                    <a:pt x="f36" y="f12"/>
                    <a:pt x="f24" y="f33"/>
                    <a:pt x="f8" y="f9"/>
                  </a:cubicBezTo>
                  <a:close/>
                </a:path>
              </a:pathLst>
            </a:custGeom>
            <a:solidFill>
              <a:srgbClr val="F5B2D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F68930D-51F9-592C-2DAB-5FE9EB1926D0}"/>
                </a:ext>
              </a:extLst>
            </p:cNvPr>
            <p:cNvSpPr/>
            <p:nvPr/>
          </p:nvSpPr>
          <p:spPr>
            <a:xfrm>
              <a:off x="12042776" y="3813176"/>
              <a:ext cx="523878" cy="10588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85"/>
                <a:gd name="f8" fmla="val 15"/>
                <a:gd name="f9" fmla="val 83"/>
                <a:gd name="f10" fmla="val 13"/>
                <a:gd name="f11" fmla="val 12"/>
                <a:gd name="f12" fmla="val 11"/>
                <a:gd name="f13" fmla="val 84"/>
                <a:gd name="f14" fmla="val 10"/>
                <a:gd name="f15" fmla="val 8"/>
                <a:gd name="f16" fmla="val 6"/>
                <a:gd name="f17" fmla="val 5"/>
                <a:gd name="f18" fmla="val 2"/>
                <a:gd name="f19" fmla="val 1"/>
                <a:gd name="f20" fmla="val 80"/>
                <a:gd name="f21" fmla="val 79"/>
                <a:gd name="f22" fmla="val 14"/>
                <a:gd name="f23" fmla="val 76"/>
                <a:gd name="f24" fmla="val 74"/>
                <a:gd name="f25" fmla="val 68"/>
                <a:gd name="f26" fmla="val 65"/>
                <a:gd name="f27" fmla="val 61"/>
                <a:gd name="f28" fmla="val 56"/>
                <a:gd name="f29" fmla="val 9"/>
                <a:gd name="f30" fmla="val 41"/>
                <a:gd name="f31" fmla="val 27"/>
                <a:gd name="f32" fmla="val 3"/>
                <a:gd name="f33" fmla="val 16"/>
                <a:gd name="f34" fmla="val 7"/>
                <a:gd name="f35" fmla="val 17"/>
                <a:gd name="f36" fmla="val 29"/>
                <a:gd name="f37" fmla="val 43"/>
                <a:gd name="f38" fmla="val 57"/>
                <a:gd name="f39" fmla="val 64"/>
                <a:gd name="f40" fmla="val 18"/>
                <a:gd name="f41" fmla="val 69"/>
                <a:gd name="f42" fmla="val 25"/>
                <a:gd name="f43" fmla="val 32"/>
                <a:gd name="f44" fmla="val 67"/>
                <a:gd name="f45" fmla="val 37"/>
                <a:gd name="f46" fmla="val 63"/>
                <a:gd name="f47" fmla="val 58"/>
                <a:gd name="f48" fmla="val 40"/>
                <a:gd name="f49" fmla="val 66"/>
                <a:gd name="f50" fmla="val 36"/>
                <a:gd name="f51" fmla="val 70"/>
                <a:gd name="f52" fmla="val 71"/>
                <a:gd name="f53" fmla="val 72"/>
                <a:gd name="f54" fmla="val 20"/>
                <a:gd name="f55" fmla="val 78"/>
                <a:gd name="f56" fmla="val 19"/>
                <a:gd name="f57" fmla="val 81"/>
                <a:gd name="f58" fmla="+- 0 0 -90"/>
                <a:gd name="f59" fmla="*/ f3 1 42"/>
                <a:gd name="f60" fmla="*/ f4 1 85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42"/>
                <a:gd name="f69" fmla="*/ f65 1 85"/>
                <a:gd name="f70" fmla="*/ 15 f66 1"/>
                <a:gd name="f71" fmla="*/ 83 f65 1"/>
                <a:gd name="f72" fmla="*/ 11 f66 1"/>
                <a:gd name="f73" fmla="*/ 84 f65 1"/>
                <a:gd name="f74" fmla="*/ 6 f66 1"/>
                <a:gd name="f75" fmla="*/ 85 f65 1"/>
                <a:gd name="f76" fmla="*/ 0 f66 1"/>
                <a:gd name="f77" fmla="*/ 8 f66 1"/>
                <a:gd name="f78" fmla="*/ 79 f65 1"/>
                <a:gd name="f79" fmla="*/ 68 f65 1"/>
                <a:gd name="f80" fmla="*/ 56 f65 1"/>
                <a:gd name="f81" fmla="*/ 9 f66 1"/>
                <a:gd name="f82" fmla="*/ 12 f65 1"/>
                <a:gd name="f83" fmla="*/ 3 f65 1"/>
                <a:gd name="f84" fmla="*/ 16 f66 1"/>
                <a:gd name="f85" fmla="*/ 15 f65 1"/>
                <a:gd name="f86" fmla="*/ 14 f66 1"/>
                <a:gd name="f87" fmla="*/ 57 f65 1"/>
                <a:gd name="f88" fmla="*/ 25 f66 1"/>
                <a:gd name="f89" fmla="*/ 42 f66 1"/>
                <a:gd name="f90" fmla="*/ 58 f65 1"/>
                <a:gd name="f91" fmla="*/ 29 f66 1"/>
                <a:gd name="f92" fmla="*/ 71 f65 1"/>
                <a:gd name="f93" fmla="*/ 20 f66 1"/>
                <a:gd name="f94" fmla="*/ 78 f65 1"/>
                <a:gd name="f95" fmla="+- f67 0 f1"/>
                <a:gd name="f96" fmla="*/ f70 1 42"/>
                <a:gd name="f97" fmla="*/ f71 1 85"/>
                <a:gd name="f98" fmla="*/ f72 1 42"/>
                <a:gd name="f99" fmla="*/ f73 1 85"/>
                <a:gd name="f100" fmla="*/ f74 1 42"/>
                <a:gd name="f101" fmla="*/ f75 1 85"/>
                <a:gd name="f102" fmla="*/ f76 1 42"/>
                <a:gd name="f103" fmla="*/ f77 1 42"/>
                <a:gd name="f104" fmla="*/ f78 1 85"/>
                <a:gd name="f105" fmla="*/ f79 1 85"/>
                <a:gd name="f106" fmla="*/ f80 1 85"/>
                <a:gd name="f107" fmla="*/ f81 1 42"/>
                <a:gd name="f108" fmla="*/ f82 1 85"/>
                <a:gd name="f109" fmla="*/ f83 1 85"/>
                <a:gd name="f110" fmla="*/ f84 1 42"/>
                <a:gd name="f111" fmla="*/ f85 1 85"/>
                <a:gd name="f112" fmla="*/ f86 1 42"/>
                <a:gd name="f113" fmla="*/ f87 1 85"/>
                <a:gd name="f114" fmla="*/ f88 1 42"/>
                <a:gd name="f115" fmla="*/ f89 1 42"/>
                <a:gd name="f116" fmla="*/ f90 1 85"/>
                <a:gd name="f117" fmla="*/ f91 1 42"/>
                <a:gd name="f118" fmla="*/ f92 1 85"/>
                <a:gd name="f119" fmla="*/ f93 1 42"/>
                <a:gd name="f120" fmla="*/ f94 1 85"/>
                <a:gd name="f121" fmla="*/ 0 1 f68"/>
                <a:gd name="f122" fmla="*/ f62 1 f68"/>
                <a:gd name="f123" fmla="*/ 0 1 f69"/>
                <a:gd name="f124" fmla="*/ f63 1 f69"/>
                <a:gd name="f125" fmla="*/ f96 1 f68"/>
                <a:gd name="f126" fmla="*/ f97 1 f69"/>
                <a:gd name="f127" fmla="*/ f98 1 f68"/>
                <a:gd name="f128" fmla="*/ f99 1 f69"/>
                <a:gd name="f129" fmla="*/ f100 1 f68"/>
                <a:gd name="f130" fmla="*/ f101 1 f69"/>
                <a:gd name="f131" fmla="*/ f102 1 f68"/>
                <a:gd name="f132" fmla="*/ f103 1 f68"/>
                <a:gd name="f133" fmla="*/ f104 1 f69"/>
                <a:gd name="f134" fmla="*/ f105 1 f69"/>
                <a:gd name="f135" fmla="*/ f106 1 f69"/>
                <a:gd name="f136" fmla="*/ f107 1 f68"/>
                <a:gd name="f137" fmla="*/ f108 1 f69"/>
                <a:gd name="f138" fmla="*/ f109 1 f69"/>
                <a:gd name="f139" fmla="*/ f110 1 f68"/>
                <a:gd name="f140" fmla="*/ f111 1 f69"/>
                <a:gd name="f141" fmla="*/ f112 1 f68"/>
                <a:gd name="f142" fmla="*/ f113 1 f69"/>
                <a:gd name="f143" fmla="*/ f114 1 f68"/>
                <a:gd name="f144" fmla="*/ f115 1 f68"/>
                <a:gd name="f145" fmla="*/ f116 1 f69"/>
                <a:gd name="f146" fmla="*/ f117 1 f68"/>
                <a:gd name="f147" fmla="*/ f118 1 f69"/>
                <a:gd name="f148" fmla="*/ f119 1 f68"/>
                <a:gd name="f149" fmla="*/ f120 1 f69"/>
                <a:gd name="f150" fmla="*/ f121 f59 1"/>
                <a:gd name="f151" fmla="*/ f122 f59 1"/>
                <a:gd name="f152" fmla="*/ f124 f60 1"/>
                <a:gd name="f153" fmla="*/ f123 f60 1"/>
                <a:gd name="f154" fmla="*/ f125 f59 1"/>
                <a:gd name="f155" fmla="*/ f126 f60 1"/>
                <a:gd name="f156" fmla="*/ f127 f59 1"/>
                <a:gd name="f157" fmla="*/ f128 f60 1"/>
                <a:gd name="f158" fmla="*/ f129 f59 1"/>
                <a:gd name="f159" fmla="*/ f130 f60 1"/>
                <a:gd name="f160" fmla="*/ f131 f59 1"/>
                <a:gd name="f161" fmla="*/ f132 f59 1"/>
                <a:gd name="f162" fmla="*/ f133 f60 1"/>
                <a:gd name="f163" fmla="*/ f134 f60 1"/>
                <a:gd name="f164" fmla="*/ f135 f60 1"/>
                <a:gd name="f165" fmla="*/ f136 f59 1"/>
                <a:gd name="f166" fmla="*/ f137 f60 1"/>
                <a:gd name="f167" fmla="*/ f138 f60 1"/>
                <a:gd name="f168" fmla="*/ f139 f59 1"/>
                <a:gd name="f169" fmla="*/ f140 f60 1"/>
                <a:gd name="f170" fmla="*/ f141 f59 1"/>
                <a:gd name="f171" fmla="*/ f142 f60 1"/>
                <a:gd name="f172" fmla="*/ f143 f59 1"/>
                <a:gd name="f173" fmla="*/ f144 f59 1"/>
                <a:gd name="f174" fmla="*/ f145 f60 1"/>
                <a:gd name="f175" fmla="*/ f146 f59 1"/>
                <a:gd name="f176" fmla="*/ f147 f60 1"/>
                <a:gd name="f177" fmla="*/ f148 f59 1"/>
                <a:gd name="f178" fmla="*/ f149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4" y="f155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57"/>
                </a:cxn>
                <a:cxn ang="f95">
                  <a:pos x="f161" y="f162"/>
                </a:cxn>
                <a:cxn ang="f95">
                  <a:pos x="f156" y="f163"/>
                </a:cxn>
                <a:cxn ang="f95">
                  <a:pos x="f161" y="f164"/>
                </a:cxn>
                <a:cxn ang="f95">
                  <a:pos x="f165" y="f166"/>
                </a:cxn>
                <a:cxn ang="f95">
                  <a:pos x="f156" y="f167"/>
                </a:cxn>
                <a:cxn ang="f95">
                  <a:pos x="f168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63"/>
                </a:cxn>
                <a:cxn ang="f95">
                  <a:pos x="f173" y="f174"/>
                </a:cxn>
                <a:cxn ang="f95">
                  <a:pos x="f175" y="f176"/>
                </a:cxn>
                <a:cxn ang="f95">
                  <a:pos x="f177" y="f178"/>
                </a:cxn>
                <a:cxn ang="f95">
                  <a:pos x="f154" y="f155"/>
                </a:cxn>
              </a:cxnLst>
              <a:rect l="f150" t="f153" r="f151" b="f152"/>
              <a:pathLst>
                <a:path w="42" h="85">
                  <a:moveTo>
                    <a:pt x="f8" y="f9"/>
                  </a:moveTo>
                  <a:cubicBezTo>
                    <a:pt x="f10" y="f9"/>
                    <a:pt x="f11" y="f9"/>
                    <a:pt x="f12" y="f13"/>
                  </a:cubicBezTo>
                  <a:cubicBezTo>
                    <a:pt x="f14" y="f7"/>
                    <a:pt x="f15" y="f7"/>
                    <a:pt x="f16" y="f7"/>
                  </a:cubicBezTo>
                  <a:cubicBezTo>
                    <a:pt x="f17" y="f9"/>
                    <a:pt x="f18" y="f7"/>
                    <a:pt x="f5" y="f13"/>
                  </a:cubicBezTo>
                  <a:cubicBezTo>
                    <a:pt x="f19" y="f20"/>
                    <a:pt x="f16" y="f20"/>
                    <a:pt x="f15" y="f21"/>
                  </a:cubicBezTo>
                  <a:cubicBezTo>
                    <a:pt x="f22" y="f23"/>
                    <a:pt x="f8" y="f24"/>
                    <a:pt x="f12" y="f25"/>
                  </a:cubicBezTo>
                  <a:cubicBezTo>
                    <a:pt x="f15" y="f26"/>
                    <a:pt x="f15" y="f27"/>
                    <a:pt x="f15" y="f28"/>
                  </a:cubicBezTo>
                  <a:cubicBezTo>
                    <a:pt x="f29" y="f30"/>
                    <a:pt x="f11" y="f31"/>
                    <a:pt x="f29" y="f11"/>
                  </a:cubicBezTo>
                  <a:cubicBezTo>
                    <a:pt x="f29" y="f29"/>
                    <a:pt x="f29" y="f17"/>
                    <a:pt x="f12" y="f32"/>
                  </a:cubicBezTo>
                  <a:cubicBezTo>
                    <a:pt x="f10" y="f32"/>
                    <a:pt x="f22" y="f5"/>
                    <a:pt x="f33" y="f32"/>
                  </a:cubicBezTo>
                  <a:cubicBezTo>
                    <a:pt x="f22" y="f34"/>
                    <a:pt x="f33" y="f12"/>
                    <a:pt x="f33" y="f8"/>
                  </a:cubicBezTo>
                  <a:cubicBezTo>
                    <a:pt x="f35" y="f36"/>
                    <a:pt x="f33" y="f37"/>
                    <a:pt x="f22" y="f38"/>
                  </a:cubicBezTo>
                  <a:cubicBezTo>
                    <a:pt x="f10" y="f39"/>
                    <a:pt x="f40" y="f41"/>
                    <a:pt x="f42" y="f25"/>
                  </a:cubicBezTo>
                  <a:cubicBezTo>
                    <a:pt x="f43" y="f44"/>
                    <a:pt x="f45" y="f46"/>
                    <a:pt x="f6" y="f47"/>
                  </a:cubicBezTo>
                  <a:cubicBezTo>
                    <a:pt x="f48" y="f49"/>
                    <a:pt x="f50" y="f51"/>
                    <a:pt x="f36" y="f52"/>
                  </a:cubicBezTo>
                  <a:cubicBezTo>
                    <a:pt x="f42" y="f53"/>
                    <a:pt x="f54" y="f52"/>
                    <a:pt x="f54" y="f55"/>
                  </a:cubicBezTo>
                  <a:cubicBezTo>
                    <a:pt x="f56" y="f20"/>
                    <a:pt x="f35" y="f57"/>
                    <a:pt x="f8" y="f9"/>
                  </a:cubicBezTo>
                  <a:close/>
                </a:path>
              </a:pathLst>
            </a:custGeom>
            <a:solidFill>
              <a:srgbClr val="8F2B3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FACD091F-1B8D-7C89-98B5-29B34D1E8144}"/>
                </a:ext>
              </a:extLst>
            </p:cNvPr>
            <p:cNvSpPr/>
            <p:nvPr/>
          </p:nvSpPr>
          <p:spPr>
            <a:xfrm>
              <a:off x="12703173" y="6218240"/>
              <a:ext cx="285750" cy="434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35"/>
                <a:gd name="f8" fmla="val 3"/>
                <a:gd name="f9" fmla="val 34"/>
                <a:gd name="f10" fmla="val 31"/>
                <a:gd name="f11" fmla="val 1"/>
                <a:gd name="f12" fmla="val 30"/>
                <a:gd name="f13" fmla="val 6"/>
                <a:gd name="f14" fmla="val 7"/>
                <a:gd name="f15" fmla="val 14"/>
                <a:gd name="f16" fmla="val 9"/>
                <a:gd name="f17" fmla="val 5"/>
                <a:gd name="f18" fmla="val 2"/>
                <a:gd name="f19" fmla="val 12"/>
                <a:gd name="f20" fmla="val 15"/>
                <a:gd name="f21" fmla="val 18"/>
                <a:gd name="f22" fmla="val 20"/>
                <a:gd name="f23" fmla="val 22"/>
                <a:gd name="f24" fmla="val 4"/>
                <a:gd name="f25" fmla="val 10"/>
                <a:gd name="f26" fmla="val 21"/>
                <a:gd name="f27" fmla="val 13"/>
                <a:gd name="f28" fmla="val 17"/>
                <a:gd name="f29" fmla="val 25"/>
                <a:gd name="f30" fmla="val 32"/>
                <a:gd name="f31" fmla="+- 0 0 -90"/>
                <a:gd name="f32" fmla="*/ f3 1 23"/>
                <a:gd name="f33" fmla="*/ f4 1 35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23"/>
                <a:gd name="f42" fmla="*/ f38 1 35"/>
                <a:gd name="f43" fmla="*/ 3 f39 1"/>
                <a:gd name="f44" fmla="*/ 35 f38 1"/>
                <a:gd name="f45" fmla="*/ 1 f39 1"/>
                <a:gd name="f46" fmla="*/ 30 f38 1"/>
                <a:gd name="f47" fmla="*/ 9 f39 1"/>
                <a:gd name="f48" fmla="*/ 5 f38 1"/>
                <a:gd name="f49" fmla="*/ 15 f39 1"/>
                <a:gd name="f50" fmla="*/ 0 f38 1"/>
                <a:gd name="f51" fmla="*/ 22 f39 1"/>
                <a:gd name="f52" fmla="*/ 4 f38 1"/>
                <a:gd name="f53" fmla="*/ 21 f39 1"/>
                <a:gd name="f54" fmla="*/ 12 f38 1"/>
                <a:gd name="f55" fmla="*/ 5 f39 1"/>
                <a:gd name="f56" fmla="*/ 32 f38 1"/>
                <a:gd name="f57" fmla="+- f40 0 f1"/>
                <a:gd name="f58" fmla="*/ f43 1 23"/>
                <a:gd name="f59" fmla="*/ f44 1 35"/>
                <a:gd name="f60" fmla="*/ f45 1 23"/>
                <a:gd name="f61" fmla="*/ f46 1 35"/>
                <a:gd name="f62" fmla="*/ f47 1 23"/>
                <a:gd name="f63" fmla="*/ f48 1 35"/>
                <a:gd name="f64" fmla="*/ f49 1 23"/>
                <a:gd name="f65" fmla="*/ f50 1 35"/>
                <a:gd name="f66" fmla="*/ f51 1 23"/>
                <a:gd name="f67" fmla="*/ f52 1 35"/>
                <a:gd name="f68" fmla="*/ f53 1 23"/>
                <a:gd name="f69" fmla="*/ f54 1 35"/>
                <a:gd name="f70" fmla="*/ f55 1 23"/>
                <a:gd name="f71" fmla="*/ f56 1 35"/>
                <a:gd name="f72" fmla="*/ 0 1 f41"/>
                <a:gd name="f73" fmla="*/ f35 1 f41"/>
                <a:gd name="f74" fmla="*/ 0 1 f42"/>
                <a:gd name="f75" fmla="*/ f36 1 f42"/>
                <a:gd name="f76" fmla="*/ f58 1 f41"/>
                <a:gd name="f77" fmla="*/ f59 1 f42"/>
                <a:gd name="f78" fmla="*/ f60 1 f41"/>
                <a:gd name="f79" fmla="*/ f61 1 f42"/>
                <a:gd name="f80" fmla="*/ f62 1 f41"/>
                <a:gd name="f81" fmla="*/ f63 1 f42"/>
                <a:gd name="f82" fmla="*/ f64 1 f41"/>
                <a:gd name="f83" fmla="*/ f65 1 f42"/>
                <a:gd name="f84" fmla="*/ f66 1 f41"/>
                <a:gd name="f85" fmla="*/ f67 1 f42"/>
                <a:gd name="f86" fmla="*/ f68 1 f41"/>
                <a:gd name="f87" fmla="*/ f69 1 f42"/>
                <a:gd name="f88" fmla="*/ f70 1 f41"/>
                <a:gd name="f89" fmla="*/ f71 1 f42"/>
                <a:gd name="f90" fmla="*/ f72 f32 1"/>
                <a:gd name="f91" fmla="*/ f73 f32 1"/>
                <a:gd name="f92" fmla="*/ f75 f33 1"/>
                <a:gd name="f93" fmla="*/ f74 f33 1"/>
                <a:gd name="f94" fmla="*/ f76 f32 1"/>
                <a:gd name="f95" fmla="*/ f77 f33 1"/>
                <a:gd name="f96" fmla="*/ f78 f32 1"/>
                <a:gd name="f97" fmla="*/ f79 f33 1"/>
                <a:gd name="f98" fmla="*/ f80 f32 1"/>
                <a:gd name="f99" fmla="*/ f81 f33 1"/>
                <a:gd name="f100" fmla="*/ f82 f32 1"/>
                <a:gd name="f101" fmla="*/ f83 f33 1"/>
                <a:gd name="f102" fmla="*/ f84 f32 1"/>
                <a:gd name="f103" fmla="*/ f85 f33 1"/>
                <a:gd name="f104" fmla="*/ f86 f32 1"/>
                <a:gd name="f105" fmla="*/ f87 f33 1"/>
                <a:gd name="f106" fmla="*/ f88 f32 1"/>
                <a:gd name="f107" fmla="*/ f8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102" y="f103"/>
                </a:cxn>
                <a:cxn ang="f57">
                  <a:pos x="f104" y="f105"/>
                </a:cxn>
                <a:cxn ang="f57">
                  <a:pos x="f106" y="f107"/>
                </a:cxn>
                <a:cxn ang="f57">
                  <a:pos x="f94" y="f95"/>
                </a:cxn>
              </a:cxnLst>
              <a:rect l="f90" t="f93" r="f91" b="f92"/>
              <a:pathLst>
                <a:path w="23" h="35">
                  <a:moveTo>
                    <a:pt x="f8" y="f7"/>
                  </a:moveTo>
                  <a:cubicBezTo>
                    <a:pt x="f5" y="f9"/>
                    <a:pt x="f5" y="f10"/>
                    <a:pt x="f11" y="f12"/>
                  </a:cubicBezTo>
                  <a:cubicBezTo>
                    <a:pt x="f13" y="f6"/>
                    <a:pt x="f14" y="f15"/>
                    <a:pt x="f16" y="f17"/>
                  </a:cubicBezTo>
                  <a:cubicBezTo>
                    <a:pt x="f16" y="f18"/>
                    <a:pt x="f19" y="f11"/>
                    <a:pt x="f20" y="f5"/>
                  </a:cubicBezTo>
                  <a:cubicBezTo>
                    <a:pt x="f21" y="f5"/>
                    <a:pt x="f22" y="f18"/>
                    <a:pt x="f23" y="f24"/>
                  </a:cubicBezTo>
                  <a:cubicBezTo>
                    <a:pt x="f6" y="f14"/>
                    <a:pt x="f6" y="f25"/>
                    <a:pt x="f26" y="f19"/>
                  </a:cubicBezTo>
                  <a:cubicBezTo>
                    <a:pt x="f27" y="f28"/>
                    <a:pt x="f25" y="f29"/>
                    <a:pt x="f17" y="f30"/>
                  </a:cubicBezTo>
                  <a:cubicBezTo>
                    <a:pt x="f17" y="f9"/>
                    <a:pt x="f24" y="f7"/>
                    <a:pt x="f8" y="f7"/>
                  </a:cubicBezTo>
                  <a:close/>
                </a:path>
              </a:pathLst>
            </a:custGeom>
            <a:solidFill>
              <a:srgbClr val="F5B2D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AB4B0670-EA7E-9366-7D1E-1855F21AF418}"/>
                </a:ext>
              </a:extLst>
            </p:cNvPr>
            <p:cNvSpPr/>
            <p:nvPr/>
          </p:nvSpPr>
          <p:spPr>
            <a:xfrm>
              <a:off x="11868153" y="5183184"/>
              <a:ext cx="285750" cy="2873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4"/>
                <a:gd name="f8" fmla="val 1"/>
                <a:gd name="f9" fmla="val 17"/>
                <a:gd name="f10" fmla="val 21"/>
                <a:gd name="f11" fmla="val 2"/>
                <a:gd name="f12" fmla="val 22"/>
                <a:gd name="f13" fmla="val 5"/>
                <a:gd name="f14" fmla="val 9"/>
                <a:gd name="f15" fmla="val 19"/>
                <a:gd name="f16" fmla="val 8"/>
                <a:gd name="f17" fmla="val 13"/>
                <a:gd name="f18" fmla="val 11"/>
                <a:gd name="f19" fmla="val 12"/>
                <a:gd name="f20" fmla="val 18"/>
                <a:gd name="f21" fmla="val 7"/>
                <a:gd name="f22" fmla="val 4"/>
                <a:gd name="f23" fmla="val 3"/>
                <a:gd name="f24" fmla="val 20"/>
                <a:gd name="f25" fmla="val 15"/>
                <a:gd name="f26" fmla="+- 0 0 -90"/>
                <a:gd name="f27" fmla="*/ f3 1 23"/>
                <a:gd name="f28" fmla="*/ f4 1 23"/>
                <a:gd name="f29" fmla="val f5"/>
                <a:gd name="f30" fmla="val f6"/>
                <a:gd name="f31" fmla="*/ f26 f0 1"/>
                <a:gd name="f32" fmla="+- f30 0 f29"/>
                <a:gd name="f33" fmla="*/ f31 1 f2"/>
                <a:gd name="f34" fmla="*/ f32 1 23"/>
                <a:gd name="f35" fmla="*/ 14 f32 1"/>
                <a:gd name="f36" fmla="*/ 1 f32 1"/>
                <a:gd name="f37" fmla="*/ 22 f32 1"/>
                <a:gd name="f38" fmla="*/ 5 f32 1"/>
                <a:gd name="f39" fmla="*/ 17 f32 1"/>
                <a:gd name="f40" fmla="*/ 9 f32 1"/>
                <a:gd name="f41" fmla="*/ 13 f32 1"/>
                <a:gd name="f42" fmla="*/ 4 f32 1"/>
                <a:gd name="f43" fmla="*/ 20 f32 1"/>
                <a:gd name="f44" fmla="*/ 7 f32 1"/>
                <a:gd name="f45" fmla="*/ 3 f32 1"/>
                <a:gd name="f46" fmla="+- f33 0 f1"/>
                <a:gd name="f47" fmla="*/ f35 1 23"/>
                <a:gd name="f48" fmla="*/ f36 1 23"/>
                <a:gd name="f49" fmla="*/ f37 1 23"/>
                <a:gd name="f50" fmla="*/ f38 1 23"/>
                <a:gd name="f51" fmla="*/ f39 1 23"/>
                <a:gd name="f52" fmla="*/ f40 1 23"/>
                <a:gd name="f53" fmla="*/ f41 1 23"/>
                <a:gd name="f54" fmla="*/ f42 1 23"/>
                <a:gd name="f55" fmla="*/ f43 1 23"/>
                <a:gd name="f56" fmla="*/ f44 1 23"/>
                <a:gd name="f57" fmla="*/ f45 1 23"/>
                <a:gd name="f58" fmla="*/ 0 1 f34"/>
                <a:gd name="f59" fmla="*/ f30 1 f34"/>
                <a:gd name="f60" fmla="*/ f47 1 f34"/>
                <a:gd name="f61" fmla="*/ f48 1 f34"/>
                <a:gd name="f62" fmla="*/ f49 1 f34"/>
                <a:gd name="f63" fmla="*/ f50 1 f34"/>
                <a:gd name="f64" fmla="*/ f51 1 f34"/>
                <a:gd name="f65" fmla="*/ f52 1 f34"/>
                <a:gd name="f66" fmla="*/ f53 1 f34"/>
                <a:gd name="f67" fmla="*/ f54 1 f34"/>
                <a:gd name="f68" fmla="*/ f55 1 f34"/>
                <a:gd name="f69" fmla="*/ f56 1 f34"/>
                <a:gd name="f70" fmla="*/ f57 1 f34"/>
                <a:gd name="f71" fmla="*/ f58 f27 1"/>
                <a:gd name="f72" fmla="*/ f59 f27 1"/>
                <a:gd name="f73" fmla="*/ f59 f28 1"/>
                <a:gd name="f74" fmla="*/ f58 f28 1"/>
                <a:gd name="f75" fmla="*/ f60 f27 1"/>
                <a:gd name="f76" fmla="*/ f61 f28 1"/>
                <a:gd name="f77" fmla="*/ f62 f27 1"/>
                <a:gd name="f78" fmla="*/ f63 f28 1"/>
                <a:gd name="f79" fmla="*/ f64 f27 1"/>
                <a:gd name="f80" fmla="*/ f65 f28 1"/>
                <a:gd name="f81" fmla="*/ f66 f27 1"/>
                <a:gd name="f82" fmla="*/ f60 f28 1"/>
                <a:gd name="f83" fmla="*/ f67 f27 1"/>
                <a:gd name="f84" fmla="*/ f62 f28 1"/>
                <a:gd name="f85" fmla="*/ f61 f27 1"/>
                <a:gd name="f86" fmla="*/ f68 f28 1"/>
                <a:gd name="f87" fmla="*/ f69 f27 1"/>
                <a:gd name="f88" fmla="*/ f7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85" y="f86"/>
                </a:cxn>
                <a:cxn ang="f46">
                  <a:pos x="f87" y="f88"/>
                </a:cxn>
                <a:cxn ang="f46">
                  <a:pos x="f75" y="f76"/>
                </a:cxn>
              </a:cxnLst>
              <a:rect l="f71" t="f74" r="f72" b="f73"/>
              <a:pathLst>
                <a:path w="23" h="23">
                  <a:moveTo>
                    <a:pt x="f7" y="f8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6" y="f14"/>
                    <a:pt x="f15" y="f16"/>
                    <a:pt x="f9" y="f14"/>
                  </a:cubicBezTo>
                  <a:cubicBezTo>
                    <a:pt x="f7" y="f14"/>
                    <a:pt x="f17" y="f18"/>
                    <a:pt x="f17" y="f7"/>
                  </a:cubicBezTo>
                  <a:cubicBezTo>
                    <a:pt x="f19" y="f20"/>
                    <a:pt x="f21" y="f15"/>
                    <a:pt x="f22" y="f12"/>
                  </a:cubicBezTo>
                  <a:cubicBezTo>
                    <a:pt x="f23" y="f6"/>
                    <a:pt x="f5" y="f12"/>
                    <a:pt x="f8" y="f24"/>
                  </a:cubicBezTo>
                  <a:cubicBezTo>
                    <a:pt x="f23" y="f25"/>
                    <a:pt x="f11" y="f16"/>
                    <a:pt x="f21" y="f23"/>
                  </a:cubicBezTo>
                  <a:cubicBezTo>
                    <a:pt x="f14" y="f8"/>
                    <a:pt x="f18" y="f5"/>
                    <a:pt x="f7" y="f8"/>
                  </a:cubicBezTo>
                  <a:close/>
                </a:path>
              </a:pathLst>
            </a:custGeom>
            <a:solidFill>
              <a:srgbClr val="F5B2D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67D4989-4AF2-8D13-D0F6-6F8F615DAE04}"/>
                </a:ext>
              </a:extLst>
            </p:cNvPr>
            <p:cNvSpPr/>
            <p:nvPr/>
          </p:nvSpPr>
          <p:spPr>
            <a:xfrm>
              <a:off x="13039728" y="4748214"/>
              <a:ext cx="585782" cy="4349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35"/>
                <a:gd name="f8" fmla="val 34"/>
                <a:gd name="f9" fmla="val 46"/>
                <a:gd name="f10" fmla="val 45"/>
                <a:gd name="f11" fmla="val 44"/>
                <a:gd name="f12" fmla="val 38"/>
                <a:gd name="f13" fmla="val 11"/>
                <a:gd name="f14" fmla="val 20"/>
                <a:gd name="f15" fmla="val 8"/>
                <a:gd name="f16" fmla="val 16"/>
                <a:gd name="f17" fmla="val 3"/>
                <a:gd name="f18" fmla="val 12"/>
                <a:gd name="f19" fmla="val 7"/>
                <a:gd name="f20" fmla="val 1"/>
                <a:gd name="f21" fmla="val 5"/>
                <a:gd name="f22" fmla="val 6"/>
                <a:gd name="f23" fmla="val 14"/>
                <a:gd name="f24" fmla="val 15"/>
                <a:gd name="f25" fmla="val 13"/>
                <a:gd name="f26" fmla="val 10"/>
                <a:gd name="f27" fmla="val 21"/>
                <a:gd name="f28" fmla="val 25"/>
                <a:gd name="f29" fmla="val 30"/>
                <a:gd name="f30" fmla="val 26"/>
                <a:gd name="f31" fmla="val 42"/>
                <a:gd name="f32" fmla="val 32"/>
                <a:gd name="f33" fmla="+- 0 0 -90"/>
                <a:gd name="f34" fmla="*/ f3 1 47"/>
                <a:gd name="f35" fmla="*/ f4 1 35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47"/>
                <a:gd name="f44" fmla="*/ f40 1 35"/>
                <a:gd name="f45" fmla="*/ 47 f41 1"/>
                <a:gd name="f46" fmla="*/ 34 f40 1"/>
                <a:gd name="f47" fmla="*/ 44 f41 1"/>
                <a:gd name="f48" fmla="*/ 35 f40 1"/>
                <a:gd name="f49" fmla="*/ 8 f41 1"/>
                <a:gd name="f50" fmla="*/ 16 f40 1"/>
                <a:gd name="f51" fmla="*/ 1 f41 1"/>
                <a:gd name="f52" fmla="*/ 0 f40 1"/>
                <a:gd name="f53" fmla="*/ 6 f41 1"/>
                <a:gd name="f54" fmla="*/ 5 f40 1"/>
                <a:gd name="f55" fmla="*/ 14 f41 1"/>
                <a:gd name="f56" fmla="*/ 15 f40 1"/>
                <a:gd name="f57" fmla="*/ 12 f40 1"/>
                <a:gd name="f58" fmla="*/ 16 f41 1"/>
                <a:gd name="f59" fmla="*/ 10 f40 1"/>
                <a:gd name="f60" fmla="*/ 30 f41 1"/>
                <a:gd name="f61" fmla="*/ 26 f40 1"/>
                <a:gd name="f62" fmla="+- f42 0 f1"/>
                <a:gd name="f63" fmla="*/ f45 1 47"/>
                <a:gd name="f64" fmla="*/ f46 1 35"/>
                <a:gd name="f65" fmla="*/ f47 1 47"/>
                <a:gd name="f66" fmla="*/ f48 1 35"/>
                <a:gd name="f67" fmla="*/ f49 1 47"/>
                <a:gd name="f68" fmla="*/ f50 1 35"/>
                <a:gd name="f69" fmla="*/ f51 1 47"/>
                <a:gd name="f70" fmla="*/ f52 1 35"/>
                <a:gd name="f71" fmla="*/ f53 1 47"/>
                <a:gd name="f72" fmla="*/ f54 1 35"/>
                <a:gd name="f73" fmla="*/ f55 1 47"/>
                <a:gd name="f74" fmla="*/ f56 1 35"/>
                <a:gd name="f75" fmla="*/ f57 1 35"/>
                <a:gd name="f76" fmla="*/ f58 1 47"/>
                <a:gd name="f77" fmla="*/ f59 1 35"/>
                <a:gd name="f78" fmla="*/ f60 1 47"/>
                <a:gd name="f79" fmla="*/ f61 1 35"/>
                <a:gd name="f80" fmla="*/ 0 1 f43"/>
                <a:gd name="f81" fmla="*/ f37 1 f43"/>
                <a:gd name="f82" fmla="*/ 0 1 f44"/>
                <a:gd name="f83" fmla="*/ f38 1 f44"/>
                <a:gd name="f84" fmla="*/ f63 1 f43"/>
                <a:gd name="f85" fmla="*/ f64 1 f44"/>
                <a:gd name="f86" fmla="*/ f65 1 f43"/>
                <a:gd name="f87" fmla="*/ f66 1 f44"/>
                <a:gd name="f88" fmla="*/ f67 1 f43"/>
                <a:gd name="f89" fmla="*/ f68 1 f44"/>
                <a:gd name="f90" fmla="*/ f69 1 f43"/>
                <a:gd name="f91" fmla="*/ f70 1 f44"/>
                <a:gd name="f92" fmla="*/ f71 1 f43"/>
                <a:gd name="f93" fmla="*/ f72 1 f44"/>
                <a:gd name="f94" fmla="*/ f73 1 f43"/>
                <a:gd name="f95" fmla="*/ f74 1 f44"/>
                <a:gd name="f96" fmla="*/ f75 1 f44"/>
                <a:gd name="f97" fmla="*/ f76 1 f43"/>
                <a:gd name="f98" fmla="*/ f77 1 f44"/>
                <a:gd name="f99" fmla="*/ f78 1 f43"/>
                <a:gd name="f100" fmla="*/ f79 1 f44"/>
                <a:gd name="f101" fmla="*/ f80 f34 1"/>
                <a:gd name="f102" fmla="*/ f81 f34 1"/>
                <a:gd name="f103" fmla="*/ f83 f35 1"/>
                <a:gd name="f104" fmla="*/ f82 f35 1"/>
                <a:gd name="f105" fmla="*/ f84 f34 1"/>
                <a:gd name="f106" fmla="*/ f85 f35 1"/>
                <a:gd name="f107" fmla="*/ f86 f34 1"/>
                <a:gd name="f108" fmla="*/ f87 f35 1"/>
                <a:gd name="f109" fmla="*/ f88 f34 1"/>
                <a:gd name="f110" fmla="*/ f89 f35 1"/>
                <a:gd name="f111" fmla="*/ f90 f34 1"/>
                <a:gd name="f112" fmla="*/ f91 f35 1"/>
                <a:gd name="f113" fmla="*/ f92 f34 1"/>
                <a:gd name="f114" fmla="*/ f93 f35 1"/>
                <a:gd name="f115" fmla="*/ f94 f34 1"/>
                <a:gd name="f116" fmla="*/ f95 f35 1"/>
                <a:gd name="f117" fmla="*/ f96 f35 1"/>
                <a:gd name="f118" fmla="*/ f97 f34 1"/>
                <a:gd name="f119" fmla="*/ f98 f35 1"/>
                <a:gd name="f120" fmla="*/ f99 f34 1"/>
                <a:gd name="f121" fmla="*/ f100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105" y="f106"/>
                </a:cxn>
                <a:cxn ang="f62">
                  <a:pos x="f107" y="f108"/>
                </a:cxn>
                <a:cxn ang="f62">
                  <a:pos x="f109" y="f110"/>
                </a:cxn>
                <a:cxn ang="f62">
                  <a:pos x="f111" y="f112"/>
                </a:cxn>
                <a:cxn ang="f62">
                  <a:pos x="f113" y="f114"/>
                </a:cxn>
                <a:cxn ang="f62">
                  <a:pos x="f115" y="f116"/>
                </a:cxn>
                <a:cxn ang="f62">
                  <a:pos x="f115" y="f117"/>
                </a:cxn>
                <a:cxn ang="f62">
                  <a:pos x="f118" y="f119"/>
                </a:cxn>
                <a:cxn ang="f62">
                  <a:pos x="f120" y="f121"/>
                </a:cxn>
                <a:cxn ang="f62">
                  <a:pos x="f105" y="f106"/>
                </a:cxn>
              </a:cxnLst>
              <a:rect l="f101" t="f104" r="f102" b="f103"/>
              <a:pathLst>
                <a:path w="47" h="35">
                  <a:moveTo>
                    <a:pt x="f6" y="f8"/>
                  </a:moveTo>
                  <a:cubicBezTo>
                    <a:pt x="f9" y="f8"/>
                    <a:pt x="f10" y="f8"/>
                    <a:pt x="f11" y="f7"/>
                  </a:cubicBezTo>
                  <a:cubicBezTo>
                    <a:pt x="f12" y="f8"/>
                    <a:pt x="f13" y="f14"/>
                    <a:pt x="f15" y="f16"/>
                  </a:cubicBezTo>
                  <a:cubicBezTo>
                    <a:pt x="f17" y="f18"/>
                    <a:pt x="f5" y="f19"/>
                    <a:pt x="f20" y="f5"/>
                  </a:cubicBezTo>
                  <a:cubicBezTo>
                    <a:pt x="f17" y="f20"/>
                    <a:pt x="f21" y="f17"/>
                    <a:pt x="f22" y="f21"/>
                  </a:cubicBezTo>
                  <a:cubicBezTo>
                    <a:pt x="f22" y="f13"/>
                    <a:pt x="f18" y="f18"/>
                    <a:pt x="f23" y="f24"/>
                  </a:cubicBezTo>
                  <a:cubicBezTo>
                    <a:pt x="f23" y="f24"/>
                    <a:pt x="f25" y="f23"/>
                    <a:pt x="f23" y="f18"/>
                  </a:cubicBezTo>
                  <a:cubicBezTo>
                    <a:pt x="f23" y="f18"/>
                    <a:pt x="f24" y="f13"/>
                    <a:pt x="f16" y="f26"/>
                  </a:cubicBezTo>
                  <a:cubicBezTo>
                    <a:pt x="f27" y="f24"/>
                    <a:pt x="f28" y="f27"/>
                    <a:pt x="f29" y="f30"/>
                  </a:cubicBezTo>
                  <a:cubicBezTo>
                    <a:pt x="f7" y="f29"/>
                    <a:pt x="f31" y="f32"/>
                    <a:pt x="f6" y="f8"/>
                  </a:cubicBezTo>
                  <a:close/>
                </a:path>
              </a:pathLst>
            </a:custGeom>
            <a:solidFill>
              <a:srgbClr val="844C3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C5A8289-2A08-4F40-AE2E-557200DA8775}"/>
                </a:ext>
              </a:extLst>
            </p:cNvPr>
            <p:cNvSpPr/>
            <p:nvPr/>
          </p:nvSpPr>
          <p:spPr>
            <a:xfrm>
              <a:off x="11893545" y="5807070"/>
              <a:ext cx="174622" cy="2238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8"/>
                <a:gd name="f8" fmla="val 12"/>
                <a:gd name="f9" fmla="val 7"/>
                <a:gd name="f10" fmla="val 8"/>
                <a:gd name="f11" fmla="val 10"/>
                <a:gd name="f12" fmla="val 17"/>
                <a:gd name="f13" fmla="val 1"/>
                <a:gd name="f14" fmla="val 6"/>
                <a:gd name="f15" fmla="val 3"/>
                <a:gd name="f16" fmla="+- 0 0 -90"/>
                <a:gd name="f17" fmla="*/ f3 1 14"/>
                <a:gd name="f18" fmla="*/ f4 1 1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"/>
                <a:gd name="f27" fmla="*/ f23 1 18"/>
                <a:gd name="f28" fmla="*/ 12 f24 1"/>
                <a:gd name="f29" fmla="*/ 7 f23 1"/>
                <a:gd name="f30" fmla="*/ 7 f24 1"/>
                <a:gd name="f31" fmla="*/ 17 f23 1"/>
                <a:gd name="f32" fmla="*/ 0 f24 1"/>
                <a:gd name="f33" fmla="*/ 6 f23 1"/>
                <a:gd name="f34" fmla="*/ 6 f24 1"/>
                <a:gd name="f35" fmla="*/ 0 f23 1"/>
                <a:gd name="f36" fmla="+- f25 0 f1"/>
                <a:gd name="f37" fmla="*/ f28 1 14"/>
                <a:gd name="f38" fmla="*/ f29 1 18"/>
                <a:gd name="f39" fmla="*/ f30 1 14"/>
                <a:gd name="f40" fmla="*/ f31 1 18"/>
                <a:gd name="f41" fmla="*/ f32 1 14"/>
                <a:gd name="f42" fmla="*/ f33 1 18"/>
                <a:gd name="f43" fmla="*/ f34 1 14"/>
                <a:gd name="f44" fmla="*/ f35 1 18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14" h="18">
                  <a:moveTo>
                    <a:pt x="f8" y="f9"/>
                  </a:moveTo>
                  <a:cubicBezTo>
                    <a:pt x="f10" y="f11"/>
                    <a:pt x="f6" y="f7"/>
                    <a:pt x="f9" y="f12"/>
                  </a:cubicBezTo>
                  <a:cubicBezTo>
                    <a:pt x="f13" y="f12"/>
                    <a:pt x="f13" y="f11"/>
                    <a:pt x="f5" y="f14"/>
                  </a:cubicBezTo>
                  <a:cubicBezTo>
                    <a:pt x="f5" y="f15"/>
                    <a:pt x="f15" y="f5"/>
                    <a:pt x="f14" y="f5"/>
                  </a:cubicBezTo>
                  <a:cubicBezTo>
                    <a:pt x="f11" y="f5"/>
                    <a:pt x="f8" y="f15"/>
                    <a:pt x="f8" y="f9"/>
                  </a:cubicBezTo>
                  <a:close/>
                </a:path>
              </a:pathLst>
            </a:custGeom>
            <a:solidFill>
              <a:srgbClr val="F5B2D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5A70360-51CC-B9F8-88B8-E03E62170C36}"/>
                </a:ext>
              </a:extLst>
            </p:cNvPr>
            <p:cNvSpPr/>
            <p:nvPr/>
          </p:nvSpPr>
          <p:spPr>
            <a:xfrm>
              <a:off x="12865095" y="6915149"/>
              <a:ext cx="112708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2"/>
                <a:gd name="f8" fmla="val 8"/>
                <a:gd name="f9" fmla="val 11"/>
                <a:gd name="f10" fmla="val 6"/>
                <a:gd name="f11" fmla="val 2"/>
                <a:gd name="f12" fmla="val 5"/>
                <a:gd name="f13" fmla="val 3"/>
                <a:gd name="f14" fmla="val 1"/>
                <a:gd name="f15" fmla="val 7"/>
                <a:gd name="f16" fmla="+- 0 0 -90"/>
                <a:gd name="f17" fmla="*/ f3 1 9"/>
                <a:gd name="f18" fmla="*/ f4 1 1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9"/>
                <a:gd name="f27" fmla="*/ f23 1 12"/>
                <a:gd name="f28" fmla="*/ 9 f24 1"/>
                <a:gd name="f29" fmla="*/ 8 f23 1"/>
                <a:gd name="f30" fmla="*/ 6 f24 1"/>
                <a:gd name="f31" fmla="*/ 11 f23 1"/>
                <a:gd name="f32" fmla="*/ 0 f24 1"/>
                <a:gd name="f33" fmla="*/ 5 f23 1"/>
                <a:gd name="f34" fmla="*/ 3 f24 1"/>
                <a:gd name="f35" fmla="*/ 1 f23 1"/>
                <a:gd name="f36" fmla="+- f25 0 f1"/>
                <a:gd name="f37" fmla="*/ f28 1 9"/>
                <a:gd name="f38" fmla="*/ f29 1 12"/>
                <a:gd name="f39" fmla="*/ f30 1 9"/>
                <a:gd name="f40" fmla="*/ f31 1 12"/>
                <a:gd name="f41" fmla="*/ f32 1 9"/>
                <a:gd name="f42" fmla="*/ f33 1 12"/>
                <a:gd name="f43" fmla="*/ f34 1 9"/>
                <a:gd name="f44" fmla="*/ f35 1 12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9" h="12">
                  <a:moveTo>
                    <a:pt x="f6" y="f8"/>
                  </a:moveTo>
                  <a:cubicBezTo>
                    <a:pt x="f6" y="f9"/>
                    <a:pt x="f8" y="f7"/>
                    <a:pt x="f10" y="f9"/>
                  </a:cubicBezTo>
                  <a:cubicBezTo>
                    <a:pt x="f11" y="f9"/>
                    <a:pt x="f5" y="f6"/>
                    <a:pt x="f5" y="f12"/>
                  </a:cubicBezTo>
                  <a:cubicBezTo>
                    <a:pt x="f5" y="f13"/>
                    <a:pt x="f5" y="f5"/>
                    <a:pt x="f13" y="f14"/>
                  </a:cubicBezTo>
                  <a:cubicBezTo>
                    <a:pt x="f15" y="f11"/>
                    <a:pt x="f8" y="f12"/>
                    <a:pt x="f6" y="f8"/>
                  </a:cubicBezTo>
                  <a:close/>
                </a:path>
              </a:pathLst>
            </a:custGeom>
            <a:solidFill>
              <a:srgbClr val="F5B2D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8826D312-1C83-38D2-8934-8808097915B6}"/>
                </a:ext>
              </a:extLst>
            </p:cNvPr>
            <p:cNvSpPr/>
            <p:nvPr/>
          </p:nvSpPr>
          <p:spPr>
            <a:xfrm>
              <a:off x="12042776" y="5395910"/>
              <a:ext cx="174622" cy="1238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0"/>
                <a:gd name="f8" fmla="val 5"/>
                <a:gd name="f9" fmla="val 8"/>
                <a:gd name="f10" fmla="val 3"/>
                <a:gd name="f11" fmla="val 11"/>
                <a:gd name="f12" fmla="val 6"/>
                <a:gd name="f13" fmla="val 9"/>
                <a:gd name="f14" fmla="val 4"/>
                <a:gd name="f15" fmla="val 7"/>
                <a:gd name="f16" fmla="+- 0 0 -90"/>
                <a:gd name="f17" fmla="*/ f3 1 14"/>
                <a:gd name="f18" fmla="*/ f4 1 1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10"/>
                <a:gd name="f27" fmla="*/ f24 1 14"/>
                <a:gd name="f28" fmla="*/ 5 f24 1"/>
                <a:gd name="f29" fmla="*/ 0 f23 1"/>
                <a:gd name="f30" fmla="*/ 14 f24 1"/>
                <a:gd name="f31" fmla="*/ 10 f23 1"/>
                <a:gd name="f32" fmla="*/ 0 f24 1"/>
                <a:gd name="f33" fmla="*/ 6 f23 1"/>
                <a:gd name="f34" fmla="+- f25 0 f1"/>
                <a:gd name="f35" fmla="*/ f28 1 14"/>
                <a:gd name="f36" fmla="*/ f29 1 10"/>
                <a:gd name="f37" fmla="*/ f30 1 14"/>
                <a:gd name="f38" fmla="*/ f31 1 10"/>
                <a:gd name="f39" fmla="*/ f32 1 14"/>
                <a:gd name="f40" fmla="*/ f33 1 10"/>
                <a:gd name="f41" fmla="*/ 0 1 f27"/>
                <a:gd name="f42" fmla="*/ f20 1 f27"/>
                <a:gd name="f43" fmla="*/ 0 1 f26"/>
                <a:gd name="f44" fmla="*/ f21 1 f26"/>
                <a:gd name="f45" fmla="*/ f35 1 f27"/>
                <a:gd name="f46" fmla="*/ f36 1 f26"/>
                <a:gd name="f47" fmla="*/ f37 1 f27"/>
                <a:gd name="f48" fmla="*/ f38 1 f26"/>
                <a:gd name="f49" fmla="*/ f39 1 f27"/>
                <a:gd name="f50" fmla="*/ f40 1 f26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14" h="10">
                  <a:moveTo>
                    <a:pt x="f8" y="f5"/>
                  </a:moveTo>
                  <a:cubicBezTo>
                    <a:pt x="f9" y="f10"/>
                    <a:pt x="f11" y="f12"/>
                    <a:pt x="f6" y="f7"/>
                  </a:cubicBezTo>
                  <a:cubicBezTo>
                    <a:pt x="f13" y="f13"/>
                    <a:pt x="f14" y="f15"/>
                    <a:pt x="f5" y="f12"/>
                  </a:cubicBezTo>
                  <a:cubicBezTo>
                    <a:pt x="f10" y="f8"/>
                    <a:pt x="f8" y="f14"/>
                    <a:pt x="f8" y="f5"/>
                  </a:cubicBezTo>
                  <a:close/>
                </a:path>
              </a:pathLst>
            </a:custGeom>
            <a:solidFill>
              <a:srgbClr val="ECABA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EF488BF-F0C5-750D-5764-1663994D2341}"/>
                </a:ext>
              </a:extLst>
            </p:cNvPr>
            <p:cNvSpPr/>
            <p:nvPr/>
          </p:nvSpPr>
          <p:spPr>
            <a:xfrm>
              <a:off x="11855452" y="5607045"/>
              <a:ext cx="74615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5"/>
                <a:gd name="f8" fmla="val 3"/>
                <a:gd name="f9" fmla="val 4"/>
                <a:gd name="f10" fmla="val 2"/>
                <a:gd name="f11" fmla="val 1"/>
                <a:gd name="f12" fmla="+- 0 0 -90"/>
                <a:gd name="f13" fmla="*/ f3 1 6"/>
                <a:gd name="f14" fmla="*/ f4 1 6"/>
                <a:gd name="f15" fmla="val f5"/>
                <a:gd name="f16" fmla="val f6"/>
                <a:gd name="f17" fmla="*/ f12 f0 1"/>
                <a:gd name="f18" fmla="+- f16 0 f15"/>
                <a:gd name="f19" fmla="*/ f17 1 f2"/>
                <a:gd name="f20" fmla="*/ f18 1 6"/>
                <a:gd name="f21" fmla="*/ 5 f18 1"/>
                <a:gd name="f22" fmla="*/ 3 f18 1"/>
                <a:gd name="f23" fmla="*/ 2 f18 1"/>
                <a:gd name="f24" fmla="*/ 6 f18 1"/>
                <a:gd name="f25" fmla="*/ 0 f18 1"/>
                <a:gd name="f26" fmla="*/ 4 f18 1"/>
                <a:gd name="f27" fmla="*/ 1 f18 1"/>
                <a:gd name="f28" fmla="+- f19 0 f1"/>
                <a:gd name="f29" fmla="*/ f21 1 6"/>
                <a:gd name="f30" fmla="*/ f22 1 6"/>
                <a:gd name="f31" fmla="*/ f23 1 6"/>
                <a:gd name="f32" fmla="*/ f24 1 6"/>
                <a:gd name="f33" fmla="*/ f25 1 6"/>
                <a:gd name="f34" fmla="*/ f26 1 6"/>
                <a:gd name="f35" fmla="*/ f27 1 6"/>
                <a:gd name="f36" fmla="*/ 0 1 f20"/>
                <a:gd name="f37" fmla="*/ f16 1 f20"/>
                <a:gd name="f38" fmla="*/ f29 1 f20"/>
                <a:gd name="f39" fmla="*/ f30 1 f20"/>
                <a:gd name="f40" fmla="*/ f31 1 f20"/>
                <a:gd name="f41" fmla="*/ f32 1 f20"/>
                <a:gd name="f42" fmla="*/ f33 1 f20"/>
                <a:gd name="f43" fmla="*/ f34 1 f20"/>
                <a:gd name="f44" fmla="*/ f35 1 f20"/>
                <a:gd name="f45" fmla="*/ f36 f13 1"/>
                <a:gd name="f46" fmla="*/ f37 f13 1"/>
                <a:gd name="f47" fmla="*/ f37 f14 1"/>
                <a:gd name="f48" fmla="*/ f36 f14 1"/>
                <a:gd name="f49" fmla="*/ f38 f13 1"/>
                <a:gd name="f50" fmla="*/ f39 f14 1"/>
                <a:gd name="f51" fmla="*/ f40 f13 1"/>
                <a:gd name="f52" fmla="*/ f41 f14 1"/>
                <a:gd name="f53" fmla="*/ f42 f13 1"/>
                <a:gd name="f54" fmla="*/ f43 f14 1"/>
                <a:gd name="f55" fmla="*/ f43 f13 1"/>
                <a:gd name="f56" fmla="*/ f4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3" y="f54"/>
                </a:cxn>
                <a:cxn ang="f28">
                  <a:pos x="f55" y="f56"/>
                </a:cxn>
                <a:cxn ang="f28">
                  <a:pos x="f49" y="f50"/>
                </a:cxn>
              </a:cxnLst>
              <a:rect l="f45" t="f48" r="f46" b="f47"/>
              <a:pathLst>
                <a:path w="6" h="6">
                  <a:moveTo>
                    <a:pt x="f7" y="f8"/>
                  </a:moveTo>
                  <a:cubicBezTo>
                    <a:pt x="f7" y="f7"/>
                    <a:pt x="f9" y="f7"/>
                    <a:pt x="f10" y="f6"/>
                  </a:cubicBezTo>
                  <a:cubicBezTo>
                    <a:pt x="f11" y="f6"/>
                    <a:pt x="f5" y="f7"/>
                    <a:pt x="f5" y="f9"/>
                  </a:cubicBezTo>
                  <a:cubicBezTo>
                    <a:pt x="f11" y="f10"/>
                    <a:pt x="f10" y="f5"/>
                    <a:pt x="f9" y="f11"/>
                  </a:cubicBezTo>
                  <a:cubicBezTo>
                    <a:pt x="f7" y="f11"/>
                    <a:pt x="f6" y="f10"/>
                    <a:pt x="f7" y="f8"/>
                  </a:cubicBezTo>
                  <a:close/>
                </a:path>
              </a:pathLst>
            </a:custGeom>
            <a:solidFill>
              <a:srgbClr val="F5B2D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65DBFBA-26B0-8C4B-5322-5D49990AF7D3}"/>
                </a:ext>
              </a:extLst>
            </p:cNvPr>
            <p:cNvSpPr/>
            <p:nvPr/>
          </p:nvSpPr>
          <p:spPr>
            <a:xfrm>
              <a:off x="15506696" y="8110535"/>
              <a:ext cx="449263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4"/>
                <a:gd name="f8" fmla="val 35"/>
                <a:gd name="f9" fmla="val 1"/>
                <a:gd name="f10" fmla="val 34"/>
                <a:gd name="f11" fmla="val 2"/>
                <a:gd name="f12" fmla="val 33"/>
                <a:gd name="f13" fmla="val 3"/>
                <a:gd name="f14" fmla="val 22"/>
                <a:gd name="f15" fmla="val 7"/>
                <a:gd name="f16" fmla="val 12"/>
                <a:gd name="f17" fmla="val 10"/>
                <a:gd name="f18" fmla="val 13"/>
                <a:gd name="f19" fmla="val 23"/>
                <a:gd name="f20" fmla="+- 0 0 -90"/>
                <a:gd name="f21" fmla="*/ f3 1 36"/>
                <a:gd name="f22" fmla="*/ f4 1 1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6"/>
                <a:gd name="f31" fmla="*/ f27 1 14"/>
                <a:gd name="f32" fmla="*/ 36 f28 1"/>
                <a:gd name="f33" fmla="*/ 0 f27 1"/>
                <a:gd name="f34" fmla="*/ 33 f28 1"/>
                <a:gd name="f35" fmla="*/ 3 f27 1"/>
                <a:gd name="f36" fmla="*/ 2 f28 1"/>
                <a:gd name="f37" fmla="*/ 14 f27 1"/>
                <a:gd name="f38" fmla="*/ 0 f28 1"/>
                <a:gd name="f39" fmla="*/ 12 f27 1"/>
                <a:gd name="f40" fmla="+- f29 0 f1"/>
                <a:gd name="f41" fmla="*/ f32 1 36"/>
                <a:gd name="f42" fmla="*/ f33 1 14"/>
                <a:gd name="f43" fmla="*/ f34 1 36"/>
                <a:gd name="f44" fmla="*/ f35 1 14"/>
                <a:gd name="f45" fmla="*/ f36 1 36"/>
                <a:gd name="f46" fmla="*/ f37 1 14"/>
                <a:gd name="f47" fmla="*/ f38 1 36"/>
                <a:gd name="f48" fmla="*/ f39 1 14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36" h="14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1" y="f7"/>
                  </a:cubicBezTo>
                  <a:cubicBezTo>
                    <a:pt x="f9" y="f18"/>
                    <a:pt x="f5" y="f18"/>
                    <a:pt x="f5" y="f16"/>
                  </a:cubicBezTo>
                  <a:cubicBezTo>
                    <a:pt x="f16" y="f15"/>
                    <a:pt x="f19" y="f5"/>
                    <a:pt x="f6" y="f5"/>
                  </a:cubicBezTo>
                  <a:close/>
                </a:path>
              </a:pathLst>
            </a:custGeom>
            <a:solidFill>
              <a:srgbClr val="1F637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DE6FE8DA-0183-CC7F-6AEE-0106903296F9}"/>
                </a:ext>
              </a:extLst>
            </p:cNvPr>
            <p:cNvSpPr/>
            <p:nvPr/>
          </p:nvSpPr>
          <p:spPr>
            <a:xfrm>
              <a:off x="12079288" y="2990846"/>
              <a:ext cx="138110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4"/>
                <a:gd name="f8" fmla="val 7"/>
                <a:gd name="f9" fmla="val 10"/>
                <a:gd name="f10" fmla="val 9"/>
                <a:gd name="f11" fmla="val 13"/>
                <a:gd name="f12" fmla="val 5"/>
                <a:gd name="f13" fmla="val 2"/>
                <a:gd name="f14" fmla="val 1"/>
                <a:gd name="f15" fmla="val 4"/>
                <a:gd name="f16" fmla="val 6"/>
                <a:gd name="f17" fmla="+- 0 0 -90"/>
                <a:gd name="f18" fmla="*/ f3 1 11"/>
                <a:gd name="f19" fmla="*/ f4 1 1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1"/>
                <a:gd name="f28" fmla="*/ f24 1 14"/>
                <a:gd name="f29" fmla="*/ 11 f25 1"/>
                <a:gd name="f30" fmla="*/ 7 f24 1"/>
                <a:gd name="f31" fmla="*/ 5 f25 1"/>
                <a:gd name="f32" fmla="*/ 13 f24 1"/>
                <a:gd name="f33" fmla="*/ 0 f25 1"/>
                <a:gd name="f34" fmla="*/ 6 f25 1"/>
                <a:gd name="f35" fmla="*/ 0 f24 1"/>
                <a:gd name="f36" fmla="+- f26 0 f1"/>
                <a:gd name="f37" fmla="*/ f29 1 11"/>
                <a:gd name="f38" fmla="*/ f30 1 14"/>
                <a:gd name="f39" fmla="*/ f31 1 11"/>
                <a:gd name="f40" fmla="*/ f32 1 14"/>
                <a:gd name="f41" fmla="*/ f33 1 11"/>
                <a:gd name="f42" fmla="*/ f34 1 11"/>
                <a:gd name="f43" fmla="*/ f35 1 14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8"/>
                <a:gd name="f52" fmla="*/ f41 1 f27"/>
                <a:gd name="f53" fmla="*/ f42 1 f27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8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0"/>
                </a:cxn>
                <a:cxn ang="f36">
                  <a:pos x="f64" y="f65"/>
                </a:cxn>
                <a:cxn ang="f36">
                  <a:pos x="f59" y="f60"/>
                </a:cxn>
              </a:cxnLst>
              <a:rect l="f55" t="f58" r="f56" b="f57"/>
              <a:pathLst>
                <a:path w="11" h="14">
                  <a:moveTo>
                    <a:pt x="f6" y="f8"/>
                  </a:moveTo>
                  <a:cubicBezTo>
                    <a:pt x="f9" y="f9"/>
                    <a:pt x="f10" y="f11"/>
                    <a:pt x="f12" y="f11"/>
                  </a:cubicBezTo>
                  <a:cubicBezTo>
                    <a:pt x="f13" y="f7"/>
                    <a:pt x="f5" y="f6"/>
                    <a:pt x="f5" y="f8"/>
                  </a:cubicBezTo>
                  <a:cubicBezTo>
                    <a:pt x="f14" y="f15"/>
                    <a:pt x="f13" y="f14"/>
                    <a:pt x="f16" y="f5"/>
                  </a:cubicBezTo>
                  <a:cubicBezTo>
                    <a:pt x="f9" y="f5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70441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83B5786-7E99-676A-4DD4-47CE6FDA51B5}"/>
                </a:ext>
              </a:extLst>
            </p:cNvPr>
            <p:cNvSpPr/>
            <p:nvPr/>
          </p:nvSpPr>
          <p:spPr>
            <a:xfrm>
              <a:off x="12017373" y="3228974"/>
              <a:ext cx="161921" cy="1238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7"/>
                <a:gd name="f9" fmla="val 9"/>
                <a:gd name="f10" fmla="val 4"/>
                <a:gd name="f11" fmla="val 5"/>
                <a:gd name="f12" fmla="val 1"/>
                <a:gd name="f13" fmla="val 3"/>
                <a:gd name="f14" fmla="val 6"/>
                <a:gd name="f15" fmla="+- 0 0 -90"/>
                <a:gd name="f16" fmla="*/ f3 1 13"/>
                <a:gd name="f17" fmla="*/ f4 1 1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10"/>
                <a:gd name="f26" fmla="*/ f23 1 13"/>
                <a:gd name="f27" fmla="*/ 7 f23 1"/>
                <a:gd name="f28" fmla="*/ 9 f22 1"/>
                <a:gd name="f29" fmla="*/ 0 f23 1"/>
                <a:gd name="f30" fmla="*/ 5 f22 1"/>
                <a:gd name="f31" fmla="*/ 6 f23 1"/>
                <a:gd name="f32" fmla="*/ 0 f22 1"/>
                <a:gd name="f33" fmla="*/ 13 f23 1"/>
                <a:gd name="f34" fmla="+- f24 0 f1"/>
                <a:gd name="f35" fmla="*/ f27 1 13"/>
                <a:gd name="f36" fmla="*/ f28 1 10"/>
                <a:gd name="f37" fmla="*/ f29 1 13"/>
                <a:gd name="f38" fmla="*/ f30 1 10"/>
                <a:gd name="f39" fmla="*/ f31 1 13"/>
                <a:gd name="f40" fmla="*/ f32 1 10"/>
                <a:gd name="f41" fmla="*/ f33 1 13"/>
                <a:gd name="f42" fmla="*/ 0 1 f26"/>
                <a:gd name="f43" fmla="*/ f19 1 f26"/>
                <a:gd name="f44" fmla="*/ 0 1 f25"/>
                <a:gd name="f45" fmla="*/ f20 1 f25"/>
                <a:gd name="f46" fmla="*/ f35 1 f26"/>
                <a:gd name="f47" fmla="*/ f36 1 f25"/>
                <a:gd name="f48" fmla="*/ f37 1 f26"/>
                <a:gd name="f49" fmla="*/ f38 1 f25"/>
                <a:gd name="f50" fmla="*/ f39 1 f26"/>
                <a:gd name="f51" fmla="*/ f40 1 f25"/>
                <a:gd name="f52" fmla="*/ f41 1 f26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7 1"/>
                <a:gd name="f61" fmla="*/ f50 f16 1"/>
                <a:gd name="f62" fmla="*/ f51 f17 1"/>
                <a:gd name="f63" fmla="*/ f5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0"/>
                </a:cxn>
                <a:cxn ang="f34">
                  <a:pos x="f57" y="f58"/>
                </a:cxn>
              </a:cxnLst>
              <a:rect l="f53" t="f56" r="f54" b="f55"/>
              <a:pathLst>
                <a:path w="13" h="10">
                  <a:moveTo>
                    <a:pt x="f8" y="f9"/>
                  </a:moveTo>
                  <a:cubicBezTo>
                    <a:pt x="f10" y="f7"/>
                    <a:pt x="f5" y="f9"/>
                    <a:pt x="f5" y="f11"/>
                  </a:cubicBezTo>
                  <a:cubicBezTo>
                    <a:pt x="f5" y="f12"/>
                    <a:pt x="f13" y="f5"/>
                    <a:pt x="f14" y="f5"/>
                  </a:cubicBezTo>
                  <a:cubicBezTo>
                    <a:pt x="f7" y="f5"/>
                    <a:pt x="f6" y="f12"/>
                    <a:pt x="f6" y="f11"/>
                  </a:cubicBezTo>
                  <a:cubicBezTo>
                    <a:pt x="f6" y="f9"/>
                    <a:pt x="f7" y="f9"/>
                    <a:pt x="f8" y="f9"/>
                  </a:cubicBezTo>
                  <a:close/>
                </a:path>
              </a:pathLst>
            </a:custGeom>
            <a:solidFill>
              <a:srgbClr val="F3B09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8848726A-B4CA-E669-47D6-E40C28138704}"/>
                </a:ext>
              </a:extLst>
            </p:cNvPr>
            <p:cNvSpPr/>
            <p:nvPr/>
          </p:nvSpPr>
          <p:spPr>
            <a:xfrm>
              <a:off x="12728576" y="3016248"/>
              <a:ext cx="111127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2"/>
                <a:gd name="f8" fmla="val 7"/>
                <a:gd name="f9" fmla="val 3"/>
                <a:gd name="f10" fmla="val 1"/>
                <a:gd name="f11" fmla="val 4"/>
                <a:gd name="f12" fmla="val 8"/>
                <a:gd name="f13" fmla="val 5"/>
                <a:gd name="f14" fmla="+- 0 0 -90"/>
                <a:gd name="f15" fmla="*/ f3 1 9"/>
                <a:gd name="f16" fmla="*/ f4 1 1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9"/>
                <a:gd name="f25" fmla="*/ f21 1 12"/>
                <a:gd name="f26" fmla="*/ 0 f22 1"/>
                <a:gd name="f27" fmla="*/ 7 f21 1"/>
                <a:gd name="f28" fmla="*/ 4 f22 1"/>
                <a:gd name="f29" fmla="*/ 0 f21 1"/>
                <a:gd name="f30" fmla="*/ 9 f22 1"/>
                <a:gd name="f31" fmla="*/ 5 f21 1"/>
                <a:gd name="f32" fmla="*/ 12 f21 1"/>
                <a:gd name="f33" fmla="+- f23 0 f1"/>
                <a:gd name="f34" fmla="*/ f26 1 9"/>
                <a:gd name="f35" fmla="*/ f27 1 12"/>
                <a:gd name="f36" fmla="*/ f28 1 9"/>
                <a:gd name="f37" fmla="*/ f29 1 12"/>
                <a:gd name="f38" fmla="*/ f30 1 9"/>
                <a:gd name="f39" fmla="*/ f31 1 12"/>
                <a:gd name="f40" fmla="*/ f32 1 12"/>
                <a:gd name="f41" fmla="*/ 0 1 f24"/>
                <a:gd name="f42" fmla="*/ f18 1 f24"/>
                <a:gd name="f43" fmla="*/ 0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5"/>
                <a:gd name="f49" fmla="*/ f38 1 f24"/>
                <a:gd name="f50" fmla="*/ f39 1 f25"/>
                <a:gd name="f51" fmla="*/ f40 1 f25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6 1"/>
                <a:gd name="f60" fmla="*/ f49 f15 1"/>
                <a:gd name="f61" fmla="*/ f50 f16 1"/>
                <a:gd name="f62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58" y="f62"/>
                </a:cxn>
                <a:cxn ang="f33">
                  <a:pos x="f56" y="f57"/>
                </a:cxn>
              </a:cxnLst>
              <a:rect l="f52" t="f55" r="f53" b="f54"/>
              <a:pathLst>
                <a:path w="9" h="12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13"/>
                  </a:cubicBezTo>
                  <a:cubicBezTo>
                    <a:pt x="f6" y="f12"/>
                    <a:pt x="f12" y="f7"/>
                    <a:pt x="f11" y="f7"/>
                  </a:cubicBezTo>
                  <a:cubicBezTo>
                    <a:pt x="f5" y="f7"/>
                    <a:pt x="f5" y="f6"/>
                    <a:pt x="f5" y="f8"/>
                  </a:cubicBezTo>
                  <a:close/>
                </a:path>
              </a:pathLst>
            </a:custGeom>
            <a:solidFill>
              <a:srgbClr val="75441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BEF8D87-5229-0B60-06CB-1D027BDBD309}"/>
                </a:ext>
              </a:extLst>
            </p:cNvPr>
            <p:cNvSpPr/>
            <p:nvPr/>
          </p:nvSpPr>
          <p:spPr>
            <a:xfrm>
              <a:off x="12279313" y="3278188"/>
              <a:ext cx="287341" cy="1619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3"/>
                <a:gd name="f8" fmla="val 7"/>
                <a:gd name="f9" fmla="val 8"/>
                <a:gd name="f10" fmla="val 14"/>
                <a:gd name="f11" fmla="val 11"/>
                <a:gd name="f12" fmla="val 5"/>
                <a:gd name="f13" fmla="val 16"/>
                <a:gd name="f14" fmla="val 6"/>
                <a:gd name="f15" fmla="+- 0 0 -90"/>
                <a:gd name="f16" fmla="*/ f3 1 23"/>
                <a:gd name="f17" fmla="*/ f4 1 1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3"/>
                <a:gd name="f26" fmla="*/ f22 1 13"/>
                <a:gd name="f27" fmla="*/ 0 f23 1"/>
                <a:gd name="f28" fmla="*/ 0 f22 1"/>
                <a:gd name="f29" fmla="*/ 23 f23 1"/>
                <a:gd name="f30" fmla="*/ 5 f22 1"/>
                <a:gd name="f31" fmla="+- f24 0 f1"/>
                <a:gd name="f32" fmla="*/ f27 1 23"/>
                <a:gd name="f33" fmla="*/ f28 1 13"/>
                <a:gd name="f34" fmla="*/ f29 1 23"/>
                <a:gd name="f35" fmla="*/ f30 1 1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23" h="13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13" y="f7"/>
                    <a:pt x="f14" y="f11"/>
                    <a:pt x="f5" y="f5"/>
                  </a:cubicBezTo>
                  <a:close/>
                </a:path>
              </a:pathLst>
            </a:custGeom>
            <a:solidFill>
              <a:srgbClr val="C48E7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E6ED6698-3705-0B53-A9DA-1A4E57ECD18C}"/>
                </a:ext>
              </a:extLst>
            </p:cNvPr>
            <p:cNvSpPr/>
            <p:nvPr/>
          </p:nvSpPr>
          <p:spPr>
            <a:xfrm>
              <a:off x="12428533" y="3103565"/>
              <a:ext cx="149220" cy="112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9"/>
                <a:gd name="f8" fmla="val 7"/>
                <a:gd name="f9" fmla="val 4"/>
                <a:gd name="f10" fmla="val 3"/>
                <a:gd name="f11" fmla="val 6"/>
                <a:gd name="f12" fmla="val 1"/>
                <a:gd name="f13" fmla="+- 0 0 -90"/>
                <a:gd name="f14" fmla="*/ f3 1 12"/>
                <a:gd name="f15" fmla="*/ f4 1 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2"/>
                <a:gd name="f24" fmla="*/ f20 1 9"/>
                <a:gd name="f25" fmla="*/ 12 f21 1"/>
                <a:gd name="f26" fmla="*/ 9 f20 1"/>
                <a:gd name="f27" fmla="*/ 0 f21 1"/>
                <a:gd name="f28" fmla="*/ 6 f20 1"/>
                <a:gd name="f29" fmla="+- f22 0 f1"/>
                <a:gd name="f30" fmla="*/ f25 1 12"/>
                <a:gd name="f31" fmla="*/ f26 1 9"/>
                <a:gd name="f32" fmla="*/ f27 1 12"/>
                <a:gd name="f33" fmla="*/ f28 1 9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2" h="9">
                  <a:moveTo>
                    <a:pt x="f6" y="f7"/>
                  </a:moveTo>
                  <a:cubicBezTo>
                    <a:pt x="f8" y="f8"/>
                    <a:pt x="f9" y="f10"/>
                    <a:pt x="f5" y="f11"/>
                  </a:cubicBezTo>
                  <a:cubicBezTo>
                    <a:pt x="f9" y="f5"/>
                    <a:pt x="f8" y="f12"/>
                    <a:pt x="f6" y="f7"/>
                  </a:cubicBezTo>
                  <a:close/>
                </a:path>
              </a:pathLst>
            </a:custGeom>
            <a:solidFill>
              <a:srgbClr val="DCB49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300EFEEA-ED27-082B-678A-E97E24729AB0}"/>
                </a:ext>
              </a:extLst>
            </p:cNvPr>
            <p:cNvSpPr/>
            <p:nvPr/>
          </p:nvSpPr>
          <p:spPr>
            <a:xfrm>
              <a:off x="13662022" y="3900492"/>
              <a:ext cx="287341" cy="187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5"/>
                <a:gd name="f8" fmla="val 13"/>
                <a:gd name="f9" fmla="val 22"/>
                <a:gd name="f10" fmla="val 14"/>
                <a:gd name="f11" fmla="val 21"/>
                <a:gd name="f12" fmla="val 20"/>
                <a:gd name="f13" fmla="val 18"/>
                <a:gd name="f14" fmla="val 10"/>
                <a:gd name="f15" fmla="val 12"/>
                <a:gd name="f16" fmla="val 8"/>
                <a:gd name="f17" fmla="val 7"/>
                <a:gd name="f18" fmla="val 6"/>
                <a:gd name="f19" fmla="val 5"/>
                <a:gd name="f20" fmla="val 2"/>
                <a:gd name="f21" fmla="val 4"/>
                <a:gd name="f22" fmla="val 9"/>
                <a:gd name="f23" fmla="val 3"/>
                <a:gd name="f24" fmla="val 17"/>
                <a:gd name="f25" fmla="+- 0 0 -90"/>
                <a:gd name="f26" fmla="*/ f3 1 23"/>
                <a:gd name="f27" fmla="*/ f4 1 15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3"/>
                <a:gd name="f36" fmla="*/ f32 1 15"/>
                <a:gd name="f37" fmla="*/ 23 f33 1"/>
                <a:gd name="f38" fmla="*/ 13 f32 1"/>
                <a:gd name="f39" fmla="*/ 20 f33 1"/>
                <a:gd name="f40" fmla="*/ 15 f32 1"/>
                <a:gd name="f41" fmla="*/ 8 f33 1"/>
                <a:gd name="f42" fmla="*/ 7 f32 1"/>
                <a:gd name="f43" fmla="*/ 0 f33 1"/>
                <a:gd name="f44" fmla="*/ 0 f32 1"/>
                <a:gd name="f45" fmla="+- f34 0 f1"/>
                <a:gd name="f46" fmla="*/ f37 1 23"/>
                <a:gd name="f47" fmla="*/ f38 1 15"/>
                <a:gd name="f48" fmla="*/ f39 1 23"/>
                <a:gd name="f49" fmla="*/ f40 1 15"/>
                <a:gd name="f50" fmla="*/ f41 1 23"/>
                <a:gd name="f51" fmla="*/ f42 1 15"/>
                <a:gd name="f52" fmla="*/ f43 1 23"/>
                <a:gd name="f53" fmla="*/ f44 1 15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23" h="15">
                  <a:moveTo>
                    <a:pt x="f6" y="f8"/>
                  </a:moveTo>
                  <a:cubicBezTo>
                    <a:pt x="f9" y="f10"/>
                    <a:pt x="f11" y="f10"/>
                    <a:pt x="f12" y="f7"/>
                  </a:cubicBezTo>
                  <a:cubicBezTo>
                    <a:pt x="f13" y="f14"/>
                    <a:pt x="f15" y="f14"/>
                    <a:pt x="f16" y="f17"/>
                  </a:cubicBezTo>
                  <a:cubicBezTo>
                    <a:pt x="f18" y="f19"/>
                    <a:pt x="f20" y="f21"/>
                    <a:pt x="f5" y="f5"/>
                  </a:cubicBezTo>
                  <a:cubicBezTo>
                    <a:pt x="f22" y="f23"/>
                    <a:pt x="f24" y="f17"/>
                    <a:pt x="f6" y="f8"/>
                  </a:cubicBezTo>
                  <a:close/>
                </a:path>
              </a:pathLst>
            </a:custGeom>
            <a:solidFill>
              <a:srgbClr val="F2C59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66D1AD36-F12C-DA5E-22B6-A7A8E2AFDA7D}"/>
                </a:ext>
              </a:extLst>
            </p:cNvPr>
            <p:cNvSpPr/>
            <p:nvPr/>
          </p:nvSpPr>
          <p:spPr>
            <a:xfrm>
              <a:off x="13101642" y="4810128"/>
              <a:ext cx="187323" cy="187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9"/>
                <a:gd name="f8" fmla="val 7"/>
                <a:gd name="f9" fmla="val 11"/>
                <a:gd name="f10" fmla="val 10"/>
                <a:gd name="f11" fmla="val 13"/>
                <a:gd name="f12" fmla="val 12"/>
                <a:gd name="f13" fmla="val 6"/>
                <a:gd name="f14" fmla="val 1"/>
                <a:gd name="f15" fmla="val 4"/>
                <a:gd name="f16" fmla="val 2"/>
                <a:gd name="f17" fmla="val 5"/>
                <a:gd name="f18" fmla="+- 0 0 -90"/>
                <a:gd name="f19" fmla="*/ f3 1 15"/>
                <a:gd name="f20" fmla="*/ f4 1 15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15"/>
                <a:gd name="f27" fmla="*/ 9 f24 1"/>
                <a:gd name="f28" fmla="*/ 7 f24 1"/>
                <a:gd name="f29" fmla="*/ 15 f24 1"/>
                <a:gd name="f30" fmla="*/ 1 f24 1"/>
                <a:gd name="f31" fmla="*/ 0 f24 1"/>
                <a:gd name="f32" fmla="+- f25 0 f1"/>
                <a:gd name="f33" fmla="*/ f27 1 15"/>
                <a:gd name="f34" fmla="*/ f28 1 15"/>
                <a:gd name="f35" fmla="*/ f29 1 15"/>
                <a:gd name="f36" fmla="*/ f30 1 15"/>
                <a:gd name="f37" fmla="*/ f31 1 15"/>
                <a:gd name="f38" fmla="*/ 0 1 f26"/>
                <a:gd name="f39" fmla="*/ f22 1 f26"/>
                <a:gd name="f40" fmla="*/ f33 1 f26"/>
                <a:gd name="f41" fmla="*/ f34 1 f26"/>
                <a:gd name="f42" fmla="*/ f35 1 f26"/>
                <a:gd name="f43" fmla="*/ f36 1 f26"/>
                <a:gd name="f44" fmla="*/ f37 1 f26"/>
                <a:gd name="f45" fmla="*/ f38 f19 1"/>
                <a:gd name="f46" fmla="*/ f39 f19 1"/>
                <a:gd name="f47" fmla="*/ f39 f20 1"/>
                <a:gd name="f48" fmla="*/ f38 f20 1"/>
                <a:gd name="f49" fmla="*/ f40 f19 1"/>
                <a:gd name="f50" fmla="*/ f41 f20 1"/>
                <a:gd name="f51" fmla="*/ f42 f19 1"/>
                <a:gd name="f52" fmla="*/ f42 f20 1"/>
                <a:gd name="f53" fmla="*/ f43 f19 1"/>
                <a:gd name="f54" fmla="*/ f4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49" y="f50"/>
                </a:cxn>
              </a:cxnLst>
              <a:rect l="f45" t="f48" r="f46" b="f47"/>
              <a:pathLst>
                <a:path w="15" h="15">
                  <a:moveTo>
                    <a:pt x="f7" y="f8"/>
                  </a:moveTo>
                  <a:cubicBezTo>
                    <a:pt x="f9" y="f10"/>
                    <a:pt x="f11" y="f12"/>
                    <a:pt x="f6" y="f6"/>
                  </a:cubicBezTo>
                  <a:cubicBezTo>
                    <a:pt x="f8" y="f11"/>
                    <a:pt x="f5" y="f13"/>
                    <a:pt x="f14" y="f5"/>
                  </a:cubicBezTo>
                  <a:cubicBezTo>
                    <a:pt x="f15" y="f16"/>
                    <a:pt x="f13" y="f17"/>
                    <a:pt x="f7" y="f8"/>
                  </a:cubicBezTo>
                  <a:close/>
                </a:path>
              </a:pathLst>
            </a:custGeom>
            <a:solidFill>
              <a:srgbClr val="F9CBA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C4DF697-6A87-2953-8A62-B651040D6B08}"/>
                </a:ext>
              </a:extLst>
            </p:cNvPr>
            <p:cNvSpPr/>
            <p:nvPr/>
          </p:nvSpPr>
          <p:spPr>
            <a:xfrm>
              <a:off x="11755434" y="3714749"/>
              <a:ext cx="536579" cy="11445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92"/>
                <a:gd name="f8" fmla="val 34"/>
                <a:gd name="f9" fmla="val 11"/>
                <a:gd name="f10" fmla="val 35"/>
                <a:gd name="f11" fmla="val 26"/>
                <a:gd name="f12" fmla="val 36"/>
                <a:gd name="f13" fmla="val 40"/>
                <a:gd name="f14" fmla="val 55"/>
                <a:gd name="f15" fmla="val 59"/>
                <a:gd name="f16" fmla="val 33"/>
                <a:gd name="f17" fmla="val 63"/>
                <a:gd name="f18" fmla="val 67"/>
                <a:gd name="f19" fmla="val 70"/>
                <a:gd name="f20" fmla="val 32"/>
                <a:gd name="f21" fmla="val 72"/>
                <a:gd name="f22" fmla="val 74"/>
                <a:gd name="f23" fmla="val 81"/>
                <a:gd name="f24" fmla="val 41"/>
                <a:gd name="f25" fmla="val 86"/>
                <a:gd name="f26" fmla="val 31"/>
                <a:gd name="f27" fmla="val 90"/>
                <a:gd name="f28" fmla="val 29"/>
                <a:gd name="f29" fmla="val 91"/>
                <a:gd name="f30" fmla="val 23"/>
                <a:gd name="f31" fmla="val 18"/>
                <a:gd name="f32" fmla="val 13"/>
                <a:gd name="f33" fmla="val 8"/>
                <a:gd name="f34" fmla="val 3"/>
                <a:gd name="f35" fmla="val 89"/>
                <a:gd name="f36" fmla="val 82"/>
                <a:gd name="f37" fmla="val 9"/>
                <a:gd name="f38" fmla="val 65"/>
                <a:gd name="f39" fmla="val 56"/>
                <a:gd name="f40" fmla="val 14"/>
                <a:gd name="f41" fmla="val 7"/>
                <a:gd name="f42" fmla="val 16"/>
                <a:gd name="f43" fmla="val 1"/>
                <a:gd name="f44" fmla="val 22"/>
                <a:gd name="f45" fmla="val 27"/>
                <a:gd name="f46" fmla="val 30"/>
                <a:gd name="f47" fmla="val 4"/>
                <a:gd name="f48" fmla="val 10"/>
                <a:gd name="f49" fmla="+- 0 0 -90"/>
                <a:gd name="f50" fmla="*/ f3 1 43"/>
                <a:gd name="f51" fmla="*/ f4 1 92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43"/>
                <a:gd name="f60" fmla="*/ f56 1 92"/>
                <a:gd name="f61" fmla="*/ 34 f57 1"/>
                <a:gd name="f62" fmla="*/ 11 f56 1"/>
                <a:gd name="f63" fmla="*/ 55 f56 1"/>
                <a:gd name="f64" fmla="*/ 33 f57 1"/>
                <a:gd name="f65" fmla="*/ 67 f56 1"/>
                <a:gd name="f66" fmla="*/ 35 f57 1"/>
                <a:gd name="f67" fmla="*/ 74 f56 1"/>
                <a:gd name="f68" fmla="*/ 31 f57 1"/>
                <a:gd name="f69" fmla="*/ 90 f56 1"/>
                <a:gd name="f70" fmla="*/ 23 f57 1"/>
                <a:gd name="f71" fmla="*/ 92 f56 1"/>
                <a:gd name="f72" fmla="*/ 8 f57 1"/>
                <a:gd name="f73" fmla="*/ 3 f57 1"/>
                <a:gd name="f74" fmla="*/ 82 f56 1"/>
                <a:gd name="f75" fmla="*/ 56 f56 1"/>
                <a:gd name="f76" fmla="*/ 13 f57 1"/>
                <a:gd name="f77" fmla="*/ 22 f57 1"/>
                <a:gd name="f78" fmla="*/ 1 f56 1"/>
                <a:gd name="f79" fmla="*/ 8 f56 1"/>
                <a:gd name="f80" fmla="+- f58 0 f1"/>
                <a:gd name="f81" fmla="*/ f61 1 43"/>
                <a:gd name="f82" fmla="*/ f62 1 92"/>
                <a:gd name="f83" fmla="*/ f63 1 92"/>
                <a:gd name="f84" fmla="*/ f64 1 43"/>
                <a:gd name="f85" fmla="*/ f65 1 92"/>
                <a:gd name="f86" fmla="*/ f66 1 43"/>
                <a:gd name="f87" fmla="*/ f67 1 92"/>
                <a:gd name="f88" fmla="*/ f68 1 43"/>
                <a:gd name="f89" fmla="*/ f69 1 92"/>
                <a:gd name="f90" fmla="*/ f70 1 43"/>
                <a:gd name="f91" fmla="*/ f71 1 92"/>
                <a:gd name="f92" fmla="*/ f72 1 43"/>
                <a:gd name="f93" fmla="*/ f73 1 43"/>
                <a:gd name="f94" fmla="*/ f74 1 92"/>
                <a:gd name="f95" fmla="*/ f75 1 92"/>
                <a:gd name="f96" fmla="*/ f76 1 43"/>
                <a:gd name="f97" fmla="*/ f77 1 43"/>
                <a:gd name="f98" fmla="*/ f78 1 92"/>
                <a:gd name="f99" fmla="*/ f79 1 92"/>
                <a:gd name="f100" fmla="*/ 0 1 f59"/>
                <a:gd name="f101" fmla="*/ f53 1 f59"/>
                <a:gd name="f102" fmla="*/ 0 1 f60"/>
                <a:gd name="f103" fmla="*/ f54 1 f60"/>
                <a:gd name="f104" fmla="*/ f81 1 f59"/>
                <a:gd name="f105" fmla="*/ f82 1 f60"/>
                <a:gd name="f106" fmla="*/ f83 1 f60"/>
                <a:gd name="f107" fmla="*/ f84 1 f59"/>
                <a:gd name="f108" fmla="*/ f85 1 f60"/>
                <a:gd name="f109" fmla="*/ f86 1 f59"/>
                <a:gd name="f110" fmla="*/ f87 1 f60"/>
                <a:gd name="f111" fmla="*/ f88 1 f59"/>
                <a:gd name="f112" fmla="*/ f89 1 f60"/>
                <a:gd name="f113" fmla="*/ f90 1 f59"/>
                <a:gd name="f114" fmla="*/ f91 1 f60"/>
                <a:gd name="f115" fmla="*/ f92 1 f59"/>
                <a:gd name="f116" fmla="*/ f93 1 f59"/>
                <a:gd name="f117" fmla="*/ f94 1 f60"/>
                <a:gd name="f118" fmla="*/ f95 1 f60"/>
                <a:gd name="f119" fmla="*/ f96 1 f59"/>
                <a:gd name="f120" fmla="*/ f97 1 f59"/>
                <a:gd name="f121" fmla="*/ f98 1 f60"/>
                <a:gd name="f122" fmla="*/ f99 1 f60"/>
                <a:gd name="f123" fmla="*/ f100 f50 1"/>
                <a:gd name="f124" fmla="*/ f101 f50 1"/>
                <a:gd name="f125" fmla="*/ f103 f51 1"/>
                <a:gd name="f126" fmla="*/ f102 f51 1"/>
                <a:gd name="f127" fmla="*/ f104 f50 1"/>
                <a:gd name="f128" fmla="*/ f105 f51 1"/>
                <a:gd name="f129" fmla="*/ f106 f51 1"/>
                <a:gd name="f130" fmla="*/ f107 f50 1"/>
                <a:gd name="f131" fmla="*/ f108 f51 1"/>
                <a:gd name="f132" fmla="*/ f109 f50 1"/>
                <a:gd name="f133" fmla="*/ f110 f51 1"/>
                <a:gd name="f134" fmla="*/ f111 f50 1"/>
                <a:gd name="f135" fmla="*/ f112 f51 1"/>
                <a:gd name="f136" fmla="*/ f113 f50 1"/>
                <a:gd name="f137" fmla="*/ f114 f51 1"/>
                <a:gd name="f138" fmla="*/ f115 f50 1"/>
                <a:gd name="f139" fmla="*/ f116 f50 1"/>
                <a:gd name="f140" fmla="*/ f117 f51 1"/>
                <a:gd name="f141" fmla="*/ f118 f51 1"/>
                <a:gd name="f142" fmla="*/ f119 f50 1"/>
                <a:gd name="f143" fmla="*/ f120 f50 1"/>
                <a:gd name="f144" fmla="*/ f121 f51 1"/>
                <a:gd name="f145" fmla="*/ f122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27" y="f128"/>
                </a:cxn>
                <a:cxn ang="f80">
                  <a:pos x="f127" y="f129"/>
                </a:cxn>
                <a:cxn ang="f80">
                  <a:pos x="f130" y="f131"/>
                </a:cxn>
                <a:cxn ang="f80">
                  <a:pos x="f132" y="f133"/>
                </a:cxn>
                <a:cxn ang="f80">
                  <a:pos x="f134" y="f135"/>
                </a:cxn>
                <a:cxn ang="f80">
                  <a:pos x="f136" y="f137"/>
                </a:cxn>
                <a:cxn ang="f80">
                  <a:pos x="f138" y="f135"/>
                </a:cxn>
                <a:cxn ang="f80">
                  <a:pos x="f139" y="f140"/>
                </a:cxn>
                <a:cxn ang="f80">
                  <a:pos x="f138" y="f141"/>
                </a:cxn>
                <a:cxn ang="f80">
                  <a:pos x="f142" y="f128"/>
                </a:cxn>
                <a:cxn ang="f80">
                  <a:pos x="f143" y="f144"/>
                </a:cxn>
                <a:cxn ang="f80">
                  <a:pos x="f130" y="f145"/>
                </a:cxn>
                <a:cxn ang="f80">
                  <a:pos x="f127" y="f128"/>
                </a:cxn>
              </a:cxnLst>
              <a:rect l="f123" t="f126" r="f124" b="f125"/>
              <a:pathLst>
                <a:path w="43" h="92">
                  <a:moveTo>
                    <a:pt x="f8" y="f9"/>
                  </a:moveTo>
                  <a:cubicBezTo>
                    <a:pt x="f10" y="f11"/>
                    <a:pt x="f12" y="f13"/>
                    <a:pt x="f8" y="f14"/>
                  </a:cubicBezTo>
                  <a:cubicBezTo>
                    <a:pt x="f8" y="f15"/>
                    <a:pt x="f16" y="f17"/>
                    <a:pt x="f16" y="f18"/>
                  </a:cubicBezTo>
                  <a:cubicBezTo>
                    <a:pt x="f16" y="f19"/>
                    <a:pt x="f20" y="f21"/>
                    <a:pt x="f10" y="f22"/>
                  </a:cubicBezTo>
                  <a:cubicBezTo>
                    <a:pt x="f6" y="f23"/>
                    <a:pt x="f24" y="f25"/>
                    <a:pt x="f26" y="f27"/>
                  </a:cubicBezTo>
                  <a:cubicBezTo>
                    <a:pt x="f28" y="f29"/>
                    <a:pt x="f11" y="f29"/>
                    <a:pt x="f30" y="f7"/>
                  </a:cubicBezTo>
                  <a:cubicBezTo>
                    <a:pt x="f31" y="f29"/>
                    <a:pt x="f32" y="f29"/>
                    <a:pt x="f33" y="f27"/>
                  </a:cubicBezTo>
                  <a:cubicBezTo>
                    <a:pt x="f34" y="f35"/>
                    <a:pt x="f5" y="f25"/>
                    <a:pt x="f34" y="f36"/>
                  </a:cubicBezTo>
                  <a:cubicBezTo>
                    <a:pt x="f37" y="f22"/>
                    <a:pt x="f33" y="f38"/>
                    <a:pt x="f33" y="f39"/>
                  </a:cubicBezTo>
                  <a:cubicBezTo>
                    <a:pt x="f33" y="f24"/>
                    <a:pt x="f33" y="f11"/>
                    <a:pt x="f32" y="f9"/>
                  </a:cubicBezTo>
                  <a:cubicBezTo>
                    <a:pt x="f40" y="f41"/>
                    <a:pt x="f42" y="f43"/>
                    <a:pt x="f44" y="f43"/>
                  </a:cubicBezTo>
                  <a:cubicBezTo>
                    <a:pt x="f45" y="f5"/>
                    <a:pt x="f46" y="f47"/>
                    <a:pt x="f16" y="f33"/>
                  </a:cubicBezTo>
                  <a:cubicBezTo>
                    <a:pt x="f16" y="f37"/>
                    <a:pt x="f8" y="f48"/>
                    <a:pt x="f8" y="f9"/>
                  </a:cubicBezTo>
                  <a:close/>
                </a:path>
              </a:pathLst>
            </a:custGeom>
            <a:solidFill>
              <a:srgbClr val="EA4D9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AD0886E-34CC-92D1-4B53-D4141CDB9835}"/>
                </a:ext>
              </a:extLst>
            </p:cNvPr>
            <p:cNvSpPr/>
            <p:nvPr/>
          </p:nvSpPr>
          <p:spPr>
            <a:xfrm>
              <a:off x="12541252" y="3676646"/>
              <a:ext cx="223835" cy="274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22"/>
                <a:gd name="f8" fmla="val 21"/>
                <a:gd name="f9" fmla="val 17"/>
                <a:gd name="f10" fmla="val 15"/>
                <a:gd name="f11" fmla="val 9"/>
                <a:gd name="f12" fmla="val 4"/>
                <a:gd name="f13" fmla="val 14"/>
                <a:gd name="f14" fmla="val 2"/>
                <a:gd name="f15" fmla="val 8"/>
                <a:gd name="f16" fmla="val 1"/>
                <a:gd name="f17" fmla="val 5"/>
                <a:gd name="f18" fmla="val 3"/>
                <a:gd name="f19" fmla="val 10"/>
                <a:gd name="f20" fmla="val 7"/>
                <a:gd name="f21" fmla="val 13"/>
                <a:gd name="f22" fmla="+- 0 0 -90"/>
                <a:gd name="f23" fmla="*/ f3 1 18"/>
                <a:gd name="f24" fmla="*/ f4 1 22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8"/>
                <a:gd name="f33" fmla="*/ f29 1 22"/>
                <a:gd name="f34" fmla="*/ 18 f30 1"/>
                <a:gd name="f35" fmla="*/ 18 f29 1"/>
                <a:gd name="f36" fmla="*/ 15 f30 1"/>
                <a:gd name="f37" fmla="*/ 21 f29 1"/>
                <a:gd name="f38" fmla="*/ 2 f30 1"/>
                <a:gd name="f39" fmla="*/ 8 f29 1"/>
                <a:gd name="f40" fmla="*/ 3 f30 1"/>
                <a:gd name="f41" fmla="*/ 1 f29 1"/>
                <a:gd name="f42" fmla="*/ 10 f30 1"/>
                <a:gd name="f43" fmla="*/ 2 f29 1"/>
                <a:gd name="f44" fmla="+- f31 0 f1"/>
                <a:gd name="f45" fmla="*/ f34 1 18"/>
                <a:gd name="f46" fmla="*/ f35 1 22"/>
                <a:gd name="f47" fmla="*/ f36 1 18"/>
                <a:gd name="f48" fmla="*/ f37 1 22"/>
                <a:gd name="f49" fmla="*/ f38 1 18"/>
                <a:gd name="f50" fmla="*/ f39 1 22"/>
                <a:gd name="f51" fmla="*/ f40 1 18"/>
                <a:gd name="f52" fmla="*/ f41 1 22"/>
                <a:gd name="f53" fmla="*/ f42 1 18"/>
                <a:gd name="f54" fmla="*/ f43 1 22"/>
                <a:gd name="f55" fmla="*/ 0 1 f32"/>
                <a:gd name="f56" fmla="*/ f26 1 f32"/>
                <a:gd name="f57" fmla="*/ 0 1 f33"/>
                <a:gd name="f58" fmla="*/ f27 1 f33"/>
                <a:gd name="f59" fmla="*/ f45 1 f32"/>
                <a:gd name="f60" fmla="*/ f46 1 f33"/>
                <a:gd name="f61" fmla="*/ f47 1 f32"/>
                <a:gd name="f62" fmla="*/ f48 1 f33"/>
                <a:gd name="f63" fmla="*/ f49 1 f32"/>
                <a:gd name="f64" fmla="*/ f50 1 f33"/>
                <a:gd name="f65" fmla="*/ f51 1 f32"/>
                <a:gd name="f66" fmla="*/ f52 1 f33"/>
                <a:gd name="f67" fmla="*/ f53 1 f32"/>
                <a:gd name="f68" fmla="*/ f54 1 f33"/>
                <a:gd name="f69" fmla="*/ f55 f23 1"/>
                <a:gd name="f70" fmla="*/ f56 f23 1"/>
                <a:gd name="f71" fmla="*/ f58 f24 1"/>
                <a:gd name="f72" fmla="*/ f57 f24 1"/>
                <a:gd name="f73" fmla="*/ f59 f23 1"/>
                <a:gd name="f74" fmla="*/ f60 f24 1"/>
                <a:gd name="f75" fmla="*/ f61 f23 1"/>
                <a:gd name="f76" fmla="*/ f62 f24 1"/>
                <a:gd name="f77" fmla="*/ f63 f23 1"/>
                <a:gd name="f78" fmla="*/ f64 f24 1"/>
                <a:gd name="f79" fmla="*/ f65 f23 1"/>
                <a:gd name="f80" fmla="*/ f66 f24 1"/>
                <a:gd name="f81" fmla="*/ f67 f23 1"/>
                <a:gd name="f82" fmla="*/ f68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77" y="f78"/>
                </a:cxn>
                <a:cxn ang="f44">
                  <a:pos x="f79" y="f80"/>
                </a:cxn>
                <a:cxn ang="f44">
                  <a:pos x="f81" y="f82"/>
                </a:cxn>
                <a:cxn ang="f44">
                  <a:pos x="f73" y="f74"/>
                </a:cxn>
              </a:cxnLst>
              <a:rect l="f69" t="f72" r="f70" b="f71"/>
              <a:pathLst>
                <a:path w="18" h="22">
                  <a:moveTo>
                    <a:pt x="f6" y="f6"/>
                  </a:moveTo>
                  <a:cubicBezTo>
                    <a:pt x="f6" y="f8"/>
                    <a:pt x="f9" y="f7"/>
                    <a:pt x="f10" y="f8"/>
                  </a:cubicBezTo>
                  <a:cubicBezTo>
                    <a:pt x="f11" y="f6"/>
                    <a:pt x="f12" y="f13"/>
                    <a:pt x="f14" y="f15"/>
                  </a:cubicBezTo>
                  <a:cubicBezTo>
                    <a:pt x="f16" y="f17"/>
                    <a:pt x="f5" y="f18"/>
                    <a:pt x="f18" y="f16"/>
                  </a:cubicBezTo>
                  <a:cubicBezTo>
                    <a:pt x="f17" y="f5"/>
                    <a:pt x="f15" y="f16"/>
                    <a:pt x="f19" y="f14"/>
                  </a:cubicBezTo>
                  <a:cubicBezTo>
                    <a:pt x="f10" y="f20"/>
                    <a:pt x="f9" y="f21"/>
                    <a:pt x="f6" y="f6"/>
                  </a:cubicBezTo>
                  <a:close/>
                </a:path>
              </a:pathLst>
            </a:custGeom>
            <a:solidFill>
              <a:srgbClr val="E5548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E473ACE5-E92D-65FA-2153-6ED9E11E69FD}"/>
                </a:ext>
              </a:extLst>
            </p:cNvPr>
            <p:cNvSpPr/>
            <p:nvPr/>
          </p:nvSpPr>
          <p:spPr>
            <a:xfrm>
              <a:off x="12341227" y="3589340"/>
              <a:ext cx="174622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7"/>
                <a:gd name="f8" fmla="val 13"/>
                <a:gd name="f9" fmla="val 8"/>
                <a:gd name="f10" fmla="val 6"/>
                <a:gd name="f11" fmla="val 4"/>
                <a:gd name="f12" fmla="val 5"/>
                <a:gd name="f13" fmla="val 1"/>
                <a:gd name="f14" fmla="val 2"/>
                <a:gd name="f15" fmla="+- 0 0 -90"/>
                <a:gd name="f16" fmla="*/ f3 1 14"/>
                <a:gd name="f17" fmla="*/ f4 1 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"/>
                <a:gd name="f26" fmla="*/ f22 1 7"/>
                <a:gd name="f27" fmla="*/ 13 f23 1"/>
                <a:gd name="f28" fmla="*/ 7 f22 1"/>
                <a:gd name="f29" fmla="*/ 0 f23 1"/>
                <a:gd name="f30" fmla="*/ 1 f22 1"/>
                <a:gd name="f31" fmla="*/ 7 f23 1"/>
                <a:gd name="f32" fmla="+- f24 0 f1"/>
                <a:gd name="f33" fmla="*/ f27 1 14"/>
                <a:gd name="f34" fmla="*/ f28 1 7"/>
                <a:gd name="f35" fmla="*/ f29 1 14"/>
                <a:gd name="f36" fmla="*/ f30 1 7"/>
                <a:gd name="f37" fmla="*/ f31 1 1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5" y="f54"/>
                </a:cxn>
                <a:cxn ang="f32">
                  <a:pos x="f51" y="f52"/>
                </a:cxn>
              </a:cxnLst>
              <a:rect l="f47" t="f50" r="f48" b="f49"/>
              <a:pathLst>
                <a:path w="14" h="7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3"/>
                    <a:pt x="f12" y="f13"/>
                    <a:pt x="f7" y="f13"/>
                  </a:cubicBezTo>
                  <a:cubicBezTo>
                    <a:pt x="f8" y="f5"/>
                    <a:pt x="f6" y="f14"/>
                    <a:pt x="f8" y="f7"/>
                  </a:cubicBezTo>
                  <a:close/>
                </a:path>
              </a:pathLst>
            </a:custGeom>
            <a:solidFill>
              <a:srgbClr val="F0BD9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664EFD5-E356-A31D-F58B-B03D006A8522}"/>
                </a:ext>
              </a:extLst>
            </p:cNvPr>
            <p:cNvSpPr/>
            <p:nvPr/>
          </p:nvSpPr>
          <p:spPr>
            <a:xfrm>
              <a:off x="13949364" y="4586292"/>
              <a:ext cx="136529" cy="1365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5"/>
                <a:gd name="f8" fmla="val 9"/>
                <a:gd name="f9" fmla="val 2"/>
                <a:gd name="f10" fmla="val 10"/>
                <a:gd name="f11" fmla="val 7"/>
                <a:gd name="f12" fmla="val 3"/>
                <a:gd name="f13" fmla="val 1"/>
                <a:gd name="f14" fmla="val 6"/>
                <a:gd name="f15" fmla="+- 0 0 -90"/>
                <a:gd name="f16" fmla="*/ f3 1 11"/>
                <a:gd name="f17" fmla="*/ f4 1 11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11"/>
                <a:gd name="f24" fmla="*/ 11 f21 1"/>
                <a:gd name="f25" fmla="*/ 5 f21 1"/>
                <a:gd name="f26" fmla="*/ 0 f21 1"/>
                <a:gd name="f27" fmla="*/ 7 f21 1"/>
                <a:gd name="f28" fmla="*/ 6 f21 1"/>
                <a:gd name="f29" fmla="+- f22 0 f1"/>
                <a:gd name="f30" fmla="*/ f24 1 11"/>
                <a:gd name="f31" fmla="*/ f25 1 11"/>
                <a:gd name="f32" fmla="*/ f26 1 11"/>
                <a:gd name="f33" fmla="*/ f27 1 11"/>
                <a:gd name="f34" fmla="*/ f28 1 11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8 f16 1"/>
                <a:gd name="f49" fmla="*/ f37 f17 1"/>
                <a:gd name="f50" fmla="*/ f39 f16 1"/>
                <a:gd name="f51" fmla="*/ f40 f17 1"/>
                <a:gd name="f52" fmla="*/ f41 f16 1"/>
                <a:gd name="f53" fmla="*/ f3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46" y="f47"/>
                </a:cxn>
              </a:cxnLst>
              <a:rect l="f42" t="f45" r="f43" b="f44"/>
              <a:pathLst>
                <a:path w="11" h="11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10"/>
                    <a:pt x="f5" y="f11"/>
                  </a:cubicBezTo>
                  <a:cubicBezTo>
                    <a:pt x="f5" y="f12"/>
                    <a:pt x="f9" y="f13"/>
                    <a:pt x="f14" y="f5"/>
                  </a:cubicBezTo>
                  <a:cubicBezTo>
                    <a:pt x="f8" y="f5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F7C29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C88F067-6789-1088-3651-07F94515FCA0}"/>
                </a:ext>
              </a:extLst>
            </p:cNvPr>
            <p:cNvSpPr/>
            <p:nvPr/>
          </p:nvSpPr>
          <p:spPr>
            <a:xfrm>
              <a:off x="13787442" y="4748214"/>
              <a:ext cx="136529" cy="236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9"/>
                <a:gd name="f8" fmla="val 1"/>
                <a:gd name="f9" fmla="val 17"/>
                <a:gd name="f10" fmla="val 7"/>
                <a:gd name="f11" fmla="val 14"/>
                <a:gd name="f12" fmla="val 8"/>
                <a:gd name="f13" fmla="val 9"/>
                <a:gd name="f14" fmla="val 10"/>
                <a:gd name="f15" fmla="val 15"/>
                <a:gd name="f16" fmla="val 18"/>
                <a:gd name="f17" fmla="+- 0 0 -90"/>
                <a:gd name="f18" fmla="*/ f3 1 11"/>
                <a:gd name="f19" fmla="*/ f4 1 19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1"/>
                <a:gd name="f28" fmla="*/ f24 1 19"/>
                <a:gd name="f29" fmla="*/ 1 f25 1"/>
                <a:gd name="f30" fmla="*/ 17 f24 1"/>
                <a:gd name="f31" fmla="*/ 9 f25 1"/>
                <a:gd name="f32" fmla="*/ 0 f24 1"/>
                <a:gd name="f33" fmla="*/ 19 f24 1"/>
                <a:gd name="f34" fmla="*/ 0 f25 1"/>
                <a:gd name="f35" fmla="*/ 18 f24 1"/>
                <a:gd name="f36" fmla="+- f26 0 f1"/>
                <a:gd name="f37" fmla="*/ f29 1 11"/>
                <a:gd name="f38" fmla="*/ f30 1 19"/>
                <a:gd name="f39" fmla="*/ f31 1 11"/>
                <a:gd name="f40" fmla="*/ f32 1 19"/>
                <a:gd name="f41" fmla="*/ f33 1 19"/>
                <a:gd name="f42" fmla="*/ f34 1 11"/>
                <a:gd name="f43" fmla="*/ f35 1 19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8"/>
                <a:gd name="f52" fmla="*/ f41 1 f28"/>
                <a:gd name="f53" fmla="*/ f42 1 f27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9 1"/>
                <a:gd name="f64" fmla="*/ f53 f18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9" y="f63"/>
                </a:cxn>
                <a:cxn ang="f36">
                  <a:pos x="f64" y="f65"/>
                </a:cxn>
                <a:cxn ang="f36">
                  <a:pos x="f59" y="f60"/>
                </a:cxn>
              </a:cxnLst>
              <a:rect l="f55" t="f58" r="f56" b="f57"/>
              <a:pathLst>
                <a:path w="11" h="19">
                  <a:moveTo>
                    <a:pt x="f8" y="f9"/>
                  </a:moveTo>
                  <a:cubicBezTo>
                    <a:pt x="f10" y="f11"/>
                    <a:pt x="f12" y="f12"/>
                    <a:pt x="f13" y="f5"/>
                  </a:cubicBezTo>
                  <a:cubicBezTo>
                    <a:pt x="f6" y="f14"/>
                    <a:pt x="f13" y="f15"/>
                    <a:pt x="f8" y="f7"/>
                  </a:cubicBezTo>
                  <a:cubicBezTo>
                    <a:pt x="f5" y="f16"/>
                    <a:pt x="f5" y="f16"/>
                    <a:pt x="f5" y="f16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C2907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7E58CA65-6DB4-2214-5AA4-5B7122914EC2}"/>
                </a:ext>
              </a:extLst>
            </p:cNvPr>
            <p:cNvSpPr/>
            <p:nvPr/>
          </p:nvSpPr>
          <p:spPr>
            <a:xfrm>
              <a:off x="13787442" y="4498976"/>
              <a:ext cx="123828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7"/>
                <a:gd name="f8" fmla="val 2"/>
                <a:gd name="f9" fmla="val 1"/>
                <a:gd name="f10" fmla="val 6"/>
                <a:gd name="f11" fmla="val 3"/>
                <a:gd name="f12" fmla="val 4"/>
                <a:gd name="f13" fmla="+- 0 0 -90"/>
                <a:gd name="f14" fmla="*/ f3 1 10"/>
                <a:gd name="f15" fmla="*/ f4 1 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0"/>
                <a:gd name="f24" fmla="*/ f20 1 7"/>
                <a:gd name="f25" fmla="*/ 0 f21 1"/>
                <a:gd name="f26" fmla="*/ 7 f20 1"/>
                <a:gd name="f27" fmla="*/ 10 f21 1"/>
                <a:gd name="f28" fmla="*/ 0 f20 1"/>
                <a:gd name="f29" fmla="+- f22 0 f1"/>
                <a:gd name="f30" fmla="*/ f25 1 10"/>
                <a:gd name="f31" fmla="*/ f26 1 7"/>
                <a:gd name="f32" fmla="*/ f27 1 10"/>
                <a:gd name="f33" fmla="*/ f28 1 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0" h="7">
                  <a:moveTo>
                    <a:pt x="f5" y="f7"/>
                  </a:moveTo>
                  <a:cubicBezTo>
                    <a:pt x="f8" y="f9"/>
                    <a:pt x="f8" y="f9"/>
                    <a:pt x="f6" y="f5"/>
                  </a:cubicBezTo>
                  <a:cubicBezTo>
                    <a:pt x="f10" y="f11"/>
                    <a:pt x="f8" y="f12"/>
                    <a:pt x="f5" y="f7"/>
                  </a:cubicBezTo>
                  <a:close/>
                </a:path>
              </a:pathLst>
            </a:custGeom>
            <a:solidFill>
              <a:srgbClr val="9D78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369605C9-848E-598D-04ED-E66E6550175E}"/>
                </a:ext>
              </a:extLst>
            </p:cNvPr>
            <p:cNvSpPr/>
            <p:nvPr/>
          </p:nvSpPr>
          <p:spPr>
            <a:xfrm>
              <a:off x="13612809" y="4946647"/>
              <a:ext cx="187323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6"/>
                <a:gd name="f8" fmla="val 1"/>
                <a:gd name="f9" fmla="val 2"/>
                <a:gd name="f10" fmla="val 3"/>
                <a:gd name="f11" fmla="val 10"/>
                <a:gd name="f12" fmla="val 4"/>
                <a:gd name="f13" fmla="+- 0 0 -90"/>
                <a:gd name="f14" fmla="*/ f3 1 15"/>
                <a:gd name="f15" fmla="*/ f4 1 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6"/>
                <a:gd name="f24" fmla="*/ f21 1 15"/>
                <a:gd name="f25" fmla="*/ 15 f21 1"/>
                <a:gd name="f26" fmla="*/ 1 f20 1"/>
                <a:gd name="f27" fmla="*/ 3 f20 1"/>
                <a:gd name="f28" fmla="*/ 0 f21 1"/>
                <a:gd name="f29" fmla="+- f22 0 f1"/>
                <a:gd name="f30" fmla="*/ f25 1 15"/>
                <a:gd name="f31" fmla="*/ f26 1 6"/>
                <a:gd name="f32" fmla="*/ f27 1 6"/>
                <a:gd name="f33" fmla="*/ f28 1 15"/>
                <a:gd name="f34" fmla="*/ 0 1 f24"/>
                <a:gd name="f35" fmla="*/ f17 1 f24"/>
                <a:gd name="f36" fmla="*/ 0 1 f23"/>
                <a:gd name="f37" fmla="*/ f18 1 f23"/>
                <a:gd name="f38" fmla="*/ f30 1 f24"/>
                <a:gd name="f39" fmla="*/ f31 1 f23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15" h="6">
                  <a:moveTo>
                    <a:pt x="f6" y="f8"/>
                  </a:moveTo>
                  <a:cubicBezTo>
                    <a:pt x="f6" y="f9"/>
                    <a:pt x="f6" y="f9"/>
                    <a:pt x="f6" y="f10"/>
                  </a:cubicBezTo>
                  <a:cubicBezTo>
                    <a:pt x="f11" y="f7"/>
                    <a:pt x="f7" y="f12"/>
                    <a:pt x="f5" y="f8"/>
                  </a:cubicBezTo>
                  <a:cubicBezTo>
                    <a:pt x="f7" y="f5"/>
                    <a:pt x="f11" y="f12"/>
                    <a:pt x="f6" y="f8"/>
                  </a:cubicBezTo>
                  <a:close/>
                </a:path>
              </a:pathLst>
            </a:custGeom>
            <a:solidFill>
              <a:srgbClr val="C9927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43E67E4-44FD-01CA-998D-5D08BF09BA2D}"/>
                </a:ext>
              </a:extLst>
            </p:cNvPr>
            <p:cNvSpPr/>
            <p:nvPr/>
          </p:nvSpPr>
          <p:spPr>
            <a:xfrm>
              <a:off x="13388973" y="4735513"/>
              <a:ext cx="123828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7"/>
                <a:gd name="f8" fmla="val 1"/>
                <a:gd name="f9" fmla="val 6"/>
                <a:gd name="f10" fmla="val 4"/>
                <a:gd name="f11" fmla="val 3"/>
                <a:gd name="f12" fmla="val 5"/>
                <a:gd name="f13" fmla="+- 0 0 -90"/>
                <a:gd name="f14" fmla="*/ f3 1 10"/>
                <a:gd name="f15" fmla="*/ f4 1 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0"/>
                <a:gd name="f24" fmla="*/ f20 1 7"/>
                <a:gd name="f25" fmla="*/ 10 f21 1"/>
                <a:gd name="f26" fmla="*/ 1 f20 1"/>
                <a:gd name="f27" fmla="*/ 0 f21 1"/>
                <a:gd name="f28" fmla="*/ 7 f20 1"/>
                <a:gd name="f29" fmla="+- f22 0 f1"/>
                <a:gd name="f30" fmla="*/ f25 1 10"/>
                <a:gd name="f31" fmla="*/ f26 1 7"/>
                <a:gd name="f32" fmla="*/ f27 1 10"/>
                <a:gd name="f33" fmla="*/ f28 1 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0" h="7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8" y="f11"/>
                    <a:pt x="f11" y="f5"/>
                    <a:pt x="f6" y="f8"/>
                  </a:cubicBezTo>
                  <a:close/>
                </a:path>
              </a:pathLst>
            </a:custGeom>
            <a:solidFill>
              <a:srgbClr val="AC856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8E7B2119-C054-9EE7-E11F-AF316C7B27F6}"/>
                </a:ext>
              </a:extLst>
            </p:cNvPr>
            <p:cNvSpPr/>
            <p:nvPr/>
          </p:nvSpPr>
          <p:spPr>
            <a:xfrm>
              <a:off x="13650913" y="4748214"/>
              <a:ext cx="74615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3"/>
                <a:gd name="f8" fmla="val 1"/>
                <a:gd name="f9" fmla="val 2"/>
                <a:gd name="f10" fmla="val 4"/>
                <a:gd name="f11" fmla="+- 0 0 -90"/>
                <a:gd name="f12" fmla="*/ f3 1 6"/>
                <a:gd name="f13" fmla="*/ f4 1 6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6"/>
                <a:gd name="f20" fmla="*/ 6 f17 1"/>
                <a:gd name="f21" fmla="*/ 0 f17 1"/>
                <a:gd name="f22" fmla="+- f18 0 f1"/>
                <a:gd name="f23" fmla="*/ f20 1 6"/>
                <a:gd name="f24" fmla="*/ f21 1 6"/>
                <a:gd name="f25" fmla="*/ 0 1 f19"/>
                <a:gd name="f26" fmla="*/ f15 1 f19"/>
                <a:gd name="f27" fmla="*/ f23 1 f19"/>
                <a:gd name="f28" fmla="*/ f24 1 f19"/>
                <a:gd name="f29" fmla="*/ f25 f12 1"/>
                <a:gd name="f30" fmla="*/ f26 f12 1"/>
                <a:gd name="f31" fmla="*/ f26 f13 1"/>
                <a:gd name="f32" fmla="*/ f25 f13 1"/>
                <a:gd name="f33" fmla="*/ f27 f12 1"/>
                <a:gd name="f34" fmla="*/ f28 f13 1"/>
                <a:gd name="f35" fmla="*/ f28 f12 1"/>
                <a:gd name="f36" fmla="*/ f2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3" y="f34"/>
                </a:cxn>
                <a:cxn ang="f22">
                  <a:pos x="f35" y="f36"/>
                </a:cxn>
                <a:cxn ang="f22">
                  <a:pos x="f33" y="f34"/>
                </a:cxn>
              </a:cxnLst>
              <a:rect l="f29" t="f32" r="f30" b="f31"/>
              <a:pathLst>
                <a:path w="6" h="6">
                  <a:moveTo>
                    <a:pt x="f6" y="f5"/>
                  </a:moveTo>
                  <a:cubicBezTo>
                    <a:pt x="f7" y="f8"/>
                    <a:pt x="f9" y="f10"/>
                    <a:pt x="f5" y="f6"/>
                  </a:cubicBezTo>
                  <a:cubicBezTo>
                    <a:pt x="f5" y="f8"/>
                    <a:pt x="f5" y="f8"/>
                    <a:pt x="f6" y="f5"/>
                  </a:cubicBezTo>
                  <a:close/>
                </a:path>
              </a:pathLst>
            </a:custGeom>
            <a:solidFill>
              <a:srgbClr val="D6AE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A9B8A8E-CA5C-375E-9A15-64DC4A181E24}"/>
                </a:ext>
              </a:extLst>
            </p:cNvPr>
            <p:cNvSpPr/>
            <p:nvPr/>
          </p:nvSpPr>
          <p:spPr>
            <a:xfrm>
              <a:off x="13887450" y="5108579"/>
              <a:ext cx="100007" cy="2619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21"/>
                <a:gd name="f8" fmla="val 1"/>
                <a:gd name="f9" fmla="val 3"/>
                <a:gd name="f10" fmla="val 6"/>
                <a:gd name="f11" fmla="val 7"/>
                <a:gd name="f12" fmla="val 13"/>
                <a:gd name="f13" fmla="+- 0 0 -90"/>
                <a:gd name="f14" fmla="*/ f3 1 8"/>
                <a:gd name="f15" fmla="*/ f4 1 2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8"/>
                <a:gd name="f24" fmla="*/ f20 1 21"/>
                <a:gd name="f25" fmla="*/ 1 f21 1"/>
                <a:gd name="f26" fmla="*/ 21 f20 1"/>
                <a:gd name="f27" fmla="*/ 8 f21 1"/>
                <a:gd name="f28" fmla="*/ 0 f20 1"/>
                <a:gd name="f29" fmla="+- f22 0 f1"/>
                <a:gd name="f30" fmla="*/ f25 1 8"/>
                <a:gd name="f31" fmla="*/ f26 1 21"/>
                <a:gd name="f32" fmla="*/ f27 1 8"/>
                <a:gd name="f33" fmla="*/ f28 1 21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8" h="21">
                  <a:moveTo>
                    <a:pt x="f8" y="f7"/>
                  </a:moveTo>
                  <a:cubicBezTo>
                    <a:pt x="f5" y="f9"/>
                    <a:pt x="f5" y="f9"/>
                    <a:pt x="f6" y="f5"/>
                  </a:cubicBezTo>
                  <a:cubicBezTo>
                    <a:pt x="f10" y="f11"/>
                    <a:pt x="f8" y="f12"/>
                    <a:pt x="f8" y="f7"/>
                  </a:cubicBezTo>
                  <a:close/>
                </a:path>
              </a:pathLst>
            </a:custGeom>
            <a:solidFill>
              <a:srgbClr val="D5C2C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3DBE12F8-3543-EC61-DEDA-A7807C9F47AB}"/>
                </a:ext>
              </a:extLst>
            </p:cNvPr>
            <p:cNvSpPr/>
            <p:nvPr/>
          </p:nvSpPr>
          <p:spPr>
            <a:xfrm>
              <a:off x="12952411" y="5370508"/>
              <a:ext cx="149220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6"/>
                <a:gd name="f8" fmla="val 2"/>
                <a:gd name="f9" fmla="val 5"/>
                <a:gd name="f10" fmla="val 9"/>
                <a:gd name="f11" fmla="val 3"/>
                <a:gd name="f12" fmla="val 8"/>
                <a:gd name="f13" fmla="val 4"/>
                <a:gd name="f14" fmla="val 1"/>
                <a:gd name="f15" fmla="+- 0 0 -90"/>
                <a:gd name="f16" fmla="*/ f3 1 12"/>
                <a:gd name="f17" fmla="*/ f4 1 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6"/>
                <a:gd name="f26" fmla="*/ f23 1 12"/>
                <a:gd name="f27" fmla="*/ 2 f23 1"/>
                <a:gd name="f28" fmla="*/ 0 f22 1"/>
                <a:gd name="f29" fmla="*/ 12 f23 1"/>
                <a:gd name="f30" fmla="*/ 5 f22 1"/>
                <a:gd name="f31" fmla="*/ 0 f23 1"/>
                <a:gd name="f32" fmla="*/ 2 f22 1"/>
                <a:gd name="f33" fmla="+- f24 0 f1"/>
                <a:gd name="f34" fmla="*/ f27 1 12"/>
                <a:gd name="f35" fmla="*/ f28 1 6"/>
                <a:gd name="f36" fmla="*/ f29 1 12"/>
                <a:gd name="f37" fmla="*/ f30 1 6"/>
                <a:gd name="f38" fmla="*/ f31 1 12"/>
                <a:gd name="f39" fmla="*/ f32 1 6"/>
                <a:gd name="f40" fmla="*/ 0 1 f26"/>
                <a:gd name="f41" fmla="*/ f19 1 f26"/>
                <a:gd name="f42" fmla="*/ 0 1 f25"/>
                <a:gd name="f43" fmla="*/ f20 1 f25"/>
                <a:gd name="f44" fmla="*/ f34 1 f26"/>
                <a:gd name="f45" fmla="*/ f35 1 f25"/>
                <a:gd name="f46" fmla="*/ f36 1 f26"/>
                <a:gd name="f47" fmla="*/ f37 1 f25"/>
                <a:gd name="f48" fmla="*/ f38 1 f26"/>
                <a:gd name="f49" fmla="*/ f39 1 f25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4" y="f55"/>
                </a:cxn>
              </a:cxnLst>
              <a:rect l="f50" t="f53" r="f51" b="f52"/>
              <a:pathLst>
                <a:path w="12" h="6">
                  <a:moveTo>
                    <a:pt x="f8" y="f5"/>
                  </a:moveTo>
                  <a:cubicBezTo>
                    <a:pt x="f9" y="f8"/>
                    <a:pt x="f10" y="f11"/>
                    <a:pt x="f6" y="f9"/>
                  </a:cubicBezTo>
                  <a:cubicBezTo>
                    <a:pt x="f12" y="f7"/>
                    <a:pt x="f13" y="f13"/>
                    <a:pt x="f5" y="f8"/>
                  </a:cubicBezTo>
                  <a:cubicBezTo>
                    <a:pt x="f14" y="f14"/>
                    <a:pt x="f14" y="f14"/>
                    <a:pt x="f8" y="f5"/>
                  </a:cubicBezTo>
                  <a:close/>
                </a:path>
              </a:pathLst>
            </a:custGeom>
            <a:solidFill>
              <a:srgbClr val="D9A68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2AE93614-4C4F-1B53-A1EA-FAC437BEF688}"/>
                </a:ext>
              </a:extLst>
            </p:cNvPr>
            <p:cNvSpPr/>
            <p:nvPr/>
          </p:nvSpPr>
          <p:spPr>
            <a:xfrm>
              <a:off x="12030075" y="5408611"/>
              <a:ext cx="547689" cy="4222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4"/>
                <a:gd name="f8" fmla="val 42"/>
                <a:gd name="f9" fmla="val 9"/>
                <a:gd name="f10" fmla="val 21"/>
                <a:gd name="f11" fmla="val 40"/>
                <a:gd name="f12" fmla="val 31"/>
                <a:gd name="f13" fmla="val 38"/>
                <a:gd name="f14" fmla="val 36"/>
                <a:gd name="f15" fmla="val 26"/>
                <a:gd name="f16" fmla="val 19"/>
                <a:gd name="f17" fmla="val 10"/>
                <a:gd name="f18" fmla="val 29"/>
                <a:gd name="f19" fmla="val 14"/>
                <a:gd name="f20" fmla="val 28"/>
                <a:gd name="f21" fmla="val 17"/>
                <a:gd name="f22" fmla="val 20"/>
                <a:gd name="f23" fmla="val 27"/>
                <a:gd name="f24" fmla="val 16"/>
                <a:gd name="f25" fmla="val 22"/>
                <a:gd name="f26" fmla="val 8"/>
                <a:gd name="f27" fmla="val 24"/>
                <a:gd name="f28" fmla="val 4"/>
                <a:gd name="f29" fmla="val 15"/>
                <a:gd name="f30" fmla="val 5"/>
                <a:gd name="f31" fmla="val 23"/>
                <a:gd name="f32" fmla="val 6"/>
                <a:gd name="f33" fmla="val 11"/>
                <a:gd name="f34" fmla="val 3"/>
                <a:gd name="f35" fmla="val 35"/>
                <a:gd name="f36" fmla="val 37"/>
                <a:gd name="f37" fmla="val 32"/>
                <a:gd name="f38" fmla="+- 0 0 -90"/>
                <a:gd name="f39" fmla="*/ f3 1 44"/>
                <a:gd name="f40" fmla="*/ f4 1 34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44"/>
                <a:gd name="f49" fmla="*/ f45 1 34"/>
                <a:gd name="f50" fmla="*/ 34 f46 1"/>
                <a:gd name="f51" fmla="*/ 0 f45 1"/>
                <a:gd name="f52" fmla="*/ 40 f46 1"/>
                <a:gd name="f53" fmla="*/ 31 f45 1"/>
                <a:gd name="f54" fmla="*/ 34 f45 1"/>
                <a:gd name="f55" fmla="*/ 10 f46 1"/>
                <a:gd name="f56" fmla="*/ 29 f45 1"/>
                <a:gd name="f57" fmla="*/ 20 f46 1"/>
                <a:gd name="f58" fmla="*/ 27 f45 1"/>
                <a:gd name="f59" fmla="*/ 4 f46 1"/>
                <a:gd name="f60" fmla="*/ 21 f45 1"/>
                <a:gd name="f61" fmla="*/ 21 f46 1"/>
                <a:gd name="f62" fmla="*/ 0 f46 1"/>
                <a:gd name="f63" fmla="*/ 8 f45 1"/>
                <a:gd name="f64" fmla="*/ 23 f46 1"/>
                <a:gd name="f65" fmla="*/ 16 f45 1"/>
                <a:gd name="f66" fmla="*/ 11 f46 1"/>
                <a:gd name="f67" fmla="*/ 35 f46 1"/>
                <a:gd name="f68" fmla="*/ 14 f45 1"/>
                <a:gd name="f69" fmla="+- f47 0 f1"/>
                <a:gd name="f70" fmla="*/ f50 1 44"/>
                <a:gd name="f71" fmla="*/ f51 1 34"/>
                <a:gd name="f72" fmla="*/ f52 1 44"/>
                <a:gd name="f73" fmla="*/ f53 1 34"/>
                <a:gd name="f74" fmla="*/ f54 1 34"/>
                <a:gd name="f75" fmla="*/ f55 1 44"/>
                <a:gd name="f76" fmla="*/ f56 1 34"/>
                <a:gd name="f77" fmla="*/ f57 1 44"/>
                <a:gd name="f78" fmla="*/ f58 1 34"/>
                <a:gd name="f79" fmla="*/ f59 1 44"/>
                <a:gd name="f80" fmla="*/ f60 1 34"/>
                <a:gd name="f81" fmla="*/ f61 1 44"/>
                <a:gd name="f82" fmla="*/ f62 1 44"/>
                <a:gd name="f83" fmla="*/ f63 1 34"/>
                <a:gd name="f84" fmla="*/ f64 1 44"/>
                <a:gd name="f85" fmla="*/ f65 1 34"/>
                <a:gd name="f86" fmla="*/ f66 1 44"/>
                <a:gd name="f87" fmla="*/ f67 1 44"/>
                <a:gd name="f88" fmla="*/ f68 1 34"/>
                <a:gd name="f89" fmla="*/ 0 1 f48"/>
                <a:gd name="f90" fmla="*/ f42 1 f48"/>
                <a:gd name="f91" fmla="*/ 0 1 f49"/>
                <a:gd name="f92" fmla="*/ f43 1 f49"/>
                <a:gd name="f93" fmla="*/ f70 1 f48"/>
                <a:gd name="f94" fmla="*/ f71 1 f49"/>
                <a:gd name="f95" fmla="*/ f72 1 f48"/>
                <a:gd name="f96" fmla="*/ f73 1 f49"/>
                <a:gd name="f97" fmla="*/ f74 1 f49"/>
                <a:gd name="f98" fmla="*/ f75 1 f48"/>
                <a:gd name="f99" fmla="*/ f76 1 f49"/>
                <a:gd name="f100" fmla="*/ f77 1 f48"/>
                <a:gd name="f101" fmla="*/ f78 1 f49"/>
                <a:gd name="f102" fmla="*/ f79 1 f48"/>
                <a:gd name="f103" fmla="*/ f80 1 f49"/>
                <a:gd name="f104" fmla="*/ f81 1 f48"/>
                <a:gd name="f105" fmla="*/ f82 1 f48"/>
                <a:gd name="f106" fmla="*/ f83 1 f49"/>
                <a:gd name="f107" fmla="*/ f84 1 f48"/>
                <a:gd name="f108" fmla="*/ f85 1 f49"/>
                <a:gd name="f109" fmla="*/ f86 1 f48"/>
                <a:gd name="f110" fmla="*/ f87 1 f48"/>
                <a:gd name="f111" fmla="*/ f88 1 f49"/>
                <a:gd name="f112" fmla="*/ f89 f39 1"/>
                <a:gd name="f113" fmla="*/ f90 f39 1"/>
                <a:gd name="f114" fmla="*/ f92 f40 1"/>
                <a:gd name="f115" fmla="*/ f91 f40 1"/>
                <a:gd name="f116" fmla="*/ f93 f39 1"/>
                <a:gd name="f117" fmla="*/ f94 f40 1"/>
                <a:gd name="f118" fmla="*/ f95 f39 1"/>
                <a:gd name="f119" fmla="*/ f96 f40 1"/>
                <a:gd name="f120" fmla="*/ f97 f40 1"/>
                <a:gd name="f121" fmla="*/ f98 f39 1"/>
                <a:gd name="f122" fmla="*/ f99 f40 1"/>
                <a:gd name="f123" fmla="*/ f100 f39 1"/>
                <a:gd name="f124" fmla="*/ f101 f40 1"/>
                <a:gd name="f125" fmla="*/ f102 f39 1"/>
                <a:gd name="f126" fmla="*/ f103 f40 1"/>
                <a:gd name="f127" fmla="*/ f104 f39 1"/>
                <a:gd name="f128" fmla="*/ f105 f39 1"/>
                <a:gd name="f129" fmla="*/ f106 f40 1"/>
                <a:gd name="f130" fmla="*/ f107 f39 1"/>
                <a:gd name="f131" fmla="*/ f108 f40 1"/>
                <a:gd name="f132" fmla="*/ f109 f39 1"/>
                <a:gd name="f133" fmla="*/ f110 f39 1"/>
                <a:gd name="f134" fmla="*/ f11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16" y="f120"/>
                </a:cxn>
                <a:cxn ang="f69">
                  <a:pos x="f121" y="f122"/>
                </a:cxn>
                <a:cxn ang="f69">
                  <a:pos x="f123" y="f124"/>
                </a:cxn>
                <a:cxn ang="f69">
                  <a:pos x="f125" y="f126"/>
                </a:cxn>
                <a:cxn ang="f69">
                  <a:pos x="f127" y="f126"/>
                </a:cxn>
                <a:cxn ang="f69">
                  <a:pos x="f128" y="f129"/>
                </a:cxn>
                <a:cxn ang="f69">
                  <a:pos x="f130" y="f131"/>
                </a:cxn>
                <a:cxn ang="f69">
                  <a:pos x="f132" y="f117"/>
                </a:cxn>
                <a:cxn ang="f69">
                  <a:pos x="f133" y="f134"/>
                </a:cxn>
                <a:cxn ang="f69">
                  <a:pos x="f116" y="f117"/>
                </a:cxn>
              </a:cxnLst>
              <a:rect l="f112" t="f115" r="f113" b="f114"/>
              <a:pathLst>
                <a:path w="44" h="34">
                  <a:moveTo>
                    <a:pt x="f7" y="f5"/>
                  </a:moveTo>
                  <a:cubicBezTo>
                    <a:pt x="f8" y="f9"/>
                    <a:pt x="f6" y="f10"/>
                    <a:pt x="f11" y="f12"/>
                  </a:cubicBezTo>
                  <a:cubicBezTo>
                    <a:pt x="f13" y="f7"/>
                    <a:pt x="f14" y="f7"/>
                    <a:pt x="f7" y="f7"/>
                  </a:cubicBezTo>
                  <a:cubicBezTo>
                    <a:pt x="f15" y="f7"/>
                    <a:pt x="f16" y="f12"/>
                    <a:pt x="f17" y="f18"/>
                  </a:cubicBezTo>
                  <a:cubicBezTo>
                    <a:pt x="f19" y="f20"/>
                    <a:pt x="f21" y="f18"/>
                    <a:pt x="f22" y="f23"/>
                  </a:cubicBezTo>
                  <a:cubicBezTo>
                    <a:pt x="f24" y="f25"/>
                    <a:pt x="f26" y="f27"/>
                    <a:pt x="f28" y="f10"/>
                  </a:cubicBezTo>
                  <a:cubicBezTo>
                    <a:pt x="f9" y="f16"/>
                    <a:pt x="f19" y="f25"/>
                    <a:pt x="f10" y="f10"/>
                  </a:cubicBezTo>
                  <a:cubicBezTo>
                    <a:pt x="f29" y="f19"/>
                    <a:pt x="f30" y="f29"/>
                    <a:pt x="f5" y="f26"/>
                  </a:cubicBezTo>
                  <a:cubicBezTo>
                    <a:pt x="f9" y="f26"/>
                    <a:pt x="f29" y="f19"/>
                    <a:pt x="f31" y="f24"/>
                  </a:cubicBezTo>
                  <a:cubicBezTo>
                    <a:pt x="f10" y="f26"/>
                    <a:pt x="f19" y="f32"/>
                    <a:pt x="f33" y="f5"/>
                  </a:cubicBezTo>
                  <a:cubicBezTo>
                    <a:pt x="f22" y="f34"/>
                    <a:pt x="f23" y="f17"/>
                    <a:pt x="f35" y="f19"/>
                  </a:cubicBezTo>
                  <a:cubicBezTo>
                    <a:pt x="f36" y="f9"/>
                    <a:pt x="f37" y="f30"/>
                    <a:pt x="f7" y="f5"/>
                  </a:cubicBezTo>
                  <a:close/>
                </a:path>
              </a:pathLst>
            </a:custGeom>
            <a:solidFill>
              <a:srgbClr val="FBD5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08" name="Grupo 2422">
            <a:extLst>
              <a:ext uri="{FF2B5EF4-FFF2-40B4-BE49-F238E27FC236}">
                <a16:creationId xmlns:a16="http://schemas.microsoft.com/office/drawing/2014/main" id="{72043FA1-87D5-24E2-8324-96C4D8B95FB1}"/>
              </a:ext>
            </a:extLst>
          </p:cNvPr>
          <p:cNvGrpSpPr/>
          <p:nvPr/>
        </p:nvGrpSpPr>
        <p:grpSpPr>
          <a:xfrm>
            <a:off x="3697284" y="1017590"/>
            <a:ext cx="2422529" cy="2673348"/>
            <a:chOff x="3697284" y="1017590"/>
            <a:chExt cx="2422529" cy="2673348"/>
          </a:xfrm>
        </p:grpSpPr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15A698C7-36E9-DC4C-51C7-4FAB159385EB}"/>
                </a:ext>
              </a:extLst>
            </p:cNvPr>
            <p:cNvSpPr/>
            <p:nvPr/>
          </p:nvSpPr>
          <p:spPr>
            <a:xfrm>
              <a:off x="4227508" y="1017590"/>
              <a:ext cx="1200150" cy="21669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24EE174F-238B-72EF-C0E7-CC199F571A59}"/>
                </a:ext>
              </a:extLst>
            </p:cNvPr>
            <p:cNvSpPr/>
            <p:nvPr/>
          </p:nvSpPr>
          <p:spPr>
            <a:xfrm>
              <a:off x="4227508" y="1017590"/>
              <a:ext cx="1200150" cy="21669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BAAC80B6-7FE3-8EBD-EBEC-12811B4937C9}"/>
                </a:ext>
              </a:extLst>
            </p:cNvPr>
            <p:cNvSpPr/>
            <p:nvPr/>
          </p:nvSpPr>
          <p:spPr>
            <a:xfrm>
              <a:off x="4902198" y="2024060"/>
              <a:ext cx="1217615" cy="16668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7"/>
                <a:gd name="f7" fmla="val 270"/>
                <a:gd name="f8" fmla="val 14"/>
                <a:gd name="f9" fmla="val 247"/>
                <a:gd name="f10" fmla="val 254"/>
                <a:gd name="f11" fmla="val 15"/>
                <a:gd name="f12" fmla="val 261"/>
                <a:gd name="f13" fmla="val 16"/>
                <a:gd name="f14" fmla="val 268"/>
                <a:gd name="f15" fmla="val 12"/>
                <a:gd name="f16" fmla="val 269"/>
                <a:gd name="f17" fmla="val 10"/>
                <a:gd name="f18" fmla="val 7"/>
                <a:gd name="f19" fmla="val 265"/>
                <a:gd name="f20" fmla="val 259"/>
                <a:gd name="f21" fmla="val 253"/>
                <a:gd name="f22" fmla="val 4"/>
                <a:gd name="f23" fmla="val 238"/>
                <a:gd name="f24" fmla="val 9"/>
                <a:gd name="f25" fmla="val 233"/>
                <a:gd name="f26" fmla="val 228"/>
                <a:gd name="f27" fmla="val 25"/>
                <a:gd name="f28" fmla="val 226"/>
                <a:gd name="f29" fmla="val 32"/>
                <a:gd name="f30" fmla="val 222"/>
                <a:gd name="f31" fmla="val 41"/>
                <a:gd name="f32" fmla="val 217"/>
                <a:gd name="f33" fmla="val 49"/>
                <a:gd name="f34" fmla="val 212"/>
                <a:gd name="f35" fmla="val 40"/>
                <a:gd name="f36" fmla="val 199"/>
                <a:gd name="f37" fmla="val 36"/>
                <a:gd name="f38" fmla="val 193"/>
                <a:gd name="f39" fmla="val 183"/>
                <a:gd name="f40" fmla="val 175"/>
                <a:gd name="f41" fmla="val 39"/>
                <a:gd name="f42" fmla="val 140"/>
                <a:gd name="f43" fmla="val 33"/>
                <a:gd name="f44" fmla="val 105"/>
                <a:gd name="f45" fmla="val 37"/>
                <a:gd name="f46" fmla="val 70"/>
                <a:gd name="f47" fmla="val 42"/>
                <a:gd name="f48" fmla="val 23"/>
                <a:gd name="f49" fmla="val 76"/>
                <a:gd name="f50" fmla="val 123"/>
                <a:gd name="f51" fmla="val 6"/>
                <a:gd name="f52" fmla="val 161"/>
                <a:gd name="f53" fmla="val 11"/>
                <a:gd name="f54" fmla="val 51"/>
                <a:gd name="f55" fmla="val 190"/>
                <a:gd name="f56" fmla="val 89"/>
                <a:gd name="f57" fmla="val 187"/>
                <a:gd name="f58" fmla="val 108"/>
                <a:gd name="f59" fmla="val 127"/>
                <a:gd name="f60" fmla="val 162"/>
                <a:gd name="f61" fmla="val 142"/>
                <a:gd name="f62" fmla="val 149"/>
                <a:gd name="f63" fmla="val 157"/>
                <a:gd name="f64" fmla="val 129"/>
                <a:gd name="f65" fmla="val 165"/>
                <a:gd name="f66" fmla="val 113"/>
                <a:gd name="f67" fmla="val 178"/>
                <a:gd name="f68" fmla="val 99"/>
                <a:gd name="f69" fmla="val 77"/>
                <a:gd name="f70" fmla="val 185"/>
                <a:gd name="f71" fmla="val 68"/>
                <a:gd name="f72" fmla="val 210"/>
                <a:gd name="f73" fmla="val 63"/>
                <a:gd name="f74" fmla="val 225"/>
                <a:gd name="f75" fmla="val 232"/>
                <a:gd name="f76" fmla="val 20"/>
                <a:gd name="f77" fmla="val 242"/>
                <a:gd name="f78" fmla="val 18"/>
                <a:gd name="f79" fmla="val 243"/>
                <a:gd name="f80" fmla="val 245"/>
                <a:gd name="f81" fmla="val 107"/>
                <a:gd name="f82" fmla="val 34"/>
                <a:gd name="f83" fmla="val 104"/>
                <a:gd name="f84" fmla="val 29"/>
                <a:gd name="f85" fmla="val 94"/>
                <a:gd name="f86" fmla="val 30"/>
                <a:gd name="f87" fmla="val 80"/>
                <a:gd name="f88" fmla="val 31"/>
                <a:gd name="f89" fmla="val 59"/>
                <a:gd name="f90" fmla="val 54"/>
                <a:gd name="f91" fmla="val 58"/>
                <a:gd name="f92" fmla="val 71"/>
                <a:gd name="f93" fmla="val 75"/>
                <a:gd name="f94" fmla="val 65"/>
                <a:gd name="f95" fmla="val 79"/>
                <a:gd name="f96" fmla="val 92"/>
                <a:gd name="f97" fmla="val 50"/>
                <a:gd name="f98" fmla="+- 0 0 -90"/>
                <a:gd name="f99" fmla="*/ f3 1 197"/>
                <a:gd name="f100" fmla="*/ f4 1 270"/>
                <a:gd name="f101" fmla="val f5"/>
                <a:gd name="f102" fmla="val f6"/>
                <a:gd name="f103" fmla="val f7"/>
                <a:gd name="f104" fmla="*/ f98 f0 1"/>
                <a:gd name="f105" fmla="+- f103 0 f101"/>
                <a:gd name="f106" fmla="+- f102 0 f101"/>
                <a:gd name="f107" fmla="*/ f104 1 f2"/>
                <a:gd name="f108" fmla="*/ f106 1 197"/>
                <a:gd name="f109" fmla="*/ f105 1 270"/>
                <a:gd name="f110" fmla="*/ 14 f106 1"/>
                <a:gd name="f111" fmla="*/ 247 f105 1"/>
                <a:gd name="f112" fmla="*/ 16 f106 1"/>
                <a:gd name="f113" fmla="*/ 268 f105 1"/>
                <a:gd name="f114" fmla="*/ 10 f106 1"/>
                <a:gd name="f115" fmla="*/ 270 f105 1"/>
                <a:gd name="f116" fmla="*/ 0 f106 1"/>
                <a:gd name="f117" fmla="*/ 253 f105 1"/>
                <a:gd name="f118" fmla="*/ 9 f106 1"/>
                <a:gd name="f119" fmla="*/ 233 f105 1"/>
                <a:gd name="f120" fmla="*/ 32 f106 1"/>
                <a:gd name="f121" fmla="*/ 222 f105 1"/>
                <a:gd name="f122" fmla="*/ 40 f106 1"/>
                <a:gd name="f123" fmla="*/ 199 f105 1"/>
                <a:gd name="f124" fmla="*/ 175 f105 1"/>
                <a:gd name="f125" fmla="*/ 37 f106 1"/>
                <a:gd name="f126" fmla="*/ 70 f105 1"/>
                <a:gd name="f127" fmla="*/ 123 f106 1"/>
                <a:gd name="f128" fmla="*/ 6 f105 1"/>
                <a:gd name="f129" fmla="*/ 190 f106 1"/>
                <a:gd name="f130" fmla="*/ 89 f105 1"/>
                <a:gd name="f131" fmla="*/ 162 f106 1"/>
                <a:gd name="f132" fmla="*/ 142 f105 1"/>
                <a:gd name="f133" fmla="*/ 113 f106 1"/>
                <a:gd name="f134" fmla="*/ 178 f105 1"/>
                <a:gd name="f135" fmla="*/ 68 f106 1"/>
                <a:gd name="f136" fmla="*/ 210 f105 1"/>
                <a:gd name="f137" fmla="*/ 20 f106 1"/>
                <a:gd name="f138" fmla="*/ 242 f105 1"/>
                <a:gd name="f139" fmla="*/ 107 f106 1"/>
                <a:gd name="f140" fmla="*/ 34 f105 1"/>
                <a:gd name="f141" fmla="*/ 94 f106 1"/>
                <a:gd name="f142" fmla="*/ 30 f105 1"/>
                <a:gd name="f143" fmla="*/ 58 f106 1"/>
                <a:gd name="f144" fmla="*/ 68 f105 1"/>
                <a:gd name="f145" fmla="*/ 65 f106 1"/>
                <a:gd name="f146" fmla="*/ 79 f105 1"/>
                <a:gd name="f147" fmla="+- f107 0 f1"/>
                <a:gd name="f148" fmla="*/ f110 1 197"/>
                <a:gd name="f149" fmla="*/ f111 1 270"/>
                <a:gd name="f150" fmla="*/ f112 1 197"/>
                <a:gd name="f151" fmla="*/ f113 1 270"/>
                <a:gd name="f152" fmla="*/ f114 1 197"/>
                <a:gd name="f153" fmla="*/ f115 1 270"/>
                <a:gd name="f154" fmla="*/ f116 1 197"/>
                <a:gd name="f155" fmla="*/ f117 1 270"/>
                <a:gd name="f156" fmla="*/ f118 1 197"/>
                <a:gd name="f157" fmla="*/ f119 1 270"/>
                <a:gd name="f158" fmla="*/ f120 1 197"/>
                <a:gd name="f159" fmla="*/ f121 1 270"/>
                <a:gd name="f160" fmla="*/ f122 1 197"/>
                <a:gd name="f161" fmla="*/ f123 1 270"/>
                <a:gd name="f162" fmla="*/ f124 1 270"/>
                <a:gd name="f163" fmla="*/ f125 1 197"/>
                <a:gd name="f164" fmla="*/ f126 1 270"/>
                <a:gd name="f165" fmla="*/ f127 1 197"/>
                <a:gd name="f166" fmla="*/ f128 1 270"/>
                <a:gd name="f167" fmla="*/ f129 1 197"/>
                <a:gd name="f168" fmla="*/ f130 1 270"/>
                <a:gd name="f169" fmla="*/ f131 1 197"/>
                <a:gd name="f170" fmla="*/ f132 1 270"/>
                <a:gd name="f171" fmla="*/ f133 1 197"/>
                <a:gd name="f172" fmla="*/ f134 1 270"/>
                <a:gd name="f173" fmla="*/ f135 1 197"/>
                <a:gd name="f174" fmla="*/ f136 1 270"/>
                <a:gd name="f175" fmla="*/ f137 1 197"/>
                <a:gd name="f176" fmla="*/ f138 1 270"/>
                <a:gd name="f177" fmla="*/ f139 1 197"/>
                <a:gd name="f178" fmla="*/ f140 1 270"/>
                <a:gd name="f179" fmla="*/ f141 1 197"/>
                <a:gd name="f180" fmla="*/ f142 1 270"/>
                <a:gd name="f181" fmla="*/ f143 1 197"/>
                <a:gd name="f182" fmla="*/ f144 1 270"/>
                <a:gd name="f183" fmla="*/ f145 1 197"/>
                <a:gd name="f184" fmla="*/ f146 1 270"/>
                <a:gd name="f185" fmla="*/ 0 1 f108"/>
                <a:gd name="f186" fmla="*/ f102 1 f108"/>
                <a:gd name="f187" fmla="*/ 0 1 f109"/>
                <a:gd name="f188" fmla="*/ f103 1 f109"/>
                <a:gd name="f189" fmla="*/ f148 1 f108"/>
                <a:gd name="f190" fmla="*/ f149 1 f109"/>
                <a:gd name="f191" fmla="*/ f150 1 f108"/>
                <a:gd name="f192" fmla="*/ f151 1 f109"/>
                <a:gd name="f193" fmla="*/ f152 1 f108"/>
                <a:gd name="f194" fmla="*/ f153 1 f109"/>
                <a:gd name="f195" fmla="*/ f154 1 f108"/>
                <a:gd name="f196" fmla="*/ f155 1 f109"/>
                <a:gd name="f197" fmla="*/ f156 1 f108"/>
                <a:gd name="f198" fmla="*/ f157 1 f109"/>
                <a:gd name="f199" fmla="*/ f158 1 f108"/>
                <a:gd name="f200" fmla="*/ f159 1 f109"/>
                <a:gd name="f201" fmla="*/ f160 1 f108"/>
                <a:gd name="f202" fmla="*/ f161 1 f109"/>
                <a:gd name="f203" fmla="*/ f162 1 f109"/>
                <a:gd name="f204" fmla="*/ f163 1 f108"/>
                <a:gd name="f205" fmla="*/ f164 1 f109"/>
                <a:gd name="f206" fmla="*/ f165 1 f108"/>
                <a:gd name="f207" fmla="*/ f166 1 f109"/>
                <a:gd name="f208" fmla="*/ f167 1 f108"/>
                <a:gd name="f209" fmla="*/ f168 1 f109"/>
                <a:gd name="f210" fmla="*/ f169 1 f108"/>
                <a:gd name="f211" fmla="*/ f170 1 f109"/>
                <a:gd name="f212" fmla="*/ f171 1 f108"/>
                <a:gd name="f213" fmla="*/ f172 1 f109"/>
                <a:gd name="f214" fmla="*/ f173 1 f108"/>
                <a:gd name="f215" fmla="*/ f174 1 f109"/>
                <a:gd name="f216" fmla="*/ f175 1 f108"/>
                <a:gd name="f217" fmla="*/ f176 1 f109"/>
                <a:gd name="f218" fmla="*/ f177 1 f108"/>
                <a:gd name="f219" fmla="*/ f178 1 f109"/>
                <a:gd name="f220" fmla="*/ f179 1 f108"/>
                <a:gd name="f221" fmla="*/ f180 1 f109"/>
                <a:gd name="f222" fmla="*/ f181 1 f108"/>
                <a:gd name="f223" fmla="*/ f182 1 f109"/>
                <a:gd name="f224" fmla="*/ f183 1 f108"/>
                <a:gd name="f225" fmla="*/ f184 1 f109"/>
                <a:gd name="f226" fmla="*/ f185 f99 1"/>
                <a:gd name="f227" fmla="*/ f186 f99 1"/>
                <a:gd name="f228" fmla="*/ f188 f100 1"/>
                <a:gd name="f229" fmla="*/ f187 f100 1"/>
                <a:gd name="f230" fmla="*/ f189 f99 1"/>
                <a:gd name="f231" fmla="*/ f190 f100 1"/>
                <a:gd name="f232" fmla="*/ f191 f99 1"/>
                <a:gd name="f233" fmla="*/ f192 f100 1"/>
                <a:gd name="f234" fmla="*/ f193 f99 1"/>
                <a:gd name="f235" fmla="*/ f194 f100 1"/>
                <a:gd name="f236" fmla="*/ f195 f99 1"/>
                <a:gd name="f237" fmla="*/ f196 f100 1"/>
                <a:gd name="f238" fmla="*/ f197 f99 1"/>
                <a:gd name="f239" fmla="*/ f198 f100 1"/>
                <a:gd name="f240" fmla="*/ f199 f99 1"/>
                <a:gd name="f241" fmla="*/ f200 f100 1"/>
                <a:gd name="f242" fmla="*/ f201 f99 1"/>
                <a:gd name="f243" fmla="*/ f202 f100 1"/>
                <a:gd name="f244" fmla="*/ f203 f100 1"/>
                <a:gd name="f245" fmla="*/ f204 f99 1"/>
                <a:gd name="f246" fmla="*/ f205 f100 1"/>
                <a:gd name="f247" fmla="*/ f206 f99 1"/>
                <a:gd name="f248" fmla="*/ f207 f100 1"/>
                <a:gd name="f249" fmla="*/ f208 f99 1"/>
                <a:gd name="f250" fmla="*/ f209 f100 1"/>
                <a:gd name="f251" fmla="*/ f210 f99 1"/>
                <a:gd name="f252" fmla="*/ f211 f100 1"/>
                <a:gd name="f253" fmla="*/ f212 f99 1"/>
                <a:gd name="f254" fmla="*/ f213 f100 1"/>
                <a:gd name="f255" fmla="*/ f214 f99 1"/>
                <a:gd name="f256" fmla="*/ f215 f100 1"/>
                <a:gd name="f257" fmla="*/ f216 f99 1"/>
                <a:gd name="f258" fmla="*/ f217 f100 1"/>
                <a:gd name="f259" fmla="*/ f218 f99 1"/>
                <a:gd name="f260" fmla="*/ f219 f100 1"/>
                <a:gd name="f261" fmla="*/ f220 f99 1"/>
                <a:gd name="f262" fmla="*/ f221 f100 1"/>
                <a:gd name="f263" fmla="*/ f222 f99 1"/>
                <a:gd name="f264" fmla="*/ f223 f100 1"/>
                <a:gd name="f265" fmla="*/ f224 f99 1"/>
                <a:gd name="f266" fmla="*/ f225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30" y="f231"/>
                </a:cxn>
                <a:cxn ang="f147">
                  <a:pos x="f232" y="f233"/>
                </a:cxn>
                <a:cxn ang="f147">
                  <a:pos x="f234" y="f235"/>
                </a:cxn>
                <a:cxn ang="f147">
                  <a:pos x="f236" y="f237"/>
                </a:cxn>
                <a:cxn ang="f147">
                  <a:pos x="f238" y="f239"/>
                </a:cxn>
                <a:cxn ang="f147">
                  <a:pos x="f240" y="f241"/>
                </a:cxn>
                <a:cxn ang="f147">
                  <a:pos x="f242" y="f243"/>
                </a:cxn>
                <a:cxn ang="f147">
                  <a:pos x="f242" y="f244"/>
                </a:cxn>
                <a:cxn ang="f147">
                  <a:pos x="f245" y="f246"/>
                </a:cxn>
                <a:cxn ang="f147">
                  <a:pos x="f247" y="f248"/>
                </a:cxn>
                <a:cxn ang="f147">
                  <a:pos x="f249" y="f250"/>
                </a:cxn>
                <a:cxn ang="f147">
                  <a:pos x="f251" y="f252"/>
                </a:cxn>
                <a:cxn ang="f147">
                  <a:pos x="f253" y="f254"/>
                </a:cxn>
                <a:cxn ang="f147">
                  <a:pos x="f255" y="f256"/>
                </a:cxn>
                <a:cxn ang="f147">
                  <a:pos x="f257" y="f258"/>
                </a:cxn>
                <a:cxn ang="f147">
                  <a:pos x="f230" y="f231"/>
                </a:cxn>
                <a:cxn ang="f147">
                  <a:pos x="f259" y="f260"/>
                </a:cxn>
                <a:cxn ang="f147">
                  <a:pos x="f261" y="f262"/>
                </a:cxn>
                <a:cxn ang="f147">
                  <a:pos x="f263" y="f264"/>
                </a:cxn>
                <a:cxn ang="f147">
                  <a:pos x="f265" y="f266"/>
                </a:cxn>
                <a:cxn ang="f147">
                  <a:pos x="f259" y="f260"/>
                </a:cxn>
              </a:cxnLst>
              <a:rect l="f226" t="f229" r="f227" b="f228"/>
              <a:pathLst>
                <a:path w="197" h="270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8" y="f14"/>
                    <a:pt x="f15" y="f16"/>
                    <a:pt x="f17" y="f7"/>
                  </a:cubicBezTo>
                  <a:cubicBezTo>
                    <a:pt x="f18" y="f19"/>
                    <a:pt x="f5" y="f20"/>
                    <a:pt x="f5" y="f21"/>
                  </a:cubicBezTo>
                  <a:cubicBezTo>
                    <a:pt x="f5" y="f9"/>
                    <a:pt x="f22" y="f23"/>
                    <a:pt x="f24" y="f25"/>
                  </a:cubicBezTo>
                  <a:cubicBezTo>
                    <a:pt x="f11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35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"/>
                    <a:pt x="f50" y="f51"/>
                  </a:cubicBezTo>
                  <a:cubicBezTo>
                    <a:pt x="f52" y="f53"/>
                    <a:pt x="f6" y="f54"/>
                    <a:pt x="f55" y="f56"/>
                  </a:cubicBezTo>
                  <a:cubicBezTo>
                    <a:pt x="f57" y="f58"/>
                    <a:pt x="f40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55"/>
                    <a:pt x="f69" y="f70"/>
                    <a:pt x="f71" y="f72"/>
                  </a:cubicBezTo>
                  <a:cubicBezTo>
                    <a:pt x="f73" y="f74"/>
                    <a:pt x="f45" y="f75"/>
                    <a:pt x="f76" y="f77"/>
                  </a:cubicBezTo>
                  <a:cubicBezTo>
                    <a:pt x="f78" y="f79"/>
                    <a:pt x="f13" y="f80"/>
                    <a:pt x="f8" y="f9"/>
                  </a:cubicBezTo>
                  <a:close/>
                  <a:moveTo>
                    <a:pt x="f81" y="f82"/>
                  </a:moveTo>
                  <a:cubicBezTo>
                    <a:pt x="f83" y="f43"/>
                    <a:pt x="f68" y="f84"/>
                    <a:pt x="f85" y="f86"/>
                  </a:cubicBezTo>
                  <a:cubicBezTo>
                    <a:pt x="f87" y="f88"/>
                    <a:pt x="f89" y="f90"/>
                    <a:pt x="f91" y="f71"/>
                  </a:cubicBezTo>
                  <a:cubicBezTo>
                    <a:pt x="f91" y="f92"/>
                    <a:pt x="f73" y="f93"/>
                    <a:pt x="f94" y="f95"/>
                  </a:cubicBezTo>
                  <a:cubicBezTo>
                    <a:pt x="f95" y="f94"/>
                    <a:pt x="f96" y="f97"/>
                    <a:pt x="f81" y="f82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2" name="Freeform 113">
              <a:extLst>
                <a:ext uri="{FF2B5EF4-FFF2-40B4-BE49-F238E27FC236}">
                  <a16:creationId xmlns:a16="http://schemas.microsoft.com/office/drawing/2014/main" id="{B115D64D-BA9F-7968-5C8E-A76A0D5F3B6B}"/>
                </a:ext>
              </a:extLst>
            </p:cNvPr>
            <p:cNvSpPr/>
            <p:nvPr/>
          </p:nvSpPr>
          <p:spPr>
            <a:xfrm>
              <a:off x="3697284" y="2271717"/>
              <a:ext cx="950911" cy="1301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211"/>
                <a:gd name="f8" fmla="val 145"/>
                <a:gd name="f9" fmla="val 197"/>
                <a:gd name="f10" fmla="val 150"/>
                <a:gd name="f11" fmla="val 200"/>
                <a:gd name="f12" fmla="val 203"/>
                <a:gd name="f13" fmla="val 204"/>
                <a:gd name="f14" fmla="val 206"/>
                <a:gd name="f15" fmla="val 208"/>
                <a:gd name="f16" fmla="val 148"/>
                <a:gd name="f17" fmla="val 141"/>
                <a:gd name="f18" fmla="val 137"/>
                <a:gd name="f19" fmla="val 132"/>
                <a:gd name="f20" fmla="val 205"/>
                <a:gd name="f21" fmla="val 127"/>
                <a:gd name="f22" fmla="val 198"/>
                <a:gd name="f23" fmla="val 126"/>
                <a:gd name="f24" fmla="val 192"/>
                <a:gd name="f25" fmla="val 125"/>
                <a:gd name="f26" fmla="val 159"/>
                <a:gd name="f27" fmla="val 121"/>
                <a:gd name="f28" fmla="val 156"/>
                <a:gd name="f29" fmla="val 91"/>
                <a:gd name="f30" fmla="val 142"/>
                <a:gd name="f31" fmla="val 69"/>
                <a:gd name="f32" fmla="val 47"/>
                <a:gd name="f33" fmla="val 120"/>
                <a:gd name="f34" fmla="val 28"/>
                <a:gd name="f35" fmla="val 105"/>
                <a:gd name="f36" fmla="val 5"/>
                <a:gd name="f37" fmla="val 88"/>
                <a:gd name="f38" fmla="val 63"/>
                <a:gd name="f39" fmla="val 9"/>
                <a:gd name="f40" fmla="val 41"/>
                <a:gd name="f41" fmla="val 19"/>
                <a:gd name="f42" fmla="val 18"/>
                <a:gd name="f43" fmla="val 48"/>
                <a:gd name="f44" fmla="val 73"/>
                <a:gd name="f45" fmla="val 2"/>
                <a:gd name="f46" fmla="val 98"/>
                <a:gd name="f47" fmla="val 4"/>
                <a:gd name="f48" fmla="val 117"/>
                <a:gd name="f49" fmla="val 123"/>
                <a:gd name="f50" fmla="val 68"/>
                <a:gd name="f51" fmla="val 90"/>
                <a:gd name="f52" fmla="val 112"/>
                <a:gd name="f53" fmla="val 129"/>
                <a:gd name="f54" fmla="val 139"/>
                <a:gd name="f55" fmla="val 152"/>
                <a:gd name="f56" fmla="val 135"/>
                <a:gd name="f57" fmla="val 165"/>
                <a:gd name="f58" fmla="val 140"/>
                <a:gd name="f59" fmla="val 179"/>
                <a:gd name="f60" fmla="val 34"/>
                <a:gd name="f61" fmla="val 39"/>
                <a:gd name="f62" fmla="val 31"/>
                <a:gd name="f63" fmla="val 42"/>
                <a:gd name="f64" fmla="val 43"/>
                <a:gd name="f65" fmla="val 27"/>
                <a:gd name="f66" fmla="val 45"/>
                <a:gd name="f67" fmla="val 55"/>
                <a:gd name="f68" fmla="val 26"/>
                <a:gd name="f69" fmla="val 85"/>
                <a:gd name="f70" fmla="val 38"/>
                <a:gd name="f71" fmla="val 89"/>
                <a:gd name="f72" fmla="val 40"/>
                <a:gd name="f73" fmla="val 44"/>
                <a:gd name="f74" fmla="val 76"/>
                <a:gd name="f75" fmla="val 62"/>
                <a:gd name="f76" fmla="val 49"/>
                <a:gd name="f77" fmla="val 46"/>
                <a:gd name="f78" fmla="val 37"/>
                <a:gd name="f79" fmla="+- 0 0 -90"/>
                <a:gd name="f80" fmla="*/ f3 1 154"/>
                <a:gd name="f81" fmla="*/ f4 1 211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54"/>
                <a:gd name="f90" fmla="*/ f86 1 211"/>
                <a:gd name="f91" fmla="*/ 145 f87 1"/>
                <a:gd name="f92" fmla="*/ 197 f86 1"/>
                <a:gd name="f93" fmla="*/ 154 f87 1"/>
                <a:gd name="f94" fmla="*/ 203 f86 1"/>
                <a:gd name="f95" fmla="*/ 208 f86 1"/>
                <a:gd name="f96" fmla="*/ 137 f87 1"/>
                <a:gd name="f97" fmla="*/ 126 f87 1"/>
                <a:gd name="f98" fmla="*/ 192 f86 1"/>
                <a:gd name="f99" fmla="*/ 91 f87 1"/>
                <a:gd name="f100" fmla="*/ 142 f86 1"/>
                <a:gd name="f101" fmla="*/ 28 f87 1"/>
                <a:gd name="f102" fmla="*/ 105 f86 1"/>
                <a:gd name="f103" fmla="*/ 9 f87 1"/>
                <a:gd name="f104" fmla="*/ 41 f86 1"/>
                <a:gd name="f105" fmla="*/ 73 f87 1"/>
                <a:gd name="f106" fmla="*/ 2 f86 1"/>
                <a:gd name="f107" fmla="*/ 123 f87 1"/>
                <a:gd name="f108" fmla="*/ 47 f86 1"/>
                <a:gd name="f109" fmla="*/ 112 f86 1"/>
                <a:gd name="f110" fmla="*/ 132 f87 1"/>
                <a:gd name="f111" fmla="*/ 152 f86 1"/>
                <a:gd name="f112" fmla="*/ 34 f87 1"/>
                <a:gd name="f113" fmla="*/ 39 f86 1"/>
                <a:gd name="f114" fmla="*/ 27 f87 1"/>
                <a:gd name="f115" fmla="*/ 45 f86 1"/>
                <a:gd name="f116" fmla="*/ 38 f87 1"/>
                <a:gd name="f117" fmla="*/ 89 f86 1"/>
                <a:gd name="f118" fmla="*/ 45 f87 1"/>
                <a:gd name="f119" fmla="*/ 42 f87 1"/>
                <a:gd name="f120" fmla="*/ 49 f86 1"/>
                <a:gd name="f121" fmla="+- f88 0 f1"/>
                <a:gd name="f122" fmla="*/ f91 1 154"/>
                <a:gd name="f123" fmla="*/ f92 1 211"/>
                <a:gd name="f124" fmla="*/ f93 1 154"/>
                <a:gd name="f125" fmla="*/ f94 1 211"/>
                <a:gd name="f126" fmla="*/ f95 1 211"/>
                <a:gd name="f127" fmla="*/ f96 1 154"/>
                <a:gd name="f128" fmla="*/ f97 1 154"/>
                <a:gd name="f129" fmla="*/ f98 1 211"/>
                <a:gd name="f130" fmla="*/ f99 1 154"/>
                <a:gd name="f131" fmla="*/ f100 1 211"/>
                <a:gd name="f132" fmla="*/ f101 1 154"/>
                <a:gd name="f133" fmla="*/ f102 1 211"/>
                <a:gd name="f134" fmla="*/ f103 1 154"/>
                <a:gd name="f135" fmla="*/ f104 1 211"/>
                <a:gd name="f136" fmla="*/ f105 1 154"/>
                <a:gd name="f137" fmla="*/ f106 1 211"/>
                <a:gd name="f138" fmla="*/ f107 1 154"/>
                <a:gd name="f139" fmla="*/ f108 1 211"/>
                <a:gd name="f140" fmla="*/ f109 1 211"/>
                <a:gd name="f141" fmla="*/ f110 1 154"/>
                <a:gd name="f142" fmla="*/ f111 1 211"/>
                <a:gd name="f143" fmla="*/ f112 1 154"/>
                <a:gd name="f144" fmla="*/ f113 1 211"/>
                <a:gd name="f145" fmla="*/ f114 1 154"/>
                <a:gd name="f146" fmla="*/ f115 1 211"/>
                <a:gd name="f147" fmla="*/ f116 1 154"/>
                <a:gd name="f148" fmla="*/ f117 1 211"/>
                <a:gd name="f149" fmla="*/ f118 1 154"/>
                <a:gd name="f150" fmla="*/ f119 1 154"/>
                <a:gd name="f151" fmla="*/ f120 1 211"/>
                <a:gd name="f152" fmla="*/ 0 1 f89"/>
                <a:gd name="f153" fmla="*/ f83 1 f89"/>
                <a:gd name="f154" fmla="*/ 0 1 f90"/>
                <a:gd name="f155" fmla="*/ f84 1 f90"/>
                <a:gd name="f156" fmla="*/ f122 1 f89"/>
                <a:gd name="f157" fmla="*/ f123 1 f90"/>
                <a:gd name="f158" fmla="*/ f124 1 f89"/>
                <a:gd name="f159" fmla="*/ f125 1 f90"/>
                <a:gd name="f160" fmla="*/ f126 1 f90"/>
                <a:gd name="f161" fmla="*/ f127 1 f89"/>
                <a:gd name="f162" fmla="*/ f128 1 f89"/>
                <a:gd name="f163" fmla="*/ f129 1 f90"/>
                <a:gd name="f164" fmla="*/ f130 1 f89"/>
                <a:gd name="f165" fmla="*/ f131 1 f90"/>
                <a:gd name="f166" fmla="*/ f132 1 f89"/>
                <a:gd name="f167" fmla="*/ f133 1 f90"/>
                <a:gd name="f168" fmla="*/ f134 1 f89"/>
                <a:gd name="f169" fmla="*/ f135 1 f90"/>
                <a:gd name="f170" fmla="*/ f136 1 f89"/>
                <a:gd name="f171" fmla="*/ f137 1 f90"/>
                <a:gd name="f172" fmla="*/ f138 1 f89"/>
                <a:gd name="f173" fmla="*/ f139 1 f90"/>
                <a:gd name="f174" fmla="*/ f140 1 f90"/>
                <a:gd name="f175" fmla="*/ f141 1 f89"/>
                <a:gd name="f176" fmla="*/ f142 1 f90"/>
                <a:gd name="f177" fmla="*/ f143 1 f89"/>
                <a:gd name="f178" fmla="*/ f144 1 f90"/>
                <a:gd name="f179" fmla="*/ f145 1 f89"/>
                <a:gd name="f180" fmla="*/ f146 1 f90"/>
                <a:gd name="f181" fmla="*/ f147 1 f89"/>
                <a:gd name="f182" fmla="*/ f148 1 f90"/>
                <a:gd name="f183" fmla="*/ f149 1 f89"/>
                <a:gd name="f184" fmla="*/ f150 1 f89"/>
                <a:gd name="f185" fmla="*/ f151 1 f90"/>
                <a:gd name="f186" fmla="*/ f152 f80 1"/>
                <a:gd name="f187" fmla="*/ f153 f80 1"/>
                <a:gd name="f188" fmla="*/ f155 f81 1"/>
                <a:gd name="f189" fmla="*/ f154 f81 1"/>
                <a:gd name="f190" fmla="*/ f156 f80 1"/>
                <a:gd name="f191" fmla="*/ f157 f81 1"/>
                <a:gd name="f192" fmla="*/ f158 f80 1"/>
                <a:gd name="f193" fmla="*/ f159 f81 1"/>
                <a:gd name="f194" fmla="*/ f160 f81 1"/>
                <a:gd name="f195" fmla="*/ f161 f80 1"/>
                <a:gd name="f196" fmla="*/ f162 f80 1"/>
                <a:gd name="f197" fmla="*/ f163 f81 1"/>
                <a:gd name="f198" fmla="*/ f164 f80 1"/>
                <a:gd name="f199" fmla="*/ f165 f81 1"/>
                <a:gd name="f200" fmla="*/ f166 f80 1"/>
                <a:gd name="f201" fmla="*/ f167 f81 1"/>
                <a:gd name="f202" fmla="*/ f168 f80 1"/>
                <a:gd name="f203" fmla="*/ f169 f81 1"/>
                <a:gd name="f204" fmla="*/ f170 f80 1"/>
                <a:gd name="f205" fmla="*/ f171 f81 1"/>
                <a:gd name="f206" fmla="*/ f172 f80 1"/>
                <a:gd name="f207" fmla="*/ f173 f81 1"/>
                <a:gd name="f208" fmla="*/ f174 f81 1"/>
                <a:gd name="f209" fmla="*/ f175 f80 1"/>
                <a:gd name="f210" fmla="*/ f176 f81 1"/>
                <a:gd name="f211" fmla="*/ f177 f80 1"/>
                <a:gd name="f212" fmla="*/ f178 f81 1"/>
                <a:gd name="f213" fmla="*/ f179 f80 1"/>
                <a:gd name="f214" fmla="*/ f180 f81 1"/>
                <a:gd name="f215" fmla="*/ f181 f80 1"/>
                <a:gd name="f216" fmla="*/ f182 f81 1"/>
                <a:gd name="f217" fmla="*/ f183 f80 1"/>
                <a:gd name="f218" fmla="*/ f184 f80 1"/>
                <a:gd name="f219" fmla="*/ f185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90" y="f191"/>
                </a:cxn>
                <a:cxn ang="f121">
                  <a:pos x="f192" y="f193"/>
                </a:cxn>
                <a:cxn ang="f121">
                  <a:pos x="f192" y="f194"/>
                </a:cxn>
                <a:cxn ang="f121">
                  <a:pos x="f195" y="f194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205"/>
                </a:cxn>
                <a:cxn ang="f121">
                  <a:pos x="f206" y="f207"/>
                </a:cxn>
                <a:cxn ang="f121">
                  <a:pos x="f196" y="f208"/>
                </a:cxn>
                <a:cxn ang="f121">
                  <a:pos x="f209" y="f210"/>
                </a:cxn>
                <a:cxn ang="f121">
                  <a:pos x="f190" y="f191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217" y="f216"/>
                </a:cxn>
                <a:cxn ang="f121">
                  <a:pos x="f218" y="f219"/>
                </a:cxn>
                <a:cxn ang="f121">
                  <a:pos x="f211" y="f212"/>
                </a:cxn>
              </a:cxnLst>
              <a:rect l="f186" t="f189" r="f187" b="f188"/>
              <a:pathLst>
                <a:path w="154" h="211">
                  <a:moveTo>
                    <a:pt x="f8" y="f9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6" y="f15"/>
                    <a:pt x="f17" y="f7"/>
                    <a:pt x="f18" y="f1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19"/>
                    <a:pt x="f32" y="f33"/>
                    <a:pt x="f34" y="f35"/>
                  </a:cubicBezTo>
                  <a:cubicBezTo>
                    <a:pt x="f36" y="f37"/>
                    <a:pt x="f5" y="f38"/>
                    <a:pt x="f39" y="f40"/>
                  </a:cubicBezTo>
                  <a:cubicBezTo>
                    <a:pt x="f41" y="f42"/>
                    <a:pt x="f43" y="f5"/>
                    <a:pt x="f44" y="f45"/>
                  </a:cubicBezTo>
                  <a:cubicBezTo>
                    <a:pt x="f46" y="f47"/>
                    <a:pt x="f48" y="f42"/>
                    <a:pt x="f49" y="f32"/>
                  </a:cubicBezTo>
                  <a:cubicBezTo>
                    <a:pt x="f21" y="f50"/>
                    <a:pt x="f25" y="f51"/>
                    <a:pt x="f23" y="f52"/>
                  </a:cubicBezTo>
                  <a:cubicBezTo>
                    <a:pt x="f21" y="f25"/>
                    <a:pt x="f53" y="f54"/>
                    <a:pt x="f19" y="f55"/>
                  </a:cubicBezTo>
                  <a:cubicBezTo>
                    <a:pt x="f56" y="f57"/>
                    <a:pt x="f58" y="f59"/>
                    <a:pt x="f8" y="f9"/>
                  </a:cubicBezTo>
                  <a:close/>
                  <a:moveTo>
                    <a:pt x="f60" y="f61"/>
                  </a:moveTo>
                  <a:cubicBezTo>
                    <a:pt x="f62" y="f63"/>
                    <a:pt x="f34" y="f64"/>
                    <a:pt x="f65" y="f66"/>
                  </a:cubicBezTo>
                  <a:cubicBezTo>
                    <a:pt x="f41" y="f67"/>
                    <a:pt x="f68" y="f69"/>
                    <a:pt x="f70" y="f71"/>
                  </a:cubicBezTo>
                  <a:cubicBezTo>
                    <a:pt x="f72" y="f51"/>
                    <a:pt x="f64" y="f71"/>
                    <a:pt x="f66" y="f71"/>
                  </a:cubicBezTo>
                  <a:cubicBezTo>
                    <a:pt x="f73" y="f74"/>
                    <a:pt x="f73" y="f75"/>
                    <a:pt x="f63" y="f76"/>
                  </a:cubicBezTo>
                  <a:cubicBezTo>
                    <a:pt x="f40" y="f77"/>
                    <a:pt x="f78" y="f64"/>
                    <a:pt x="f60" y="f61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13" name="Grupo 2431">
            <a:extLst>
              <a:ext uri="{FF2B5EF4-FFF2-40B4-BE49-F238E27FC236}">
                <a16:creationId xmlns:a16="http://schemas.microsoft.com/office/drawing/2014/main" id="{55D9198F-DF69-BCF9-F995-E357AE0C4E0F}"/>
              </a:ext>
            </a:extLst>
          </p:cNvPr>
          <p:cNvGrpSpPr/>
          <p:nvPr/>
        </p:nvGrpSpPr>
        <p:grpSpPr>
          <a:xfrm>
            <a:off x="9439278" y="565154"/>
            <a:ext cx="1481135" cy="1635120"/>
            <a:chOff x="9439278" y="565154"/>
            <a:chExt cx="1481135" cy="1635120"/>
          </a:xfrm>
        </p:grpSpPr>
        <p:sp>
          <p:nvSpPr>
            <p:cNvPr id="114" name="Freeform 117">
              <a:extLst>
                <a:ext uri="{FF2B5EF4-FFF2-40B4-BE49-F238E27FC236}">
                  <a16:creationId xmlns:a16="http://schemas.microsoft.com/office/drawing/2014/main" id="{1A76CF08-1282-E68F-7552-A17D863E3C02}"/>
                </a:ext>
              </a:extLst>
            </p:cNvPr>
            <p:cNvSpPr/>
            <p:nvPr/>
          </p:nvSpPr>
          <p:spPr>
            <a:xfrm>
              <a:off x="9764713" y="565154"/>
              <a:ext cx="733421" cy="1325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5" name="Freeform 118">
              <a:extLst>
                <a:ext uri="{FF2B5EF4-FFF2-40B4-BE49-F238E27FC236}">
                  <a16:creationId xmlns:a16="http://schemas.microsoft.com/office/drawing/2014/main" id="{FB2C6BE7-5656-E115-3D74-A600089F0063}"/>
                </a:ext>
              </a:extLst>
            </p:cNvPr>
            <p:cNvSpPr/>
            <p:nvPr/>
          </p:nvSpPr>
          <p:spPr>
            <a:xfrm>
              <a:off x="9764713" y="565154"/>
              <a:ext cx="733421" cy="1325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6" name="Freeform 119">
              <a:extLst>
                <a:ext uri="{FF2B5EF4-FFF2-40B4-BE49-F238E27FC236}">
                  <a16:creationId xmlns:a16="http://schemas.microsoft.com/office/drawing/2014/main" id="{16EF274D-CB17-A14D-DA67-52D134BE0651}"/>
                </a:ext>
              </a:extLst>
            </p:cNvPr>
            <p:cNvSpPr/>
            <p:nvPr/>
          </p:nvSpPr>
          <p:spPr>
            <a:xfrm>
              <a:off x="10175872" y="1181103"/>
              <a:ext cx="744541" cy="10191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7"/>
                <a:gd name="f7" fmla="val 270"/>
                <a:gd name="f8" fmla="val 14"/>
                <a:gd name="f9" fmla="val 247"/>
                <a:gd name="f10" fmla="val 254"/>
                <a:gd name="f11" fmla="val 15"/>
                <a:gd name="f12" fmla="val 261"/>
                <a:gd name="f13" fmla="val 16"/>
                <a:gd name="f14" fmla="val 268"/>
                <a:gd name="f15" fmla="val 12"/>
                <a:gd name="f16" fmla="val 269"/>
                <a:gd name="f17" fmla="val 10"/>
                <a:gd name="f18" fmla="val 7"/>
                <a:gd name="f19" fmla="val 265"/>
                <a:gd name="f20" fmla="val 259"/>
                <a:gd name="f21" fmla="val 253"/>
                <a:gd name="f22" fmla="val 4"/>
                <a:gd name="f23" fmla="val 238"/>
                <a:gd name="f24" fmla="val 9"/>
                <a:gd name="f25" fmla="val 233"/>
                <a:gd name="f26" fmla="val 228"/>
                <a:gd name="f27" fmla="val 25"/>
                <a:gd name="f28" fmla="val 226"/>
                <a:gd name="f29" fmla="val 32"/>
                <a:gd name="f30" fmla="val 222"/>
                <a:gd name="f31" fmla="val 41"/>
                <a:gd name="f32" fmla="val 217"/>
                <a:gd name="f33" fmla="val 49"/>
                <a:gd name="f34" fmla="val 212"/>
                <a:gd name="f35" fmla="val 40"/>
                <a:gd name="f36" fmla="val 199"/>
                <a:gd name="f37" fmla="val 36"/>
                <a:gd name="f38" fmla="val 193"/>
                <a:gd name="f39" fmla="val 183"/>
                <a:gd name="f40" fmla="val 175"/>
                <a:gd name="f41" fmla="val 39"/>
                <a:gd name="f42" fmla="val 140"/>
                <a:gd name="f43" fmla="val 33"/>
                <a:gd name="f44" fmla="val 105"/>
                <a:gd name="f45" fmla="val 37"/>
                <a:gd name="f46" fmla="val 70"/>
                <a:gd name="f47" fmla="val 42"/>
                <a:gd name="f48" fmla="val 23"/>
                <a:gd name="f49" fmla="val 76"/>
                <a:gd name="f50" fmla="val 123"/>
                <a:gd name="f51" fmla="val 6"/>
                <a:gd name="f52" fmla="val 161"/>
                <a:gd name="f53" fmla="val 11"/>
                <a:gd name="f54" fmla="val 51"/>
                <a:gd name="f55" fmla="val 190"/>
                <a:gd name="f56" fmla="val 89"/>
                <a:gd name="f57" fmla="val 187"/>
                <a:gd name="f58" fmla="val 108"/>
                <a:gd name="f59" fmla="val 127"/>
                <a:gd name="f60" fmla="val 162"/>
                <a:gd name="f61" fmla="val 142"/>
                <a:gd name="f62" fmla="val 149"/>
                <a:gd name="f63" fmla="val 157"/>
                <a:gd name="f64" fmla="val 129"/>
                <a:gd name="f65" fmla="val 165"/>
                <a:gd name="f66" fmla="val 113"/>
                <a:gd name="f67" fmla="val 178"/>
                <a:gd name="f68" fmla="val 99"/>
                <a:gd name="f69" fmla="val 77"/>
                <a:gd name="f70" fmla="val 185"/>
                <a:gd name="f71" fmla="val 68"/>
                <a:gd name="f72" fmla="val 210"/>
                <a:gd name="f73" fmla="val 63"/>
                <a:gd name="f74" fmla="val 225"/>
                <a:gd name="f75" fmla="val 232"/>
                <a:gd name="f76" fmla="val 20"/>
                <a:gd name="f77" fmla="val 242"/>
                <a:gd name="f78" fmla="val 18"/>
                <a:gd name="f79" fmla="val 243"/>
                <a:gd name="f80" fmla="val 245"/>
                <a:gd name="f81" fmla="val 107"/>
                <a:gd name="f82" fmla="val 34"/>
                <a:gd name="f83" fmla="val 104"/>
                <a:gd name="f84" fmla="val 29"/>
                <a:gd name="f85" fmla="val 94"/>
                <a:gd name="f86" fmla="val 30"/>
                <a:gd name="f87" fmla="val 80"/>
                <a:gd name="f88" fmla="val 31"/>
                <a:gd name="f89" fmla="val 59"/>
                <a:gd name="f90" fmla="val 54"/>
                <a:gd name="f91" fmla="val 58"/>
                <a:gd name="f92" fmla="val 71"/>
                <a:gd name="f93" fmla="val 75"/>
                <a:gd name="f94" fmla="val 65"/>
                <a:gd name="f95" fmla="val 79"/>
                <a:gd name="f96" fmla="val 92"/>
                <a:gd name="f97" fmla="val 50"/>
                <a:gd name="f98" fmla="+- 0 0 -90"/>
                <a:gd name="f99" fmla="*/ f3 1 197"/>
                <a:gd name="f100" fmla="*/ f4 1 270"/>
                <a:gd name="f101" fmla="val f5"/>
                <a:gd name="f102" fmla="val f6"/>
                <a:gd name="f103" fmla="val f7"/>
                <a:gd name="f104" fmla="*/ f98 f0 1"/>
                <a:gd name="f105" fmla="+- f103 0 f101"/>
                <a:gd name="f106" fmla="+- f102 0 f101"/>
                <a:gd name="f107" fmla="*/ f104 1 f2"/>
                <a:gd name="f108" fmla="*/ f106 1 197"/>
                <a:gd name="f109" fmla="*/ f105 1 270"/>
                <a:gd name="f110" fmla="*/ 14 f106 1"/>
                <a:gd name="f111" fmla="*/ 247 f105 1"/>
                <a:gd name="f112" fmla="*/ 16 f106 1"/>
                <a:gd name="f113" fmla="*/ 268 f105 1"/>
                <a:gd name="f114" fmla="*/ 10 f106 1"/>
                <a:gd name="f115" fmla="*/ 270 f105 1"/>
                <a:gd name="f116" fmla="*/ 0 f106 1"/>
                <a:gd name="f117" fmla="*/ 253 f105 1"/>
                <a:gd name="f118" fmla="*/ 9 f106 1"/>
                <a:gd name="f119" fmla="*/ 233 f105 1"/>
                <a:gd name="f120" fmla="*/ 32 f106 1"/>
                <a:gd name="f121" fmla="*/ 222 f105 1"/>
                <a:gd name="f122" fmla="*/ 40 f106 1"/>
                <a:gd name="f123" fmla="*/ 199 f105 1"/>
                <a:gd name="f124" fmla="*/ 175 f105 1"/>
                <a:gd name="f125" fmla="*/ 37 f106 1"/>
                <a:gd name="f126" fmla="*/ 70 f105 1"/>
                <a:gd name="f127" fmla="*/ 123 f106 1"/>
                <a:gd name="f128" fmla="*/ 6 f105 1"/>
                <a:gd name="f129" fmla="*/ 190 f106 1"/>
                <a:gd name="f130" fmla="*/ 89 f105 1"/>
                <a:gd name="f131" fmla="*/ 162 f106 1"/>
                <a:gd name="f132" fmla="*/ 142 f105 1"/>
                <a:gd name="f133" fmla="*/ 113 f106 1"/>
                <a:gd name="f134" fmla="*/ 178 f105 1"/>
                <a:gd name="f135" fmla="*/ 68 f106 1"/>
                <a:gd name="f136" fmla="*/ 210 f105 1"/>
                <a:gd name="f137" fmla="*/ 20 f106 1"/>
                <a:gd name="f138" fmla="*/ 242 f105 1"/>
                <a:gd name="f139" fmla="*/ 107 f106 1"/>
                <a:gd name="f140" fmla="*/ 34 f105 1"/>
                <a:gd name="f141" fmla="*/ 94 f106 1"/>
                <a:gd name="f142" fmla="*/ 30 f105 1"/>
                <a:gd name="f143" fmla="*/ 58 f106 1"/>
                <a:gd name="f144" fmla="*/ 68 f105 1"/>
                <a:gd name="f145" fmla="*/ 65 f106 1"/>
                <a:gd name="f146" fmla="*/ 79 f105 1"/>
                <a:gd name="f147" fmla="+- f107 0 f1"/>
                <a:gd name="f148" fmla="*/ f110 1 197"/>
                <a:gd name="f149" fmla="*/ f111 1 270"/>
                <a:gd name="f150" fmla="*/ f112 1 197"/>
                <a:gd name="f151" fmla="*/ f113 1 270"/>
                <a:gd name="f152" fmla="*/ f114 1 197"/>
                <a:gd name="f153" fmla="*/ f115 1 270"/>
                <a:gd name="f154" fmla="*/ f116 1 197"/>
                <a:gd name="f155" fmla="*/ f117 1 270"/>
                <a:gd name="f156" fmla="*/ f118 1 197"/>
                <a:gd name="f157" fmla="*/ f119 1 270"/>
                <a:gd name="f158" fmla="*/ f120 1 197"/>
                <a:gd name="f159" fmla="*/ f121 1 270"/>
                <a:gd name="f160" fmla="*/ f122 1 197"/>
                <a:gd name="f161" fmla="*/ f123 1 270"/>
                <a:gd name="f162" fmla="*/ f124 1 270"/>
                <a:gd name="f163" fmla="*/ f125 1 197"/>
                <a:gd name="f164" fmla="*/ f126 1 270"/>
                <a:gd name="f165" fmla="*/ f127 1 197"/>
                <a:gd name="f166" fmla="*/ f128 1 270"/>
                <a:gd name="f167" fmla="*/ f129 1 197"/>
                <a:gd name="f168" fmla="*/ f130 1 270"/>
                <a:gd name="f169" fmla="*/ f131 1 197"/>
                <a:gd name="f170" fmla="*/ f132 1 270"/>
                <a:gd name="f171" fmla="*/ f133 1 197"/>
                <a:gd name="f172" fmla="*/ f134 1 270"/>
                <a:gd name="f173" fmla="*/ f135 1 197"/>
                <a:gd name="f174" fmla="*/ f136 1 270"/>
                <a:gd name="f175" fmla="*/ f137 1 197"/>
                <a:gd name="f176" fmla="*/ f138 1 270"/>
                <a:gd name="f177" fmla="*/ f139 1 197"/>
                <a:gd name="f178" fmla="*/ f140 1 270"/>
                <a:gd name="f179" fmla="*/ f141 1 197"/>
                <a:gd name="f180" fmla="*/ f142 1 270"/>
                <a:gd name="f181" fmla="*/ f143 1 197"/>
                <a:gd name="f182" fmla="*/ f144 1 270"/>
                <a:gd name="f183" fmla="*/ f145 1 197"/>
                <a:gd name="f184" fmla="*/ f146 1 270"/>
                <a:gd name="f185" fmla="*/ 0 1 f108"/>
                <a:gd name="f186" fmla="*/ f102 1 f108"/>
                <a:gd name="f187" fmla="*/ 0 1 f109"/>
                <a:gd name="f188" fmla="*/ f103 1 f109"/>
                <a:gd name="f189" fmla="*/ f148 1 f108"/>
                <a:gd name="f190" fmla="*/ f149 1 f109"/>
                <a:gd name="f191" fmla="*/ f150 1 f108"/>
                <a:gd name="f192" fmla="*/ f151 1 f109"/>
                <a:gd name="f193" fmla="*/ f152 1 f108"/>
                <a:gd name="f194" fmla="*/ f153 1 f109"/>
                <a:gd name="f195" fmla="*/ f154 1 f108"/>
                <a:gd name="f196" fmla="*/ f155 1 f109"/>
                <a:gd name="f197" fmla="*/ f156 1 f108"/>
                <a:gd name="f198" fmla="*/ f157 1 f109"/>
                <a:gd name="f199" fmla="*/ f158 1 f108"/>
                <a:gd name="f200" fmla="*/ f159 1 f109"/>
                <a:gd name="f201" fmla="*/ f160 1 f108"/>
                <a:gd name="f202" fmla="*/ f161 1 f109"/>
                <a:gd name="f203" fmla="*/ f162 1 f109"/>
                <a:gd name="f204" fmla="*/ f163 1 f108"/>
                <a:gd name="f205" fmla="*/ f164 1 f109"/>
                <a:gd name="f206" fmla="*/ f165 1 f108"/>
                <a:gd name="f207" fmla="*/ f166 1 f109"/>
                <a:gd name="f208" fmla="*/ f167 1 f108"/>
                <a:gd name="f209" fmla="*/ f168 1 f109"/>
                <a:gd name="f210" fmla="*/ f169 1 f108"/>
                <a:gd name="f211" fmla="*/ f170 1 f109"/>
                <a:gd name="f212" fmla="*/ f171 1 f108"/>
                <a:gd name="f213" fmla="*/ f172 1 f109"/>
                <a:gd name="f214" fmla="*/ f173 1 f108"/>
                <a:gd name="f215" fmla="*/ f174 1 f109"/>
                <a:gd name="f216" fmla="*/ f175 1 f108"/>
                <a:gd name="f217" fmla="*/ f176 1 f109"/>
                <a:gd name="f218" fmla="*/ f177 1 f108"/>
                <a:gd name="f219" fmla="*/ f178 1 f109"/>
                <a:gd name="f220" fmla="*/ f179 1 f108"/>
                <a:gd name="f221" fmla="*/ f180 1 f109"/>
                <a:gd name="f222" fmla="*/ f181 1 f108"/>
                <a:gd name="f223" fmla="*/ f182 1 f109"/>
                <a:gd name="f224" fmla="*/ f183 1 f108"/>
                <a:gd name="f225" fmla="*/ f184 1 f109"/>
                <a:gd name="f226" fmla="*/ f185 f99 1"/>
                <a:gd name="f227" fmla="*/ f186 f99 1"/>
                <a:gd name="f228" fmla="*/ f188 f100 1"/>
                <a:gd name="f229" fmla="*/ f187 f100 1"/>
                <a:gd name="f230" fmla="*/ f189 f99 1"/>
                <a:gd name="f231" fmla="*/ f190 f100 1"/>
                <a:gd name="f232" fmla="*/ f191 f99 1"/>
                <a:gd name="f233" fmla="*/ f192 f100 1"/>
                <a:gd name="f234" fmla="*/ f193 f99 1"/>
                <a:gd name="f235" fmla="*/ f194 f100 1"/>
                <a:gd name="f236" fmla="*/ f195 f99 1"/>
                <a:gd name="f237" fmla="*/ f196 f100 1"/>
                <a:gd name="f238" fmla="*/ f197 f99 1"/>
                <a:gd name="f239" fmla="*/ f198 f100 1"/>
                <a:gd name="f240" fmla="*/ f199 f99 1"/>
                <a:gd name="f241" fmla="*/ f200 f100 1"/>
                <a:gd name="f242" fmla="*/ f201 f99 1"/>
                <a:gd name="f243" fmla="*/ f202 f100 1"/>
                <a:gd name="f244" fmla="*/ f203 f100 1"/>
                <a:gd name="f245" fmla="*/ f204 f99 1"/>
                <a:gd name="f246" fmla="*/ f205 f100 1"/>
                <a:gd name="f247" fmla="*/ f206 f99 1"/>
                <a:gd name="f248" fmla="*/ f207 f100 1"/>
                <a:gd name="f249" fmla="*/ f208 f99 1"/>
                <a:gd name="f250" fmla="*/ f209 f100 1"/>
                <a:gd name="f251" fmla="*/ f210 f99 1"/>
                <a:gd name="f252" fmla="*/ f211 f100 1"/>
                <a:gd name="f253" fmla="*/ f212 f99 1"/>
                <a:gd name="f254" fmla="*/ f213 f100 1"/>
                <a:gd name="f255" fmla="*/ f214 f99 1"/>
                <a:gd name="f256" fmla="*/ f215 f100 1"/>
                <a:gd name="f257" fmla="*/ f216 f99 1"/>
                <a:gd name="f258" fmla="*/ f217 f100 1"/>
                <a:gd name="f259" fmla="*/ f218 f99 1"/>
                <a:gd name="f260" fmla="*/ f219 f100 1"/>
                <a:gd name="f261" fmla="*/ f220 f99 1"/>
                <a:gd name="f262" fmla="*/ f221 f100 1"/>
                <a:gd name="f263" fmla="*/ f222 f99 1"/>
                <a:gd name="f264" fmla="*/ f223 f100 1"/>
                <a:gd name="f265" fmla="*/ f224 f99 1"/>
                <a:gd name="f266" fmla="*/ f225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30" y="f231"/>
                </a:cxn>
                <a:cxn ang="f147">
                  <a:pos x="f232" y="f233"/>
                </a:cxn>
                <a:cxn ang="f147">
                  <a:pos x="f234" y="f235"/>
                </a:cxn>
                <a:cxn ang="f147">
                  <a:pos x="f236" y="f237"/>
                </a:cxn>
                <a:cxn ang="f147">
                  <a:pos x="f238" y="f239"/>
                </a:cxn>
                <a:cxn ang="f147">
                  <a:pos x="f240" y="f241"/>
                </a:cxn>
                <a:cxn ang="f147">
                  <a:pos x="f242" y="f243"/>
                </a:cxn>
                <a:cxn ang="f147">
                  <a:pos x="f242" y="f244"/>
                </a:cxn>
                <a:cxn ang="f147">
                  <a:pos x="f245" y="f246"/>
                </a:cxn>
                <a:cxn ang="f147">
                  <a:pos x="f247" y="f248"/>
                </a:cxn>
                <a:cxn ang="f147">
                  <a:pos x="f249" y="f250"/>
                </a:cxn>
                <a:cxn ang="f147">
                  <a:pos x="f251" y="f252"/>
                </a:cxn>
                <a:cxn ang="f147">
                  <a:pos x="f253" y="f254"/>
                </a:cxn>
                <a:cxn ang="f147">
                  <a:pos x="f255" y="f256"/>
                </a:cxn>
                <a:cxn ang="f147">
                  <a:pos x="f257" y="f258"/>
                </a:cxn>
                <a:cxn ang="f147">
                  <a:pos x="f230" y="f231"/>
                </a:cxn>
                <a:cxn ang="f147">
                  <a:pos x="f259" y="f260"/>
                </a:cxn>
                <a:cxn ang="f147">
                  <a:pos x="f261" y="f262"/>
                </a:cxn>
                <a:cxn ang="f147">
                  <a:pos x="f263" y="f264"/>
                </a:cxn>
                <a:cxn ang="f147">
                  <a:pos x="f265" y="f266"/>
                </a:cxn>
                <a:cxn ang="f147">
                  <a:pos x="f259" y="f260"/>
                </a:cxn>
              </a:cxnLst>
              <a:rect l="f226" t="f229" r="f227" b="f228"/>
              <a:pathLst>
                <a:path w="197" h="270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8" y="f14"/>
                    <a:pt x="f15" y="f16"/>
                    <a:pt x="f17" y="f7"/>
                  </a:cubicBezTo>
                  <a:cubicBezTo>
                    <a:pt x="f18" y="f19"/>
                    <a:pt x="f5" y="f20"/>
                    <a:pt x="f5" y="f21"/>
                  </a:cubicBezTo>
                  <a:cubicBezTo>
                    <a:pt x="f5" y="f9"/>
                    <a:pt x="f22" y="f23"/>
                    <a:pt x="f24" y="f25"/>
                  </a:cubicBezTo>
                  <a:cubicBezTo>
                    <a:pt x="f11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35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"/>
                    <a:pt x="f50" y="f51"/>
                  </a:cubicBezTo>
                  <a:cubicBezTo>
                    <a:pt x="f52" y="f53"/>
                    <a:pt x="f6" y="f54"/>
                    <a:pt x="f55" y="f56"/>
                  </a:cubicBezTo>
                  <a:cubicBezTo>
                    <a:pt x="f57" y="f58"/>
                    <a:pt x="f40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55"/>
                    <a:pt x="f69" y="f70"/>
                    <a:pt x="f71" y="f72"/>
                  </a:cubicBezTo>
                  <a:cubicBezTo>
                    <a:pt x="f73" y="f74"/>
                    <a:pt x="f45" y="f75"/>
                    <a:pt x="f76" y="f77"/>
                  </a:cubicBezTo>
                  <a:cubicBezTo>
                    <a:pt x="f78" y="f79"/>
                    <a:pt x="f13" y="f80"/>
                    <a:pt x="f8" y="f9"/>
                  </a:cubicBezTo>
                  <a:close/>
                  <a:moveTo>
                    <a:pt x="f81" y="f82"/>
                  </a:moveTo>
                  <a:cubicBezTo>
                    <a:pt x="f83" y="f43"/>
                    <a:pt x="f68" y="f84"/>
                    <a:pt x="f85" y="f86"/>
                  </a:cubicBezTo>
                  <a:cubicBezTo>
                    <a:pt x="f87" y="f88"/>
                    <a:pt x="f89" y="f90"/>
                    <a:pt x="f91" y="f71"/>
                  </a:cubicBezTo>
                  <a:cubicBezTo>
                    <a:pt x="f91" y="f92"/>
                    <a:pt x="f73" y="f93"/>
                    <a:pt x="f94" y="f95"/>
                  </a:cubicBezTo>
                  <a:cubicBezTo>
                    <a:pt x="f95" y="f94"/>
                    <a:pt x="f96" y="f97"/>
                    <a:pt x="f81" y="f82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17" name="Freeform 120">
              <a:extLst>
                <a:ext uri="{FF2B5EF4-FFF2-40B4-BE49-F238E27FC236}">
                  <a16:creationId xmlns:a16="http://schemas.microsoft.com/office/drawing/2014/main" id="{4E613E40-3154-9A58-5F96-F5AE357769A7}"/>
                </a:ext>
              </a:extLst>
            </p:cNvPr>
            <p:cNvSpPr/>
            <p:nvPr/>
          </p:nvSpPr>
          <p:spPr>
            <a:xfrm>
              <a:off x="9439278" y="1331915"/>
              <a:ext cx="582609" cy="796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211"/>
                <a:gd name="f8" fmla="val 145"/>
                <a:gd name="f9" fmla="val 197"/>
                <a:gd name="f10" fmla="val 150"/>
                <a:gd name="f11" fmla="val 200"/>
                <a:gd name="f12" fmla="val 203"/>
                <a:gd name="f13" fmla="val 204"/>
                <a:gd name="f14" fmla="val 206"/>
                <a:gd name="f15" fmla="val 208"/>
                <a:gd name="f16" fmla="val 148"/>
                <a:gd name="f17" fmla="val 141"/>
                <a:gd name="f18" fmla="val 137"/>
                <a:gd name="f19" fmla="val 132"/>
                <a:gd name="f20" fmla="val 205"/>
                <a:gd name="f21" fmla="val 127"/>
                <a:gd name="f22" fmla="val 198"/>
                <a:gd name="f23" fmla="val 126"/>
                <a:gd name="f24" fmla="val 192"/>
                <a:gd name="f25" fmla="val 125"/>
                <a:gd name="f26" fmla="val 159"/>
                <a:gd name="f27" fmla="val 121"/>
                <a:gd name="f28" fmla="val 156"/>
                <a:gd name="f29" fmla="val 91"/>
                <a:gd name="f30" fmla="val 142"/>
                <a:gd name="f31" fmla="val 69"/>
                <a:gd name="f32" fmla="val 47"/>
                <a:gd name="f33" fmla="val 120"/>
                <a:gd name="f34" fmla="val 28"/>
                <a:gd name="f35" fmla="val 105"/>
                <a:gd name="f36" fmla="val 5"/>
                <a:gd name="f37" fmla="val 88"/>
                <a:gd name="f38" fmla="val 63"/>
                <a:gd name="f39" fmla="val 9"/>
                <a:gd name="f40" fmla="val 41"/>
                <a:gd name="f41" fmla="val 19"/>
                <a:gd name="f42" fmla="val 18"/>
                <a:gd name="f43" fmla="val 48"/>
                <a:gd name="f44" fmla="val 73"/>
                <a:gd name="f45" fmla="val 2"/>
                <a:gd name="f46" fmla="val 98"/>
                <a:gd name="f47" fmla="val 4"/>
                <a:gd name="f48" fmla="val 117"/>
                <a:gd name="f49" fmla="val 123"/>
                <a:gd name="f50" fmla="val 68"/>
                <a:gd name="f51" fmla="val 90"/>
                <a:gd name="f52" fmla="val 112"/>
                <a:gd name="f53" fmla="val 129"/>
                <a:gd name="f54" fmla="val 139"/>
                <a:gd name="f55" fmla="val 152"/>
                <a:gd name="f56" fmla="val 135"/>
                <a:gd name="f57" fmla="val 165"/>
                <a:gd name="f58" fmla="val 140"/>
                <a:gd name="f59" fmla="val 179"/>
                <a:gd name="f60" fmla="val 34"/>
                <a:gd name="f61" fmla="val 39"/>
                <a:gd name="f62" fmla="val 31"/>
                <a:gd name="f63" fmla="val 42"/>
                <a:gd name="f64" fmla="val 43"/>
                <a:gd name="f65" fmla="val 27"/>
                <a:gd name="f66" fmla="val 45"/>
                <a:gd name="f67" fmla="val 55"/>
                <a:gd name="f68" fmla="val 26"/>
                <a:gd name="f69" fmla="val 85"/>
                <a:gd name="f70" fmla="val 38"/>
                <a:gd name="f71" fmla="val 89"/>
                <a:gd name="f72" fmla="val 40"/>
                <a:gd name="f73" fmla="val 44"/>
                <a:gd name="f74" fmla="val 76"/>
                <a:gd name="f75" fmla="val 62"/>
                <a:gd name="f76" fmla="val 49"/>
                <a:gd name="f77" fmla="val 46"/>
                <a:gd name="f78" fmla="val 37"/>
                <a:gd name="f79" fmla="+- 0 0 -90"/>
                <a:gd name="f80" fmla="*/ f3 1 154"/>
                <a:gd name="f81" fmla="*/ f4 1 211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54"/>
                <a:gd name="f90" fmla="*/ f86 1 211"/>
                <a:gd name="f91" fmla="*/ 145 f87 1"/>
                <a:gd name="f92" fmla="*/ 197 f86 1"/>
                <a:gd name="f93" fmla="*/ 154 f87 1"/>
                <a:gd name="f94" fmla="*/ 203 f86 1"/>
                <a:gd name="f95" fmla="*/ 208 f86 1"/>
                <a:gd name="f96" fmla="*/ 137 f87 1"/>
                <a:gd name="f97" fmla="*/ 126 f87 1"/>
                <a:gd name="f98" fmla="*/ 192 f86 1"/>
                <a:gd name="f99" fmla="*/ 91 f87 1"/>
                <a:gd name="f100" fmla="*/ 142 f86 1"/>
                <a:gd name="f101" fmla="*/ 28 f87 1"/>
                <a:gd name="f102" fmla="*/ 105 f86 1"/>
                <a:gd name="f103" fmla="*/ 9 f87 1"/>
                <a:gd name="f104" fmla="*/ 41 f86 1"/>
                <a:gd name="f105" fmla="*/ 73 f87 1"/>
                <a:gd name="f106" fmla="*/ 2 f86 1"/>
                <a:gd name="f107" fmla="*/ 123 f87 1"/>
                <a:gd name="f108" fmla="*/ 47 f86 1"/>
                <a:gd name="f109" fmla="*/ 112 f86 1"/>
                <a:gd name="f110" fmla="*/ 132 f87 1"/>
                <a:gd name="f111" fmla="*/ 152 f86 1"/>
                <a:gd name="f112" fmla="*/ 34 f87 1"/>
                <a:gd name="f113" fmla="*/ 39 f86 1"/>
                <a:gd name="f114" fmla="*/ 27 f87 1"/>
                <a:gd name="f115" fmla="*/ 45 f86 1"/>
                <a:gd name="f116" fmla="*/ 38 f87 1"/>
                <a:gd name="f117" fmla="*/ 89 f86 1"/>
                <a:gd name="f118" fmla="*/ 45 f87 1"/>
                <a:gd name="f119" fmla="*/ 42 f87 1"/>
                <a:gd name="f120" fmla="*/ 49 f86 1"/>
                <a:gd name="f121" fmla="+- f88 0 f1"/>
                <a:gd name="f122" fmla="*/ f91 1 154"/>
                <a:gd name="f123" fmla="*/ f92 1 211"/>
                <a:gd name="f124" fmla="*/ f93 1 154"/>
                <a:gd name="f125" fmla="*/ f94 1 211"/>
                <a:gd name="f126" fmla="*/ f95 1 211"/>
                <a:gd name="f127" fmla="*/ f96 1 154"/>
                <a:gd name="f128" fmla="*/ f97 1 154"/>
                <a:gd name="f129" fmla="*/ f98 1 211"/>
                <a:gd name="f130" fmla="*/ f99 1 154"/>
                <a:gd name="f131" fmla="*/ f100 1 211"/>
                <a:gd name="f132" fmla="*/ f101 1 154"/>
                <a:gd name="f133" fmla="*/ f102 1 211"/>
                <a:gd name="f134" fmla="*/ f103 1 154"/>
                <a:gd name="f135" fmla="*/ f104 1 211"/>
                <a:gd name="f136" fmla="*/ f105 1 154"/>
                <a:gd name="f137" fmla="*/ f106 1 211"/>
                <a:gd name="f138" fmla="*/ f107 1 154"/>
                <a:gd name="f139" fmla="*/ f108 1 211"/>
                <a:gd name="f140" fmla="*/ f109 1 211"/>
                <a:gd name="f141" fmla="*/ f110 1 154"/>
                <a:gd name="f142" fmla="*/ f111 1 211"/>
                <a:gd name="f143" fmla="*/ f112 1 154"/>
                <a:gd name="f144" fmla="*/ f113 1 211"/>
                <a:gd name="f145" fmla="*/ f114 1 154"/>
                <a:gd name="f146" fmla="*/ f115 1 211"/>
                <a:gd name="f147" fmla="*/ f116 1 154"/>
                <a:gd name="f148" fmla="*/ f117 1 211"/>
                <a:gd name="f149" fmla="*/ f118 1 154"/>
                <a:gd name="f150" fmla="*/ f119 1 154"/>
                <a:gd name="f151" fmla="*/ f120 1 211"/>
                <a:gd name="f152" fmla="*/ 0 1 f89"/>
                <a:gd name="f153" fmla="*/ f83 1 f89"/>
                <a:gd name="f154" fmla="*/ 0 1 f90"/>
                <a:gd name="f155" fmla="*/ f84 1 f90"/>
                <a:gd name="f156" fmla="*/ f122 1 f89"/>
                <a:gd name="f157" fmla="*/ f123 1 f90"/>
                <a:gd name="f158" fmla="*/ f124 1 f89"/>
                <a:gd name="f159" fmla="*/ f125 1 f90"/>
                <a:gd name="f160" fmla="*/ f126 1 f90"/>
                <a:gd name="f161" fmla="*/ f127 1 f89"/>
                <a:gd name="f162" fmla="*/ f128 1 f89"/>
                <a:gd name="f163" fmla="*/ f129 1 f90"/>
                <a:gd name="f164" fmla="*/ f130 1 f89"/>
                <a:gd name="f165" fmla="*/ f131 1 f90"/>
                <a:gd name="f166" fmla="*/ f132 1 f89"/>
                <a:gd name="f167" fmla="*/ f133 1 f90"/>
                <a:gd name="f168" fmla="*/ f134 1 f89"/>
                <a:gd name="f169" fmla="*/ f135 1 f90"/>
                <a:gd name="f170" fmla="*/ f136 1 f89"/>
                <a:gd name="f171" fmla="*/ f137 1 f90"/>
                <a:gd name="f172" fmla="*/ f138 1 f89"/>
                <a:gd name="f173" fmla="*/ f139 1 f90"/>
                <a:gd name="f174" fmla="*/ f140 1 f90"/>
                <a:gd name="f175" fmla="*/ f141 1 f89"/>
                <a:gd name="f176" fmla="*/ f142 1 f90"/>
                <a:gd name="f177" fmla="*/ f143 1 f89"/>
                <a:gd name="f178" fmla="*/ f144 1 f90"/>
                <a:gd name="f179" fmla="*/ f145 1 f89"/>
                <a:gd name="f180" fmla="*/ f146 1 f90"/>
                <a:gd name="f181" fmla="*/ f147 1 f89"/>
                <a:gd name="f182" fmla="*/ f148 1 f90"/>
                <a:gd name="f183" fmla="*/ f149 1 f89"/>
                <a:gd name="f184" fmla="*/ f150 1 f89"/>
                <a:gd name="f185" fmla="*/ f151 1 f90"/>
                <a:gd name="f186" fmla="*/ f152 f80 1"/>
                <a:gd name="f187" fmla="*/ f153 f80 1"/>
                <a:gd name="f188" fmla="*/ f155 f81 1"/>
                <a:gd name="f189" fmla="*/ f154 f81 1"/>
                <a:gd name="f190" fmla="*/ f156 f80 1"/>
                <a:gd name="f191" fmla="*/ f157 f81 1"/>
                <a:gd name="f192" fmla="*/ f158 f80 1"/>
                <a:gd name="f193" fmla="*/ f159 f81 1"/>
                <a:gd name="f194" fmla="*/ f160 f81 1"/>
                <a:gd name="f195" fmla="*/ f161 f80 1"/>
                <a:gd name="f196" fmla="*/ f162 f80 1"/>
                <a:gd name="f197" fmla="*/ f163 f81 1"/>
                <a:gd name="f198" fmla="*/ f164 f80 1"/>
                <a:gd name="f199" fmla="*/ f165 f81 1"/>
                <a:gd name="f200" fmla="*/ f166 f80 1"/>
                <a:gd name="f201" fmla="*/ f167 f81 1"/>
                <a:gd name="f202" fmla="*/ f168 f80 1"/>
                <a:gd name="f203" fmla="*/ f169 f81 1"/>
                <a:gd name="f204" fmla="*/ f170 f80 1"/>
                <a:gd name="f205" fmla="*/ f171 f81 1"/>
                <a:gd name="f206" fmla="*/ f172 f80 1"/>
                <a:gd name="f207" fmla="*/ f173 f81 1"/>
                <a:gd name="f208" fmla="*/ f174 f81 1"/>
                <a:gd name="f209" fmla="*/ f175 f80 1"/>
                <a:gd name="f210" fmla="*/ f176 f81 1"/>
                <a:gd name="f211" fmla="*/ f177 f80 1"/>
                <a:gd name="f212" fmla="*/ f178 f81 1"/>
                <a:gd name="f213" fmla="*/ f179 f80 1"/>
                <a:gd name="f214" fmla="*/ f180 f81 1"/>
                <a:gd name="f215" fmla="*/ f181 f80 1"/>
                <a:gd name="f216" fmla="*/ f182 f81 1"/>
                <a:gd name="f217" fmla="*/ f183 f80 1"/>
                <a:gd name="f218" fmla="*/ f184 f80 1"/>
                <a:gd name="f219" fmla="*/ f185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90" y="f191"/>
                </a:cxn>
                <a:cxn ang="f121">
                  <a:pos x="f192" y="f193"/>
                </a:cxn>
                <a:cxn ang="f121">
                  <a:pos x="f192" y="f194"/>
                </a:cxn>
                <a:cxn ang="f121">
                  <a:pos x="f195" y="f194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205"/>
                </a:cxn>
                <a:cxn ang="f121">
                  <a:pos x="f206" y="f207"/>
                </a:cxn>
                <a:cxn ang="f121">
                  <a:pos x="f196" y="f208"/>
                </a:cxn>
                <a:cxn ang="f121">
                  <a:pos x="f209" y="f210"/>
                </a:cxn>
                <a:cxn ang="f121">
                  <a:pos x="f190" y="f191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217" y="f216"/>
                </a:cxn>
                <a:cxn ang="f121">
                  <a:pos x="f218" y="f219"/>
                </a:cxn>
                <a:cxn ang="f121">
                  <a:pos x="f211" y="f212"/>
                </a:cxn>
              </a:cxnLst>
              <a:rect l="f186" t="f189" r="f187" b="f188"/>
              <a:pathLst>
                <a:path w="154" h="211">
                  <a:moveTo>
                    <a:pt x="f8" y="f9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6" y="f15"/>
                    <a:pt x="f17" y="f7"/>
                    <a:pt x="f18" y="f1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19"/>
                    <a:pt x="f32" y="f33"/>
                    <a:pt x="f34" y="f35"/>
                  </a:cubicBezTo>
                  <a:cubicBezTo>
                    <a:pt x="f36" y="f37"/>
                    <a:pt x="f5" y="f38"/>
                    <a:pt x="f39" y="f40"/>
                  </a:cubicBezTo>
                  <a:cubicBezTo>
                    <a:pt x="f41" y="f42"/>
                    <a:pt x="f43" y="f5"/>
                    <a:pt x="f44" y="f45"/>
                  </a:cubicBezTo>
                  <a:cubicBezTo>
                    <a:pt x="f46" y="f47"/>
                    <a:pt x="f48" y="f42"/>
                    <a:pt x="f49" y="f32"/>
                  </a:cubicBezTo>
                  <a:cubicBezTo>
                    <a:pt x="f21" y="f50"/>
                    <a:pt x="f25" y="f51"/>
                    <a:pt x="f23" y="f52"/>
                  </a:cubicBezTo>
                  <a:cubicBezTo>
                    <a:pt x="f21" y="f25"/>
                    <a:pt x="f53" y="f54"/>
                    <a:pt x="f19" y="f55"/>
                  </a:cubicBezTo>
                  <a:cubicBezTo>
                    <a:pt x="f56" y="f57"/>
                    <a:pt x="f58" y="f59"/>
                    <a:pt x="f8" y="f9"/>
                  </a:cubicBezTo>
                  <a:close/>
                  <a:moveTo>
                    <a:pt x="f60" y="f61"/>
                  </a:moveTo>
                  <a:cubicBezTo>
                    <a:pt x="f62" y="f63"/>
                    <a:pt x="f34" y="f64"/>
                    <a:pt x="f65" y="f66"/>
                  </a:cubicBezTo>
                  <a:cubicBezTo>
                    <a:pt x="f41" y="f67"/>
                    <a:pt x="f68" y="f69"/>
                    <a:pt x="f70" y="f71"/>
                  </a:cubicBezTo>
                  <a:cubicBezTo>
                    <a:pt x="f72" y="f51"/>
                    <a:pt x="f64" y="f71"/>
                    <a:pt x="f66" y="f71"/>
                  </a:cubicBezTo>
                  <a:cubicBezTo>
                    <a:pt x="f73" y="f74"/>
                    <a:pt x="f73" y="f75"/>
                    <a:pt x="f63" y="f76"/>
                  </a:cubicBezTo>
                  <a:cubicBezTo>
                    <a:pt x="f40" y="f77"/>
                    <a:pt x="f78" y="f64"/>
                    <a:pt x="f60" y="f61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18" name="Grupo 2438">
            <a:extLst>
              <a:ext uri="{FF2B5EF4-FFF2-40B4-BE49-F238E27FC236}">
                <a16:creationId xmlns:a16="http://schemas.microsoft.com/office/drawing/2014/main" id="{3A2C528E-F205-845C-8319-79922A0DBBD0}"/>
              </a:ext>
            </a:extLst>
          </p:cNvPr>
          <p:cNvGrpSpPr/>
          <p:nvPr/>
        </p:nvGrpSpPr>
        <p:grpSpPr>
          <a:xfrm>
            <a:off x="14662147" y="2322511"/>
            <a:ext cx="1482727" cy="1635120"/>
            <a:chOff x="14662147" y="2322511"/>
            <a:chExt cx="1482727" cy="1635120"/>
          </a:xfrm>
        </p:grpSpPr>
        <p:sp>
          <p:nvSpPr>
            <p:cNvPr id="119" name="Freeform 124">
              <a:extLst>
                <a:ext uri="{FF2B5EF4-FFF2-40B4-BE49-F238E27FC236}">
                  <a16:creationId xmlns:a16="http://schemas.microsoft.com/office/drawing/2014/main" id="{306902B0-B63A-10F1-1F46-1460D289F271}"/>
                </a:ext>
              </a:extLst>
            </p:cNvPr>
            <p:cNvSpPr/>
            <p:nvPr/>
          </p:nvSpPr>
          <p:spPr>
            <a:xfrm>
              <a:off x="14987592" y="2322511"/>
              <a:ext cx="733421" cy="1325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0" name="Freeform 125">
              <a:extLst>
                <a:ext uri="{FF2B5EF4-FFF2-40B4-BE49-F238E27FC236}">
                  <a16:creationId xmlns:a16="http://schemas.microsoft.com/office/drawing/2014/main" id="{597A6430-5878-FDF5-86FD-209EFC022072}"/>
                </a:ext>
              </a:extLst>
            </p:cNvPr>
            <p:cNvSpPr/>
            <p:nvPr/>
          </p:nvSpPr>
          <p:spPr>
            <a:xfrm>
              <a:off x="14987592" y="2322511"/>
              <a:ext cx="733421" cy="1325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1" name="Freeform 126">
              <a:extLst>
                <a:ext uri="{FF2B5EF4-FFF2-40B4-BE49-F238E27FC236}">
                  <a16:creationId xmlns:a16="http://schemas.microsoft.com/office/drawing/2014/main" id="{A411F413-A720-6614-D9B9-8C83FAE2B36A}"/>
                </a:ext>
              </a:extLst>
            </p:cNvPr>
            <p:cNvSpPr/>
            <p:nvPr/>
          </p:nvSpPr>
          <p:spPr>
            <a:xfrm>
              <a:off x="15400333" y="2938460"/>
              <a:ext cx="744541" cy="10191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7"/>
                <a:gd name="f7" fmla="val 270"/>
                <a:gd name="f8" fmla="val 14"/>
                <a:gd name="f9" fmla="val 247"/>
                <a:gd name="f10" fmla="val 254"/>
                <a:gd name="f11" fmla="val 15"/>
                <a:gd name="f12" fmla="val 261"/>
                <a:gd name="f13" fmla="val 16"/>
                <a:gd name="f14" fmla="val 268"/>
                <a:gd name="f15" fmla="val 12"/>
                <a:gd name="f16" fmla="val 269"/>
                <a:gd name="f17" fmla="val 10"/>
                <a:gd name="f18" fmla="val 7"/>
                <a:gd name="f19" fmla="val 265"/>
                <a:gd name="f20" fmla="val 259"/>
                <a:gd name="f21" fmla="val 253"/>
                <a:gd name="f22" fmla="val 4"/>
                <a:gd name="f23" fmla="val 238"/>
                <a:gd name="f24" fmla="val 9"/>
                <a:gd name="f25" fmla="val 233"/>
                <a:gd name="f26" fmla="val 228"/>
                <a:gd name="f27" fmla="val 25"/>
                <a:gd name="f28" fmla="val 226"/>
                <a:gd name="f29" fmla="val 32"/>
                <a:gd name="f30" fmla="val 222"/>
                <a:gd name="f31" fmla="val 41"/>
                <a:gd name="f32" fmla="val 217"/>
                <a:gd name="f33" fmla="val 49"/>
                <a:gd name="f34" fmla="val 212"/>
                <a:gd name="f35" fmla="val 40"/>
                <a:gd name="f36" fmla="val 199"/>
                <a:gd name="f37" fmla="val 36"/>
                <a:gd name="f38" fmla="val 193"/>
                <a:gd name="f39" fmla="val 183"/>
                <a:gd name="f40" fmla="val 175"/>
                <a:gd name="f41" fmla="val 39"/>
                <a:gd name="f42" fmla="val 140"/>
                <a:gd name="f43" fmla="val 33"/>
                <a:gd name="f44" fmla="val 105"/>
                <a:gd name="f45" fmla="val 37"/>
                <a:gd name="f46" fmla="val 70"/>
                <a:gd name="f47" fmla="val 42"/>
                <a:gd name="f48" fmla="val 23"/>
                <a:gd name="f49" fmla="val 76"/>
                <a:gd name="f50" fmla="val 123"/>
                <a:gd name="f51" fmla="val 6"/>
                <a:gd name="f52" fmla="val 161"/>
                <a:gd name="f53" fmla="val 11"/>
                <a:gd name="f54" fmla="val 51"/>
                <a:gd name="f55" fmla="val 190"/>
                <a:gd name="f56" fmla="val 89"/>
                <a:gd name="f57" fmla="val 187"/>
                <a:gd name="f58" fmla="val 108"/>
                <a:gd name="f59" fmla="val 127"/>
                <a:gd name="f60" fmla="val 162"/>
                <a:gd name="f61" fmla="val 142"/>
                <a:gd name="f62" fmla="val 149"/>
                <a:gd name="f63" fmla="val 157"/>
                <a:gd name="f64" fmla="val 129"/>
                <a:gd name="f65" fmla="val 165"/>
                <a:gd name="f66" fmla="val 113"/>
                <a:gd name="f67" fmla="val 178"/>
                <a:gd name="f68" fmla="val 99"/>
                <a:gd name="f69" fmla="val 77"/>
                <a:gd name="f70" fmla="val 185"/>
                <a:gd name="f71" fmla="val 68"/>
                <a:gd name="f72" fmla="val 210"/>
                <a:gd name="f73" fmla="val 63"/>
                <a:gd name="f74" fmla="val 225"/>
                <a:gd name="f75" fmla="val 232"/>
                <a:gd name="f76" fmla="val 20"/>
                <a:gd name="f77" fmla="val 242"/>
                <a:gd name="f78" fmla="val 18"/>
                <a:gd name="f79" fmla="val 243"/>
                <a:gd name="f80" fmla="val 245"/>
                <a:gd name="f81" fmla="val 107"/>
                <a:gd name="f82" fmla="val 34"/>
                <a:gd name="f83" fmla="val 104"/>
                <a:gd name="f84" fmla="val 29"/>
                <a:gd name="f85" fmla="val 94"/>
                <a:gd name="f86" fmla="val 30"/>
                <a:gd name="f87" fmla="val 80"/>
                <a:gd name="f88" fmla="val 31"/>
                <a:gd name="f89" fmla="val 59"/>
                <a:gd name="f90" fmla="val 54"/>
                <a:gd name="f91" fmla="val 58"/>
                <a:gd name="f92" fmla="val 71"/>
                <a:gd name="f93" fmla="val 75"/>
                <a:gd name="f94" fmla="val 65"/>
                <a:gd name="f95" fmla="val 79"/>
                <a:gd name="f96" fmla="val 92"/>
                <a:gd name="f97" fmla="val 50"/>
                <a:gd name="f98" fmla="+- 0 0 -90"/>
                <a:gd name="f99" fmla="*/ f3 1 197"/>
                <a:gd name="f100" fmla="*/ f4 1 270"/>
                <a:gd name="f101" fmla="val f5"/>
                <a:gd name="f102" fmla="val f6"/>
                <a:gd name="f103" fmla="val f7"/>
                <a:gd name="f104" fmla="*/ f98 f0 1"/>
                <a:gd name="f105" fmla="+- f103 0 f101"/>
                <a:gd name="f106" fmla="+- f102 0 f101"/>
                <a:gd name="f107" fmla="*/ f104 1 f2"/>
                <a:gd name="f108" fmla="*/ f106 1 197"/>
                <a:gd name="f109" fmla="*/ f105 1 270"/>
                <a:gd name="f110" fmla="*/ 14 f106 1"/>
                <a:gd name="f111" fmla="*/ 247 f105 1"/>
                <a:gd name="f112" fmla="*/ 16 f106 1"/>
                <a:gd name="f113" fmla="*/ 268 f105 1"/>
                <a:gd name="f114" fmla="*/ 10 f106 1"/>
                <a:gd name="f115" fmla="*/ 270 f105 1"/>
                <a:gd name="f116" fmla="*/ 0 f106 1"/>
                <a:gd name="f117" fmla="*/ 253 f105 1"/>
                <a:gd name="f118" fmla="*/ 9 f106 1"/>
                <a:gd name="f119" fmla="*/ 233 f105 1"/>
                <a:gd name="f120" fmla="*/ 32 f106 1"/>
                <a:gd name="f121" fmla="*/ 222 f105 1"/>
                <a:gd name="f122" fmla="*/ 40 f106 1"/>
                <a:gd name="f123" fmla="*/ 199 f105 1"/>
                <a:gd name="f124" fmla="*/ 175 f105 1"/>
                <a:gd name="f125" fmla="*/ 37 f106 1"/>
                <a:gd name="f126" fmla="*/ 70 f105 1"/>
                <a:gd name="f127" fmla="*/ 123 f106 1"/>
                <a:gd name="f128" fmla="*/ 6 f105 1"/>
                <a:gd name="f129" fmla="*/ 190 f106 1"/>
                <a:gd name="f130" fmla="*/ 89 f105 1"/>
                <a:gd name="f131" fmla="*/ 162 f106 1"/>
                <a:gd name="f132" fmla="*/ 142 f105 1"/>
                <a:gd name="f133" fmla="*/ 113 f106 1"/>
                <a:gd name="f134" fmla="*/ 178 f105 1"/>
                <a:gd name="f135" fmla="*/ 68 f106 1"/>
                <a:gd name="f136" fmla="*/ 210 f105 1"/>
                <a:gd name="f137" fmla="*/ 20 f106 1"/>
                <a:gd name="f138" fmla="*/ 242 f105 1"/>
                <a:gd name="f139" fmla="*/ 107 f106 1"/>
                <a:gd name="f140" fmla="*/ 34 f105 1"/>
                <a:gd name="f141" fmla="*/ 94 f106 1"/>
                <a:gd name="f142" fmla="*/ 30 f105 1"/>
                <a:gd name="f143" fmla="*/ 58 f106 1"/>
                <a:gd name="f144" fmla="*/ 68 f105 1"/>
                <a:gd name="f145" fmla="*/ 65 f106 1"/>
                <a:gd name="f146" fmla="*/ 79 f105 1"/>
                <a:gd name="f147" fmla="+- f107 0 f1"/>
                <a:gd name="f148" fmla="*/ f110 1 197"/>
                <a:gd name="f149" fmla="*/ f111 1 270"/>
                <a:gd name="f150" fmla="*/ f112 1 197"/>
                <a:gd name="f151" fmla="*/ f113 1 270"/>
                <a:gd name="f152" fmla="*/ f114 1 197"/>
                <a:gd name="f153" fmla="*/ f115 1 270"/>
                <a:gd name="f154" fmla="*/ f116 1 197"/>
                <a:gd name="f155" fmla="*/ f117 1 270"/>
                <a:gd name="f156" fmla="*/ f118 1 197"/>
                <a:gd name="f157" fmla="*/ f119 1 270"/>
                <a:gd name="f158" fmla="*/ f120 1 197"/>
                <a:gd name="f159" fmla="*/ f121 1 270"/>
                <a:gd name="f160" fmla="*/ f122 1 197"/>
                <a:gd name="f161" fmla="*/ f123 1 270"/>
                <a:gd name="f162" fmla="*/ f124 1 270"/>
                <a:gd name="f163" fmla="*/ f125 1 197"/>
                <a:gd name="f164" fmla="*/ f126 1 270"/>
                <a:gd name="f165" fmla="*/ f127 1 197"/>
                <a:gd name="f166" fmla="*/ f128 1 270"/>
                <a:gd name="f167" fmla="*/ f129 1 197"/>
                <a:gd name="f168" fmla="*/ f130 1 270"/>
                <a:gd name="f169" fmla="*/ f131 1 197"/>
                <a:gd name="f170" fmla="*/ f132 1 270"/>
                <a:gd name="f171" fmla="*/ f133 1 197"/>
                <a:gd name="f172" fmla="*/ f134 1 270"/>
                <a:gd name="f173" fmla="*/ f135 1 197"/>
                <a:gd name="f174" fmla="*/ f136 1 270"/>
                <a:gd name="f175" fmla="*/ f137 1 197"/>
                <a:gd name="f176" fmla="*/ f138 1 270"/>
                <a:gd name="f177" fmla="*/ f139 1 197"/>
                <a:gd name="f178" fmla="*/ f140 1 270"/>
                <a:gd name="f179" fmla="*/ f141 1 197"/>
                <a:gd name="f180" fmla="*/ f142 1 270"/>
                <a:gd name="f181" fmla="*/ f143 1 197"/>
                <a:gd name="f182" fmla="*/ f144 1 270"/>
                <a:gd name="f183" fmla="*/ f145 1 197"/>
                <a:gd name="f184" fmla="*/ f146 1 270"/>
                <a:gd name="f185" fmla="*/ 0 1 f108"/>
                <a:gd name="f186" fmla="*/ f102 1 f108"/>
                <a:gd name="f187" fmla="*/ 0 1 f109"/>
                <a:gd name="f188" fmla="*/ f103 1 f109"/>
                <a:gd name="f189" fmla="*/ f148 1 f108"/>
                <a:gd name="f190" fmla="*/ f149 1 f109"/>
                <a:gd name="f191" fmla="*/ f150 1 f108"/>
                <a:gd name="f192" fmla="*/ f151 1 f109"/>
                <a:gd name="f193" fmla="*/ f152 1 f108"/>
                <a:gd name="f194" fmla="*/ f153 1 f109"/>
                <a:gd name="f195" fmla="*/ f154 1 f108"/>
                <a:gd name="f196" fmla="*/ f155 1 f109"/>
                <a:gd name="f197" fmla="*/ f156 1 f108"/>
                <a:gd name="f198" fmla="*/ f157 1 f109"/>
                <a:gd name="f199" fmla="*/ f158 1 f108"/>
                <a:gd name="f200" fmla="*/ f159 1 f109"/>
                <a:gd name="f201" fmla="*/ f160 1 f108"/>
                <a:gd name="f202" fmla="*/ f161 1 f109"/>
                <a:gd name="f203" fmla="*/ f162 1 f109"/>
                <a:gd name="f204" fmla="*/ f163 1 f108"/>
                <a:gd name="f205" fmla="*/ f164 1 f109"/>
                <a:gd name="f206" fmla="*/ f165 1 f108"/>
                <a:gd name="f207" fmla="*/ f166 1 f109"/>
                <a:gd name="f208" fmla="*/ f167 1 f108"/>
                <a:gd name="f209" fmla="*/ f168 1 f109"/>
                <a:gd name="f210" fmla="*/ f169 1 f108"/>
                <a:gd name="f211" fmla="*/ f170 1 f109"/>
                <a:gd name="f212" fmla="*/ f171 1 f108"/>
                <a:gd name="f213" fmla="*/ f172 1 f109"/>
                <a:gd name="f214" fmla="*/ f173 1 f108"/>
                <a:gd name="f215" fmla="*/ f174 1 f109"/>
                <a:gd name="f216" fmla="*/ f175 1 f108"/>
                <a:gd name="f217" fmla="*/ f176 1 f109"/>
                <a:gd name="f218" fmla="*/ f177 1 f108"/>
                <a:gd name="f219" fmla="*/ f178 1 f109"/>
                <a:gd name="f220" fmla="*/ f179 1 f108"/>
                <a:gd name="f221" fmla="*/ f180 1 f109"/>
                <a:gd name="f222" fmla="*/ f181 1 f108"/>
                <a:gd name="f223" fmla="*/ f182 1 f109"/>
                <a:gd name="f224" fmla="*/ f183 1 f108"/>
                <a:gd name="f225" fmla="*/ f184 1 f109"/>
                <a:gd name="f226" fmla="*/ f185 f99 1"/>
                <a:gd name="f227" fmla="*/ f186 f99 1"/>
                <a:gd name="f228" fmla="*/ f188 f100 1"/>
                <a:gd name="f229" fmla="*/ f187 f100 1"/>
                <a:gd name="f230" fmla="*/ f189 f99 1"/>
                <a:gd name="f231" fmla="*/ f190 f100 1"/>
                <a:gd name="f232" fmla="*/ f191 f99 1"/>
                <a:gd name="f233" fmla="*/ f192 f100 1"/>
                <a:gd name="f234" fmla="*/ f193 f99 1"/>
                <a:gd name="f235" fmla="*/ f194 f100 1"/>
                <a:gd name="f236" fmla="*/ f195 f99 1"/>
                <a:gd name="f237" fmla="*/ f196 f100 1"/>
                <a:gd name="f238" fmla="*/ f197 f99 1"/>
                <a:gd name="f239" fmla="*/ f198 f100 1"/>
                <a:gd name="f240" fmla="*/ f199 f99 1"/>
                <a:gd name="f241" fmla="*/ f200 f100 1"/>
                <a:gd name="f242" fmla="*/ f201 f99 1"/>
                <a:gd name="f243" fmla="*/ f202 f100 1"/>
                <a:gd name="f244" fmla="*/ f203 f100 1"/>
                <a:gd name="f245" fmla="*/ f204 f99 1"/>
                <a:gd name="f246" fmla="*/ f205 f100 1"/>
                <a:gd name="f247" fmla="*/ f206 f99 1"/>
                <a:gd name="f248" fmla="*/ f207 f100 1"/>
                <a:gd name="f249" fmla="*/ f208 f99 1"/>
                <a:gd name="f250" fmla="*/ f209 f100 1"/>
                <a:gd name="f251" fmla="*/ f210 f99 1"/>
                <a:gd name="f252" fmla="*/ f211 f100 1"/>
                <a:gd name="f253" fmla="*/ f212 f99 1"/>
                <a:gd name="f254" fmla="*/ f213 f100 1"/>
                <a:gd name="f255" fmla="*/ f214 f99 1"/>
                <a:gd name="f256" fmla="*/ f215 f100 1"/>
                <a:gd name="f257" fmla="*/ f216 f99 1"/>
                <a:gd name="f258" fmla="*/ f217 f100 1"/>
                <a:gd name="f259" fmla="*/ f218 f99 1"/>
                <a:gd name="f260" fmla="*/ f219 f100 1"/>
                <a:gd name="f261" fmla="*/ f220 f99 1"/>
                <a:gd name="f262" fmla="*/ f221 f100 1"/>
                <a:gd name="f263" fmla="*/ f222 f99 1"/>
                <a:gd name="f264" fmla="*/ f223 f100 1"/>
                <a:gd name="f265" fmla="*/ f224 f99 1"/>
                <a:gd name="f266" fmla="*/ f225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30" y="f231"/>
                </a:cxn>
                <a:cxn ang="f147">
                  <a:pos x="f232" y="f233"/>
                </a:cxn>
                <a:cxn ang="f147">
                  <a:pos x="f234" y="f235"/>
                </a:cxn>
                <a:cxn ang="f147">
                  <a:pos x="f236" y="f237"/>
                </a:cxn>
                <a:cxn ang="f147">
                  <a:pos x="f238" y="f239"/>
                </a:cxn>
                <a:cxn ang="f147">
                  <a:pos x="f240" y="f241"/>
                </a:cxn>
                <a:cxn ang="f147">
                  <a:pos x="f242" y="f243"/>
                </a:cxn>
                <a:cxn ang="f147">
                  <a:pos x="f242" y="f244"/>
                </a:cxn>
                <a:cxn ang="f147">
                  <a:pos x="f245" y="f246"/>
                </a:cxn>
                <a:cxn ang="f147">
                  <a:pos x="f247" y="f248"/>
                </a:cxn>
                <a:cxn ang="f147">
                  <a:pos x="f249" y="f250"/>
                </a:cxn>
                <a:cxn ang="f147">
                  <a:pos x="f251" y="f252"/>
                </a:cxn>
                <a:cxn ang="f147">
                  <a:pos x="f253" y="f254"/>
                </a:cxn>
                <a:cxn ang="f147">
                  <a:pos x="f255" y="f256"/>
                </a:cxn>
                <a:cxn ang="f147">
                  <a:pos x="f257" y="f258"/>
                </a:cxn>
                <a:cxn ang="f147">
                  <a:pos x="f230" y="f231"/>
                </a:cxn>
                <a:cxn ang="f147">
                  <a:pos x="f259" y="f260"/>
                </a:cxn>
                <a:cxn ang="f147">
                  <a:pos x="f261" y="f262"/>
                </a:cxn>
                <a:cxn ang="f147">
                  <a:pos x="f263" y="f264"/>
                </a:cxn>
                <a:cxn ang="f147">
                  <a:pos x="f265" y="f266"/>
                </a:cxn>
                <a:cxn ang="f147">
                  <a:pos x="f259" y="f260"/>
                </a:cxn>
              </a:cxnLst>
              <a:rect l="f226" t="f229" r="f227" b="f228"/>
              <a:pathLst>
                <a:path w="197" h="270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8" y="f14"/>
                    <a:pt x="f15" y="f16"/>
                    <a:pt x="f17" y="f7"/>
                  </a:cubicBezTo>
                  <a:cubicBezTo>
                    <a:pt x="f18" y="f19"/>
                    <a:pt x="f5" y="f20"/>
                    <a:pt x="f5" y="f21"/>
                  </a:cubicBezTo>
                  <a:cubicBezTo>
                    <a:pt x="f5" y="f9"/>
                    <a:pt x="f22" y="f23"/>
                    <a:pt x="f24" y="f25"/>
                  </a:cubicBezTo>
                  <a:cubicBezTo>
                    <a:pt x="f11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35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"/>
                    <a:pt x="f50" y="f51"/>
                  </a:cubicBezTo>
                  <a:cubicBezTo>
                    <a:pt x="f52" y="f53"/>
                    <a:pt x="f6" y="f54"/>
                    <a:pt x="f55" y="f56"/>
                  </a:cubicBezTo>
                  <a:cubicBezTo>
                    <a:pt x="f57" y="f58"/>
                    <a:pt x="f40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55"/>
                    <a:pt x="f69" y="f70"/>
                    <a:pt x="f71" y="f72"/>
                  </a:cubicBezTo>
                  <a:cubicBezTo>
                    <a:pt x="f73" y="f74"/>
                    <a:pt x="f45" y="f75"/>
                    <a:pt x="f76" y="f77"/>
                  </a:cubicBezTo>
                  <a:cubicBezTo>
                    <a:pt x="f78" y="f79"/>
                    <a:pt x="f13" y="f80"/>
                    <a:pt x="f8" y="f9"/>
                  </a:cubicBezTo>
                  <a:close/>
                  <a:moveTo>
                    <a:pt x="f81" y="f82"/>
                  </a:moveTo>
                  <a:cubicBezTo>
                    <a:pt x="f83" y="f43"/>
                    <a:pt x="f68" y="f84"/>
                    <a:pt x="f85" y="f86"/>
                  </a:cubicBezTo>
                  <a:cubicBezTo>
                    <a:pt x="f87" y="f88"/>
                    <a:pt x="f89" y="f90"/>
                    <a:pt x="f91" y="f71"/>
                  </a:cubicBezTo>
                  <a:cubicBezTo>
                    <a:pt x="f91" y="f92"/>
                    <a:pt x="f73" y="f93"/>
                    <a:pt x="f94" y="f95"/>
                  </a:cubicBezTo>
                  <a:cubicBezTo>
                    <a:pt x="f95" y="f94"/>
                    <a:pt x="f96" y="f97"/>
                    <a:pt x="f81" y="f82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2" name="Freeform 127">
              <a:extLst>
                <a:ext uri="{FF2B5EF4-FFF2-40B4-BE49-F238E27FC236}">
                  <a16:creationId xmlns:a16="http://schemas.microsoft.com/office/drawing/2014/main" id="{D1590285-29FA-8049-9059-EC32FEC59796}"/>
                </a:ext>
              </a:extLst>
            </p:cNvPr>
            <p:cNvSpPr/>
            <p:nvPr/>
          </p:nvSpPr>
          <p:spPr>
            <a:xfrm>
              <a:off x="14662147" y="3089272"/>
              <a:ext cx="582609" cy="796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211"/>
                <a:gd name="f8" fmla="val 145"/>
                <a:gd name="f9" fmla="val 197"/>
                <a:gd name="f10" fmla="val 150"/>
                <a:gd name="f11" fmla="val 200"/>
                <a:gd name="f12" fmla="val 203"/>
                <a:gd name="f13" fmla="val 204"/>
                <a:gd name="f14" fmla="val 206"/>
                <a:gd name="f15" fmla="val 208"/>
                <a:gd name="f16" fmla="val 148"/>
                <a:gd name="f17" fmla="val 141"/>
                <a:gd name="f18" fmla="val 137"/>
                <a:gd name="f19" fmla="val 132"/>
                <a:gd name="f20" fmla="val 205"/>
                <a:gd name="f21" fmla="val 127"/>
                <a:gd name="f22" fmla="val 198"/>
                <a:gd name="f23" fmla="val 126"/>
                <a:gd name="f24" fmla="val 192"/>
                <a:gd name="f25" fmla="val 125"/>
                <a:gd name="f26" fmla="val 159"/>
                <a:gd name="f27" fmla="val 121"/>
                <a:gd name="f28" fmla="val 156"/>
                <a:gd name="f29" fmla="val 91"/>
                <a:gd name="f30" fmla="val 142"/>
                <a:gd name="f31" fmla="val 69"/>
                <a:gd name="f32" fmla="val 47"/>
                <a:gd name="f33" fmla="val 120"/>
                <a:gd name="f34" fmla="val 28"/>
                <a:gd name="f35" fmla="val 105"/>
                <a:gd name="f36" fmla="val 5"/>
                <a:gd name="f37" fmla="val 88"/>
                <a:gd name="f38" fmla="val 63"/>
                <a:gd name="f39" fmla="val 9"/>
                <a:gd name="f40" fmla="val 41"/>
                <a:gd name="f41" fmla="val 19"/>
                <a:gd name="f42" fmla="val 18"/>
                <a:gd name="f43" fmla="val 48"/>
                <a:gd name="f44" fmla="val 73"/>
                <a:gd name="f45" fmla="val 2"/>
                <a:gd name="f46" fmla="val 98"/>
                <a:gd name="f47" fmla="val 4"/>
                <a:gd name="f48" fmla="val 117"/>
                <a:gd name="f49" fmla="val 123"/>
                <a:gd name="f50" fmla="val 68"/>
                <a:gd name="f51" fmla="val 90"/>
                <a:gd name="f52" fmla="val 112"/>
                <a:gd name="f53" fmla="val 129"/>
                <a:gd name="f54" fmla="val 139"/>
                <a:gd name="f55" fmla="val 152"/>
                <a:gd name="f56" fmla="val 135"/>
                <a:gd name="f57" fmla="val 165"/>
                <a:gd name="f58" fmla="val 140"/>
                <a:gd name="f59" fmla="val 179"/>
                <a:gd name="f60" fmla="val 34"/>
                <a:gd name="f61" fmla="val 39"/>
                <a:gd name="f62" fmla="val 31"/>
                <a:gd name="f63" fmla="val 42"/>
                <a:gd name="f64" fmla="val 43"/>
                <a:gd name="f65" fmla="val 27"/>
                <a:gd name="f66" fmla="val 45"/>
                <a:gd name="f67" fmla="val 55"/>
                <a:gd name="f68" fmla="val 26"/>
                <a:gd name="f69" fmla="val 85"/>
                <a:gd name="f70" fmla="val 38"/>
                <a:gd name="f71" fmla="val 89"/>
                <a:gd name="f72" fmla="val 40"/>
                <a:gd name="f73" fmla="val 44"/>
                <a:gd name="f74" fmla="val 76"/>
                <a:gd name="f75" fmla="val 62"/>
                <a:gd name="f76" fmla="val 49"/>
                <a:gd name="f77" fmla="val 46"/>
                <a:gd name="f78" fmla="val 37"/>
                <a:gd name="f79" fmla="+- 0 0 -90"/>
                <a:gd name="f80" fmla="*/ f3 1 154"/>
                <a:gd name="f81" fmla="*/ f4 1 211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54"/>
                <a:gd name="f90" fmla="*/ f86 1 211"/>
                <a:gd name="f91" fmla="*/ 145 f87 1"/>
                <a:gd name="f92" fmla="*/ 197 f86 1"/>
                <a:gd name="f93" fmla="*/ 154 f87 1"/>
                <a:gd name="f94" fmla="*/ 203 f86 1"/>
                <a:gd name="f95" fmla="*/ 208 f86 1"/>
                <a:gd name="f96" fmla="*/ 137 f87 1"/>
                <a:gd name="f97" fmla="*/ 126 f87 1"/>
                <a:gd name="f98" fmla="*/ 192 f86 1"/>
                <a:gd name="f99" fmla="*/ 91 f87 1"/>
                <a:gd name="f100" fmla="*/ 142 f86 1"/>
                <a:gd name="f101" fmla="*/ 28 f87 1"/>
                <a:gd name="f102" fmla="*/ 105 f86 1"/>
                <a:gd name="f103" fmla="*/ 9 f87 1"/>
                <a:gd name="f104" fmla="*/ 41 f86 1"/>
                <a:gd name="f105" fmla="*/ 73 f87 1"/>
                <a:gd name="f106" fmla="*/ 2 f86 1"/>
                <a:gd name="f107" fmla="*/ 123 f87 1"/>
                <a:gd name="f108" fmla="*/ 47 f86 1"/>
                <a:gd name="f109" fmla="*/ 112 f86 1"/>
                <a:gd name="f110" fmla="*/ 132 f87 1"/>
                <a:gd name="f111" fmla="*/ 152 f86 1"/>
                <a:gd name="f112" fmla="*/ 34 f87 1"/>
                <a:gd name="f113" fmla="*/ 39 f86 1"/>
                <a:gd name="f114" fmla="*/ 27 f87 1"/>
                <a:gd name="f115" fmla="*/ 45 f86 1"/>
                <a:gd name="f116" fmla="*/ 38 f87 1"/>
                <a:gd name="f117" fmla="*/ 89 f86 1"/>
                <a:gd name="f118" fmla="*/ 45 f87 1"/>
                <a:gd name="f119" fmla="*/ 42 f87 1"/>
                <a:gd name="f120" fmla="*/ 49 f86 1"/>
                <a:gd name="f121" fmla="+- f88 0 f1"/>
                <a:gd name="f122" fmla="*/ f91 1 154"/>
                <a:gd name="f123" fmla="*/ f92 1 211"/>
                <a:gd name="f124" fmla="*/ f93 1 154"/>
                <a:gd name="f125" fmla="*/ f94 1 211"/>
                <a:gd name="f126" fmla="*/ f95 1 211"/>
                <a:gd name="f127" fmla="*/ f96 1 154"/>
                <a:gd name="f128" fmla="*/ f97 1 154"/>
                <a:gd name="f129" fmla="*/ f98 1 211"/>
                <a:gd name="f130" fmla="*/ f99 1 154"/>
                <a:gd name="f131" fmla="*/ f100 1 211"/>
                <a:gd name="f132" fmla="*/ f101 1 154"/>
                <a:gd name="f133" fmla="*/ f102 1 211"/>
                <a:gd name="f134" fmla="*/ f103 1 154"/>
                <a:gd name="f135" fmla="*/ f104 1 211"/>
                <a:gd name="f136" fmla="*/ f105 1 154"/>
                <a:gd name="f137" fmla="*/ f106 1 211"/>
                <a:gd name="f138" fmla="*/ f107 1 154"/>
                <a:gd name="f139" fmla="*/ f108 1 211"/>
                <a:gd name="f140" fmla="*/ f109 1 211"/>
                <a:gd name="f141" fmla="*/ f110 1 154"/>
                <a:gd name="f142" fmla="*/ f111 1 211"/>
                <a:gd name="f143" fmla="*/ f112 1 154"/>
                <a:gd name="f144" fmla="*/ f113 1 211"/>
                <a:gd name="f145" fmla="*/ f114 1 154"/>
                <a:gd name="f146" fmla="*/ f115 1 211"/>
                <a:gd name="f147" fmla="*/ f116 1 154"/>
                <a:gd name="f148" fmla="*/ f117 1 211"/>
                <a:gd name="f149" fmla="*/ f118 1 154"/>
                <a:gd name="f150" fmla="*/ f119 1 154"/>
                <a:gd name="f151" fmla="*/ f120 1 211"/>
                <a:gd name="f152" fmla="*/ 0 1 f89"/>
                <a:gd name="f153" fmla="*/ f83 1 f89"/>
                <a:gd name="f154" fmla="*/ 0 1 f90"/>
                <a:gd name="f155" fmla="*/ f84 1 f90"/>
                <a:gd name="f156" fmla="*/ f122 1 f89"/>
                <a:gd name="f157" fmla="*/ f123 1 f90"/>
                <a:gd name="f158" fmla="*/ f124 1 f89"/>
                <a:gd name="f159" fmla="*/ f125 1 f90"/>
                <a:gd name="f160" fmla="*/ f126 1 f90"/>
                <a:gd name="f161" fmla="*/ f127 1 f89"/>
                <a:gd name="f162" fmla="*/ f128 1 f89"/>
                <a:gd name="f163" fmla="*/ f129 1 f90"/>
                <a:gd name="f164" fmla="*/ f130 1 f89"/>
                <a:gd name="f165" fmla="*/ f131 1 f90"/>
                <a:gd name="f166" fmla="*/ f132 1 f89"/>
                <a:gd name="f167" fmla="*/ f133 1 f90"/>
                <a:gd name="f168" fmla="*/ f134 1 f89"/>
                <a:gd name="f169" fmla="*/ f135 1 f90"/>
                <a:gd name="f170" fmla="*/ f136 1 f89"/>
                <a:gd name="f171" fmla="*/ f137 1 f90"/>
                <a:gd name="f172" fmla="*/ f138 1 f89"/>
                <a:gd name="f173" fmla="*/ f139 1 f90"/>
                <a:gd name="f174" fmla="*/ f140 1 f90"/>
                <a:gd name="f175" fmla="*/ f141 1 f89"/>
                <a:gd name="f176" fmla="*/ f142 1 f90"/>
                <a:gd name="f177" fmla="*/ f143 1 f89"/>
                <a:gd name="f178" fmla="*/ f144 1 f90"/>
                <a:gd name="f179" fmla="*/ f145 1 f89"/>
                <a:gd name="f180" fmla="*/ f146 1 f90"/>
                <a:gd name="f181" fmla="*/ f147 1 f89"/>
                <a:gd name="f182" fmla="*/ f148 1 f90"/>
                <a:gd name="f183" fmla="*/ f149 1 f89"/>
                <a:gd name="f184" fmla="*/ f150 1 f89"/>
                <a:gd name="f185" fmla="*/ f151 1 f90"/>
                <a:gd name="f186" fmla="*/ f152 f80 1"/>
                <a:gd name="f187" fmla="*/ f153 f80 1"/>
                <a:gd name="f188" fmla="*/ f155 f81 1"/>
                <a:gd name="f189" fmla="*/ f154 f81 1"/>
                <a:gd name="f190" fmla="*/ f156 f80 1"/>
                <a:gd name="f191" fmla="*/ f157 f81 1"/>
                <a:gd name="f192" fmla="*/ f158 f80 1"/>
                <a:gd name="f193" fmla="*/ f159 f81 1"/>
                <a:gd name="f194" fmla="*/ f160 f81 1"/>
                <a:gd name="f195" fmla="*/ f161 f80 1"/>
                <a:gd name="f196" fmla="*/ f162 f80 1"/>
                <a:gd name="f197" fmla="*/ f163 f81 1"/>
                <a:gd name="f198" fmla="*/ f164 f80 1"/>
                <a:gd name="f199" fmla="*/ f165 f81 1"/>
                <a:gd name="f200" fmla="*/ f166 f80 1"/>
                <a:gd name="f201" fmla="*/ f167 f81 1"/>
                <a:gd name="f202" fmla="*/ f168 f80 1"/>
                <a:gd name="f203" fmla="*/ f169 f81 1"/>
                <a:gd name="f204" fmla="*/ f170 f80 1"/>
                <a:gd name="f205" fmla="*/ f171 f81 1"/>
                <a:gd name="f206" fmla="*/ f172 f80 1"/>
                <a:gd name="f207" fmla="*/ f173 f81 1"/>
                <a:gd name="f208" fmla="*/ f174 f81 1"/>
                <a:gd name="f209" fmla="*/ f175 f80 1"/>
                <a:gd name="f210" fmla="*/ f176 f81 1"/>
                <a:gd name="f211" fmla="*/ f177 f80 1"/>
                <a:gd name="f212" fmla="*/ f178 f81 1"/>
                <a:gd name="f213" fmla="*/ f179 f80 1"/>
                <a:gd name="f214" fmla="*/ f180 f81 1"/>
                <a:gd name="f215" fmla="*/ f181 f80 1"/>
                <a:gd name="f216" fmla="*/ f182 f81 1"/>
                <a:gd name="f217" fmla="*/ f183 f80 1"/>
                <a:gd name="f218" fmla="*/ f184 f80 1"/>
                <a:gd name="f219" fmla="*/ f185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90" y="f191"/>
                </a:cxn>
                <a:cxn ang="f121">
                  <a:pos x="f192" y="f193"/>
                </a:cxn>
                <a:cxn ang="f121">
                  <a:pos x="f192" y="f194"/>
                </a:cxn>
                <a:cxn ang="f121">
                  <a:pos x="f195" y="f194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205"/>
                </a:cxn>
                <a:cxn ang="f121">
                  <a:pos x="f206" y="f207"/>
                </a:cxn>
                <a:cxn ang="f121">
                  <a:pos x="f196" y="f208"/>
                </a:cxn>
                <a:cxn ang="f121">
                  <a:pos x="f209" y="f210"/>
                </a:cxn>
                <a:cxn ang="f121">
                  <a:pos x="f190" y="f191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217" y="f216"/>
                </a:cxn>
                <a:cxn ang="f121">
                  <a:pos x="f218" y="f219"/>
                </a:cxn>
                <a:cxn ang="f121">
                  <a:pos x="f211" y="f212"/>
                </a:cxn>
              </a:cxnLst>
              <a:rect l="f186" t="f189" r="f187" b="f188"/>
              <a:pathLst>
                <a:path w="154" h="211">
                  <a:moveTo>
                    <a:pt x="f8" y="f9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6" y="f15"/>
                    <a:pt x="f17" y="f7"/>
                    <a:pt x="f18" y="f1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19"/>
                    <a:pt x="f32" y="f33"/>
                    <a:pt x="f34" y="f35"/>
                  </a:cubicBezTo>
                  <a:cubicBezTo>
                    <a:pt x="f36" y="f37"/>
                    <a:pt x="f5" y="f38"/>
                    <a:pt x="f39" y="f40"/>
                  </a:cubicBezTo>
                  <a:cubicBezTo>
                    <a:pt x="f41" y="f42"/>
                    <a:pt x="f43" y="f5"/>
                    <a:pt x="f44" y="f45"/>
                  </a:cubicBezTo>
                  <a:cubicBezTo>
                    <a:pt x="f46" y="f47"/>
                    <a:pt x="f48" y="f42"/>
                    <a:pt x="f49" y="f32"/>
                  </a:cubicBezTo>
                  <a:cubicBezTo>
                    <a:pt x="f21" y="f50"/>
                    <a:pt x="f25" y="f51"/>
                    <a:pt x="f23" y="f52"/>
                  </a:cubicBezTo>
                  <a:cubicBezTo>
                    <a:pt x="f21" y="f25"/>
                    <a:pt x="f53" y="f54"/>
                    <a:pt x="f19" y="f55"/>
                  </a:cubicBezTo>
                  <a:cubicBezTo>
                    <a:pt x="f56" y="f57"/>
                    <a:pt x="f58" y="f59"/>
                    <a:pt x="f8" y="f9"/>
                  </a:cubicBezTo>
                  <a:close/>
                  <a:moveTo>
                    <a:pt x="f60" y="f61"/>
                  </a:moveTo>
                  <a:cubicBezTo>
                    <a:pt x="f62" y="f63"/>
                    <a:pt x="f34" y="f64"/>
                    <a:pt x="f65" y="f66"/>
                  </a:cubicBezTo>
                  <a:cubicBezTo>
                    <a:pt x="f41" y="f67"/>
                    <a:pt x="f68" y="f69"/>
                    <a:pt x="f70" y="f71"/>
                  </a:cubicBezTo>
                  <a:cubicBezTo>
                    <a:pt x="f72" y="f51"/>
                    <a:pt x="f64" y="f71"/>
                    <a:pt x="f66" y="f71"/>
                  </a:cubicBezTo>
                  <a:cubicBezTo>
                    <a:pt x="f73" y="f74"/>
                    <a:pt x="f73" y="f75"/>
                    <a:pt x="f63" y="f76"/>
                  </a:cubicBezTo>
                  <a:cubicBezTo>
                    <a:pt x="f40" y="f77"/>
                    <a:pt x="f78" y="f64"/>
                    <a:pt x="f60" y="f61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23" name="Grupo 2445">
            <a:extLst>
              <a:ext uri="{FF2B5EF4-FFF2-40B4-BE49-F238E27FC236}">
                <a16:creationId xmlns:a16="http://schemas.microsoft.com/office/drawing/2014/main" id="{908467C3-DCB5-A5CB-509B-97913A28755D}"/>
              </a:ext>
            </a:extLst>
          </p:cNvPr>
          <p:cNvGrpSpPr/>
          <p:nvPr/>
        </p:nvGrpSpPr>
        <p:grpSpPr>
          <a:xfrm>
            <a:off x="15714658" y="5437186"/>
            <a:ext cx="1481146" cy="1635120"/>
            <a:chOff x="15714658" y="5437186"/>
            <a:chExt cx="1481146" cy="1635120"/>
          </a:xfrm>
        </p:grpSpPr>
        <p:sp>
          <p:nvSpPr>
            <p:cNvPr id="124" name="Freeform 131">
              <a:extLst>
                <a:ext uri="{FF2B5EF4-FFF2-40B4-BE49-F238E27FC236}">
                  <a16:creationId xmlns:a16="http://schemas.microsoft.com/office/drawing/2014/main" id="{F6EEE37C-FCAF-C57B-72EF-199E93F600CB}"/>
                </a:ext>
              </a:extLst>
            </p:cNvPr>
            <p:cNvSpPr/>
            <p:nvPr/>
          </p:nvSpPr>
          <p:spPr>
            <a:xfrm>
              <a:off x="16040103" y="5437186"/>
              <a:ext cx="733421" cy="1325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5" name="Freeform 132">
              <a:extLst>
                <a:ext uri="{FF2B5EF4-FFF2-40B4-BE49-F238E27FC236}">
                  <a16:creationId xmlns:a16="http://schemas.microsoft.com/office/drawing/2014/main" id="{493E8FE3-B4D5-FC72-CED5-7D384922FA14}"/>
                </a:ext>
              </a:extLst>
            </p:cNvPr>
            <p:cNvSpPr/>
            <p:nvPr/>
          </p:nvSpPr>
          <p:spPr>
            <a:xfrm>
              <a:off x="16040103" y="5437186"/>
              <a:ext cx="733421" cy="1325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"/>
                <a:gd name="f7" fmla="val 351"/>
                <a:gd name="f8" fmla="val 126"/>
                <a:gd name="f9" fmla="val 250"/>
                <a:gd name="f10" fmla="val 118"/>
                <a:gd name="f11" fmla="val 255"/>
                <a:gd name="f12" fmla="val 113"/>
                <a:gd name="f13" fmla="val 258"/>
                <a:gd name="f14" fmla="val 108"/>
                <a:gd name="f15" fmla="val 262"/>
                <a:gd name="f16" fmla="val 111"/>
                <a:gd name="f17" fmla="val 283"/>
                <a:gd name="f18" fmla="val 106"/>
                <a:gd name="f19" fmla="val 301"/>
                <a:gd name="f20" fmla="val 89"/>
                <a:gd name="f21" fmla="val 316"/>
                <a:gd name="f22" fmla="val 73"/>
                <a:gd name="f23" fmla="val 329"/>
                <a:gd name="f24" fmla="val 90"/>
                <a:gd name="f25" fmla="val 337"/>
                <a:gd name="f26" fmla="val 93"/>
                <a:gd name="f27" fmla="val 88"/>
                <a:gd name="f28" fmla="val 348"/>
                <a:gd name="f29" fmla="val 81"/>
                <a:gd name="f30" fmla="val 347"/>
                <a:gd name="f31" fmla="val 78"/>
                <a:gd name="f32" fmla="val 343"/>
                <a:gd name="f33" fmla="val 74"/>
                <a:gd name="f34" fmla="val 336"/>
                <a:gd name="f35" fmla="val 71"/>
                <a:gd name="f36" fmla="val 327"/>
                <a:gd name="f37" fmla="val 320"/>
                <a:gd name="f38" fmla="val 76"/>
                <a:gd name="f39" fmla="val 311"/>
                <a:gd name="f40" fmla="val 83"/>
                <a:gd name="f41" fmla="val 303"/>
                <a:gd name="f42" fmla="val 295"/>
                <a:gd name="f43" fmla="val 103"/>
                <a:gd name="f44" fmla="val 273"/>
                <a:gd name="f45" fmla="val 100"/>
                <a:gd name="f46" fmla="val 264"/>
                <a:gd name="f47" fmla="val 256"/>
                <a:gd name="f48" fmla="val 254"/>
                <a:gd name="f49" fmla="val 75"/>
                <a:gd name="f50" fmla="val 72"/>
                <a:gd name="f51" fmla="val 243"/>
                <a:gd name="f52" fmla="val 234"/>
                <a:gd name="f53" fmla="val 66"/>
                <a:gd name="f54" fmla="val 228"/>
                <a:gd name="f55" fmla="val 38"/>
                <a:gd name="f56" fmla="val 187"/>
                <a:gd name="f57" fmla="val 7"/>
                <a:gd name="f58" fmla="val 147"/>
                <a:gd name="f59" fmla="val 3"/>
                <a:gd name="f60" fmla="val 94"/>
                <a:gd name="f61" fmla="val 64"/>
                <a:gd name="f62" fmla="val 11"/>
                <a:gd name="f63" fmla="val 41"/>
                <a:gd name="f64" fmla="val 35"/>
                <a:gd name="f65" fmla="val 24"/>
                <a:gd name="f66" fmla="val 69"/>
                <a:gd name="f67" fmla="val 122"/>
                <a:gd name="f68" fmla="val 1"/>
                <a:gd name="f69" fmla="val 155"/>
                <a:gd name="f70" fmla="val 26"/>
                <a:gd name="f71" fmla="val 192"/>
                <a:gd name="f72" fmla="val 54"/>
                <a:gd name="f73" fmla="val 96"/>
                <a:gd name="f74" fmla="val 174"/>
                <a:gd name="f75" fmla="val 144"/>
                <a:gd name="f76" fmla="val 161"/>
                <a:gd name="f77" fmla="val 140"/>
                <a:gd name="f78" fmla="val 200"/>
                <a:gd name="f79" fmla="val 227"/>
                <a:gd name="f80" fmla="val 116"/>
                <a:gd name="f81" fmla="val 236"/>
                <a:gd name="f82" fmla="val 112"/>
                <a:gd name="f83" fmla="val 242"/>
                <a:gd name="f84" fmla="val 22"/>
                <a:gd name="f85" fmla="val 28"/>
                <a:gd name="f86" fmla="val 101"/>
                <a:gd name="f87" fmla="val 34"/>
                <a:gd name="f88" fmla="val 107"/>
                <a:gd name="f89" fmla="val 39"/>
                <a:gd name="f90" fmla="val 43"/>
                <a:gd name="f91" fmla="val 46"/>
                <a:gd name="f92" fmla="val 99"/>
                <a:gd name="f93" fmla="val 49"/>
                <a:gd name="f94" fmla="val 91"/>
                <a:gd name="f95" fmla="val 53"/>
                <a:gd name="f96" fmla="val 56"/>
                <a:gd name="f97" fmla="val 59"/>
                <a:gd name="f98" fmla="val 60"/>
                <a:gd name="f99" fmla="val 61"/>
                <a:gd name="f100" fmla="val 48"/>
                <a:gd name="f101" fmla="val 55"/>
                <a:gd name="f102" fmla="val 45"/>
                <a:gd name="f103" fmla="val 29"/>
                <a:gd name="f104" fmla="+- 0 0 -90"/>
                <a:gd name="f105" fmla="*/ f3 1 194"/>
                <a:gd name="f106" fmla="*/ f4 1 351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194"/>
                <a:gd name="f115" fmla="*/ f111 1 351"/>
                <a:gd name="f116" fmla="*/ 126 f112 1"/>
                <a:gd name="f117" fmla="*/ 250 f111 1"/>
                <a:gd name="f118" fmla="*/ 108 f112 1"/>
                <a:gd name="f119" fmla="*/ 262 f111 1"/>
                <a:gd name="f120" fmla="*/ 89 f112 1"/>
                <a:gd name="f121" fmla="*/ 316 f111 1"/>
                <a:gd name="f122" fmla="*/ 93 f112 1"/>
                <a:gd name="f123" fmla="*/ 351 f111 1"/>
                <a:gd name="f124" fmla="*/ 78 f112 1"/>
                <a:gd name="f125" fmla="*/ 343 f111 1"/>
                <a:gd name="f126" fmla="*/ 73 f112 1"/>
                <a:gd name="f127" fmla="*/ 320 f111 1"/>
                <a:gd name="f128" fmla="*/ 295 f111 1"/>
                <a:gd name="f129" fmla="*/ 76 f112 1"/>
                <a:gd name="f130" fmla="*/ 256 f111 1"/>
                <a:gd name="f131" fmla="*/ 75 f112 1"/>
                <a:gd name="f132" fmla="*/ 66 f112 1"/>
                <a:gd name="f133" fmla="*/ 228 f111 1"/>
                <a:gd name="f134" fmla="*/ 3 f112 1"/>
                <a:gd name="f135" fmla="*/ 94 f111 1"/>
                <a:gd name="f136" fmla="*/ 35 f112 1"/>
                <a:gd name="f137" fmla="*/ 24 f111 1"/>
                <a:gd name="f138" fmla="*/ 155 f112 1"/>
                <a:gd name="f139" fmla="*/ 26 f111 1"/>
                <a:gd name="f140" fmla="*/ 174 f112 1"/>
                <a:gd name="f141" fmla="*/ 144 f111 1"/>
                <a:gd name="f142" fmla="*/ 122 f112 1"/>
                <a:gd name="f143" fmla="*/ 227 f111 1"/>
                <a:gd name="f144" fmla="*/ 22 f112 1"/>
                <a:gd name="f145" fmla="*/ 93 f111 1"/>
                <a:gd name="f146" fmla="*/ 39 f112 1"/>
                <a:gd name="f147" fmla="*/ 113 f111 1"/>
                <a:gd name="f148" fmla="*/ 49 f112 1"/>
                <a:gd name="f149" fmla="*/ 91 f111 1"/>
                <a:gd name="f150" fmla="*/ 59 f112 1"/>
                <a:gd name="f151" fmla="*/ 60 f111 1"/>
                <a:gd name="f152" fmla="*/ 61 f112 1"/>
                <a:gd name="f153" fmla="*/ 41 f111 1"/>
                <a:gd name="f154" fmla="*/ 43 f112 1"/>
                <a:gd name="f155" fmla="*/ 48 f111 1"/>
                <a:gd name="f156" fmla="+- f113 0 f1"/>
                <a:gd name="f157" fmla="*/ f116 1 194"/>
                <a:gd name="f158" fmla="*/ f117 1 351"/>
                <a:gd name="f159" fmla="*/ f118 1 194"/>
                <a:gd name="f160" fmla="*/ f119 1 351"/>
                <a:gd name="f161" fmla="*/ f120 1 194"/>
                <a:gd name="f162" fmla="*/ f121 1 351"/>
                <a:gd name="f163" fmla="*/ f122 1 194"/>
                <a:gd name="f164" fmla="*/ f123 1 351"/>
                <a:gd name="f165" fmla="*/ f124 1 194"/>
                <a:gd name="f166" fmla="*/ f125 1 351"/>
                <a:gd name="f167" fmla="*/ f126 1 194"/>
                <a:gd name="f168" fmla="*/ f127 1 351"/>
                <a:gd name="f169" fmla="*/ f128 1 351"/>
                <a:gd name="f170" fmla="*/ f129 1 194"/>
                <a:gd name="f171" fmla="*/ f130 1 351"/>
                <a:gd name="f172" fmla="*/ f131 1 194"/>
                <a:gd name="f173" fmla="*/ f132 1 194"/>
                <a:gd name="f174" fmla="*/ f133 1 351"/>
                <a:gd name="f175" fmla="*/ f134 1 194"/>
                <a:gd name="f176" fmla="*/ f135 1 351"/>
                <a:gd name="f177" fmla="*/ f136 1 194"/>
                <a:gd name="f178" fmla="*/ f137 1 351"/>
                <a:gd name="f179" fmla="*/ f138 1 194"/>
                <a:gd name="f180" fmla="*/ f139 1 351"/>
                <a:gd name="f181" fmla="*/ f140 1 194"/>
                <a:gd name="f182" fmla="*/ f141 1 351"/>
                <a:gd name="f183" fmla="*/ f142 1 194"/>
                <a:gd name="f184" fmla="*/ f143 1 351"/>
                <a:gd name="f185" fmla="*/ f144 1 194"/>
                <a:gd name="f186" fmla="*/ f145 1 351"/>
                <a:gd name="f187" fmla="*/ f146 1 194"/>
                <a:gd name="f188" fmla="*/ f147 1 351"/>
                <a:gd name="f189" fmla="*/ f148 1 194"/>
                <a:gd name="f190" fmla="*/ f149 1 351"/>
                <a:gd name="f191" fmla="*/ f150 1 194"/>
                <a:gd name="f192" fmla="*/ f151 1 351"/>
                <a:gd name="f193" fmla="*/ f152 1 194"/>
                <a:gd name="f194" fmla="*/ f153 1 351"/>
                <a:gd name="f195" fmla="*/ f154 1 194"/>
                <a:gd name="f196" fmla="*/ f155 1 351"/>
                <a:gd name="f197" fmla="*/ 0 1 f114"/>
                <a:gd name="f198" fmla="*/ f108 1 f114"/>
                <a:gd name="f199" fmla="*/ 0 1 f115"/>
                <a:gd name="f200" fmla="*/ f109 1 f115"/>
                <a:gd name="f201" fmla="*/ f157 1 f114"/>
                <a:gd name="f202" fmla="*/ f158 1 f115"/>
                <a:gd name="f203" fmla="*/ f159 1 f114"/>
                <a:gd name="f204" fmla="*/ f160 1 f115"/>
                <a:gd name="f205" fmla="*/ f161 1 f114"/>
                <a:gd name="f206" fmla="*/ f162 1 f115"/>
                <a:gd name="f207" fmla="*/ f163 1 f114"/>
                <a:gd name="f208" fmla="*/ f164 1 f115"/>
                <a:gd name="f209" fmla="*/ f165 1 f114"/>
                <a:gd name="f210" fmla="*/ f166 1 f115"/>
                <a:gd name="f211" fmla="*/ f167 1 f114"/>
                <a:gd name="f212" fmla="*/ f168 1 f115"/>
                <a:gd name="f213" fmla="*/ f169 1 f115"/>
                <a:gd name="f214" fmla="*/ f170 1 f114"/>
                <a:gd name="f215" fmla="*/ f171 1 f115"/>
                <a:gd name="f216" fmla="*/ f172 1 f114"/>
                <a:gd name="f217" fmla="*/ f173 1 f114"/>
                <a:gd name="f218" fmla="*/ f174 1 f115"/>
                <a:gd name="f219" fmla="*/ f175 1 f114"/>
                <a:gd name="f220" fmla="*/ f176 1 f115"/>
                <a:gd name="f221" fmla="*/ f177 1 f114"/>
                <a:gd name="f222" fmla="*/ f178 1 f115"/>
                <a:gd name="f223" fmla="*/ f179 1 f114"/>
                <a:gd name="f224" fmla="*/ f180 1 f115"/>
                <a:gd name="f225" fmla="*/ f181 1 f114"/>
                <a:gd name="f226" fmla="*/ f182 1 f115"/>
                <a:gd name="f227" fmla="*/ f183 1 f114"/>
                <a:gd name="f228" fmla="*/ f184 1 f115"/>
                <a:gd name="f229" fmla="*/ f185 1 f114"/>
                <a:gd name="f230" fmla="*/ f186 1 f115"/>
                <a:gd name="f231" fmla="*/ f187 1 f114"/>
                <a:gd name="f232" fmla="*/ f188 1 f115"/>
                <a:gd name="f233" fmla="*/ f189 1 f114"/>
                <a:gd name="f234" fmla="*/ f190 1 f115"/>
                <a:gd name="f235" fmla="*/ f191 1 f114"/>
                <a:gd name="f236" fmla="*/ f192 1 f115"/>
                <a:gd name="f237" fmla="*/ f193 1 f114"/>
                <a:gd name="f238" fmla="*/ f194 1 f115"/>
                <a:gd name="f239" fmla="*/ f195 1 f114"/>
                <a:gd name="f240" fmla="*/ f196 1 f115"/>
                <a:gd name="f241" fmla="*/ f197 f105 1"/>
                <a:gd name="f242" fmla="*/ f198 f105 1"/>
                <a:gd name="f243" fmla="*/ f200 f106 1"/>
                <a:gd name="f244" fmla="*/ f199 f106 1"/>
                <a:gd name="f245" fmla="*/ f201 f105 1"/>
                <a:gd name="f246" fmla="*/ f202 f106 1"/>
                <a:gd name="f247" fmla="*/ f203 f105 1"/>
                <a:gd name="f248" fmla="*/ f204 f106 1"/>
                <a:gd name="f249" fmla="*/ f205 f105 1"/>
                <a:gd name="f250" fmla="*/ f206 f106 1"/>
                <a:gd name="f251" fmla="*/ f207 f105 1"/>
                <a:gd name="f252" fmla="*/ f208 f106 1"/>
                <a:gd name="f253" fmla="*/ f209 f105 1"/>
                <a:gd name="f254" fmla="*/ f210 f106 1"/>
                <a:gd name="f255" fmla="*/ f211 f105 1"/>
                <a:gd name="f256" fmla="*/ f212 f106 1"/>
                <a:gd name="f257" fmla="*/ f213 f106 1"/>
                <a:gd name="f258" fmla="*/ f214 f105 1"/>
                <a:gd name="f259" fmla="*/ f215 f106 1"/>
                <a:gd name="f260" fmla="*/ f216 f105 1"/>
                <a:gd name="f261" fmla="*/ f217 f105 1"/>
                <a:gd name="f262" fmla="*/ f218 f106 1"/>
                <a:gd name="f263" fmla="*/ f219 f105 1"/>
                <a:gd name="f264" fmla="*/ f220 f106 1"/>
                <a:gd name="f265" fmla="*/ f221 f105 1"/>
                <a:gd name="f266" fmla="*/ f222 f106 1"/>
                <a:gd name="f267" fmla="*/ f223 f105 1"/>
                <a:gd name="f268" fmla="*/ f224 f106 1"/>
                <a:gd name="f269" fmla="*/ f225 f105 1"/>
                <a:gd name="f270" fmla="*/ f226 f106 1"/>
                <a:gd name="f271" fmla="*/ f227 f105 1"/>
                <a:gd name="f272" fmla="*/ f228 f106 1"/>
                <a:gd name="f273" fmla="*/ f229 f105 1"/>
                <a:gd name="f274" fmla="*/ f230 f106 1"/>
                <a:gd name="f275" fmla="*/ f231 f105 1"/>
                <a:gd name="f276" fmla="*/ f232 f106 1"/>
                <a:gd name="f277" fmla="*/ f233 f105 1"/>
                <a:gd name="f278" fmla="*/ f234 f106 1"/>
                <a:gd name="f279" fmla="*/ f235 f105 1"/>
                <a:gd name="f280" fmla="*/ f236 f106 1"/>
                <a:gd name="f281" fmla="*/ f237 f105 1"/>
                <a:gd name="f282" fmla="*/ f238 f106 1"/>
                <a:gd name="f283" fmla="*/ f239 f105 1"/>
                <a:gd name="f284" fmla="*/ f240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6">
                  <a:pos x="f245" y="f246"/>
                </a:cxn>
                <a:cxn ang="f156">
                  <a:pos x="f247" y="f248"/>
                </a:cxn>
                <a:cxn ang="f156">
                  <a:pos x="f249" y="f250"/>
                </a:cxn>
                <a:cxn ang="f156">
                  <a:pos x="f251" y="f252"/>
                </a:cxn>
                <a:cxn ang="f156">
                  <a:pos x="f253" y="f254"/>
                </a:cxn>
                <a:cxn ang="f156">
                  <a:pos x="f255" y="f256"/>
                </a:cxn>
                <a:cxn ang="f156">
                  <a:pos x="f249" y="f257"/>
                </a:cxn>
                <a:cxn ang="f156">
                  <a:pos x="f258" y="f259"/>
                </a:cxn>
                <a:cxn ang="f156">
                  <a:pos x="f260" y="f246"/>
                </a:cxn>
                <a:cxn ang="f156">
                  <a:pos x="f261" y="f262"/>
                </a:cxn>
                <a:cxn ang="f156">
                  <a:pos x="f263" y="f264"/>
                </a:cxn>
                <a:cxn ang="f156">
                  <a:pos x="f265" y="f266"/>
                </a:cxn>
                <a:cxn ang="f156">
                  <a:pos x="f267" y="f268"/>
                </a:cxn>
                <a:cxn ang="f156">
                  <a:pos x="f269" y="f270"/>
                </a:cxn>
                <a:cxn ang="f156">
                  <a:pos x="f271" y="f272"/>
                </a:cxn>
                <a:cxn ang="f156">
                  <a:pos x="f245" y="f246"/>
                </a:cxn>
                <a:cxn ang="f156">
                  <a:pos x="f273" y="f274"/>
                </a:cxn>
                <a:cxn ang="f156">
                  <a:pos x="f275" y="f276"/>
                </a:cxn>
                <a:cxn ang="f156">
                  <a:pos x="f277" y="f278"/>
                </a:cxn>
                <a:cxn ang="f156">
                  <a:pos x="f279" y="f280"/>
                </a:cxn>
                <a:cxn ang="f156">
                  <a:pos x="f281" y="f282"/>
                </a:cxn>
                <a:cxn ang="f156">
                  <a:pos x="f283" y="f284"/>
                </a:cxn>
                <a:cxn ang="f156">
                  <a:pos x="f273" y="f274"/>
                </a:cxn>
              </a:cxnLst>
              <a:rect l="f241" t="f244" r="f242" b="f243"/>
              <a:pathLst>
                <a:path w="194" h="3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22" y="f37"/>
                  </a:cubicBezTo>
                  <a:cubicBezTo>
                    <a:pt x="f38" y="f39"/>
                    <a:pt x="f40" y="f41"/>
                    <a:pt x="f20" y="f42"/>
                  </a:cubicBezTo>
                  <a:cubicBezTo>
                    <a:pt x="f43" y="f44"/>
                    <a:pt x="f45" y="f46"/>
                    <a:pt x="f38" y="f47"/>
                  </a:cubicBezTo>
                  <a:cubicBezTo>
                    <a:pt x="f33" y="f11"/>
                    <a:pt x="f22" y="f48"/>
                    <a:pt x="f49" y="f9"/>
                  </a:cubicBezTo>
                  <a:cubicBezTo>
                    <a:pt x="f50" y="f51"/>
                    <a:pt x="f35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5" y="f61"/>
                    <a:pt x="f62" y="f63"/>
                    <a:pt x="f64" y="f65"/>
                  </a:cubicBezTo>
                  <a:cubicBezTo>
                    <a:pt x="f66" y="f5"/>
                    <a:pt x="f67" y="f68"/>
                    <a:pt x="f69" y="f70"/>
                  </a:cubicBezTo>
                  <a:cubicBezTo>
                    <a:pt x="f71" y="f72"/>
                    <a:pt x="f6" y="f73"/>
                    <a:pt x="f74" y="f75"/>
                  </a:cubicBezTo>
                  <a:cubicBezTo>
                    <a:pt x="f76" y="f74"/>
                    <a:pt x="f77" y="f78"/>
                    <a:pt x="f67" y="f79"/>
                  </a:cubicBezTo>
                  <a:cubicBezTo>
                    <a:pt x="f80" y="f81"/>
                    <a:pt x="f82" y="f83"/>
                    <a:pt x="f8" y="f9"/>
                  </a:cubicBezTo>
                  <a:close/>
                  <a:moveTo>
                    <a:pt x="f84" y="f26"/>
                  </a:moveTo>
                  <a:cubicBezTo>
                    <a:pt x="f85" y="f86"/>
                    <a:pt x="f87" y="f88"/>
                    <a:pt x="f89" y="f12"/>
                  </a:cubicBezTo>
                  <a:cubicBezTo>
                    <a:pt x="f90" y="f18"/>
                    <a:pt x="f91" y="f92"/>
                    <a:pt x="f93" y="f94"/>
                  </a:cubicBezTo>
                  <a:cubicBezTo>
                    <a:pt x="f95" y="f29"/>
                    <a:pt x="f96" y="f35"/>
                    <a:pt x="f97" y="f98"/>
                  </a:cubicBezTo>
                  <a:cubicBezTo>
                    <a:pt x="f99" y="f72"/>
                    <a:pt x="f98" y="f100"/>
                    <a:pt x="f99" y="f63"/>
                  </a:cubicBezTo>
                  <a:cubicBezTo>
                    <a:pt x="f101" y="f90"/>
                    <a:pt x="f102" y="f90"/>
                    <a:pt x="f90" y="f100"/>
                  </a:cubicBezTo>
                  <a:cubicBezTo>
                    <a:pt x="f64" y="f99"/>
                    <a:pt x="f103" y="f49"/>
                    <a:pt x="f84" y="f26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6" name="Freeform 133">
              <a:extLst>
                <a:ext uri="{FF2B5EF4-FFF2-40B4-BE49-F238E27FC236}">
                  <a16:creationId xmlns:a16="http://schemas.microsoft.com/office/drawing/2014/main" id="{1D6AE981-4529-6ED4-D742-3FEBEA36C795}"/>
                </a:ext>
              </a:extLst>
            </p:cNvPr>
            <p:cNvSpPr/>
            <p:nvPr/>
          </p:nvSpPr>
          <p:spPr>
            <a:xfrm>
              <a:off x="16451263" y="6053135"/>
              <a:ext cx="744541" cy="10191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7"/>
                <a:gd name="f7" fmla="val 270"/>
                <a:gd name="f8" fmla="val 14"/>
                <a:gd name="f9" fmla="val 247"/>
                <a:gd name="f10" fmla="val 254"/>
                <a:gd name="f11" fmla="val 15"/>
                <a:gd name="f12" fmla="val 261"/>
                <a:gd name="f13" fmla="val 16"/>
                <a:gd name="f14" fmla="val 268"/>
                <a:gd name="f15" fmla="val 12"/>
                <a:gd name="f16" fmla="val 269"/>
                <a:gd name="f17" fmla="val 10"/>
                <a:gd name="f18" fmla="val 7"/>
                <a:gd name="f19" fmla="val 265"/>
                <a:gd name="f20" fmla="val 259"/>
                <a:gd name="f21" fmla="val 253"/>
                <a:gd name="f22" fmla="val 4"/>
                <a:gd name="f23" fmla="val 238"/>
                <a:gd name="f24" fmla="val 9"/>
                <a:gd name="f25" fmla="val 233"/>
                <a:gd name="f26" fmla="val 228"/>
                <a:gd name="f27" fmla="val 25"/>
                <a:gd name="f28" fmla="val 226"/>
                <a:gd name="f29" fmla="val 32"/>
                <a:gd name="f30" fmla="val 222"/>
                <a:gd name="f31" fmla="val 41"/>
                <a:gd name="f32" fmla="val 217"/>
                <a:gd name="f33" fmla="val 49"/>
                <a:gd name="f34" fmla="val 212"/>
                <a:gd name="f35" fmla="val 40"/>
                <a:gd name="f36" fmla="val 199"/>
                <a:gd name="f37" fmla="val 36"/>
                <a:gd name="f38" fmla="val 193"/>
                <a:gd name="f39" fmla="val 183"/>
                <a:gd name="f40" fmla="val 175"/>
                <a:gd name="f41" fmla="val 39"/>
                <a:gd name="f42" fmla="val 140"/>
                <a:gd name="f43" fmla="val 33"/>
                <a:gd name="f44" fmla="val 105"/>
                <a:gd name="f45" fmla="val 37"/>
                <a:gd name="f46" fmla="val 70"/>
                <a:gd name="f47" fmla="val 42"/>
                <a:gd name="f48" fmla="val 23"/>
                <a:gd name="f49" fmla="val 76"/>
                <a:gd name="f50" fmla="val 123"/>
                <a:gd name="f51" fmla="val 6"/>
                <a:gd name="f52" fmla="val 161"/>
                <a:gd name="f53" fmla="val 11"/>
                <a:gd name="f54" fmla="val 51"/>
                <a:gd name="f55" fmla="val 190"/>
                <a:gd name="f56" fmla="val 89"/>
                <a:gd name="f57" fmla="val 187"/>
                <a:gd name="f58" fmla="val 108"/>
                <a:gd name="f59" fmla="val 127"/>
                <a:gd name="f60" fmla="val 162"/>
                <a:gd name="f61" fmla="val 142"/>
                <a:gd name="f62" fmla="val 149"/>
                <a:gd name="f63" fmla="val 157"/>
                <a:gd name="f64" fmla="val 129"/>
                <a:gd name="f65" fmla="val 165"/>
                <a:gd name="f66" fmla="val 113"/>
                <a:gd name="f67" fmla="val 178"/>
                <a:gd name="f68" fmla="val 99"/>
                <a:gd name="f69" fmla="val 77"/>
                <a:gd name="f70" fmla="val 185"/>
                <a:gd name="f71" fmla="val 68"/>
                <a:gd name="f72" fmla="val 210"/>
                <a:gd name="f73" fmla="val 63"/>
                <a:gd name="f74" fmla="val 225"/>
                <a:gd name="f75" fmla="val 232"/>
                <a:gd name="f76" fmla="val 20"/>
                <a:gd name="f77" fmla="val 242"/>
                <a:gd name="f78" fmla="val 18"/>
                <a:gd name="f79" fmla="val 243"/>
                <a:gd name="f80" fmla="val 245"/>
                <a:gd name="f81" fmla="val 107"/>
                <a:gd name="f82" fmla="val 34"/>
                <a:gd name="f83" fmla="val 104"/>
                <a:gd name="f84" fmla="val 29"/>
                <a:gd name="f85" fmla="val 94"/>
                <a:gd name="f86" fmla="val 30"/>
                <a:gd name="f87" fmla="val 80"/>
                <a:gd name="f88" fmla="val 31"/>
                <a:gd name="f89" fmla="val 59"/>
                <a:gd name="f90" fmla="val 54"/>
                <a:gd name="f91" fmla="val 58"/>
                <a:gd name="f92" fmla="val 71"/>
                <a:gd name="f93" fmla="val 75"/>
                <a:gd name="f94" fmla="val 65"/>
                <a:gd name="f95" fmla="val 79"/>
                <a:gd name="f96" fmla="val 92"/>
                <a:gd name="f97" fmla="val 50"/>
                <a:gd name="f98" fmla="+- 0 0 -90"/>
                <a:gd name="f99" fmla="*/ f3 1 197"/>
                <a:gd name="f100" fmla="*/ f4 1 270"/>
                <a:gd name="f101" fmla="val f5"/>
                <a:gd name="f102" fmla="val f6"/>
                <a:gd name="f103" fmla="val f7"/>
                <a:gd name="f104" fmla="*/ f98 f0 1"/>
                <a:gd name="f105" fmla="+- f103 0 f101"/>
                <a:gd name="f106" fmla="+- f102 0 f101"/>
                <a:gd name="f107" fmla="*/ f104 1 f2"/>
                <a:gd name="f108" fmla="*/ f106 1 197"/>
                <a:gd name="f109" fmla="*/ f105 1 270"/>
                <a:gd name="f110" fmla="*/ 14 f106 1"/>
                <a:gd name="f111" fmla="*/ 247 f105 1"/>
                <a:gd name="f112" fmla="*/ 16 f106 1"/>
                <a:gd name="f113" fmla="*/ 268 f105 1"/>
                <a:gd name="f114" fmla="*/ 10 f106 1"/>
                <a:gd name="f115" fmla="*/ 270 f105 1"/>
                <a:gd name="f116" fmla="*/ 0 f106 1"/>
                <a:gd name="f117" fmla="*/ 253 f105 1"/>
                <a:gd name="f118" fmla="*/ 9 f106 1"/>
                <a:gd name="f119" fmla="*/ 233 f105 1"/>
                <a:gd name="f120" fmla="*/ 32 f106 1"/>
                <a:gd name="f121" fmla="*/ 222 f105 1"/>
                <a:gd name="f122" fmla="*/ 40 f106 1"/>
                <a:gd name="f123" fmla="*/ 199 f105 1"/>
                <a:gd name="f124" fmla="*/ 175 f105 1"/>
                <a:gd name="f125" fmla="*/ 37 f106 1"/>
                <a:gd name="f126" fmla="*/ 70 f105 1"/>
                <a:gd name="f127" fmla="*/ 123 f106 1"/>
                <a:gd name="f128" fmla="*/ 6 f105 1"/>
                <a:gd name="f129" fmla="*/ 190 f106 1"/>
                <a:gd name="f130" fmla="*/ 89 f105 1"/>
                <a:gd name="f131" fmla="*/ 162 f106 1"/>
                <a:gd name="f132" fmla="*/ 142 f105 1"/>
                <a:gd name="f133" fmla="*/ 113 f106 1"/>
                <a:gd name="f134" fmla="*/ 178 f105 1"/>
                <a:gd name="f135" fmla="*/ 68 f106 1"/>
                <a:gd name="f136" fmla="*/ 210 f105 1"/>
                <a:gd name="f137" fmla="*/ 20 f106 1"/>
                <a:gd name="f138" fmla="*/ 242 f105 1"/>
                <a:gd name="f139" fmla="*/ 107 f106 1"/>
                <a:gd name="f140" fmla="*/ 34 f105 1"/>
                <a:gd name="f141" fmla="*/ 94 f106 1"/>
                <a:gd name="f142" fmla="*/ 30 f105 1"/>
                <a:gd name="f143" fmla="*/ 58 f106 1"/>
                <a:gd name="f144" fmla="*/ 68 f105 1"/>
                <a:gd name="f145" fmla="*/ 65 f106 1"/>
                <a:gd name="f146" fmla="*/ 79 f105 1"/>
                <a:gd name="f147" fmla="+- f107 0 f1"/>
                <a:gd name="f148" fmla="*/ f110 1 197"/>
                <a:gd name="f149" fmla="*/ f111 1 270"/>
                <a:gd name="f150" fmla="*/ f112 1 197"/>
                <a:gd name="f151" fmla="*/ f113 1 270"/>
                <a:gd name="f152" fmla="*/ f114 1 197"/>
                <a:gd name="f153" fmla="*/ f115 1 270"/>
                <a:gd name="f154" fmla="*/ f116 1 197"/>
                <a:gd name="f155" fmla="*/ f117 1 270"/>
                <a:gd name="f156" fmla="*/ f118 1 197"/>
                <a:gd name="f157" fmla="*/ f119 1 270"/>
                <a:gd name="f158" fmla="*/ f120 1 197"/>
                <a:gd name="f159" fmla="*/ f121 1 270"/>
                <a:gd name="f160" fmla="*/ f122 1 197"/>
                <a:gd name="f161" fmla="*/ f123 1 270"/>
                <a:gd name="f162" fmla="*/ f124 1 270"/>
                <a:gd name="f163" fmla="*/ f125 1 197"/>
                <a:gd name="f164" fmla="*/ f126 1 270"/>
                <a:gd name="f165" fmla="*/ f127 1 197"/>
                <a:gd name="f166" fmla="*/ f128 1 270"/>
                <a:gd name="f167" fmla="*/ f129 1 197"/>
                <a:gd name="f168" fmla="*/ f130 1 270"/>
                <a:gd name="f169" fmla="*/ f131 1 197"/>
                <a:gd name="f170" fmla="*/ f132 1 270"/>
                <a:gd name="f171" fmla="*/ f133 1 197"/>
                <a:gd name="f172" fmla="*/ f134 1 270"/>
                <a:gd name="f173" fmla="*/ f135 1 197"/>
                <a:gd name="f174" fmla="*/ f136 1 270"/>
                <a:gd name="f175" fmla="*/ f137 1 197"/>
                <a:gd name="f176" fmla="*/ f138 1 270"/>
                <a:gd name="f177" fmla="*/ f139 1 197"/>
                <a:gd name="f178" fmla="*/ f140 1 270"/>
                <a:gd name="f179" fmla="*/ f141 1 197"/>
                <a:gd name="f180" fmla="*/ f142 1 270"/>
                <a:gd name="f181" fmla="*/ f143 1 197"/>
                <a:gd name="f182" fmla="*/ f144 1 270"/>
                <a:gd name="f183" fmla="*/ f145 1 197"/>
                <a:gd name="f184" fmla="*/ f146 1 270"/>
                <a:gd name="f185" fmla="*/ 0 1 f108"/>
                <a:gd name="f186" fmla="*/ f102 1 f108"/>
                <a:gd name="f187" fmla="*/ 0 1 f109"/>
                <a:gd name="f188" fmla="*/ f103 1 f109"/>
                <a:gd name="f189" fmla="*/ f148 1 f108"/>
                <a:gd name="f190" fmla="*/ f149 1 f109"/>
                <a:gd name="f191" fmla="*/ f150 1 f108"/>
                <a:gd name="f192" fmla="*/ f151 1 f109"/>
                <a:gd name="f193" fmla="*/ f152 1 f108"/>
                <a:gd name="f194" fmla="*/ f153 1 f109"/>
                <a:gd name="f195" fmla="*/ f154 1 f108"/>
                <a:gd name="f196" fmla="*/ f155 1 f109"/>
                <a:gd name="f197" fmla="*/ f156 1 f108"/>
                <a:gd name="f198" fmla="*/ f157 1 f109"/>
                <a:gd name="f199" fmla="*/ f158 1 f108"/>
                <a:gd name="f200" fmla="*/ f159 1 f109"/>
                <a:gd name="f201" fmla="*/ f160 1 f108"/>
                <a:gd name="f202" fmla="*/ f161 1 f109"/>
                <a:gd name="f203" fmla="*/ f162 1 f109"/>
                <a:gd name="f204" fmla="*/ f163 1 f108"/>
                <a:gd name="f205" fmla="*/ f164 1 f109"/>
                <a:gd name="f206" fmla="*/ f165 1 f108"/>
                <a:gd name="f207" fmla="*/ f166 1 f109"/>
                <a:gd name="f208" fmla="*/ f167 1 f108"/>
                <a:gd name="f209" fmla="*/ f168 1 f109"/>
                <a:gd name="f210" fmla="*/ f169 1 f108"/>
                <a:gd name="f211" fmla="*/ f170 1 f109"/>
                <a:gd name="f212" fmla="*/ f171 1 f108"/>
                <a:gd name="f213" fmla="*/ f172 1 f109"/>
                <a:gd name="f214" fmla="*/ f173 1 f108"/>
                <a:gd name="f215" fmla="*/ f174 1 f109"/>
                <a:gd name="f216" fmla="*/ f175 1 f108"/>
                <a:gd name="f217" fmla="*/ f176 1 f109"/>
                <a:gd name="f218" fmla="*/ f177 1 f108"/>
                <a:gd name="f219" fmla="*/ f178 1 f109"/>
                <a:gd name="f220" fmla="*/ f179 1 f108"/>
                <a:gd name="f221" fmla="*/ f180 1 f109"/>
                <a:gd name="f222" fmla="*/ f181 1 f108"/>
                <a:gd name="f223" fmla="*/ f182 1 f109"/>
                <a:gd name="f224" fmla="*/ f183 1 f108"/>
                <a:gd name="f225" fmla="*/ f184 1 f109"/>
                <a:gd name="f226" fmla="*/ f185 f99 1"/>
                <a:gd name="f227" fmla="*/ f186 f99 1"/>
                <a:gd name="f228" fmla="*/ f188 f100 1"/>
                <a:gd name="f229" fmla="*/ f187 f100 1"/>
                <a:gd name="f230" fmla="*/ f189 f99 1"/>
                <a:gd name="f231" fmla="*/ f190 f100 1"/>
                <a:gd name="f232" fmla="*/ f191 f99 1"/>
                <a:gd name="f233" fmla="*/ f192 f100 1"/>
                <a:gd name="f234" fmla="*/ f193 f99 1"/>
                <a:gd name="f235" fmla="*/ f194 f100 1"/>
                <a:gd name="f236" fmla="*/ f195 f99 1"/>
                <a:gd name="f237" fmla="*/ f196 f100 1"/>
                <a:gd name="f238" fmla="*/ f197 f99 1"/>
                <a:gd name="f239" fmla="*/ f198 f100 1"/>
                <a:gd name="f240" fmla="*/ f199 f99 1"/>
                <a:gd name="f241" fmla="*/ f200 f100 1"/>
                <a:gd name="f242" fmla="*/ f201 f99 1"/>
                <a:gd name="f243" fmla="*/ f202 f100 1"/>
                <a:gd name="f244" fmla="*/ f203 f100 1"/>
                <a:gd name="f245" fmla="*/ f204 f99 1"/>
                <a:gd name="f246" fmla="*/ f205 f100 1"/>
                <a:gd name="f247" fmla="*/ f206 f99 1"/>
                <a:gd name="f248" fmla="*/ f207 f100 1"/>
                <a:gd name="f249" fmla="*/ f208 f99 1"/>
                <a:gd name="f250" fmla="*/ f209 f100 1"/>
                <a:gd name="f251" fmla="*/ f210 f99 1"/>
                <a:gd name="f252" fmla="*/ f211 f100 1"/>
                <a:gd name="f253" fmla="*/ f212 f99 1"/>
                <a:gd name="f254" fmla="*/ f213 f100 1"/>
                <a:gd name="f255" fmla="*/ f214 f99 1"/>
                <a:gd name="f256" fmla="*/ f215 f100 1"/>
                <a:gd name="f257" fmla="*/ f216 f99 1"/>
                <a:gd name="f258" fmla="*/ f217 f100 1"/>
                <a:gd name="f259" fmla="*/ f218 f99 1"/>
                <a:gd name="f260" fmla="*/ f219 f100 1"/>
                <a:gd name="f261" fmla="*/ f220 f99 1"/>
                <a:gd name="f262" fmla="*/ f221 f100 1"/>
                <a:gd name="f263" fmla="*/ f222 f99 1"/>
                <a:gd name="f264" fmla="*/ f223 f100 1"/>
                <a:gd name="f265" fmla="*/ f224 f99 1"/>
                <a:gd name="f266" fmla="*/ f225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30" y="f231"/>
                </a:cxn>
                <a:cxn ang="f147">
                  <a:pos x="f232" y="f233"/>
                </a:cxn>
                <a:cxn ang="f147">
                  <a:pos x="f234" y="f235"/>
                </a:cxn>
                <a:cxn ang="f147">
                  <a:pos x="f236" y="f237"/>
                </a:cxn>
                <a:cxn ang="f147">
                  <a:pos x="f238" y="f239"/>
                </a:cxn>
                <a:cxn ang="f147">
                  <a:pos x="f240" y="f241"/>
                </a:cxn>
                <a:cxn ang="f147">
                  <a:pos x="f242" y="f243"/>
                </a:cxn>
                <a:cxn ang="f147">
                  <a:pos x="f242" y="f244"/>
                </a:cxn>
                <a:cxn ang="f147">
                  <a:pos x="f245" y="f246"/>
                </a:cxn>
                <a:cxn ang="f147">
                  <a:pos x="f247" y="f248"/>
                </a:cxn>
                <a:cxn ang="f147">
                  <a:pos x="f249" y="f250"/>
                </a:cxn>
                <a:cxn ang="f147">
                  <a:pos x="f251" y="f252"/>
                </a:cxn>
                <a:cxn ang="f147">
                  <a:pos x="f253" y="f254"/>
                </a:cxn>
                <a:cxn ang="f147">
                  <a:pos x="f255" y="f256"/>
                </a:cxn>
                <a:cxn ang="f147">
                  <a:pos x="f257" y="f258"/>
                </a:cxn>
                <a:cxn ang="f147">
                  <a:pos x="f230" y="f231"/>
                </a:cxn>
                <a:cxn ang="f147">
                  <a:pos x="f259" y="f260"/>
                </a:cxn>
                <a:cxn ang="f147">
                  <a:pos x="f261" y="f262"/>
                </a:cxn>
                <a:cxn ang="f147">
                  <a:pos x="f263" y="f264"/>
                </a:cxn>
                <a:cxn ang="f147">
                  <a:pos x="f265" y="f266"/>
                </a:cxn>
                <a:cxn ang="f147">
                  <a:pos x="f259" y="f260"/>
                </a:cxn>
              </a:cxnLst>
              <a:rect l="f226" t="f229" r="f227" b="f228"/>
              <a:pathLst>
                <a:path w="197" h="270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8" y="f14"/>
                    <a:pt x="f15" y="f16"/>
                    <a:pt x="f17" y="f7"/>
                  </a:cubicBezTo>
                  <a:cubicBezTo>
                    <a:pt x="f18" y="f19"/>
                    <a:pt x="f5" y="f20"/>
                    <a:pt x="f5" y="f21"/>
                  </a:cubicBezTo>
                  <a:cubicBezTo>
                    <a:pt x="f5" y="f9"/>
                    <a:pt x="f22" y="f23"/>
                    <a:pt x="f24" y="f25"/>
                  </a:cubicBezTo>
                  <a:cubicBezTo>
                    <a:pt x="f11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35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"/>
                    <a:pt x="f50" y="f51"/>
                  </a:cubicBezTo>
                  <a:cubicBezTo>
                    <a:pt x="f52" y="f53"/>
                    <a:pt x="f6" y="f54"/>
                    <a:pt x="f55" y="f56"/>
                  </a:cubicBezTo>
                  <a:cubicBezTo>
                    <a:pt x="f57" y="f58"/>
                    <a:pt x="f40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55"/>
                    <a:pt x="f69" y="f70"/>
                    <a:pt x="f71" y="f72"/>
                  </a:cubicBezTo>
                  <a:cubicBezTo>
                    <a:pt x="f73" y="f74"/>
                    <a:pt x="f45" y="f75"/>
                    <a:pt x="f76" y="f77"/>
                  </a:cubicBezTo>
                  <a:cubicBezTo>
                    <a:pt x="f78" y="f79"/>
                    <a:pt x="f13" y="f80"/>
                    <a:pt x="f8" y="f9"/>
                  </a:cubicBezTo>
                  <a:close/>
                  <a:moveTo>
                    <a:pt x="f81" y="f82"/>
                  </a:moveTo>
                  <a:cubicBezTo>
                    <a:pt x="f83" y="f43"/>
                    <a:pt x="f68" y="f84"/>
                    <a:pt x="f85" y="f86"/>
                  </a:cubicBezTo>
                  <a:cubicBezTo>
                    <a:pt x="f87" y="f88"/>
                    <a:pt x="f89" y="f90"/>
                    <a:pt x="f91" y="f71"/>
                  </a:cubicBezTo>
                  <a:cubicBezTo>
                    <a:pt x="f91" y="f92"/>
                    <a:pt x="f73" y="f93"/>
                    <a:pt x="f94" y="f95"/>
                  </a:cubicBezTo>
                  <a:cubicBezTo>
                    <a:pt x="f95" y="f94"/>
                    <a:pt x="f96" y="f97"/>
                    <a:pt x="f81" y="f82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7" name="Freeform 134">
              <a:extLst>
                <a:ext uri="{FF2B5EF4-FFF2-40B4-BE49-F238E27FC236}">
                  <a16:creationId xmlns:a16="http://schemas.microsoft.com/office/drawing/2014/main" id="{5C8554A2-8425-7092-AC69-DF04DDDC2AA0}"/>
                </a:ext>
              </a:extLst>
            </p:cNvPr>
            <p:cNvSpPr/>
            <p:nvPr/>
          </p:nvSpPr>
          <p:spPr>
            <a:xfrm>
              <a:off x="15714658" y="6203947"/>
              <a:ext cx="582609" cy="7969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211"/>
                <a:gd name="f8" fmla="val 145"/>
                <a:gd name="f9" fmla="val 197"/>
                <a:gd name="f10" fmla="val 150"/>
                <a:gd name="f11" fmla="val 200"/>
                <a:gd name="f12" fmla="val 203"/>
                <a:gd name="f13" fmla="val 204"/>
                <a:gd name="f14" fmla="val 206"/>
                <a:gd name="f15" fmla="val 208"/>
                <a:gd name="f16" fmla="val 148"/>
                <a:gd name="f17" fmla="val 141"/>
                <a:gd name="f18" fmla="val 137"/>
                <a:gd name="f19" fmla="val 132"/>
                <a:gd name="f20" fmla="val 205"/>
                <a:gd name="f21" fmla="val 127"/>
                <a:gd name="f22" fmla="val 198"/>
                <a:gd name="f23" fmla="val 126"/>
                <a:gd name="f24" fmla="val 192"/>
                <a:gd name="f25" fmla="val 125"/>
                <a:gd name="f26" fmla="val 159"/>
                <a:gd name="f27" fmla="val 121"/>
                <a:gd name="f28" fmla="val 156"/>
                <a:gd name="f29" fmla="val 91"/>
                <a:gd name="f30" fmla="val 142"/>
                <a:gd name="f31" fmla="val 69"/>
                <a:gd name="f32" fmla="val 47"/>
                <a:gd name="f33" fmla="val 120"/>
                <a:gd name="f34" fmla="val 28"/>
                <a:gd name="f35" fmla="val 105"/>
                <a:gd name="f36" fmla="val 5"/>
                <a:gd name="f37" fmla="val 88"/>
                <a:gd name="f38" fmla="val 63"/>
                <a:gd name="f39" fmla="val 9"/>
                <a:gd name="f40" fmla="val 41"/>
                <a:gd name="f41" fmla="val 19"/>
                <a:gd name="f42" fmla="val 18"/>
                <a:gd name="f43" fmla="val 48"/>
                <a:gd name="f44" fmla="val 73"/>
                <a:gd name="f45" fmla="val 2"/>
                <a:gd name="f46" fmla="val 98"/>
                <a:gd name="f47" fmla="val 4"/>
                <a:gd name="f48" fmla="val 117"/>
                <a:gd name="f49" fmla="val 123"/>
                <a:gd name="f50" fmla="val 68"/>
                <a:gd name="f51" fmla="val 90"/>
                <a:gd name="f52" fmla="val 112"/>
                <a:gd name="f53" fmla="val 129"/>
                <a:gd name="f54" fmla="val 139"/>
                <a:gd name="f55" fmla="val 152"/>
                <a:gd name="f56" fmla="val 135"/>
                <a:gd name="f57" fmla="val 165"/>
                <a:gd name="f58" fmla="val 140"/>
                <a:gd name="f59" fmla="val 179"/>
                <a:gd name="f60" fmla="val 34"/>
                <a:gd name="f61" fmla="val 39"/>
                <a:gd name="f62" fmla="val 31"/>
                <a:gd name="f63" fmla="val 42"/>
                <a:gd name="f64" fmla="val 43"/>
                <a:gd name="f65" fmla="val 27"/>
                <a:gd name="f66" fmla="val 45"/>
                <a:gd name="f67" fmla="val 55"/>
                <a:gd name="f68" fmla="val 26"/>
                <a:gd name="f69" fmla="val 85"/>
                <a:gd name="f70" fmla="val 38"/>
                <a:gd name="f71" fmla="val 89"/>
                <a:gd name="f72" fmla="val 40"/>
                <a:gd name="f73" fmla="val 44"/>
                <a:gd name="f74" fmla="val 76"/>
                <a:gd name="f75" fmla="val 62"/>
                <a:gd name="f76" fmla="val 49"/>
                <a:gd name="f77" fmla="val 46"/>
                <a:gd name="f78" fmla="val 37"/>
                <a:gd name="f79" fmla="+- 0 0 -90"/>
                <a:gd name="f80" fmla="*/ f3 1 154"/>
                <a:gd name="f81" fmla="*/ f4 1 211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54"/>
                <a:gd name="f90" fmla="*/ f86 1 211"/>
                <a:gd name="f91" fmla="*/ 145 f87 1"/>
                <a:gd name="f92" fmla="*/ 197 f86 1"/>
                <a:gd name="f93" fmla="*/ 154 f87 1"/>
                <a:gd name="f94" fmla="*/ 203 f86 1"/>
                <a:gd name="f95" fmla="*/ 208 f86 1"/>
                <a:gd name="f96" fmla="*/ 137 f87 1"/>
                <a:gd name="f97" fmla="*/ 126 f87 1"/>
                <a:gd name="f98" fmla="*/ 192 f86 1"/>
                <a:gd name="f99" fmla="*/ 91 f87 1"/>
                <a:gd name="f100" fmla="*/ 142 f86 1"/>
                <a:gd name="f101" fmla="*/ 28 f87 1"/>
                <a:gd name="f102" fmla="*/ 105 f86 1"/>
                <a:gd name="f103" fmla="*/ 9 f87 1"/>
                <a:gd name="f104" fmla="*/ 41 f86 1"/>
                <a:gd name="f105" fmla="*/ 73 f87 1"/>
                <a:gd name="f106" fmla="*/ 2 f86 1"/>
                <a:gd name="f107" fmla="*/ 123 f87 1"/>
                <a:gd name="f108" fmla="*/ 47 f86 1"/>
                <a:gd name="f109" fmla="*/ 112 f86 1"/>
                <a:gd name="f110" fmla="*/ 132 f87 1"/>
                <a:gd name="f111" fmla="*/ 152 f86 1"/>
                <a:gd name="f112" fmla="*/ 34 f87 1"/>
                <a:gd name="f113" fmla="*/ 39 f86 1"/>
                <a:gd name="f114" fmla="*/ 27 f87 1"/>
                <a:gd name="f115" fmla="*/ 45 f86 1"/>
                <a:gd name="f116" fmla="*/ 38 f87 1"/>
                <a:gd name="f117" fmla="*/ 89 f86 1"/>
                <a:gd name="f118" fmla="*/ 45 f87 1"/>
                <a:gd name="f119" fmla="*/ 42 f87 1"/>
                <a:gd name="f120" fmla="*/ 49 f86 1"/>
                <a:gd name="f121" fmla="+- f88 0 f1"/>
                <a:gd name="f122" fmla="*/ f91 1 154"/>
                <a:gd name="f123" fmla="*/ f92 1 211"/>
                <a:gd name="f124" fmla="*/ f93 1 154"/>
                <a:gd name="f125" fmla="*/ f94 1 211"/>
                <a:gd name="f126" fmla="*/ f95 1 211"/>
                <a:gd name="f127" fmla="*/ f96 1 154"/>
                <a:gd name="f128" fmla="*/ f97 1 154"/>
                <a:gd name="f129" fmla="*/ f98 1 211"/>
                <a:gd name="f130" fmla="*/ f99 1 154"/>
                <a:gd name="f131" fmla="*/ f100 1 211"/>
                <a:gd name="f132" fmla="*/ f101 1 154"/>
                <a:gd name="f133" fmla="*/ f102 1 211"/>
                <a:gd name="f134" fmla="*/ f103 1 154"/>
                <a:gd name="f135" fmla="*/ f104 1 211"/>
                <a:gd name="f136" fmla="*/ f105 1 154"/>
                <a:gd name="f137" fmla="*/ f106 1 211"/>
                <a:gd name="f138" fmla="*/ f107 1 154"/>
                <a:gd name="f139" fmla="*/ f108 1 211"/>
                <a:gd name="f140" fmla="*/ f109 1 211"/>
                <a:gd name="f141" fmla="*/ f110 1 154"/>
                <a:gd name="f142" fmla="*/ f111 1 211"/>
                <a:gd name="f143" fmla="*/ f112 1 154"/>
                <a:gd name="f144" fmla="*/ f113 1 211"/>
                <a:gd name="f145" fmla="*/ f114 1 154"/>
                <a:gd name="f146" fmla="*/ f115 1 211"/>
                <a:gd name="f147" fmla="*/ f116 1 154"/>
                <a:gd name="f148" fmla="*/ f117 1 211"/>
                <a:gd name="f149" fmla="*/ f118 1 154"/>
                <a:gd name="f150" fmla="*/ f119 1 154"/>
                <a:gd name="f151" fmla="*/ f120 1 211"/>
                <a:gd name="f152" fmla="*/ 0 1 f89"/>
                <a:gd name="f153" fmla="*/ f83 1 f89"/>
                <a:gd name="f154" fmla="*/ 0 1 f90"/>
                <a:gd name="f155" fmla="*/ f84 1 f90"/>
                <a:gd name="f156" fmla="*/ f122 1 f89"/>
                <a:gd name="f157" fmla="*/ f123 1 f90"/>
                <a:gd name="f158" fmla="*/ f124 1 f89"/>
                <a:gd name="f159" fmla="*/ f125 1 f90"/>
                <a:gd name="f160" fmla="*/ f126 1 f90"/>
                <a:gd name="f161" fmla="*/ f127 1 f89"/>
                <a:gd name="f162" fmla="*/ f128 1 f89"/>
                <a:gd name="f163" fmla="*/ f129 1 f90"/>
                <a:gd name="f164" fmla="*/ f130 1 f89"/>
                <a:gd name="f165" fmla="*/ f131 1 f90"/>
                <a:gd name="f166" fmla="*/ f132 1 f89"/>
                <a:gd name="f167" fmla="*/ f133 1 f90"/>
                <a:gd name="f168" fmla="*/ f134 1 f89"/>
                <a:gd name="f169" fmla="*/ f135 1 f90"/>
                <a:gd name="f170" fmla="*/ f136 1 f89"/>
                <a:gd name="f171" fmla="*/ f137 1 f90"/>
                <a:gd name="f172" fmla="*/ f138 1 f89"/>
                <a:gd name="f173" fmla="*/ f139 1 f90"/>
                <a:gd name="f174" fmla="*/ f140 1 f90"/>
                <a:gd name="f175" fmla="*/ f141 1 f89"/>
                <a:gd name="f176" fmla="*/ f142 1 f90"/>
                <a:gd name="f177" fmla="*/ f143 1 f89"/>
                <a:gd name="f178" fmla="*/ f144 1 f90"/>
                <a:gd name="f179" fmla="*/ f145 1 f89"/>
                <a:gd name="f180" fmla="*/ f146 1 f90"/>
                <a:gd name="f181" fmla="*/ f147 1 f89"/>
                <a:gd name="f182" fmla="*/ f148 1 f90"/>
                <a:gd name="f183" fmla="*/ f149 1 f89"/>
                <a:gd name="f184" fmla="*/ f150 1 f89"/>
                <a:gd name="f185" fmla="*/ f151 1 f90"/>
                <a:gd name="f186" fmla="*/ f152 f80 1"/>
                <a:gd name="f187" fmla="*/ f153 f80 1"/>
                <a:gd name="f188" fmla="*/ f155 f81 1"/>
                <a:gd name="f189" fmla="*/ f154 f81 1"/>
                <a:gd name="f190" fmla="*/ f156 f80 1"/>
                <a:gd name="f191" fmla="*/ f157 f81 1"/>
                <a:gd name="f192" fmla="*/ f158 f80 1"/>
                <a:gd name="f193" fmla="*/ f159 f81 1"/>
                <a:gd name="f194" fmla="*/ f160 f81 1"/>
                <a:gd name="f195" fmla="*/ f161 f80 1"/>
                <a:gd name="f196" fmla="*/ f162 f80 1"/>
                <a:gd name="f197" fmla="*/ f163 f81 1"/>
                <a:gd name="f198" fmla="*/ f164 f80 1"/>
                <a:gd name="f199" fmla="*/ f165 f81 1"/>
                <a:gd name="f200" fmla="*/ f166 f80 1"/>
                <a:gd name="f201" fmla="*/ f167 f81 1"/>
                <a:gd name="f202" fmla="*/ f168 f80 1"/>
                <a:gd name="f203" fmla="*/ f169 f81 1"/>
                <a:gd name="f204" fmla="*/ f170 f80 1"/>
                <a:gd name="f205" fmla="*/ f171 f81 1"/>
                <a:gd name="f206" fmla="*/ f172 f80 1"/>
                <a:gd name="f207" fmla="*/ f173 f81 1"/>
                <a:gd name="f208" fmla="*/ f174 f81 1"/>
                <a:gd name="f209" fmla="*/ f175 f80 1"/>
                <a:gd name="f210" fmla="*/ f176 f81 1"/>
                <a:gd name="f211" fmla="*/ f177 f80 1"/>
                <a:gd name="f212" fmla="*/ f178 f81 1"/>
                <a:gd name="f213" fmla="*/ f179 f80 1"/>
                <a:gd name="f214" fmla="*/ f180 f81 1"/>
                <a:gd name="f215" fmla="*/ f181 f80 1"/>
                <a:gd name="f216" fmla="*/ f182 f81 1"/>
                <a:gd name="f217" fmla="*/ f183 f80 1"/>
                <a:gd name="f218" fmla="*/ f184 f80 1"/>
                <a:gd name="f219" fmla="*/ f185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90" y="f191"/>
                </a:cxn>
                <a:cxn ang="f121">
                  <a:pos x="f192" y="f193"/>
                </a:cxn>
                <a:cxn ang="f121">
                  <a:pos x="f192" y="f194"/>
                </a:cxn>
                <a:cxn ang="f121">
                  <a:pos x="f195" y="f194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205"/>
                </a:cxn>
                <a:cxn ang="f121">
                  <a:pos x="f206" y="f207"/>
                </a:cxn>
                <a:cxn ang="f121">
                  <a:pos x="f196" y="f208"/>
                </a:cxn>
                <a:cxn ang="f121">
                  <a:pos x="f209" y="f210"/>
                </a:cxn>
                <a:cxn ang="f121">
                  <a:pos x="f190" y="f191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217" y="f216"/>
                </a:cxn>
                <a:cxn ang="f121">
                  <a:pos x="f218" y="f219"/>
                </a:cxn>
                <a:cxn ang="f121">
                  <a:pos x="f211" y="f212"/>
                </a:cxn>
              </a:cxnLst>
              <a:rect l="f186" t="f189" r="f187" b="f188"/>
              <a:pathLst>
                <a:path w="154" h="211">
                  <a:moveTo>
                    <a:pt x="f8" y="f9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6" y="f15"/>
                    <a:pt x="f17" y="f7"/>
                    <a:pt x="f18" y="f1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19"/>
                    <a:pt x="f32" y="f33"/>
                    <a:pt x="f34" y="f35"/>
                  </a:cubicBezTo>
                  <a:cubicBezTo>
                    <a:pt x="f36" y="f37"/>
                    <a:pt x="f5" y="f38"/>
                    <a:pt x="f39" y="f40"/>
                  </a:cubicBezTo>
                  <a:cubicBezTo>
                    <a:pt x="f41" y="f42"/>
                    <a:pt x="f43" y="f5"/>
                    <a:pt x="f44" y="f45"/>
                  </a:cubicBezTo>
                  <a:cubicBezTo>
                    <a:pt x="f46" y="f47"/>
                    <a:pt x="f48" y="f42"/>
                    <a:pt x="f49" y="f32"/>
                  </a:cubicBezTo>
                  <a:cubicBezTo>
                    <a:pt x="f21" y="f50"/>
                    <a:pt x="f25" y="f51"/>
                    <a:pt x="f23" y="f52"/>
                  </a:cubicBezTo>
                  <a:cubicBezTo>
                    <a:pt x="f21" y="f25"/>
                    <a:pt x="f53" y="f54"/>
                    <a:pt x="f19" y="f55"/>
                  </a:cubicBezTo>
                  <a:cubicBezTo>
                    <a:pt x="f56" y="f57"/>
                    <a:pt x="f58" y="f59"/>
                    <a:pt x="f8" y="f9"/>
                  </a:cubicBezTo>
                  <a:close/>
                  <a:moveTo>
                    <a:pt x="f60" y="f61"/>
                  </a:moveTo>
                  <a:cubicBezTo>
                    <a:pt x="f62" y="f63"/>
                    <a:pt x="f34" y="f64"/>
                    <a:pt x="f65" y="f66"/>
                  </a:cubicBezTo>
                  <a:cubicBezTo>
                    <a:pt x="f41" y="f67"/>
                    <a:pt x="f68" y="f69"/>
                    <a:pt x="f70" y="f71"/>
                  </a:cubicBezTo>
                  <a:cubicBezTo>
                    <a:pt x="f72" y="f51"/>
                    <a:pt x="f64" y="f71"/>
                    <a:pt x="f66" y="f71"/>
                  </a:cubicBezTo>
                  <a:cubicBezTo>
                    <a:pt x="f73" y="f74"/>
                    <a:pt x="f73" y="f75"/>
                    <a:pt x="f63" y="f76"/>
                  </a:cubicBezTo>
                  <a:cubicBezTo>
                    <a:pt x="f40" y="f77"/>
                    <a:pt x="f78" y="f64"/>
                    <a:pt x="f60" y="f61"/>
                  </a:cubicBezTo>
                  <a:close/>
                </a:path>
              </a:pathLst>
            </a:custGeom>
            <a:solidFill>
              <a:srgbClr val="DC9F4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by Shower Invitations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Custom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Kirang Haerang</vt:lpstr>
      <vt:lpstr>Poppins</vt:lpstr>
      <vt:lpstr>Wingdings</vt:lpstr>
      <vt:lpstr>Baby Shower Invitations by Slidesgo</vt:lpstr>
      <vt:lpstr>تم : زنان و زایمان  قالب پاورپوینت زایمان و حاملگی</vt:lpstr>
      <vt:lpstr>تاریخچه در مورد روز دوش نوزاد</vt:lpstr>
      <vt:lpstr>تجزیه و تحلیل رقابت</vt:lpstr>
      <vt:lpstr>استراتژی ما</vt:lpstr>
      <vt:lpstr>PowerPoint Presentation</vt:lpstr>
      <vt:lpstr>PowerPoint Presentation</vt:lpstr>
      <vt:lpstr>نمای کلی KPI</vt:lpstr>
      <vt:lpstr>با تشکر!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2024-04-10T08:22:14Z</dcterms:modified>
</cp:coreProperties>
</file>